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7.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notesSlides/notesSlide8.xml" ContentType="application/vnd.openxmlformats-officedocument.presentationml.notesSlide+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notesSlides/notesSlide9.xml" ContentType="application/vnd.openxmlformats-officedocument.presentationml.notesSlide+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notesSlides/notesSlide10.xml" ContentType="application/vnd.openxmlformats-officedocument.presentationml.notesSlide+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notesSlides/notesSlide11.xml" ContentType="application/vnd.openxmlformats-officedocument.presentationml.notesSlide+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notesSlides/notesSlide12.xml" ContentType="application/vnd.openxmlformats-officedocument.presentationml.notesSlide+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notesSlides/notesSlide13.xml" ContentType="application/vnd.openxmlformats-officedocument.presentationml.notesSlide+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notesSlides/notesSlide16.xml" ContentType="application/vnd.openxmlformats-officedocument.presentationml.notesSlide+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notesSlides/notesSlide17.xml" ContentType="application/vnd.openxmlformats-officedocument.presentationml.notesSlide+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notesSlides/notesSlide18.xml" ContentType="application/vnd.openxmlformats-officedocument.presentationml.notesSlide+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notesSlides/notesSlide19.xml" ContentType="application/vnd.openxmlformats-officedocument.presentationml.notesSlide+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notesSlides/notesSlide20.xml" ContentType="application/vnd.openxmlformats-officedocument.presentationml.notesSlide+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notesSlides/notesSlide21.xml" ContentType="application/vnd.openxmlformats-officedocument.presentationml.notesSlide+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notesSlides/notesSlide22.xml" ContentType="application/vnd.openxmlformats-officedocument.presentationml.notesSlide+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notesSlides/notesSlide23.xml" ContentType="application/vnd.openxmlformats-officedocument.presentationml.notesSlide+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notesSlides/notesSlide24.xml" ContentType="application/vnd.openxmlformats-officedocument.presentationml.notesSlide+xml"/>
  <Override PartName="/ppt/ink/ink1566.xml" ContentType="application/inkml+xml"/>
  <Override PartName="/ppt/ink/ink1567.xml" ContentType="application/inkml+xml"/>
  <Override PartName="/ppt/ink/ink1568.xml" ContentType="application/inkml+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ink/ink1642.xml" ContentType="application/inkml+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notesSlides/notesSlide25.xml" ContentType="application/vnd.openxmlformats-officedocument.presentationml.notesSlide+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notesSlides/notesSlide26.xml" ContentType="application/vnd.openxmlformats-officedocument.presentationml.notesSlide+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notesSlides/notesSlide27.xml" ContentType="application/vnd.openxmlformats-officedocument.presentationml.notesSlide+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notesSlides/notesSlide28.xml" ContentType="application/vnd.openxmlformats-officedocument.presentationml.notesSlide+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notesSlides/notesSlide29.xml" ContentType="application/vnd.openxmlformats-officedocument.presentationml.notesSlide+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notesSlides/notesSlide30.xml" ContentType="application/vnd.openxmlformats-officedocument.presentationml.notesSlide+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notesSlides/notesSlide31.xml" ContentType="application/vnd.openxmlformats-officedocument.presentationml.notesSlide+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notesSlides/notesSlide32.xml" ContentType="application/vnd.openxmlformats-officedocument.presentationml.notesSlide+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notesSlides/notesSlide33.xml" ContentType="application/vnd.openxmlformats-officedocument.presentationml.notesSlide+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1372" r:id="rId2"/>
    <p:sldId id="257" r:id="rId3"/>
    <p:sldId id="485" r:id="rId4"/>
    <p:sldId id="486" r:id="rId5"/>
    <p:sldId id="1201" r:id="rId6"/>
    <p:sldId id="310" r:id="rId7"/>
    <p:sldId id="379" r:id="rId8"/>
    <p:sldId id="348" r:id="rId9"/>
    <p:sldId id="327" r:id="rId10"/>
    <p:sldId id="328" r:id="rId11"/>
    <p:sldId id="329" r:id="rId12"/>
    <p:sldId id="330" r:id="rId13"/>
    <p:sldId id="326" r:id="rId14"/>
    <p:sldId id="312" r:id="rId15"/>
    <p:sldId id="389" r:id="rId16"/>
    <p:sldId id="366" r:id="rId17"/>
    <p:sldId id="375" r:id="rId18"/>
    <p:sldId id="368" r:id="rId19"/>
    <p:sldId id="369" r:id="rId20"/>
    <p:sldId id="370" r:id="rId21"/>
    <p:sldId id="376" r:id="rId22"/>
    <p:sldId id="972" r:id="rId23"/>
    <p:sldId id="1370" r:id="rId24"/>
    <p:sldId id="1527" r:id="rId25"/>
    <p:sldId id="423" r:id="rId26"/>
    <p:sldId id="424" r:id="rId27"/>
    <p:sldId id="426" r:id="rId28"/>
    <p:sldId id="427" r:id="rId29"/>
    <p:sldId id="384" r:id="rId30"/>
    <p:sldId id="387" r:id="rId31"/>
    <p:sldId id="391" r:id="rId32"/>
    <p:sldId id="392" r:id="rId33"/>
    <p:sldId id="393" r:id="rId34"/>
    <p:sldId id="394" r:id="rId35"/>
    <p:sldId id="395" r:id="rId36"/>
    <p:sldId id="830" r:id="rId37"/>
    <p:sldId id="975" r:id="rId38"/>
    <p:sldId id="453" r:id="rId39"/>
    <p:sldId id="833" r:id="rId40"/>
    <p:sldId id="1203" r:id="rId41"/>
    <p:sldId id="1204" r:id="rId42"/>
    <p:sldId id="1362" r:id="rId43"/>
    <p:sldId id="1206" r:id="rId44"/>
    <p:sldId id="1208" r:id="rId45"/>
    <p:sldId id="1364" r:id="rId46"/>
    <p:sldId id="1212" r:id="rId47"/>
    <p:sldId id="1213" r:id="rId48"/>
    <p:sldId id="1214" r:id="rId49"/>
    <p:sldId id="1215" r:id="rId50"/>
    <p:sldId id="1361" r:id="rId51"/>
    <p:sldId id="1223" r:id="rId52"/>
    <p:sldId id="1528" r:id="rId53"/>
    <p:sldId id="1216" r:id="rId54"/>
    <p:sldId id="1211" r:id="rId55"/>
    <p:sldId id="1255" r:id="rId56"/>
    <p:sldId id="1218" r:id="rId57"/>
    <p:sldId id="1222" r:id="rId58"/>
    <p:sldId id="1532" r:id="rId59"/>
    <p:sldId id="1533" r:id="rId60"/>
    <p:sldId id="1224" r:id="rId61"/>
    <p:sldId id="1225" r:id="rId62"/>
    <p:sldId id="1253" r:id="rId63"/>
    <p:sldId id="1228" r:id="rId64"/>
    <p:sldId id="1229" r:id="rId65"/>
    <p:sldId id="1232" r:id="rId66"/>
    <p:sldId id="1233" r:id="rId67"/>
    <p:sldId id="1234" r:id="rId68"/>
    <p:sldId id="1235" r:id="rId69"/>
    <p:sldId id="1530" r:id="rId70"/>
    <p:sldId id="1236" r:id="rId71"/>
    <p:sldId id="1237" r:id="rId72"/>
    <p:sldId id="1531" r:id="rId73"/>
    <p:sldId id="1219" r:id="rId74"/>
    <p:sldId id="1239" r:id="rId75"/>
    <p:sldId id="1240" r:id="rId76"/>
    <p:sldId id="1241" r:id="rId77"/>
    <p:sldId id="1242" r:id="rId78"/>
    <p:sldId id="1247" r:id="rId79"/>
    <p:sldId id="1248" r:id="rId80"/>
    <p:sldId id="1249" r:id="rId81"/>
    <p:sldId id="1250" r:id="rId82"/>
    <p:sldId id="1251" r:id="rId83"/>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8" autoAdjust="0"/>
    <p:restoredTop sz="94660"/>
  </p:normalViewPr>
  <p:slideViewPr>
    <p:cSldViewPr snapToGrid="0">
      <p:cViewPr varScale="1">
        <p:scale>
          <a:sx n="113" d="100"/>
          <a:sy n="113" d="100"/>
        </p:scale>
        <p:origin x="22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0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11.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6:45:32.017"/>
    </inkml:context>
    <inkml:brush xml:id="br0">
      <inkml:brushProperty name="width" value="0.025" units="cm"/>
      <inkml:brushProperty name="height" value="0.025" units="cm"/>
    </inkml:brush>
  </inkml:definitions>
  <inkml:trace contextRef="#ctx0" brushRef="#br0">568 1 25464,'0'0'352,"-64"50"-384,23-5 385,-7 10-193,-6 12-32,2 6-64,1 2-64,5-3 32,5-4-32,5-8-416,3-7-577,2-12-417,2-14-447,7-14-1090,2-13-3427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6:45:32.376"/>
    </inkml:context>
    <inkml:brush xml:id="br0">
      <inkml:brushProperty name="width" value="0.025" units="cm"/>
      <inkml:brushProperty name="height" value="0.025" units="cm"/>
    </inkml:brush>
  </inkml:definitions>
  <inkml:trace contextRef="#ctx0" brushRef="#br0">0 1 10890,'0'0'15759,"44"72"-13549,-13-18-768,16 4-321,11 1-385,12-2-575,2-2-161,1-4-1474,-7-4-1889,-9-6-3107,-7-7-10122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8:34.805"/>
    </inkml:context>
    <inkml:brush xml:id="br0">
      <inkml:brushProperty name="width" value="0.025" units="cm"/>
      <inkml:brushProperty name="height" value="0.025" units="cm"/>
    </inkml:brush>
  </inkml:definitions>
  <inkml:trace contextRef="#ctx0" brushRef="#br0">91 72 8648,'0'0'1111,"-10"-3"298,6 3-1008,-45-12 568,47 11-642,-1 1-1,1-1 1,0 0 0,-1 0-1,1 0 1,0-1 0,0 1-1,0-1 1,0 1 0,0-1 0,-2-1-1,4 2-214,1 0 0,-1 1 0,0-1 0,1 1 0,-1 0 0,0-1 0,1 1 0,-1-1 0,1 1 0,-1-1 0,1 1 0,-1 0 0,1-1 0,-1 1 0,1 0 0,-1 0 0,1-1 0,0 1 0,-1 0 0,1 0 0,-1 0 0,1 0 0,0 0 0,-1 0 0,1 0 0,-1 0 0,1 0 0,0 0 0,26-4 819,-25 4-690,134-9 1532,149 8 0,-76 3-1347,775-23 1443,580 33-604,-142 69-1100,-60-21-69,-962-48-85,542 8 566,-958-19-1147,-1 0 0,-30 8 0,-29 3-7831,40-11 505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21.808"/>
    </inkml:context>
    <inkml:brush xml:id="br0">
      <inkml:brushProperty name="width" value="0.025" units="cm"/>
      <inkml:brushProperty name="height" value="0.025" units="cm"/>
    </inkml:brush>
  </inkml:definitions>
  <inkml:trace contextRef="#ctx0" brushRef="#br0">1 0 9257,'0'0'6678,"12"5"-6272,22 6-136,0-2 0,1-1 0,0-2 0,47 3 0,722 6 2683,-337-14-2046,348 27-42,206 4 0,1742-55 560,-969 13 2782,-1675 15-3929,-50-1-57,85-7 0,-153 3-248,-1 0 0,0 0-1,1 0 1,-1 0 0,0 0-1,1-1 1,-1 1-1,0 0 1,1 0 0,-1 0-1,0-1 1,0 1 0,1 0-1,-1 0 1,0-1-1,0 1 1,0 0 0,1-1-1,-1 1 1,0 0 0,0-1-1,0 1 1,0 0-1,0-1 1,0 1 0,0 0-1,1-1 1,-1 1 0,0 0-1,0-1 1,0 1-1,0 0 1,0-1 0,-1 1-1,1 0 1,0-1 0,0 1-1,0 0 1,0-1-1,0 1 1,0 0 0,-1-1-1,1 1 1,0 0 0,0 0-1,0-1 1,-1 1 0,1 0-1,0 0 1,0-1-1,-1 1 1,1 0 0,-14-19-8636,13 18 6941,-7-8-5762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26.483"/>
    </inkml:context>
    <inkml:brush xml:id="br0">
      <inkml:brushProperty name="width" value="0.025" units="cm"/>
      <inkml:brushProperty name="height" value="0.025" units="cm"/>
    </inkml:brush>
  </inkml:definitions>
  <inkml:trace contextRef="#ctx0" brushRef="#br0">1 137 6983,'0'0'4532,"2"-8"-3603,-1 4-906,0 1 61,-1 1 0,1-1 0,0 0-1,0 1 1,0-1 0,0 1 0,0-1 0,0 1-1,1-1 1,-1 1 0,1 0 0,0 0 0,0 0 0,0 0-1,0 0 1,0 0 0,0 0 0,0 1 0,1-1-1,-1 1 1,0 0 0,1-1 0,-1 1 0,1 0 0,0 1-1,-1-1 1,5 0 0,42-4 22,0 2 1,0 3-1,91 10 1,-44-2 60,1864 15 2806,237-42-1930,183-8-479,-1946-1-539,455-3 1236,-814 38-1692,-44-4-2628,60 0-1,-47-7-4424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29.916"/>
    </inkml:context>
    <inkml:brush xml:id="br0">
      <inkml:brushProperty name="width" value="0.025" units="cm"/>
      <inkml:brushProperty name="height" value="0.025" units="cm"/>
    </inkml:brush>
  </inkml:definitions>
  <inkml:trace contextRef="#ctx0" brushRef="#br0">203 175 6887,'-1'-15'7655,"1"13"-7438,-5-81 4234,5 14 1878,0 69-6273,0 1-1,1-1 1,-1 0 0,0 0-1,0 0 1,0 0 0,1 0-1,-1 0 1,0 0 0,0 0 0,0 0-1,0 0 1,1 0 0,-1 0-1,0 0 1,0 0 0,0 0-1,1 0 1,-1 0 0,0 0 0,0 0-1,0 0 1,1 0 0,-1 0-1,0 0 1,0 0 0,0 0-1,1 0 1,-1 0 0,0 0 0,0-1-1,0 1 1,0 0 0,0 0-1,1 0 1,-1 0 0,0 0-1,0-1 1,0 1 0,0 0 0,0 0-1,0 0 1,0 0 0,1-1-1,-1 1 1,0 0 0,0 0-1,0 0 1,0-1 0,0 1 0,0 0-1,0 0 1,0 0 0,0-1-1,0 1 1,0 0 0,0 0-1,0 0 1,0-1 0,-1 1 0,1 0-1,0 0 1,0 0 0,0-1-1,7 17 766,-2 28-211,-2 1 0,-6 70 0,3 47 347,0-159-957,0 0 0,0 0 0,0 0 0,1-1 0,-1 1 0,1 0 0,0-1 0,0 1 0,0 0 0,0-1 0,0 1 0,0-1 0,1 1 0,-1-1 0,1 0 0,0 1 0,0-1 0,0 0 0,0 0 0,0-1 0,0 1 0,0 0 0,0-1 0,1 1 0,-1-1 0,1 1 0,3 0 0,4 0 0,0 0 0,0-1 0,0 0 0,0-1 0,0 0 0,14-2 0,-16 1 0,-1 0 0,1 0 0,-1 1 0,1 0 0,-1 0 0,1 1 0,-1 0 0,1 0 0,-1 1 0,0 0 0,12 5 0,-17-6 0,-1 0 0,1 1 0,0-1 0,0 1 0,-1-1 0,1 1 0,-1 0 0,0-1 0,1 1 0,-1 0 0,0 0 0,0 0 0,0 0 0,0 0 0,0 0 0,-1 0 0,1 0 0,-1 1 0,1-1 0,-1 0 0,0 0 0,0 1 0,0-1 0,0 0 0,0 0 0,0 0 0,-1 1 0,1-1 0,-1 0 0,1 0 0,-3 4 0,1-1 0,-1 1 0,0-1 0,0 1 0,0-1 0,-1 0 0,1 0 0,-1 0 0,-1-1 0,1 1 0,-6 3 0,0 0 0,-1-1 0,-1 0 0,1-1 0,-1 0 0,-1 0 0,1-2 0,-1 0 0,1 0 0,-1-1 0,0 0 0,0-1 0,-1-1 0,1 0 0,0-1 0,-25-3 0,28 2 0,-1-1 0,1 0 0,0-1 0,0 0 0,0 0 0,0-1 0,1-1 0,-1 0 0,1 0 0,0 0 0,1-1 0,-1-1 0,1 0 0,1 0 0,-1 0 0,1-1 0,0 0 0,1 0 0,0-1 0,-8-13 0,14 21-56,-1 0 0,0 0-1,0 0 1,1 0 0,-1 0 0,1 0 0,-1 0-1,1 0 1,-1 0 0,1 0 0,0 0 0,-1 0-1,1 0 1,0 0 0,0 0 0,0-1 0,0 1-1,0 0 1,0 0 0,0 0 0,0 0 0,0 0-1,1 0 1,-1-1 0,0 1 0,1 0 0,-1 0-1,1 0 1,-1 0 0,1 0 0,-1 0 0,1 0-1,0 1 1,-1-1 0,1 0 0,0 0 0,0 0-1,0 1 1,0-1 0,0 0 0,0 1 0,0-1-1,0 1 1,0-1 0,1 0 0,6 0-795,0-1 0,0 1 0,0 0 0,0 1 0,12 1 0,0-1-880,24-2-4926,4-4-4522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0.955"/>
    </inkml:context>
    <inkml:brush xml:id="br0">
      <inkml:brushProperty name="width" value="0.025" units="cm"/>
      <inkml:brushProperty name="height" value="0.025" units="cm"/>
    </inkml:brush>
  </inkml:definitions>
  <inkml:trace contextRef="#ctx0" brushRef="#br0">1 109 14318,'0'0'10489,"3"-10"-9127,-1 4-1255,0 1 1,0 0-1,0 0 0,1-1 1,0 2-1,0-1 1,0 0-1,0 1 1,1-1-1,0 1 1,0 0-1,0 0 0,1 0 1,-1 1-1,1 0 1,-1 0-1,1 0 1,0 0-1,1 1 0,-1-1 1,0 2-1,1-1 1,7-1-1,-8 1-109,0 1-1,0 0 1,1 0 0,-1 0-1,0 1 1,0 0-1,1 0 1,9 2-1,-14-2 1,1 1 0,-1-1-1,0 1 1,1 0 0,-1 0-1,0-1 1,0 1 0,1 0-1,-1 0 1,0 1 0,0-1-1,0 0 1,0 0 0,0 0-1,-1 1 1,1-1 0,0 0-1,0 1 1,-1-1 0,1 0-1,-1 1 1,0-1 0,1 1-1,-1-1 1,0 1-1,0-1 1,0 1 0,0-1-1,0 1 1,0-1 0,0 1-1,0-1 1,-1 3 0,0 4 29,-1 0 0,0 0-1,0-1 1,-1 0 0,1 1 0,-2-1 0,1 0 0,-1 0 0,-4 6 0,-50 60 742,44-58-405,1 2-1,0-1 1,-12 22 0,24-37-343,0 0 1,1 0 0,-1 0-1,0 0 1,1 1 0,-1-1 0,0 0-1,1 0 1,0 0 0,-1 0-1,1 1 1,0-1 0,-1 0-1,1 0 1,0 1 0,0-1-1,0 0 1,0 0 0,0 1-1,1-1 1,-1 0 0,0 0-1,0 1 1,2 1 0,-1-3-14,0 1 1,0-1-1,0 1 1,0-1-1,1 0 1,-1 1-1,0-1 1,0 0-1,0 0 1,1 0 0,-1 0-1,0 0 1,0 0-1,0-1 1,1 1-1,-1 0 1,0 0-1,0-1 1,2 0-1,9-4 32,0 0-1,-1 0 1,16-10-1,10-13-89,-1-1 0,60-64 0,-57 54-446,-47 66-59,0-12 534,1-3 123,0 0 1,1 0-1,1 1 1,0 0-1,1 0 1,0 0-1,1 0 0,0 0 1,-1 20-1,4-32-95,0 0 0,0 0 0,0-1-1,1 1 1,-1 0 0,0 0 0,0 0 0,1 0-1,-1 0 1,0 0 0,1-1 0,-1 1-1,1 0 1,-1 0 0,1 0 0,-1-1-1,1 1 1,0 0 0,-1-1 0,1 1-1,0-1 1,0 1 0,-1-1 0,1 1-1,0-1 1,1 1 0,30 4 159,-22-6-117,0 0 0,-1-1-1,1 0 1,17-6 0,-1-5-126,0-1 1,-1-1-1,-1-1 1,0-1-1,29-28 1,-47 43-290,-6 12 189,-11 27 180,1-1 115,10-34-109,-1 0 0,1-1 0,0 1 0,0 0 0,0 0 0,0-1 0,0 1 0,1 0 0,-1 0 1,0-1-1,1 1 0,0 0 0,-1-1 0,1 1 0,0 0 0,0-1 0,-1 1 0,1-1 0,0 1 0,1-1 0,-1 0 0,0 1 0,2 0 0,-1 0 21,1-1 1,-1 0-1,1 0 0,-1 0 1,1 0-1,-1 0 1,1-1-1,0 1 0,-1-1 1,1 0-1,0 0 0,-1 0 1,6 0-1,0-1 30,0 0 0,0-1 1,0 0-1,-1 0 0,1-1 0,-1 0 0,1 0 1,-1-1-1,12-7 0,-15 7-60,1 0 0,-1-1 0,0 1 0,0-1 0,0 0 0,-1 0 0,0 0 0,0-1 0,0 1 0,-1-1 0,1 1 0,-1-1 0,-1 0 0,1 0 0,-1 0 0,0 0 0,0 0 0,-1 0 0,0-8 0,0 11 0,0 0 0,-1-1 0,1 1 0,-1 0 0,0 0 0,0-1 0,0 1 0,0 0 0,0 0 0,-1 0 0,1 0 0,-1 1 0,0-1 0,0 0 0,0 1 0,0-1 0,0 1 0,-1 0 0,1-1 0,-1 1 0,0 0 0,1 1 0,-1-1 0,0 0 0,0 1 0,0 0 0,0-1 0,0 1 0,-1 0 0,1 1 0,0-1 0,0 1 0,-1-1 0,1 1 0,-6 0 0,8 0-42,0 0 1,1 0-1,-1 0 0,1 0 1,-1 0-1,1 0 0,-1 0 1,1 1-1,-1-1 0,0 0 0,1 0 1,-1 0-1,1 0 0,-1 1 1,1-1-1,0 0 0,-1 1 1,1-1-1,-1 0 0,1 1 1,-1-1-1,1 1 0,0-1 1,-1 0-1,1 1 0,0-1 1,-1 1-1,1-1 0,0 1 0,0-1 1,0 1-1,-1-1 0,1 1 1,0-1-1,0 1 0,0 0 1,0-1-1,0 1 0,0-1 1,0 1-1,0-1 0,0 1 1,0-1-1,0 1 0,0-1 1,1 2-1,0 0-272,-1 0 1,1 0 0,0 0 0,-1 0-1,1-1 1,0 1 0,0 0-1,1 0 1,-1-1 0,0 1-1,1-1 1,1 3 0,19 9-4770,6 1-1995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1.299"/>
    </inkml:context>
    <inkml:brush xml:id="br0">
      <inkml:brushProperty name="width" value="0.025" units="cm"/>
      <inkml:brushProperty name="height" value="0.025" units="cm"/>
    </inkml:brush>
  </inkml:definitions>
  <inkml:trace contextRef="#ctx0" brushRef="#br0">1 1 23350,'0'0'9417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1.676"/>
    </inkml:context>
    <inkml:brush xml:id="br0">
      <inkml:brushProperty name="width" value="0.025" units="cm"/>
      <inkml:brushProperty name="height" value="0.025" units="cm"/>
    </inkml:brush>
  </inkml:definitions>
  <inkml:trace contextRef="#ctx0" brushRef="#br0">50 0 13132,'0'0'7207,"27"85"-5349,-39-26-289,-6 4-479,1 1-578,3-6-192,3-10-224,6-10-32,5-9-192,0-12-1281,0-10-1089,0-19-9193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2.136"/>
    </inkml:context>
    <inkml:brush xml:id="br0">
      <inkml:brushProperty name="width" value="0.025" units="cm"/>
      <inkml:brushProperty name="height" value="0.025" units="cm"/>
    </inkml:brush>
  </inkml:definitions>
  <inkml:trace contextRef="#ctx0" brushRef="#br0">1 133 16560,'0'0'2333,"5"-9"128,0 2-2098,1 0 1,0 0 0,1 1-1,0 0 1,0 0 0,0 0 0,1 1-1,0 0 1,0 0 0,0 1-1,0 0 1,1 1 0,0 0 0,14-4-1,7-3-43,1 1 0,0 2-1,1 1 1,-1 1 0,1 1-1,0 2 1,64 5-1,-94-3-319,0 0-1,0 0 1,0 1-1,0-1 0,0 1 1,0-1-1,0 1 1,0 0-1,0 0 0,0 0 1,0 0-1,0 0 0,-1 0 1,1 0-1,0 1 1,-1-1-1,1 1 0,-1-1 1,1 1-1,-1-1 1,0 1-1,0 0 0,0 0 1,0 0-1,0 0 0,0 0 1,0 0-1,0 0 1,-1 0-1,1 0 0,-1 0 1,0 0-1,0 0 1,1 0-1,-1 0 0,-1 0 1,1 1-1,0-1 0,0 0 1,-1 0-1,1 0 1,-2 3-1,-1 4 34,0 0 0,-1 0 1,0-1-1,0 0 0,-1 1 0,0-2 0,0 1 1,-10 10-1,-13 9 566,-1-1 1,-40 27-1,33-26 66,-39 38 0,74-59-665,13-3 0,22-3 0,-26 0 0,60-3-161,-32 1-214,61 4 0,-88-1 325,0 0 1,0 1 0,0 0 0,0 0 0,0 1 0,0 0 0,-1 0 0,0 1 0,1 0 0,-1 1 0,12 9 0,-17-12 53,0 1 1,-1-1-1,1 1 1,0 0-1,-1 0 1,0 0-1,0 0 0,0 0 1,0 0-1,0 0 1,0 1-1,-1-1 1,0 1-1,0-1 1,0 1-1,0 0 0,0-1 1,-1 1-1,0 0 1,1 0-1,-1-1 1,-1 1-1,1 0 0,0 0 1,-1-1-1,0 1 1,0 0-1,0-1 1,0 1-1,-1-1 1,1 1-1,-1-1 0,0 0 1,0 0-1,-3 4 1,-3 4 141,-1 0 1,0 0-1,-1-1 1,0 0-1,-1-1 1,0 0 0,0-1-1,-14 8 1,7-6-143,0-1 1,-1 0-1,0-1 0,0-1 1,-38 8-1,50-14-4,0 1 0,0-2 0,0 1-1,-1-1 1,1 0 0,0 0 0,0-1-1,0 0 1,0 0 0,0 0 0,0-1-1,0 0 1,0-1 0,0 0 0,1 0-1,-1 0 1,1-1 0,0 0 0,0 0-1,-5-5 1,-35-43 68,43 48-92,1 1-1,-1-1 1,1 0 0,0 0 0,0 0-1,1 0 1,-1 0 0,1 0-1,0 0 1,0-1 0,0 1-1,0 0 1,1-9 0,0 12-121,1 0-1,-1 0 1,0 0 0,1 1 0,-1-1 0,1 0 0,-1 0 0,1 0 0,-1 1-1,1-1 1,-1 0 0,1 1 0,0-1 0,0 1 0,-1-1 0,1 1 0,0-1-1,0 1 1,0-1 0,-1 1 0,1 0 0,0-1 0,0 1 0,0 0-1,1-1 1,29-3-3532,-21 3 2079,29-4-3249,7-2-1196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2.940"/>
    </inkml:context>
    <inkml:brush xml:id="br0">
      <inkml:brushProperty name="width" value="0.025" units="cm"/>
      <inkml:brushProperty name="height" value="0.025" units="cm"/>
    </inkml:brush>
  </inkml:definitions>
  <inkml:trace contextRef="#ctx0" brushRef="#br0">76 210 7239,'0'0'3715,"2"-10"-3213,8-18 1632,21-42 0,-22 51 202,-7 16-1780,-1 0 0,0 0 1,0 0-1,0 1 1,0-1-1,0 0 0,-1 0 1,1 0-1,-1-7 0,0 10-384,0-1-1,0 0 0,0 1 0,0-1 1,-1 0-1,1 1 0,0-1 0,0 0 1,-1 1-1,1-1 0,0 1 1,-1-1-1,1 1 0,0-1 0,-1 1 1,1-1-1,-1 1 0,1-1 0,-1 1 1,1-1-1,-1 1 0,1-1 1,-1 1-1,0 0 0,1 0 0,-1-1 1,-1 1-1,0 0-37,-1 0 0,0 0 0,0 1 0,1-1 1,-1 1-1,0-1 0,1 1 0,-1 0 0,0 0 0,1 1 0,-1-1 0,1 0 1,0 1-1,-1-1 0,1 1 0,0 0 0,0 0 0,0 0 0,-3 4 0,-6 6 181,0 1 0,-16 27 0,23-35-249,1 1-1,0 0 1,1-1-1,0 1 1,-1 0-1,2 0 1,-1 0-1,1 0 1,0 1-1,-1 10 1,3-16-66,-1 0 0,1-1 0,-1 1 0,1 0 0,0-1 0,-1 1 0,1 0 0,-1-1 0,1 1 0,0-1 0,0 1 0,-1-1 0,1 1 0,0-1 0,0 0 0,0 1 0,0-1 0,-1 0 0,1 0 0,0 1 0,0-1 0,0 0 0,0 0 0,0 0 0,0 0 0,0 0 0,-1 0 0,1 0 0,0-1 0,0 1 0,0 0 0,1-1 0,33-8 0,-26 3-10,1 0-1,-2-1 1,1 0 0,-1 0 0,0-1-1,-1 0 1,1-1 0,-2 1-1,1-2 1,-1 1 0,-1 0-1,0-1 1,7-16 0,-73 171 74,60-141-33,-5 24 38,6-28-70,-1 1 1,2-1-1,-1 1 1,0-1-1,0 1 1,0 0-1,0-1 1,0 1-1,0-1 1,0 1-1,1-1 1,-1 1-1,0-1 1,1 1 0,-1-1-1,0 1 1,1-1-1,-1 1 1,0-1-1,1 1 1,-1-1-1,1 0 1,-1 1-1,1-1 1,-1 0-1,1 1 1,-1-1-1,1 0 1,-1 0-1,1 1 1,-1-1-1,1 0 1,-1 0-1,1 0 1,0 0-1,-1 0 1,1 0-1,-1 0 1,1 0 0,0 0-1,16-2 1,-1 0 0,1-1 0,-1-1 0,0 0 0,0-2 0,0 1 0,29-17 0,-27 13 0,0 1 0,1 0 0,0 1 0,0 2 0,21-5 0,-39 10 0,1 0 0,-1 0 0,0 0 0,0 0 0,0 0 0,0 1 0,0-1 0,0 0 0,0 0 0,0 1 0,0-1 0,0 1 0,0-1 0,0 1 0,0-1 0,0 1 0,0 0 0,0-1 0,0 1 0,0 0 0,-1 0 0,1-1 0,0 1 0,-1 0 0,1 0 0,0 0 0,-1 0 0,1 0 0,-1 0 0,0 0 0,1 0 0,-1 0 0,0 0 0,1 0 0,-1 1 0,0-1 0,0 0 0,0 0 0,0 0 0,0 0 0,-1 2 0,-3 30 0,14-158 0,-3 52 0,-7 72-27,0-1 1,0 1-1,0-1 0,0 1 1,0-1-1,0 1 1,1 0-1,-1-1 0,0 1 1,1-1-1,-1 1 0,1 0 1,0 0-1,-1-1 0,1 1 1,0 0-1,0 0 1,-1 0-1,1 0 0,0-1 1,0 2-1,2-2 0,-1 1-106,0 1 0,0 0 0,0 0 0,0 0-1,1 0 1,-1 0 0,0 0 0,0 1 0,0-1-1,0 1 1,0-1 0,0 1 0,0 0 0,4 2 0,33 11-5550,3-2-3726,-9-6-1012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3.663"/>
    </inkml:context>
    <inkml:brush xml:id="br0">
      <inkml:brushProperty name="width" value="0.025" units="cm"/>
      <inkml:brushProperty name="height" value="0.025" units="cm"/>
    </inkml:brush>
  </inkml:definitions>
  <inkml:trace contextRef="#ctx0" brushRef="#br0">99 176 10282,'0'0'8189,"-8"2"-5920,-25 6-209,22-2 482,14 0-847,13 1-22,-3-7-1470,-1-1 0,1 0-1,-1 0 1,1-2 0,-1 0 0,0 0 0,0-1 0,0 0 0,-1-1-1,1 0 1,-1-1 0,0-1 0,-1 0 0,1 0 0,-1-1 0,-1 0-1,0 0 1,0-1 0,11-15 0,-18 22-203,0 0 0,0 0 0,-1 0 0,1 0 0,-1 0 0,1-1 0,-1 1 0,0 0 0,0-1 0,0 1 0,0-1 0,0 0 0,0 1 0,-1-1 0,0 0 0,1 1 0,-1-1 0,0 0 0,0 1 0,0-1 0,-1 0 0,1 1 0,-2-5 0,1 5 0,-1 0 0,0 0 0,1 0 0,-1 0 0,0 0 0,0 0 0,-1 0 0,1 1 0,0-1 0,0 1 0,-1 0 0,1 0 0,-1 0 0,1 0 0,-1 0 0,1 0 0,-1 1 0,0-1 0,1 1 0,-1 0 0,0-1 0,1 1 0,-4 1 0,-4 0 0,0 0 0,1 1 0,-1 0 0,1 0 0,-1 1 0,1 0 0,0 1 0,0 0 0,0 1 0,1 0 0,0 0 0,0 1 0,0 0 0,0 0 0,1 1 0,-9 9 0,4-3 0,1 0 0,0 1 0,1 0 0,0 0 0,1 1 0,0 1 0,2-1 0,-9 26 0,15-39-8,0 0 1,0 1-1,0-1 0,0 1 1,1-1-1,-1 1 0,1-1 0,0 1 1,0-1-1,0 1 0,0-1 1,0 1-1,1-1 0,-1 1 1,1-1-1,-1 0 0,1 1 1,0-1-1,0 1 0,0-1 1,0 0-1,1 0 0,-1 0 0,1 0 1,-1 0-1,1 0 0,-1 0 1,1 0-1,0-1 0,0 1 1,0 0-1,0-1 0,0 0 1,1 1-1,-1-1 0,0 0 0,0 0 1,1 0-1,2 0 0,10 3-298,1-2-1,-1 1 1,1-2-1,-1 0 1,20-2-1,-20 1-242,27-1-4971,-5-5-2567</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4.163"/>
    </inkml:context>
    <inkml:brush xml:id="br0">
      <inkml:brushProperty name="width" value="0.025" units="cm"/>
      <inkml:brushProperty name="height" value="0.025" units="cm"/>
    </inkml:brush>
  </inkml:definitions>
  <inkml:trace contextRef="#ctx0" brushRef="#br0">203 58 17489,'0'0'6987,"-6"-9"-3960,-20-28-1356,25 36-1606,-1 0 0,1 0 1,0 0-1,0 0 0,-1 0 0,1 0 0,0 1 0,-1-1 0,1 0 0,-1 1 0,1-1 0,-1 1 0,1-1 0,-1 1 1,1 0-1,-1 0 0,0-1 0,1 1 0,-1 0 0,1 1 0,-1-1 0,0 0 0,1 0 0,-1 1 0,1-1 0,-1 1 1,1-1-1,-1 1 0,1-1 0,-3 3 0,-32 26 261,28-20-237,-1 1 0,1-1 0,0 1 1,1 1-1,0-1 0,1 1 0,0 1 1,1-1-1,0 1 0,1 0 0,0 0 1,1 0-1,-3 25 0,5-36-89,1 0 0,0 0 0,0 0 0,0 0 0,0 0 0,1 0 0,-1-1 0,0 1 0,0 0 0,0 0 0,1 0 0,-1 0 0,1 0 0,-1 0 0,0 0 0,1 0 0,0-1 0,-1 1 0,1 0 0,-1 0 0,1-1 0,0 1 0,0 0 0,-1-1 0,1 1 0,0-1 0,0 1 0,0-1 0,0 1 0,-1-1 0,3 1 0,-1-1 0,1 1 0,0-1 0,0 0 0,0 0 0,0-1 0,0 1 0,0 0 0,0-1 0,-1 0 0,6-2 0,3-1 0,0-1 0,0 0 0,-1-1 0,14-10 0,2-6-45,-2-2-1,-1 0 1,30-42-1,-40 56-997,-12 24 591,-14 40 377,9-40 17,2-6 42,-1 5-464,0 1 0,1-1 0,0 18 0,1-29 132,1 0-1,0 0 0,0 0 0,0 1 1,0-1-1,0 0 0,1 0 1,-1 0-1,1 0 0,-1 0 0,1 0 1,0 0-1,0 0 0,0 0 1,0 0-1,0 0 0,0 0 0,1-1 1,-1 1-1,0 0 0,1-1 1,-1 1-1,1-1 0,0 0 0,0 1 1,-1-1-1,1 0 0,3 1 1,20 1-5493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5.545"/>
    </inkml:context>
    <inkml:brush xml:id="br0">
      <inkml:brushProperty name="width" value="0.025" units="cm"/>
      <inkml:brushProperty name="height" value="0.025" units="cm"/>
    </inkml:brush>
  </inkml:definitions>
  <inkml:trace contextRef="#ctx0" brushRef="#br0">101 93 10954,'3'-9'924,"1"-3"849,-1 0-1,0 0 0,0-1 0,1-21 1,-17 52 2065,-6 20-3019,2 0 0,2 1 0,2 1 0,1 1-1,2 0 1,2 0 0,2 0 0,1 1 0,2 61 0,8-62-819,-5-41 0,0 1 0,0 0 0,0 0 0,0-1 0,0 1 0,1 0 0,-1 0 0,0-1 0,0 1 0,1 0 0,-1 0 0,0-1 0,1 1 0,-1 0 0,0-1 0,1 1 0,-1-1 0,1 1 0,-1 0 0,1-1 0,0 1 0,-1-1 0,1 1 0,-1-1 0,1 0 0,0 1 0,-1-1 0,1 0 0,0 1 0,0-1 0,-1 0 0,1 0 0,0 0 0,0 1 0,-1-1 0,1 0 0,0 0 0,0 0 0,-1 0 0,1 0 0,0-1 0,0 1 0,-1 0 0,1 0 0,0 0 0,1-1 0,1-3 0,-1 1 0,1-1 0,-1 0 0,0 0 0,0 0 0,0 0 0,0 0 0,-1 0 0,0-1 0,1 1 0,-2 0 0,1-1 0,0 1 0,-1-8 0,1 2 0,3-12 0,-1 0 0,-1-1 0,-1 1 0,-1-1 0,-1 1 0,-6-35 0,7 56-2,0 1 0,0-1 0,-1 0 0,1 1 0,0-1 0,0 0 0,0 1 1,-1-1-1,1 0 0,0 1 0,0-1 0,-1 1 0,1-1 0,-1 1 0,1-1 0,-1 1 0,1-1 0,0 1 0,-1-1 0,0 1 0,1-1 0,-1 1 0,1 0 1,-1-1-1,-7 12-105,2 24-48,6-32 159,0 1-1,0-1 0,0 0 1,0 0-1,1 0 1,-1 1-1,1-1 0,0 0 1,0 0-1,0 0 0,1 0 1,-1 0-1,1 0 1,-1-1-1,1 1 0,0 0 1,0-1-1,0 1 0,0-1 1,1 0-1,-1 0 1,1 0-1,-1 0 0,1 0 1,0 0-1,-1-1 0,1 1 1,0-1-1,0 0 1,0 0-1,0 0 0,1 0 1,-1-1-1,0 1 0,0-1 1,0 0-1,6 0 0,5 1 18,0 0 0,0-2-1,0 0 1,-1 0-1,1-1 1,0-1-1,-1 0 1,15-6-1,-22 7-34,0 0-1,-1-1 1,1 1-1,-1-1 1,0 0-1,0 0 1,0 0-1,-1-1 1,1 0 0,-1 0-1,1 0 1,-1 0-1,-1-1 1,1 0-1,-1 1 1,1-1-1,-1-1 1,-1 1-1,1 0 1,-1-1 0,3-8-1,-5 13 5,0 1 1,1-1-1,-1 0 1,0 0-1,0 0 1,0 1-1,0-1 0,0 0 1,0 0-1,0 0 1,0 1-1,0-1 1,0 0-1,0 0 0,0 0 1,-1 1-1,1-1 1,0 0-1,-1 0 1,1 1-1,0-1 0,-1 0 1,1 1-1,-1-1 1,1 0-1,-1 1 1,0-1-1,1 1 0,-1-1 1,0 0-1,-1 0-2,0 1-1,1 0 1,-1-1 0,0 1-1,0 0 1,1 0 0,-1 0-1,0 0 1,0 0-1,1 0 1,-1 1 0,0-1-1,-2 1 1,-3 2 24,0 0 1,-1 0-1,1 0 1,0 1-1,-10 6 1,8-3 38,1 0-1,-1 1 1,1 0 0,0 1 0,1-1-1,0 1 1,0 1 0,1-1-1,0 1 1,1 0 0,0 1 0,1-1-1,-6 18 1,10-26-51,0-1 0,0 1 0,0-1 0,0 0 0,1 1 0,-1-1 0,0 1 0,0-1 0,1 0 0,-1 1 0,1-1 0,0 0 0,-1 1 0,1-1 0,0 0 0,-1 0 0,1 0 0,0 1 0,0-1 0,0 0 0,0 0 0,0 0 0,1-1 0,-1 1 0,0 0 0,0 0 0,0-1 0,1 1 0,-1 0 0,0-1 0,1 1 0,-1-1 0,1 0 0,-1 0 0,0 1 0,1-1 0,1 0 0,10 1 0,-1 0 0,0-1 0,19-2 0,-14 1 0,133-18 0,-106 11 0,86-4 0,-129 12 0,0 0 0,0 0 0,0 0 0,0 0 0,0 0 0,0 0 0,0 1 0,0-1 0,0 0 0,0 1 0,0-1 0,0 0 0,0 1 0,0-1 0,0 1 0,0-1 0,0 1 0,0 0 0,0-1 0,-1 1 0,1 0 0,0 0 0,0-1 0,-1 1 0,1 0 0,-1 0 0,2 1 0,1 30 0,-3-23 0,0-37 0,7-47 0,-6 67 0,0 0 0,1 0 0,0 1 0,0-1 0,1 1 0,0-1 0,0 1 0,0 0 0,1 0 0,0 0 0,8-8 0,-4 8 0,1 1 0,0 1 0,0-1 0,19-7 0,-12 5 0,-19 11 0,0-1 0,0 1 0,0 0 0,0 0 0,0 1 0,0-1 0,1 0 0,0 1 0,0-1 0,0 1 0,0 0 0,0 0 0,1 0 0,-1 0 0,1 0 0,0 0 0,1 0 0,-2 6 0,2-6 0,-1 1 0,0-1 0,1 1 0,0-1 0,0 1 0,0-1 0,1 1 0,-1-1 0,1 1 0,0-1 0,0 0 0,1 1 0,-1-1 0,1 0 0,0 0 0,5 8 0,-5-10 0,0 1 0,0-1 0,0 0 0,1 0 0,-1 0 0,0 0 0,1 0 0,0-1 0,-1 1 0,1-1 0,0 1 0,0-1 0,0 0 0,0 0 0,0-1 0,0 1 0,0 0 0,0-1 0,0 0 0,3 0 0,-2-1 0,0 0 0,-1 0 0,1 0 0,-1-1 0,1 0 0,-1 1 0,0-1 0,0-1 0,0 1 0,0 0 0,0-1 0,0 1 0,0-1 0,-1 0 0,0 0 0,3-4 0,38-63 0,-36 54 0,2 1 0,0 0 0,1 0 0,12-13 0,-21 28 0,-1-1 0,0 1 0,0 0 0,0 0 0,0 0 0,0 0 0,0-1 0,0 1 0,0 0 0,1 0 0,-1 0 0,0 0 0,0 0 0,0 0 0,0-1 0,1 1 0,-1 0 0,0 0 0,0 0 0,0 0 0,0 0 0,1 0 0,-1 0 0,0 0 0,0 0 0,0 0 0,1 0 0,-1 0 0,0 0 0,0 0 0,0 0 0,0 0 0,1 0 0,-1 0 0,0 0 0,0 0 0,0 0 0,0 1 0,1-1 0,-1 0 0,0 0 0,0 0 0,0 0 0,0 0 0,0 0 0,1 0 0,-1 1 0,0-1 0,0 0 0,0 0 0,0 0 0,0 0 0,0 1 0,0-1 0,3 16 0,-3 20 0,-13 79 0,13-114 0,0-1 0,0 1 0,1 0 0,-1-1 0,0 1 0,0 0 0,0-1 0,0 1 0,1-1 0,-1 1 0,0 0 0,1-1 0,-1 1 0,1-1 0,-1 1 0,0-1 0,1 1 0,-1-1 0,1 1 0,-1-1 0,1 1 0,-1-1 0,1 0 0,0 1 0,-1-1 0,1 0 0,0 0 0,-1 1 0,2-1 0,26 2 0,29-13 0,74-37 0,-89 31 0,83-24 0,-125 41 0,1-1 0,0 1 0,-1 0 0,1 0 0,-1-1 0,1 1 0,0 0 0,-1 0 0,1-1 0,0 1 0,-1 0 0,1 0 0,0 0 0,-1 0 0,1 0 0,0 0 0,0 0 0,-1 0 0,1 1 0,0-1 0,-1 0 0,1 0 0,0 0 0,-1 1 0,1-1 0,-1 0 0,1 1 0,-1-1 0,1 1 0,0-1 0,-1 0 0,1 1 0,-1-1 0,0 1 0,1-1 0,-1 1 0,1 0 0,-1-1 0,0 1 0,1-1 0,-1 1 0,0 0 0,0-1 0,1 1 0,-1 0 0,0-1 0,0 1 0,0 0 0,0-1 0,0 1 0,0 0 0,0-1 0,0 1 0,0 0 0,0 0 0,-1-1 0,1 2 0,-22 51 0,4-8 0,19-44-24,0 1 1,0-1-1,0 0 0,0 0 0,1 0 1,-1 0-1,0 0 0,1 0 1,-1 0-1,0-1 0,1 1 0,-1 0 1,1-1-1,-1 1 0,1-1 1,-1 0-1,1 1 0,0-1 0,-1 0 1,1 0-1,-1 0 0,1 0 1,0 0-1,-1 0 0,3-1 0,-2 1-83,-1 0-1,0 0 0,1 0 0,-1 0 1,1 0-1,-1 0 0,1 0 0,-1-1 1,0 1-1,1 0 0,-1-1 0,0 1 1,1-1-1,-1 0 0,0 1 0,1-1 1,-1 0-1,0 0 0,0 0 0,0 0 0,0 0 1,0 0-1,0 0 0,0 0 0,0 0 1,-1 0-1,1-1 0,0 1 0,0 0 1,-1-1-1,1 1 0,-1 0 0,0-1 1,1-2-1,-2-9-8124</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5.908"/>
    </inkml:context>
    <inkml:brush xml:id="br0">
      <inkml:brushProperty name="width" value="0.025" units="cm"/>
      <inkml:brushProperty name="height" value="0.025" units="cm"/>
    </inkml:brush>
  </inkml:definitions>
  <inkml:trace contextRef="#ctx0" brushRef="#br0">1 176 25400,'0'-14'3523,"0"1"-288,5 6-2626,10 2-609,4 5 0,6 0 0,-2 1-2210,0 3-6727</inkml:trace>
  <inkml:trace contextRef="#ctx0" brushRef="#br0" timeOffset="1">758 1 30973,'0'0'1794,"20"64"-1794,-7-34 0,2 6-1377,-2 0-4485,-6 3-3555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36.250"/>
    </inkml:context>
    <inkml:brush xml:id="br0">
      <inkml:brushProperty name="width" value="0.025" units="cm"/>
      <inkml:brushProperty name="height" value="0.025" units="cm"/>
    </inkml:brush>
  </inkml:definitions>
  <inkml:trace contextRef="#ctx0" brushRef="#br0">37 1 15983,'0'0'13068,"-36"55"-10377,36-47-1666,0-2-1025,0-1 0,9-2-1025,3-3-3587,-1 0-6279</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47.951"/>
    </inkml:context>
    <inkml:brush xml:id="br0">
      <inkml:brushProperty name="width" value="0.025" units="cm"/>
      <inkml:brushProperty name="height" value="0.025" units="cm"/>
    </inkml:brush>
  </inkml:definitions>
  <inkml:trace contextRef="#ctx0" brushRef="#br0">36 65 5765,'0'0'8152,"-6"-9"-6609,-20-27-139,26 35-1326,0 1 1,-1 0 0,1-1-1,0 1 1,-1 0-1,1-1 1,0 1-1,0-1 1,-1 1-1,1-1 1,0 1-1,0 0 1,0-1-1,0 1 1,-1-1 0,1 1-1,0-1 1,0 1-1,0-1 1,0 1-1,0-1 1,0 1-1,0-1 1,1 1-1,-1 0 1,0-1-1,0 1 1,0-1 0,0 1-1,0-1 1,1 1-1,-1 0 1,0-1-1,0 1 1,1-1-1,-1 1 1,0 0-1,1-1 1,-1 1-1,0 0 1,1-1 0,-1 1-1,1 0 1,-1 0-1,0-1 1,1 1-1,-1 0 1,1 0-1,-1 0 1,1 0-1,-1 0 1,1 0 0,-1-1-1,1 1 1,-1 0-1,1 0 1,0 1-1,32-1 56,-26 0 179,524 17 2509,-208-3-2340,1261 59 837,117-47 59,-1193-28-1218,1062-38 987,-1556 40-1101,24-2 91,1-1 1,50-12 0,-113 20-8796,8-3 1840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29:54.065"/>
    </inkml:context>
    <inkml:brush xml:id="br0">
      <inkml:brushProperty name="width" value="0.025" units="cm"/>
      <inkml:brushProperty name="height" value="0.025" units="cm"/>
    </inkml:brush>
  </inkml:definitions>
  <inkml:trace contextRef="#ctx0" brushRef="#br0">108 96 4805,'0'0'4751,"-10"0"-3705,6 0-962,-9 1 945,0-1 1,0 2 0,0 0-1,-23 6 1,35-7-987,1-1 0,-1 0 1,1 1-1,0-1 0,-1 0 1,1 1-1,0-1 1,-1 1-1,1-1 0,0 1 1,0-1-1,-1 1 0,1-1 1,0 1-1,0-1 0,0 1 1,0-1-1,0 1 1,0 0-1,-1-1 0,1 1 1,1-1-1,-1 1 0,0-1 1,0 1-1,0-1 0,0 1 1,0-1-1,0 1 0,1-1 1,-1 1-1,0-1 1,0 1-1,1-1 0,-1 1 1,0-1-1,1 1 0,-1-1 1,0 0-1,1 1 0,-1-1 1,1 0-1,-1 1 1,1-1-1,-1 0 0,1 1 1,-1-1-1,1 0 0,0 0 1,23 19 798,-15-16-601,0-1-1,0 1 0,0-2 0,0 1 0,1-1 0,-1-1 0,0 0 0,1 0 0,-1 0 0,11-3 1,15-4 241,44-14 0,-65 17-399,85-22 215,2 4 0,0 5 0,1 4 0,168 1 0,534 25-63,-121-13-82,-287-6-152,81 20-52,120-1 2008,-550-15-1243,-1-2 0,0-2 0,83-21 0,-111 17 60,-17 2-464,-12 1-2036,-7 4-3611,7 3 116,0-4-2343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0:02.078"/>
    </inkml:context>
    <inkml:brush xml:id="br0">
      <inkml:brushProperty name="width" value="0.025" units="cm"/>
      <inkml:brushProperty name="height" value="0.025" units="cm"/>
    </inkml:brush>
  </inkml:definitions>
  <inkml:trace contextRef="#ctx0" brushRef="#br0">1 190 9673,'0'0'8579,"0"-8"-7474,0 5-1020,0 0-1,0 1 1,0-1 0,0 0-1,0 0 1,1 1 0,0-1-1,-1 0 1,1 1-1,0-1 1,0 1 0,2-4-1,-1 4 12,0-1 0,1 1-1,-1 0 1,1-1 0,0 1-1,0 0 1,0 0 0,0 1-1,0-1 1,0 1 0,0-1-1,0 1 1,4-1 0,56-14 558,-1 2 1,121-11-1,-42 8-226,27-5 432,251-1-1,424 73 55,-733-40-894,813 1 1278,-766-11-965,193 25 1,-126-19-151,-160-7-532,-60 1-1180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0:14.235"/>
    </inkml:context>
    <inkml:brush xml:id="br0">
      <inkml:brushProperty name="width" value="0.025" units="cm"/>
      <inkml:brushProperty name="height" value="0.025" units="cm"/>
    </inkml:brush>
  </inkml:definitions>
  <inkml:trace contextRef="#ctx0" brushRef="#br0">71 189 9897,'0'0'4378,"-8"-3"-2595,3 2-1453,-29-14 929,32 15-1026,1-1 1,-1 0-1,1 0 0,0 0 0,-1 0 1,1 0-1,0 0 0,-1-1 0,1 1 1,0 0-1,0-1 0,0 1 0,0-1 1,0 1-1,0-1 0,1 1 1,-1-1-1,1 1 0,-1-1 0,1 0 1,-1-3-1,2 4-174,0 0 1,0-1-1,0 1 1,0 0 0,0 0-1,0 0 1,1 0-1,-1 0 1,0 0-1,1 1 1,-1-1-1,1 0 1,-1 1-1,1-1 1,-1 1-1,1-1 1,-1 1-1,1 0 1,0 0-1,-1-1 1,1 1-1,2 1 1,3-2 34,453-40 1075,-332 34-1025,973-23 273,-841 27-380,-232 2-22,-26 0 1,-6 0 5,-46-2 71,-1519 47 20,1549-43-99,17-1-3,6 0 0,16 0 0,401-14 65,2 0-6,232 36-27,-567-17-11,-56-3-30,-81-4-81,-1063-22 75,866 25-11,695-14 91,766-23-2344,-1184 33 2333,-53 0 43,-1051 19 1355,1051-14-1456,-91 6 71,-188 39 1,293-45-132,2-1-116,0 0 0,-1 1 0,1-1 0,1 2 0,-1-1 0,0 1 0,1 0 0,-1 0 0,1 1 0,0 0 0,0 0 0,-8 7 0,14-11 98,0 0 0,-1 1-1,1-1 1,0 0 0,0 1-1,-1-1 1,1 0 0,0 0-1,0 1 1,0-1 0,0 0-1,-1 1 1,1-1 0,0 0-1,0 1 1,0-1 0,0 1-1,0-1 1,0 0 0,0 1-1,0-1 1,0 0 0,0 1-1,0-1 1,0 0 0,0 1 0,0-1-1,0 0 1,1 1 0,-1-1-1,0 0 1,0 1 0,0-1-1,1 0 1,-1 1 0,0-1-1,0 0 1,0 0 0,1 1-1,-1-1 1,0 0 0,1 0-1,-1 0 1,0 1 0,1-1-1,-1 0 1,0 0 0,1 0-1,-1 0 1,0 0 0,1 1 0,-1-1-1,49 6-6851,30-5-4895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0:17.187"/>
    </inkml:context>
    <inkml:brush xml:id="br0">
      <inkml:brushProperty name="width" value="0.025" units="cm"/>
      <inkml:brushProperty name="height" value="0.025" units="cm"/>
    </inkml:brush>
  </inkml:definitions>
  <inkml:trace contextRef="#ctx0" brushRef="#br0">1 163 4676,'0'0'6172,"12"-5"-5558,8 0-282,-1 0 1,1 1 0,0 0 0,-1 2-1,38 0 1,2302 32 1904,-2276-31-2221,737-31 165,-709 16 1448,-163 18-1516,-83 16 0,35-4-115,-1300 73-134,1263-82 133,-633 3-50,749-9 54,7 1 1,0 0 0,0-1-1,0 0 1,0-1 0,0-1 0,0 0 0,-20-8 0,34 11 8,-1-1 0,1 1 0,-1 0 0,1 0 0,-1 0 0,1 0 1,0-1-1,-1 1 0,1 0 0,0 0 0,-1-1 0,1 1 0,-1 0 1,1-1-1,0 1 0,0 0 0,-1-1 0,1 1 0,0 0 0,0-1 1,-1 1-1,1-1 0,0 1 0,0-1 0,0 1 0,0 0 0,-1-1 1,1 1-1,0-1 0,0 1 0,0-1 0,0 0 0,13-8 234,24-2-91,-36 11-158,101-17 43,148-8 0,109 17 16,-284 7-40,906 5 5,-284 0-1426,-662-3 1217,-12 0 16,1-1 0,0 0-1,0-2 1,-1-1 0,1-1 0,39-11-1,-63 15 175,-1 0 0,1 0 0,-1-1 0,1 1-1,-1 0 1,1 0 0,-1 0 0,1-1 0,-1 1 0,1 0-1,-1 0 1,1-1 0,-1 1 0,1 0 0,-1-1-1,1 1 1,0-1 0,-1 1 0,1-1 0,0 1-1,-1 0 1,1-1 0,0 1 0,0-1 0,-1 1-1,1-1 1,0 0 0,0 1 0,0-1 0,0 1-1,0-1 1,0 1 0,-1-1 0,2 1 0,-1-1 0,0 0-1,0 1 1,0-1 0,0 1 0,0-1 0,0 1-1,0-1 1,1 1 0,-1-1 0,0 1 0,0-1-1,1 1 1,-1-1 0,0 1 0,1-1 0,-1 1-1,1 0 1,-1-1 0,0 1 0,1 0 0,-1-1-1,1 1 1,-1 0 0,1-1 0,-1 1 0,1 0-1,-1 0 1,1 0 0,-1-1 0,1 1 0,-1 0 0,1 0-1,0 0 1,-43-14 35,-60-7 204,-117-7 1,-109 7 132,265 18-332,-1274-16 323,990 45-236,32-2-4807,201-23-2015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0:25.571"/>
    </inkml:context>
    <inkml:brush xml:id="br0">
      <inkml:brushProperty name="width" value="0.025" units="cm"/>
      <inkml:brushProperty name="height" value="0.025" units="cm"/>
    </inkml:brush>
  </inkml:definitions>
  <inkml:trace contextRef="#ctx0" brushRef="#br0">0 246 6566,'0'0'9390,"14"-1"-4702,18-2-3637,498-3 2905,-416-4-3545,-1-5 0,137-35 0,-234 46-358,166-38 405,377-65 270,-486 101-706,-1 4 0,1 3 0,80 11 0,211 53 50,-318-56-38,52 2 0,-55-8 10,71 16-1,12 7 38,149 11 0,-166-24-19,-26-3-30,394 39 208,-20-36 166,85 0-150,-518-14-223,0-2 0,46-10 0,-42 7 11,48-5 0,129-11 89,-170 19-103,-1-2-1,48-13 1,-5 1-33,-48 12 73,2-1-81,-1 1 0,45-1 0,158-6 40,-41 1 11,43 11 19,-228-2 610,-10 1-3201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2:03.808"/>
    </inkml:context>
    <inkml:brush xml:id="br0">
      <inkml:brushProperty name="width" value="0.025" units="cm"/>
      <inkml:brushProperty name="height" value="0.025" units="cm"/>
    </inkml:brush>
  </inkml:definitions>
  <inkml:trace contextRef="#ctx0" brushRef="#br0">403 62 6150,'-15'-2'219,"-14"-1"-483,-138-10 4892,109 10 1352,-58 4 0,115-1-5927,0 0-1,0 1 0,1-1 0,-1 0 1,0 0-1,0 0 0,1 1 0,-1-1 0,0 0 1,0 1-1,1-1 0,-1 1 0,0-1 0,1 1 1,-1-1-1,1 1 0,-1-1 0,1 1 0,-1 0 1,1-1-1,-1 1 0,1 0 0,-1-1 0,1 1 1,0 0-1,0 0 0,-1-1 0,1 1 0,0 0 1,0 0-1,0 0 0,0-1 0,0 1 1,0 0-1,0 0 0,0 0 0,0-1 0,0 1 1,0 0-1,0 0 0,0-1 0,1 1 0,-1 0 1,0 0-1,1-1 0,-1 1 0,1 0 0,-1-1 1,1 1-1,-1 0 0,1-1 0,-1 1 0,1-1 1,-1 1-1,1-1 0,0 1 0,-1-1 1,2 1-1,11 4 251,0-1 1,1 0-1,-1-1 0,1-1 1,0 0-1,-1-1 1,1 0-1,16-2 1,-5 2-19,954-17 2051,-107-2-695,-705 21-1641,282 43 0,-437-44 0,8 1 0,-1 1 0,1 1 0,-1 0 0,34 15 0,-66-16 0,-15-5 0,-167-27 0,-2 8 0,-217 6 0,84 12-154,-945 14-1107,966 19 1203,521-35-204,2221-121-80,-2145 120 182,-286 5 138,0-1 0,-1 1 0,1 0-1,-1 0 1,1 0 0,0 0 0,-1 1 0,1-1 0,-1 0-1,1 1 1,-1-1 0,1 1 0,-1-1 0,1 1-1,-1 0 1,0-1 0,1 1 0,-1 0 0,0 0-1,0 0 1,1 0 0,-1 0 0,1 2 0,-2-2 8,0 1 1,0-1-1,-1 0 1,1 0-1,0 0 1,-1 0-1,1 0 1,-1 0 0,0 0-1,1 0 1,-1 0-1,0 0 1,1 0-1,-1 0 1,0-1-1,0 1 1,0 0-1,1-1 1,-1 1-1,0 0 1,0-1-1,0 1 1,0-1 0,-1 1-1,1-1 1,0 0-1,0 1 1,0-1-1,0 0 1,0 0-1,0 0 1,-2 0-1,-40 11 39,0-2-1,-78 5 0,-94-8 85,140-5-93,-1255 13 64,760-13-5002,434-2 678,13-5-2071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2:08.080"/>
    </inkml:context>
    <inkml:brush xml:id="br0">
      <inkml:brushProperty name="width" value="0.025" units="cm"/>
      <inkml:brushProperty name="height" value="0.025" units="cm"/>
    </inkml:brush>
  </inkml:definitions>
  <inkml:trace contextRef="#ctx0" brushRef="#br0">890 154 13325,'0'0'1596,"14"-3"-1634,57-7 1103,-1 4 0,141 5 0,-100 2-560,668-17 1565,-70 0-323,912 42-701,413 55 2312,-1976-77-3344,-36-1 3,0-2-1,0 0 0,0-1 1,30-5-1,-52 5-15,0 0 0,0 0-1,1-1 1,-1 1 0,0 0 0,0-1-1,0 1 1,0 0 0,1 0 0,-1-1-1,0 1 1,0 0 0,0-1 0,0 1-1,0 0 1,0-1 0,0 1 0,0 0-1,0-1 1,0 1 0,0 0-1,0-1 1,0 1 0,0 0 0,0-1-1,-1 1 1,1 0 0,0-1 0,0 1-1,0 0 1,0 0 0,-1-1 0,1 1-1,0 0 1,0 0 0,0-1 0,-1 1-1,1 0 1,0 0 0,-1 0 0,1-1-1,0 1 1,-8-5-23,1 1-1,0-1 1,-1 1-1,0 1 1,0 0-1,0 0 1,0 0-1,-12-1 1,-80-12-88,80 14 81,-525-40-60,-7 35 28,391 6-24,-1914 8-2664,3 71 2807,1146-45 156,904-33-202,12 1-144,-1 0 0,1-1 0,0-1 0,-1 1 1,1-2-1,0 1 0,0-2 0,0 1 0,0-1 1,0-1-1,-17-8 0,26 12 114,1-1 0,-1 1 0,0 0 0,1-1 0,-1 1 0,0-1 0,1 1 0,-1-1 1,0 1-1,1-1 0,-1 0 0,1 1 0,-1-1 0,1 1 0,0-1 0,-1 0 0,1 0 0,-1 1 0,1-1 0,0 0 0,0 0 0,0 1 0,-1-1 0,1 0 0,0 0 0,0 0 0,0 1 0,0-1 0,0 0 0,0 0 1,0 0-1,1 1 0,-1-1 0,0 0 0,0 0 0,1 1 0,-1-1 0,0 0 0,1 0 0,-1 1 0,1-1 0,-1 0 0,1 1 0,-1-1 0,1 1 0,0-2 0,34-17-862,13 1 493,2 3 1,95-18 0,108 0 482,-246 32-112,721-40 122,3 47 632,1169 69-87,-784 15-592,-761-41-30,386 106 1,-704-145-51,115 33-460,-128-35 268,-1 1-1,-1 1 0,0 1 1,22 14-1,-30-13-1048,-13-11 1178,-1-1 0,0 0 1,0 0-1,0 1 0,1-1 1,-1 0-1,0 0 0,0 0 1,0 1-1,0-1 0,0 0 0,0 1 1,0-1-1,1 0 0,-1 0 1,0 1-1,0-1 0,0 0 0,0 0 1,0 1-1,0-1 0,0 0 1,0 1-1,0-1 0,0 0 0,-1 0 1,1 1-1,0-1 0,0 0 1,0 0-1,0 1 0,0-1 0,0 0 1,-1 0-1,1 1 0,0-1 1,0 0-1,0 0 0,-1 0 0,1 1 1,0-1-1,0 0 0,0 0 1,-1 0-1,1 0 0,0 1 0,0-1 1,-1 0-1,1 0 0,0 0 1,-1 0-1,1 0 0,0 0 0,0 0 1,-1 0-1,1 0 0,0 0 1,-1 0-1,1 0 0,0 0 0,-42 1-5185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48.062"/>
    </inkml:context>
    <inkml:brush xml:id="br0">
      <inkml:brushProperty name="width" value="0.025" units="cm"/>
      <inkml:brushProperty name="height" value="0.025" units="cm"/>
    </inkml:brush>
  </inkml:definitions>
  <inkml:trace contextRef="#ctx0" brushRef="#br0">33 84 8584,'0'0'2296,"2"-9"165,0-4-1313,3-12 339,4 2 2679,-9 54 971,1 5-4413,-24 101 1780,13-92-2021,3 0 0,1 1 0,0 72 0,6-117-470,0 0-1,0-1 0,0 1 0,0 0 0,1 0 1,-1-1-1,0 1 0,0 0 0,0 0 0,0-1 0,1 1 1,-1 0-1,0-1 0,1 1 0,-1 0 0,0-1 1,1 1-1,-1-1 0,1 1 0,-1-1 0,1 1 0,0-1 1,-1 1-1,1-1 0,-1 1 0,1-1 0,0 0 1,-1 1-1,1-1 0,0 0 0,-1 1 0,1-1 1,0 0-1,0 0 0,-1 0 0,1 0 0,0 0 0,-1 0 1,1 0-1,0 0 0,0 0 0,-1 0 0,1 0 1,0 0-1,0-1 0,-1 1 0,1 0 0,0 0 0,-1-1 1,1 1-1,0 0 0,-1-1 0,1 1 0,0-1 1,4-2 127,0 0 1,0 0 0,0 0-1,-1-1 1,1 1 0,3-6-1,15-17-32,-3-1-1,0 0 0,-1-2 1,21-45-1,44-129 29,-85 269-136,-18 13 0,10-50 0,2 1 0,2 0 0,-4 54 0,8-83 0,1 0 0,0 0 0,0 0 0,0-1 0,1 1 0,-1 0 0,0 0 0,0 0 0,0 0 0,1 0 0,-1 0 0,0 0 0,1 0 0,-1-1 0,1 1 0,-1 0 0,1 0 0,-1-1 0,1 1 0,0 0 0,-1 0 0,1-1 0,0 1 0,0-1 0,-1 1 0,1-1 0,0 1 0,0-1 0,0 1 0,0-1 0,-1 0 0,1 0 0,0 1 0,0-1 0,0 0 0,0 0 0,0 0 0,0 0 0,0 0 0,0 0 0,0 0 0,0 0 0,0 0 0,-1 0 0,1-1 0,0 1 0,0 0 0,0-1 0,0 1 0,1-1 0,5-2 0,-1 0 0,1 0 0,-1 0 0,0 0 0,9-8 0,8-8 0,-1-2 0,-1 0 0,0-1 0,-2-1 0,-1-1 0,-1-1 0,-1 0 0,-1-2 0,-1 1 0,-1-2 0,-2 1 0,-1-2 0,9-39 0,-20 90-8504,-4-8 1601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48.941"/>
    </inkml:context>
    <inkml:brush xml:id="br0">
      <inkml:brushProperty name="width" value="0.025" units="cm"/>
      <inkml:brushProperty name="height" value="0.025" units="cm"/>
    </inkml:brush>
  </inkml:definitions>
  <inkml:trace contextRef="#ctx0" brushRef="#br0">1 352 15951,'0'0'10485,"10"-4"-8644,-1 0-1466,-1 0 0,1-1 0,-1 0 1,0-1-1,0 0 0,9-9 0,-13 12-282,-1 0 0,0 0 0,0-1 0,0 1 1,-1-1-1,0 0 0,1 0 0,-1 0 1,0 0-1,-1 0 0,1 0 0,-1-1 0,0 1 1,0 0-1,0-1 0,0 1 0,-1-1 1,0 1-1,0-6 0,0 9-93,-1 1 0,1-1 0,0 1 0,0-1 0,-1 1 0,1 0 0,0-1 0,-1 1 0,1-1 0,-1 1 0,1 0 0,0-1 0,-1 1 0,1 0 0,-1-1 0,1 1 0,-1 0 0,1 0 0,-1 0 0,1-1 0,-1 1 0,1 0 0,-1 0 0,1 0 0,-1 0 0,1 0 0,-1 0 0,1 0 0,-1 0 0,1 0 0,-1 0 0,1 0 0,-1 0 0,1 0 0,-1 1 0,1-1 0,-1 0 0,1 0 0,-1 1 0,1-1 0,-1 0 0,1 0 0,-1 1 0,1-1 0,0 1 0,-1-1 0,1 0 0,0 1 0,-1-1 0,1 1 0,-24 18 0,17-10 0,1 1 0,0-1 0,0 1 0,1 0 0,0 0 0,1 1 0,0 0 0,1-1 0,0 1 0,1 0 0,-2 14 0,5-24 0,-1 0 0,0-1 0,1 1 0,-1 0 0,0-1 0,1 1 0,-1-1 0,1 1 0,-1 0 0,1-1 0,0 1 0,-1-1 0,1 0 0,0 1 0,-1-1 0,1 1 0,0-1 0,-1 0 0,1 0 0,0 1 0,-1-1 0,1 0 0,0 0 0,0 0 0,-1 0 0,1 0 0,0 0 0,0 0 0,-1 0 0,1 0 0,0 0 0,0 0 0,-1-1 0,1 1 0,0 0 0,-1 0 0,1-1 0,0 1 0,-1-1 0,2 1 0,32-14 0,3-12 0,-31 20 0,0 1 0,0 0 0,0 1 0,1-1 0,0 1 0,0 1 0,0-1 0,0 1 0,1 0 0,-1 1 0,15-3 0,-22 5 0,1 1 0,0-1 0,0 1 0,0-1 0,0 1 0,-1-1 0,1 1 0,0 0 0,-1-1 0,1 1 0,0 0 0,-1 0 0,1 0 0,-1-1 0,1 1 0,-1 0 0,0 0 0,1 0 0,-1 0 0,0 0 0,0 0 0,1 0 0,-1 0 0,0 0 0,0 0 0,0 0 0,0 0 0,0 0 0,-1 1 0,1 39 0,0-31 0,4 21 0,-4-31 0,0 1 0,0-1 0,0 0 0,0 1 0,1-1 0,-1 1 0,0-1 0,0 1 0,1-1 0,-1 0 0,0 1 0,1-1 0,-1 0 0,0 1 0,1-1 0,-1 0 0,1 1 0,-1-1 0,1 0 0,-1 0 0,0 0 0,1 1 0,-1-1 0,1 0 0,-1 0 0,1 0 0,-1 0 0,1 0 0,0 0 0,2-1 0,1-1 0,-1 0 0,0 1 0,0-1 0,0-1 0,0 1 0,0 0 0,0-1 0,-1 1 0,1-1 0,-1 0 0,3-3 0,12-16-622,-1 0-1,-1-1 1,-1 0 0,-1-1-1,15-39 1,-8 5-1686,17-81 1,-45 175 3094,-8 29 2524,-8 75 0,22-118-3316,1 0 0,2 25-1,10-21-15,-11-25 23,0-1 0,0 1-1,0-1 1,1 1 0,-1-1 0,0 1-1,0-1 1,0 1 0,1-1 0,-1 1-1,0-1 1,1 0 0,-1 1 0,0-1-1,1 1 1,-1-1 0,0 0 0,1 1-1,-1-1 1,1 0 0,-1 1 0,1-1-1,-1 0 1,0 0 0,1 0 0,-1 1-1,1-1 1,-1 0 0,1 0-1,0 0 1,-1 0 0,1 0 0,-1 0-1,1 0 1,-1 0 0,1 0 0,-1 0-1,1 0 1,-1 0 0,1 0 0,-1-1-1,1 1 1,-1 0 0,1 0 0,-1 0-1,1-1 1,-1 1 0,0 0 0,1-1-1,-1 1 1,1-1 0,1-2-6,-1 1 0,0-1 0,0 0 0,-1 0 0,1 1 0,0-1 0,-1 0-1,0 0 1,0 0 0,0 0 0,0 0 0,0 1 0,0-1 0,-1 0 0,1 0 0,-2-4 0,0 1-2,0-1-1,-1 1 1,1-1 0,-1 1-1,-7-11 1,-60-61 999,70 78-993,0-1 0,-1 1 0,1 0 0,0-1 0,0 1 0,-1 0 0,1-1 0,0 1 0,0 0 0,0-1 0,0 1 0,-1-1 0,1 1 0,0 0 0,0-1 0,0 1 0,0-1 0,0 1 0,0-1 0,0 1 0,0 0 0,0-1 0,0 1 0,0-1 0,1 1 0,-1 0 0,0-1 0,0 1 0,0-1 0,0 1 0,1 0 0,-1-1 0,0 1 0,0 0 0,1-1 0,-1 1 0,0 0 0,1 0 0,-1-1 0,0 1 0,1 0 0,-1 0 0,0-1 0,1 1 0,-1 0 0,0 0 0,1 0 0,-1 0 0,1 0 0,-1-1 0,0 1 0,1 0 0,-1 0 0,1 0 0,-1 0 0,1 0 0,29-4 0,-27 4 0,36-3-274,5 0-2126,0-6-4540,-6-3-12337</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49.942"/>
    </inkml:context>
    <inkml:brush xml:id="br0">
      <inkml:brushProperty name="width" value="0.025" units="cm"/>
      <inkml:brushProperty name="height" value="0.025" units="cm"/>
    </inkml:brush>
  </inkml:definitions>
  <inkml:trace contextRef="#ctx0" brushRef="#br0">39 30 17104,'0'0'8104,"-5"10"-7608,0 0-411,0 0-1,1 0 0,0 0 0,1 1 0,0 0 1,1-1-1,0 1 0,-1 21 0,2-16 2,0-10-69,1 1 0,0 0 0,0 0 0,0-1 0,3 11 0,-3-16 23,0 0 1,1 0 0,-1 0 0,0 0-1,1 0 1,-1 0 0,1 0-1,0 0 1,-1 0 0,1-1 0,-1 1-1,1 0 1,0 0 0,0-1-1,0 1 1,-1-1 0,1 1-1,0 0 1,0-1 0,0 1 0,0-1-1,0 0 1,0 1 0,0-1-1,0 0 1,0 0 0,0 0 0,0 1-1,0-1 1,0 0 0,0 0-1,0-1 1,0 1 0,0 0 0,0 0-1,0 0 1,0-1 0,0 1-1,0 0 1,0-1 0,0 1 0,1-2-1,4 0 213,-1-1-1,0 0 0,0-1 1,0 1-1,0-1 0,0 0 1,-1 0-1,0-1 1,7-7-1,34-53 626,-27 38-441,-11 15-259,-5 8-155,0 1 0,-1 0 1,1 0-1,0-1 0,1 1 1,-1 1-1,0-1 1,1 0-1,0 1 0,0-1 1,0 1-1,0 0 0,0 0 1,6-4-1,-8 7-28,0 0 1,0 0-1,0 0 0,0 0 1,0 0-1,-1 0 0,1 0 1,0 0-1,-1 0 0,1 0 1,0 0-1,-1 1 0,0-1 0,1 0 1,-1 0-1,0 1 0,1-1 1,-1 0-1,0 1 0,0-1 1,0 0-1,0 0 0,-1 2 1,2 0-1,-2 50 43,0-43-26,0-1-1,1 1 0,1-1 0,-1 1 1,1-1-1,5 19 0,-6-28-11,0 1 0,1 0 0,-1-1 0,1 1 0,-1-1 0,1 1 0,0-1 0,-1 1 0,1-1 0,-1 1 0,1-1 0,0 1 0,0-1 0,-1 0 0,1 0 0,0 1 0,-1-1 0,1 0 0,0 0 0,0 0 0,0 0 0,-1 1 0,1-1 0,0 0 0,0-1 0,-1 1 0,1 0 0,0 0 0,0 0 0,-1 0 0,1-1 0,0 1 0,0 0 0,-1 0 0,1-1 0,1 0 0,24-16 0,-17 8 0,0-1 0,-1 0 0,-1-1 0,7-11 0,-12 18 0,0 1 0,0 0 0,-1-1 0,1 1 0,-1-1 0,0 1 0,0-1 0,0 0 0,0 1 0,0-1 0,-1 0 0,0 0 0,0 0 0,0 1 0,0-1 0,-1 0 0,1 0 0,-3-6 0,3 10 0,0-1 0,-1 1 0,1-1 0,0 0 0,-1 1 0,1-1 0,-1 1 0,1-1 0,-1 1 0,1 0 0,-1-1 0,1 1 0,-1-1 0,1 1 0,-1 0 0,1-1 0,-1 1 0,0 0 0,1 0 0,-1 0 0,1-1 0,-1 1 0,0 0 0,1 0 0,-1 0 0,0 0 0,1 0 0,-1 0 0,0 0 0,1 0 0,-1 0 0,0 0 0,1 1 0,-1-1 0,1 0 0,-1 0 0,0 1 0,1-1 0,-1 0 0,1 1 0,-1-1 0,1 0 0,-1 1 0,1-1 0,-1 1 0,0 0 0,1 0 0,-1-1 0,1 0 0,0 1 0,-1-1 0,1 0 0,0 1 0,-1-1 0,1 0 0,0 1 0,0-1 0,-1 1 0,1-1 0,0 1 0,0-1 0,0 1 0,0-1 0,0 0 0,0 1 0,0-1 0,0 1 0,0-1 0,0 1 0,0-1 0,0 1 0,0-1 0,0 1 0,0-1 0,0 1 0,0-1 0,0 1 0,1-1 0,-1 0 0,0 1 0,0-1 0,1 1 0,-1-1 0,0 0 0,1 1 0,-1-1 0,0 0 0,1 1 0,-1-1 0,0 0 0,1 1 0,-1-1 0,1 0 0,-1 0 0,0 0 0,1 1 0,-1-1 0,1 0 0,-1 0 0,1 0 0,-1 0 0,1 0 0,-1 0 0,1 0 0,-1 0 0,1 0 0,-1 0 0,1 0 0,-1 0 0,0 0 0,1-1 0,57-1-1822,-48 0 874,0 0 1,1-1-1,-1 0 0,0-1 1,0 0-1,-1 0 0,1-1 1,-1-1-1,0 1 0,14-13 1,-2-1-6442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0.689"/>
    </inkml:context>
    <inkml:brush xml:id="br0">
      <inkml:brushProperty name="width" value="0.025" units="cm"/>
      <inkml:brushProperty name="height" value="0.025" units="cm"/>
    </inkml:brush>
  </inkml:definitions>
  <inkml:trace contextRef="#ctx0" brushRef="#br0">44 1 21076,'0'0'2418,"-4"10"-154,-5 26-1245,0 0 0,3 1 1,-4 56-1,5 126 1913,5-219-2932,2 37 0,-2-36 0,0 0 0,0 0 0,0 0 0,0 0 0,1 0 0,-1 0 0,0 0 0,0 0 0,1 0 0,-1 0 0,1 0 0,-1 0 0,1 0 0,-1 0 0,1 0 0,0 0 0,-1 0 0,1-1 0,0 1 0,0 0 0,0 0 0,-1-1 0,1 1 0,0 0 0,0-1 0,0 1 0,0-1 0,2 1 0,-2-2 0,0 0 0,0 1 0,1-1 0,-1 0 0,-1 0 0,1 0 0,0 0 0,0 0 0,0-1 0,0 1 0,-1 0 0,1 0 0,0 0 0,-1-1 0,0 1 0,1 0 0,-1-1 0,1 1 0,-1 0 0,0-1 0,0-1 0,5-33 0,-5 35 0,3-26 0,-2-1 0,-4-44 0,3 72 0,0 0 0,0 0 0,0 0 0,0 0 0,0 0 0,0 0 0,0 0 0,0 1 0,0-1 0,0 0 0,0 0 0,0 0 0,0 0 0,0 0 0,-1 0 0,1 0 0,0 0 0,0 0 0,0 0 0,0 0 0,0 0 0,0 0 0,0 0 0,0-1 0,0 1 0,0 0 0,0 0 0,0 0 0,0 0 0,-1 0 0,1 0 0,0 0 0,0 0 0,0 0 0,0 0 0,0 0 0,0 0 0,0 0 0,0 0 0,0 0 0,-2 14 0,2-11 0,0-1 0,1 0 0,-1 0 0,0 0 0,1 0 0,-1 0 0,1 0 0,-1 0 0,1 0 0,0 0 0,0 0 0,0 0 0,0 0 0,1 0 0,-1 0 0,0-1 0,1 1 0,-1-1 0,3 3 0,1-1 0,2 0 0,-1 0 0,0 0 0,0-1 0,1 0 0,-1 0 0,1-1 0,0 1 0,0-1 0,-1-1 0,1 0 0,0 0 0,0 0 0,0 0 0,-1-1 0,1 0 0,10-4 0,-9 3 0,0 0 0,0-1 0,0 0 0,0-1 0,-1 1 0,0-1 0,0-1 0,0 1 0,0-1 0,-1-1 0,1 1 0,-1-1 0,-1 0 0,6-7 0,-8 8 0,0 0 0,-1 0 0,1-1 0,-1 1 0,0-1 0,-1 1 0,1-1 0,-1 1 0,0-1 0,0-9 0,-1 15 0,0 0 0,0-1 0,0 1 0,0 0 0,0 0 0,0-1 0,0 1 0,0 0 0,-1 0 0,1-1 0,0 1 0,0 0 0,0 0 0,0 0 0,-1-1 0,1 1 0,0 0 0,0 0 0,0 0 0,-1 0 0,1-1 0,0 1 0,0 0 0,0 0 0,-1 0 0,1 0 0,0 0 0,0 0 0,-1 0 0,1 0 0,0 0 0,0 0 0,-1 0 0,1 0 0,0 0 0,-1 0 0,1 0 0,0 0 0,0 0 0,-1 0 0,1 0 0,0 0 0,0 0 0,-1 0 0,1 0 0,0 0 0,0 1 0,0-1 0,-1 0 0,1 0 0,0 0 0,0 0 0,0 1 0,-1-1 0,1 0 0,-14 11 0,6 0 0,1-1 0,0 2 0,1-1 0,0 1 0,0 0 0,2 0 0,-1 0 0,2 1 0,-1-1 0,2 1 0,-2 23 0,4-35 0,0-1 0,0 1 0,1 0 0,-1-1 0,1 1 0,-1-1 0,0 1 0,1-1 0,-1 1 0,1 0 0,0-1 0,-1 1 0,1-1 0,-1 0 0,1 1 0,0-1 0,-1 0 0,1 1 0,0-1 0,-1 0 0,1 0 0,0 1 0,-1-1 0,1 0 0,0 0 0,0 0 0,-1 0 0,1 0 0,0 0 0,0 0 0,-1 0 0,1 0 0,0 0 0,-1-1 0,1 1 0,0 0 0,-1 0 0,1-1 0,0 1 0,0-1 0,33-12 0,-22 5 0,-1-1 0,-1 0 0,1-1 0,-1 0 0,-1 0 0,0-1 0,-1 0 0,0-1 0,0 0 0,-1 0 0,-1-1 0,7-17 0,-23 105 0,6-60 0,1-6 0,1-1 0,0 1 0,0 0 0,1 0 0,0-1 0,1 1 0,0 0 0,2 17 0,-1-25 0,0 0 0,-1 0 0,1 0 0,0 0 0,0 0 0,0-1 0,0 1 0,1 0 0,-1-1 0,0 1 0,0 0 0,0-1 0,0 0 0,1 1 0,-1-1 0,0 0 0,0 0 0,1 1 0,-1-1 0,0 0 0,1 0 0,-1 0 0,0-1 0,1 1 0,-1 0 0,0 0 0,2-1 0,36-10 0,-38 11 0,40-25-2324,-39 24 1939,0 0 0,-1 0 0,1-1 0,0 1 1,-1-1-1,1 0 0,-1 1 0,1-1 0,-1 0 1,0 0-1,0 0 0,0 0 0,0 0 0,0 0 0,0 0 1,0 0-1,-1 0 0,1-4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1.065"/>
    </inkml:context>
    <inkml:brush xml:id="br0">
      <inkml:brushProperty name="width" value="0.025" units="cm"/>
      <inkml:brushProperty name="height" value="0.025" units="cm"/>
    </inkml:brush>
  </inkml:definitions>
  <inkml:trace contextRef="#ctx0" brushRef="#br0">0 0 21300,'0'0'11467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1.455"/>
    </inkml:context>
    <inkml:brush xml:id="br0">
      <inkml:brushProperty name="width" value="0.025" units="cm"/>
      <inkml:brushProperty name="height" value="0.025" units="cm"/>
    </inkml:brush>
  </inkml:definitions>
  <inkml:trace contextRef="#ctx0" brushRef="#br0">20 1 17969,'0'0'14248,"0"6"-13783,-18 254-380,16-153-85,7 154 0,-5-260-161,0 0 0,0 1 0,0-1-1,1 1 1,-1-1 0,0 1 0,1-1 0,-1 0 0,1 1 0,0-1 0,-1 0-1,1 0 1,0 1 0,0-1 0,0 0 0,-1 0 0,1 0 0,2 2-1,-2-3-81,-1 0-1,1 0 0,0 0 1,-1 0-1,1 0 0,0 0 1,0 0-1,-1 0 0,1 0 1,0 0-1,-1 0 0,1 0 1,0 0-1,-1-1 0,1 1 1,0 0-1,-1-1 0,1 1 1,-1 0-1,1-1 0,0 1 1,-1 0-1,1-1 0,-1 1 1,1-1-1,-1 1 0,1-1 1,-1 0-1,0 1 0,1-1 1,-1 1-1,0-1 0,1 0 1,-1 1-1,0-1 0,0 0 1,1-1-1,7-16-15654</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2.575"/>
    </inkml:context>
    <inkml:brush xml:id="br0">
      <inkml:brushProperty name="width" value="0.025" units="cm"/>
      <inkml:brushProperty name="height" value="0.025" units="cm"/>
    </inkml:brush>
  </inkml:definitions>
  <inkml:trace contextRef="#ctx0" brushRef="#br0">1 1 16944,'0'0'10389,"0"13"-9786,1 164 11,-1-177-603,0 1 1,0-1 0,0 1 0,0-1 0,0 1-1,0-1 1,0 1 0,0-1 0,0 1 0,0-1-1,0 1 1,0-1 0,0 1 0,1-1-1,-1 1 1,0-1 0,0 0 0,0 1 0,1-1-1,-1 1 1,0-1 0,1 0 0,-1 1-1,0-1 1,1 1 0,-1-1 0,1 0 0,-1 0-1,0 1 1,1-1 0,-1 0 0,1 0 0,-1 1-1,1-1 1,-1 0 0,2 0 0,18-9 1147,16-24 817,-13 6-1662,25-27-42,-45 51-268,0 0 0,-1 1 0,1 0-1,0 0 1,0 0 0,0 0 0,1 0-1,-1 1 1,0-1 0,1 1-1,-1 0 1,1 0 0,-1 0 0,1 0-1,4 0 1,-7 2-4,1-1 0,-1 0 0,0 1 0,0 0 0,0-1 0,0 1 0,0-1 0,0 1 0,-1 0 0,1 0 0,0 0 0,0-1 0,0 1 0,-1 0 0,1 0 0,0 0 0,-1 0 0,1 0 0,-1 0 0,1 0 0,-1 1 0,0-1 0,1 0 0,-1 0 0,0 0 0,0 0 0,0 0 0,0 3 0,3 41 0,-3-36 0,-2 24 0,1-23 0,0-1 0,1 1 0,0 0 0,1-1 0,2 12 0,0-22 0,0 0 0,-1-1 0,1 1 0,-1-1 0,1 0 0,-1 0 0,0 1 0,0-2 0,1 1 0,2-4 0,14-17 0,2-3 0,33-32 0,-49 53 0,0 0 0,0 1 0,1-1 0,-1 1 0,1 1 0,0-1 0,1 1 0,-1 0 0,0 0 0,1 1 0,0 0 0,11-3 0,-16 5 0,-1 1 0,0-1 0,0 0 0,0 1 0,0-1 0,1 0 0,-1 1 0,0 0 0,0-1 0,0 1 0,0-1 0,0 1 0,0 0 0,0 0 0,-1 0 0,1 0 0,0 0 0,0 0 0,-1 0 0,1 0 0,0 0 0,-1 0 0,1 0 0,-1 0 0,1 0 0,-1 0 0,0 0 0,0 1 0,1-1 0,-1 0 0,0 0 0,0 0 0,0 1 0,0 0 0,1 55 0,-2-42 0,0 17-2911,-1-3-6109,2-51 1509</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2.890"/>
    </inkml:context>
    <inkml:brush xml:id="br0">
      <inkml:brushProperty name="width" value="0.025" units="cm"/>
      <inkml:brushProperty name="height" value="0.025" units="cm"/>
    </inkml:brush>
  </inkml:definitions>
  <inkml:trace contextRef="#ctx0" brushRef="#br0">0 0 15759,'0'0'10730,"57"1"-27706</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3.456"/>
    </inkml:context>
    <inkml:brush xml:id="br0">
      <inkml:brushProperty name="width" value="0.025" units="cm"/>
      <inkml:brushProperty name="height" value="0.025" units="cm"/>
    </inkml:brush>
  </inkml:definitions>
  <inkml:trace contextRef="#ctx0" brushRef="#br0">52 270 15599,'0'0'13143,"-8"9"-12919,-25 26 38,23-16-15,20-17-53,19-16 176,-8-5-77,-1-2 0,-1 0 0,-1-1-1,22-35 1,-8 5 339,25-56 0,-49 88-632,-24 47 0,2-3 0,1 1 0,1 0 0,2 0 0,0 1 0,2 0 0,1 1 0,1 0 0,1 0 0,-3 54 0,8-79 0,0-1 0,0 1 0,0 0 0,0 0 0,0-1 0,0 1 0,1 0 0,-1 0 0,1-1 0,-1 1 0,1 0 0,0-1 0,-1 1 0,1 0 0,0-1 0,0 1 0,0-1 0,0 0 0,0 1 0,1-1 0,-1 0 0,0 1 0,1-1 0,-1 0 0,0 0 0,1 0 0,-1 0 0,1-1 0,0 1 0,-1 0 0,1-1 0,0 1 0,-1-1 0,1 1 0,0-1 0,0 0 0,-1 0 0,1 0 0,0 0 0,0 0 0,0 0 0,-1 0 0,1-1 0,0 1 0,0 0 0,2-2 0,4 0 0,0-1 0,0 0 0,0 0 0,-1-1 0,1 0 0,-1 0 0,0-1 0,11-9 0,-4 0 0,1-1 0,-2-1 0,0-1 0,14-22 0,-22 29 0,1 1 0,-1-1 0,-1 0 0,0 0 0,0 0 0,-1 0 0,0-1 0,-1 1 0,2-21 0,-4 30 0,0 1 0,0 0 0,0-1 0,0 1 0,0 0 0,0-1 0,-1 1 0,1 0 0,0-1 0,0 1 0,0 0 0,-1-1 0,1 1 0,0 0 0,0 0 0,-1-1 0,1 1 0,0 0 0,0 0 0,-1 0 0,1-1 0,0 1 0,-1 0 0,1 0 0,0 0 0,-1 0 0,1 0 0,0 0 0,-1-1 0,1 1 0,-1 0 0,1 0 0,0 0 0,-1 0 0,1 0 0,0 0 0,-1 1 0,1-1 0,0 0 0,-1 0 0,1 0 0,0 0 0,-1 0 0,1 0 0,0 1 0,-1-1 0,-18 9 0,13-5 0,-1 1 0,1 1 0,0-1 0,0 1 0,1 0 0,-1 1 0,1-1 0,1 1 0,-1 0 0,1 0 0,0 0 0,1 1 0,0-1 0,0 1 0,1 0 0,-3 12 0,5-19 0,0-1 0,0 1 0,1 0 0,-1 0 0,0-1 0,0 1 0,1 0 0,-1-1 0,0 1 0,1 0 0,-1-1 0,1 1 0,-1-1 0,1 1 0,-1-1 0,1 1 0,-1-1 0,1 1 0,0-1 0,-1 1 0,1-1 0,0 0 0,-1 1 0,1-1 0,0 0 0,-1 0 0,1 1 0,0-1 0,0 0 0,-1 0 0,1 0 0,1 0 0,33 0 0,-23 0 0,22-2 0,49-8 0,-53 5 0,-1 2 0,55 0 0,-84 3 0,0 0 0,0 0 0,-1 0 0,1 0 0,0 0 0,0 0 0,0 0 0,0 0 0,0 1 0,0-1 0,0 0 0,0 0 0,0 0 0,-1 0 0,1 0 0,0 0 0,0 1 0,0-1 0,0 0 0,0 0 0,0 0 0,0 0 0,0 0 0,0 1 0,0-1 0,0 0 0,0 0 0,0 0 0,0 0 0,0 0 0,0 1 0,0-1 0,0 0 0,0 0 0,0 0 0,1 0 0,-1 0 0,0 0 0,0 1 0,0-1 0,0 0 0,0 0 0,0 0 0,0 0 0,0 0 0,1 0 0,-1 0 0,0 0 0,0 1 0,-1-1 0,0 0 0,0 1 0,0-1 0,0 0 0,0 0 0,0 1 0,0-1 0,0 0 0,0 0 0,0 0 0,0 0 0,0 0 0,0 0 0,0-1 0,0 1 0,0 0 0,-1-1 0,-1-1 0,1 0 0,-1-1 0,1 1 0,0-1 0,0 0 0,0 1 0,0-1 0,0 0 0,0 0 0,1 0 0,0-1 0,-1 1 0,1 0 0,0 0 0,1-1 0,-1 1 0,0-4 0,-4-59 0,6 65 0,-1-1 0,1 1 0,-1-1 0,1 1 0,-1 0 0,1-1 0,0 1 0,0 0 0,0 0 0,-1 0 0,1-1 0,0 1 0,1 0 0,-1 0 0,0 0 0,0 1 0,0-1 0,0 0 0,1 0 0,-1 1 0,0-1 0,1 0 0,-1 1 0,1 0 0,-1-1 0,0 1 0,1 0 0,-1 0 0,4-1 0,54-3 0,-45 4 0,86-6-1474,-32-3-4323,-3-5-9417</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0.586"/>
    </inkml:context>
    <inkml:brush xml:id="br0">
      <inkml:brushProperty name="width" value="0.025" units="cm"/>
      <inkml:brushProperty name="height" value="0.025" units="cm"/>
    </inkml:brush>
  </inkml:definitions>
  <inkml:trace contextRef="#ctx0" brushRef="#br0">139 193 15535,'0'0'1767,"1"-11"464,3-36 705,-4 46-2819,0 0 1,1 0-1,-1 0 0,0-1 0,0 1 0,0 0 0,0 0 1,0 0-1,0 0 0,0 0 0,0 0 0,-1-1 0,1 1 0,0 0 1,-1 0-1,1 0 0,0 0 0,-1 0 0,1 0 0,-1 0 1,0 0-1,1 0 0,-1 1 0,0-1 0,0 0 0,1 0 0,-1 0 1,0 1-1,0-1 0,0 0 0,0 1 0,0-1 0,0 1 1,0-1-1,0 1 0,0 0 0,0-1 0,0 1 0,-1 0 1,1 0-1,0 0 0,0-1 0,0 1 0,0 0 0,0 1 0,0-1 1,-1 0-1,1 0 0,-1 1 0,-3 0-29,1 0-1,0 1 0,-1-1 1,1 1-1,0 0 0,0 0 1,0 0-1,0 1 1,-5 4-1,3-1-19,0 0 0,0 1-1,1-1 1,0 1 0,0 0 0,1 1 0,0-1 0,0 1-1,0 0 1,1 0 0,1 0 0,-1 0 0,1 1 0,1-1-1,-1 0 1,1 11 0,1-18-65,0 0-1,0-1 1,0 1 0,0 0-1,1-1 1,-1 1 0,0 0-1,0-1 1,1 1-1,-1 0 1,0-1 0,1 1-1,-1 0 1,1-1 0,-1 1-1,1-1 1,-1 1 0,1-1-1,-1 1 1,1-1-1,-1 0 1,1 1 0,0-1-1,-1 1 1,1-1 0,0 0-1,-1 0 1,2 1 0,25-2 145,26-18 262,-34 8-275,-1-2 0,1 0 0,-2-1 0,0-1 0,16-18 0,-23 22-88,0 0 0,-2-1 0,1 1 0,-1-2 0,-1 1 0,0-1 0,-1 0 0,9-27 0,-14 31-41,-4 11-41,-11 21-95,-16 39 28,24-48 98,-1 2 2,0 1-1,2 0 1,0 1-1,0-1 1,2 1-1,-2 26 1,4-43 7,1 1 1,0-1-1,0 1 1,0-1-1,0 0 1,0 1-1,1-1 0,-1 0 1,0 1-1,1-1 1,-1 1-1,1-1 1,-1 0-1,1 0 1,-1 1-1,1-1 1,0 0-1,0 0 1,0 0-1,0 0 1,0 0-1,0 0 1,0 0-1,0 0 1,2 1-1,-1-1 13,0-1 0,0 1-1,0-1 1,0 0 0,0 0-1,0 0 1,0 0 0,0 0 0,0 0-1,0-1 1,0 1 0,0-1-1,0 1 1,0-1 0,2-1-1,4-2 33,0 0 1,0-1-1,0 0 0,-1 0 0,0 0 1,0-1-1,6-7 0,-3 2-50,-1-1 0,-1-1 0,0 1 0,6-15 0,-11 21 0,-1 1 0,1-1 0,-1 0 0,0 0 0,-1 0 0,0 0 0,0 0 0,0 0 0,0 0 0,-1 0 0,0 0 0,-2-10 0,2 16 0,0 0 0,0 0 0,0 0 0,-1-1 0,1 1 0,0 0 0,0 0 0,-1 0 0,1 0 0,0 0 0,0-1 0,-1 1 0,1 0 0,0 0 0,0 0 0,-1 0 0,1 0 0,0 0 0,-1 0 0,1 0 0,0 0 0,0 0 0,-1 0 0,1 0 0,0 0 0,-1 0 0,1 0 0,0 0 0,0 0 0,-1 1 0,1-1 0,0 0 0,0 0 0,-1 0 0,1 0 0,0 1 0,0-1 0,0 0 0,-1 0 0,1 0 0,0 1 0,0-1 0,0 0 0,0 0 0,-1 1 0,1-1 0,-11 12 0,-22 47 0,31-55 0,1 0 0,-1 0 0,0 0 0,1 0 0,0 0 0,0 0 0,0 0 0,1 1 0,-1-1 0,1 0 0,0 0 0,1 1 0,0 7 0,0-11 0,1 0 0,0 0 0,-1 0 0,1 0 0,-1 0 0,1 0 0,0 0 0,0 0 0,-1-1 0,1 1 0,0-1 0,0 1 0,0-1 0,0 0 0,0 0 0,0 0 0,0 0 0,0 0 0,3 0 0,41-4 0,-20-1 0,0-2 0,-1-1 0,34-14 0,-26 9 0,-32 12 0,0 0 0,0 1 0,0-1 0,0 0 0,0 0 0,0 0 0,0 0 0,0 0 0,-1 0 0,1 0 0,0 0 0,-1 0 0,1 0 0,0 0 0,-1-1 0,0 1 0,1 0 0,-1 0 0,0-1 0,1 1 0,-1 0 0,0 0 0,0-1 0,0 1 0,0 0 0,0-1 0,-1 1 0,1 0 0,0 0 0,0-1 0,-1 1 0,1 0 0,-1 0 0,1 0 0,-2-3 0,-26-52 0,19 41 0,7 10 0,0 2 0,0 0 0,0-1 0,0 1 0,1-1 0,-1 1 0,1-1 0,0 0 0,0 0 0,0 1 0,1-1 0,0 0 0,-1-5 0,6 8 0,-1 0 0,0 0 0,1 1 0,-1-1 0,1 1 0,-1 0 0,1 0 0,8 2 0,-9-2 0,149 15-3694,-91-15-4655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2.937"/>
    </inkml:context>
    <inkml:brush xml:id="br0">
      <inkml:brushProperty name="width" value="0.025" units="cm"/>
      <inkml:brushProperty name="height" value="0.025" units="cm"/>
    </inkml:brush>
  </inkml:definitions>
  <inkml:trace contextRef="#ctx0" brushRef="#br0">35 83 15310,'0'-9'1570,"0"-38"1499,0 31 464,0 6 3419,-2 48-6250,-13 68 1,8-68-370,-3 71 0,10-108-331,-1-1 0,1 1 0,0-1-1,0 1 1,0 0 0,0-1-1,0 1 1,1 0 0,-1-1-1,0 1 1,0 0 0,0-1 0,1 1-1,-1-1 1,0 1 0,0-1-1,1 1 1,-1 0 0,0-1-1,1 1 1,-1-1 0,1 1 0,-1-1-1,1 0 1,-1 1 0,1-1-1,-1 0 1,1 1 0,-1-1-1,1 0 1,0 1 0,21-5 86,19-23 31,-31 19-119,0 0 0,1 0 0,-1 1 0,2 0 0,12-5 0,-22 11 0,0 0 0,0 0 0,-1 1 0,1-1 0,0 0 0,0 1 0,0 0 0,0-1 0,0 1 0,0 0 0,0 0 0,1 0 0,-1 0 0,0 0 0,0 1 0,0-1 0,0 1 0,0-1 0,-1 1 0,1 0 0,0-1 0,0 1 0,0 0 0,0 0 0,-1 1 0,1-1 0,-1 0 0,1 0 0,-1 1 0,1-1 0,-1 1 0,0-1 0,1 1 0,-1 0 0,0 0 0,0-1 0,0 1 0,-1 0 0,1 0 0,0 0 0,0 2 0,1 1 0,-1 0 0,1 0 0,-1 0 0,0 0 0,0 0 0,-1 0 0,0 0 0,0 1 0,0-1 0,0 0 0,-1 0 0,0 0 0,0 0 0,0 0 0,-1 0 0,1 0 0,-1 0 0,-1 0 0,1-1 0,0 1 0,-1-1 0,0 0 0,0 0 0,-6 7 0,3-6 0,0-1 0,0 1 0,0-1 0,0 0 0,0 0 0,-1-1 0,0 0 0,1 0 0,-1-1 0,0 0 0,-1 0 0,1 0 0,0-1 0,0 0 0,-1 0 0,-13-1 0,19-1-7,0 0 1,-1 1-1,1-1 0,0 0 1,-1 0-1,1 0 0,0 0 1,0 0-1,0-1 0,0 1 1,0-1-1,0 1 0,0-1 1,1 0-1,-1 0 0,1 0 1,-1 0-1,1 0 0,-1 0 1,1 0-1,0 0 0,-1-3 1,1 4-45,0-1 0,1 0 0,-1 0 0,0 1 0,1-1 0,-1 0 1,1 0-1,0 0 0,-1 0 0,1 0 0,0 0 0,0 0 0,0 0 1,1 1-1,-1-1 0,0 0 0,1 0 0,-1 0 0,1 0 0,0 0 1,-1 1-1,1-1 0,0 0 0,0 1 0,0-1 0,0 0 1,1 1-1,1-3 0,36-19-10231,-15 10 732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3.607"/>
    </inkml:context>
    <inkml:brush xml:id="br0">
      <inkml:brushProperty name="width" value="0.025" units="cm"/>
      <inkml:brushProperty name="height" value="0.025" units="cm"/>
    </inkml:brush>
  </inkml:definitions>
  <inkml:trace contextRef="#ctx0" brushRef="#br0">1 164 20756,'0'0'10041,"11"-2"-9534,6-1-345,0 0 0,0-2 1,31-12-1,-39 14-130,-1-1 1,0 0 0,-1 0-1,1-1 1,-1 0 0,0-1 0,0 1-1,0-1 1,-1-1 0,0 1 0,7-10-1,-12 15-27,-1 0 0,1 0 0,0 0 0,-1 0 0,1 0 0,-1 0 0,1 0 0,-1 0-1,1 0 1,-1 0 0,0 0 0,0 0 0,1-1 0,-1 1 0,0 0 0,0 0 0,0-2 0,-1 3 0,1 0 0,0-1 0,-1 1 0,1 0 0,0-1 0,0 1 0,-1 0 0,1-1 0,-1 1 1,1 0-1,0 0 0,-1-1 0,1 1 0,-1 0 0,1 0 0,0 0 0,-1 0 0,1-1 0,-1 1 0,1 0 1,-1 0-1,1 0 0,-1 0 0,1 0 0,0 0 0,-1 0 0,0 0 0,-2 1 12,-1 0 1,1-1-1,0 1 1,0 0-1,0 0 0,0 1 1,0-1-1,0 1 0,0-1 1,-3 3-1,-5 6-17,1 0 0,0 1 0,0 0 0,2 0 0,-1 1 0,1 0 0,1 1 0,0-1 0,1 2 0,0-1 0,1 0 0,0 1 0,1 0 0,1 0 0,-2 17 0,5-30-20,0 1 1,0-1-1,0 1 1,0-1-1,0 1 1,1-1-1,-1 0 0,0 1 1,1-1-1,-1 0 1,1 1-1,-1-1 1,1 0-1,0 1 1,-1-1-1,1 0 0,0 0 1,0 0-1,0 0 1,0 0-1,0 0 1,0 0-1,0 0 0,2 1 1,0-1-88,-1 0 0,1 0 0,0 0 1,0 0-1,0-1 0,0 1 0,-1-1 0,1 0 0,0 0 1,0 0-1,5 0 0,2-2-440,-1 0 0,1 0 0,0-1 0,-1 0 0,1-1 0,13-6 0,2-5-3199,-1-1 0,0-2-1,41-37 1,-50 40 3231,-1-1-1,14-20 1,-20 23 1469,0 0-1,0 0 1,8-24 0,-15 36-575,0 0 0,-1 0 0,1 0 0,0 0 0,-1 0 0,1-1 0,-1 1-1,0 0 1,1 0 0,-1-1 0,0 1 0,0 0 0,0 0 0,0-1 0,0 1 0,0 0 0,0-1 0,0 1 0,0 0 0,-1 0 0,1-1 0,-1 1-1,0-2 1,0 3-213,0-1-1,-1 1 0,1 0 1,0 0-1,0 0 1,0 1-1,0-1 0,-1 0 1,1 0-1,0 0 0,0 1 1,0-1-1,0 1 1,0-1-1,0 1 0,0-1 1,0 1-1,0 0 0,-1 0 1,-52 44 1803,53-44-1914,-2 1 51,0 1-1,0-1 1,1 1 0,-1 0 0,1 0 0,0 0 0,0 0 0,0 0 0,0 0 0,1 1 0,-1-1 0,1 0 0,0 1 0,-1 5 0,4-8-103,0 1 0,1-1 0,-1 0-1,1 0 1,-1 1 0,1-1 0,-1-1 0,1 1 0,-1 0-1,1-1 1,0 1 0,-1-1 0,5 0 0,-2 1-11,36 5-583,48 9-637,-82-13 1271,-1 0 0,1 0 0,0 1 1,-1 0-1,1 0 0,-1 0 0,0 1 0,0 0 0,9 8 0,-14-11 6,1 1-1,-1-1 1,0 1 0,0 0-1,0-1 1,0 1 0,0 0-1,0 0 1,-1 0-1,1 0 1,0 0 0,-1 0-1,0 0 1,1 0 0,-1 0-1,0 0 1,0 0-1,0 0 1,0 0 0,-1 0-1,1 0 1,0 0 0,-1 0-1,1-1 1,-1 1 0,0 0-1,0 0 1,0 0-1,0 0 1,0-1 0,0 1-1,0 0 1,0-1 0,-1 1-1,1-1 1,-1 0-1,1 1 1,-2 0 0,-6 6 303,-1 0 0,1 0 0,-1-1 0,-20 10 0,22-13-352,1 0 0,-1-1 0,0 0 0,0-1 0,-1 0 0,1 0 0,0-1 0,-1 0 0,-9 0 0,17-1-118,0 0 1,0 0-1,0 0 1,1-1-1,-1 1 1,0 0-1,0-1 0,0 1 1,0 0-1,0-1 1,1 1-1,-1-1 1,0 1-1,0-1 0,1 0 1,-1 1-1,0-1 1,1 0-1,-1 1 1,0-1-1,1 0 0,-1 0 1,1 0-1,0 0 1,-1 1-1,1-1 1,0 0-1,-1 0 1,1 0-1,0 0 0,0 0 1,0 0-1,0 0 1,0 0-1,0 0 1,0 0-1,0 0 0,0 1 1,0-1-1,0 0 1,1 0-1,0-1 1,-1-3-716,1 1 1,0 1 0,0-1 0,1 0-1,-1 0 1,1 0 0,0 1 0,0-1-1,3-3 1,17-15-6257</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3.969"/>
    </inkml:context>
    <inkml:brush xml:id="br0">
      <inkml:brushProperty name="width" value="0.025" units="cm"/>
      <inkml:brushProperty name="height" value="0.025" units="cm"/>
    </inkml:brush>
  </inkml:definitions>
  <inkml:trace contextRef="#ctx0" brushRef="#br0">208 12 5221,'0'0'22960,"-8"-4"-21502,5 3-1383,-1 0 1,1-1 0,0 1 0,0 1 0,-1-1-1,1 0 1,0 1 0,-1 0 0,1 0 0,0 0-1,-1 0 1,1 0 0,0 1 0,-6 0 0,0 3 80,0-1 1,1 1-1,0 0 1,-1 1 0,-9 7-1,0 0 112,10-8-170,1 1 0,-1 0 0,1 0 0,0 1 0,0 0 0,1 0 0,-10 12 0,17-18-98,-1 1 0,1-1 0,-1 1 0,1 0 0,-1-1 0,1 0 0,0 1 0,-1-1 0,1 1 0,-1-1 0,1 0 0,0 1 0,-1-1 0,1 0 0,0 1 0,0-1 0,-1 0 0,1 0 0,0 0 0,0 0 0,-1 0 0,1 0 0,0 0 0,0 0 0,-1 0 0,1 0 0,0 0 0,1-1 0,29 1 0,-31 0 0,61-5-239,-39 3 56,1 0 0,-1 1-1,33 4 1,-54-3 177,0 0-1,-1 0 1,1 0 0,0 0-1,0 0 1,0 1-1,0-1 1,0 0-1,-1 1 1,1-1-1,0 1 1,0-1-1,0 1 1,-1-1-1,1 1 1,0 0-1,-1-1 1,1 1 0,-1 0-1,1-1 1,-1 1-1,1 0 1,-1 0-1,1-1 1,-1 1-1,1 0 1,-1 1-1,-3 26 289,1-22-167,-1 1 1,0-1-1,0 0 0,-1 0 0,1-1 1,-8 9-1,3-6-88,1 1-23,-1-1-1,0 0 0,0 0 1,-1-1-1,0 0 0,-1 0 1,1-1-1,-1 0 0,0-1 1,-17 7-1,26-12-62,1-1 0,-1 1 1,0 0-1,1 0 0,-1 0 0,1 0 0,-1 0 0,1-1 1,-1 1-1,1 0 0,-1 0 0,1-1 0,-1 1 0,1 0 1,-1-1-1,1 1 0,-1-1 0,1 1 0,0 0 0,-1-1 1,1 1-1,0-1 0,-1 1 0,1-1 0,0 1 0,0-1 1,-1 1-1,1-1 0,0 0 0,0 1 0,0-1 0,0 1 1,0-1-1,0 1 0,0-1 0,0 0 0,0 1 0,0-1 1,0 1-1,0-1 0,0 1 0,0-1 0,1 1 0,-1-1 1,0 0-1,0 1 0,1-1 0,-1 0 0,12-31-5706,3 9-1260,4 0-3471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4.451"/>
    </inkml:context>
    <inkml:brush xml:id="br0">
      <inkml:brushProperty name="width" value="0.025" units="cm"/>
      <inkml:brushProperty name="height" value="0.025" units="cm"/>
    </inkml:brush>
  </inkml:definitions>
  <inkml:trace contextRef="#ctx0" brushRef="#br0">1 88 13132,'0'0'15412,"8"-2"-14243,-1 1-914,0-1 0,-1 0 0,1 0-1,-1-1 1,1 0 0,7-5-1,-12 7-201,1-1 0,-1 0 0,0 1 0,0-1 0,0 0 0,-1 0 0,1 0 0,0 0 0,-1 0 0,1-1 0,-1 1 0,0 0 0,0-1 0,0 1 0,0-1 0,0 1-1,0-1 1,-1 1 0,1-1 0,-1 1 0,0-1 0,0 0 0,0-4 0,0 7-53,0-1 0,-1 1 0,1-1 0,0 1 0,-1 0 0,1-1 0,-1 1 0,1-1 0,-1 1 0,1 0 0,0-1 0,-1 1 0,0 0 0,1 0 0,-1-1 0,1 1 0,-1 0 0,1 0 0,-1 0 0,1 0 0,-1-1 0,0 1 0,1 0 0,-1 0 0,1 0 0,-1 0 0,1 0 0,-1 1 0,0-1 0,1 0 0,-1 0 0,1 0 0,-1 0 0,1 1 0,-1-1 0,1 0 0,-1 0 0,1 1 0,-2 0 0,-21 11 0,17-5 0,1-1 0,0 1 0,0 0 0,1 0 0,-5 11 0,7-15 0,0 1 0,1-1 0,-1 1 0,1 0 0,0 0 0,0-1 0,1 1 0,-1 0 0,1 0 0,0 0 0,0 0 0,0 0 0,1 7 0,0-10 0,0 1 0,0-1 0,0 1 0,0-1 0,1 0 0,-1 1 0,0-1 0,1 0 0,-1 0 0,1 0 0,-1 0 0,1 0 0,0 0 0,-1 0 0,1 0 0,0-1 0,0 1 0,-1-1 0,1 1 0,0-1 0,0 0 0,0 0 0,3 0 0,49 0 0,-44-1 0,1 0 0,1 0 0,-1-1 0,0-1 0,0 0 0,0-1 0,0 0 0,-1 0 0,1-1 0,-1 0 0,0-1 0,-1 0 0,0-1 0,0 0 0,0-1 0,12-12 0,-21 19 0,1 0 0,-1 0 0,1 0 0,-1 0 0,0 0 0,1 0 0,-1 0 0,0 0 0,0 0 0,0 0 0,0 0 0,0 0 0,0 0 0,0 0 0,0 0 0,0 0 0,0 1 0,0-1 0,-1 0 0,1 0 0,0 0 0,-1 0 0,1 0 0,-1 0 0,1 0 0,-1 0 0,1 1 0,-1-1 0,0 0 0,1 0 0,-1 1 0,0-1 0,1 1 0,-1-1 0,0 0 0,0 1 0,0-1 0,0 1 0,0 0 0,1-1 0,-1 1 0,0 0 0,0-1 0,0 1 0,-1 0 0,-55-15 0,46 13 0,119 11-2733,-3-7-8744,-93-2 9320,23-1-6844</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4.969"/>
    </inkml:context>
    <inkml:brush xml:id="br0">
      <inkml:brushProperty name="width" value="0.025" units="cm"/>
      <inkml:brushProperty name="height" value="0.025" units="cm"/>
    </inkml:brush>
  </inkml:definitions>
  <inkml:trace contextRef="#ctx0" brushRef="#br0">143 0 3748,'0'0'17926,"-10"3"-16164,4-1-1656,1-1 1,-1 2 0,1-1 0,0 0-1,0 1 1,0 0 0,0 0 0,0 1-1,0 0 1,1-1 0,0 1 0,-1 1-1,2-1 1,-1 1 0,0-1 0,1 1 0,0 0-1,0 0 1,0 0 0,1 1 0,0-1-1,0 1 1,0-1 0,1 1 0,0 0-1,-1 9 1,2-4-31,1 0 0,1 1 0,0-1 0,1-1 0,0 1 0,0 0 1,1-1-1,0 1 0,1-1 0,0 0 0,1-1 0,9 12 0,-8-10 6,0 0 1,-1 0 0,0 0-1,-1 1 1,0 0 0,0 0-1,-2 0 1,1 0 0,1 19-1,-4-28 24,-1 0-1,0 0 0,0 0 0,-1 0 0,1 0 1,0 0-1,-1 0 0,0 0 0,0 0 1,0 0-1,0-1 0,0 1 0,-1 0 1,1-1-1,-1 1 0,1-1 0,-1 1 1,0-1-1,0 0 0,-4 3 0,3-2 62,-1-1 0,0 0 0,0 0 0,0 0 0,0 0 0,0-1 0,-1 0 1,1 0-1,0 0 0,-1 0 0,1 0 0,0-1 0,-7 0 0,10 0-164,-1 0 1,0 0 0,0-1 0,0 1 0,1 0 0,-1-1 0,0 1 0,0-1 0,1 0-1,-1 1 1,0-1 0,1 0 0,-1 0 0,1 0 0,-1 0 0,1 0 0,0-1-1,-1 1 1,1 0 0,0-1 0,-2-2 0,1 0-2,0 0 0,0 0 0,0 0 1,1 0-1,0 0 0,0 0 0,0 0 0,0-1 0,0-4 0,1 0-4,-1 0 0,2 0-1,-1 0 1,1 0-1,1 0 1,-1 0 0,2 0-1,5-15 1,0 10 2,0 1 0,0 0 0,2 0 0,0 1 0,0 0 0,14-11 0,76-58 0,-69 59 0,-1-2 0,30-31 0,-59 53 0,1 1 0,-1-1 0,1 1 0,-1-1 0,0 0 0,1 0 0,-1 0 0,0 1 0,0-1 0,-1 0 0,1 0 0,1-4 0,-2 6 0,0-1 0,0 1 0,0-1 0,0 1 0,0 0 0,-1-1 0,1 1 0,0-1 0,0 1 0,0-1 0,0 1 0,-1 0 0,1-1 0,0 1 0,0 0 0,-1-1 0,1 1 0,0 0 0,-1-1 0,1 1 0,0 0 0,-1-1 0,1 1 0,0 0 0,-1 0 0,1 0 0,-1-1 0,1 1 0,0 0 0,-1 0 0,1 0 0,-1 0 0,1 0 0,-1 0 0,-2 0 0,-1 0 0,1 0 0,0 0 0,0 1 0,0-1 0,0 1 0,0 0 0,0 0 0,0 0 0,0 0 0,0 1 0,0-1 0,1 1 0,-1-1 0,-2 4 0,-6 4 0,0 1 0,1 0 0,0 1 0,-11 16 0,18-23 0,0 1 0,0 0 0,0 0 0,1 0 0,-1 0 0,1 0 0,0 1 0,1-1 0,0 1 0,0-1 0,0 1 0,0 0 0,1-1 0,0 7 0,0-11-23,0 0 0,0-1 0,1 1-1,-1 0 1,0 0 0,1 0 0,-1 0 0,1 0 0,-1-1 0,1 1-1,-1 0 1,1 0 0,-1-1 0,1 1 0,0 0 0,0-1 0,-1 1-1,1 0 1,0-1 0,0 1 0,-1-1 0,1 0 0,0 1 0,2 0-1,29 3-1447,-24-5 895,0 0-1,0 0 0,-1 0 1,1-1-1,-1 0 1,9-4-1,-3-1-2233,-1-1-1,0 0 0,14-14 1,5-7-5807</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5.345"/>
    </inkml:context>
    <inkml:brush xml:id="br0">
      <inkml:brushProperty name="width" value="0.025" units="cm"/>
      <inkml:brushProperty name="height" value="0.025" units="cm"/>
    </inkml:brush>
  </inkml:definitions>
  <inkml:trace contextRef="#ctx0" brushRef="#br0">93 84 3523,'5'-9'5237,"-1"2"-4007,13-28 2090,-12 5 2951,-11 27-2569,-20 7-2316,18 0-1053,0 0 0,0 0 0,1 1 0,0 0 1,-11 10-1,14-13-243,1 1 0,1-1-1,-1 1 1,0 0 0,1 0 0,-1 0 0,1 0 0,0 0 0,0 1 0,0-1 0,1 1 0,-1-1 0,1 1 0,0 0 0,-1 5 0,2-8-83,0 1 1,1-1-1,-1 0 0,1 1 1,0-1-1,-1 0 1,1 1-1,0-1 1,0 0-1,0 0 1,0 0-1,0 0 1,0 0-1,0 0 1,0 0-1,0 0 0,0 0 1,0 0-1,1 0 1,-1-1-1,0 1 1,1-1-1,-1 1 1,3 0-1,42 12-107,-35-11-66,37 7-510,-35-7 619,-1-1-1,0 2 0,0 0 0,-1 0 1,1 1-1,0 0 0,18 11 0,-28-14 62,-1 0-1,1 0 1,-1 1-1,1-1 1,-1 0-1,0 1 0,0-1 1,0 1-1,0-1 1,0 1-1,0 0 0,0-1 1,0 1-1,0 0 1,-1 0-1,1-1 1,-1 1-1,0 0 0,1 0 1,-1 0-1,0 0 1,0 2-1,0 0 46,-1 0-1,0 0 0,0-1 1,0 1-1,0 0 0,-1 0 1,1-1-1,-1 1 0,0-1 1,-3 5-1,1-3 2,0 1 1,0-1-1,0-1 0,0 1 0,-1-1 0,0 0 0,0 0 1,0 0-1,0 0 0,-1-1 0,1 0 0,-1 0 1,-8 3-1,14-6-127,-1 0 0,1 0 0,-1 0 0,1 0 0,0 0 0,-1-1 0,1 1 0,0 0 0,-1 0 0,1 0 0,-1 0 0,1 0 0,0 0 0,-1-1 0,1 1 0,0 0-1,-1 0 1,1 0 0,0-1 0,0 1 0,-1 0 0,1-1 0,0 1 0,0 0 0,-1 0 0,1-1 0,0 1 0,0 0 0,0-1 0,-1 1 0,1-1 0,0 1 0,0 0 0,0-1 0,0 1 0,0 0 0,0-1 0,0 0 0,0-19-3139,0 13 2213,0-26-4885,4-8-3663</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7.029"/>
    </inkml:context>
    <inkml:brush xml:id="br0">
      <inkml:brushProperty name="width" value="0.025" units="cm"/>
      <inkml:brushProperty name="height" value="0.025" units="cm"/>
    </inkml:brush>
  </inkml:definitions>
  <inkml:trace contextRef="#ctx0" brushRef="#br0">54 272 10282,'0'0'11984,"-4"12"-10734,-32 122 3724,32-116-4363,0 1 0,2 0 0,0 0 0,1 0 0,1 0 0,3 24 0,-3-41-611,1 1 0,0-1 0,0 1 0,0-1 0,0 1 0,1-1 0,-1 1 0,1-1 0,-1 0 0,1 0 0,0 0 0,0 0 0,0 0 0,0 0 0,0-1 0,0 1 0,5 2 0,-6-3 0,0-1 0,0 1 0,1-1 0,-1 1 0,1-1 0,-1 1 0,0-1 0,1 0 0,-1 1 0,1-1 0,-1 0 0,1 0 0,-1 0 0,1 0 0,-1 0 0,1-1 0,-1 1 0,0 0 0,1-1 0,-1 1 0,1-1 0,-1 1 0,0-1 0,1 0 0,-1 0 0,0 1 0,0-1 0,0 0 0,0 0 0,0 0 0,0 0 0,0 0 0,2-3 0,2-3 0,-1-2 0,1 1 0,-1 0 0,-1-1 0,0 1 0,0-1 0,-1 0 0,0 0 0,0 0 0,-1-1 0,0 1 0,-1 0 0,0 0 0,0-1 0,-3-14 0,3 24 0,0-1 0,0 0 0,0 1 0,0-1 0,-1 0 0,1 1 0,0-1 0,0 0 0,-1 1 0,1-1 0,0 0 0,-1 1 0,1-1 0,0 1 0,-1-1 0,1 0 0,-1 1 0,1-1 0,-1 1 0,0 0 0,1-1 0,-1 1 0,1-1 0,-1 1 0,0 0 0,1 0 0,-1-1 0,0 1 0,1 0 0,-1 0 0,0 0 0,0 0 0,1-1 0,-1 1 0,0 0 0,1 0 0,-1 1 0,0-1 0,0 0 0,1 0 0,-1 0 0,0 0 0,1 1 0,-1-1 0,0 0 0,0 1 0,1 0 0,-1-1 0,0 1 0,1 0 0,-1 0 0,1-1 0,0 1 0,-1 0 0,1 0 0,0-1 0,-1 1 0,1 0 0,0 0 0,0 0 0,0 0 0,0 0 0,0-1 0,0 1 0,0 0 0,0 0 0,0 0 0,0 0 0,0 0 0,0-1 0,1 1 0,-1 0 0,0 0 0,1 0 0,-1-1 0,0 1 0,1 0 0,-1 0 0,1-1 0,-1 1 0,1 0 0,0-1 0,-1 1 0,1-1 0,0 1 0,0 0 0,4 3 0,-1 0 0,1-1 0,0 1 0,0-1 0,0 0 0,0-1 0,1 1 0,-1-1 0,1 0 0,-1 0 0,1-1 0,0 1 0,-1-1 0,1-1 0,0 1 0,0-1 0,0 0 0,0 0 0,0-1 0,0 0 0,-1 0 0,1 0 0,6-3 0,0 1 0,-1-2 0,0 1 0,0-1 0,-1-1 0,0 0 0,0 0 0,0-1 0,-1-1 0,0 1 0,12-14 0,-18 18 0,21-27 0,-23 29 0,0 0 0,0 0 0,-1 0 0,1 0 0,0 0 0,-1 0 0,1 0 0,-1 0 0,1 0 0,-1 0 0,0 0 0,1 0 0,-1-1 0,0 1 0,0 0 0,0 0 0,0 0 0,0-1 0,0 1 0,0 0 0,0 0 0,-1 0 0,1 0 0,0-1 0,-1 0 0,0 2 0,0-1 0,0 1 0,0-1 0,0 1 0,1 0 0,-1 0 0,0-1 0,0 1 0,0 0 0,0 0 0,0 0 0,0 0 0,0 0 0,0 0 0,0 0 0,0 1 0,0-1 0,0 0 0,0 0 0,0 1 0,1-1 0,-1 1 0,0-1 0,0 1 0,0-1 0,-1 1 0,-22 16 0,14-7 0,0 0 0,0 0 0,-12 19 0,20-26 0,0 0 0,0 1 0,0-1 0,0 0 0,0 1 0,1-1 0,-1 1 0,1-1 0,0 1 0,0 0 0,1 0 0,-1-1 0,1 1 0,0 0 0,0 0 0,0 0 0,0-1 0,2 7 0,-1-8 0,0 0 0,1-1 0,-1 1 0,1-1 0,0 1 0,0-1 0,-1 0 0,1 0 0,0 0 0,0 0 0,0 0 0,0 0 0,0 0 0,1-1 0,-1 1 0,0-1 0,0 1 0,0-1 0,0 0 0,1 0 0,-1 0 0,0 0 0,0 0 0,3-1 0,3 0 0,0 1 0,0-1 0,0-1 0,0 0 0,12-3 0,-6-3 0,0-1 0,0 0 0,-1-1 0,0 0 0,0-1 0,-1 0 0,-1-1 0,11-13 0,5-11 0,40-64 0,-44 52 0,-22 48 0,-1-1 0,0 1 0,0 0 0,0-1 0,0 1 0,0 0 0,0-1 0,0 1 0,0-1 0,0 1 0,0 0 0,0-1 0,0 1 0,0 0 0,0-1 0,0 1 0,-1 0 0,1-1 0,0 1 0,0 0 0,0-1 0,-1 1 0,1 0 0,0 0 0,0-1 0,0 1 0,-1 0 0,1 0 0,0-1 0,-1 1 0,1 0 0,0 0 0,-1 0 0,1-1 0,0 1 0,-1 0 0,1 0 0,0 0 0,-1 0 0,1 0 0,0 0 0,-1 0 0,1 0 0,0 0 0,-1 0 0,1 0 0,0 0 0,-1 0 0,1 0 0,0 0 0,-1 0 0,1 0 0,-1 0 0,1 1 0,0-1 0,0 0 0,-1 0 0,1 0 0,0 0 0,-1 1 0,1-1 0,0 0 0,-1 1 0,-6 4 0,1 0 0,-1 0 0,1 0 0,0 1 0,0 0 0,0 1 0,1-1 0,-6 11 0,-33 62 0,39-68 0,0 1 0,1 0 0,1 0 0,0 0 0,-3 23 0,5-33 0,1 1 0,0-1 0,-1 0 0,1 0 0,0 0 0,0 1 0,0-1 0,1 0 0,-1 0 0,1 0 0,-1 0 0,1 1 0,-1-1 0,1 0 0,0 0 0,0 0 0,0 0 0,0 0 0,1-1 0,-1 1 0,0 0 0,1 0 0,-1-1 0,1 1 0,0-1 0,-1 0 0,1 1 0,0-1 0,0 0 0,0 0 0,0 0 0,0 0 0,0 0 0,0-1 0,0 1 0,0 0 0,1-1 0,-1 0 0,3 1 0,3-1 0,0 0 0,1-1 0,-1 0 0,0 0 0,0-1 0,0 0 0,0 0 0,0-1 0,-1 0 0,1 0 0,10-6 0,-5 0 0,0 0 0,-1-1 0,0 0 0,-1 0 0,16-19 0,3-10 0,-1-1 0,40-79 0,-62 108 0,-4 6 0,1-1 0,-1 1 0,0-1 0,0 0 0,-1 0 0,0 0 0,0 0 0,0 0 0,-1 0 0,0 0 0,0-1 0,0-7 0,-2 14 0,0 0 0,0-1 0,0 1 0,0 0 0,0 0 0,0 0 0,0-1 0,0 1 0,0 0 0,0 1 0,0-1 0,0 0 0,0 0 0,0 0 0,0 0 0,0 1 0,0-1 0,0 1 0,-1 0 0,-6 4 0,1 0 0,-1 0 0,1 1 0,0 0 0,1 1 0,-1-1 0,1 1 0,-6 11 0,-1 0 0,0 2 0,-11 25 0,19-34 0,1 0 0,0 0 0,1 0 0,0 0 0,-2 17 0,5-26 0,-1 0 0,1 0 0,-1 0 0,1 1 0,0-1 0,0 0 0,0 0 0,0 1 0,1-1 0,-1 0 0,0 0 0,1 0 0,0 0 0,-1 1 0,1-1 0,0 0 0,0 0 0,0 0 0,0-1 0,0 1 0,1 0 0,-1 0 0,1-1 0,-1 1 0,1 0 0,0-1 0,-1 0 0,1 1 0,0-1 0,0 0 0,0 0 0,0 0 0,0 0 0,3 1 0,2-1 0,1 0 0,-1-1 0,1 0 0,-1 0 0,0 0 0,1-1 0,-1 0 0,0-1 0,1 0 0,-1 0 0,0 0 0,0-1 0,-1 0 0,1 0 0,0-1 0,-1 1 0,0-2 0,0 1 0,0-1 0,-1 0 0,9-9 0,7-10 0,-1-2 0,-1 0 0,27-50 0,-20 33 0,85-119 0,-127 183 0,1 1 0,1 0 0,1 1 0,1 1 0,1 0 0,2 1 0,0 0 0,1 0 0,2 1 0,0 0 0,2 0 0,1 0 0,1 1 0,1 32 0,1-57 0,0 1 0,1 0 0,-1 0 0,0-1 0,1 1 0,-1 0 0,1 0 0,0-1 0,0 1 0,0 0 0,0-1 0,2 4 0,-2-5 0,0-1 0,-1 1 0,1 0 0,0-1 0,0 1 0,-1 0 0,1-1 0,0 1 0,0-1 0,0 1 0,0-1 0,-1 1 0,1-1 0,0 0 0,0 0 0,0 1 0,0-1 0,0 0 0,0 0 0,0 0 0,0 0 0,0 0 0,2 0 0,-1-1 0,1 0 0,0 0 0,-1-1 0,1 1 0,0-1 0,-1 1 0,0-1 0,1 0 0,-1 0 0,0 0 0,0 0 0,0 0 0,0 0 0,0-1 0,-1 1 0,1-1 0,-1 1 0,1-1 0,-1 1 0,0-1 0,1-3 0,1-6 0,0 0 0,0 0 0,-2 0 0,1-1 0,-1 1 0,-1 0 0,-1-1 0,-2-20 0,2 28 0,0 1 0,0-1 0,0 0 0,-1 0 0,0 0 0,0 1 0,0-1 0,-1 1 0,1 0 0,-6-7 0,6 9 0,0 0 0,0 0 0,-1 0 0,1 1 0,0-1 0,-1 1 0,1-1 0,-1 1 0,1 0 0,-1 0 0,0 0 0,1 0 0,-1 1 0,0-1 0,0 1 0,0-1 0,1 1 0,-1 0 0,0 0 0,-3 1 0,5-1 0,-1 0 0,0 1 0,0 0 0,0-1 0,1 1 0,-1 0 0,0 0 0,1-1 0,-1 2 0,1-1 0,-1 0 0,1 0 0,-1 0 0,1 1 0,0-1 0,0 0 0,0 1 0,0-1 0,0 1 0,0 0 0,0-1 0,0 1 0,0 0 0,1-1 0,-1 1 0,1 0 0,-1 0 0,1 0 0,0-1 0,0 4 0,-1-3 0,1 1 0,0-1 0,0 0 0,0 0 0,0 0 0,1 1 0,-1-1 0,0 0 0,1 0 0,0 0 0,-1 0 0,1 0 0,0 0 0,0 0 0,0 0 0,0 0 0,1 0 0,-1 0 0,0-1 0,1 1 0,-1-1 0,1 1 0,0-1 0,-1 1 0,1-1 0,3 2 0,3 0 0,2-1 0,-1 1 0,0-1 0,0-1 0,1 1 0,-1-2 0,0 1 0,1-1 0,-1-1 0,1 0 0,-1 0 0,10-3 0,-12 2 0,0 1 0,0-2 0,0 1 0,0-1 0,0 0 0,-1 0 0,1-1 0,-1 0 0,0 0 0,0 0 0,-1-1 0,1 0 0,-1 0 0,0 0 0,8-12 0,-10 6 0,-12 13 0,-14 13 0,18-11 0,0 0 0,0 1 0,1-1 0,-1 1 0,1 0 0,0 0 0,1 0 0,-1 1 0,1-1 0,0 1 0,0 0 0,1 0 0,0 0 0,0 0 0,-2 10 0,5-15 0,0 0 0,0-1 0,0 1 0,0 0 0,0-1 0,0 0 0,0 1 0,0-1 0,0 0 0,0 1 0,0-1 0,0 0 0,0 0 0,0 0 0,0 0 0,0 0 0,1 0 0,-1 0 0,0 0 0,0 0 0,0 0 0,1-1 0,29-4 0,5-4 0,-16 2 0,1 2 0,0 1 0,1 0 0,29-1 0,-50 5 0,0 0 0,0 0 0,0 0 0,0 0 0,-1 0 0,1 1 0,0-1 0,0 0 0,0 0 0,0 0 0,-1 1 0,1-1 0,0 1 0,0-1 0,0 0 0,-1 1 0,1-1 0,0 1 0,-1 0 0,1-1 0,0 1 0,-1-1 0,1 1 0,-1 0 0,1 0 0,-1-1 0,1 1 0,-1 0 0,1 1 0,1 29 0,0 2 0,-1-32 0,-1 0 0,1 0 0,-1 0 0,1 0 0,-1 0 0,1 0 0,-1 0 0,1-1 0,0 1 0,-1 0 0,1 0 0,0 0 0,0-1 0,0 1 0,0 0 0,0-1 0,0 1 0,0-1 0,0 1 0,0-1 0,0 0 0,0 1 0,0-1 0,0 0 0,0 0 0,0 0 0,1 0 0,12 1 0,-1-2 0,0 0 0,0 0 0,0-2 0,0 1 0,24-9 0,-23 6 0,1 1 0,0 1 0,0 0 0,24-1 0,-39 4-15,0 0 0,1 0 0,-1 0 1,0 0-1,1 0 0,-1 0 0,0 0 0,1 0 0,-1 1 0,0-1 1,0 0-1,1 0 0,-1 0 0,0 1 0,0-1 0,1 0 0,-1 0 1,0 0-1,0 1 0,0-1 0,1 0 0,-1 1 0,0-1 1,0 0-1,0 1 0,0-1 0,0 0 0,0 0 0,0 1 0,1-1 1,-1 0-1,0 1 0,0-1 0,0 0 0,0 1 0,0-1 0,-1 0 1,1 1-1,0-1 0,0 0 0,0 1 0,0-1 0,0 0 0,0 1 1,0-1-1,-1 0 0,1 0 0,0 1 0,0-1 0,0 0 0,-1 0 1,1 1-1,0-1 0,-11 15-4367,2-10-4752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7.734"/>
    </inkml:context>
    <inkml:brush xml:id="br0">
      <inkml:brushProperty name="width" value="0.025" units="cm"/>
      <inkml:brushProperty name="height" value="0.025" units="cm"/>
    </inkml:brush>
  </inkml:definitions>
  <inkml:trace contextRef="#ctx0" brushRef="#br0">29 0 18193,'0'0'5632,"-3"9"-3155,0 0-1800,-3 9 329,1 0 1,1 0 0,-4 35-1,8-52-1003,0 0-1,0 0 0,0 0 1,1-1-1,-1 1 0,0 0 1,0 0-1,0 0 1,1 0-1,-1-1 0,1 1 1,-1 0-1,0 0 0,1-1 1,-1 1-1,1 0 0,0-1 1,-1 1-1,1 0 1,-1-1-1,1 1 0,0-1 1,0 1-1,-1-1 0,1 1 1,1 0-1,29 2 108,-23-3-75,1-2 0,-1 1 0,0-1 1,0 0-1,11-5 0,95-66 547,-113 73-572,-1-1 0,1 1 0,0 0 1,-1 0-1,1 0 0,0-1 0,-1 1 1,1 0-1,0 0 0,-1 0 0,1 0 1,0 0-1,-1 0 0,1 1 0,0-1 0,-1 0 1,1 0-1,0 0 0,-1 1 0,1-1 1,-1 0-1,1 0 0,0 1 0,-1-1 1,1 1-1,-1-1 0,1 0 0,-1 1 1,1-1-1,-1 1 0,0-1 0,1 1 1,-1-1-1,0 1 0,1 0 0,-1-1 1,0 1-1,1-1 0,-1 1 0,0 0 1,0-1-1,0 1 0,0 1 0,8 38 34,-6-23 86,-1-13-125,0 0-1,0-1 1,0 1-1,1 0 1,-1-1 0,1 0-1,0 1 1,0-1-1,0 0 1,0 0-1,0 0 1,1 0-1,-1 0 1,1-1 0,0 1-1,0-1 1,0 1-1,0-1 1,0 0-1,1 0 1,-1-1-1,1 1 1,5 1 0,-4-2-2,1 0 1,-1-1 0,1 0 0,0 0 0,0 0 0,-1-1-1,1 0 1,-1 0 0,1 0 0,-1-1 0,1 1 0,-1-1-1,0-1 1,0 1 0,7-5 0,0 0-103,177-103-14061,-162 93 6094</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8.091"/>
    </inkml:context>
    <inkml:brush xml:id="br0">
      <inkml:brushProperty name="width" value="0.025" units="cm"/>
      <inkml:brushProperty name="height" value="0.025" units="cm"/>
    </inkml:brush>
  </inkml:definitions>
  <inkml:trace contextRef="#ctx0" brushRef="#br0">67 232 5509,'0'0'8942,"-8"8"-6780,2-2-1709,0-2-38,1 1 0,0-1-1,1 1 1,-1 0 0,1 1-1,0-1 1,0 1 0,0-1-1,1 1 1,0 0 0,-3 8-1,6-14-396,0 0-1,0 1 1,0-1-1,1 1 1,-1-1 0,0 1-1,0-1 1,0 0-1,1 1 1,-1-1-1,0 0 1,0 1 0,1-1-1,-1 1 1,0-1-1,1 0 1,-1 0-1,0 1 1,1-1 0,-1 0-1,0 0 1,1 1-1,-1-1 1,1 0-1,-1 0 1,0 0 0,1 0-1,-1 1 1,1-1-1,-1 0 1,1 0-1,-1 0 1,0 0-1,1 0 1,0 0 0,21 0 55,-19-1-21,9 0 10,0-2 0,0 1 0,-1-1 0,1-1-1,-1 0 1,0-1 0,0 0 0,-1-1 0,1 0 0,-1 0 0,0-1-1,-1-1 1,12-10 0,-2-1 897,-1 0 0,0-1 0,-1-1 0,-2 0 0,15-25 0,11-35 192,-32 61-451,-28 58-373,1-3 7,-19 60 1,33-84-290,1 0 1,0 0-1,1 0 1,0 1-1,1-1 1,0 1-1,1-1 1,0 1-1,1-1 0,2 15 1,-1-22-62,0 0 1,0 0-1,0 0 0,0-1 1,1 1-1,0 0 0,-1-1 1,1 0-1,0 1 0,1-1 1,-1 0-1,0-1 0,1 1 0,0-1 1,0 1-1,-1-1 0,1 0 1,1 0-1,-1-1 0,0 1 1,0-1-1,1 0 0,5 0 1,4 2-483,1 0 0,-1-2 0,1 0 0,-1-1 1,29-2-1,-12-6-6581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9.509"/>
    </inkml:context>
    <inkml:brush xml:id="br0">
      <inkml:brushProperty name="width" value="0.025" units="cm"/>
      <inkml:brushProperty name="height" value="0.025" units="cm"/>
    </inkml:brush>
  </inkml:definitions>
  <inkml:trace contextRef="#ctx0" brushRef="#br0">302 4 9545,'0'0'17457,"-10"-2"-16443,4 1-982,1 1 0,-1-1 1,0 1-1,0 0 0,0 1 1,0-1-1,0 1 0,1 1 1,-1-1-1,0 1 0,1 0 1,-1 0-1,1 0 0,0 1 1,0 0-1,0 0 0,0 0 0,-8 7 1,-66 54 62,71-57-87,1 0 1,0 0 0,1 1 0,0 0 0,0 0 0,1 0-1,-9 19 1,14-26-10,-1-1 0,1 1 0,0 0 0,0 0 0,0 0-1,0-1 1,0 1 0,1 0 0,-1 0 0,0-1 0,0 1-1,0 0 1,1-1 0,-1 1 0,0 0 0,1 0 0,-1-1 0,0 1-1,1-1 1,-1 1 0,1 0 0,-1-1 0,1 1 0,-1-1 0,1 1-1,0-1 1,-1 1 0,1-1 0,0 0 0,-1 1 0,1-1 0,0 0-1,-1 0 1,1 1 0,0-1 0,0 0 0,-1 0 0,1 0-1,0 0 1,0 0 0,-1 0 0,1 0 0,0 0 0,0 0 0,1 0-1,50 0-71,-37-1 66,-4 0-6,-1 1-1,0 1 1,0-1 0,0 2 0,0-1 0,18 7-1,-25-7 27,-1 0 0,0 0 0,0 1 0,0-1 0,1 1 0,-1 0 0,0 0 0,-1-1 0,1 1-1,0 0 1,-1 1 0,1-1 0,-1 0 0,1 0 0,-1 1 0,0-1 0,0 1 0,0-1-1,-1 1 1,1-1 0,0 1 0,-1-1 0,0 1 0,1 0 0,-1-1 0,0 1 0,0 0 0,-1-1-1,1 1 1,-1-1 0,0 5 0,-1-3 88,1 1 1,-1-1-1,0 0 0,0 0 0,-1 0 0,1 0 1,-1-1-1,0 1 0,0-1 0,0 1 1,0-1-1,0 0 0,-1 0 0,0 0 1,1-1-1,-1 1 0,0-1 0,0 0 0,-7 3 1,-3 1 250,0-1 0,-1 0 0,0-1 0,-23 5 0,28-8-700,0 0 0,0 0 0,0-1 0,-11-1 0,20 1 277,0 0-1,-1 0 1,1 0 0,0 0 0,0 0 0,0-1-1,0 1 1,0 0 0,0 0 0,0-1 0,0 1 0,0-1-1,0 1 1,0-1 0,0 1 0,0-1 0,0 0-1,0 1 1,1-1 0,-1 0 0,0 0 0,0 1 0,1-1-1,-1 0 1,0 0 0,1 0 0,-1 0 0,1 0 0,-1 0-1,1 0 1,0 0 0,-1 0 0,1 0 0,0 0-1,0 0 1,0-1 0,0 1 0,0 0 0,0 0 0,0 0-1,0 0 1,0 0 0,0 0 0,1 0 0,-1 0 0,0 0-1,1 0 1,-1 0 0,1 0 0,0-2 0,2 0-934,-1-1 0,1 1 1,-1 0-1,1 0 0,0 0 0,0 0 1,1 1-1,-1-1 0,7-3 1,23-12-5456</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09.949"/>
    </inkml:context>
    <inkml:brush xml:id="br0">
      <inkml:brushProperty name="width" value="0.025" units="cm"/>
      <inkml:brushProperty name="height" value="0.025" units="cm"/>
    </inkml:brush>
  </inkml:definitions>
  <inkml:trace contextRef="#ctx0" brushRef="#br0">31 342 17136,'0'0'10864,"-3"9"-10400,-2 7-273,0-2 56,1 0 1,0 0 0,1 1 0,0-1 0,1 1-1,0 0 1,2 29 0,1-43-245,-1 1 1,1-1-1,-1 0 1,1 0-1,0 0 0,0 0 1,-1 1-1,1-1 0,0 0 1,0 0-1,0 0 1,0-1-1,0 1 0,0 0 1,1 0-1,-1 0 0,0-1 1,0 1-1,0-1 1,1 1-1,-1-1 0,0 1 1,1-1-1,-1 0 1,0 0-1,1 0 0,-1 1 1,1-1-1,-1-1 0,0 1 1,1 0-1,-1 0 1,0 0-1,1-1 0,1 0 1,3 0 22,1-1 0,0 1 0,-1-1 0,1-1 0,-1 1 0,7-5 0,2-3 47,0-1 0,-1 0-1,-1-1 1,1 0 0,-2-1-1,0-1 1,-1 0 0,0-1-1,-1 0 1,-1 0 0,0-1-1,9-24 1,-10 21 7,-2 0 0,0-1 0,-1 0 0,-1 0 1,0 0-1,-2 0 0,-1 0 0,0-1 0,-1 1 0,-6-36 0,6 53-85,0 1 0,0-1 1,0 1-1,-1-1 0,1 1 0,-1-1 0,0 1 0,0-1 1,0 1-1,0 0 0,0-1 0,0 1 0,-1 0 0,1 0 1,-1 0-1,1 0 0,-1 0 0,0 0 0,0 0 1,0 1-1,0-1 0,0 1 0,0-1 0,0 1 0,-1 0 1,1 0-1,0 0 0,-1 0 0,1 0 0,-4 0 1,2 1-6,0 1 1,0-1 0,1 1 0,-1 0 0,0 0 0,1 1 0,-1-1 0,1 1 0,0-1 0,-1 1 0,1 0 0,0 0 0,0 1-1,0-1 1,0 1 0,1-1 0,-1 1 0,0 0 0,-3 6 0,-6 7 46,0 1 0,0 0-1,2 1 1,0 0 0,2 0 0,-1 1-1,2 0 1,-6 28 0,12-45-37,1-1 0,0 0 1,0 1-1,0-1 0,0 0 0,0 1 1,0-1-1,0 1 0,1-1 0,-1 0 0,0 1 1,1-1-1,-1 0 0,1 0 0,-1 1 1,1-1-1,0 0 0,0 0 0,-1 0 0,1 0 1,0 0-1,0 0 0,0 0 0,2 2 1,0-2-1,0 1 1,0 0-1,0-1 1,1 0 0,-1 0-1,0 0 1,1 0 0,-1-1-1,7 1 1,8-1-13,0 0 0,0-2 1,18-3-1,-30 4-1,7-1 77,-3 0-282,0 1-1,1-1 1,-1 2 0,1-1-1,18 3 1,-26-2 136,-1 1-1,0 0 1,1-1 0,-1 1-1,0 0 1,1 0 0,-1 1 0,0-1-1,0 0 1,0 1 0,0-1-1,0 1 1,0-1 0,-1 1-1,1 0 1,-1 0 0,1 0-1,-1 0 1,1 0 0,-1 0-1,0 1 1,0-1 0,0 0-1,0 0 1,-1 1 0,1-1-1,0 1 1,-1-1 0,0 5-1,1 77-939,-2-62-2206,1 1-3786</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0.309"/>
    </inkml:context>
    <inkml:brush xml:id="br0">
      <inkml:brushProperty name="width" value="0.025" units="cm"/>
      <inkml:brushProperty name="height" value="0.025" units="cm"/>
    </inkml:brush>
  </inkml:definitions>
  <inkml:trace contextRef="#ctx0" brushRef="#br0">36 0 14446,'0'0'5039,"-1"10"-1831,-13 82-445,7-58-1545,1 1 1,2 0-1,2 0 1,1-1-1,5 57 1,-3-86-1967,1 0 1,0-1-1,0 1 1,0 0-1,0 0 1,6 7-1,-8-12 620,0 1 1,1-1-1,-1 1 0,0 0 1,0-1-1,1 1 0,-1-1 0,0 1 1,1-1-1,-1 1 0,1-1 1,-1 0-1,1 1 0,-1-1 1,1 1-1,-1-1 0,1 0 0,-1 0 1,1 1-1,-1-1 0,1 0 1,0 0-1,-1 1 0,1-1 1,0 0-1,-1 0 0,1 0 1,-1 0-1,1 0 0,0 0 0,-1 0 1,1 0-1,0 0 0,-1 0 1,1-1-1,-1 1 0,1 0 1,-1 0-1,1-1 0,0 1 0,-1 0 1,1-1-1,-1 1 0,1 0 1,-1-1-1,1 1 0,-1-1 1,0 1-1,1 0 0,-1-1 0,1 0 1,-1 1-1,0-1 0,1 1 1,-1-1-1,0 1 0,0-1 1,0 1-1,1-1 0,-1 0 1,0 1-1,0-1 0,0 0 0,0 1 1,0-2-1,7-19-7127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0.637"/>
    </inkml:context>
    <inkml:brush xml:id="br0">
      <inkml:brushProperty name="width" value="0.025" units="cm"/>
      <inkml:brushProperty name="height" value="0.025" units="cm"/>
    </inkml:brush>
  </inkml:definitions>
  <inkml:trace contextRef="#ctx0" brushRef="#br0">21 35 14670,'0'0'7041,"5"10"-4510,-3-5-2215,0-2-150,-1 1 0,0-1-1,1 0 1,0 0 0,0 0-1,0 0 1,0 0 0,0-1-1,0 1 1,1 0-1,-1-1 1,1 0 0,0 0-1,0 0 1,0 0 0,0 0-1,0 0 1,0-1 0,0 1-1,0-1 1,1 0 0,5 1-1,-3-1 47,0-1 1,0 0-1,1 0 0,-1 0 1,0-1-1,0 0 0,1 0 0,-1 0 1,7-3-1,-11 3-174,0 0 0,0 0-1,0 0 1,0-1 0,0 1 0,-1 0-1,1-1 1,-1 1 0,1-1 0,-1 0 0,1 1-1,-1-1 1,0 0 0,0 0 0,0 0-1,0 0 1,0 0 0,0 0 0,0 0-1,-1 0 1,1 0 0,-1 0 0,1 0 0,-1 0-1,0-1 1,0 1 0,0 0 0,0 0-1,0 0 1,-1-3 0,0 3-16,1 0 1,-1 0-1,0 0 0,0 0 1,0 0-1,0 0 0,0 0 0,0 0 1,0 1-1,-1-1 0,1 0 1,-1 1-1,1-1 0,-1 1 1,0-1-1,1 1 0,-1 0 1,0 0-1,0 0 0,0 0 1,0 0-1,0 0 0,0 0 0,0 1 1,0-1-1,0 1 0,-1-1 1,1 1-1,0 0 0,0 0 1,0 0-1,-1 0 0,-2 1 1,0-1-43,1 0-1,-1 1 1,0-1 0,1 1 0,-1 0 0,0 1 0,1-1 0,0 1 0,-1 0 0,1 0 0,0 0 0,0 0 0,0 1 0,0-1 0,-4 5 0,2 1 36,0-1 0,0 1 1,1 1-1,0-1 0,0 1 1,1 0-1,0 0 0,1 1 1,0-1-1,0 1 1,1-1-1,0 1 0,1 0 1,0 0-1,1 11 0,1-19-29,-1 0-1,1 0 0,0 0 0,1-1 1,-1 1-1,0 0 0,0-1 0,1 1 1,-1-1-1,1 0 0,-1 1 0,1-1 1,-1 0-1,1 0 0,0 0 1,0 0-1,0 0 0,-1 0 0,1-1 1,0 1-1,0-1 0,0 1 0,0-1 1,0 0-1,0 1 0,0-1 0,0 0 1,4-1-1,61-3-3971,-31-8-1038,2-6-2365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0.984"/>
    </inkml:context>
    <inkml:brush xml:id="br0">
      <inkml:brushProperty name="width" value="0.025" units="cm"/>
      <inkml:brushProperty name="height" value="0.025" units="cm"/>
    </inkml:brush>
  </inkml:definitions>
  <inkml:trace contextRef="#ctx0" brushRef="#br0">121 281 16400,'0'0'6614,"-10"5"-4639,0 0-1751,1 0-1,0 1 1,0 0 0,1 0 0,0 1-1,0 0 1,-8 10 0,12-13-172,1 0 1,0 0 0,0 0 0,0 0 0,1 0 0,-1 1-1,1-1 1,0 1 0,0 0 0,1 0 0,-1-1-1,1 1 1,0 0 0,0 0 0,1 0 0,-1 0-1,1 0 1,1 1 0,-1-1 0,2 7 0,-2-11-68,1 0 0,0 0 0,0 0 0,0 0 0,0 0 0,-1 0 1,1 0-1,1 0 0,-1 0 0,0-1 0,0 1 0,0 0 0,0-1 1,0 1-1,1 0 0,-1-1 0,0 0 0,1 1 0,-1-1 0,0 0 0,1 0 1,-1 1-1,0-1 0,1 0 0,-1 0 0,0-1 0,3 1 0,38-8-625,-32 1 481,1 1 1,-1-1 0,-1 0 0,0-1 0,0 0-1,0-1 1,-1 0 0,0 0 0,-1-1 0,0 0-1,0 0 1,-1-1 0,7-18 0,-3 6 213,-1-1 0,-1 0 0,-1 0 0,-1-1 0,3-40 0,-6 41 324,-2 0 0,-3-39 0,2 62-362,0 0-1,1 1 1,-1-1-1,-1 0 1,1 0-1,0 0 1,0 0-1,0 1 1,0-1-1,-1 0 1,1 0-1,0 0 1,-1 1 0,1-1-1,0 0 1,-1 0-1,1 1 1,-1-1-1,1 0 1,-1 1-1,0-1 1,1 1-1,-1-1 1,1 1-1,-1-1 1,-1 0-1,1 1-5,0 0 1,0 0-1,0 0 0,-1 1 0,1-1 1,0 0-1,0 1 0,0-1 0,1 1 0,-1-1 1,0 1-1,0-1 0,0 1 0,0 0 1,0-1-1,1 1 0,-2 1 0,-29 40 126,20-24 277,0 2 0,1-1-1,1 2 1,1-1 0,1 1-1,0 0 1,2 1 0,0-1 0,-1 31-1,6-50-403,0-1-1,0 0 0,0 1 0,0-1 1,0 0-1,0 0 0,0 1 0,1-1 1,-1 0-1,1 0 0,-1 1 1,1-1-1,-1 0 0,1 0 0,0 0 1,0 0-1,-1 0 0,1 0 0,0 0 1,0 0-1,0 0 0,0 0 0,0 0 1,2 1-1,0-1 13,0 0 0,0 0 0,0-1 0,0 1 0,0 0 0,0-1 0,0 0 1,1 0-1,-1 0 0,5-1 0,9-2 47,1-1 1,-1 0-1,19-8 0,-21 7-89,-9 3 9,1-1 0,0 2 1,0-1-1,0 1 0,1 0 0,-1 0 1,12 1-1,-17 0 5,0 1 1,0-1-1,0 1 1,0 0-1,-1-1 1,1 1-1,0 0 1,-1 0 0,1 0-1,-1 0 1,1 0-1,-1 1 1,1-1-1,-1 0 1,0 1-1,0-1 1,1 1-1,-1-1 1,0 1-1,-1 0 1,1-1-1,0 1 1,0 0-1,-1 0 1,1-1-1,-1 1 1,1 0-1,-1 0 1,0 0-1,0 0 1,1 0-1,-2-1 1,1 4-1,3 85 313,-3-71-4479,27-108-8357,-17 42 6299</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1.622"/>
    </inkml:context>
    <inkml:brush xml:id="br0">
      <inkml:brushProperty name="width" value="0.025" units="cm"/>
      <inkml:brushProperty name="height" value="0.025" units="cm"/>
    </inkml:brush>
  </inkml:definitions>
  <inkml:trace contextRef="#ctx0" brushRef="#br0">24 0 5958,'0'0'15828,"0"9"-14493,-11 100 1021,4-54 411,1 100 0,7-149-2682,0-1 0,1 1 0,-1-1 0,1 1 0,0-1 0,1 1 0,-1-1 0,4 5 0,-5-9-67,-1 0-1,0 0 1,1 0 0,-1 0 0,1 0 0,-1 0 0,1 0 0,0 0 0,-1-1 0,1 1 0,0 0 0,0 0 0,0-1 0,0 1 0,-1 0 0,1-1 0,0 1 0,0-1 0,0 1 0,0-1 0,0 0 0,0 1 0,0-1 0,0 0 0,0 0 0,1 1 0,-1-1 0,0 0 0,0 0 0,0 0 0,0 0 0,0-1 0,0 1 0,0 0 0,0 0 0,0-1 0,0 1 0,0-1 0,0 1 0,0 0-1,0-1 1,0 0 0,0 1 0,0-1 0,-1 0 0,1 1 0,0-1 0,0 0 0,-1 0 0,2-1 0,1-3-10,0 0 0,-1 0 0,0 0-1,1 0 1,-2-1 0,1 1 0,-1-1 0,0 1-1,0-1 1,0 0 0,-1-6 0,-3-64-27,3 74-4,0 1 0,0-1 1,0 0-1,-1 0 0,1 1 0,-1-1 1,1 0-1,-1 1 0,0-1 0,1 1 1,-1-1-1,0 1 0,0-1 0,0 1 1,0-1-1,0 1 0,-1 0 0,-2-2 1,3 29-923,1-23 929,0-1 0,0 0 0,0 0 1,1 0-1,-1 0 0,1 0 0,0 1 1,-1-1-1,1 0 0,0 0 0,0-1 1,0 1-1,1 0 0,-1 0 0,0 0 1,1-1-1,-1 1 0,1-1 0,-1 1 1,1-1-1,2 2 0,0-1 18,0 0 0,0 0 0,1 0 0,-1 0 0,0-1 0,1 0 0,-1 0 0,1 0 0,8 0 0,-4-1 80,0 0-1,0 0 1,0-1-1,0 0 1,0-1 0,0 0-1,-1 0 1,1-1 0,-1 0-1,10-5 1,28-25 405,-44 31-472,0 1 0,0-1 1,0 0-1,-1 0 0,1 0 0,-1 0 0,1 0 1,-1 0-1,0 0 0,0 0 0,0-1 0,0 1 0,0 0 1,0-1-1,-1 1 0,1-1 0,-1 1 0,1-1 1,-1 1-1,0-4 0,-1 6-15,1-1 0,-1 0 0,1 1 0,-1-1 0,1 0 0,-1 1 0,1-1 0,-1 1 0,0-1 0,1 1 0,-1-1 0,0 1 0,1-1 0,-1 1 0,0 0 0,0-1 0,1 1 0,-1 0 0,0 0 0,0-1 0,0 1 0,1 0 0,-1 0 0,0 0 0,0 0 0,0 0 0,0 0 0,1 0 0,-1 0 0,0 1 0,0-1 0,0 0 0,1 0 0,-1 1 0,0-1 0,0 1 0,-31 13 0,27-10 0,1 1 0,0-1 0,0 1 0,0-1 0,0 1 0,1 0 0,0 0 0,0 1 0,0-1 0,1 1 0,0-1 0,0 1 0,0 0 0,0 0 0,1 0 0,0 0 0,1 0 0,-1 0 0,1 0 0,1 10 0,0-15 0,-1 0 0,1 1 0,0-1 0,0 1 0,0-1 0,0 0 0,0 0 0,1 1 0,-1-1 0,0 0 0,1 0 0,-1 0 0,0-1 0,1 1 0,-1 0 0,1 0 0,-1-1 0,1 1 0,-1-1 0,1 1 0,0-1 0,-1 0 0,1 0 0,3 1 0,48 0 0,-43-1 0,5 0 0,0 0 0,1-1 0,-1-1 0,0-1 0,0 0 0,28-10 0,-39 11 0,1 1 0,-1-1 0,0-1 0,0 1 0,0-1 0,0 1 0,0-1 0,-1 0 0,1-1 0,-1 1 0,0-1 0,0 1 0,0-1 0,0 0 0,-1 0 0,0 0 0,1 0 0,-2-1 0,1 1 0,0 0 0,-1-1 0,0 0 0,0 1 0,0-1 0,0 0 0,-1-5 0,0 1 0,-1 0 0,1 0 0,-2 0 0,1 0 0,-1 1 0,-1-1 0,0 1 0,-4-11 0,-2-5 0,10 24 0,0-1 0,0 0 0,0 1 0,0-1 0,0 1 0,0 0 0,0-1 0,0 1 0,0 0 0,0 0 0,0 0 0,0-1 0,0 1 0,0 0 0,0 0 0,0 1 0,1-1 0,-1 0 0,1 1 0,35 10-734,4 1-3481,-5-9-4129</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2.469"/>
    </inkml:context>
    <inkml:brush xml:id="br0">
      <inkml:brushProperty name="width" value="0.025" units="cm"/>
      <inkml:brushProperty name="height" value="0.025" units="cm"/>
    </inkml:brush>
  </inkml:definitions>
  <inkml:trace contextRef="#ctx0" brushRef="#br0">187 105 4612,'0'0'12973,"1"-12"-8201,4-36-1179,-4 46-3488,-1 0 0,0 0-1,0 0 1,0 0 0,0 0 0,0 0 0,0 0 0,-1 0-1,1 0 1,-1 1 0,1-1 0,-1 0 0,0 0 0,1 0-1,-1 1 1,0-1 0,0 0 0,0 1 0,-2-3 0,2 4 1,0-1 0,-1 0 0,1 1 0,0-1 0,0 1 0,-1-1 0,1 1 1,0-1-1,-1 1 0,1 0 0,0 0 0,-1 0 0,1 0 0,0 0 1,-1 0-1,1 0 0,0 0 0,-1 1 0,1-1 0,-2 1 0,-2 1 121,0 0-1,0 0 1,0 0-1,0 1 1,0 0-1,1 0 1,-1 0-1,1 0 1,0 1-1,-5 6 1,-3 5-263,0 2 1,2 0-1,0 0 1,1 1-1,0 0 0,2 0 1,0 1-1,1 0 1,1 1-1,1-1 1,-2 26-1,6-44 34,0 0 0,1-1 0,-1 1 0,1-1 0,-1 1 0,1-1 0,0 1-1,-1-1 1,1 0 0,-1 1 0,1-1 0,0 0 0,-1 1 0,1-1 0,0 0 0,-1 0 0,1 1 0,0-1 0,-1 0 0,1 0 0,0 0 0,0 0 0,-1 0 0,1 0-1,0 0 1,-1 0 0,1 0 0,0-1 0,0 1 0,-1 0 0,1 0 0,0-1 0,-1 1 0,2-1 0,30-8 78,-29 8-91,-1 0-53,0 0-1,1 0 0,-1 0 1,1 1-1,-1-1 0,1 1 1,0-1-1,-1 1 0,1 0 1,-1 0-1,1 0 0,0 0 1,-1 1-1,1-1 0,-1 1 1,1-1-1,-1 1 0,1 0 1,-1 0-1,1 0 0,-1 0 1,0 1-1,0-1 0,0 0 1,0 1-1,0 0 0,0-1 1,0 1-1,0 0 0,0 0 1,-1 0-1,1 0 0,-1 1 1,1-1-1,-1 0 0,0 0 1,0 1-1,0-1 0,0 1 1,0 3-1,3 11 13,-1 1 1,-1 0-1,0-1 1,-3 35-1,1-32 90,0 1 48,-1 0 0,0 0 0,-7 28 0,7-43 82,-1 0-1,0 0 1,0 0 0,0 0-1,0 0 1,-1-1 0,0 1 0,0-1-1,-1 0 1,1 0 0,-1 0-1,0 0 1,-1-1 0,1 1-1,-11 6 1,14-10-154,0 0 0,0 0 0,0 0 0,0-1 1,-1 1-1,1 0 0,0-1 0,-1 1 0,1-1 0,0 0 0,-1 1 0,1-1 0,0 0 0,-1 0 0,1 0 0,-1 0 0,1 0 0,-1 0 0,1 0 1,0 0-1,-1-1 0,1 1 0,0-1 0,-1 1 0,-1-2 0,1 1 2,0-1 0,0 0-1,1 0 1,-1 0 0,1 0 0,0 0-1,-1 0 1,1 0 0,0 0 0,0 0 0,0-1-1,0 1 1,0-4 0,-2-11 18,0 0 1,2 0-1,0-25 0,1 32-28,-1-19-104,1 0 0,2 0 0,1 1 0,12-53 0,-11 69 44,1-1 1,0 0-1,0 1 0,1 0 1,1 0-1,0 1 0,0 0 1,1 0-1,1 1 0,-1 0 1,2 0-1,18-14 0,14-5-523,22-15 186,-60 41 415,0-1 0,0 1-1,-1-1 1,1 0 0,-1 0 0,1 0 0,-1-1 0,-1 1-1,1-1 1,3-8 0,-5 12-1,-1 0 0,1 1 0,-1-1 0,0 1 0,1-1 0,-1 1 0,0-1 0,0 0 0,1 1 0,-1-1 0,0 0 0,0 1 0,0-1 0,0 0 0,0 1 0,0-1 0,0 0 0,0 0 0,0 1 0,0-1 0,0 0 1,0 1-1,0-1 0,-1 0 0,1 1 0,0-1 0,-1 1 0,1-1 0,0 0 0,-1 1 0,1-1 0,0 1 0,-1-1 0,1 1 0,-1-1 0,1 1 0,-1-1 0,0 1 0,1 0 0,-1-1 0,1 1 0,-1 0 0,0-1 0,1 1 0,-1 0 0,1 0 0,-1 0 0,0-1 0,0 1 0,1 0 0,-1 0 0,0 0 0,1 0 0,-1 0 0,-1 1 0,0-1 54,-1 1 1,0-1-1,0 1 0,0 0 1,1 0-1,-1 1 0,0-1 0,1 1 1,-1-1-1,1 1 0,0 0 1,-3 2-1,-1 2-73,1 0 0,0 0 0,0 0 0,1 0 0,0 1 0,0 0 0,1 0 0,-1 0 0,2 0 0,-1 1 0,1-1 0,0 1 0,0 0 0,1-1 0,0 1 0,1 0 0,0 13 0,1-20-47,-1 0 0,1 0 0,0 0 1,0 0-1,0 0 0,-1 0 0,1 0 0,0 0 0,1 0 1,-1-1-1,0 1 0,0 0 0,0-1 0,0 1 0,0-1 1,1 1-1,-1-1 0,0 0 0,0 1 0,1-1 0,-1 0 1,0 0-1,1 0 0,-1 0 0,0 0 0,0 0 0,1 0 0,-1 0 1,0-1-1,3 0 0,41-11-2878,7-20-3322,-6-8-3506,-18 9-1164</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2.875"/>
    </inkml:context>
    <inkml:brush xml:id="br0">
      <inkml:brushProperty name="width" value="0.025" units="cm"/>
      <inkml:brushProperty name="height" value="0.025" units="cm"/>
    </inkml:brush>
  </inkml:definitions>
  <inkml:trace contextRef="#ctx0" brushRef="#br0">133 0 15150,'0'0'5323,"-9"4"-3519,-3 2-1132,0 1-1,0 0 1,1 1-1,0 0 1,0 1-1,1 0 1,0 0 0,0 1-1,-13 19 1,22-28-668,1-1-1,0 0 1,0 1 0,0-1 0,0 1 0,0-1 0,0 0-1,-1 1 1,1-1 0,0 0 0,0 1 0,0-1-1,0 1 1,0-1 0,0 0 0,0 1 0,1-1 0,-1 0-1,0 1 1,0-1 0,0 0 0,0 1 0,0-1-1,0 0 1,1 1 0,-1-1 0,0 0 0,0 1 0,1-1-1,-1 0 1,0 0 0,0 1 0,1-1 0,-1 0-1,0 0 1,1 1 0,19 4 61,35-5-288,-41 0-27,71 5-1094,-78-4 1310,0 0-1,0 1 1,0 0 0,-1 0 0,1 0-1,0 1 1,-1 0 0,0 0-1,12 8 1,-17-10 46,0 0 1,0 0 0,0 0-1,1 0 1,-1 0-1,0 0 1,-1 0-1,1 1 1,0-1-1,0 0 1,0 1-1,-1-1 1,1 1-1,-1-1 1,1 1-1,-1-1 1,1 1-1,-1-1 1,0 1 0,0-1-1,0 1 1,0-1-1,0 1 1,0 2-1,-1-1 66,0 0-1,0-1 1,-1 1 0,1 0-1,-1 0 1,1 0 0,-1-1-1,0 1 1,0-1 0,0 0-1,-4 4 1,-5 3 161,-1 0-1,0 0 1,-24 12-1,29-17-231,-1 1-1,0-1 0,0-1 1,0 1-1,-1-1 0,1-1 0,-1 1 1,1-2-1,-1 1 0,-10 0 1,18-3-75,1 1 0,-1-1 0,0 1 0,0-1 0,1 1 0,-1-1 0,0 0 0,1 1 0,-1-1-1,1 0 1,-1 1 0,1-1 0,-1 0 0,1 0 0,0 0 0,-1 1 0,1-1 0,0 0 0,-1 0 0,1 0 0,0 0 0,0 0 0,0 1 0,0-1 0,0 0 0,0 0 0,0 0 0,0 0 0,0 0 0,1 0 0,-1-1 0,6-32-2373,32-58-5150,-17 44 1911,1-8-1991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4.088"/>
    </inkml:context>
    <inkml:brush xml:id="br0">
      <inkml:brushProperty name="width" value="0.025" units="cm"/>
      <inkml:brushProperty name="height" value="0.025" units="cm"/>
    </inkml:brush>
  </inkml:definitions>
  <inkml:trace contextRef="#ctx0" brushRef="#br0">0 182 10122,'5'-9'3491,"15"-26"-656,-10 25 163,-5 18-1552,-4 23-249,-1-27-694,-1 109 2289,2 127 3176,0-234-5885,-1-1 0,1 0-1,0 0 1,1 0 0,-1 0 0,1 0-1,3 5 1,-5-9-70,0 0 0,0 0 0,1-1 0,-1 1 0,1 0 0,-1 0 0,1-1 0,-1 1 0,1 0 1,-1-1-1,1 1 0,-1-1 0,1 1 0,0-1 0,-1 1 0,1-1 0,0 1 0,0-1 0,-1 1 0,1-1 0,0 0 0,0 0 0,0 1 0,-1-1 0,1 0 0,0 0 0,0 0 1,0 0-1,0 0 0,-1 0 0,1 0 0,0 0 0,0 0 0,0-1 0,0 1 0,-1 0 0,1 0 0,0-1 0,0 1 0,0 0 0,-1-1 0,1 1 0,0-1 0,-1 1 0,1-1 0,0 1 1,-1-1-1,1 0 0,-1 1 0,1-1 0,-1 0 0,1 1 0,0-2 0,4-5-8,0 0 1,-1-1-1,0 1 1,0-1-1,0 0 1,-1 0-1,0-1 1,-1 1-1,1 0 1,0-16-1,-1 10-7,-1 1 1,0-1-1,-1 0 0,-1 0 0,0 0 1,-4-15-1,5 28 1,0 0 0,0 0 0,0 0 0,0 0 0,0 0 0,-1 0 0,1 0 0,0 0 0,-1 0 0,1-1 0,-1 2 0,1-1 0,-1 0 0,1 0 0,-1 0 0,0 0 0,0 0 0,1 0 0,-1 1 0,0-1 1,0 0-1,0 1 0,0-1 0,0 0 0,-1 0 0,1 2-2,0-1 1,0 1 0,1-1-1,-1 1 1,0 0 0,0 0-1,1-1 1,-1 1 0,1 0-1,-1 0 1,1 0 0,-1 0-1,1-1 1,-1 1 0,1 0-1,0 0 1,0 0 0,-1 0-1,1 0 1,0 0 0,0 0-1,0 0 1,0 0 0,0 0-1,0 0 1,0 0 0,1 2-1,-1 2-5,0 0-1,0 1 1,1-1-1,-1 0 1,1 0-1,1 0 1,-1 1-1,1-1 1,0-1-1,0 1 1,0 0-1,5 7 1,-4-9 12,-1 0 1,1-1-1,-1 1 1,1-1-1,0 0 1,0 0-1,0 0 0,0 0 1,0 0-1,1 0 1,-1-1-1,0 0 1,1 0-1,-1 0 1,1 0-1,0 0 1,-1-1-1,1 0 0,6 1 1,-4-2-1,1 0-1,0 0 1,0 0-1,-1-1 1,1 0 0,-1 0-1,1-1 1,-1 0 0,0 0-1,0 0 1,0-1-1,-1 1 1,1-2 0,-1 1-1,0 0 1,0-1-1,0 0 1,-1 0 0,0-1-1,6-9 1,-2 3 0,-1 1-1,0-2 1,-1 1-1,-1-1 1,0 0 0,0 0-1,-1-1 1,-1 1-1,2-20 1,-5 34-4,0-1 0,0 0 0,0 0 0,-1 0 0,1 0 0,0 0 0,0 0 0,0 1 0,0-1 0,0 0 0,-1 0 0,1 0 0,0 0 0,0 0 0,0 0 0,0 0 0,-1 0 0,1 0 0,0 0 0,0 0 0,0 0 0,-1 0 0,1 0 0,0 0 0,0 0 0,0 0 0,0 0 0,-1 0 0,1 0 0,0 0 0,0 0 0,0 0 0,-1 0 0,1 0 0,0 0 0,0 0 0,0 0 0,0-1 0,0 1 0,-1 0 0,1 0 0,0 0 0,0 0 0,0 0 0,0-1 0,0 1 0,0 0 0,0 0 0,0 0 0,-1 0 0,1-1 0,0 1 0,0 0 0,0 0 0,0 0 0,0 0 0,0-1 0,0 1 0,0 0 0,0 0 0,0 0 0,0-1 0,0 1 0,0 0 0,-9 9 0,-2 9 0,1 1 0,1-1 0,0 1 0,-10 35 0,15-42 0,1-1 0,1 1 0,0-1 0,0 1 0,1 0 0,1 0 0,0 0 0,0 0 0,5 21 0,-5-31 0,1 0 0,0 0 0,0 0 0,0 0 0,1-1 0,-1 1 0,0 0 0,1-1 0,-1 1 0,1 0 0,-1-1 0,1 0 0,0 1 0,0-1 0,-1 0 0,1 0 0,0 0 0,0 0 0,0 0 0,0-1 0,0 1 0,1-1 0,-1 1 0,0-1 0,0 0 0,0 1 0,0-1 0,0 0 0,5-1 0,0 1 0,0-1 0,0 0 0,0 0 0,0-1 0,-1 1 0,1-2 0,0 1 0,8-5 0,2-4 0,0-1 0,0-1 0,-1 0 0,-1-1 0,0-1 0,-1-1 0,0 0 0,-2 0 0,0-2 0,-1 1 0,0-1 0,-2-1 0,0 0 0,-1 0 0,-1-1 0,0 0 0,-2 0 0,-1-1 0,0 1 0,1-28 0,-5 47 0,0 0 0,0 1 0,0-1 0,0 1 0,0-1 0,0 0 0,0 1 0,0-1 0,0 0 0,0 1 0,0-1 0,0 0 0,0 1 0,0-1 0,-1 1 0,1-1 0,0 0 0,-1 1 0,1-1 0,0 1 0,-1-1 0,1 1 0,0-1 0,-1 1 0,1-1 0,-1 1 0,1-1 0,-1 1 0,1 0 0,-1-1 0,0 1 0,-18 8 0,-15 30 0,13-10 0,-32 59 0,47-75 0,1 0 0,0-1 0,0 2 0,2-1 0,-1 0 0,1 1 0,1 0 0,-1 20 0,3-31 0,0 0 0,0 0 0,0 0 0,1 0 0,-1 0 0,0 0 0,1 0 0,-1 0 0,1 0 0,0-1 0,0 1 0,0 0 0,-1 0 0,2-1 0,-1 1 0,0 0 0,0-1 0,0 1 0,1-1 0,-1 0 0,1 1 0,-1-1 0,4 2 0,-1-1 0,0-1 0,0 1 0,0-1 0,0 0 0,0 0 0,0 0 0,0-1 0,1 1 0,-1-1 0,8-1 0,-1 0 0,0-1 0,1 0 0,-1 0 0,0-1 0,-1-1 0,1 0 0,-1 0 0,11-7 0,6-8 0,-2-1 0,0-1 0,-2-2 0,0 0 0,-1-2 0,-2 0 0,0-1 0,-2-1 0,-1-1 0,23-51 0,-29 37 0,-11 42 0,0-1 0,0 1 0,0 0 0,0-1 0,0 1 0,0 0 0,0-1 0,0 1 0,0 0 0,0-1 0,0 1 0,0 0 0,0 0 0,-1-1 0,1 1 0,0 0 0,0-1 0,0 1 0,0 0 0,0 0 0,-1-1 0,1 1 0,0 0 0,0 0 0,-1 0 0,1-1 0,0 1 0,0 0 0,-1 0 0,1 0 0,0 0 0,0-1 0,-1 1 0,1 0 0,0 0 0,-1 0 0,-19 12 0,8 3 0,0-1 0,1 1 0,0 1 0,2 0 0,-1 1 0,2-1 0,0 2 0,1-1 0,1 1 0,1 0 0,0 0 0,2 1 0,0-1 0,1 1 0,0 0 0,2 21 0,0-37 0,0-1 0,0 0 0,0 1 0,1-1 0,-1 0 0,0 1 0,1-1 0,0 0 0,-1 1 0,1-1 0,0 0 0,0 0 0,0 0 0,1 0 0,-1 0 0,0 0 0,1 0 0,-1 0 0,1 0 0,0-1 0,0 1 0,2 1 0,-1-1 0,1-1 0,-1 0 0,0 0 0,0 0 0,1 0 0,-1-1 0,0 0 0,1 1 0,-1-1 0,0 0 0,1 0 0,-1-1 0,1 1 0,2-2 0,6-1 0,0 0 0,-1-1 0,0-1 0,0 0 0,0 0 0,0-1 0,17-14 0,-6 1 0,0-2 0,-2 0 0,-1-1 0,0-1 0,23-39 0,-31 43 0,0-1 0,-1 1 0,-2-2 0,0 1 0,-1-1 0,0 0 0,5-44 0,-13 43 0,0 21 0,1 1 0,0 0 0,0 0 0,0 0 0,-1 0 0,1 0 0,0-1 0,0 1 0,-1 0 0,1 0 0,0 0 0,0 0 0,-1 0 0,1 0 0,0 0 0,0 0 0,-1 0 0,1 0 0,0 0 0,0 0 0,-1 0 0,1 0 0,0 0 0,0 0 0,-1 0 0,1 1 0,0-1 0,0 0 0,0 0 0,-1 0 0,1 0 0,0 0 0,0 1 0,0-1 0,-1 0 0,1 0 0,0 0 0,0 1 0,0-1 0,-1 0 0,-21 37 0,10-5 0,2 0 0,1 0 0,2 1 0,1 0 0,2 0 0,1 0 0,1 1 0,6 62 0,8-35 0,-11-58 0,-1 0 0,1-1 0,0 1 0,0 0 0,0-1 0,1 1 0,-1 0 0,0-1 0,1 0 0,0 1 0,0-1 0,-1 0 0,1 0 0,0 0 0,1 0 0,-1 0 0,0 0 0,5 2 0,-7-30 0,-5 6 0,-2 1 0,0 0 0,-1 0 0,-1 1 0,-1 0 0,0 0 0,-24-28 0,7 7 0,26 37 0,-1 1 0,1-1 0,0 0 0,-1 0 0,1 0 0,0 1 0,0-1 0,0 0 0,0-1 0,1 1 0,-1 0 0,0 0 0,1 0 0,0 0 0,-1-3 0,3 4 0,-1 1 0,1-1 0,-1 0 0,1 1 0,0-1 0,-1 1 0,1-1 0,0 1 0,-1 0 0,1 0 0,0 0 0,0 0 0,-1 0 0,1 0 0,3 1 0,10-1 0,66 1-775,1 1-4739,-40-2-7095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4.887"/>
    </inkml:context>
    <inkml:brush xml:id="br0">
      <inkml:brushProperty name="width" value="0.025" units="cm"/>
      <inkml:brushProperty name="height" value="0.025" units="cm"/>
    </inkml:brush>
  </inkml:definitions>
  <inkml:trace contextRef="#ctx0" brushRef="#br0">9 199 16015,'0'0'312,"-1"0"-1,1 1 1,-1-1-1,1 0 1,-1 1 0,1-1-1,-1 0 1,1 1-1,-1-1 1,1 1-1,-1-1 1,1 1-1,0-1 1,-1 1 0,1-1-1,0 1 1,-1 0-1,1-1 1,0 1-1,0-1 1,0 1-1,-1 0 1,1-1 0,0 1-1,0-1 1,0 1-1,0 0 1,0 0-1,18-3 2614,29-19-1486,42-39 724,-80 53-2000,1-1 0,-2 0 0,1-1 0,-1 0 1,0 0-1,11-18 0,-18 25-161,0 1-1,0 0 1,0 0 0,0-1 0,0 1 0,-1 0-1,1-1 1,0 1 0,-1-1 0,0 1-1,1-1 1,-1 1 0,0-1 0,1 1-1,-1-1 1,0 1 0,0-1 0,0 1 0,0-1-1,-1 1 1,1-1 0,0 0 0,-1 1-1,1 0 1,-1-1 0,1 1 0,-1-1-1,0 1 1,1 0 0,-1-1 0,0 1-1,0 0 1,-2-2 0,1 2-2,0 0-1,1 1 1,-1 0-1,0-1 1,0 1-1,-1 0 1,1 0-1,0 0 1,0 0-1,0 0 1,0 0-1,0 0 1,0 1 0,0-1-1,0 1 1,1 0-1,-1 0 1,0-1-1,0 1 1,0 0-1,1 0 1,-1 1-1,0-1 1,1 0-1,-3 2 1,-7 8-18,0 0 0,1 0 0,0 1 0,1 0 0,1 1 0,-1 0 0,2 0 0,0 1 0,1 0 0,0 0 0,1 1 0,0-1 0,2 1 0,-1 0 0,0 19 0,4-32 21,0-1 0,0 0 1,0 1-1,0-1 0,1 1 0,-1-1 1,0 0-1,1 1 0,-1-1 0,1 0 1,0 1-1,-1-1 0,1 0 1,0 0-1,0 0 0,0 0 0,0 1 1,0-1-1,0 0 0,0-1 1,0 1-1,0 0 0,0 0 0,0 0 1,1-1-1,-1 1 0,0-1 0,1 1 1,-1-1-1,0 1 0,1-1 1,-1 0-1,0 1 0,1-1 0,-1 0 1,1 0-1,-1 0 0,1 0 0,-1-1 1,0 1-1,1 0 0,-1-1 1,3 0-1,5 0 21,1-1 0,-1-1 0,0 0 0,1 0 0,9-6 0,15-10-24,36-26 0,-41 24 0,54-27 0,-82 47 0,-1 1 0,1 0 0,-1-1 0,1 1 0,-1 0 0,1 0 0,-1-1 0,1 1 0,-1 0 0,1 0 0,-1 0 0,1 0 0,0-1 0,-1 1 0,1 0 0,-1 0 0,1 0 0,-1 0 0,1 1 0,-1-1 0,1 0 0,0 0 0,-1 0 0,1 0 0,-1 0 0,1 1 0,-1-1 0,1 0 0,-1 1 0,1-1 0,-1 0 0,0 1 0,1-1 0,-1 0 0,1 1 0,-1-1 0,0 1 0,1-1 0,-1 1 0,2 28 0,-18 32 0,6-34 0,5-16 0,1 0 0,0 0 0,1 0 0,-2 13 0,5-24 0,1 0 0,-1 1 0,0-1 0,0 0 0,0 0 0,0 1 0,0-1 0,1 0 0,-1 0 0,0 1 0,0-1 0,0 0 0,1 0 0,-1 0 0,0 1 0,0-1 0,1 0 0,-1 0 0,0 0 0,0 0 0,1 0 0,-1 0 0,0 0 0,1 0 0,-1 1 0,0-1 0,0 0 0,1 0 0,-1 0 0,0 0 0,1 0 0,-1-1 0,0 1 0,0 0 0,1 0 0,-1 0 0,0 0 0,1 0 0,-1 0 0,0 0 0,0 0 0,1-1 0,-1 1 0,0 0 0,0 0 0,1-1 0,14-6 0,6-6 0,-1-1 0,26-24 0,-31 24 0,-1 2 0,2 0 0,0 0 0,0 2 0,21-10 0,-36 19-1,0 1 0,0-1 0,0 1 0,0 0 1,0-1-1,0 1 0,0 0 0,0 0 0,0 0 0,0 0 0,0 0 0,0 0 0,0 0 1,0 0-1,0 0 0,0 0 0,0 1 0,0-1 0,0 0 0,0 1 0,0-1 1,0 1-1,0-1 0,0 1 0,0-1 0,0 1 0,0 0 0,-1-1 0,1 1 0,0 0 1,0 0-1,-1 0 0,1-1 0,-1 1 0,1 0 0,-1 0 0,1 0 0,-1 0 0,1 0 1,-1 0-1,0 0 0,1 0 0,-1 0 0,0 0 0,0 0 0,0 0 0,0 0 1,0 2-1,1 10-313,0 0 1,-1 0-1,-3 18 1,2-8-1038,1-18-5354</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5.834"/>
    </inkml:context>
    <inkml:brush xml:id="br0">
      <inkml:brushProperty name="width" value="0.025" units="cm"/>
      <inkml:brushProperty name="height" value="0.025" units="cm"/>
    </inkml:brush>
  </inkml:definitions>
  <inkml:trace contextRef="#ctx0" brushRef="#br0">219 149 15022,'6'-12'3513,"1"1"-2780,-1 0 290,1 1 0,-1-1 0,-1 0 0,0 0 0,-1-1 0,0 0 0,-1 1 0,3-19 0,-6 30-972,0-1 0,0 1-1,0 0 1,0 0 0,0 0 0,0-1 0,0 1-1,0 0 1,0 0 0,0-1 0,0 1 0,0 0 0,0 0-1,0 0 1,0-1 0,-1 1 0,1 0 0,0 0-1,0 0 1,0 0 0,0-1 0,0 1 0,-1 0-1,1 0 1,0 0 0,0 0 0,0 0 0,-1-1 0,1 1-1,0 0 1,0 0 0,0 0 0,-1 0 0,1 0-1,0 0 1,0 0 0,0 0 0,-1 0 0,1 0 0,0 0-1,0 0 1,-1 0 0,-13 5 792,-10 12-385,-5 12-361,2 2 1,1 1-1,1 1 1,2 1-1,1 1 0,2 1 1,-19 46-1,39-82-96,-20 61 32,20-60-33,-1 0-1,1 1 1,0-1 0,-1 0 0,1 1 0,0-1 0,0 0-1,-1 1 1,1-1 0,0 0 0,0 1 0,1-1 0,-1 0-1,0 1 1,0-1 0,1 0 0,-1 0 0,1 1 0,-1-1-1,1 0 1,-1 0 0,1 0 0,0 0 0,-1 1 0,1-1-1,0 0 1,0 0 0,0 0 0,0-1 0,0 1 0,0 0-1,0 0 1,0 0 0,0-1 0,1 1 0,-1-1 0,0 1-1,0-1 1,1 1 0,1-1 0,8 0 0,0 0 0,0-1 0,0-1 0,0 1 0,0-2 0,-1 0 0,1 0 0,-1-1 0,0 0 0,0-1 0,0 0 0,-1 0 0,0-1 0,0-1 0,0 1 0,-1-1 0,1-1 0,-2 0 0,1 0 0,6-10 0,-12 16 0,-1 1 0,0 0 0,0-1 0,0 1 0,0-1 0,0 1 0,0-1 0,0 1 0,0-1 0,-1 0 0,1 0 0,-1 1 0,1-1 0,-1 0 0,0 0 0,1 0 0,-1 1 0,0-1 0,0 0 0,0 0 0,-1 0 0,1-1 0,-1 2 0,0-1 0,0 1 0,0 0 0,0 0 0,0 0 0,-1 0 0,1 0 0,0 0 0,0 0 0,-1 1 0,1-1 0,0 0 0,-1 1 0,1-1 0,-1 1 0,1 0 0,-1-1 0,1 1 0,-1 0 0,-1 0 0,-7-1 0,0 1 0,0 0 0,0 1 0,0 0 0,0 1 0,-16 5 0,11-2 0,0 2 0,0-1 0,-14 11 0,23-14 0,1 1 0,-1-1 0,1 1 0,0 0 0,1 1 0,-1-1 0,1 1 0,0 0 0,0 0 0,-5 9 0,14-13 0,1-1 0,-1 0 0,0 0 0,1 0 0,-1 0 0,8-2 0,31-15 0,-1-1 0,0-2 0,77-51 0,-104 60 0,-14 8 0,1 1 0,-1 0 0,1 0 0,0 1 0,0-1 0,0 0 0,0 1 0,0 0 0,5-2 0,-7 4 0,0-1 0,-1 1 0,1 0 0,-1-1 0,1 1 0,-1 0 0,1-1 0,-1 1 0,1 0 0,-1 0 0,0 0 0,1-1 0,-1 1 0,0 0 0,0 0 0,1 0 0,-1 0 0,0 0 0,0-1 0,0 1 0,0 0 0,0 0 0,-1 0 0,1 1 0,-1 30 0,1-28 0,-2 11 0,0 0 0,-1 0 0,0 0 0,-2 0 0,0-1 0,0 0 0,-1 0 0,-1 0 0,0 0 0,-19 23 0,26-37-26,0 0-1,0 0 1,0 0-1,0 0 1,0 0-1,0 0 1,0 0-1,0 0 1,0 0-1,0 0 1,0 0-1,0 0 1,-1 0-1,1 0 1,0 0-1,0 0 1,0 0-1,0 0 1,0 0-1,0 0 1,0 0-1,0 0 1,0 0-1,0 0 1,-1 0-1,1 0 1,0 0 0,0 0-1,0 0 1,0 0-1,0 0 1,0 0-1,0 0 1,0 0-1,0 0 1,0 0-1,0 0 1,0 0-1,0 0 1,0 0-1,-1 0 1,1 1-1,0-1 1,0 0-1,5-14-3125,11-25-6502,-13 33 7210,12-29-12151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6.495"/>
    </inkml:context>
    <inkml:brush xml:id="br0">
      <inkml:brushProperty name="width" value="0.025" units="cm"/>
      <inkml:brushProperty name="height" value="0.025" units="cm"/>
    </inkml:brush>
  </inkml:definitions>
  <inkml:trace contextRef="#ctx0" brushRef="#br0">41 1 10314,'0'0'9886,"1"12"-7248,0 11-1513,-1 0 0,-1 1 1,-2-1-1,-7 37 0,0-27-381,6-22-386,0 0 0,1 1 1,0 0-1,1 0 0,0 12 1,20-56 820,-9 7-1163,0 0 0,-1-1 0,-2 0 1,0 0-1,2-45 0,-7 77-27,-1 0 1,1 1-1,1-1 1,-1 0-1,1 0 1,0 0 0,0 0-1,1 0 1,0 0-1,5 8 1,-6-12 17,-1 0 0,1 0 0,0-1 0,0 1 0,-1 0 0,1-1 0,0 0 1,1 1-1,-1-1 0,0 0 0,0 0 0,0 0 0,1 0 0,-1-1 0,1 1 0,-1-1 0,0 1 0,1-1 0,-1 0 1,1 0-1,-1 0 0,1 0 0,-1 0 0,0-1 0,1 1 0,-1-1 0,1 1 0,-1-1 0,0 0 0,0 0 1,3-1-1,4-4-6,1 0 0,-2 0 1,1-1-1,-1 0 1,0 0-1,0-1 1,-1 0-1,0-1 0,0 0 1,-1 0-1,0 0 1,-1 0-1,0-1 1,7-20-1,-60 130-1,43-87 0,1 0 0,0 0 0,1 1 0,1-1 0,0 1 0,0 14 0,2-28 0,0 1 0,0-1 0,0 1 0,0 0 0,0-1 0,0 1 0,0-1 0,0 1 0,0 0 0,0-1 0,1 1 0,-1-1 0,0 1 0,0 0 0,1-1 0,-1 1 0,0-1 0,1 1 0,-1-1 0,0 1 0,1-1 0,-1 0 0,1 1 0,-1-1 0,1 1 0,-1-1 0,1 0 0,-1 1 0,1-1 0,-1 0 0,2 1 0,20-5 0,19-22 0,-24 9 0,-1-1 0,-1 0 0,-1-1 0,-1-1 0,-1 0 0,17-35 0,-54 131 0,22-66 2,-3 2-14,1 0 0,1 1 1,0 0-1,1 0 0,0 0 1,0 14-1,3-27-100,0 1 0,1-1 0,-1 0 1,0 1-1,1-1 0,-1 1 0,0-1 0,1 0 1,-1 1-1,1-1 0,-1 0 0,0 1 0,1-1 1,-1 0-1,1 0 0,-1 1 0,1-1 0,-1 0 1,1 0-1,-1 0 0,1 0 0,-1 0 0,1 1 0,-1-1 1,1 0-1,0 0 0,-1-1 0,1 1 0,-1 0 1,1 0-1,-1 0 0,1 0 0,-1 0 0,1 0 1,-1-1-1,1 1 0,-1 0 0,1 0 0,-1-1 1,0 1-1,1 0 0,-1-1 0,1 1 0,-1-1 1,25-13-6448,-6-5-861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6.963"/>
    </inkml:context>
    <inkml:brush xml:id="br0">
      <inkml:brushProperty name="width" value="0.025" units="cm"/>
      <inkml:brushProperty name="height" value="0.025" units="cm"/>
    </inkml:brush>
  </inkml:definitions>
  <inkml:trace contextRef="#ctx0" brushRef="#br0">102 0 18898,'0'0'6716,"-1"10"-5013,-8 54-133,-17 68 0,-12 80-669,37-192-880,1-10-30,-1 1 0,0-1 0,0 1 0,-1 0 0,0-1 0,-1 0 0,0 0 0,0 0-1,-8 14 1,13-71-39,87-243 8,-75 249 91,-13 40-47,4-15 103,1 0 1,0 0-1,1 1 0,15-23 1,-21 36-130,1-1 0,0 1 0,0-1 0,0 1 0,0-1 0,0 1 0,0 0 0,0 0 0,1 0 0,-1 1 0,1-1 0,0 0-1,-1 1 1,1 0 0,0-1 0,0 1 0,0 0 0,0 0 0,0 1 0,0-1 0,0 1 0,0 0 0,0-1 0,0 1 0,0 0 0,0 1 0,0-1 0,0 1 0,1-1 0,-2 1 0,1 0 0,0 0 0,3 2 0,-4-3 12,-1 1 0,0-1 1,1 1-1,-1 0 0,0 0 1,0 0-1,1 0 0,-1 0 1,0 0-1,0 0 0,0 0 1,0 0-1,0 0 0,0 0 1,-1 1-1,1-1 0,0 0 1,-1 1-1,1-1 0,-1 0 1,1 1-1,-1-1 0,0 1 1,1-1-1,-1 1 0,0-1 1,0 1-1,0-1 0,0 1 1,0-1-1,-1 1 0,1-1 1,0 1-1,-1-1 0,1 0 1,-1 1-1,1-1 0,-1 1 1,0-1-1,1 0 0,-1 0 1,-1 2-1,-3 4 226,1-1 0,-1 1-1,-1-1 1,1 0 0,-1-1-1,-9 8 1,0-1-126,0-1 0,0-1 0,-2-1 0,1 0 0,-1-1 0,-22 7 0,41-20-2605,19-20-9939,-2 7 5733,3-3-2658</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7.386"/>
    </inkml:context>
    <inkml:brush xml:id="br0">
      <inkml:brushProperty name="width" value="0.025" units="cm"/>
      <inkml:brushProperty name="height" value="0.025" units="cm"/>
    </inkml:brush>
  </inkml:definitions>
  <inkml:trace contextRef="#ctx0" brushRef="#br0">127 14 6854,'0'0'15156,"4"10"-12802,-2 1-2126,-1 1 0,0 0-1,0 0 1,-1 0-1,0 0 1,-1 0 0,-1 0-1,0 0 1,0 0-1,-8 20 1,-38 111 1036,28-89-201,2 0 0,-13 73-1,30-95-1074,1-32 1,0 0-1,0 0 1,0 1 0,0-1 0,0 0 0,0 0-1,1 0 1,-1 1 0,0-1 0,0 0 0,0 0-1,0 0 1,0 1 0,1-1 0,-1 0 0,0 0 0,0 0-1,0 0 1,1 1 0,-1-1 0,0 0 0,0 0-1,1 0 1,-1 0 0,0 0 0,0 0 0,1 0 0,-1 0-1,0 0 1,0 0 0,1 0 0,-1 0 0,0 0-1,0 0 1,1 0 0,-1 0 0,0 0 0,0 0-1,1 0 1,-1 0 0,0 0 0,0 0 0,1 0 0,-1-1-1,0 1 1,0 0 0,1 0 0,2-4-59,1 1 1,-1-1-1,1 0 1,-1 0 0,0 0-1,-1 0 1,1 0-1,2-7 1,19-47-23,-3 0-1,21-90 1,-26 84 14,48-120 0,-64 182 70,1 0-1,0 0 1,-1 0-1,1 1 0,0-1 1,0 0-1,0 0 0,0 1 1,1-1-1,-1 1 0,0-1 1,1 1-1,-1-1 0,1 1 1,-1 0-1,1 0 0,0 0 1,-1 0-1,1 0 1,0 0-1,0 0 0,3-1 1,-3 3 1,-1 0 0,1-1 1,-1 1-1,0 0 1,1 0-1,-1 0 1,0 0-1,0 0 0,0 0 1,0 0-1,0 0 1,0 1-1,0-1 0,0 0 1,0 1-1,0-1 1,-1 1-1,1-1 1,-1 0-1,1 1 0,-1 0 1,1-1-1,-1 1 1,0-1-1,0 1 1,0-1-1,0 1 0,0 2 1,1 5 121,-1 1 0,-1-1 0,1 0 0,-2 0 0,1 1 0,-1-1 0,0 0 0,-1-1 0,0 1 0,-1 0 0,0-1 0,0 1 0,-1-1 0,-5 7 0,7-10-43,0 0 0,-1 0-1,1-1 1,-1 1-1,0-1 1,-1 0-1,1-1 1,-1 1-1,1-1 1,-1 1 0,0-1-1,0-1 1,0 1-1,-1-1 1,1 0-1,-1 0 1,1 0 0,-1-1-1,0 0 1,1 0-1,-1-1 1,0 1-1,-10-2 1,13 0-356,-1 0 0,1 0 0,-1-1 0,1 0 0,0 0 0,-1 0-1,1 0 1,0 0 0,0 0 0,0-1 0,1 0 0,-1 1 0,-3-6 0,4 6 30,1 1 0,0-1 0,-1 1 0,1-1 0,0 0 0,0 0-1,0 0 1,0 0 0,0 0 0,1 0 0,-1 0 0,1 0 0,-1 0 0,1 0 0,0 0 0,0 0 0,-1 0 0,1 0 0,1 0 0,-1-1 0,0 1-1,1 0 1,-1 0 0,1 0 0,-1 0 0,2-2 0,14-10-6237</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7.732"/>
    </inkml:context>
    <inkml:brush xml:id="br0">
      <inkml:brushProperty name="width" value="0.025" units="cm"/>
      <inkml:brushProperty name="height" value="0.025" units="cm"/>
    </inkml:brush>
  </inkml:definitions>
  <inkml:trace contextRef="#ctx0" brushRef="#br0">102 153 21749,'0'0'10634,"4"6"-10319,-4-6-313,0 1 0,1 0 0,-1 0-1,0 0 1,1-1 0,-1 1 0,1 0 0,-1-1 0,1 1 0,-1 0 0,1-1 0,-1 1 0,1-1 0,0 1 0,-1-1 0,1 1 0,0-1 0,-1 1 0,1-1 0,0 0 0,-1 1 0,1-1 0,0 0 0,0 1 0,0-1 0,-1 0 0,1 0 0,0 0 0,0 0 0,0 0 0,0 0 0,-1 0 0,1 0 0,0 0 0,0 0 0,0-1 0,-1 1-1,1 0 1,0 0 0,0-1 0,-1 1 0,1-1 0,1 0 0,2-4-5,1 0 1,-1-1-1,0 0 0,-1 0 0,5-11 0,-5 12 3,1 0 0,-1-1 0,0 1 0,0-1 0,-1 0 0,1 1 0,-1-1 0,0 0 0,-1-1 0,0 1 0,0 0 0,0 0 0,-1-1 0,1 1 0,-2 0 0,0-8 0,1 13 0,-1 0 0,1 0 0,-1 0 0,1 0 0,-1 0 0,0 1 0,1-1 0,-1 0 0,0 0 0,0 1 0,1-1 0,-1 0 0,0 1 0,0-1 0,0 1 0,0-1 0,0 1 0,0-1 0,0 1 0,0 0 0,0-1 0,0 1 0,0 0 0,0 0 0,0 0 0,0 0 0,0 0 0,0 0 0,0 0 0,0 0 0,0 0 0,0 1 0,0-1 0,0 0 0,0 1 0,0-1 0,0 1 0,-1 0 0,-2 1 0,0-1 0,0 1 0,0 1 0,0-1 0,1 0 0,-1 1 0,1 0 0,-4 3 0,-9 14 0,1 0 0,1 1 0,1 1 0,-19 41 0,26-50 0,1-1 0,1 1 0,0 0 0,1 0 0,0 0 0,1 0 0,1 1 0,0-1 0,0 1 0,4 23 0,-2-34-16,0 1 0,0 0 0,0 0 1,1-1-1,0 1 0,0-1 0,0 1 0,0-1 0,0 0 1,1 0-1,0 0 0,-1 0 0,1 0 0,0 0 0,0-1 1,0 0-1,1 1 0,-1-1 0,1 0 0,-1-1 0,1 1 0,5 1 1,-1 0-315,0-1 1,-1 0-1,1-1 1,0 1 0,0-1-1,0-1 1,0 0-1,0 0 1,0 0 0,11-3-1,12-8-8718</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3:38.091"/>
    </inkml:context>
    <inkml:brush xml:id="br0">
      <inkml:brushProperty name="width" value="0.025" units="cm"/>
      <inkml:brushProperty name="height" value="0.025" units="cm"/>
    </inkml:brush>
  </inkml:definitions>
  <inkml:trace contextRef="#ctx0" brushRef="#br0">0 67 7847,'0'0'11782,"12"1"-10132,51-4-146,0-2 0,64-15 0,27-2-1100,53 7-118,-119 13-3668</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3:38.437"/>
    </inkml:context>
    <inkml:brush xml:id="br0">
      <inkml:brushProperty name="width" value="0.025" units="cm"/>
      <inkml:brushProperty name="height" value="0.025" units="cm"/>
    </inkml:brush>
  </inkml:definitions>
  <inkml:trace contextRef="#ctx0" brushRef="#br0">821 12 20307,'0'0'4565,"-11"-3"-1763,4 1-2668,0 0 0,0 1 0,0-1-1,-1 2 1,1-1 0,0 1 0,-1 0 0,1 0-1,0 1 1,-1 0 0,1 0 0,0 1-1,0 0 1,0 0 0,-10 6 0,-212 93 879,-153 73 926,368-168-1939,10-5 0,0 1 0,0-1 0,0 1 0,0 0 0,0 0 0,0 1 0,1-1 0,-1 1 0,1-1 0,-1 1 0,1 0 0,0 1 0,0-1 0,1 0 0,-4 5 0,6-7 0,0 0 0,0 0 0,0-1 0,0 1 0,0 0 0,0 0 0,0-1 0,0 1 0,0 0 0,0 0 0,0-1 0,1 1 0,-1 0 0,0-1 0,1 1 0,-1 0 0,0-1 0,1 1 0,-1 0 0,1-1 0,-1 1 0,1-1 0,-1 1 0,1-1 0,-1 1 0,1-1 0,0 1 0,-1-1 0,1 1 0,0-1 0,-1 0 0,1 0 0,0 1 0,1-1 0,29 7 0,-24-6 0,165 24 13,-97-17-249,0 4 1,0 2 0,82 29-1,-120-29-1113,48 16-6041,-35-16-2577</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3:39.465"/>
    </inkml:context>
    <inkml:brush xml:id="br0">
      <inkml:brushProperty name="width" value="0.025" units="cm"/>
      <inkml:brushProperty name="height" value="0.025" units="cm"/>
    </inkml:brush>
  </inkml:definitions>
  <inkml:trace contextRef="#ctx0" brushRef="#br0">1 1 17873,'0'0'4639,"0"10"-2557,0 352 6091,0-362-8173,0 0 0,0 1 0,0-1 0,0 0 0,0 0 0,0 1 0,0-1 0,0 0 0,0 1 0,0-1 0,0 0 0,1 0 0,-1 1 0,0-1 0,0 0 0,0 0 0,1 0 0,-1 1 0,0-1 0,0 0 0,0 0 0,1 0 0,-1 0 0,0 1 0,1-1 0,-1 0 0,0 0 0,0 0 0,1 0 0,-1 0 0,0 0 0,0 0 0,1 0 0,-1 0 0,0 0 0,1 0 0,-1 0 0,0 0 0,0 0 0,1 0 0,-1 0 0,0 0 0,1 0 0,-1 0 0,0 0 0,0-1 0,1 1 0,-1 0 0,0 0 0,0 0 0,1 0 0,-1-1 0,0 1 0,0 0 0,0 0 0,0-1 0,1 1 0,15-13 0,4-11 0,-1-2 0,-1 0 0,-1-2 0,18-41 0,-14 28 0,27-40 0,-48 80 0,1 0 0,-1 0 0,0 0 0,1 0 0,-1 0 0,1 0 0,-1 1 0,1-1 0,0 0 0,-1 0 0,1 0 0,0 1 0,0-1 0,0 1 0,-1-1 0,1 0 0,0 1 0,0-1 0,0 1 0,0 0 0,0-1 0,0 1 0,0 0 0,0 0 0,0-1 0,0 1 0,0 0 0,1 0 0,-1 1 0,0 0 0,0 0 0,0 0 0,0 1 0,0-1 0,0 0 0,0 0 0,-1 1 0,1-1 0,-1 1 0,1-1 0,-1 0 0,1 1 0,-1-1 0,0 1 0,1 2 0,2 72 0,-4-71 0,1 5 0,-2 0 0,1 1 0,-2-1 0,-4 15 0,4-16 0,0 0 0,1 1 0,0-1 0,-1 18 0,4-26 3,-1 0 0,1-1 1,-1 1-1,1-1 0,0 1 0,-1-1 1,1 1-1,0-1 0,-1 1 0,1-1 1,0 1-1,0-1 0,0 0 0,-1 0 1,1 1-1,0-1 0,0 0 0,0 0 0,0 0 1,-1 0-1,1 0 0,0 0 0,0 0 1,0 0-1,1-1 0,21 0-423,-6-6-3829,-3-5-5884,-4 0-1574</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3:40.782"/>
    </inkml:context>
    <inkml:brush xml:id="br0">
      <inkml:brushProperty name="width" value="0.025" units="cm"/>
      <inkml:brushProperty name="height" value="0.025" units="cm"/>
    </inkml:brush>
  </inkml:definitions>
  <inkml:trace contextRef="#ctx0" brushRef="#br0">109 120 10474,'0'0'21375,"0"-6"-20596,1 5-775,-1 1-1,0-1 0,0 1 0,1-1 1,-1 1-1,0-1 0,0 1 1,0-1-1,0 0 0,0 1 1,0-1-1,0 1 0,0-1 0,0 0 1,0 1-1,0-1 0,0 1 1,0-1-1,0 1 0,0-1 1,-1 0-1,1 1 0,0-1 1,0 1-1,-1-1 0,1 1 0,0-1 1,-1 1-1,1 0 0,0-1 1,-1 1-1,1-1 0,-1 1 1,1 0-1,-1-1 0,1 1 0,-1 0 1,1-1-1,-1 1 0,1 0 1,-2 0-1,0 0 0,0 1 0,0 1 0,0-1 0,0 0-1,0 0 1,0 1 0,0-1 0,1 1 0,-1 0 0,1-1 0,-2 3 0,-8 9-12,1 1 0,0 0 1,-8 16-1,13-20 9,1 1 0,0-1 0,0 1 0,1 0 0,0-1 0,1 2 0,0-1 0,1 0 0,0 0 0,1 0 0,2 19 0,-2-28 0,0-1 0,1 1 0,-1-1 0,1 1 0,0-1 0,-1 0 0,1 0 0,0 1 0,0-1 0,0 0 0,0 0 0,0 0 0,0 0 0,0 0 0,0 0 0,0 0 0,0 0 0,1 0 0,-1 0 0,0-1 0,1 1 0,-1 0 0,0-1 0,1 1 0,-1-1 0,1 0 0,-1 0 0,1 1 0,-1-1 0,1 0 0,-1 0 0,1 0 0,-1 0 0,1-1 0,-1 1 0,1 0 0,-1-1 0,0 1 0,1 0 0,2-2 0,1 0 0,0 0 0,1 0 0,-1 0 0,0-1 0,0 0 0,0 0 0,-1 0 0,1-1 0,6-6 0,-3 0 0,-1-1 0,0 0 0,-1 0 0,0-1 0,-1 0 0,-1 0 0,1 0 0,-2 0 0,0-1 0,0 0 0,-1 0 0,-1 1 0,0-1 0,0 0 0,-2 0 0,0 0 0,0 0 0,-5-21 0,4 30 0,0 1 0,0-1 0,0 0 0,0 1 0,-1 0 0,1-1 0,-1 1 0,-6-5 0,9 7 0,-1 0 0,1 0 0,-1 1 0,1-1 0,-1 0 0,0 1 0,1-1 0,-1 1 0,0-1 0,1 1 0,-1-1 0,0 1 0,0 0 0,0-1 0,1 1 0,-1 0 0,0-1 0,0 1 0,0 0 0,0 0 0,0 0 0,0 0 0,1 0 0,-1 0 0,0 0 0,0 0 0,0 0 0,0 0 0,0 1 0,0-1 0,1 0 0,-1 1 0,0-1 0,0 0 0,0 1 0,1-1 0,-1 1 0,0-1 0,1 1 0,-1 0 0,0-1 0,1 1 0,-1-1 0,1 1 0,-1 0 0,1 0 0,-1 0 0,0 0 0,1-1 0,0 0 0,-1 1 0,1-1 0,0 1 0,0-1 0,-1 1 0,1-1 0,0 1 0,0-1 0,0 1 0,0-1 0,-1 1 0,1-1 0,0 1 0,0-1 0,0 1 0,0-1 0,0 1 0,0-1 0,0 1 0,1-1 0,-1 1 0,0-1 0,0 1 0,0-1 0,0 1 0,1-1 0,-1 1 0,0-1 0,0 1 0,1-1 0,-1 0 0,0 1 0,1-1 0,-1 1 0,1-1 0,-1 0 0,1 1 0,25 0 0,31-18 0,-41 11 0,1 1 0,33-7 0,-43 10 0,1 1 0,0 0 0,0 1 0,0 0 0,0 0 0,0 1 0,-1 0 0,1 0 0,8 2 0,-13-1 0,0 0 0,-1 0 0,1 0 0,0 0 0,-1 0 0,1 1 0,-1-1 0,0 1 0,1-1 0,-1 1 0,-1 0 0,1 0 0,0 0 0,-1 0 0,1 0 0,-1 0 0,0 1 0,0-1 0,0 0 0,-1 1 0,1-1 0,-1 0 0,0 6 0,2 11 0,-2 0 0,-3 33 0,3-47 0,-14 44 0,24-101 0,-3 0 0,1-73 0,-5 123 0,1 0 0,-1 0 0,1 1 0,0-1 0,-1 1 0,1 0 0,0 0 0,5 1 0,-6-1 0,181-8 0,-182 8 0,0 0 0,-1 0 0,1 0 0,0 1 0,-1-1 0,1 0 0,0 1 0,-1-1 0,1 1 0,-1 0 0,1-1 0,-1 1 0,1 0 0,-1 0 0,0 0 0,1 0 0,-1 0 0,0 0 0,0 0 0,1 1 0,-1-1 0,0 0 0,0 1 0,0 1 0,1 0 0,0 1 0,-1 0 0,0 1 0,0-1 0,0 0 0,0 0 0,-1 0 0,1 1 0,-1 5 0,-1 2 0,0 0 0,-1 0 0,0 0 0,-1 0 0,0-1 0,-6 14 0,8-14 0,12-16 0,13-15 0,17-30 0,-33 39 0,0 0 0,0 1 0,1 0 0,0 0 0,1 1 0,0 1 0,14-10 0,-24 18 0,1 0 0,-1 1 0,1-1 0,-1 0 0,1 1 0,-1-1 0,0 1 0,1-1 0,-1 0 0,1 1 0,-1-1 0,0 1 0,0-1 0,1 1 0,-1-1 0,0 1 0,0 0 0,1-1 0,-1 1 0,0-1 0,0 1 0,0-1 0,0 1 0,0-1 0,0 1 0,0 0 0,0-1 0,0 1 0,0-1 0,0 1 0,-1 0 0,1 9 0,-2 0 0,1 1 0,-1-1 0,-7 19 0,6-19 0,0 1 0,0 0 0,-2 21 0,5-31 0,0-1 0,0 0 0,0 1 0,0-1 0,0 1 0,0-1 0,0 1 0,1-1 0,-1 1 0,0-1 0,0 0 0,0 1 0,0-1 0,1 1 0,-1-1 0,0 0 0,0 1 0,1-1 0,-1 0 0,0 1 0,1-1 0,-1 0 0,0 1 0,1-1 0,-1 0 0,1 0 0,-1 0 0,0 1 0,1-1 0,-1 0 0,1 0 0,-1 0 0,1 0 0,-1 0 0,23-1 0,20-13 0,36-30 0,-59 31 0,0 2 0,1 0 0,0 1 0,24-8 0,-45 18 0,0 0 0,1 0 0,-1 0 0,1 0 0,-1 0 0,0 0 0,1 0 0,-1 0 0,0 1 0,1-1 0,-1 0 0,0 0 0,1 0 0,-1 0 0,1 0 0,-1 1 0,0-1 0,1 0 0,-1 0 0,0 0 0,0 1 0,1-1 0,-1 0 0,0 1 0,0-1 0,1 0 0,-1 0 0,0 1 0,0-1 0,0 0 0,1 1 0,-1-1 0,0 1 0,0-1 0,0 0 0,0 1 0,0-1 0,0 0 0,0 1 0,0-1 0,0 1 0,0-1 0,0 0 0,0 1 0,0-1 0,0 0 0,0 1 0,0-1 0,-1 1 0,1-1 0,-4 19 0,4-19 0,-1 4-593,-6 22-6702,7-25 7067,0-1 0,-1 1 1,1-1-1,0 1 0,0-1 0,0 1 0,0 0 0,0-1 1,0 1-1,0-1 0,0 1 0,0-1 0,0 1 0,0-1 1,0 1-1,0 0 0,1-1 0,-1 1 0,0-1 0,0 1 1,1-1-1,-1 1 0,0-1 0,1 1 0,-1-1 0,0 0 1,1 1-1,-1-1 0,1 1 0,-1-1 0,0 0 0,1 1 1,-1-1-1,1 0 0,0 1 0,14-1-6648</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3:42.099"/>
    </inkml:context>
    <inkml:brush xml:id="br0">
      <inkml:brushProperty name="width" value="0.025" units="cm"/>
      <inkml:brushProperty name="height" value="0.025" units="cm"/>
    </inkml:brush>
  </inkml:definitions>
  <inkml:trace contextRef="#ctx0" brushRef="#br0">126 436 12139,'1'-3'778,"2"0"494,-1 0 0,0-1 1,0 0-1,0 1 0,-1-1 1,1 0-1,-1 0 0,0 0 1,0 0-1,0 0 0,-1 0 1,1-6-1,-1 9-1197,-1 1-1,1-1 1,-1 1 0,1-1-1,0 1 1,-1 0 0,1-1-1,-1 1 1,1 0 0,-1 0-1,1-1 1,-1 1 0,0 0-1,1 0 1,-1 0 0,1-1-1,-1 1 1,1 0 0,-1 0-1,0 0 1,1 0-1,-1 0 1,1 0 0,-1 0-1,1 0 1,-1 1 0,0-1-1,1 0 1,-2 0 0,-17 6 995,10 1-1070,0-1 0,1 1 0,0 1 0,1-1 0,-1 1 0,1 1 0,1-1 0,0 1 0,0 0 0,0 1 0,1 0 0,1-1 0,0 1 0,0 1 0,1-1 0,0 1 0,1-1 0,-2 20 0,4-29 0,0 1 0,0-1 0,0 0 0,1 0 0,-1 0 0,0 1 0,1-1 0,-1 0 0,1 0 0,-1 0 0,1 0 0,-1 0 0,1 0 0,0 0 0,0 0 0,-1 0 0,1 0 0,0 0 0,0 0 0,0-1 0,0 1 0,0 0 0,0-1 0,2 2 0,0-1 0,0-1 0,0 1 0,0 0 0,0-1 0,0 1 0,0-1 0,0 0 0,0 0 0,6-1 0,-2 0 0,1-1 0,0 0 0,-1 0 0,1-1 0,-1 0 0,0 0 0,9-5 0,1-6 0,-1 1 0,-1-2 0,0 0 0,-1-1 0,-1-1 0,0 0 0,-2 0 0,0-1 0,0-1 0,-2 0 0,8-21 0,-17 40 0,-1 0 0,1 0 0,0 0 0,0 0 0,0 0 0,0 0 0,0 0 0,0 0 0,0 0 0,0 0 0,-1 0 0,1 0 0,0 0 0,0 0 0,0 0 0,0 0 0,0 0 0,0 0 0,0 0 0,-1 0 0,1 0 0,0 0 0,0 0 0,0 0 0,0-1 0,0 1 0,0 0 0,0 0 0,0 0 0,0 0 0,0 0 0,-1 0 0,1 0 0,0 0 0,-16 20 0,-18 33 0,29-44 0,1-1 0,0 1 0,1 0 0,0 0 0,0 0 0,1 0 0,0 1 0,0-1 0,1 0 0,1 16 0,0-24 0,0 0 0,1 1 0,-1-1 0,1 0 0,-1 1 0,1-1 0,0 0 0,-1 0 0,1 1 0,0-1 0,0 0 0,0 0 0,0 0 0,0 0 0,0 0 0,0 0 0,0-1 0,0 1 0,1 0 0,-1 0 0,0-1 0,0 1 0,1-1 0,-1 1 0,0-1 0,1 0 0,-1 1 0,1-1 0,-1 0 0,0 0 0,1 0 0,-1 0 0,1 0 0,1-1 0,2 1 0,0 0 0,0-1 0,0 1 0,0-1 0,0 0 0,0-1 0,-1 1 0,10-5 0,0-4 0,-1 0 0,0 0 0,-1-1 0,0-1 0,0 0 0,12-18 0,53-85 0,-45 64 0,-3-3 0,-2 0 0,-2-1 0,21-73 0,-89 184 0,23-20 0,1 1 0,1 1 0,3 0 0,1 1 0,1 0 0,3 1 0,1 1 0,2 0 0,1 0 0,1 73 0,26-152 0,-4-2 0,-2-1 0,-2-1 0,-1 0 0,9-71 0,-35 207 0,13-84 0,1-1 0,1 1 0,0-1 0,0 1 0,1-1 0,3 11 0,-4-18 0,-1-1 0,1 1 0,0 0 0,0 0 0,0 0 0,1-1 0,-1 1 0,0 0 0,0-1 0,1 1 0,-1-1 0,1 0 0,0 1 0,-1-1 0,1 0 0,0 0 0,0 0 0,-1 0 0,1 0 0,0-1 0,0 1 0,0 0 0,0-1 0,0 0 0,0 1 0,0-1 0,0 0 0,0 0 0,1 0 0,-1 0 0,0-1 0,0 1 0,0 0 0,3-2 0,0 0 0,-1 1 0,1-1 0,-1-1 0,0 1 0,1-1 0,-1 0 0,0 1 0,-1-2 0,1 1 0,0 0 0,-1-1 0,5-5 0,35-55 0,-34 50 0,1-2 0,-1 3 0,0-1 0,-1 0 0,7-18 0,-46 62 0,13-5 0,1 0 0,-15 32 0,27-47 0,0-1 0,1 1 0,1 0 0,0 0 0,0 0 0,1 0 0,0 1 0,1-1 0,0 22 0,1-31 0,0 0 0,1-1 0,-1 1 0,1 0 0,-1 0 0,1-1 0,0 1 0,-1 0 0,1-1 0,0 1 0,-1-1 0,1 1 0,0-1 0,0 1 0,-1-1 0,1 1 0,0-1 0,0 0 0,0 1 0,0-1 0,0 0 0,-1 0 0,1 1 0,0-1 0,0 0 0,0 0 0,0 0 0,0 0 0,0-1 0,0 1 0,0 0 0,-1 0 0,1 0 0,0-1 0,1 0 0,36-10 0,-14-2 0,0-2 0,-1-1 0,34-30 0,-31 24 0,52-33 0,-77 54 0,1 0 0,-1 0 0,0 0 0,1 0 0,-1 1 0,1-1 0,-1 0 0,0 1 0,1-1 0,0 1 0,-1 0 0,1-1 0,-1 1 0,1 0 0,-1 0 0,1 0 0,0 0 0,-1 0 0,3 1 0,-3-1 0,-1 1 0,1 0 0,0-1 0,-1 1 0,1 0 0,-1 0 0,1-1 0,-1 1 0,0 0 0,1 0 0,-1 0 0,0 0 0,1 0 0,-1-1 0,0 1 0,0 0 0,0 0 0,0 0 0,0 0 0,0 0 0,0 0 0,0 0 0,0-1 0,-1 2 0,-1 11 0,-1 0 0,-1-1 0,-8 19 0,9-22 0,2-7 0,-3 8 0,1-1 0,0 1 0,1 0 0,-2 10 0,4-19 0,-1 0 0,1 1 0,0-1 0,0 0 0,0 1 0,0-1 0,0 0 0,0 1 0,0-1 0,0 0 0,0 1 0,1-1 0,-1 0 0,1 0 0,-1 1 0,1-1 0,-1 0 0,1 0 0,0 0 0,-1 0 0,1 1 0,0-1 0,0 0 0,0-1 0,0 1 0,0 0 0,0 0 0,0 0 0,0 0 0,0-1 0,0 1 0,1-1 0,-1 1 0,0-1 0,0 1 0,1-1 0,-1 1 0,0-1 0,1 0 0,0 0 0,7 1 0,-1-1 0,0-1 0,1 1 0,-1-1 0,0-1 0,0 1 0,0-1 0,0-1 0,0 1 0,0-2 0,0 1 0,-1-1 0,0 0 0,1 0 0,-2-1 0,1 0 0,0 0 0,-1-1 0,0 0 0,-1 0 0,1 0 0,-1-1 0,0 1 0,-1-1 0,1-1 0,-1 1 0,-1 0 0,4-11 0,-4 8 0,-1-1 0,0 0 0,-1 0 0,0 0 0,0 0 0,-2 0 0,1 0 0,-1 0 0,-1 0 0,-4-16 0,99 55 0,-40-22 0,-53-6-37,0 0 1,1 0-1,-1 0 1,0 0-1,1 0 0,-1 0 1,0 0-1,1 0 0,-1 0 1,0 0-1,1 0 1,-1 0-1,0 0 0,1 0 1,-1-1-1,0 1 1,0 0-1,1 0 0,-1 0 1,0 0-1,0-1 0,1 1 1,-1 0-1,0 0 1,0-1-1,1 1 0,-1 0 1,0-1-1,0 1 1,0 0-1,0 0 0,0-1 1,0 1-1,1 0 0,-1-1 1,0 1-1,0 0 1,0-1-1,0 1 0,0 0 1,0-1-1,0 1 1,0 0-1,0-1 0,0 1 1,-1 0-1,1-1 0,0 1 1,0 0-1,0 0 1,0-1-1,0 1 0,0 0 1,-1-1-1,1 1 1,0 0-1,-9-18-9215</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3:42.473"/>
    </inkml:context>
    <inkml:brush xml:id="br0">
      <inkml:brushProperty name="width" value="0.025" units="cm"/>
      <inkml:brushProperty name="height" value="0.025" units="cm"/>
    </inkml:brush>
  </inkml:definitions>
  <inkml:trace contextRef="#ctx0" brushRef="#br0">24 70 26649,'-15'-12'4997,"6"-1"-3876,9 4-1121,0-1 0,10 4 0,7 0 0,4 1 0,-1-4-6694</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4.815"/>
    </inkml:context>
    <inkml:brush xml:id="br0">
      <inkml:brushProperty name="width" value="0.025" units="cm"/>
      <inkml:brushProperty name="height" value="0.025" units="cm"/>
    </inkml:brush>
  </inkml:definitions>
  <inkml:trace contextRef="#ctx0" brushRef="#br0">39 421 10794,'0'0'5301,"-6"10"-2594,1-4-2069,-18 34 751,22-38-1124,0 0-1,1 0 1,-1 0 0,1 1 0,-1-1-1,1 0 1,0 0 0,0 1 0,0-1-1,0 0 1,0 1 0,1-1-1,0 2 1,-1-3-181,1 0-1,0-1 1,-1 1-1,1-1 1,0 1-1,-1 0 1,1-1-1,0 0 1,0 1-1,-1-1 1,1 1-1,0-1 1,0 0-1,0 0 1,-1 1-1,1-1 1,0 0-1,0 0 1,0 0-1,0 0 1,0 0-1,-1 0 1,1 0-1,0 0 1,0-1-1,0 1 1,0 0-1,0 0 1,-1-1-1,1 1 1,0 0-1,0-1 1,-1 1-1,1-1 1,1 0-1,30-18 1262,11-17-816,-2-2 1,-1-3-1,-2 0 0,-3-3 0,-1 0 1,30-53-1,-45 65-470,-2-1-1,20-55 1,-38 161-342,-34 141 377,-2 25-44,36-234-3171,0-15 277,-6-50-3234,1 46 5692,-1 0 1,-1 0 0,0 0-1,-1 1 1,0 0 0,-19-19-1,19 23 1598,0 0 1,-1 0-1,0 1 0,-22-13 0,52 24 5190,27-3-5677,-24 0-223,-10 0-495,50-1-765,-23-7-3408,-8-6-3660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5.549"/>
    </inkml:context>
    <inkml:brush xml:id="br0">
      <inkml:brushProperty name="width" value="0.025" units="cm"/>
      <inkml:brushProperty name="height" value="0.025" units="cm"/>
    </inkml:brush>
  </inkml:definitions>
  <inkml:trace contextRef="#ctx0" brushRef="#br0">123 1 15278,'0'0'13058,"-2"8"-12076,-9 28 116,4-15-680,1 1 0,1 0 1,-5 42-1,10-63-420,0 0 0,1-1-1,-1 1 1,0 0 0,1 0 0,-1-1 0,1 1-1,-1-1 1,1 1 0,-1 0 0,1-1-1,0 1 1,-1-1 0,1 1 0,0-1 0,-1 0-1,1 1 1,0-1 0,0 0 0,-1 1 0,1-1-1,0 0 1,0 0 0,0 0 0,-1 0 0,1 1-1,0-1 1,0 0 0,0 0 0,-1-1-1,2 1 1,33-2 72,-31 2-58,38-7 87,29-4-303,-67 11 183,1 0 0,-1 0-1,0 0 1,0 0 0,1 1 0,-1 0 0,0 0 0,0 0 0,0 0 0,0 1 0,0-1 0,0 1-1,4 2 1,-7-2 19,1-1 0,0 1 0,0-1 0,-1 1 0,1 0 0,-1 0 0,1-1 0,-1 1 0,0 0 0,1 0-1,-1 0 1,0 1 0,-1-1 0,1 0 0,0 0 0,-1 1 0,1-1 0,-1 0 0,1 0 0,-1 1 0,0-1 0,0 0-1,0 1 1,-1-1 0,1 0 0,0 1 0,-1-1 0,0 0 0,1 1 0,-1-1 0,0 0 0,0 0 0,0 0 0,0 0 0,-1 0-1,1 0 1,-3 2 0,-1 3 119,0 0 0,-1 0 0,0-1-1,0 0 1,0 0 0,-1-1-1,0 0 1,-15 9 0,11-9-105,0 0 0,0-1 0,-1 0 0,0-1 0,0 0 0,0-1 0,0-1 0,0 0 0,-14 0 0,20-1-13,0 0 0,-1-1-1,1 0 1,0 0 0,0 0 0,0-1 0,0 0-1,0 0 1,1-1 0,-1 1 0,1-1 0,-1 0-1,1-1 1,0 1 0,0-1 0,0 0 0,1-1-1,-1 1 1,-4-7 0,8 10-22,0 0 0,0 0 1,1 0-1,-1 0 0,0-1 0,1 1 1,-1 0-1,1 0 0,-1 0 0,1 0 1,-1-1-1,1 1 0,0 0 0,0 0 0,0-1 1,0 1-1,0 0 0,0 0 0,0-2 1,0 2-35,1 0 1,-1 0-1,1 1 1,-1-1 0,1 0-1,0 1 1,-1-1-1,1 0 1,0 1 0,-1-1-1,1 1 1,0-1 0,0 1-1,-1-1 1,1 1-1,0 0 1,0-1 0,0 1-1,0 0 1,1-1-1,7 0-635,0 0-1,1 1 1,-1 0-1,13 1 0,-5 0-637,72-1-10553,-43 0-166</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6.158"/>
    </inkml:context>
    <inkml:brush xml:id="br0">
      <inkml:brushProperty name="width" value="0.025" units="cm"/>
      <inkml:brushProperty name="height" value="0.025" units="cm"/>
    </inkml:brush>
  </inkml:definitions>
  <inkml:trace contextRef="#ctx0" brushRef="#br0">0 135 16912,'0'0'3449,"7"-9"-38,-5 7-3131,35-39 3291,-36 39-3392,1 0 0,0 0 0,0 1 0,0-1 0,0 1 1,0-1-1,0 1 0,1 0 0,-1 0 0,0 0 0,1 0 0,-1 0 0,1 0 0,-1 1 0,1-1 0,-1 1 1,1 0-1,-1 0 0,1 0 0,-1 0 0,1 0 0,3 1 0,-5 2-130,0-1 0,-1 1 1,1 0-1,-1-1 0,0 1 0,1 0 0,-1 0 1,-1-1-1,1 1 0,0 0 0,-1-1 0,1 1 0,-2 3 1,-22 56 172,19-53-208,1 1 0,0 0 1,0 0-1,1 0 0,1 0 0,-1 0 1,-1 20-1,4-30-14,1 1 0,-1-1 0,0 1 0,0-1 0,1 1 0,-1-1 0,0 1 0,1-1 0,-1 1 0,1-1 0,-1 1 0,0-1 0,1 1 0,-1-1 0,1 0 0,-1 0 0,1 1 0,-1-1 0,1 0 0,0 1 0,-1-1 0,1 0 0,-1 0 0,1 0 0,-1 0 0,1 0 0,0 0 0,-1 0 0,1 0 0,-1 0 0,1 0 0,0 0 0,-1 0 0,1 0 0,-1 0 0,1 0 0,0-1 0,27-7 0,-13 0 0,0-1 0,0 0 0,-1-1 0,0-1 0,18-19 0,58-69 0,-80 85 0,7-11 0,-13 24 0,-6 15 0,-6 8 0,2 0 0,1 0 0,0 1 0,2 0 0,-1 39 0,4-61 0,0 0 0,0 0 0,0 0 0,0 0 0,0 0 0,0 0 0,0 0 0,1 0 0,-1 0 0,0 0 0,1 0 0,-1 0 0,1 0 0,-1 0 0,1 0 0,-1 0 0,1 0 0,0 0 0,-1-1 0,1 1 0,0 0 0,0 0 0,0-1 0,-1 1 0,1 0 0,2 0 0,-1 0 0,1-1 0,-1 0 0,0 1 0,0-1 0,1 0 0,-1 0 0,0 0 0,0 0 0,0-1 0,1 1 0,-1-1 0,3 0 0,3-2 0,-1 0 0,0 0 0,1 0 0,-1-1 0,-1 0 0,11-8 0,-4 0 0,0-1 0,-1 0 0,19-28 0,-27 35 0,0 0 0,0 0 0,-1-1 0,0 1 0,-1-1 0,1 1 0,-1-1 0,0 0 0,-1 0 0,0 0 0,0 0 0,0-13 0,-4 17 0,1 1 0,-1 0 0,0-1 0,0 1 0,0 1 0,0-1 0,-1 0 0,1 1 0,0-1 0,-1 1 0,1 0 0,-6-1 0,-8-4 0,13 5 0,3 0 0,-1 1 0,0-1 0,0 1 0,0-1 0,1 0 0,-1 0 0,0 0 0,1 0 0,-1 0 0,1-1 0,-1 1 0,1 0 0,0-1 0,-1 1 0,1-1 0,-1-1 0,37 6-528,0 7-4403,17 4-6885,-23-7 6093</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4:57.533"/>
    </inkml:context>
    <inkml:brush xml:id="br0">
      <inkml:brushProperty name="width" value="0.025" units="cm"/>
      <inkml:brushProperty name="height" value="0.025" units="cm"/>
    </inkml:brush>
  </inkml:definitions>
  <inkml:trace contextRef="#ctx0" brushRef="#br0">156 61 17392,'0'0'6225,"0"-9"-3599,0-26-869,0 34-1681,0 0 0,0 1 1,0-1-1,-1 0 0,1 1 0,0-1 1,0 0-1,0 1 0,0-1 0,-1 1 1,1-1-1,0 0 0,-1 1 1,1-1-1,-1 1 0,1-1 0,0 1 1,-1-1-1,1 1 0,-1-1 0,1 1 1,-1 0-1,1-1 0,-1 1 1,0 0-1,1-1 0,-1 1 0,1 0 1,-1 0-1,0-1 0,1 1 0,-1 0 1,0 0-1,1 0 0,-1 0 0,0 0 1,1 0-1,-1 0 0,0 0 1,0 0-1,-24 8 85,14 1-61,1 1 0,-1 0-1,2 0 1,-1 1 0,1 1-1,1-1 1,0 1-1,1 1 1,0-1 0,1 1-1,-4 14 1,9-25-91,0-1-1,0 1 1,1 0 0,-1 0-1,1 0 1,-1 0 0,1 0-1,0 0 1,-1 0 0,1 0-1,0 0 1,1 0 0,-1 0 0,0 0-1,1 3 1,0-4-6,-1 0 0,1-1 0,-1 1 0,1-1 0,-1 1 0,1-1 1,0 0-1,-1 1 0,1-1 0,-1 1 0,1-1 0,0 0 0,-1 1 0,1-1 0,0 0 0,0 0 1,-1 0-1,1 0 0,0 0 0,-1 1 0,1-1 0,0 0 0,0-1 0,-1 1 0,1 0 0,0 0 0,1 0 1,3-2 1,0 0 1,0 0 0,0 0 0,0 0-1,0-1 1,0 0 0,0 0 0,-1 0-1,7-6 1,5-9-6,0-1 0,-1-1 0,-1 0 0,19-36 0,-20 34 0,-19 32 0,0 1 0,0-1 0,1 1 0,1 1 0,0-1 0,0 0 0,1 1 0,1 0 0,-2 19 0,4-31 0,1 1 0,-1 0 0,1-1 0,-1 1 0,0-1 0,1 1 0,-1-1 0,1 1 0,-1-1 0,1 1 0,-1-1 0,1 1 0,0-1 0,-1 0 0,1 1 0,-1-1 0,1 0 0,0 0 0,-1 1 0,1-1 0,0 0 0,0 0 0,-1 0 0,1 0 0,0 0 0,-1 0 0,1 0 0,0 0 0,-1 0 0,1 0 0,0 0 0,-1 0 0,1-1 0,0 1 0,-1 0 0,1-1 0,0 1 0,-1 0 0,1-1 0,-1 1 0,1 0 0,0-1 0,31-15 0,13-33-6449,0-1-3795,-11 29 7281,-33 21 3053,-1 0-1,1 0 1,-1 0 0,0 0-1,1 0 1,-1 0 0,0 0-1,1 0 1,-1 0-1,0 0 1,1 0 0,-1 0-1,0 0 1,1 1 0,-1-1-1,0 0 1,1 0 0,-1 0-1,0 1 1,1-1-1,-1 0 1,0 0 0,0 1-1,0-1 1,1 0 0,-1 1-1,0-1 1,0 0 0,0 1-1,1-1 1,-1 0 0,0 1-1,0-1 1,0 0-1,0 1 1,0-1 0,0 0-1,0 1 1,0-1 0,0 0-1,0 1 1,0-1 0,0 1-1,5 9 2163,-5-9-2251,1-1 0,0 0 0,-1 0 0,1-1 1,0 1-1,0 0 0,-1 0 0,1 0 0,0 0 0,-1-1 0,1 1 1,0 0-1,-1 0 0,1-1 0,-1 1 0,1-1 0,-1 1 1,1 0-1,0-1 0,-1 1 0,0-1 0,1 1 0,-1-1 0,1 0 1,3-3-361,22-15 884,-19 24 921,-4 16-117,-8 91 3908,2-68-4758,2-1-1,8 84 1,0-73-161,1 80-1,-8-134-283,0 1-1,1-1 0,-1 0 0,0 1 0,0-1 0,0 1 1,0-1-1,0 1 0,0-1 0,0 1 0,0-1 0,0 1 1,0-1-1,0 1 0,0-1 0,0 1 0,0-1 1,0 0-1,0 1 0,0-1 0,-1 1 0,1-1 0,0 1 1,0-1-1,-1 0 0,1 1 0,0-1 0,0 1 0,-1-1 1,1 0-1,0 1 0,-1-1 0,1 0 0,-1 0 1,1 1-1,0-1 0,-1 0 0,1 0 0,-1 0 0,1 1 1,-1-1-1,1 0 0,-1 0 0,1 0 0,-1 0 0,1 0 1,0 0-1,-1 0 0,1 0 0,-1 0 0,1 0 1,-1 0-1,1 0 0,-1 0 0,-1-1 15,1 0 0,0 0 0,-1 0 0,1 0 1,0-1-1,0 1 0,-1 0 0,1 0 0,0-1 0,0 1 0,1-1 0,-1 1 0,0-1 1,0 1-1,0-2 0,-3-12-152,0-1 1,0 1 0,2-1-1,0 1 1,1-1 0,0 0-1,2 1 1,-1-1 0,2 0-1,0 1 1,1-1 0,1 1-1,0 0 1,1 0 0,0 0-1,2 1 1,-1-1-1,2 2 1,0-1 0,0 1-1,2 0 1,-1 1 0,2 0-1,21-20 1,87-67 92,-119 99 13,0-1 0,1 1 0,-1 0 0,0 0 0,1 0 0,-1 0 0,0 0 0,1 0 0,-1 0 0,0 0 0,1 0 0,-1 0 0,0 0 0,1 0 0,-1 0 0,0 0 0,0 1 0,1-1 0,-1 0 0,0 0 0,1 0 0,-1 0 0,0 1 0,0-1 0,1 0 0,-1 0 0,0 0 0,0 1 0,1-1 0,-1 0 0,0 0 0,0 1 0,0-1 0,0 0 0,1 0 0,-1 1 0,0-1 0,0 1 0,11 19 143,-1-3-69,-6-14-70,-1-1 0,1 1-1,0-1 1,0-1 0,0 1 0,1 0-1,-1-1 1,0 0 0,1 0-1,-1 0 1,0-1 0,1 0 0,-1 1-1,1-1 1,-1-1 0,1 1 0,-1-1-1,0 0 1,1 0 0,5-2-1,5-1 16,0-2 0,0 0 0,0-1 0,16-10-1,-21 11-17,-6 4-8,-1-1 0,1 1 1,-1 0-1,1 0 1,0 0-1,-1 1 1,1 0-1,0-1 1,0 1-1,6 0 0,-9 4-17,0 0 0,0 0 0,0 0-1,-1 1 1,1-1 0,-1 0-1,1 1 1,-1-1 0,0 0 0,-1 5-1,1-6 18,0 14 86,1-1 1,1 0 0,0 1 0,1-1-1,1 0 1,0-1 0,13 29 0,1-7 198,39 56 1,-30-50-258,-24-38 44,0 0-1,-1 0 1,0 1 0,0-1 0,0 1-1,0-1 1,-1 1 0,1 0 0,-1-1-1,-1 1 1,1 0 0,0 7 0,-2-10-44,1 0 1,-1 0-1,1 0 1,-1-1 0,0 1-1,1 0 1,-1-1 0,0 1-1,0 0 1,0-1 0,0 0-1,-1 1 1,1-1 0,0 1-1,-1-1 1,1 0 0,-1 0-1,1 0 1,-1 0 0,1 0-1,-1 0 1,0 0 0,1-1-1,-1 1 1,0 0-1,0-1 1,1 1 0,-1-1-1,0 0 1,0 0 0,0 0-1,0 0 1,0 0 0,1 0-1,-4-1 1,2 1-24,0-1 0,0 0 0,0 0 0,0 0 0,0 0 0,0-1 0,0 1 0,0-1 0,1 0 0,-1 1 0,0-1 0,1 0 0,0-1 0,-1 1 0,1 0 0,0-1 0,0 1 0,1-1 0,-1 0 0,0 1 0,1-1 0,0 0 0,-1 0 0,1 0 0,0 0 0,1 0 0,-2-5 0,-1-5 0,0 0 0,0-1 0,1 1 0,1-1 0,0-15 0,2 24 5,0 1-1,0 0 1,0 0 0,0-1-1,0 1 1,1 0-1,0 0 1,0 0 0,0 1-1,0-1 1,1 0 0,0 1-1,-1 0 1,1-1-1,0 1 1,1 0 0,-1 0-1,0 1 1,1-1 0,0 1-1,-1 0 1,7-3-1,11-5-99,1 1 0,0 1-1,23-6 1,-5 1-484,-13 2-3473,-6-2-3342</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8.827"/>
    </inkml:context>
    <inkml:brush xml:id="br0">
      <inkml:brushProperty name="width" value="0.025" units="cm"/>
      <inkml:brushProperty name="height" value="0.025" units="cm"/>
    </inkml:brush>
  </inkml:definitions>
  <inkml:trace contextRef="#ctx0" brushRef="#br0">1 248 14446,'0'0'9619,"14"6"-8631,-2-2-707,0-1-1,0 0 1,0 0-1,1-2 1,-1 1-1,1-1 1,24-3-1,105-17 566,-83 9-717,2263-224 1254,-2002 230 1457,-440 6-3927,-90-1-9096,147-6 73</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4.057"/>
    </inkml:context>
    <inkml:brush xml:id="br0">
      <inkml:brushProperty name="width" value="0.025" units="cm"/>
      <inkml:brushProperty name="height" value="0.025" units="cm"/>
    </inkml:brush>
  </inkml:definitions>
  <inkml:trace contextRef="#ctx0" brushRef="#br0">1 13 9097,'0'0'9427,"9"2"-7905,22 3-317,1-2 0,41 0 0,148-16-129,-45 2-1006,-24 10-3358,-93 1-6385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4.385"/>
    </inkml:context>
    <inkml:brush xml:id="br0">
      <inkml:brushProperty name="width" value="0.025" units="cm"/>
      <inkml:brushProperty name="height" value="0.025" units="cm"/>
    </inkml:brush>
  </inkml:definitions>
  <inkml:trace contextRef="#ctx0" brushRef="#br0">448 9 16239,'0'0'1735,"11"-1"561,56-6 1072,-67 7-3346,0 0-1,1 0 0,-1 0 1,0 0-1,0 0 0,0 0 1,1 0-1,-1 0 0,0 0 1,0 0-1,0 0 0,0 0 1,0 0-1,1 1 0,-1-1 0,0 0 1,0 0-1,0 0 0,0 0 1,0 0-1,1 0 0,-1 0 1,0 1-1,0-1 0,0 0 1,0 0-1,0 0 0,0 0 1,0 0-1,0 1 0,0-1 1,0 0-1,1 0 0,-1 0 1,0 0-1,0 1 0,0-1 1,0 0-1,0 0 0,0 0 0,0 0 1,0 1-1,0-1 0,0 0 1,-1 0-1,1 0 0,0 1 1,-6 11 313,-10 10-17,-16 6 199,-2-1-1,-1-2 1,0-1 0,-2-2 0,-68 30 0,51-26 65,-98 65 0,150-90-582,0 0 0,1 1 0,-1-1 1,0 0-1,1 1 0,-1-1 0,1 1 0,-1-1 0,1 1 0,0 0 1,0-1-1,-1 1 0,1 0 0,0 0 0,0 3 0,1-4-4,0-1 0,0 1-1,0 0 1,0-1 0,0 1 0,1 0-1,-1-1 1,0 1 0,1 0-1,-1-1 1,1 1 0,-1-1 0,0 1-1,1 0 1,-1-1 0,1 1-1,-1-1 1,1 1 0,0-1 0,-1 0-1,1 1 1,-1-1 0,1 0-1,0 1 1,-1-1 0,1 0 0,0 0-1,0 0 1,0 1 0,11 1-74,0 0 0,0 0 1,25-1-1,-26-1 56,278 3-4003,-211-3 1073,26 0-4074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5.467"/>
    </inkml:context>
    <inkml:brush xml:id="br0">
      <inkml:brushProperty name="width" value="0.025" units="cm"/>
      <inkml:brushProperty name="height" value="0.025" units="cm"/>
    </inkml:brush>
  </inkml:definitions>
  <inkml:trace contextRef="#ctx0" brushRef="#br0">1 32 8552,'0'0'17846,"2"8"-17296,8 39-156,-2 0 0,-2 1 0,-2-1 0,-3 61 0,2 17 38,1-20 305,14-194 1943,-5-3-2763,-3 12-124,3 0 0,26-83-1,-37 157 185,0 1 1,1-1-1,0 1 0,0-1 0,0 1 0,1 0 0,5-6 0,-8 10 9,0 0 0,-1 0 0,1 0 0,0 0-1,0 0 1,0 0 0,0 0 0,0 1 0,0-1-1,0 0 1,0 1 0,0-1 0,0 1 0,0-1-1,0 1 1,1 0 0,-1-1 0,0 1 0,0 0-1,0 0 1,1 0 0,-1 0 0,0 0-1,0 0 1,0 0 0,1 0 0,-1 0 0,0 0-1,0 1 1,0-1 0,0 1 0,0-1 0,1 1-1,-1-1 1,0 1 0,0 0 0,0-1 0,0 1-1,0 0 1,-1 0 0,1-1 0,0 1 0,0 0-1,0 1 1,1 0 23,-1 0 1,0 0-1,1 0 0,-1 0 0,0 0 0,0 0 1,0 0-1,-1 0 0,1 0 0,0 0 0,-1 1 1,0-1-1,1 0 0,-1 0 0,0 1 0,0-1 1,0 0-1,0 0 0,-1 1 0,1-1 0,-1 0 1,0 3-1,-1 0 44,0-1-1,-1 1 1,0-1 0,1 0 0,-1 0-1,-1 0 1,1 0 0,-1 0 0,-6 5 0,-5 2 104,0 0 1,-1-1-1,-1-1 1,-24 11-1,28-12-1044,20-5-1379,34-5-4043,-17 1 2825,14 1-3173</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5.870"/>
    </inkml:context>
    <inkml:brush xml:id="br0">
      <inkml:brushProperty name="width" value="0.025" units="cm"/>
      <inkml:brushProperty name="height" value="0.025" units="cm"/>
    </inkml:brush>
  </inkml:definitions>
  <inkml:trace contextRef="#ctx0" brushRef="#br0">136 86 16496,'0'0'2621,"-9"-2"139,3 1-2592,-1-1 562,0 1 1,0 0 0,0 1 0,0 0 0,-13 1 0,17-1-573,0 1 1,0 0-1,0 0 1,1 0-1,-1 0 0,0 0 1,1 0-1,-1 1 0,1-1 1,-1 1-1,1 0 1,0 0-1,0 0 0,0 0 1,0 0-1,0 0 1,0 1-1,0-1 0,1 1 1,-2 2-1,0 0 10,1-1 0,0 1 1,0 0-1,1 0 0,-1 0 0,1 0 0,0 0 0,1 0 1,-1 6-1,1-10-131,0 1 0,0-1 0,0 1-1,0-1 1,0 1 0,1-1 0,-1 0 0,0 1 0,1-1 0,-1 0 0,1 1 0,-1-1 0,1 0 0,0 0 0,0 1 0,0-1-1,-1 0 1,1 0 0,0 0 0,0 0 0,0 0 0,1 0 0,-1 0 0,0-1 0,0 1 0,0 0 0,1-1 0,-1 1 0,0 0-1,1-1 1,-1 0 0,0 1 0,1-1 0,-1 0 0,3 0 0,5 1-37,0-1 0,0 0 0,0-1 0,-1 0 0,1 0 0,0-1 0,-1-1 0,1 1 0,-1-1 0,1 0 0,-1-1 0,0 0 0,-1 0 0,13-10 0,-15 10 0,0 1 0,-1-1 0,0 0 0,0-1 0,0 1 0,0-1 0,-1 0 0,0 1 0,0-2 0,0 1 0,0 0 0,-1 0 0,0-1 0,0 0 0,-1 1 0,1-1 0,-1 0 0,0 0 0,-1 1 0,1-1 0,-1 0 0,-1 0 0,0-7 0,0 11-3,1 0 1,-1 0-1,0 0 0,1 0 1,-1 0-1,0 1 1,0-1-1,-1 0 0,1 1 1,0-1-1,0 1 0,-1-1 1,1 1-1,-1 0 1,1-1-1,-1 1 0,0 0 1,0 0-1,1 0 0,-1 0 1,0 1-1,0-1 1,0 0-1,0 1 0,0-1 1,0 1-1,0 0 0,0-1 1,0 1-1,0 0 1,0 0-1,0 1 0,0-1 1,0 0-1,0 1 0,0-1 1,0 1-1,1-1 0,-1 1 1,0 0-1,0 0 1,0 0-1,1 0 0,-1 0 1,0 0-1,1 1 0,-1-1 1,1 0-1,-1 1 1,1 0-1,0-1 0,0 1 1,0-1-1,0 1 0,0 0 1,0 0-1,0 0 1,0 0-1,1-1 0,-1 1 1,1 0-1,0 0 0,-1 0 1,1 0-1,0 0 0,0 3 1,1-4-199,0 0 0,-1 0 0,1 1 0,0-1 0,0 0 0,0 0 0,0 0 0,0 0 0,0 0 0,1-1 1,-1 1-1,0 0 0,0 0 0,1-1 0,-1 1 0,0-1 0,1 1 0,-1-1 0,0 0 0,1 1 0,-1-1 0,2 0 0,37 5-4932,-39-5 4900,66 0-11207,-29-5 277</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6.263"/>
    </inkml:context>
    <inkml:brush xml:id="br0">
      <inkml:brushProperty name="width" value="0.025" units="cm"/>
      <inkml:brushProperty name="height" value="0.025" units="cm"/>
    </inkml:brush>
  </inkml:definitions>
  <inkml:trace contextRef="#ctx0" brushRef="#br0">202 1 7976,'0'0'8952,"-11"0"-4244,-11 1-2624,0 0-1,-26 6 0,39-5-1674,1-1 0,-1 1 0,1 1-1,0 0 1,0 0 0,0 0 0,0 1-1,1 1 1,-1-1 0,-10 9 0,24-11-394,-1-1 0,0 0 1,0 0-1,0 0 0,1-1 1,-1 0-1,7 0 0,15-1 120,54 3-719,-76-2 487,0 0 1,0 1 0,0 0-1,0 0 1,0 1-1,-1-1 1,1 1 0,0 0-1,-1 0 1,1 1-1,-1-1 1,6 5-1,-9-5 124,1-1-1,-1 1 0,0 0 0,1-1 0,-1 1 1,0 0-1,0 0 0,-1 0 0,1 0 0,0 0 0,-1 0 1,1 0-1,-1 0 0,1 0 0,-1 0 0,0 0 0,0 0 1,0 1-1,0-1 0,0 0 0,-1 0 0,1 0 0,-1 0 1,1 0-1,-1 0 0,0 0 0,0 0 0,0 0 0,0 0 1,0-1-1,0 1 0,0 0 0,0 0 0,-1-1 1,-2 3-1,-2 3 120,-1 0 0,0 0 0,-1 0 0,1-1 0,-1 0 0,-10 5 0,11-7-146,0-1 0,0 0 0,0 0 0,0 0 0,0-1 0,-1 0 0,1-1 0,-1 0 0,1 0 0,-1 0 0,0-1 0,1 0 0,-1-1 0,1 0 0,-1 0 0,-8-2 0,15 3-111,0-1 0,1 1 0,-1 0-1,0 0 1,0 0 0,1-1 0,-1 1 0,0 0 0,1-1-1,-1 1 1,0-1 0,1 1 0,-1-1 0,1 1 0,-1-1-1,1 1 1,-1-1 0,1 0 0,-1 1 0,1-1 0,-1 0-1,1 1 1,0-1 0,-1 0 0,1 1 0,0-1 0,0 0-1,0 0 1,0 1 0,-1-1 0,1 0 0,0 0 0,0 1-1,0-1 1,1 0 0,-1 0 0,0 1 0,0-1 0,0 0-1,0 0 1,1 1 0,-1-1 0,0 0 0,1 1 0,-1-1-1,1 0 1,-1 1 0,0-1 0,1 1 0,0-2 0,31-21-8986,-9 10 1218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6.587"/>
    </inkml:context>
    <inkml:brush xml:id="br0">
      <inkml:brushProperty name="width" value="0.025" units="cm"/>
      <inkml:brushProperty name="height" value="0.025" units="cm"/>
    </inkml:brush>
  </inkml:definitions>
  <inkml:trace contextRef="#ctx0" brushRef="#br0">14 0 17457,'0'0'14189,"-3"51"-13805,-2-29-159,2 2-129,0-1-32,3-3-32,0 0-224,0 0-737,3-6-993,5-5-1185,0-5-2883,-1-4-5156</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7.698"/>
    </inkml:context>
    <inkml:brush xml:id="br0">
      <inkml:brushProperty name="width" value="0.025" units="cm"/>
      <inkml:brushProperty name="height" value="0.025" units="cm"/>
    </inkml:brush>
  </inkml:definitions>
  <inkml:trace contextRef="#ctx0" brushRef="#br0">1 11 14350,'0'0'12502,"9"-3"-10831,-5 1-1544,-2 1-35,1 0-1,-1 0 1,1 1-1,0-1 1,-1 0 0,1 1-1,0 0 1,-1-1-1,1 1 1,3 1-1,-5-1-57,1 1 0,-1-1 0,0 1 0,0 0-1,0 0 1,1-1 0,-1 1 0,0 0-1,0 0 1,0 0 0,0 0 0,0 0 0,-1 1-1,1-1 1,0 0 0,0 0 0,-1 0-1,1 1 1,-1-1 0,1 0 0,-1 1 0,1-1-1,-1 0 1,0 1 0,0-1 0,0 1-1,0-1 1,0 3 0,2 43 352,-1 1-1,-3-1 1,-2 1 0,-18 83-1,7-48-183,12-61-202,2-23 0,5-34 0,-2 23 0,5-84 0,-5 61 0,-1 29 0,-1 9 0,0 2 0,0-1 0,0 0 0,1 0 0,-1 0 0,1 0 0,0 0 0,0 0 0,0 0 0,1 0 0,-1 0 0,1 0 0,0 0 0,0-1 0,5 6 0,-5-7 0,0 0 0,0 0 0,0-1 0,0 1 0,1-1 0,-1 0 0,1 1 0,-1-1 0,1-1 0,-1 1 0,1 0 0,0 0 0,-1-1 0,1 0 0,0 1 0,0-1 0,-1 0 0,1 0 0,0-1 0,0 1 0,-1 0 0,1-1 0,-1 0 0,6-1 0,-5 0 0,1 1 0,0-1 0,-1 0 0,0 0 0,1-1 0,-1 1 0,0-1 0,0 1 0,0-1 0,-1 0 0,1 0 0,0 0 0,-1 0 0,0-1 0,3-5 0,-2 3 0,0 0 0,-1 0 0,1 0 0,-1 0 0,-1 0 0,1-1 0,-1 1 0,1-12 0,-2 18 0,0-1 0,0 1 0,0 0 0,0 0 0,0 0 0,0-1 0,0 1 0,0 0 0,0 0 0,0-1 0,0 1 0,0 0 0,0 0 0,-1 0 0,1-1 0,0 1 0,0 0 0,0 0 0,0 0 0,0-1 0,0 1 0,0 0 0,-1 0 0,1 0 0,0 0 0,0 0 0,0-1 0,0 1 0,-1 0 0,1 0 0,0 0 0,0 0 0,0 0 0,-1 0 0,1 0 0,0 0 0,0 0 0,-1 0 0,1 0 0,0 0 0,0-1 0,0 2 0,-1-1 0,1 0 0,0 0 0,0 0 0,-1 0 0,1 0 0,0 0 0,0 0 0,0 0 0,-1 0 0,1 0 0,0 0 0,0 0 0,0 1 0,-1-1 0,1 0 0,0 0 0,0 0 0,0 0 0,0 1 0,0-1 0,-1 0 0,-8 8 0,4 0 0,1 0 0,1-1 0,-1 1 0,1 1 0,1-1 0,0 0 0,0 1 0,0-1 0,0 14 0,1-19 0,1 0 0,0 0 0,-1 0 0,1 0 0,0 0 0,1 0 0,-1 1 0,0-1 0,1 0 0,0 0 0,0 0 0,0-1 0,0 1 0,0 0 0,0 0 0,1 0 0,-1-1 0,1 1 0,0-1 0,0 1 0,0-1 0,0 0 0,0 0 0,1 0 0,-1 0 0,1 0 0,-1 0 0,1-1 0,4 3 0,-6-4 0,1 1 0,-1-1 0,1 0 0,-1 1 0,1-1 0,0 0 0,-1 0 0,1 0 0,-1 0 0,1-1 0,-1 1 0,1 0 0,-1-1 0,1 1 0,-1-1 0,0 1 0,1-1 0,-1 0 0,0 0 0,1 1 0,-1-1 0,0 0 0,0 0 0,0 0 0,1 0 0,-1 0 0,0-1 0,-1 1 0,2-2 0,22-48 0,-6 8 0,-12 35 0,0-1 0,1 1 0,1 0 0,10-8 0,-17 14 0,1 0 0,0 1 0,-1-1 0,1 1 0,0 0 0,0 0 0,0-1 0,1 1 0,-1 0 0,0 1 0,0-1 0,0 0 0,1 1 0,-1-1 0,0 1 0,1 0 0,-1-1 0,0 1 0,1 1 0,-1-1 0,0 0 0,1 0 0,-1 1 0,0-1 0,1 1 0,3 2 0,-3-1 0,0 1 0,0 0 0,-1 0 0,1 0 0,-1 0 0,0 0 0,0 1 0,0-1 0,0 1 0,0 0 0,-1-1 0,0 1 0,1 0 0,-1 0 0,-1 0 0,2 6 0,2 68 0,-4-76 0,0-1 0,0 1 0,0-1 0,0 1 0,0-1 0,0 0 0,0 1 0,1-1 0,-1 1 0,0-1 0,1 1 0,-1-1 0,1 1 0,0-1 0,-1 0 0,1 0 0,0 1 0,0-1 0,0 0 0,0 0 0,0 0 0,0 0 0,0 0 0,0 0 0,0 0 0,0 0 0,1 0 0,-1 0 0,0-1 0,1 1 0,-1-1 0,0 1 0,3 0 0,-1-1 0,-1 0 0,1 0 0,0 0 0,0 0 0,0 0 0,-1-1 0,1 0 0,0 1 0,0-1 0,-1 0 0,1 0 0,-1 0 0,1-1 0,-1 1 0,1-1 0,-1 1 0,3-3 0,3-3 0,-1-1 0,0 1 0,0-1 0,-1 0 0,0 0 0,-1-1 0,0 0 0,0 0 0,-1 0 0,0-1 0,5-16 0,-7 19 0,0 0 0,-1 0 0,0 1 0,0-1 0,-1 0 0,0 0 0,0 0 0,0 0 0,-1 0 0,0 0 0,0 1 0,-1-1 0,0 0 0,0 1 0,0-1 0,-1 1 0,0 0 0,-5-7 0,5 8 0,-2-4 0,18 12 0,-8-1 0,23 9-830,-24-8 210,0-1 1,0 0-1,1 0 0,-1-1 1,1 1-1,-1-1 1,9 1-1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8.060"/>
    </inkml:context>
    <inkml:brush xml:id="br0">
      <inkml:brushProperty name="width" value="0.025" units="cm"/>
      <inkml:brushProperty name="height" value="0.025" units="cm"/>
    </inkml:brush>
  </inkml:definitions>
  <inkml:trace contextRef="#ctx0" brushRef="#br0">3 24 20820,'-2'-5'4324,"2"-1"-288,0 2-1570,0-1-1345,6 1-1121,6 4 0,-5 0 0,2 0-2082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34:18.389"/>
    </inkml:context>
    <inkml:brush xml:id="br0">
      <inkml:brushProperty name="width" value="0.025" units="cm"/>
      <inkml:brushProperty name="height" value="0.025" units="cm"/>
    </inkml:brush>
  </inkml:definitions>
  <inkml:trace contextRef="#ctx0" brushRef="#br0">0 1 20115,'0'0'11851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2.065"/>
    </inkml:context>
    <inkml:brush xml:id="br0">
      <inkml:brushProperty name="width" value="0.025" units="cm"/>
      <inkml:brushProperty name="height" value="0.025" units="cm"/>
    </inkml:brush>
  </inkml:definitions>
  <inkml:trace contextRef="#ctx0" brushRef="#br0">1 63 6790,'0'0'9930,"8"-53"-9898,-7 48-96,1 1-865</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4.314"/>
    </inkml:context>
    <inkml:brush xml:id="br0">
      <inkml:brushProperty name="width" value="0.025" units="cm"/>
      <inkml:brushProperty name="height" value="0.025" units="cm"/>
    </inkml:brush>
  </inkml:definitions>
  <inkml:trace contextRef="#ctx0" brushRef="#br0">0 53 10570,'0'0'15236,"3"11"-14820,5 47 1164,-3 1 0,-2 79 1,-3-138-1536,1 0 0,-1 0 0,1 0 0,-1 0 1,1 0-1,-1 0 0,1-1 0,-1 1 0,0 0 1,1 0-1,-1 0 0,1 0 0,-1-1 0,1 1 1,-1 0-1,0 0 0,1-1 0,-1 1 0,0 0 1,1-1-1,-1 1 0,0 0 0,1-1 0,-1 1 1,0 0-1,0-1 0,0 1 0,1-1 0,-1 0 1,6-18 3,-1-1 1,-1 0 0,-1 0 0,-1 0 0,0 0 0,-2-1-1,0 1 1,-4-28 0,-1 34-50,-2 29 0,-2 26 0,9-40 0,-1 0 0,1 0 0,0 0 0,-1 0 0,1 0 0,0 0 0,0 0 0,0 0 0,0 0 0,0 0 0,0 0 0,0 0 0,1-1 0,-1 1 0,0 0 0,0 0 0,1 0 0,-1 0 0,1 0 0,-1 0 0,1 0 0,-1 0 0,1-1 0,-1 1 0,1 0 0,0 0 0,-1-1 0,1 1 0,0 0 0,0-1 0,-1 1 0,2 0 0,0-1 0,0 0 0,0 0 0,1 0 0,-1-1 0,0 1 0,0-1 0,0 1 0,0-1 0,0 0 0,0 1 0,0-1 0,-1 0 0,1 0 0,2-2 0,11-7 0,0-1 0,18-19 0,-23 20 0,36-39 0,-48 54 0,-1 0 0,1-1 0,0 1 0,0 0 0,0 0 0,1 1 0,0-1 0,0 0 0,0 0 0,1 1 0,-1-1 0,2 6 0,-1-13 0,0-1 0,1 1 0,-1 0 0,1 0 0,-1 0 0,1 0 0,0 0 0,0 1 0,0-1 0,0 0 0,2-2 0,-2 2 0,1 0 0,-1 0 0,0 0 0,1-1 0,-1 1 0,0-1 0,0 1 0,-1-1 0,1 1 0,-1-1 0,1-4 0,-3 5-330,-4 8-397,-2 6-330,8-11 981,-1 1-1,0-1 1,1 0 0,-1 1-1,1-1 1,-1 0-1,1 1 1,0-1 0,0 1-1,0-1 1,0 1 0,0-1-1,0 0 1,0 1-1,0-1 1,0 1 0,1-1-1,0 3 1,1-3 109,0 0-1,0 0 1,0-1 0,0 1 0,0-1-1,0 1 1,0-1 0,0 0-1,0 1 1,0-1 0,0 0 0,1 0-1,1-1 1,1 0 66,-1 0-1,1 0 1,-1 0 0,0 0-1,1-1 1,-1 0 0,0 0-1,0 0 1,0 0 0,0-1-1,-1 0 1,1 1 0,-1-1 0,1-1-1,-1 1 1,0 0 0,0-1-1,0 0 1,-1 1 0,1-1-1,-1 0 1,0 0 0,0-1-1,-1 1 1,1 0 0,-1-1-1,0 1 1,0 0 0,0-1-1,0-5 1,-1 9-98,-1 0 1,1 1-1,0-1 1,-1 0-1,1 0 1,0 0-1,-1 1 1,1-1-1,-1 0 1,1 0-1,-1 1 1,0-1-1,1 0 0,-1 1 1,0-1-1,1 1 1,-1-1-1,0 1 1,0-1-1,0 1 1,1-1-1,-1 1 1,0 0-1,0 0 1,0-1-1,0 1 1,0 0-1,0 0 0,0 0 1,1 0-1,-1 0 1,0 0-1,0 0 1,0 0-1,0 0 1,0 0-1,0 1 1,0-1-1,1 0 1,-3 1-1,0 0-2,0 0 0,-1-1 0,1 1 0,-1 1 0,1-1-1,0 0 1,0 1 0,0 0 0,0 0 0,-3 2 0,-2 6-5,0 0 1,1 0-1,0 1 1,-8 18-1,12-24 2,1 1-1,-1-1 1,1 1 0,1 0-1,-1 0 1,1 0 0,0 0-1,0 0 1,1 0 0,0 0-1,1 10 1,-1-15 5,1 0 0,0 1 0,0-1 0,-1 0 0,1 0 0,0 0-1,0-1 1,0 1 0,0 0 0,0 0 0,0 0 0,1-1 0,-1 1 0,0-1 0,0 1 0,1-1 0,-1 1 0,0-1 0,0 0 0,1 1 0,-1-1-1,0 0 1,1 0 0,-1 0 0,0 0 0,1 0 0,-1 0 0,0-1 0,2 1 0,40-9 51,-30 3-52,0-2 0,-1 1 0,0-1 0,0-1 0,-1 0 0,17-19 0,-26 46-232,-5 10 16,-5 15 386,11-44-144,0 0-1,-1 0 0,1 0 0,0 0 1,-1 0-1,1-1 0,-1 1 0,1-1 1,-1 0-1,3-2 0,27-30-25,-22 22 0,1 0 0,1 0 0,0 1 0,0 1 0,16-10 0,-27 19 0,-1 1 0,1-1 0,0 1 0,-1-1 0,1 1 0,0-1 0,0 1 0,-1-1 0,1 1 0,0 0 0,0-1 0,0 1 0,-1 0 0,1 0 0,0 0 0,0-1 0,0 1 0,0 0 0,0 0 0,-1 0 0,1 0 0,0 1 0,0-1 0,0 0 0,0 0 0,0 0 0,-1 1 0,1-1 0,0 0 0,0 1 0,-1-1 0,1 1 0,0-1 0,0 1 0,-1-1 0,1 1 0,-1-1 0,1 1 0,0 0 0,-1-1 0,1 2 0,6 39 0,-4-14 0,-3-27 0,1 1 0,-1-1 0,1 1 0,-1-1 0,1 0 0,-1 1 0,1-1 0,-1 0 0,1 0 0,0 1 0,-1-1 0,1 0 0,-1 0 0,1 0 0,0 1 0,-1-1 0,1 0 0,-1 0 0,1 0 0,0 0 0,-1 0 0,1-1 0,0 1 0,-1 0 0,1 0 0,-1 0 0,1 0 0,0-1 0,-1 1 0,1 0 0,-1 0 0,1-1 0,-1 1 0,1-1 0,-1 1 0,1 0 0,-1-1 0,1 0 0,21-16 0,-15 11 0,34-28 0,-39 32 0,0 1 0,1-1 0,-1 1 0,1 0 0,-1 0 0,1 0 0,0 0 0,-1 0 0,1 0 0,0 1 0,0-1 0,-1 1 0,1 0 0,0 0 0,4 0 0,-6 1 0,0 0 0,0-1 0,0 1 0,0 0 0,0 0 0,0-1 0,0 1 0,-1 0 0,1 0 0,0 0 0,-1 0 0,1 0 0,-1 0 0,1 0 0,-1 0 0,1 0 0,-1 0 0,0 1 0,1-1 0,-1 0 0,0 0 0,0 0 0,0 0 0,0 3 0,0 36 0,-1-30 0,1 39-2675</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4.672"/>
    </inkml:context>
    <inkml:brush xml:id="br0">
      <inkml:brushProperty name="width" value="0.025" units="cm"/>
      <inkml:brushProperty name="height" value="0.025" units="cm"/>
    </inkml:brush>
  </inkml:definitions>
  <inkml:trace contextRef="#ctx0" brushRef="#br0">8 1 22966,'-6'0'1089,"5"0"352,5 0-1889,7 0-2083,0 0-2465,0 4-8137</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5.005"/>
    </inkml:context>
    <inkml:brush xml:id="br0">
      <inkml:brushProperty name="width" value="0.025" units="cm"/>
      <inkml:brushProperty name="height" value="0.025" units="cm"/>
    </inkml:brush>
  </inkml:definitions>
  <inkml:trace contextRef="#ctx0" brushRef="#br0">70 113 14574,'0'0'11189,"8"-3"-9748,-3 1-1342,-1 0 0,1 0-1,-1 0 1,0-1 0,0 0-1,0 1 1,0-1 0,0-1-1,0 1 1,-1 0 0,1-1-1,-1 0 1,0 0 0,-1 0-1,1 0 1,0 0 0,-1-1-1,0 1 1,0-1-1,-1 1 1,1-1 0,-1 0-1,0 0 1,1-4 0,-2 8-75,0 0 1,0 1 0,0-1 0,0 1-1,0-1 1,0 1 0,0-1-1,-1 1 1,1-1 0,0 0-1,0 1 1,0-1 0,-1 1-1,1-1 1,0 1 0,-1-1-1,1 1 1,0 0 0,-1-1 0,1 1-1,0-1 1,-1 1 0,1 0-1,-1-1 1,1 1 0,-1 0-1,1 0 1,-1-1 0,1 1-1,-1 0 1,0-1 0,-21 3 1005,-19 18 246,33-13-1276,1 1 0,0-1 0,0 2 0,1-1 0,0 1 0,0 0 0,1 0 0,0 0 0,1 1 0,0 0 0,0 0 0,1 0 0,1 0 0,0 0 0,0 1 0,1-1 0,0 1 0,0-1 0,2 15 0,0-22 3,0-1 0,0 0 0,0 0 1,0 0-1,1 0 0,-1 0 0,0 0 0,1 0 0,-1 0 0,1 0 0,0-1 1,0 1-1,0-1 0,0 1 0,0-1 0,0 0 0,0 0 0,0 0 0,0 0 1,0 0-1,1 0 0,-1 0 0,0-1 0,1 1 0,-1-1 0,0 0 0,1 0 1,2 0-1,6 1-94,1 0 0,0-1 0,-1-1 1,17-2-1,21-14-3643,-17-1-3881,9-8-11999</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5.394"/>
    </inkml:context>
    <inkml:brush xml:id="br0">
      <inkml:brushProperty name="width" value="0.025" units="cm"/>
      <inkml:brushProperty name="height" value="0.025" units="cm"/>
    </inkml:brush>
  </inkml:definitions>
  <inkml:trace contextRef="#ctx0" brushRef="#br0">5 0 3107,'0'0'25565,"-2"8"-24449,0 13-757,1-1-1,1 1 0,1-1 1,1 0-1,0 1 0,2-1 1,10 35-1,-5-41-2055,1-17-3000,0-26-2896,-8-4 1604,-1-6-860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5.721"/>
    </inkml:context>
    <inkml:brush xml:id="br0">
      <inkml:brushProperty name="width" value="0.025" units="cm"/>
      <inkml:brushProperty name="height" value="0.025" units="cm"/>
    </inkml:brush>
  </inkml:definitions>
  <inkml:trace contextRef="#ctx0" brushRef="#br0">17 109 7207,'-9'-82'5605,"2"70"4869,10 12-9257,10 0 353,5 0-225,7 0-192,1 0-64,4 0-608,2 0-385,-3-1-32,-2-4-641,-5 1-1889,-6 3-1730,-9-2-2531</inkml:trace>
  <inkml:trace contextRef="#ctx0" brushRef="#br0" timeOffset="1">60 177 18834,'0'0'10922,"51"3"-10153,-23-17-449,2 0-224,-3 0-96,-2 2-512,-4 4-2115,-9 1-2017,-6 3-2755</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6.050"/>
    </inkml:context>
    <inkml:brush xml:id="br0">
      <inkml:brushProperty name="width" value="0.025" units="cm"/>
      <inkml:brushProperty name="height" value="0.025" units="cm"/>
    </inkml:brush>
  </inkml:definitions>
  <inkml:trace contextRef="#ctx0" brushRef="#br0">1 15 9513,'0'0'11050,"64"-5"-17680,-50-4-1730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6.381"/>
    </inkml:context>
    <inkml:brush xml:id="br0">
      <inkml:brushProperty name="width" value="0.025" units="cm"/>
      <inkml:brushProperty name="height" value="0.025" units="cm"/>
    </inkml:brush>
  </inkml:definitions>
  <inkml:trace contextRef="#ctx0" brushRef="#br0">1 240 10858,'0'0'15615,"1"-4"-13944,2-2-1369,-1 1-1,2-1 1,-1 1-1,1 0 1,-1 1-1,1-1 1,0 1 0,1-1-1,-1 1 1,7-4-1,-9 6-297,1 0-1,-1 0 1,1 0 0,0 0-1,0 0 1,0 1-1,0 0 1,0-1-1,0 1 1,1 0-1,-1 0 1,0 1-1,1-1 1,-1 1-1,0-1 1,1 1 0,-1 0-1,1 0 1,-1 1-1,0-1 1,5 2-1,-6-1-27,-1 0-1,0 0 0,0 0 1,0 1-1,0-1 1,0 0-1,0 1 1,0-1-1,0 0 1,0 1-1,0-1 0,-1 1 1,1 0-1,-1-1 1,1 1-1,-1-1 1,0 1-1,1 0 0,-1-1 1,0 1-1,0 2 1,-1 45 134,0-33-11,-3-230 1460,6 214-1559,0 0 0,1-1 0,-1 1 0,0 1 0,1-1 0,-1 0 0,1 0 0,-1 1 0,0-1 0,4 2 0,-5-1 0,46 6-2266,-41-7 1598,-1 0 0,1 0 0,-1 0 0,1 0 0,-1-1 0,1 0 0,-1 0 0,0-1 0,1 1 0,-1-1 0,0 0 0,0-1 0,0 1-1,0-1 1,-1 0 0,1 0 0,7-7 0,6-13-6181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6.739"/>
    </inkml:context>
    <inkml:brush xml:id="br0">
      <inkml:brushProperty name="width" value="0.025" units="cm"/>
      <inkml:brushProperty name="height" value="0.025" units="cm"/>
    </inkml:brush>
  </inkml:definitions>
  <inkml:trace contextRef="#ctx0" brushRef="#br0">60 1 19314,'0'0'3353,"-4"9"-705,-9 32-1604,1 0 0,2 2 0,2-1 0,2 1 0,2 0 0,1 60 0,3-97-1033,1-1 0,-1 1 0,1-1 0,0 1 0,0-1 0,0 1 0,1-1 0,0 0 0,0 0 0,0 0 0,4 6 0,-5-9-11,1-1 1,-1 1-1,0-1 0,1 1 1,-1-1-1,1 0 0,-1 0 1,1 1-1,-1-1 0,1 0 1,0-1-1,0 1 0,-1 0 1,1 0-1,0-1 0,0 1 1,0-1-1,0 0 0,0 1 1,0-1-1,0 0 0,0 0 1,0 0-1,0 0 0,0-1 1,0 1-1,-1-1 0,1 1 1,0-1-1,0 1 0,0-1 1,0 0-1,-1 0 0,1 0 1,2-2-1,5-3 0,0 0 0,-1-1 0,0 0 0,0-1 0,-1 1 0,0-2 0,0 1 0,10-19 0,41-80 0,-57 104 0,9-17-11,0 1-261,0-1-1,-1-1 1,-1 1 0,-1-1 0,7-39 0,-14 60 33,0-1-1,0 1 1,0-1 0,0 1 0,0 0 0,0-1 0,0 1 0,0-1-1,0 1 1,0 0 0,0-1 0,0 1 0,-1 0 0,1-1 0,0 1-1,0 0 1,0-1 0,0 1 0,-1 0 0,1-1 0,0 1 0,-1 0-1,1 0 1,0-1 0,0 1 0,-1 0 0,1 0 0,0-1 0,-1 1-1,1 0 1,0 0 0,-1 0 0,1 0 0,-1 0 0,1 0 0,0-1-1,-1 1 1,1 0 0,0 0 0,-1 0 0,1 0 0,-1 0 0,1 1-1,0-1 1,-1 0 0,1 0 0,0 0 0,-1 0 0,1 0 0,-1 0-1,1 1 1,0-1 0,-1 0 0,1 0 0,0 0 0,0 1 0,-1-1-1,1 0 1,0 0 0,0 1 0,-1-1 0,1 0 0,0 1 0,-15 13-12184</inkml:trace>
  <inkml:trace contextRef="#ctx0" brushRef="#br0" timeOffset="1">154 330 15246,'0'0'3908,"-10"53"64,10-34-993,0-6-897,14-8-897,2-3-449,4-2-543,3-3-353,2-14-1634,-2-6-1922,2-6-2209,-2-6-4966</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7.068"/>
    </inkml:context>
    <inkml:brush xml:id="br0">
      <inkml:brushProperty name="width" value="0.025" units="cm"/>
      <inkml:brushProperty name="height" value="0.025" units="cm"/>
    </inkml:brush>
  </inkml:definitions>
  <inkml:trace contextRef="#ctx0" brushRef="#br0">61 0 17168,'0'0'9834,"-18"74"-9290,6-31-256,4 5-128,-5 2-127,8-3 31,1-3 0,4-5 32,0-8-96,6-8-545,12-7-1569,0-11-1089,5-5-1762,1-14-4291</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7.693"/>
    </inkml:context>
    <inkml:brush xml:id="br0">
      <inkml:brushProperty name="width" value="0.025" units="cm"/>
      <inkml:brushProperty name="height" value="0.025" units="cm"/>
    </inkml:brush>
  </inkml:definitions>
  <inkml:trace contextRef="#ctx0" brushRef="#br0">129 1 5926,'0'0'14867,"-11"7"-12518,2-1-2043,0 1-1,1-1 1,0 2 0,0-1 0,0 1-1,1 0 1,1 0 0,-1 1 0,1 0-1,-7 15 1,12-22-278,-4 6 121,2 0 1,-1 1-1,1-1 0,0 1 1,0 0-1,1 0 0,1-1 1,-1 2-1,1 16 1,1-25-146,0-1 1,1 1-1,-1 0 1,0-1 0,1 0-1,-1 1 1,1-1 0,-1 1-1,1-1 1,-1 1 0,0-1-1,1 0 1,0 1 0,-1-1-1,1 0 1,-1 0 0,1 1-1,-1-1 1,1 0 0,-1 0-1,1 0 1,0 0 0,-1 0-1,1 1 1,0-1 0,-1 0-1,1-1 1,-1 1-1,1 0 1,0 0 0,-1 0-1,1 0 1,-1 0 0,1-1-1,-1 1 1,1 0 0,0 0-1,-1-1 1,1 1 0,0-1-1,24-12 291,-8-1-308,-2-1 0,17-20 0,17-16-786,-49 51 793,0 0-1,0 0 1,1 0 0,-1-1-1,0 1 1,0 0-1,0 0 1,0 0-1,1 0 1,-1 0 0,0-1-1,0 1 1,1 0-1,-1 0 1,0 0 0,0 0-1,0 0 1,1 0-1,-1 0 1,0 0-1,0 0 1,1 0 0,-1 0-1,0 0 1,0 0-1,1 0 1,-1 0 0,0 0-1,0 0 1,1 0-1,-1 0 1,0 0 0,0 1-1,0-1 1,1 0-1,-1 0 1,0 0-1,0 0 1,0 0 0,1 1-1,-1-1 1,0 0-1,0 0 1,0 0 0,0 1-1,0-1 1,1 0-1,-1 0 1,0 0-1,0 1 1,0-1 0,0 0-1,4 23 211,-4 29 352,0-50-570,-1 4-69,2 16 532,4-18 64,5-11 87,-1-4-402,-1 0 1,0-1 0,-1 0 0,0 0 0,6-16 0,-9 19-111,-4 9-97,0 0 1,0-1-1,1 1 0,-1 0 1,0 0-1,0-1 1,0 1-1,1 0 1,-1 0-1,0-1 0,0 1 1,1 0-1,-1 0 1,0 0-1,1-1 0,-1 1 1,0 0-1,1 0 1,-1 0-1,0 0 0,1 0 1,-1 0-1,0 0 1,1 0-1,-1 0 1,0 0-1,1 0 0,-1 0 1,0 0-1,1 0 1,-1 0-1,0 0 0,1 0 1,-1 0-1,0 0 1,1 0-1,-1 0 0,0 1 1,1-1-1,-1 0 1,0 0-1,1 0 0,-1 1 1,0-1-1,1 1 1,17 16 5,-4-3 27,-9-12-15,0 0-1,0 0 1,0 0 0,0-1-1,0 0 1,0 0 0,0 0-1,1-1 1,-1 1 0,0-1-1,0 0 1,0-1 0,1 1-1,-1-1 1,0 0-1,6-2 1,5-4 54,-1 1 1,0-2-1,25-15 1,-30 16-492,1 0 1,0 1 0,0 0 0,0 1 0,1 0 0,0 1 0,15-4 0,-26 8 375,0 1 1,0-1-1,-1 0 0,1 0 1,0 0-1,-1 1 0,1-1 1,0 0-1,-1 1 0,1-1 1,0 0-1,-1 1 0,1-1 1,0 1-1,-1-1 0,1 1 1,-1-1-1,1 1 1,-1 0-1,1-1 0,-1 1 1,0-1-1,1 1 0,-1 0 1,0 0-1,0-1 0,1 1 1,-1 0-1,0-1 0,0 2 1,8 34 181,-2-6 1,5-11-59,1 0 1,0-1-1,2 0 1,0-1-1,1 0 0,0-2 1,22 18-1,9 11-21,-30-28-91,0 1 0,-1 1 1,19 28-1,-29-37 35,-1-1 0,0 1 0,0 0 0,0 0 0,-1 1 0,0-1 0,-1 1 0,0 0 0,-1-1 0,1 19 0,-2-21 297,-1-1 0,1 1 1,-1 0-1,0 0 0,-1 0 0,1 0 0,-1-1 0,-1 1 0,1-1 0,-4 7 0,4-11-203,1 0 0,0 0 0,-1-1 0,0 1 0,1 0 0,-1 0 0,0-1 0,0 1 0,0-1 0,0 0 1,0 1-1,0-1 0,0 0 0,0 0 0,0 0 0,-1-1 0,1 1 0,0 0 0,-1-1 0,1 1 0,0-1 0,-1 0 0,1 0 0,-1 0 0,1 0 1,0-1-1,-1 1 0,1 0 0,0-1 0,-1 0 0,1 1 0,0-1 0,-3-2 0,-4-1-89,1 0 0,1 0 0,-1-1 0,1-1 0,-1 1 0,1-1 0,1 0 0,-1-1 0,1 1 0,0-1 0,1 0 0,0-1 0,0 0 0,0 1 0,-4-13 0,4 8 0,0 0 0,1 0 0,0-1 0,1 1 0,0-1 0,1 0 0,1 0 0,0 0 0,0 0 0,2-16 0,2 17-173,1-1 1,-1 1-1,2 1 1,0-1-1,0 0 1,1 1-1,0 0 1,1 1-1,0-1 1,17-17-1,-15 17-254,1-1 1,-2 0-1,1 0 0,-2-1 0,0 0 1,0-1-1,5-15 0,-9-1-5119,-2 2-3199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8.051"/>
    </inkml:context>
    <inkml:brush xml:id="br0">
      <inkml:brushProperty name="width" value="0.025" units="cm"/>
      <inkml:brushProperty name="height" value="0.025" units="cm"/>
    </inkml:brush>
  </inkml:definitions>
  <inkml:trace contextRef="#ctx0" brushRef="#br0">0 97 21300,'0'0'2819,"49"-42"-2275,-6 26-512,9-2-1121,2-3-4996</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8.713"/>
    </inkml:context>
    <inkml:brush xml:id="br0">
      <inkml:brushProperty name="width" value="0.025" units="cm"/>
      <inkml:brushProperty name="height" value="0.025" units="cm"/>
    </inkml:brush>
  </inkml:definitions>
  <inkml:trace contextRef="#ctx0" brushRef="#br0">93 242 18514,'0'0'10623,"-10"2"-10794,6-2 168,0 0-1,0 1 1,1-1 0,-1 1-1,1 0 1,-1 1 0,1-1-1,-1 0 1,1 1 0,-1 0-1,1 0 1,0 0 0,0 0-1,0 0 1,0 1 0,1-1-1,-1 1 1,0 0 0,1-1-1,0 1 1,0 0 0,0 1-1,0-1 1,0 0 0,1 1-1,-1-1 1,1 1 0,0-1-1,0 1 1,0-1 0,0 7-1,1-10 0,0 0 0,0 1 0,1-1 0,-1 0 0,0 1 1,0-1-1,0 0 0,0 0 0,1 1 0,-1-1 0,0 0 0,0 0 0,0 0 0,1 1 0,-1-1 0,0 0 0,0 0 0,1 0 0,-1 0 0,0 1 0,1-1 0,-1 0 0,0 0 0,0 0 0,1 0 0,-1 0 0,0 0 0,1 0 0,-1 0 0,0 0 0,1 0 0,-1 0 0,0 0 1,1 0-1,-1 0 0,0 0 0,0 0 0,1 0 0,-1 0 0,0-1 0,1 1 0,-1 0 0,0 0 0,0 0 0,1 0 0,-1-1 0,0 1 0,1 0 0,16-10-26,6-12 116,0 0-1,-2-2 0,0 0 1,-2-1-1,-1-1 1,-1-1-1,18-39 0,-31 59-11,-1 1-27,0 1 0,0-1 0,0 0 0,-1 0 0,0-1 0,0 1 0,0 0 1,-1-1-1,1-10 0,-15 52-357,4-15 241,0 5 125,1 0 0,1 1 0,1-1 0,2 2 0,0-1 0,2 0 0,1 33 0,1-58-30,0 0-1,0 1 1,1-1-1,-1 0 1,0 0 0,0 1-1,1-1 1,-1 0-1,0 0 1,1 0-1,0 0 1,-1 0-1,1 0 1,-1 0-1,1 0 1,0 0 0,0 0-1,0 0 1,0 0-1,-1 0 1,1 0-1,0-1 1,0 1-1,1 0 1,-1-1-1,0 1 1,0-1-1,0 1 1,0-1 0,0 0-1,1 1 1,-1-1-1,0 0 1,0 0-1,0 0 1,1 0-1,-1 0 1,0 0-1,0 0 1,1 0-1,-1 0 1,0-1 0,0 1-1,0 0 1,0-1-1,1 1 1,-1-1-1,0 1 1,1-2-1,6-1 180,-1 0-1,0-1 0,0 0 0,-1 0 0,1-1 1,8-8-1,-6 5-196,0-1 0,0 0 0,-1-1 0,-1 0 0,1 0 0,-2 0 0,1-1 0,-1 0 0,-1-1 0,0 1 0,-1-1 0,0 0 0,-1 0 0,0-1 0,1-16 0,-3 28-8,-1 1 0,0 0 0,0 0 0,0-1 0,0 1 0,-1 0 0,1-1 0,0 1 0,0 0 0,0-1 0,0 1 0,0 0 0,0 0 0,0-1 0,0 1 0,-1 0 0,1 0 0,0-1 0,0 1 0,0 0 0,0 0 0,-1 0 0,1-1 0,0 1 0,0 0 0,-1 0 0,1 0 0,0 0 0,0-1 0,-1 1 0,1 0 0,0 0 0,-1 0 0,1 0 0,0 0 0,0 0 0,-1 0 0,1 0 0,0 0 0,-1 0 0,1 0 0,0 0 0,-1 0 0,1 0 0,0 0 0,0 0 0,-1 0 0,1 0 0,0 0 0,0 1 0,-1-1 0,1 0 0,0 0 0,0 0 0,-1 0 0,1 1 0,0-1 0,0 0 0,-1 0 0,1 0 0,0 1 0,0-1 0,0 0 0,0 0 0,-1 1 0,1-1 0,0 0 0,0 1 0,-17 17 0,-42 76 0,53-82 0,0-1 0,1 1 0,1 1 0,-1-1 0,2 1 0,-3 19 0,6-32 0,-1 1 0,1-1 0,0 1 0,0-1 0,0 1 0,0-1 0,1 1 0,-1-1 0,0 1 0,0-1 0,0 1 0,0-1 0,0 1 0,1-1 0,-1 1 0,0-1 0,0 1 0,1-1 0,-1 1 0,0-1 0,1 0 0,-1 1 0,1-1 0,-1 0 0,0 1 0,1-1 0,-1 0 0,1 1 0,-1-1 0,1 0 0,0 1 0,21-1 0,22-13 0,12-18-2204,22-26-6151,-47 29-657</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9.109"/>
    </inkml:context>
    <inkml:brush xml:id="br0">
      <inkml:brushProperty name="width" value="0.025" units="cm"/>
      <inkml:brushProperty name="height" value="0.025" units="cm"/>
    </inkml:brush>
  </inkml:definitions>
  <inkml:trace contextRef="#ctx0" brushRef="#br0">137 1 16656,'0'0'4020,"-11"5"-871,-1 1-2344,-4 1 344,0 1 0,1 0-1,0 2 1,0 0 0,-20 18 0,34-28-1154,1 0 1,0 0-1,0 0 0,0 0 1,0 0-1,0 0 0,0 1 0,0-1 1,0 0-1,0 0 0,0 0 1,0 0-1,0 0 0,0 1 1,0-1-1,-1 0 0,1 0 0,0 0 1,0 0-1,0 0 0,0 0 1,1 1-1,-1-1 0,0 0 0,0 0 1,0 0-1,0 0 0,0 0 1,0 1-1,0-1 0,0 0 1,0 0-1,0 0 0,0 0 0,0 0 1,0 0-1,0 0 0,1 1 1,-1-1-1,0 0 0,0 0 0,0 0 1,0 0-1,0 0 0,0 0 1,1 0-1,-1 0 0,0 0 1,0 0-1,0 0 0,0 0 0,0 0 1,1 0-1,13 3-211,25-2-112,-33-1 261,27-2-341,50 2-328,-78 1 710,-1-1 0,0 0 0,0 1 1,0 0-1,0 0 0,0 0 0,0 1 0,-1-1 0,1 1 0,0 0 0,-1 0 0,1 0 0,-1 1 0,0-1 0,6 6 1,-8-7 42,0 1 0,0 0 1,-1-1-1,1 1 1,0 0-1,-1 0 1,1 0-1,-1-1 1,1 1-1,-1 0 0,0 0 1,0 0-1,0 0 1,0 0-1,0 0 1,-1 0-1,1-1 1,0 1-1,-1 0 1,1 0-1,-1 0 0,0-1 1,0 1-1,0 0 1,1-1-1,-2 1 1,1 0-1,0-1 1,0 1-1,0-1 0,-1 0 1,1 1-1,-1-1 1,1 0-1,-1 0 1,-1 1-1,-9 7 174,0 0 1,-1-1-1,-17 8 0,27-14-224,-8 3-61,0 1 0,0-2 0,0 0 0,-18 5 0,-1-10-6130,20-4-3370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9.440"/>
    </inkml:context>
    <inkml:brush xml:id="br0">
      <inkml:brushProperty name="width" value="0.025" units="cm"/>
      <inkml:brushProperty name="height" value="0.025" units="cm"/>
    </inkml:brush>
  </inkml:definitions>
  <inkml:trace contextRef="#ctx0" brushRef="#br0">32 1 12204,'0'0'18545,"-12"64"-18000,6-28-33,1 3-288,-2-1-160,6-3-32,1-5 0,0-5-64,0-8-608,1-7-513,6-7-577,-2-3-1505,1-10-1570,-3-10-3298</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39.769"/>
    </inkml:context>
    <inkml:brush xml:id="br0">
      <inkml:brushProperty name="width" value="0.025" units="cm"/>
      <inkml:brushProperty name="height" value="0.025" units="cm"/>
    </inkml:brush>
  </inkml:definitions>
  <inkml:trace contextRef="#ctx0" brushRef="#br0">0 11 17072,'0'0'12332,"60"-11"-11403,-28 11-481,5 0-320,-2 0-96,3 0 32,-1 0-672,-8 0-1666,-8 0-1826,-12 0-1538</inkml:trace>
  <inkml:trace contextRef="#ctx0" brushRef="#br0" timeOffset="1">12 143 19955,'0'0'8584,"59"-11"-7399,-21-2-608,1-2-449,1 1-128,-4 3-641,-5 2-2434,-13 5-1857</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0.103"/>
    </inkml:context>
    <inkml:brush xml:id="br0">
      <inkml:brushProperty name="width" value="0.025" units="cm"/>
      <inkml:brushProperty name="height" value="0.025" units="cm"/>
    </inkml:brush>
  </inkml:definitions>
  <inkml:trace contextRef="#ctx0" brushRef="#br0">0 54 18770,'0'0'9545,"71"14"-8552,-34-24-769,6-2-160,0 1-673,1-1-1825,-5 2-2082,-6-2-2435</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0.481"/>
    </inkml:context>
    <inkml:brush xml:id="br0">
      <inkml:brushProperty name="width" value="0.025" units="cm"/>
      <inkml:brushProperty name="height" value="0.025" units="cm"/>
    </inkml:brush>
  </inkml:definitions>
  <inkml:trace contextRef="#ctx0" brushRef="#br0">57 31 3555,'0'0'15733,"-8"9"-13139,-29 32-587,36-40-1924,0 0 0,0 0 0,0 0 0,0-1 0,1 1 0,-1 0 0,0 0 0,0 0 0,1 0 0,-1 0 0,1 0 0,-1 0 0,1 1 0,-1-1 0,1 0 1,0 0-1,-1 0 0,1 0 0,0 1 0,0-1 0,0 0 0,0 0 0,0 0 0,1 3 0,-1-4-21,1 1-1,0 0 1,0-1 0,0 1 0,0-1 0,0 1 0,0-1-1,0 1 1,1-1 0,-1 0 0,0 0 0,0 1 0,0-1 0,0 0-1,0 0 1,0 0 0,1 0 0,-1 0 0,2-1 0,53-12 1403,10-26-909,-51 29-556,-1 1 1,1 0 0,1 1-1,0 1 1,0 1 0,24-7 0,-39 13-10,0-1 1,0 1 0,-1 0-1,1 0 1,0 0 0,0 1 0,0-1-1,0 0 1,0 0 0,0 0-1,0 1 1,-1-1 0,1 0 0,0 1-1,0-1 1,0 1 0,-1-1-1,1 1 1,0 0 0,-1-1 0,1 1-1,0-1 1,-1 1 0,1 0-1,-1 0 1,1-1 0,-1 1 0,1 0-1,-1 0 1,0 0 0,1-1-1,-1 1 1,0 0 0,0 0-1,1 0 1,-1 0 0,0 0 0,0 0-1,0 1 1,0 47 841,-1-31-181,1-18-612,0 1 0,0 0 1,1-1-1,-1 1 0,0-1 1,1 1-1,-1 0 0,1-1 1,-1 1-1,1-1 0,-1 1 0,1-1 1,-1 0-1,1 1 0,-1-1 1,1 1-1,0-1 0,-1 0 1,1 1-1,0-1 0,-1 0 1,1 0-1,0 0 0,-1 0 0,1 1 1,0-1-1,-1 0 0,1 0 1,0 0-1,-1 0 0,1-1 1,0 1-1,0 0 0,-1 0 1,1 0-1,0 0 0,-1-1 0,1 1 1,-1 0-1,1-1 0,0 1 1,-1 0-1,1-1 0,0 0 1,32-14 499,-15 2-522,-11 7-22,0 0 0,0 1 0,1 0 0,0 0 0,0 1 0,0 0 0,1 0 0,0 1-1,-1 0 1,18-3 0,-25 7-25,0 0-1,-1-1 1,1 1 0,0 0-1,-1 0 1,1-1-1,0 1 1,-1 0 0,1 0-1,-1 0 1,1 0-1,-1 0 1,0 0-1,1 0 1,-1 0 0,0 0-1,1 0 1,-1 0-1,0 0 1,0 0-1,0 0 1,0 0 0,0 0-1,0 0 1,0 0-1,-1 0 1,1 1 0,-5 31-1881,-5-15-2342,-2-11-4260,5-6-2421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0.840"/>
    </inkml:context>
    <inkml:brush xml:id="br0">
      <inkml:brushProperty name="width" value="0.025" units="cm"/>
      <inkml:brushProperty name="height" value="0.025" units="cm"/>
    </inkml:brush>
  </inkml:definitions>
  <inkml:trace contextRef="#ctx0" brushRef="#br0">0 1 16720,'0'0'6534,"39"49"-18417</inkml:trace>
  <inkml:trace contextRef="#ctx0" brushRef="#br0" timeOffset="1">131 144 18738,'0'0'3085,"-9"4"-1862,5-3-1122,-32 16 733,34-16-796,1 0-1,-1 0 0,0 0 1,1 0-1,-1 0 0,1 1 1,-1-1-1,1 0 0,0 1 0,0-1 1,-1 1-1,1 0 0,0-1 1,0 1-1,1 0 0,-1 0 1,0-1-1,1 1 0,-1 0 0,0 4 1,1-6-45,1 1 0,-1 0-1,0-1 1,1 1 0,-1-1 0,0 1 0,1-1 0,-1 1 0,1-1 0,-1 1-1,1-1 1,0 1 0,-1-1 0,1 0 0,-1 1 0,1-1 0,0 0 0,-1 1 0,1-1-1,0 0 1,-1 0 0,1 0 0,0 0 0,-1 0 0,1 0 0,0 0 0,-1 0-1,1 0 1,1 0 0,29 0-420,-21 0 208,1 0 94,0 1 0,0 0 0,-1 0 0,1 2 0,0-1 1,-1 1-1,15 7 0,-22-9 218,0 0 1,-1 0-1,1 1 1,0-1 0,-1 1-1,0 0 1,1-1 0,-1 1-1,0 0 1,0 1 0,0-1-1,0 0 1,0 1-1,-1-1 1,1 1 0,-1-1-1,0 1 1,1 0 0,-1-1-1,0 1 1,-1 0 0,1 0-1,0 0 1,-1 0-1,0 0 1,1 0 0,-1 0-1,0 0 1,-1-1 0,1 1-1,-2 6 1,1-5 179,-1 0-1,0-1 1,0 1 0,0-1-1,0 1 1,0-1-1,-1 0 1,0 0 0,0 0-1,1 0 1,-2 0 0,1-1-1,0 1 1,0-1 0,-1 0-1,0 0 1,1 0 0,-1 0-1,0-1 1,0 1 0,0-1-1,-5 1 1,-4 1-179,0 0-1,0-1 1,0-1 0,0 0-1,-21-1 1,33 0-223,-1 0 1,1 0-1,0 0 1,0-1-1,0 1 1,-1 0-1,1-1 0,0 1 1,0-1-1,0 1 1,0-1-1,-1 1 1,1-1-1,0 0 0,0 0 1,1 1-1,-1-1 1,0 0-1,0 0 1,0 0-1,0 0 1,1 0-1,-1 0 0,0 0 1,1-1-1,-1 1 1,1 0-1,0 0 1,-1 0-1,1-2 0,-1-2-1261,0 0-1,1 0 1,0 0-1,0 0 1,1 0-1,1-9 0,7-19-6574</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2.337"/>
    </inkml:context>
    <inkml:brush xml:id="br0">
      <inkml:brushProperty name="width" value="0.025" units="cm"/>
      <inkml:brushProperty name="height" value="0.025" units="cm"/>
    </inkml:brush>
  </inkml:definitions>
  <inkml:trace contextRef="#ctx0" brushRef="#br0">22 73 20371,'0'0'6855,"2"11"-5627,2 40-468,-2 1 0,-2 0 0,-13 97 0,-2 57 513,15-206-1273,-1 1 0,1-1 0,0 1 0,0 0 0,0-1 0,0 1 0,0-1 0,0 1 0,0-1 0,0 1 0,0 0 0,0-1 0,0 1 0,1-1 0,-1 1 0,0-1 0,0 1 0,0-1 0,1 1 0,-1-1 0,0 1 0,1-1 0,-1 1 0,0-1 0,1 1 0,-1-1 0,1 0 0,-1 1 0,1-1 0,-1 1 0,1-1 0,-1 0 0,1 0 0,-1 1 0,1-1 0,-1 0 0,1 0 0,-1 0 0,1 0 0,-1 1 0,1-1 0,0 0 0,-1 0 0,1 0 0,-1 0 0,1 0 0,-1-1 0,1 1 0,0 0 0,-1 0 0,1 0 0,-1 0 0,1-1 0,-1 1 0,1 0 0,-1 0 0,1-1 0,-1 1 0,1 0 0,-1-1 0,1 1 0,-1-1 0,0 1 0,1-1 0,-1 1 0,0 0 0,1-2 0,3 0 0,-1-1 0,0 0 0,0-1 0,0 1 0,0 0 0,0-1 0,0 0 0,1-4 0,1-9 0,0-1 0,-1 0 0,-2 0 0,0 0 0,0 0 0,-3-29 0,1 35 0,-3-2 0,-3 23 0,6-7 0,-1-1 0,1 1 0,-1 0 0,1 0 0,0-1 0,0 1 0,0 0 0,0 0 0,0 0 0,0 0 0,0-1 0,1 1 0,-1 0 0,0 0 0,1-1 0,0 1 0,-1 0 0,1-1 0,2 4 0,0-3 0,0 1 0,1-1 0,-1 0 0,1 0 0,0-1 0,-1 1 0,1-1 0,0 0 0,0 0 0,0 0 0,0 0 0,0-1 0,0 1 0,0-1 0,0 0 0,0-1 0,0 1 0,7-2 0,-3 1 0,1-1 0,-1-1 0,0 1 0,1-1 0,-2 0 0,1-1 0,14-9 0,-10 5 0,-2 0 0,1-1 0,15-18 0,-23 24 0,-1 1 0,1-1 0,-1-1 0,0 1 0,0 0 0,0 0 0,-1-1 0,1 1 0,-1-1 0,1 0 0,-1 1 0,-1-1 0,1 0 0,0 1 0,-1-1 0,0 0 0,0 0 0,0-5 0,0 8 0,-1 0 0,1 0 0,-1 0 0,1 1 0,-1-1 0,1 0 0,-1 0 0,1 1 0,-1-1 0,1 0 0,-1 1 0,0-1 0,0 1 0,1-1 0,-1 1 0,0-1 0,0 1 0,1 0 0,-1-1 0,0 1 0,0 0 0,0-1 0,0 1 0,0 0 0,1 0 0,-1 0 0,0 0 0,0 0 0,0 0 0,0 0 0,0 0 0,0 0 0,0 1 0,-1-1 0,-32 13 0,27-7 0,-1 0 0,1 1 0,0 0 0,1 0 0,0 0 0,0 1 0,1 0 0,-1 0 0,2 1 0,-1-1 0,1 1 0,1 0 0,-1 0 0,2 0 0,-1 1 0,1-1 0,1 1 0,0 0 0,-1 12 0,3-20 0,-1 0 0,0-1 0,0 1 0,1 0 0,-1 0 0,1-1 0,0 1 0,-1 0 0,1-1 0,0 1 0,0-1 0,0 1 0,0-1 0,0 1 0,1-1 0,-1 0 0,0 1 0,1-1 0,-1 0 0,0 0 0,3 1 0,0 0 0,0 0 0,0 0 0,1-1 0,-1 1 0,0-1 0,1 0 0,-1-1 0,8 1 0,-3 0 0,0-1 0,0-1 0,0 0 0,-1 0 0,1 0 0,0-1 0,-1-1 0,15-5 0,-5-3 0,-1-1 0,0 0 0,0-2 0,-2 0 0,0-1 0,0 0 0,-1-1 0,20-31 0,-1-5 0,45-94 0,-77 143 0,1 0 0,-1-1 0,1 1 0,-1 0 0,0-1 0,0 0 0,-1 1 0,1-1 0,-1 1 0,0-6 0,0 9 0,0-1 0,0 1 0,0-1 0,0 1 0,0-1 0,-1 1 0,1-1 0,0 1 0,0 0 0,0-1 0,-1 1 0,1-1 0,0 1 0,-1 0 0,1-1 0,0 1 0,-1 0 0,1-1 0,0 1 0,-1 0 0,1 0 0,-1-1 0,1 1 0,0 0 0,-1 0 0,1 0 0,-1 0 0,0-1 0,-23 8 0,13 0 0,-1 1 0,1 0 0,1 0 0,0 1 0,0 1 0,0-1 0,1 2 0,-13 20 0,10-14 0,1 1 0,1 0 0,1 1 0,1 0 0,-7 23 0,12-33 0,1-1 0,0 1 0,0-1 0,1 1 0,0 0 0,1 15 0,0-22 0,1 0 0,-1 0 0,1 0 0,-1 0 0,1 0 0,0 0 0,-1 0 0,1 0 0,0 0 0,0-1 0,1 1 0,-1 0 0,0-1 0,1 1 0,-1-1 0,0 1 0,1-1 0,0 0 0,-1 1 0,1-1 0,0 0 0,0 0 0,-1 0 0,1-1 0,0 1 0,0 0 0,0-1 0,0 1 0,0-1 0,0 1 0,0-1 0,0 0 0,3 0 0,4 0 0,0 0 0,-1 0 0,1 0 0,0-2 0,0 1 0,-1-1 0,1 0 0,-1-1 0,1 0 0,-1 0 0,11-6 0,-6 1 0,1-1 0,-2 0 0,1-1 0,-1 0 0,19-21 0,-1-7 0,-1 0 0,-2-2 0,25-49 0,-42 71 0,-3 8 0,-1 0 0,-1-1 0,1 0 0,-2 0 0,1 0 0,-1 0 0,-1-1 0,3-18 0,-6 29 0,0 0 0,0 1 0,0-1 0,0 0 0,0 1 0,0-1 0,0 1 0,0-1 0,0 0 0,0 1 0,0-1 0,0 0 0,-1 1 0,1-1 0,0 0 0,0 1 0,-1-1 0,1 1 0,0-1 0,-1 1 0,1-1 0,-1 1 0,1-1 0,-1 1 0,1-1 0,-1 1 0,1 0 0,-1-1 0,1 1 0,-1 0 0,0-1 0,1 1 0,-1 0 0,0-1 0,-26 7 0,-21 26 0,33-19 0,1 1 0,1 0 0,1 2 0,0-1 0,1 1 0,0 1 0,1 0 0,1 1 0,1-1 0,1 2 0,0-1 0,1 1 0,1 0 0,1 0 0,1 0 0,1 1 0,-1 20 0,3-37 0,0 0 0,1 0 0,-1 0 0,1 0 0,-1 0 0,1 0 0,0 0 0,0-1 0,0 1 0,0 0 0,1 0 0,-1-1 0,1 1 0,0-1 0,0 1 0,-1-1 0,2 0 0,-1 0 0,4 3 0,-2-2 0,0-1 0,0 0 0,0 0 0,0 0 0,1-1 0,-1 0 0,0 0 0,1 0 0,-1 0 0,1 0 0,8-1 0,-2 0 0,-1-1 0,0 0 0,0-1 0,1 0 0,-1-1 0,-1 0 0,1 0 0,0-1 0,-1 0 0,0-1 0,9-6 0,-4 1 0,-1-2 0,-1 0 0,0 0 0,-1-2 0,0 1 0,-1-1 0,0 0 0,14-30 0,-34 61 0,4-7 0,0 1 0,0 0 0,1 0 0,0 1 0,1-1 0,0 1 0,1 0 0,1 0 0,0 0 0,-1 15 0,3-26 0,1 0 0,-1 0 0,0 0 0,1 1 0,0-1 0,-1 0 0,1 0 0,-1 0 0,1 0 0,0 0 0,0-1 0,0 1 0,-1 0 0,1 0 0,0 0 0,0-1 0,0 1 0,0 0 0,0-1 0,1 1 0,-1-1 0,0 1 0,0-1 0,0 0 0,0 0 0,0 1 0,1-1 0,-1 0 0,0 0 0,0 0 0,0 0 0,1 0 0,-1 0 0,0 0 0,0-1 0,0 1 0,1 0 0,0-1 0,4 0 0,0 0 0,0-1 0,0 1 0,0-1 0,0 0 0,9-5 0,13-14 0,41-37 0,-19 14 0,-50 44 0,1-1 0,-1 1 0,0 0 0,1-1 0,-1 1 0,1 0 0,-1-1 0,0 1 0,1 0 0,-1-1 0,1 1 0,-1 0 0,1 0 0,-1 0 0,0 0 0,1-1 0,-1 1 0,1 0 0,-1 0 0,1 0 0,-1 0 0,1 0 0,-1 0 0,1 0 0,-1 0 0,1 0 0,-1 1 0,1-1 0,-1 0 0,1 0 0,-1 0 0,1 0 0,-1 1 0,1-1 0,0 1 0,6 20 0,-7 47 0,-1-48 0,3-1 0,0-1 0,1 0 0,1 1 0,1-1 0,1-1 0,0 1 0,15 27 0,-11-26 0,-2 1 0,0 0 0,-1 1 0,-2 0 0,7 35 0,-11-44 0,0-3 0,0-1 0,-1 1 0,0-1 0,0 1 0,-1-1 0,-2 12 0,3-17 0,-1-2 0,0 1 0,0 0 0,0 0 0,0 0 0,0 0 0,0 0 0,-1-1 0,1 1 0,0-1 0,-1 1 0,0-1 0,1 1 0,-1-1 0,0 0 0,0 0 0,1 0 0,-1 0 0,0 0 0,0 0 0,0 0 0,0-1 0,0 1 0,0-1 0,0 0 0,-1 1 0,1-1 0,0 0 0,0 0 0,-3-1 0,-1 1 1,1-1 0,0 0-1,0 0 1,0 0 0,0 0 0,0-1-1,0 0 1,0 0 0,0-1 0,1 1 0,-1-1-1,1 0 1,0 0 0,0 0 0,0-1-1,0 0 1,1 1 0,-1-1 0,1 0-1,0-1 1,0 1 0,0-1 0,1 1 0,0-1-1,0 0 1,0 0 0,0 0 0,1 0-1,-1 0 1,1-6 0,-1 3-7,0-1-1,1 1 1,0-1 0,0 1-1,1-1 1,1 0 0,-1 1-1,1-1 1,1 1 0,-1-1-1,1 1 1,1 0 0,0 0 0,0 0-1,0 0 1,1 0 0,0 1-1,6-8 1,39-29-3552,6 8-5625,-36 25 5113,18-12-5800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2.667"/>
    </inkml:context>
    <inkml:brush xml:id="br0">
      <inkml:brushProperty name="width" value="0.025" units="cm"/>
      <inkml:brushProperty name="height" value="0.025" units="cm"/>
    </inkml:brush>
  </inkml:definitions>
  <inkml:trace contextRef="#ctx0" brushRef="#br0">131 32 16656,'0'-1'419,"1"0"1,-1 0 0,0 0-1,0 0 1,0 0 0,0 0-1,0-1 1,0 1 0,0 0-1,0 0 1,0 0 0,0 0-1,0 0 1,-1 0 0,1 0-1,0 0 1,-1 0 0,1 0-1,-1 0 1,0 0 0,1 0-1,-1 1 1,1-1 0,-1 0-1,0 0 1,0 0 0,-1 0-1,0 0-108,-1 0 0,1 1 0,-1-1 0,1 1 0,-1 0 0,1 0 0,-1 0 0,1 0-1,-1 0 1,1 1 0,-5 0 0,1 1-245,-1 0 1,1 0-1,0 1 1,0-1-1,0 1 0,1 1 1,-8 4-1,11-6-61,-1-1 1,1 1-1,0 0 0,-1 0 0,1 0 0,0 0 1,0 0-1,0 1 0,0-1 0,1 1 0,-1-1 1,1 1-1,0-1 0,-1 1 0,1 0 0,0 0 1,0 0-1,0 3 0,1-5-13,1 0-1,-1 0 1,1-1-1,-1 1 1,1 0 0,-1-1-1,1 1 1,-1-1-1,1 1 1,-1-1 0,1 1-1,0-1 1,-1 1-1,1-1 1,0 0-1,-1 1 1,1-1 0,0 0-1,0 1 1,0-1-1,-1 0 1,1 0 0,0 0-1,0 0 1,-1 0-1,2 0 1,28 3-554,-24-3 353,9 1-446,1-1 242,-1 0-1,1 2 1,0 0 0,-1 1 0,1 0-1,-1 1 1,17 8 0,-31-12 455,0 0 1,0 1 0,0-1-1,1 1 1,-1-1 0,0 1-1,0 0 1,0-1 0,0 1-1,0 0 1,0 0 0,-1 0-1,1-1 1,0 1 0,0 0-1,-1 0 1,1 0 0,0 1-1,-1-1 1,1 0 0,-1 0-1,1 0 1,-1 0 0,0 0 0,0 1-1,1-1 1,-1 0 0,0 2-1,-1-1 24,0 0 0,1-1-1,-1 1 1,-1 0-1,1 0 1,0-1 0,0 1-1,0-1 1,-1 1 0,1-1-1,-1 1 1,1-1 0,-1 0-1,0 0 1,-2 1 0,-9 6 96,-1-1 0,-1 0 1,-16 4-1,30-10-195,-60 13-238,19-11-3798,15-3-4879</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3.494"/>
    </inkml:context>
    <inkml:brush xml:id="br0">
      <inkml:brushProperty name="width" value="0.025" units="cm"/>
      <inkml:brushProperty name="height" value="0.025" units="cm"/>
    </inkml:brush>
  </inkml:definitions>
  <inkml:trace contextRef="#ctx0" brushRef="#br0">74 12 21717,'0'0'4249,"0"10"-2829,3 73-320,-4 0-1,-4 0 1,-23 122 0,18-156-732,-18 49 0,28-98-365,0-1 0,0 1-1,0 0 1,0 0 0,0 0-1,0 0 1,0 0 0,0 0-1,0 0 1,0 0 0,0 0-1,0 0 1,0 0 0,0-1-1,0 1 1,0 0 0,0 0-1,0 0 1,-1 0 0,1 0-1,0 0 1,0 0-1,0 0 1,0 0 0,0 0-1,0 0 1,0 0 0,0 0-1,0 0 1,-1 0 0,1 0-1,0 0 1,0 0 0,0 0-1,0 0 1,0 0 0,0 0-1,0 0 1,0 0 0,0 0-1,0 0 1,-1 0 0,1 0-1,0 0 1,-1-20 72,3-33-24,94-380-51,-92 421-31,-1 1 0,2-1 0,-1 1 0,2 0 0,10-18 0,-15 27 26,1 0-1,-1 0 0,0 0 0,1 0 0,0 0 0,-1 1 0,1-1 0,0 1 0,0-1 0,-1 1 0,1 0 0,0-1 0,0 1 0,1 0 0,-1 0 1,0 1-1,0-1 0,0 0 0,1 1 0,-1-1 0,0 1 0,1 0 0,-1 0 0,0 0 0,1 0 0,-1 0 0,0 0 0,1 1 0,-1-1 0,0 1 0,0-1 1,1 1-1,-1 0 0,0 0 0,0 0 0,0 0 0,4 3 0,-4-2 11,1 0 0,0 0 0,0 0 0,-1 1 0,1-1 0,-1 1 0,0-1 0,1 1 0,-1 0 0,-1 0 0,1 0 0,0 0 0,-1 0 0,1 1 0,-1-1 0,0 0 0,0 1 0,0-1 0,-1 0 0,1 1 0,-1-1 0,0 1 0,0-1 0,0 1 0,0-1 0,-1 1 0,1-1 0,-1 1 0,0-1 0,0 0 0,0 1 0,-1-1 0,1 0 0,-1 0 0,1 0 0,-3 3 0,-5 8 28,0 0-1,-1-1 0,0-1 0,-1 1 1,0-2-1,-17 15 0,27-25-32,-46 34 55,44-33-71,1-1 1,0 1 0,-1-1 0,1 1 0,-1-1-1,1 0 1,-1 0 0,1 0 0,-1 0 0,0 0 0,0-1-1,1 1 1,-1-1 0,0 0 0,0 0 0,0 0-1,-5-1 1,7-2-853,0 1 0,0-1 0,1 0 0,-1 0 0,1 0 0,-1 0 0,1 0 0,0 0 0,0 0 0,1 0 0,-1 0 0,0 0 0,1 0 0,1-4 0,10-21-8891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3.855"/>
    </inkml:context>
    <inkml:brush xml:id="br0">
      <inkml:brushProperty name="width" value="0.025" units="cm"/>
      <inkml:brushProperty name="height" value="0.025" units="cm"/>
    </inkml:brush>
  </inkml:definitions>
  <inkml:trace contextRef="#ctx0" brushRef="#br0">1 1 17809,'0'0'7137,"0"10"-5407,2 178 2407,-2-188-4122,0 1 0,0-1-1,0 0 1,0 1 0,0-1-1,0 0 1,0 1 0,0-1-1,0 0 1,0 1 0,0-1 0,0 0-1,0 0 1,0 1 0,0-1-1,1 0 1,-1 1 0,0-1 0,0 0-1,0 0 1,1 1 0,-1-1-1,0 0 1,0 0 0,0 0-1,1 1 1,-1-1 0,0 0 0,1 0-1,-1 0 1,0 0 0,0 1-1,1-1 1,-1 0 0,0 0-1,1 0 1,-1 0 0,0 0 0,1 0-1,-1 0 1,0 0 0,1 0-1,-1 0 1,0 0 0,1 0-1,-1 0 1,0 0 0,1-1 0,-1 1-1,0 0 1,0 0 0,1 0-1,-1 0 1,0 0 0,0-1 0,1 1-1,-1 0 1,0 0 0,0-1-1,1 1 1,-1 0 0,0 0-1,0-1 1,0 1 0,1 0 0,-1 0-1,0-1 1,0 1 0,16-21 700,-11 3-696,0 1 0,-1-1 0,-1 1 0,-1-1 1,0 0-1,-3-35 0,1 49-30,0 5-221,-2 0 206,1 0 0,-1 1 0,1-1 0,-1 1 0,1-1-1,0 1 1,0 0 0,0-1 0,0 1 0,0 0 0,0 0-1,-1 3 1,3-5-110,-1 1-1,0-1 0,1 1 0,-1-1 0,0 0 0,1 1 0,-1-1 1,0 1-1,1-1 0,-1 0 0,1 1 0,-1-1 0,1 0 0,-1 1 1,0-1-1,1 0 0,0 0 0,-1 0 0,1 1 0,-1-1 1,1 0-1,-1 0 0,1 0 0,-1 0 0,1 0 0,-1 0 0,1 0 1,0 0-1,-1 0 0,1 0 0,15 0-7050,-11-1 1240,3 1-5728</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4.620"/>
    </inkml:context>
    <inkml:brush xml:id="br0">
      <inkml:brushProperty name="width" value="0.025" units="cm"/>
      <inkml:brushProperty name="height" value="0.025" units="cm"/>
    </inkml:brush>
  </inkml:definitions>
  <inkml:trace contextRef="#ctx0" brushRef="#br0">111 78 14318,'0'0'9342,"0"-9"-7388,-1-26-833,1 34-1104,0 1 0,-1-1 1,1 0-1,0 0 0,0 1 1,-1-1-1,1 0 0,-1 1 1,1-1-1,0 1 1,-1-1-1,1 0 0,-1 1 1,1-1-1,-1 1 0,0-1 1,1 1-1,-1 0 0,1-1 1,-1 1-1,0 0 1,1-1-1,-1 1 0,0 0 1,0 0-1,1-1 0,-1 1 1,0 0-1,0 0 0,1 0 1,-1 0-1,0 0 0,0 0 1,1 0-1,-1 0 1,0 0-1,1 1 0,-1-1 1,0 0-1,0 1 0,-26 11-93,21-5 171,0 1 0,0 0 0,0 1 0,1-1 0,0 1 0,1 0 0,0 1 0,0-1 0,1 0 0,0 1 0,1 0-1,0 0 1,1 0 0,0 0 0,0 0 0,1 0 0,0 0 0,2 11 0,-1-20-78,-1 1-1,1-1 1,-1 1 0,1-1-1,0 1 1,-1-1-1,1 1 1,0-1 0,0 0-1,0 1 1,0-1-1,0 0 1,0 0-1,0 0 1,0 0 0,1 0-1,-1 0 1,0 0-1,1 0 1,-1-1 0,1 1-1,-1 0 1,1-1-1,-1 1 1,1-1 0,-1 0-1,1 1 1,-1-1-1,1 0 1,-1 0-1,1 0 1,0 0 0,-1 0-1,1 0 1,-1-1-1,1 1 1,-1 0 0,3-2-1,1 1 146,0 0-1,1 0 1,-1-1-1,-1 0 1,1 0-1,0-1 1,0 1-1,-1-1 1,1 0-1,5-6 1,-3 2-36,-1 0-1,0-1 1,-1 1 0,0-2-1,0 1 1,-1 0 0,0-1 0,0 0-1,-1 0 1,3-12 0,-4 9-592,0 1 1,-1-1-1,0 0 1,-1-20-1,-2 26-3378,10 3 305,-1 0 3572,6-2 464,0 1 0,0 0-1,0 1 1,0 0 0,0 1 0,1 0 0,-1 1 0,1 1 0,14 1 0,-26-1-417,-1 0 1,0 0-1,1 0 1,-1 1-1,1-1 0,-1 1 1,0-1-1,0 1 1,1-1-1,-1 1 0,0 0 1,0 0-1,0 0 0,0-1 1,0 1-1,0 0 1,0 0-1,0 0 0,0 1 1,0-1-1,0 0 0,0 0 1,-1 0-1,2 3 1,-2-1 48,1 1 1,0-1-1,-1 0 1,0 0-1,0 1 1,0-1-1,0 0 1,-1 0-1,1 0 1,-2 5-1,-2 6 128,-1-1 1,0 1-1,-13 20 0,6-13-229,8-15-27,0 1-1,0 0 0,0 0 1,1 0-1,0 1 0,0-1 1,0 1-1,1-1 0,1 1 1,-2 8-1,4-15 0,0 0 0,0 0 0,0 0 0,0 0 0,0 0 0,1 0 0,-1 0 0,0-1 0,0 1 0,1 0 0,-1-1 0,1 1 0,-1-1 0,0 1 0,1-1 0,-1 0 0,1 0 0,-1 1 0,1-1 0,-1 0 0,0 0 0,1-1 0,-1 1 0,3 0 0,41-3 0,13-10-3386,-56 12 3075,0 1 0,1-1 0,-1 0-1,0 0 1,0 1 0,0-1 0,0-1 0,0 1-1,0 0 1,0 0 0,-1-1 0,1 1 0,0-1-1,-1 0 1,1 1 0,-1-1 0,0 0 0,1 0-1,-1 0 1,0 0 0,0 0 0,1-3 0,-2-5-8332</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4.980"/>
    </inkml:context>
    <inkml:brush xml:id="br0">
      <inkml:brushProperty name="width" value="0.025" units="cm"/>
      <inkml:brushProperty name="height" value="0.025" units="cm"/>
    </inkml:brush>
  </inkml:definitions>
  <inkml:trace contextRef="#ctx0" brushRef="#br0">0 26 17969,'0'0'10506,"67"-2"-10346,-40 1-128,4-3-705,-5-1-2369,-3-2-2884,0 0-6854</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5.324"/>
    </inkml:context>
    <inkml:brush xml:id="br0">
      <inkml:brushProperty name="width" value="0.025" units="cm"/>
      <inkml:brushProperty name="height" value="0.025" units="cm"/>
    </inkml:brush>
  </inkml:definitions>
  <inkml:trace contextRef="#ctx0" brushRef="#br0">23 105 15855,'0'0'12871,"3"8"-12172,-2-5-668,14 24 715,-14-27-706,0 1 0,0-1 0,0 1 1,0-1-1,0 1 0,0-1 1,0 1-1,0-1 0,0 0 1,0 0-1,1 1 0,-1-1 0,0 0 1,0 0-1,0 0 0,0 0 1,1 0-1,-1-1 0,0 1 1,0 0-1,0-1 0,0 1 0,0 0 1,0-1-1,0 1 0,0-1 1,0 0-1,0 1 0,0-1 1,0 0-1,1 0 0,7-5 88,-1-1 1,1 0-1,-1 0 0,-1 0 1,12-14-1,-17 17-98,1 1 0,-1-1-1,1 0 1,-1 1 0,0-1 0,-1 0-1,1-1 1,-1 1 0,0 0 0,0 0-1,0 0 1,0-1 0,-1 1 0,1-1-1,-1 1 1,-1-6 0,1 9-40,-1 1-1,1-1 1,0 0 0,-1 1-1,1-1 1,-1 1-1,1-1 1,-1 1 0,0-1-1,1 1 1,-1-1 0,1 1-1,-1 0 1,0-1 0,1 1-1,-1 0 1,0-1-1,0 1 1,1 0 0,-1 0-1,0 0 1,1 0 0,-1 0-1,0 0 1,0 0 0,1 0-1,-1 0 1,0 0-1,0 0 1,1 0 0,-1 0-1,0 0 1,0 1 0,-27 8-503,18-2 502,1 1-1,0 0 1,0 0-1,1 0 0,0 1 1,1 1-1,-11 15 1,14-18-193,0-1 1,1 1-1,-1-1 1,2 1-1,-1 0 1,0 0-1,1 0 1,1 1-1,-1-1 1,1 0-1,0 1 1,1-1-1,0 10 1,0-16-7,0 0 0,1-1 0,-1 1 0,0 0 0,1 0 1,-1 0-1,0 0 0,1-1 0,-1 1 0,1 0 0,-1 0 0,1-1 1,0 1-1,-1 0 0,1-1 0,-1 1 0,1-1 0,0 1 0,0-1 1,-1 1-1,1-1 0,0 1 0,0-1 0,0 0 0,0 1 0,-1-1 1,3 0-1,26 1-6865,-24-1 5116,23-1-10555</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5.656"/>
    </inkml:context>
    <inkml:brush xml:id="br0">
      <inkml:brushProperty name="width" value="0.025" units="cm"/>
      <inkml:brushProperty name="height" value="0.025" units="cm"/>
    </inkml:brush>
  </inkml:definitions>
  <inkml:trace contextRef="#ctx0" brushRef="#br0">161 21 1826,'0'0'23393,"-9"-5"-22705,7 3-675,0 0 0,0 1 0,-1-1 0,1 1 0,-1 0-1,1-1 1,-1 1 0,1 0 0,-1 1 0,0-1 0,1 0 0,-1 1 0,0 0-1,0-1 1,1 1 0,-1 0 0,0 0 0,0 1 0,1-1 0,-1 1 0,0-1-1,0 1 1,1 0 0,-1 0 0,1 0 0,-1 0 0,1 0 0,-1 1 0,1-1-1,0 1 1,0-1 0,-1 1 0,-2 4 0,-2 0 112,2-3 18,0 1 0,0 0-1,0 1 1,0-1 0,1 1 0,0 0-1,0 0 1,0 0 0,1 0-1,0 1 1,0-1 0,-3 7-1,7-11-137,-1 0 0,1-1 0,0 1 0,-1-1 0,1 1 0,-1-1 0,1 1 0,0-1 0,-1 1 0,1-1 0,0 1 0,0-1 0,-1 0 0,1 0 0,0 1 0,0-1 0,-1 0 0,1 0 0,0 0 0,0 0 0,0 0 0,-1 0 0,1 0 0,0 0-1,0 0 1,1 0 0,32 0-105,-27 0-14,125 0-2368,-131-1 2520,-1 1-1,1 0 1,-1 0 0,1 0-1,0 0 1,-1 1 0,1-1 0,-1 0-1,1 0 1,0 0 0,-1 0-1,1 0 1,-1 1 0,1-1-1,-1 0 1,1 1 0,-1-1-1,1 0 1,-1 1 0,1-1-1,-1 1 1,0-1 0,1 0-1,-1 1 1,1-1 0,-1 1-1,0-1 1,1 1 0,-1-1 0,0 1-1,0 0 1,0-1 0,1 1-1,-1-1 1,0 1 0,0 0-1,0-1 1,0 1 0,0-1-1,0 1 1,0 0 0,0-1-1,0 1 1,0-1 0,0 1-1,-1-1 1,1 1 0,0 0-1,0-1 1,-1 1 0,1-1 0,0 1-1,-1-1 1,1 1 0,0-1-1,-1 1 1,0 0 0,-23 29 2639,21-28-2504,-63 41 1734,60-39-1917,0 0 1,0-1 0,-1-1 0,1 1 0,-1-1-1,0 0 1,0 0 0,-13 1 0,20-5-952,0 0-1,0 0 1,0 0-1,1 0 1,-1 0 0,1 0-1,-1 0 1,1 0 0,0 0-1,0 0 1,2-3 0,13-17-8819</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5.985"/>
    </inkml:context>
    <inkml:brush xml:id="br0">
      <inkml:brushProperty name="width" value="0.025" units="cm"/>
      <inkml:brushProperty name="height" value="0.025" units="cm"/>
    </inkml:brush>
  </inkml:definitions>
  <inkml:trace contextRef="#ctx0" brushRef="#br0">170 1 20724,'0'0'2840,"-11"4"-75,-4 1-2092,0 2 1,0 0 0,-25 17-1,33-20-513,0 1 0,1 0 0,0 0 0,0 1-1,0-1 1,1 1 0,0 1 0,0-1 0,0 1 0,1 0-1,-7 13 1,11-20-145,0 1 0,0 0-1,0 0 1,-1-1 0,1 1 0,0 0-1,0 0 1,0-1 0,0 1 0,0 0-1,1 0 1,-1-1 0,0 1-1,0 0 1,0-1 0,1 1 0,-1 0-1,0 0 1,1-1 0,-1 1-1,0-1 1,1 1 0,-1 0 0,1-1-1,-1 1 1,1-1 0,-1 1 0,1-1-1,0 1 1,-1-1 0,1 0-1,0 1 1,-1-1 0,1 0 0,0 1-1,-1-1 1,1 0 0,0 0 0,0 0-1,-1 1 1,1-1 0,0 0-1,1 0 1,47 3 230,-24-3-310,-20 1-8,1 0 1,-1 0-1,1 1 1,-1-1-1,1 1 0,-1 0 1,0 0-1,0 1 1,7 5-1,-10-7 84,-1 0 0,0 0 0,1 1 0,-1-1 0,0 1 0,0-1 0,0 1 0,0 0 0,0-1 0,0 1 0,-1 0 0,1 0 0,0 0 0,-1-1 0,1 1 0,-1 0 0,0 0 0,0 0 0,0 0 0,0 0 0,0 0 0,0 0 0,0 0 0,-1 0 0,1-1 0,0 1 0,-1 0 0,0 0 0,1 0 0,-1-1 0,0 1 0,-2 2 0,0 2 55,0-1-1,-1 1 1,0-1 0,0 0 0,0 0 0,-1 0 0,1-1-1,-1 0 1,0 0 0,-1 0 0,1 0 0,-1-1 0,0 0-1,0 0 1,0 0 0,0-1 0,-12 3 0,18-5-222,-1 0 1,0 0-1,1 0 0,-1-1 0,0 1 1,1 0-1,-1-1 0,0 1 1,1 0-1,-1-1 0,1 1 1,-1-1-1,1 1 0,-1-1 1,1 1-1,-1-1 0,1 1 1,0-1-1,-1 0 0,1 1 1,0-1-1,-1 0 0,1 1 1,0-1-1,0 0 0,0 1 1,0-1-1,-1 0 0,1 1 1,0-1-1,0-1 0,0-29-6868,0 23 3773,0-18-7741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6.377"/>
    </inkml:context>
    <inkml:brush xml:id="br0">
      <inkml:brushProperty name="width" value="0.025" units="cm"/>
      <inkml:brushProperty name="height" value="0.025" units="cm"/>
    </inkml:brush>
  </inkml:definitions>
  <inkml:trace contextRef="#ctx0" brushRef="#br0">18 83 14830,'0'0'7436,"11"0"-4483,0 0-2067,0 0 0,0-1 0,0-1 0,19-4 0,-28 6-782,1-1 0,0 0 0,-1 0 0,1 0 0,-1 0 0,1 0 0,-1 0 0,1-1 0,-1 1 0,0-1 0,0 0-1,0 1 1,0-1 0,0 0 0,0 0 0,0-1 0,0 1 0,-1 0 0,1 0 0,-1-1 0,0 1 0,0-1 0,0 1-1,0-1 1,0 0 0,0 1 0,-1-1 0,0 0 0,1-4 0,-1 7-104,0-1 0,0 1 0,0-1 0,0 1 0,0-1 0,0 1 0,0-1 0,0 1 0,-1-1 0,1 1 0,0-1 0,0 1 0,0-1 0,-1 1 0,1 0 0,0-1 0,-1 1 0,1-1 0,0 1 0,-1 0 0,1-1 0,0 1 0,-1 0 0,1-1 0,-1 1 0,1 0 0,-1-1 0,1 1 0,-1 0 0,1 0 0,-1 0 0,0-1 0,-21 4 0,-17 16 0,31-12 0,0 1 0,1 0 0,0 0 0,1 0 0,0 1 0,0 0 0,0 0 0,1 1 0,1-1 0,0 1 0,0 0 0,1 0 0,0 1 0,1-1 0,-3 19 0,6-28-96,-1 1 0,0-1-1,0 0 1,0 0 0,1 0 0,-1 0 0,0 0-1,1 1 1,-1-1 0,1 0 0,0 0-1,-1 0 1,1 0 0,0 0 0,0 0 0,-1-1-1,1 1 1,0 0 0,0 0 0,0 0 0,0-1-1,0 1 1,0-1 0,0 1 0,0-1-1,0 1 1,1-1 0,-1 1 0,0-1 0,0 0-1,0 0 1,3 1 0,-1-1-531,1 0 0,0 1 0,0-1-1,-1-1 1,1 1 0,0-1 0,0 1 0,-1-1 0,1 0 0,4-2-1,17-11-8004</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6.723"/>
    </inkml:context>
    <inkml:brush xml:id="br0">
      <inkml:brushProperty name="width" value="0.025" units="cm"/>
      <inkml:brushProperty name="height" value="0.025" units="cm"/>
    </inkml:brush>
  </inkml:definitions>
  <inkml:trace contextRef="#ctx0" brushRef="#br0">221 2 11339,'0'0'17515,"-8"-1"-16741,2 1-664,0 0 1,1 0-1,-1 0 0,0 1 1,1 0-1,-1 1 0,1-1 1,-1 1-1,1 0 0,0 0 1,0 1-1,0-1 0,0 1 1,0 0-1,0 1 0,1-1 1,-1 1-1,1 0 0,0 0 1,1 0-1,-1 1 0,1-1 1,-1 1-1,1 0 0,1 0 1,-3 5-1,4-9-104,0 0 0,1 0 1,0 0-1,-1 0 0,1 0 0,-1 0 1,1 0-1,0 0 0,0 1 0,0-1 0,0 0 1,0 0-1,0 0 0,0 0 0,0 0 1,0 0-1,0 0 0,1 1 0,-1-1 1,0 0-1,1 0 0,-1 0 0,1 0 1,-1 0-1,1 0 0,-1 0 0,1 0 1,0-1-1,-1 1 0,1 0 0,0 0 1,0 0-1,0-1 0,0 1 0,0 0 1,0-1-1,0 1 0,1 0 0,6 2-100,0-1 0,1 1 0,-1-2-1,16 3 1,-20-4 22,1 0 0,-1 0 1,1 1-1,-1 0 0,1 0 0,-1 0 0,1 0 1,-1 1-1,0-1 0,0 1 0,0 0 0,0 1 0,5 3 1,-8-5 90,-1 1 0,1 0 1,0 0-1,-1 0 0,0-1 0,0 1 1,1 0-1,-1 0 0,0 0 0,0 0 1,-1-1-1,1 1 0,0 0 1,-1 0-1,1 0 0,-1 0 0,1-1 1,-1 1-1,0 0 0,0-1 1,0 1-1,0-1 0,0 1 0,0-1 1,0 1-1,0-1 0,-1 1 0,1-1 1,0 0-1,-3 1 0,-48 40 754,47-39-750,-66 39-1444,65-39 850,0-1-1,0 0 0,0 0 0,-1 0 0,1-1 0,-9 1 0,-8-2-8706</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7.727"/>
    </inkml:context>
    <inkml:brush xml:id="br0">
      <inkml:brushProperty name="width" value="0.025" units="cm"/>
      <inkml:brushProperty name="height" value="0.025" units="cm"/>
    </inkml:brush>
  </inkml:definitions>
  <inkml:trace contextRef="#ctx0" brushRef="#br0">345 97 17136,'-8'-8'4159,"-3"-3"-3247,-1 2 0,0-1 0,-1 1 0,1 1 0,-2 0 0,1 1 0,-29-11-1,37 17-846,0-1 0,0 0 0,0 1-1,-1 0 1,1 0 0,-1 1-1,1 0 1,-1-1 0,1 2-1,0-1 1,-1 1 0,1 0 0,-1 0-1,1 0 1,0 1 0,0-1-1,0 1 1,0 1 0,0-1 0,0 1-1,0 0 1,1 0 0,0 0-1,-1 0 1,1 1 0,0 0-1,-6 8 1,3-4-73,1 0 0,-1 1 1,2 0-1,-1 0 0,1 1 0,1-1 0,-1 1 0,2 0 1,-1 0-1,2 1 0,-1-1 0,1 1 0,1-1 0,-1 15 1,3-24 4,-1 1 0,1-1 0,-1 0 0,1 1 0,0-1 0,0 0 0,0 0 0,0 0-1,0 1 1,0-1 0,0 0 0,0 0 0,0 0 0,0-1 0,0 1 0,1 0 0,-1 0 0,0-1 0,1 1 0,-1 0 0,0-1 0,1 0 0,-1 1 0,1-1 0,-1 0 0,1 1 0,-1-1 0,1 0 0,-1 0 0,1 0 0,-1-1 0,1 1 0,-1 0 0,1-1 0,2 0 0,6 0 40,0-1-1,1-1 1,18-6-1,-8 0-30,0-1 0,-1-2 0,0 0 0,28-22 0,-40 28-5,-1 0-1,1 0 0,-2-1 0,1 0 0,-1 0 0,0 0 0,0-1 0,-1 0 0,0 0 1,-1-1-1,1 1 0,-2-1 0,6-16 0,-9 24-5,0 1 0,1 0 0,-1-1 0,0 1-1,0-1 1,0 1 0,0 0 0,1-1 0,-1 1 0,0-1 0,0 1 0,0 0-1,0-1 1,0 1 0,0-1 0,0 1 0,0 0 0,0-1 0,0 1 0,-1-1-1,1 1 1,0-1 0,0 1 0,0 0 0,0-1 0,-1 1 0,1 0 0,0-1-1,0 1 1,-1 0 0,1-1 0,0 1 0,0 0 0,-1-1 0,1 1 0,0 0-1,-1 0 1,1-1 0,0 1 0,-1 0 0,1 0 0,-1 0 0,1 0 0,0 0-1,-1-1 1,1 1 0,-1 0 0,1 0 0,-1 0 0,1 0 0,0 0 0,-1 0-1,0 1 1,-20 13-385,9 2 481,1 1-1,0 0 1,1 1 0,1 0 0,1 0-1,1 1 1,0 0 0,2 0 0,0 1-1,1 0 1,-1 21 0,5-40-84,0-1 1,0 1-1,0-1 0,0 1 1,0-1-1,0 1 1,0-1-1,0 1 0,0-1 1,1 1-1,-1-1 0,0 1 1,0-1-1,1 1 1,-1-1-1,0 0 0,1 1 1,-1-1-1,0 1 1,1-1-1,-1 0 0,1 1 1,-1-1-1,1 0 1,-1 0-1,1 1 0,-1-1 1,1 0-1,-1 0 1,1 0-1,-1 1 0,1-1 1,0 0-1,25-2 177,22-16 80,-6-7-168,-1-2 0,-1-1 0,-2-2 0,38-38 1,-80 105 687,-26 43-757,30-80-27,0 1 0,0-1 0,-1 0 0,1 0 0,0 0 0,0 1 0,0-1 0,0 0 0,0 0 0,0 0 0,0 0 0,0 1 0,0-1 0,0 0 0,0 0 0,0 0 0,1 1 0,-1-1 0,0 0 0,0 0 0,0 0 0,0 0 0,0 0 0,0 1 0,0-1 0,0 0 0,0 0 0,1 0 0,-1 0 0,0 0 0,0 1 0,0-1 0,0 0 0,0 0 0,1 0 0,-1 0 0,0 0 0,0 0 0,0 0 0,0 0 0,1 0 0,-1 0 0,0 0 0,0 0 0,0 0 0,1 0 0,-1 0 0,0 0 0,0 0 0,0 0 0,0 0 0,1 0 0,-1 0 0,0 0 0,0 0 0,0 0 0,0 0 0,1 0 0,-1 0 0,0 0 0,0-1 0,0 1 0,0 0 0,0 0 0,1 0 0,-1 0 0,0 0 0,0 0 0,0-1 0,0 1 0,44-32 0,-32 22 0,0 0 0,1 2 0,16-10 0,-26 16 0,0 1 0,0-1 0,1 1 0,-1 0 0,0 0 0,0 0 0,1 1 0,-1-1 0,0 1 0,1-1 0,-1 1 0,1 0 0,-1 1 0,0-1 0,1 1 0,-1-1 0,0 1 0,1 0 0,4 2 0,-5-1 0,-1 0 0,0-1 0,0 1 0,0 0 0,0 0 0,-1 1 0,1-1 0,-1 0 0,1 0 0,-1 1 0,0-1 0,1 1 0,-1-1 0,0 1 0,-1-1 0,1 1 0,0 0 0,-1 0 0,0-1 0,0 1 0,0 4 0,7 26 0,-6-33 0,-1 1 0,1-1 0,-1 1 0,1 0 0,-1-1 0,1 0 0,-1 1 0,1-1 0,0 1 0,-1-1 0,1 0 0,0 1 0,-1-1 0,1 0 0,0 0 0,-1 1 0,1-1 0,0 0 0,-1 0 0,1 0 0,0 0 0,0 0 0,-1 0 0,1 0 0,0 0 0,-1 0 0,1 0 0,0-1 0,0 1 0,-1 0 0,1 0 0,0-1 0,-1 1 0,1 0 0,-1-1 0,1 1 0,0-1 0,-1 1 0,1-1 0,-1 1 0,1-1 0,29-24 0,-27 22 0,22-21 0,35-31 0,-56 52 0,0 0 0,0 0 0,0 0 0,1 1 0,-1-1 0,1 1 0,-1 0 0,1 1 0,0-1 0,0 1 0,0 0 0,6-1 0,-10 3 0,0-1 0,0 1 0,0 0 0,0 0 0,0 0 0,-1-1 0,1 1 0,0 0 0,-1 0 0,1 0 0,0 0 0,-1 0 0,1 1 0,-1-1 0,1 0 0,-1 0 0,0 0 0,0 0 0,1 0 0,-1 1 0,0-1 0,0 0 0,0 0 0,0 1 0,0-1 0,0 0 0,-1 0 0,1 0 0,0 0 0,-1 2 0,-7 40 0,-13 6-432</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49.818"/>
    </inkml:context>
    <inkml:brush xml:id="br0">
      <inkml:brushProperty name="width" value="0.025" units="cm"/>
      <inkml:brushProperty name="height" value="0.025" units="cm"/>
    </inkml:brush>
  </inkml:definitions>
  <inkml:trace contextRef="#ctx0" brushRef="#br0">0 468 17328,'0'0'9908,"13"-11"-8584,45-41-482,-3-2-1,-2-3 0,-2-2 1,51-78-1,-82 90-841,-16 35 0,-13 31 0,-15 51 0,3 0 0,-22 135 0,35-161 0,5-31 0,2-10 0,0 1 0,0-1 0,0 0 0,1 1 0,-1-1 0,1 1 0,0-1 0,0 1 0,0 0 0,1-1 0,0 5 0,0-8 0,-1 0 0,1 0 0,0 0 0,0 0 0,-1 0 0,1 0 0,0 0 0,-1 0 0,1-1 0,0 1 0,0 0 0,-1 0 0,1-1 0,0 1 0,-1 0 0,1-1 0,-1 1 0,1 0 0,0-1 0,-1 1 0,1-1 0,-1 1 0,1-1 0,-1 1 0,1-1 0,-1 0 0,0 1 0,1-2 0,16-18 0,-10 9 0,0 0 0,-1-1 0,-1 0 0,0 0 0,-1 0 0,0 0 0,0-1 0,-2 1 0,0-1 0,0 0 0,-1 0 0,0 0 0,-2-17 0,1 29-11,0-1 0,0 1 0,0-1 0,-1 1 1,1-1-1,0 1 0,-1-1 0,1 1 0,-1-1 0,1 1 0,-1-1 0,0 1 0,0 0 1,1-1-1,-1 1 0,-1-2 0,1 3-6,1 0 1,-1-1-1,0 1 1,1 0 0,-1 0-1,0-1 1,1 1-1,-1 0 1,0 0-1,1 0 1,-1 0-1,0 0 1,1 0-1,-1 0 1,0 0 0,1 0-1,-1 0 1,0 0-1,1 0 1,-1 0-1,0 0 1,1 1-1,-1-1 1,0 1-1,-2 1-32,0-1 0,0 1 1,0 1-1,1-1 0,-1 0 0,1 0 0,0 1 0,0 0 0,0-1 0,0 1 0,0 0 0,-1 4 0,-1 2 23,0 0 1,1 0 0,1 0-1,0 0 1,0 1 0,0-1-1,1 14 1,2-22 16,-1 0 0,1-1 0,0 1 1,0-1-1,-1 1 0,1 0 0,0-1 0,0 0 0,0 1 0,0-1 1,0 0-1,0 1 0,0-1 0,-1 0 0,1 0 0,0 0 0,0 0 1,0 1-1,0-1 0,0-1 0,0 1 0,0 0 0,1 0 0,29-2 51,-31 2-42,55-9 16,-43 6-52,0 0-1,0 1 1,0 1 0,0 0 0,0 1 0,0 0 0,0 0 0,12 3 0,-23-3 71,0 1 1,0-1 0,0 1 0,-1-1-1,1 1 1,0-1 0,-1 1 0,1 0 0,0-1-1,-1 1 1,1 0 0,-1-1 0,1 1-1,-1 0 1,1 0 0,-1 0 0,1-1 0,-1 1-1,0 0 1,0 0 0,1 0 0,-1 0-1,0 0 1,0 0 0,0 1 0,-1 3 640,0-18-366,-1-22-310,1 25 0,0 1 0,1-1 0,0 0 0,0 0 0,1 0 0,0 0 0,4-15 0,-5 25 0,1 0 0,-1-1 0,0 1 0,1 0 0,-1-1 0,0 1 0,1 0 0,-1-1 0,0 1 0,1 0 0,-1 0 0,1-1 0,-1 1 0,0 0 0,1 0 0,-1 0 0,1 0 0,-1 0 0,1 0 0,-1 0 0,1 0 0,-1 0 0,0 0 0,1 0 0,-1 0 0,1 0 0,-1 0 0,1 0 0,-1 0 0,1 0 0,-1 0 0,0 1 0,1-1 0,0 0 0,17 10 0,-12-7 0,0 0 0,0-1 0,-1 0 0,1-1 0,0 1 0,0-1 0,0 0 0,0-1 0,0 0 0,0 0 0,-1 0 0,1 0 0,0-1 0,0 0 0,0 0 0,0-1 0,0 1 0,-1-1 0,1-1 0,-1 1 0,1-1 0,-1 0 0,0 0 0,0 0 0,-1-1 0,9-7 0,-6 5 0,-1-1 0,0 1 0,0-1 0,0 0 0,-1-1 0,0 1 0,-1-1 0,0 0 0,0 0 0,0-1 0,-1 1 0,0-1 0,-1 1 0,0-1 0,0 0 0,0-14 0,-2 21-1,0 0-1,0 1 1,-1-1-1,1 0 1,-1 0 0,1 0-1,-1 1 1,1-1 0,-1 0-1,0 1 1,0-1-1,0 0 1,0 1 0,0-1-1,0 1 1,0 0 0,-1-1-1,1 1 1,0 0-1,-1 0 1,1-1 0,-1 1-1,1 0 1,-1 1 0,0-1-1,1 0 1,-1 0-1,0 1 1,-3-1 0,3 0-4,0 1 0,-1-1 0,1 1 0,-1 0 0,1 0 0,-1 0 0,1 0 0,-1 0 0,1 1 0,-1-1 0,1 1 0,0-1 1,-1 1-1,1 0 0,0 0 0,0 0 0,-1 0 0,1 1 0,0-1 0,0 1 0,0-1 0,-2 4 0,-5 5-26,2 1 0,0 0 0,0 1 0,1 0 0,0 0-1,1 0 1,-7 25 0,6-13 120,1 1 0,1-1 0,-1 34 0,4-54-86,1 0 0,0-1 0,0 1 1,0 0-1,0 0 0,1-1 0,0 1 0,-1 0 0,1-1 1,1 1-1,-1 0 0,0-1 0,1 0 0,0 1 0,0-1 1,0 0-1,0 0 0,5 5 0,-3-5-4,0 0 0,0-1 0,1 1 1,0-1-1,-1 0 0,1 0 0,0-1 0,0 0 0,0 0 0,0 0 1,0 0-1,0-1 0,8 0 0,-2 0 1,-1-1 0,1 0 0,0 0 0,-1-2 0,1 1 0,-1-1 0,0 0 0,0-1 0,0-1 0,0 1 0,13-10 0,-19 11 0,1 1 0,-1-1 0,0-1 0,0 1 0,0 0 0,0-1 0,-1 0 0,1 0 0,-1 0 0,0 0 0,0-1 0,-1 1 0,1-1 0,-1 0 0,0 1 0,0-1 0,-1 0 0,0 0 0,1 0 0,-2 0 0,1-1 0,0 1 0,-1 0 0,0 0 0,-1-9 0,1 13 0,-1 1 0,1-1 0,0 1 0,0 0 0,0-1 0,-1 1 0,1 0 0,0-1 0,0 1 0,-1 0 0,1-1 0,0 1 0,-1 0 0,1-1 0,0 1 0,-1 0 0,1 0 0,0 0 0,-1-1 0,1 1 0,0 0 0,-1 0 0,1 0 0,-1 0 0,1 0 0,-1 0 0,1 0 0,0 0 0,-1 0 0,1 0 0,-1 0 0,1 0 0,0 0 0,-1 0 0,1 0 0,-1 0 0,1 0 0,0 0 0,-1 1 0,1-1 0,-1 0 0,1 0 0,0 0 0,-1 1 0,1-1 0,0 0 0,-1 1 0,1-1 0,0 0 0,0 0 0,-1 1 0,1 0 0,-18 16 0,15-11 0,-1 0 0,1 1 0,1 0 0,-1 0 0,1-1 0,0 1 0,1 0 0,-1 1 0,1-1 0,1 0 0,0 0 0,0 0 0,1 9 0,-1-14 0,1-1 0,0 0 0,0 0 0,0 0 0,0 1 0,0-1 0,0 0 0,0 0 0,0 0 0,0-1 0,0 1 0,0 0 0,1 0 0,-1-1 0,0 1 0,0-1 0,1 1 0,-1-1 0,1 1 0,-1-1 0,0 0 0,1 0 0,-1 1 0,1-1 0,-1 0 0,1 0 0,-1-1 0,0 1 0,1 0 0,-1 0 0,2-1 0,3 0 0,1 0 0,-1 0 0,0-1 0,1 0 0,9-4 0,-5-1 0,0 0 0,-1-1 0,1 0 0,-2-1 0,17-18 0,-21 22 0,0-1 0,-1 0 0,0 0 0,0 0 0,0 0 0,0-1 0,-1 0 0,-1 1 0,1-1 0,-1 0 0,3-13 0,-29 50 0,18-19 0,1 0 0,0 0 0,0 1 0,1 0 0,1 0 0,0 0 0,1 0 0,0 1 0,0 12 0,2-24 0,0 0 0,0 0 0,0 0 0,0 1 0,0-1 0,1 0 0,-1 0 0,0 0 0,1 0 0,-1 0 0,1 0 0,0 0 0,-1 0 0,1 0 0,0 0 0,-1 0 0,1 0 0,0 0 0,0 0 0,0-1 0,0 1 0,0 0 0,0-1 0,0 1 0,0-1 0,0 1 0,0-1 0,0 1 0,0-1 0,0 0 0,0 1 0,0-1 0,1 0 0,-1 0 0,0 0 0,0 0 0,0 0 0,1 0 0,-1 0 0,0 0 0,0-1 0,0 1 0,0 0 0,0-1 0,0 1 0,2-1 0,3-1 0,0 0 0,-1 0 0,1 0 0,0-1 0,-1 1 0,0-1 0,10-8 0,-7 5 0,-1-1 0,-1-1 0,1 1 0,-1-1 0,-1 0 0,0 0 0,0-1 0,0 1 0,-1-1 0,0 0 0,-1 0 0,0-1 0,0 1 0,-1-1 0,1-14 0,-19 77-374,15-50 285,1-1 0,0 1 0,0-1 0,0 1-1,0-1 1,1 1 0,-1-1 0,1 0 0,-1 1 0,1-1 0,0 0-1,0 1 1,0-1 0,0 0 0,0 0 0,3 4 0,-2-5 52,-1 0 1,0 0-1,0-1 1,1 1-1,-1 0 1,1-1-1,-1 1 1,1-1-1,-1 1 1,1-1-1,-1 0 1,1 1-1,-1-1 1,1 0-1,-1 0 1,1 0-1,-1 0 1,1 0-1,0-1 1,-1 1-1,1 0 1,-1-1-1,1 1 1,-1-1-1,0 0 1,1 1-1,-1-1 1,0 0-1,2-1 1,8-6 43,0-1 0,0-1-1,-1 0 1,-1 0 0,0-1 0,0 0 0,-1 0 0,10-20 0,-1 6 27,-15 21-1,13-15 221,-2-1 1,0-1-1,-1-1 1,-2 1 0,0-2-1,10-30 1,-34 115-94,3 0 0,2 1 1,4 0-1,2 84 0,10-115-11,-7-32-148,0 1 0,0-1 0,0 1 1,0 0-1,1-1 0,-1 1 0,0-1 1,0 1-1,0-1 0,0 1 0,1-1 1,-1 1-1,0-1 0,0 1 0,1-1 1,-1 1-1,0-1 0,1 0 0,-1 1 1,1-1-1,-1 1 0,1-1 0,-1 0 1,0 1-1,1-1 0,-1 0 1,1 0-1,-1 1 0,1-1 0,0 0 1,-1 0-1,1 0 0,-1 0 0,1 0 1,-1 0-1,1 0 0,-1 0 0,1 0 1,-1 0-1,1 0 0,0 0 0,-1 0 1,1 0-1,-1 0 0,1 0 0,-1-1 1,1 1-1,-1 0 0,1 0 0,-1-1 1,1 1-1,2-6-2,-1 1 0,0 0 0,-1-1 0,1 1 0,-1-1 0,0 0 0,-1 1 0,1-1 0,-1 0 0,0 0 0,-2-9 0,2 5 0,-1-4-40,-1 0 1,-1 1-1,0-1 0,0 1 0,-2 0 1,1 0-1,-2 0 0,0 1 1,0 0-1,-1 0 0,-1 0 1,0 1-1,0 0 0,-1 0 0,-17-15 1,26 26 26,-1-1 1,1 1 0,-1-1-1,1 1 1,-1-1 0,1 1-1,-1-1 1,1 1 0,-1-1-1,1 1 1,-1-1 0,0 1-1,1 0 1,-1-1 0,1 1-1,-1 0 1,0 0 0,0 0-1,1-1 1,-1 1 0,0 0-1,1 0 1,-1 0 0,0 0-1,0 0 1,1 0 0,-1 0-1,0 0 1,1 1 0,-1-1-1,0 0 1,1 0 0,-1 1-1,0-1 1,1 0 0,-1 1-1,0-1 1,1 0 0,-1 1-1,0 0 6,1 0-1,0 0 0,0 0 0,0 0 1,0 0-1,0 0 0,0 0 0,1 0 1,-1 0-1,0 0 0,0 0 0,1-1 1,-1 1-1,0 0 0,1 0 0,-1 0 1,1 0-1,-1-1 0,1 1 0,0 0 1,-1 0-1,1-1 0,0 1 0,-1-1 1,1 1-1,0 0 0,0-1 0,-1 1 0,2-1 1,9 6-73,0-1 0,1 0-1,-1-1 1,1-1 0,0 1 0,0-2 0,0 0 0,0 0 0,0-1 0,0-1 0,1 0 0,-1-1 0,19-3 0,-19-4-4564,-9-2-1208,-2-5-6122</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50.148"/>
    </inkml:context>
    <inkml:brush xml:id="br0">
      <inkml:brushProperty name="width" value="0.025" units="cm"/>
      <inkml:brushProperty name="height" value="0.025" units="cm"/>
    </inkml:brush>
  </inkml:definitions>
  <inkml:trace contextRef="#ctx0" brushRef="#br0">11 0 17200,'-10'3'4997,"10"-1"-3075,0 2-289,12-2-864,11 1-160,9 4-449,4-1-192,3 3-2050,3 0-1762,3 3-1697,-1 0-2851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50.511"/>
    </inkml:context>
    <inkml:brush xml:id="br0">
      <inkml:brushProperty name="width" value="0.025" units="cm"/>
      <inkml:brushProperty name="height" value="0.025" units="cm"/>
    </inkml:brush>
  </inkml:definitions>
  <inkml:trace contextRef="#ctx0" brushRef="#br0">134 6 14029,'0'0'12983,"-11"0"-11002,-2-2-1524,-2 0-124,0 1 1,0 0-1,0 1 1,-21 3-1,36-3-369,-1 0-1,0 0 1,1 0-1,-1 0 1,1 0-1,-1 0 1,1 0-1,-1 1 1,0-1-1,1 0 1,-1 1-1,1-1 1,-1 0-1,1 1 0,-1-1 1,1 0-1,-1 1 1,1-1-1,0 1 1,-1-1-1,1 1 1,0-1-1,-1 1 1,1-1-1,0 1 1,-1-1-1,1 1 1,0 0-1,0-1 1,0 1-1,0-1 0,0 1 1,-1 0-1,1-1 1,0 1-1,0-1 1,1 1-1,-1 0 1,0-1-1,0 1 1,0-1-1,0 1 1,0 0-1,1-1 1,-1 1-1,0-1 1,0 1-1,1-1 0,-1 1 1,0-1-1,1 1 1,-1-1-1,1 1 1,-1-1-1,1 0 1,-1 1-1,1-1 1,-1 1-1,1-1 1,-1 0-1,1 0 1,-1 1-1,1-1 1,-1 0-1,1 0 0,0 0 1,-1 0-1,1 1 1,1-1-1,17 5-892,-2-2 615,-1 1 1,1 1 0,-1 1 0,-1 0 0,1 1 0,-1 0 0,0 1 0,21 17 0,-34-24 361,0 1 1,0-1 0,-1 1-1,1 0 1,0-1 0,-1 1-1,0 0 1,1 0 0,-1 0-1,0 0 1,0 0-1,0 1 1,-1-1 0,1 0-1,0 0 1,-1 1 0,1-1-1,-1 0 1,0 1 0,0-1-1,0 5 1,-1-4 77,0 0-1,0 0 1,0 0-1,-1 1 1,1-1 0,-1-1-1,0 1 1,0 0 0,0 0-1,0-1 1,0 1 0,0-1-1,-5 4 1,0 0-197,-1-1 0,1 0 0,-1 0 0,-14 6 0,-29 4-5200,23-14-2748</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51.107"/>
    </inkml:context>
    <inkml:brush xml:id="br0">
      <inkml:brushProperty name="width" value="0.025" units="cm"/>
      <inkml:brushProperty name="height" value="0.025" units="cm"/>
    </inkml:brush>
  </inkml:definitions>
  <inkml:trace contextRef="#ctx0" brushRef="#br0">23 0 19859,'0'0'7943,"-4"10"-7601,1-1-235,-1 0 0,1 0 0,1 0 0,0 0 0,-2 14 0,4-21-78,0 0 0,-1 0-1,1 0 1,0 0 0,0 0 0,1 0 0,-1 0 0,0 0 0,1 0 0,-1-1-1,1 1 1,-1 0 0,1 0 0,0 0 0,0-1 0,0 1 0,0 0 0,0-1-1,0 1 1,0-1 0,0 1 0,1-1 0,-1 1 0,1-1 0,-1 0 0,1 0-1,-1 0 1,1 0 0,0 0 0,-1 0 0,1 0 0,0 0 0,0-1 0,0 1-1,0-1 1,0 0 0,0 1 0,-1-1 0,1 0 0,3 0 0,1 0 104,0-1 1,-1 0 0,1 0 0,-1 0-1,1-1 1,-1 1 0,1-1-1,-1-1 1,0 1 0,0-1-1,0 0 1,-1 0 0,1 0 0,-1-1-1,6-4 1,6-8 54,0-1-1,18-25 1,-27 34-120,-7 8-73,0-1 0,0 1 0,0 0 0,0 0 0,0 0 0,0 0 0,0 0 0,0 0 0,0 0 0,0 0 0,0 0 0,1-1 0,-1 1-1,0 0 1,0 0 0,0 0 0,0 0 0,0 0 0,0 0 0,0 0 0,0 0 0,1 0 0,-1 0 0,0 0 0,0 0 0,0 0 0,0 0 0,0 0 0,0 0 0,1 0-1,-1 0 1,0 0 0,0 0 0,0 0 0,0 0 0,0 0 0,0 0 0,0 0 0,1 0 0,-1 0 0,0 0 0,0 0 0,0 0 0,0 0 0,0 1 0,0-1 0,0 0 0,0 0-1,0 0 1,0 0 0,1 0 0,-1 0 0,0 0 0,0 0 0,0 1 0,0-1 0,0 0 0,0 0 0,0 0 0,0 0 0,0 0 0,0 0 0,0 0 0,0 1 0,0-1-1,0 0 1,0 0 0,2 16-149,-4 20 134,-3 5 77,2-26-41,1-1 1,1 1-1,0 0 1,2 17-1,-1-31-10,0-1 0,1 0 1,-1 0-1,0 1 0,1-1 0,-1 0 0,1 0 0,-1 0 0,1 1 0,-1-1 0,1 0 0,-1 0 0,0 0 0,1 0 0,-1 0 1,1 0-1,-1 0 0,1 0 0,-1 0 0,1 0 0,-1 0 0,1 0 0,-1 0 0,1-1 0,-1 1 0,0 0 0,1 0 1,-1 0-1,1-1 0,-1 1 0,0 0 0,1-1 0,-1 1 0,0 0 0,1-1 0,16-10 181,1-6-187,-1-1 0,17-25 0,28-30 0,-62 73 0,0 0 0,0 0 0,0 0 0,1 0 0,-1 0 0,0-1 0,0 1 0,0 0 0,0 0 0,1 0 0,-1 0 0,0 0 0,0 0 0,0 0 0,1 0 0,-1 0 0,0-1 0,0 1 0,0 0 0,1 0 0,-1 0 0,0 0 0,0 0 0,0 0 0,1 1 0,-1-1 0,0 0 0,0 0 0,0 0 0,1 0 0,-1 0 0,0 0 0,0 0 0,0 0 0,1 0 0,-1 0 0,0 1 0,0-1 0,0 0 0,0 0 0,1 0 0,-1 0 0,0 0 0,0 1 0,0-1 0,0 0 0,0 0 0,0 0 0,0 1 0,0-1 0,0 0 0,0 0 0,1 0 0,-1 1 0,0-1 0,0 0 0,0 1 0,3 22 0,-5 26 0,-4 6 0,8-55-2,-1 1 0,0-1 0,1 0-1,-1 0 1,1 1 0,-1-1 0,0 0 0,1 0 0,-1-1 0,1 1 0,-1 0-1,1 0 1,-1-1 0,3 0 0,41-27-4263,-4-9-6583,-18 16 945</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2:52.356"/>
    </inkml:context>
    <inkml:brush xml:id="br0">
      <inkml:brushProperty name="width" value="0.025" units="cm"/>
      <inkml:brushProperty name="height" value="0.025" units="cm"/>
    </inkml:brush>
  </inkml:definitions>
  <inkml:trace contextRef="#ctx0" brushRef="#br0">119 345 14414,'0'0'13137,"-9"3"-12576,-1 0-461,-2 0-46,0 1-1,1 1 1,0 0-1,0 0 1,0 1 0,-13 9-1,24-14-47,-1-1 0,1 0 1,-1 1-1,1-1 0,-1 0 0,1 1 0,-1-1 1,1 1-1,0-1 0,-1 1 0,1-1 1,0 1-1,-1-1 0,1 1 0,0 0 0,0-1 1,-1 1-1,1-1 0,0 1 0,0 0 0,0-1 1,0 1-1,0-1 0,0 1 0,0 0 0,0-1 1,0 1-1,0-1 0,0 1 0,0 0 0,0-1 1,1 1-1,-1-1 0,1 2 0,19 11 82,31-3 34,-46-10-7,-1 0 0,1 0-1,0-1 1,-1 0 0,1 0 0,-1 0 0,1 0-1,-1-1 1,0 0 0,1 0 0,-1 0-1,0 0 1,0-1 0,0 1 0,-1-1 0,1 0-1,-1 0 1,1-1 0,-1 1 0,0-1-1,0 1 1,-1-1 0,1 0 0,-1 0-1,3-6 1,-5 10 360,0 5-435,-1 1 0,0 0 0,0-1 0,-1 1-1,0-1 1,0 0 0,-4 8 0,4-8-75,-1 0 0,1 0-1,0 1 1,1-1 0,-1 1 0,1-1 0,-1 9 0,3-13 41,0-1 0,0 0 0,-1 0 0,1 0 0,0 0-1,0 0 1,0 0 0,0 0 0,-1 0 0,1 0 0,0 0 0,0-1 0,0 1 0,-1 0 0,1-1 0,0 1 0,0 0 0,-1-1 0,1 1 0,0-1 0,-1 1 0,1-1 0,0 1 0,-1-1 0,1 0 0,9-10 29,0-1-1,-2 0 1,10-16 0,23-29-516,-39 56 324,0 1 0,1-1 0,-1 1 0,1 0 0,-1-1 0,1 1 0,-1 0 0,1 1 1,0-1-1,-1 0 0,0 1 0,1-1 0,4 3 0,11 0-1308,-13-4 1044,0 0 0,0 0 1,0 0-1,0-1 0,0 0 1,0 0-1,-1 0 0,1 0 1,-1-1-1,1 0 0,-1 0 1,0 0-1,0 0 0,0-1 1,0 0-1,-1 1 1,1-1-1,-1-1 0,0 1 1,4-8-1,0 1 154,-1-1 1,0 0 0,-1 0-1,0-1 1,0 0 0,-2 0-1,3-13 1,-2 5 389,-1 0 1,-2 0 0,0 0-1,-1 0 1,-3-21 0,3 42-98,0-1 0,0 1 0,0 0 1,0 0-1,-1 0 0,1 0 0,0-1 1,0 1-1,0 0 0,0 0 0,-1 0 1,1 0-1,0 0 0,0 0 0,0 0 0,0 0 1,-1 0-1,1 0 0,0-1 0,0 1 1,0 0-1,-1 0 0,1 0 0,0 0 1,0 0-1,0 0 0,-1 0 0,1 1 0,0-1 1,0 0-1,0 0 0,-1 0 0,1 0 1,0 0-1,0 0 0,0 0 0,0 0 1,-1 0-1,1 0 0,0 1 0,0-1 0,0 0 1,0 0-1,0 0 0,-1 0 0,1 1 1,0-1-1,0 0 0,0 0 0,0 0 0,0 0 1,0 1-1,0-1 0,-9 10 325,-3 14 0,1 1 0,1 0 1,1 1-1,1 0 0,2 0 0,0 1 1,2 0-1,1-1 0,0 36 0,3-61-358,0 1 0,0-1 0,0 0 0,0 1 0,0-1 0,0 1 0,1-1 0,-1 1 0,1-1 0,-1 0 0,1 1 0,-1-1 0,1 0 0,0 0 0,0 1 0,-1-1 0,1 0 0,0 0 0,0 0 0,0 0 0,0 0 0,0 0 0,0 0 0,1-1 0,-1 1-1,0 0 1,0 0 0,1-1 0,-1 1 0,0-1 0,1 1 0,-1-1 0,1 0 0,-1 0 0,0 1 0,1-1 0,-1 0 0,1 0 0,-1 0 0,1 0 0,-1-1 0,0 1 0,1 0 0,2-1 0,1-1-103,1 1 1,0-1 0,-1 0 0,1 0-1,-1 0 1,1-1 0,-1 0 0,0 0-1,9-7 1,-7 3 188,-1 1 1,1-1-1,-1-1 1,0 1-1,-1-1 0,0 0 1,0-1-1,-1 1 0,0-1 1,-1 0-1,1 0 0,-2 0 1,1 0-1,1-16 1,-4 25-45,0 0 1,0 0-1,0 0 1,0 0-1,0 0 1,0 0 0,0 0-1,-1 0 1,1 1-1,0-1 1,0 0-1,0 0 1,0 0 0,0 0-1,0 0 1,0 0-1,0 0 1,0 0-1,-1 0 1,1 0-1,0 0 1,0 0 0,0 0-1,0 0 1,0 0-1,0 0 1,0 0-1,0 0 1,0 0 0,-1 0-1,1 0 1,0 0-1,0 0 1,0 0-1,0 0 1,0 0 0,0 0-1,0 0 1,0 0-1,0 0 1,-1 0-1,1 0 1,0-1 0,0 1-1,0 0 1,0 0-1,0 0 1,0 0-1,0 0 1,0 0-1,0 0 1,0 0 0,0 0-1,0 0 1,0-1-1,0 1 1,0 0-1,0 0 1,0 0 0,0 0-1,0 0 1,-10 14 556,-7 20-379,13-21 35,2-1 0,-1 1 0,2 1 0,0-1 0,0 0 0,2 17-1,-1-28-200,0-1-1,0 0 1,1 0 0,-1 0-1,0 0 1,1 0-1,-1 0 1,0 0-1,1 0 1,0 0-1,-1 0 1,1 0-1,-1 0 1,1 0-1,0 0 1,0-1-1,-1 1 1,1 0-1,0 0 1,0-1 0,0 1-1,0-1 1,0 1-1,0-1 1,0 1-1,0-1 1,0 1-1,0-1 1,0 0-1,0 0 1,1 1-1,-1-1 1,0 0-1,0 0 1,0 0 0,0 0-1,0 0 1,0-1-1,0 1 1,1 0-1,1-1 1,1 0 150,1 0 1,-1-1-1,0 1 1,1-1-1,-1 0 1,0 0-1,0 0 1,0-1-1,4-3 0,11-12-151,-1-1 0,-1-1-1,-1 0 1,0-1-1,-2-1 1,-1 0 0,0-1-1,-2-1 1,0 0-1,-2 0 1,-1-1-1,9-44 1,-16 68-46,-1 0 0,0 0 0,1 0 0,-1 0 0,0 0 0,0 0 0,0 0 0,0 0 0,0 0 0,0 0 0,0 0 0,0 0 0,0-1 0,0 1 0,0 0 0,-1 0 0,1 0 0,-1 0 0,1 0 0,0 1 0,-2-3 0,-12 15 0,-14 38 0,17-25 0,0 1 0,2 0 0,-6 29 0,12-42 0,1-1 0,0 1 0,1 0 0,0 0 0,1 0 0,1 0 0,0 0 0,5 23 0,-4-30 0,0 0 0,1-1 0,-1 1 0,1 0 0,0-1 0,8 10 0,-9-13 0,0 1 0,-1-1 0,1 0 0,0 0 0,0 0 0,1 0 0,-1-1 0,0 1 0,0-1 0,1 1 0,-1-1 0,1 0 0,0 0 0,-1 0 0,1 0 0,0 0 0,4 0 0,-6-3 0,-1 1 0,1-1 0,-1 0 0,0 0 0,1 0 0,-1 0 0,0 1 0,0-1 0,0 0 0,0 0 0,-1 0 0,1 1 0,0-1 0,-1 0 0,1 0 0,-2-2 0,-5-12 0,-1 1 0,0-1 0,-1 1 0,0 1 0,-23-26 0,18 23 0,0-1 0,-18-34 0,65 49 0,106 9-172,2-1-3313,-86-5-6087</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5:19.596"/>
    </inkml:context>
    <inkml:brush xml:id="br0">
      <inkml:brushProperty name="width" value="0.025" units="cm"/>
      <inkml:brushProperty name="height" value="0.025" units="cm"/>
    </inkml:brush>
  </inkml:definitions>
  <inkml:trace contextRef="#ctx0" brushRef="#br0">80 412 16143,'-12'0'2109,"-4"0"-1226,-35 0 3636,102-2-3426,0-4 0,67-15 1,-29 5-402,865-133 1033,206-36-3183,-981 159-1786,-128 21-579,74 3 0,-82 8-53,-9 6-1147</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01.942"/>
    </inkml:context>
    <inkml:brush xml:id="br0">
      <inkml:brushProperty name="width" value="0.025" units="cm"/>
      <inkml:brushProperty name="height" value="0.025" units="cm"/>
    </inkml:brush>
  </inkml:definitions>
  <inkml:trace contextRef="#ctx0" brushRef="#br0">0 87 21428,'0'0'7869,"17"0"-6289,285-23 310,-175 7-3764,167 0 0,-293 16 1761,-1 0 0,0 0-1,0 0 1,0 0-1,1 0 1,-1 0-1,0 0 1,0 0 0,0 0-1,0 0 1,1 0-1,-1 0 1,0 0-1,0 0 1,0 0 0,0 0-1,1 0 1,-1 0-1,0 0 1,0 0-1,0 0 1,0-1 0,0 1-1,1 0 1,-1 0-1,0 0 1,0 0-1,0 0 1,0-1 0,0 1-1,0 0 1,0 0-1,0 0 1,0 0-1,0-1 1,1 1 0,-1 0-1,0 0 1,0 0-1,0 0 1,0-1-1,0 1 1,0 0 0,0 0-1,0 0 1,0 0-1,-1-1 1,1 1-1,0 0 1,0 0 0,0 0-1,0-1 1,0 1-1,0 0 1,0 0-1,0 0 1,0 0 0,0 0-1,-1-1 1,1 1-1,0 0 1,0 0-1,-11-11-4292,-12-3-2587</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02.285"/>
    </inkml:context>
    <inkml:brush xml:id="br0">
      <inkml:brushProperty name="width" value="0.025" units="cm"/>
      <inkml:brushProperty name="height" value="0.025" units="cm"/>
    </inkml:brush>
  </inkml:definitions>
  <inkml:trace contextRef="#ctx0" brushRef="#br0">385 43 13773,'0'0'10405,"9"-8"-8094,-4 4-1787,1-1 0,0 1 0,0 0 0,0 0 0,1 1 0,11-5 0,-17 7-428,1 1 0,-1 0 0,1-1 0,-1 1 1,1 0-1,-1 0 0,1 0 0,-1 0 0,1 0 0,-1 0 1,1 0-1,-1 0 0,1 1 0,-1-1 0,1 0 1,-1 1-1,1 0 0,1 0 0,-1 1-55,-1-1 1,1 1-1,-1-1 0,0 1 0,0 0 0,1 0 1,-1-1-1,0 1 0,-1 0 0,1 0 0,0 0 1,-1 0-1,1 0 0,-1 0 0,1 0 0,-1 0 1,0 1-1,0 2 0,0 2-41,-1 1 0,0-1 0,0 0 0,-1 1 0,0-1 0,0 0 0,0 0 0,-1 0 0,0-1 0,-1 1 0,1-1 0,-1 1 0,0-1 0,-1 0 0,-6 6 0,-11 12 0,-2 0 0,-26 19 0,45-38 0,-72 54 0,-142 81 0,193-124 0,24-15 0,0 0 0,0 0 0,0 0 0,0 0 0,0 1 0,1-1 0,-1 1 0,0-1 0,1 1 0,0 0 0,-3 2 0,4-3 0,0-1 0,0 1 0,0-1 0,0 0 0,0 1 0,0-1 0,0 0 0,0 1 0,0-1 0,0 1 0,0-1 0,1 0 0,-1 1 0,0-1 0,0 0 0,0 1 0,0-1 0,1 0 0,-1 1 0,0-1 0,0 0 0,0 1 0,1-1 0,-1 0 0,0 0 0,1 1 0,-1-1 0,0 0 0,1 0 0,-1 0 0,0 1 0,1-1 0,-1 0 0,0 0 0,1 0 0,-1 0 0,1 0 0,53 7 0,-51-7 0,196 7-2969,1-5-5951,-132-2-6385</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57.722"/>
    </inkml:context>
    <inkml:brush xml:id="br0">
      <inkml:brushProperty name="width" value="0.025" units="cm"/>
      <inkml:brushProperty name="height" value="0.025" units="cm"/>
    </inkml:brush>
  </inkml:definitions>
  <inkml:trace contextRef="#ctx0" brushRef="#br0">75 8 3876,'-18'0'128,"-1"0"-64,1-3-192,-1-1-2659</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58.742"/>
    </inkml:context>
    <inkml:brush xml:id="br0">
      <inkml:brushProperty name="width" value="0.025" units="cm"/>
      <inkml:brushProperty name="height" value="0.025" units="cm"/>
    </inkml:brush>
  </inkml:definitions>
  <inkml:trace contextRef="#ctx0" brushRef="#br0">129 75 1954,'0'0'4618,"-9"-4"-3791,-57-16 1546,13 13 6545,52 7-8411,31-10 806,15 0-742,0 1-1,0 2 1,1 2-1,0 3 1,63 3-1,-51 0-272,-24 0-206,1 3 0,45 10 0,-46-7-17,1-2 1,47 2-1,38-9 260,-38-1 20,111 11 1,-9 18-256,-65-8 229,175 5 0,-149-24 348,188 4-494,-112-5-35,-146-1-64,-1 3 0,124 15 0,-146-9 42,0-3 0,0-2 0,71-8 0,24 1 85,-112 13-9,-4 0-3356,-30-17-7096</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8:43.282"/>
    </inkml:context>
    <inkml:brush xml:id="br0">
      <inkml:brushProperty name="width" value="0.025" units="cm"/>
      <inkml:brushProperty name="height" value="0.025" units="cm"/>
    </inkml:brush>
  </inkml:definitions>
  <inkml:trace contextRef="#ctx0" brushRef="#br0">223 92 1730,'-12'0'1035,"-8"0"-140,1-1 0,-1-1 0,-26-7 0,38 8-287,1-1 0,0 0 0,0-1 0,0 0 0,0 0 0,0 0 0,0-1 0,1 0 0,0 0 0,0-1 0,0 1 0,0-1 0,1-1 0,-6-6 0,10 12-534,1-1-1,0 1 1,0 0-1,0-1 1,-1 1 0,1 0-1,0 0 1,0-1-1,0 1 1,0 0-1,-1-1 1,1 1-1,0 0 1,0-1-1,0 1 1,0 0 0,0-1-1,0 1 1,0 0-1,0-1 1,0 1-1,0-1 1,0 1-1,0 0 1,0-1-1,1 1 1,-1 0 0,0-1-1,0 1 1,0 0-1,0 0 1,0-1-1,1 1 1,-1 0-1,0-1 1,1 1-1,16-6 733,31 6-1239,-36 0 729,205-1 107,543 16 1687,-234 9-1835,252 24-141,-646-32-63,1-6 1,219-12-1,-327 0-48,-8 2 9,-1-2 0,0 0 1,1-1-1,29-9 0,-46 12-15,0 0 0,0 0 0,0 0 0,0 0 0,0 0 0,-1 0 1,1 0-1,0 0 0,0 0 0,0 0 0,0 0 0,0 0 0,0 0 0,0-1 0,0 1 0,0 0 0,0 0 0,0 0 0,0 0 0,0 0 0,0 0 0,0 0 0,-1 0 0,1 0 0,0-1 0,0 1 0,0 0 0,0 0 0,0 0 0,0 0 0,0 0 0,0 0 0,0 0 0,0 0 0,0 0 0,0-1 0,1 1 0,-1 0 0,0 0 0,0 0 0,0 0 0,0 0 0,0 0 0,0 0 0,0 0 0,0 0 0,0-1 0,0 1 0,0 0 0,0 0 0,0 0 0,0 0 0,1 0 0,-1 0 0,0 0 0,0 0 0,0 0 0,0 0 0,0 0 0,0 0 0,0 0 0,0 0 0,0 0 0,1 0 0,-1 0 0,0 0 0,-14-4-173,-18 1-72,-629 0 310,340 5 84,-500 39-35,479-16-89,318-24-22,12-1-9,0 0-1,0 1 1,0 1-1,-20 5 0,97-2-609,700-20-256,-619 15 131,658-33-2916,-1000 35 2069,101 0-1879,-4-2-4292</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36.247"/>
    </inkml:context>
    <inkml:brush xml:id="br0">
      <inkml:brushProperty name="width" value="0.025" units="cm"/>
      <inkml:brushProperty name="height" value="0.025" units="cm"/>
    </inkml:brush>
  </inkml:definitions>
  <inkml:trace contextRef="#ctx0" brushRef="#br0">1 1 19699,'0'0'9155,"4"14"-8397,5 33-137,-2 1 1,1 79-1,-7-95-424,29 370 897,-27-389-1094,2-17 0,3-22 0,74-484 0,-80 493 0,-1 12 0,0-5 0,0 1 0,1 0 0,0 0 0,0 0 0,6-13 0,-8 20 0,1 1 0,0-1 0,0 0 0,0 1 0,0-1 0,1 1 0,-1-1 0,0 1 0,1 0 0,-1 0 0,1-1 0,-1 1 0,1 0 0,-1 0 0,1 0 0,0 0 0,0 1 0,-1-1 0,1 0 0,0 1 0,0 0 0,0-1 0,0 1 0,0 0 0,-1 0 0,1 0 0,0 0 0,0 0 0,0 0 0,0 0 0,0 1 0,3 0 0,-4 0 0,1 0 0,0 0 0,0 0 0,0 0 0,-1 1 0,1-1 0,-1 1 0,1-1 0,-1 1 0,1-1 0,-1 1 0,0 0 0,0 0 0,0-1 0,0 1 0,0 0 0,0 0 0,0 0 0,-1 0 0,1 0 0,-1 0 0,0 0 0,1 0 0,-1 1 0,0 2 0,1 4 0,-1 0 0,0 0 0,0 0 0,-3 15 0,0-14 0,-1 0 0,1 0 0,-2 0 0,1-1 0,-2 0 0,1 0 0,-1 0 0,-10 12 0,11-15 0,0 0 0,0 0 0,-1-1 0,1 1 0,-1-2 0,0 1 0,-1 0 0,1-1 0,-1-1 0,0 1 0,0-1 0,-10 4 0,17-7-25,-1 0-1,1 0 1,-1 0 0,1 0-1,0 1 1,-1-1 0,1 0-1,-1 0 1,1 0 0,0 0 0,-1 0-1,1 0 1,-1-1 0,1 1-1,0 0 1,-1 0 0,1 0-1,0 0 1,-1 0 0,1 0-1,0-1 1,-1 1 0,1 0-1,0 0 1,-1-1 0,1 1-1,0 0 1,-1 0 0,1-1 0,0 1-1,0 0 1,-1-1 0,1 1-1,0 0 1,0-1 0,0 1-1,0 0 1,0-1 0,-1 1-1,1-1 1,0 1 0,0 0-1,0-1 1,0 1 0,0-1-1,0 1 1,0 0 0,0-1 0,0 1-1,0-1 1,0 1 0,1 0-1,-1-1 1,0 1 0,0 0-1,0-1 1,0 1 0,1 0-1,-1-1 1,0 1 0,0 0-1,1-1 1,13-23-4076,8 0-2017,5 0-2215</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36.965"/>
    </inkml:context>
    <inkml:brush xml:id="br0">
      <inkml:brushProperty name="width" value="0.025" units="cm"/>
      <inkml:brushProperty name="height" value="0.025" units="cm"/>
    </inkml:brush>
  </inkml:definitions>
  <inkml:trace contextRef="#ctx0" brushRef="#br0">158 71 12620,'0'0'13415,"-11"4"-11525,3 0-1641,0 0 0,0 1 0,0 0 0,0 0 0,1 1 0,0 0 0,0 0 0,1 0 0,-1 1 0,1 0 0,1 0 0,-1 1 0,-4 8 0,-25 55 677,33-66-890,0 1 0,0 0 0,1-1 0,0 1-1,0 0 1,0 0 0,0 0 0,1 0 0,0 0-1,1 0 1,0 6 0,-1-11-36,1 0 0,-1 0 0,1-1 0,-1 1 0,1 0 0,-1-1 0,1 1 0,-1 0 0,1-1 0,-1 1 0,1-1 0,0 1 0,0-1 0,-1 1 0,1-1 0,0 1 0,0-1 0,-1 0 0,1 1 0,0-1 0,0 0 0,0 0 0,0 0 0,-1 0 0,1 0 0,0 0 0,0 0 0,0 0 0,0 0 0,-1 0 0,1 0 0,0 0 0,0 0 0,0-1 0,0 1 0,-1 0 0,1-1 0,1 0 0,30-16 0,-25 9 0,-1 0 0,1 0 0,-1-1 0,-1 0 0,0 0 0,0-1 0,-1 1 0,6-21 0,-8 24 0,0 0 0,-1 0 0,1-1 0,-1 1 0,-1-1 0,1 1 0,-1-1 0,0 1 0,-1-1 0,0 1 0,0-1 0,0 1 0,-1 0 0,1-1 0,-5-8 0,4 12 1,0 1-1,0-1 1,-1 1 0,1 0-1,0 0 1,-1 0 0,1 0 0,-1 1-1,1-1 1,-1 1 0,0-1-1,0 1 1,0 0 0,0 0-1,0 0 1,0 1 0,0-1 0,0 1-1,0-1 1,-4 1 0,5 0-3,1 0 0,-1 0 0,0 0 0,0 0 0,1 0 0,-1 0 0,0 1 0,1-1 0,-1 1 0,1-1 0,-1 1 1,0-1-1,1 1 0,-1 0 0,1 0 0,-1 0 0,1 0 0,0 0 0,-1 0 0,1 0 0,0 0 0,0 0 0,0 1 0,0-1 0,0 0 0,0 1 1,0-1-1,0 1 0,1-1 0,-1 1 0,0 0 0,1-1 0,0 1 0,-1-1 0,1 1 0,0 0 0,0 2 0,0-3-194,0 0 0,1 0 0,-1 0 0,1-1 0,-1 1 0,1 0 0,0 0 0,-1-1-1,1 1 1,0 0 0,-1-1 0,1 1 0,0 0 0,0-1 0,0 1 0,0-1 0,-1 1 0,1-1 0,0 0-1,0 1 1,0-1 0,0 0 0,0 0 0,0 0 0,0 0 0,0 0 0,0 0 0,0 0 0,2 0 0,39 0-4130,-32-1 3148,-1 0 895,1 0 1,-1 0-1,0-1 1,0-1 0,-1 0-1,1 0 1,-1-1-1,14-7 1,-12 6 876,-1-1 0,0 0 0,0-1 0,-1 0 0,1 0 0,-2 0 0,8-10 0,-14 17-503,0-1 0,-1 0 0,1 0 0,0 1-1,-1-1 1,1 0 0,-1 0 0,1 0 0,-1 0 0,1 0 0,-1 1 0,0-1 0,1 0 0,-1 0 0,0 0 0,0 0 0,0 0 0,0 0 0,0 0 0,0 0 0,0-2 0,0 2 44,-1 1 1,1-1-1,-1 1 0,0 0 1,1-1-1,-1 1 0,1 0 1,-1-1-1,0 1 0,1 0 1,-1 0-1,0 0 0,1-1 1,-1 1-1,0 0 0,1 0 1,-1 0-1,0 0 0,1 0 1,-1 0-1,0 0 0,-1 1 1,-2 0 379,-1 0 0,0 0 0,0 0 0,1 1 1,-1 0-1,1 0 0,-7 4 0,-28 34-515,37-39 0,1 1 0,-1 0 0,1 0 0,-1-1 0,1 1 0,0 0 0,0 0 0,0 0 0,0 1 0,1-1 0,-1 0 0,1 0 0,-1 0 0,1 1 0,0-1 0,-1 0 0,1 0 0,0 1 0,0-1 0,1 0 0,-1 0 0,1 3 0,0-4 0,0 0 0,1 0 0,-1 0 0,0 0 0,0 0 0,1 0 0,-1 0 0,0 0 0,1-1 0,-1 1 0,1-1 0,-1 1 0,1-1 0,-1 1 0,1-1 0,0 0 0,2 0 0,32 2 0,-30-2 0,32-1 0,32 0 0,-65 1 0,-1 0 0,1 1 0,0-1 0,-1 1 0,1 1 0,0-1 0,-1 0 0,1 1 0,-1 0 0,8 5 0,-11-6 0,0 0 0,0 0 0,0 1 0,0-1 0,0 0 0,0 1 0,0-1 0,-1 0 0,1 1 0,-1-1 0,1 1 0,-1 0 0,1-1 0,-1 1 0,0-1 0,1 1 0,-1 0 0,0-1 0,0 1 0,0-1 0,-1 1 0,1 0 0,0-1 0,-1 1 0,1-1 0,-1 1 0,1-1 0,-1 1 0,0-1 0,1 1 0,-1-1 0,0 1 0,0-1 0,0 0 0,0 0 0,0 0 0,-3 2 0,-3 6 0,-1-1 0,0 0 0,-17 13 0,8-9 0,0-1 0,-28 14 0,39-23 0,1 1 0,-1-1 0,0 0 0,0 0 0,0 0 0,0-1 0,0 0 0,-1 0 0,1-1 0,0 1 0,-1-2 0,-8 0 0,14 1 0,1-1 0,-1 1 0,0 0 0,1-1 0,-1 1 0,1 0 0,-1-1 0,1 1 0,-1-1 0,1 0 0,-1 1 0,1-1 0,-1 1 0,1-1 0,0 0 0,-1 1 0,1-1 0,0 1 0,-1-1 0,1 0 0,0 0 0,0 1 0,0-1 0,0 0 0,0 1 0,0-1 0,0 0 0,0 0 0,0 1 0,0-1 0,0 0 0,0 0 0,0 1 0,0-1 0,1 0 0,-1 1 0,0-1 0,1-1 0,15-26 0,11 7-1820,20-7-5205,-8 4 560,-7 2-2696</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37.344"/>
    </inkml:context>
    <inkml:brush xml:id="br0">
      <inkml:brushProperty name="width" value="0.025" units="cm"/>
      <inkml:brushProperty name="height" value="0.025" units="cm"/>
    </inkml:brush>
  </inkml:definitions>
  <inkml:trace contextRef="#ctx0" brushRef="#br0">66 0 19987,'0'0'12780,"-37"77"-12780,27-43 0,2-1 0,1-1 0,4-4 0,3-3 0,0-6 0,0-7 0,6-6 0,3-6-96,2 0-2883,-1-5-2818,-3-15-5510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38.253"/>
    </inkml:context>
    <inkml:brush xml:id="br0">
      <inkml:brushProperty name="width" value="0.025" units="cm"/>
      <inkml:brushProperty name="height" value="0.025" units="cm"/>
    </inkml:brush>
  </inkml:definitions>
  <inkml:trace contextRef="#ctx0" brushRef="#br0">52 0 7303,'0'0'20659,"-3"11"-19094,-14 72-755,3 1 0,4 0 0,2 146 0,23-264-810,-9-8 0,-2-1 0,-1-68 0,-4 100 0,1 15 0,0 1 0,0-1 0,1 1 0,-1-1 0,1 1 0,0-1 0,0 0 0,1 1 0,-1-1 0,1 0 0,0 0 0,0 0 0,4 5 0,-4-7 0,0 1 0,1-1 0,-1 0 0,1 0 0,0 0 0,0 0 0,0 0 0,0 0 0,0-1 0,0 0 0,0 1 0,0-1 0,1-1 0,-1 1 0,0 0 0,1-1 0,-1 1 0,7-1 0,-6 0 0,1 0 0,0 0 0,-1 0 0,1-1 0,-1 1 0,1-1 0,-1 0 0,0-1 0,1 1 0,-1-1 0,0 1 0,0-1 0,0 0 0,0-1 0,0 1 0,0-1 0,-1 0 0,1 0 0,-1 0 0,0 0 0,0-1 0,0 1 0,0-1 0,-1 1 0,1-1 0,-1 0 0,0 0 0,0-1 0,0 1 0,-1 0 0,2-7 0,-34 59 0,27-39 0,0-2 0,0 0 0,1 1 0,0-1 0,0 1 0,1-1 0,0 1 0,0 0 0,1 0 0,0 0 0,0 15 0,1-22 0,1-1 0,-1 1 0,1 0 0,0-1 0,-1 1 0,1 0 0,0-1 0,0 1 0,-1-1 0,1 1 0,0-1 0,0 0 0,0 1 0,-1-1 0,1 0 0,0 0 0,0 1 0,0-1 0,0 0 0,0 0 0,0 0 0,-1 0 0,1 0 0,0 0 0,0 0 0,0 0 0,0-1 0,1 1 0,28-6 0,-21 1 0,1-1 0,-1 0 0,0 0 0,-1-1 0,1 0 0,-2-1 0,1 0 0,-1 0 0,12-17 0,27-27 0,-45 51 0,0 0 0,-1 0 0,1 0 0,0 1 0,0-1 0,-1 0 0,1 1 0,0-1 0,0 1 0,0-1 0,0 1 0,0-1 0,0 1 0,0 0 0,0-1 0,0 1 0,0 0 0,0 0 0,0 0 0,0 0 0,0 0 0,0 0 0,0 0 0,0 0 0,0 0 0,0 0 0,0 0 0,0 1 0,0-1 0,0 0 0,0 1 0,0-1 0,1 2 0,0 0 0,1 0 0,-1 1 0,0 0 0,0-1 0,0 1 0,0 0 0,-1 0 0,1 0 0,-1 0 0,2 6 0,3 10 0,-1 0 0,3 30 0,-7-39 0,1-1 0,0 0 0,1 1 0,4 10 0,-7-19 0,0 0 0,0 0 0,1 0 0,-1 0 0,0 0 0,1 0 0,-1-1 0,1 1 0,-1 0 0,1 0 0,-1 0 0,1-1 0,-1 1 0,1 0 0,0-1 0,-1 1 0,1 0 0,0-1 0,0 1 0,0-1 0,-1 1 0,1-1 0,0 0 0,0 1 0,0-1 0,0 0 0,0 0 0,0 1 0,0-1 0,0 0 0,-1 0 0,1 0 0,0 0 0,0 0 0,0 0 0,0 0 0,0-1 0,0 1 0,0 0 0,0 0 0,0-1 0,0 1 0,-1-1 0,1 1 0,0-1 0,0 1 0,0-1 0,-1 1 0,1-1 0,0 1 0,-1-1 0,1 0 0,-1 0 0,1 1 0,0-1 0,-1 0 0,1-1 0,7-9 0,0 1 0,-1-1 0,0 0 0,-1-1 0,0 0 0,-1 0 0,-1 0 0,1 0 0,-2-1 0,0 0 0,0 1 0,-2-1 0,1 0 0,-1 0 0,-1-1 0,-3-22 0,3 35 0,0-1 0,-1 1 0,1-1 0,-1 1 0,1-1 0,-1 1 0,0 0 0,1-1 0,-1 1 0,0 0 0,0-1 0,0 1 0,0 0 0,0 0 0,0 0 0,0 0 0,-1 0 0,1 0 0,0 0 0,0 1 0,-1-1 0,1 0 0,-1 1 0,1-1 0,0 1 0,-1-1 0,1 1 0,-1 0 0,1-1 0,-1 1 0,1 0 0,-3 0 0,4 0 0,0 0 0,-1 0 0,1 0 0,0 1 0,0-1 0,-1 0 0,1 0 0,0 0 0,0 0 0,0 0 0,0 0 0,-1 0 0,1 0 0,0 1 0,0-1 0,0 0 0,0 0 0,-1 0 0,1 0 0,0 1 0,0-1 0,0 0 0,0 0 0,0 0 0,0 1 0,0-1 0,0 0 0,-1 0 0,1 0 0,0 1 0,0-1 0,0 0 0,0 0 0,0 0 0,0 1 0,0-1 0,0 0 0,0 0 0,0 0 0,0 1 0,1-1 0,-1 0 0,0 0 0,0 1 0,0-1 0,0 0 0,0 0 0,0 0 0,0 0 0,1 1 0,-1-1 0,0 0 0,0 0 0,0 0 0,11 11 0,-3-8 0,1-1 0,0 0 0,0-1 0,0 0 0,0 0 0,0-1 0,18-2 0,-24-5-2579,-5-8-7708,-4 0-1574</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38.582"/>
    </inkml:context>
    <inkml:brush xml:id="br0">
      <inkml:brushProperty name="width" value="0.025" units="cm"/>
      <inkml:brushProperty name="height" value="0.025" units="cm"/>
    </inkml:brush>
  </inkml:definitions>
  <inkml:trace contextRef="#ctx0" brushRef="#br0">39 59 6566,'-15'-7'14286,"4"0"-9514,1 2-223,7 2-1955,3-2-2594,0 3 0,0-3 0,6 3 0,5-3 0,3 0 0,-3 0-6182,-1-3-7719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47:38.943"/>
    </inkml:context>
    <inkml:brush xml:id="br0">
      <inkml:brushProperty name="width" value="0.025" units="cm"/>
      <inkml:brushProperty name="height" value="0.025" units="cm"/>
    </inkml:brush>
  </inkml:definitions>
  <inkml:trace contextRef="#ctx0" brushRef="#br0">1 9 27354,'0'0'5413,"56"8"-8039,-42-24-15888</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3:59.967"/>
    </inkml:context>
    <inkml:brush xml:id="br0">
      <inkml:brushProperty name="width" value="0.025" units="cm"/>
      <inkml:brushProperty name="height" value="0.025" units="cm"/>
    </inkml:brush>
  </inkml:definitions>
  <inkml:trace contextRef="#ctx0" brushRef="#br0">69 1 6598,'0'0'3742,"-8"3"-3710,2 0-223,1-2 10,0 1 1,0 0-1,0 0 1,1 1-1,-1-1 1,0 1-1,1 0 1,0 1-1,-6 5 1,7-7-3680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0.829"/>
    </inkml:context>
    <inkml:brush xml:id="br0">
      <inkml:brushProperty name="width" value="0.025" units="cm"/>
      <inkml:brushProperty name="height" value="0.025" units="cm"/>
    </inkml:brush>
  </inkml:definitions>
  <inkml:trace contextRef="#ctx0" brushRef="#br0">8 1 9321,'0'0'17547,"2"13"-15828,3 233 2641,-6-176-6850,3-23-5839,-7-72 2195,-6-6-3038</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1.302"/>
    </inkml:context>
    <inkml:brush xml:id="br0">
      <inkml:brushProperty name="width" value="0.025" units="cm"/>
      <inkml:brushProperty name="height" value="0.025" units="cm"/>
    </inkml:brush>
  </inkml:definitions>
  <inkml:trace contextRef="#ctx0" brushRef="#br0">31 98 16111,'0'0'11344,"10"-10"-9918,-2 2-1114,-4 3-104,2-1 0,-1 1 0,1 0 0,0 0 0,0 1 0,0-1 0,0 1 0,1 1 0,0-1-1,13-4 1,4 1 50,-1 2-1,0 0 0,1 1 1,37 0-1,-60 4-257,1 0 0,-1 0 0,1 0 0,-1 0 0,0 0 0,1 0 0,-1 1 0,1-1 0,-1 0 0,0 1 0,1-1 0,-1 1 0,0-1 0,1 1 0,-1 0 0,0 0 0,0-1 0,0 1 0,0 0 0,0 0 0,0 0 0,0 0 0,0 1 0,0-1 0,0 0 0,0 0 0,-1 0 0,1 1 0,0-1 0,-1 0 0,1 1 0,-1-1 0,0 0 0,1 1 0,-1-1 0,0 1 0,0-1 0,0 0 0,0 1 0,0-1 0,0 1 0,0-1 0,-1 1 0,1-1 0,0 0 0,-1 1 0,1-1 0,-2 2 0,0 5 0,-1 0 0,0 0 0,-1 0 0,1-1 0,-2 1 0,1-1 0,-7 8 0,-14 13 0,-2 0 0,-1-2 0,-1-1 0,-50 33 0,93-66 0,0 0 0,0 1 0,1 1 0,0 0 0,0 1 0,0 1 0,1 0 0,22-1 0,-31 3 0,-1 2 0,1-1 0,0 1 0,0 0 0,-1 0 0,1 1 0,0 0 0,0 0 0,-1 0 0,1 1 0,-1 0 0,1 1 0,-1-1 0,0 1 0,0 1 0,0-1 0,0 1 0,-1 0 0,0 0 0,1 0 0,-1 1 0,-1 0 0,7 7 0,-9-9 0,0 0 0,0 0 0,0 1 0,0-1 0,-1 0 0,1 1 0,-1-1 0,0 1 0,0-1 0,-1 1 0,1 0 0,-1 0 0,1-1 0,-1 1 0,0 0 0,-1-1 0,1 1 0,0 0 0,-1-1 0,-1 6 0,-1-4 0,0 1 0,1-1 0,-2 0 0,1 0 0,-1-1 0,1 1 0,-1 0 0,0-1 0,-1 0 0,1 0 0,-9 5 0,-5 2 0,-1 0 0,0-1 0,0-1 0,-1-1 0,-40 11 0,38-14 0,-1-1 0,-32 3 0,48-6 0,0-1 0,1 0 0,-1 0 0,0-1 0,0 0 0,0 0 0,0 0 0,1-1 0,-1 0 0,1 0 0,-1-1 0,-7-4 0,13 7-7,0 0-1,1-1 1,-1 1-1,0-1 1,0 1-1,1-1 1,-1 1-1,0-1 1,1 0-1,-1 1 1,0-1-1,1 0 1,-1 1-1,1-1 1,-1 0-1,1 0 1,-1 1-1,1-1 1,0 0-1,-1 0 1,1 0-1,0 0 1,0 0-1,-1 1 1,1-1-1,0 0 1,0 0-1,0 0 1,0 0-1,0 0 1,0 0-1,1 0 1,-1-1-1,24-20-2945,-5 8-4633</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2.090"/>
    </inkml:context>
    <inkml:brush xml:id="br0">
      <inkml:brushProperty name="width" value="0.025" units="cm"/>
      <inkml:brushProperty name="height" value="0.025" units="cm"/>
    </inkml:brush>
  </inkml:definitions>
  <inkml:trace contextRef="#ctx0" brushRef="#br0">9 117 4740,'0'0'19870,"5"9"-17980,-4-7-1822,0 1 77,1 0 0,-1 0 1,1 0-1,0 0 1,0 0-1,0 0 1,0-1-1,1 1 1,-1-1-1,1 1 1,-1-1-1,1 0 1,0 0-1,0 0 1,0 0-1,0-1 1,0 1-1,0-1 1,1 0-1,-1 0 1,0 0-1,1 0 1,-1-1-1,6 1 1,-2-1-42,1 0 0,-1-1 0,0 0 0,0 0 0,1-1 0,-1 1 0,0-2 0,-1 1 0,1-1 1,0 0-1,-1 0 0,1-1 0,5-4 0,-8 5-58,-1 1 0,1-1 0,-1 0 0,0 0 0,0 0 0,0 0 0,0-1 0,-1 1 0,1-1 0,-1 0 0,0 1 0,0-1 1,-1 0-1,1 0 0,-1-1 0,1 1 0,-1 0 0,-1 0 0,1 0 0,-1-1 0,1 1 0,-1 0 0,-1-6 0,0 7-46,1 0 0,-1 0 0,0 1 0,-1-1 0,1 0 0,0 1 0,-1-1 0,1 1 0,-1 0 0,0 0 0,0-1 0,0 1 0,0 0 0,0 0 0,-1 1 0,1-1 0,0 0 0,-1 1 0,1 0 0,-1-1 0,0 1 0,1 0 0,-1 0 0,0 1 0,0-1 0,1 0 0,-1 1 0,0 0 0,0 0 0,-4 0 0,2-1 0,0 1 0,0 0 0,0 0 0,0 1 0,0-1 0,0 1 0,0 0 0,0 1 0,0-1 0,0 1 0,1 0 0,-1 0 0,1 1 0,-1-1 0,1 1 0,-7 5 0,2 3 0,0 1 0,0 0 0,2 0 0,-1 1 0,-9 22 0,14-27 0,0-1 0,1 1 0,-1-1 0,1 1 0,1 0 0,0 0 0,0 0 0,0 0 0,1 0 0,0 0 0,1 0 0,1 8 0,-1-14 0,0 0 0,0-1 0,0 1 0,1-1 0,-1 1 0,0-1 0,1 1 0,-1-1 0,1 0 0,0 0 0,-1 0 0,1 0 0,0 0 0,0 0 0,0 0 0,0 0 0,-1-1 0,1 1 0,0-1 0,0 1 0,0-1 0,0 0 0,0 0 0,0 0 0,4 0 0,56-3 0,-59 2 0,35-6-2163,19-9-5897,-30 7-263</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2.496"/>
    </inkml:context>
    <inkml:brush xml:id="br0">
      <inkml:brushProperty name="width" value="0.025" units="cm"/>
      <inkml:brushProperty name="height" value="0.025" units="cm"/>
    </inkml:brush>
  </inkml:definitions>
  <inkml:trace contextRef="#ctx0" brushRef="#br0">138 0 18193,'0'0'4954,"-10"1"-2600,4 0-2124,0 0-1,1 0 0,-1 0 1,1 1-1,0-1 0,-1 1 0,1 1 1,0-1-1,0 1 0,0 0 1,0 0-1,1 0 0,-1 1 0,1-1 1,0 1-1,0 0 0,0 1 1,1-1-1,-6 8 0,8-10-196,-1 0 0,0 1 0,1-1 1,0 0-1,-1 1 0,1 0 0,0-1 0,0 1 0,0 0 0,1-1 0,-1 1 1,1 0-1,-1 3 0,2-5-24,-1 0-1,1 0 1,0 0 0,0 0 0,0 0 0,0 0 0,0 0 0,0 0 0,0 0-1,0-1 1,0 1 0,0-1 0,0 1 0,1-1 0,-1 1 0,0-1-1,0 1 1,1-1 0,-1 0 0,0 0 0,1 0 0,-1 0 0,0 0 0,0 0-1,1 0 1,-1 0 0,0 0 0,2-1 0,36-2 190,-27 1-197,1 0 0,-1 2 1,1-1-1,20 3 0,-31-2 1,0 1 1,0-1-1,0 1 0,1-1 1,-2 1-1,1 0 1,0-1-1,0 1 0,0 0 1,0 0-1,0 0 1,-1 1-1,1-1 0,0 0 1,-1 1-1,1-1 1,-1 1-1,0-1 0,0 1 1,1 0-1,-1 0 1,0-1-1,0 1 0,0 0 1,-1 0-1,1 0 1,0 0-1,-1 0 0,1 0 1,-1 0-1,0 0 1,0 0-1,0 3 0,0-1 30,0 1 0,-1-1 0,0 0 0,0 0 0,0 1 0,-1-1 0,1 0 0,-1 0 0,0 0 0,0-1 0,0 1 0,-1 0 0,1-1 0,-1 1 0,0-1 0,0 0 0,0 0 0,0 0 0,-1 0 0,1-1-1,-1 1 1,1-1 0,-1 0 0,0 0 0,-5 2 0,2-1 23,0 0-1,-1 0 1,0-1-1,0 0 1,0 0-1,1-1 1,-1 0-1,-1 0 1,1-1-1,0 0 1,0-1-1,0 0 1,-11-2-1,18 3-170,-1 0 0,1-1-1,0 1 1,0 0 0,0-1 0,-1 1 0,1-1 0,0 1-1,0-1 1,0 0 0,0 1 0,0-1 0,0 0-1,0 0 1,0 0 0,0 0 0,0 0 0,0 0 0,1 0-1,-1 0 1,0 0 0,0-1 0,1 1-30,0 0 1,1 0-1,-1 1 1,0-1-1,1 0 0,-1 1 1,0-1-1,1 0 1,-1 1-1,1-1 1,-1 1-1,1-1 0,0 1 1,-1-1-1,1 1 1,-1-1-1,1 1 1,0-1-1,-1 1 0,1 0 1,0-1-1,0 1 1,-1 0-1,1 0 1,0 0-1,0-1 0,-1 1 1,1 0-1,0 0 1,0 0-1,0 0 1,-1 0-1,2 1 1,17-4-4869,3 0-1436</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2.824"/>
    </inkml:context>
    <inkml:brush xml:id="br0">
      <inkml:brushProperty name="width" value="0.025" units="cm"/>
      <inkml:brushProperty name="height" value="0.025" units="cm"/>
    </inkml:brush>
  </inkml:definitions>
  <inkml:trace contextRef="#ctx0" brushRef="#br0">162 52 14958,'0'0'9695,"-2"-8"-7672,2 6-1858,-1-1 0,0 0 0,0 1 0,0-1 0,0 1 0,0-1 0,0 1 0,-1-1 0,1 1 0,-1 0 0,0 0 0,0 0 1,1 0-1,-1 0 0,-3-2 0,3 3-124,0 0 0,1 1 0,-1-1 0,0 1 0,0-1 1,0 1-1,0 0 0,1 0 0,-1-1 0,0 1 0,0 1 1,0-1-1,0 0 0,0 0 0,1 1 0,-1-1 0,0 1 1,0-1-1,1 1 0,-1 0 0,0 0 0,1 0 0,-1 0 1,0 0-1,1 0 0,0 0 0,-1 0 0,1 1 0,-3 2 1,-6 6 55,0 0 0,1 0 0,0 1 0,-11 18 0,16-24-86,1 0 0,1 0 0,-1 1 0,1-1 0,0 1 0,0-1 1,0 1-1,1 0 0,0-1 0,0 1 0,1 0 0,-1 0 0,2 9 0,-1-14-27,0 0-1,0 0 1,1 0 0,-1 0-1,1 1 1,-1-1 0,1 0-1,-1 0 1,1 0-1,0 0 1,-1 0 0,1-1-1,0 1 1,0 0 0,0 0-1,0 0 1,0-1 0,-1 1-1,1 0 1,0-1-1,1 1 1,-1-1 0,0 1-1,1-1 1,36 4-1082,-28-5 459,1 0-1,-1-1 1,0 0-1,-1 0 1,14-6-1,-13 2-842,1 1-1,-2-2 0,1 1 0,-1-2 0,0 1 0,0-1 0,-1 0 0,14-18 0,4-11-5798</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3.682"/>
    </inkml:context>
    <inkml:brush xml:id="br0">
      <inkml:brushProperty name="width" value="0.025" units="cm"/>
      <inkml:brushProperty name="height" value="0.025" units="cm"/>
    </inkml:brush>
  </inkml:definitions>
  <inkml:trace contextRef="#ctx0" brushRef="#br0">111 1 10442,'0'0'6561,"-9"7"-4346,1 1-1784,-1 1 1,1-1-1,1 2 0,0-1 0,0 1 0,1 1 0,0-1 1,0 1-1,1 0 0,1 0 0,0 0 0,-2 13 0,4-19-253,-2 9 172,0 1 0,1 0 0,1 0 0,-1 22 0,2-34-339,1-1 1,0 0-1,0 0 1,1 1-1,-1-1 1,0 0-1,1 0 1,-1 1-1,1-1 1,0 0-1,-1 0 1,1 0-1,0 0 1,0 0-1,1 0 1,-1 0-1,0 0 1,1-1-1,-1 1 1,1 0-1,-1-1 1,1 1-1,0-1 1,0 1-1,-1-1 1,1 0-1,0 0 1,0 0-1,1 0 1,-1 0-1,0-1 1,0 1-1,0 0 1,0-1-1,1 0 1,-1 1-1,0-1 1,3 0-1,5-1 16,0 0 0,0 0 0,-1-1 0,1 0 0,0-1 0,9-4 0,-10 4-60,0 0 0,1 0 0,-1 1 0,0 0 0,1 1-1,13-1 1,-22 2 34,-1 1-1,1-1 0,0 0 0,0 1 1,0-1-1,0 0 0,-1 1 1,1-1-1,0 1 0,0-1 0,-1 1 1,1-1-1,0 1 0,-1 0 1,1-1-1,-1 1 0,1 0 0,-1 0 1,1-1-1,-1 1 0,0 0 1,1 0-1,-1 0 0,0-1 0,1 1 1,-1 0-1,0 0 0,0 0 0,0 0 1,0 1-1,1 35 415,-1-27-241,-2 15 327,0 27 168,2-49-553,0 0 1,1 0 0,-1-1-1,0 1 1,1 0 0,-1 0-1,1-1 1,0 1 0,0 0-1,0-1 1,0 1 0,1-1-1,1 3 1,-2-4-84,0 0-1,0 0 1,0 0-1,0 0 1,0-1 0,1 1-1,-1 0 1,0-1 0,0 1-1,1-1 1,-1 1-1,0-1 1,1 0 0,-1 1-1,1-1 1,-1 0 0,0 0-1,1 0 1,-1 0 0,1 0-1,-1-1 1,0 1-1,1 0 1,-1-1 0,0 1-1,1 0 1,-1-1 0,0 0-1,1 1 1,-1-1-1,0 0 1,0 0 0,0 1-1,0-1 1,0 0 0,0 0-1,0 0 1,0 0 0,1-2-1,3-2 97,-1-1 1,1 1-1,-1-1 0,-1 0 0,1 0 1,3-9-1,-3 7-129,-2 0 0,1-1 0,-1 1 0,0 0 0,-1-1 0,0 1 0,-1-1 0,1 1 0,-2-1 0,-1-12 0,2 20 0,-1 0 0,1 1 0,-1-1 0,0 0 0,1 1 0,-1-1 0,0 1 0,0-1 0,1 1 0,-1-1 0,0 1 0,0-1 0,0 1 0,0 0 0,0-1 0,0 1 0,1 0 0,-1 0 0,0 0 0,0-1 0,0 1 0,0 0 0,0 0 0,0 1 0,0-1 0,0 0 0,0 0 0,0 0 0,0 1 0,0-1 0,-1 1 0,1-1 0,0 0 0,-1 1 0,1-1 0,0 0 0,0 1 0,0-1 0,-1 1 0,1-1 0,0 1 0,0-1 0,0 1 0,0 0 0,0 0 0,0 0 0,0-1 0,0 1 0,0 0 0,0 0 0,1 0 0,-1 0 0,0 0 0,1 1 0,-1 0 0,31-25 0,-28 22 0,-1-1 0,0 1 0,0 0 0,0-1 0,1 1 0,-1 0 0,1 0 0,-1 0 0,1 0 0,-1 0 0,1 0 0,0 1 0,-1-1 0,1 0 0,0 1 0,2-1 0,-2 2 0,-1 0 0,1 0 0,-1 0 0,1 0 0,-1 0 0,0 0 0,1 1 0,-1-1 0,0 0 0,0 1 0,0-1 0,0 1 0,0-1 0,0 3 0,2 0 0,-2-2 0,0-1 0,0 1 0,0-1 0,0 0 0,0 0 0,0 1 0,0-1 0,1 0 0,-1 0 0,0 0 0,1 0 0,-1 0 0,1 0 0,-1-1 0,1 1 0,-1-1 0,1 1 0,0-1 0,-1 1 0,1-1 0,0 0 0,-1 1 0,1-1 0,0 0 0,-1 0 0,1-1 0,0 1 0,0 0 0,-1 0 0,1-1 0,-1 1 0,1-1 0,0 0 0,-1 1 0,1-1 0,-1 0 0,1 0 0,-1 0 0,3-2 0,2-1 0,0-1 0,0-1 0,0 1 0,-1-1 0,0 0 0,0 0 0,5-8 0,-6 6 0,1 1 0,-1-1 0,0 0 0,-1 0 0,0 0 0,0-1 0,2-15 0,-5 24 0,0 1 0,0-1 0,0 0 0,0 0 0,0 0 0,0 0 0,-1 0 0,1 0 0,0 0 0,0 0 0,0 0 0,0 1 0,0-1 0,-1 0 0,1 0 0,0 0 0,0 0 0,0 0 0,0 0 0,-1 0 0,1 0 0,0 0 0,0 0 0,0 0 0,0 0 0,-1 0 0,1 0 0,0-1 0,0 1 0,0 0 0,0 0 0,-1 0 0,1 0 0,0 0 0,0 0 0,0 0 0,0 0 0,0-1 0,0 1 0,0 0 0,-1 0 0,1 0 0,0 0 0,0 0 0,0 0 0,0-1 0,0 1 0,0 0 0,0 0 0,0 0 0,0 0 0,0-1 0,0 1 0,0 0 0,0 0 0,0 0 0,0 0 0,0-1 0,0 1 0,0 0 0,0 0 0,0 0 0,0-1 0,-8 10 0,-40 68 0,44-69 0,0 1 0,1-1 0,-1 0 0,2 1 0,-1 0 0,1-1 0,1 1 0,-2 10 0,4-18 0,-1-1 0,0 1 0,1-1 0,-1 1 0,1-1 0,-1 0 0,1 1 0,-1-1 0,1 1 0,-1-1 0,1 0 0,-1 0 0,1 1 0,0-1 0,-1 0 0,1 0 0,-1 0 0,1 0 0,0 0 0,-1 1 0,1-1 0,-1 0 0,1 0 0,0-1 0,-1 1 0,1 0 0,-1 0 0,1 0 0,0 0 0,-1 0 0,2-1 0,21-5 0,-10-3 0,0 0 0,-1-1 0,0 0 0,0-1 0,-1 0 0,-1-1 0,0 0 0,0 0 0,-1-1 0,10-21 0,-30 86 0,9-45 0,-18 60 0,19-61 0,-1-1 0,2 1 0,-1 0 0,1 0 0,-1-1 0,1 1 0,1 0 0,-1 0 0,3 9 0,-2-14 6,0 1 0,0-1 0,1 0-1,-1 1 1,0-1 0,0 0 0,1 0 0,-1 0 0,1 0 0,-1 0 0,1 0-1,-1-1 1,1 1 0,-1 0 0,1-1 0,0 1 0,-1-1 0,1 0 0,0 1-1,0-1 1,-1 0 0,4 0 0,44-1-414,-42 1 126,8-3-3506,-8-4-4457,-2-5-7546</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4.041"/>
    </inkml:context>
    <inkml:brush xml:id="br0">
      <inkml:brushProperty name="width" value="0.025" units="cm"/>
      <inkml:brushProperty name="height" value="0.025" units="cm"/>
    </inkml:brush>
  </inkml:definitions>
  <inkml:trace contextRef="#ctx0" brushRef="#br0">1 1 25016,'0'0'7751</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4.385"/>
    </inkml:context>
    <inkml:brush xml:id="br0">
      <inkml:brushProperty name="width" value="0.025" units="cm"/>
      <inkml:brushProperty name="height" value="0.025" units="cm"/>
    </inkml:brush>
  </inkml:definitions>
  <inkml:trace contextRef="#ctx0" brushRef="#br0">51 0 24888,'0'0'5562,"-3"13"-5300,3-12-262,-8 32 400,1 2 1,2-1-1,-1 56 0,6-89-396,1 0-1,-1 0 1,0 0 0,1 0-1,-1 0 1,1-1-1,0 1 1,-1 0-1,1 0 1,0 0 0,-1-1-1,1 1 1,0 0-1,0 0 1,0-1-1,0 1 1,0-1-1,0 1 1,0-1 0,-1 1-1,1-1 1,0 0-1,1 0 1,-1 1-1,0-1 1,0 0 0,0 0-1,2 0 1,38 1 153,-29-1-129,-8 0-54,0 0 0,0 1 0,0-1 0,0 1 0,0 0 0,0 0 0,0 0 0,0 1 0,-1-1 0,1 1 0,-1 0 0,1 0 0,-1 0 0,1 0 0,-1 1 0,0-1 0,0 1 0,0 0 0,-1 0 0,1 0 0,4 7 0,-5-6 34,0 2 0,0-1-1,0 0 1,0 0 0,-1 1-1,0-1 1,0 0 0,-1 1-1,1-1 1,-1 1 0,0-1-1,-1 1 1,1-1 0,-1 1-1,-3 9 1,3-11 13,0 0 0,-1-1 0,0 1-1,0 0 1,0-1 0,0 1 0,0-1 0,-1 0 0,1 0-1,-1 0 1,0 0 0,0 0 0,0 0 0,0-1 0,-1 0-1,1 1 1,-7 2 0,7-4-11,0 1-1,1-1 1,-1 0-1,0-1 1,0 1-1,0 0 1,0-1 0,0 0-1,0 0 1,0 1-1,0-2 1,0 1-1,1 0 1,-1-1-1,0 1 1,0-1 0,0 0-1,0 0 1,1 0-1,-1 0 1,0 0-1,1-1 1,-1 1-1,-4-4 1,-32-36-250,36 38 120,1 0 1,0 0-1,-1-1 1,1 1-1,0 0 1,1-1-1,-1 1 1,1-1-1,-1 0 1,1 0-1,0 1 1,0-5-1,5 6-6133,16 2-393,-18 0 5137,16 1-7497</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4.876"/>
    </inkml:context>
    <inkml:brush xml:id="br0">
      <inkml:brushProperty name="width" value="0.025" units="cm"/>
      <inkml:brushProperty name="height" value="0.025" units="cm"/>
    </inkml:brush>
  </inkml:definitions>
  <inkml:trace contextRef="#ctx0" brushRef="#br0">15 3 14125,'0'0'17964,"-3"9"-17772,-8 29-37,11-38-151,0 1 0,0 0 0,0 0 0,0 0 0,0-1 0,0 1 0,0 0 0,0 0 0,0-1 0,0 1 0,1 0 0,-1 0 0,0-1 0,0 1 0,1 0 1,-1 0-1,1-1 0,-1 1 0,1 0 0,-1-1 0,1 1 0,-1-1 0,1 1 0,-1-1 0,1 1 0,0-1 0,-1 1 0,1-1 0,0 1 0,-1-1 0,1 0 0,0 0 0,0 1 0,-1-1 0,1 0 0,0 0 0,0 0 0,0 0 0,-1 0 0,1 0 0,0 0 0,0 0 0,0 0 0,-1 0 0,1 0 0,0 0 0,0-1 1,1 1-1,38-8 129,19-17-133,-48 20 0,-1-1 0,1 2 0,-1-1 0,1 1 0,1 1 0,-1 0 0,0 1 0,1 0 0,22 0 0,-33 2 0,1 1 0,-1-1 0,0 1 0,0 0 0,0-1 0,1 1 0,-1 0 0,0 0 0,0 0 0,0 0 0,-1 0 0,1 0 0,0 0 0,0 0 0,0 1 0,-1-1 0,1 0 0,-1 0 0,1 0 0,-1 1 0,1-1 0,-1 0 0,0 1 0,0-1 0,1 1 0,-1-1 0,0 0 0,-1 3 0,1 53 0,-1-39 0,1-16-13,0 0 0,0 0 1,0 0-1,0 1 0,0-1 0,0 0 1,1 0-1,-1 0 0,1 1 0,0-1 1,0 0-1,0 0 0,0 0 0,0 0 1,0 0-1,0-1 0,0 1 0,1 0 1,-1 0-1,1-1 0,0 1 0,-1-1 1,1 1-1,0-1 0,0 0 0,0 0 0,0 0 1,0 0-1,0 0 0,0 0 0,0 0 1,0-1-1,5 2 0,7 4-183,-8-4-8,0 0-1,-1 1 1,1 0 0,-1 0 0,0 1-1,0-1 1,0 1 0,-1 0-1,1 0 1,-1 1 0,0-1 0,0 1-1,-1 0 1,1 0 0,2 6-1,-2-1 186,-1-1 0,0 1-1,-1 0 1,0 0-1,0 0 1,-1 0 0,0 0-1,-1 14 1,1 4 137,-1 36-79,0-60 125,0-1 0,-1 1 0,1-1 1,-1 1-1,0 0 0,0-1 0,0 0 0,-1 1 1,1-1-1,-1 0 0,0 1 0,0-1 0,-3 4 0,4-6-138,0 0-1,0 0 0,0-1 1,0 1-1,0 0 0,0-1 0,-1 1 1,1-1-1,0 1 0,0-1 0,0 0 1,-1 1-1,1-1 0,0 0 0,-1 0 1,1 0-1,0 0 0,0 0 0,-1 0 1,1 0-1,0 0 0,-1 0 0,1-1 1,0 1-1,0-1 0,0 1 1,-1-1-1,1 1 0,0-1 0,0 1 1,0-1-1,0 0 0,0 0 0,0 0 1,0 0-1,0 0 0,0 0 0,1 0 1,-1 0-1,0 0 0,-1-2 0,-3-4 87,0-1-1,0 0 0,0 0 1,-3-11-1,-3-5-111,-12-51 0,21 66 0,0-1 0,0 1 0,1-1 0,0 0 0,1 1 0,0-1 0,1 0 0,3-16 0,-3 23-18,0-1 1,1 1-1,-1 0 0,1 0 1,0 0-1,0 1 0,0-1 1,1 0-1,-1 1 0,1-1 1,-1 1-1,1 0 0,0 0 1,0 0-1,0 0 0,0 0 1,0 1-1,0-1 0,0 1 1,0 0-1,5-1 0,12-3-568,-1 1 0,34-4-1,-14 3-1194,2-5-4540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07.607"/>
    </inkml:context>
    <inkml:brush xml:id="br0">
      <inkml:brushProperty name="width" value="0.025" units="cm"/>
      <inkml:brushProperty name="height" value="0.025" units="cm"/>
    </inkml:brush>
  </inkml:definitions>
  <inkml:trace contextRef="#ctx0" brushRef="#br0">159 259 1954,'0'0'17141,"5"-9"-14861,0 0-1552,-3 7-483,0-1 0,0 0 0,0 0 0,0 0 0,-1 0 0,1-1 0,-1 1 0,0 0 0,0-1 0,0 1 0,-1 0 0,1-1 0,-1-4 0,0 7-128,0 0 0,0 0-1,-1 0 1,1 0 0,0 0-1,-1 0 1,1 0-1,-1 0 1,1 0 0,-1 1-1,1-1 1,-1 0 0,0 0-1,1 0 1,-1 1-1,0-1 1,0 0 0,0 1-1,0-1 1,1 1 0,-1-1-1,0 1 1,0-1-1,0 1 1,0-1 0,0 1-1,0 0 1,0 0-1,0-1 1,0 1 0,0 0-1,0 0 1,0 0 0,0 0-1,0 0 1,-1 1-1,1-1 1,-2 1 0,-1-1-97,0 0 0,0 1 0,-1 0 0,1 0 1,0 1-1,0-1 0,0 1 0,-6 3 0,-1 3 22,2 1 0,-1 0 0,1 1 0,0 0 0,1 0 0,0 1 0,1-1 0,0 2 0,1-1 0,0 1 0,1 0 0,0 0 0,1 1 0,-4 18 0,8-31-39,0 1-1,0 0 1,0-1-1,0 1 1,0-1 0,1 1-1,-1 0 1,0-1-1,0 1 1,0-1-1,1 1 1,-1-1 0,0 1-1,1-1 1,-1 1-1,0-1 1,1 1-1,-1-1 1,0 1 0,1-1-1,-1 0 1,1 1-1,-1-1 1,1 0-1,-1 1 1,1-1-1,-1 0 1,1 0 0,0 1-1,-1-1 1,1 0-1,-1 0 1,1 0-1,0 0 1,-1 0 0,1 0-1,-1 0 1,1 0-1,1 0 1,27-5 172,-18 1-83,0-2 1,0 0-1,0 0 1,-1-1-1,0 0 1,0 0-1,10-11 0,60-66 183,-52 51-115,27-42-1,-45 60-115,-1 0 0,0 0 0,-2-1-1,0-1 1,9-27 0,-68 147-44,29-56 0,15-34 0,1 2 0,0-1 0,1 1 0,0 0 0,1 0 0,1 0 0,0 1 0,-2 22 0,7-37 0,-1 0 0,1-1 0,0 1 0,-1 0 0,1-1 0,-1 1 0,1-1 0,0 1 0,0-1 0,-1 1 0,1-1 0,0 0 0,0 1 0,-1-1 0,1 0 0,0 1 0,0-1 0,0 0 0,0 0 0,-1 0 0,1 0 0,0 0 0,0 0 0,0 0 0,0 0 0,0 0 0,1 0 0,27-3 0,-5-3-693,-1-1 0,41-18 0,27-8-1323,-90 32 1934,1 0 0,-1-1-1,0 1 1,0 0 0,1-1 0,-1 1-1,0 0 1,0-1 0,0 0-1,-1 1 1,1-1 0,0 1-1,-1-1 1,1 0 0,-1 0-1,1 1 1,-1-1 0,0 0-1,0 0 1,0-2 0,-1-37 2873,0 41-2694,0 0 0,0-1-1,-1 1 1,1 0 0,0 0 0,-1 0 0,1 0 0,0 0-1,-1 1 1,1-1 0,0 0 0,0 1 0,-1-1 0,1 1 0,0-1-1,0 1 1,0-1 0,0 1 0,0 0 0,-2 1 0,-6 6-7,0 0 1,0 1 0,1 0 0,1 0-1,-1 1 1,1 0 0,1 1 0,0-1 0,1 1-1,-7 16 1,12-27-91,0 0 0,0 1 0,0-1 0,0 0 0,0 0 0,0 1 0,0-1 0,0 0 0,0 0 0,0 1 0,0-1 0,0 0 0,0 0 0,0 1 0,0-1 0,0 0 0,0 0 0,0 0 0,0 1 0,0-1 0,0 0 0,1 0 0,-1 1 0,0-1 0,0 0 0,0 0 0,0 0 0,0 0 0,1 1 0,-1-1 0,0 0 0,0 0 0,0 0 0,1 0 0,-1 0 0,0 1 0,0-1 0,0 0 0,1 0 0,-1 0 0,13-3 0,10-11 0,-3 0 0,1-2 0,39-22 0,-54 35 0,-1 0 0,1 0 0,0 1 0,0 0 0,0 0 0,0 1 0,0-1 0,0 1 0,1 1 0,-1-1 0,0 1 0,11 1 0,-14-1 0,-1 1 0,0 0 0,0 0 0,0 0 0,0 1 0,0-1 0,0 0 0,0 1 0,-1-1 0,1 1 0,0 0 0,-1-1 0,1 1 0,-1 0 0,0 0 0,1 0 0,-1 0 0,0 0 0,0 0 0,0 1 0,-1-1 0,1 0 0,0 0 0,-1 1 0,1 4 0,3 64 0,-4-61 0,18-46 0,-12 10 0,-2 0 0,3-47 0,-3 27 0,-3 45-156,1 1 0,-1-1-1,1 1 1,-1-1 0,1 1 0,-1 0-1,1-1 1,0 1 0,-1 0 0,1 0-1,-1 0 1,1 0 0,-1 0 0,1 1 0,-1-1-1,1 0 1,-1 1 0,1-1 0,-1 1-1,1-1 1,2 2 0,11 2-3411,7-4-4900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2.306"/>
    </inkml:context>
    <inkml:brush xml:id="br0">
      <inkml:brushProperty name="width" value="0.025" units="cm"/>
      <inkml:brushProperty name="height" value="0.025" units="cm"/>
    </inkml:brush>
  </inkml:definitions>
  <inkml:trace contextRef="#ctx0" brushRef="#br0">49 58 12107,'7'-13'1994,"-5"10"-1409,-1-1 0,1 1 0,0-1 1,0 1-1,0 0 0,1 0 0,-1 0 0,1 0 0,0 0 0,-1 1 1,1-1-1,0 1 0,6-4 0,-8 6-497,-1 0 0,1 0 1,0 0-1,-1 1 0,1-1 0,0 0 0,-1 0 1,1 1-1,-1-1 0,1 0 0,-1 0 0,1 1 0,-1-1 1,1 1-1,-1-1 0,1 1 0,-1-1 0,1 0 1,-1 1-1,1 0 0,-1-1 0,0 1 0,1-1 0,-1 1 1,0-1-1,0 1 0,1 0 0,-1-1 0,0 1 1,0-1-1,0 1 0,0 0 0,0-1 0,0 1 0,0 0 1,0-1-1,0 1 0,0 0 0,0-1 0,0 1 1,-1 0-1,0 32 1578,-6-2-1192,-1 0-1,-1-1 0,-16 34 0,16-45-757,2 0 0,0 0-1,1 0 1,1 1 0,-3 24-1,8-66-1883,1 4-1588,-1 0 0,-5-33 0,-6 12-5373</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2.636"/>
    </inkml:context>
    <inkml:brush xml:id="br0">
      <inkml:brushProperty name="width" value="0.025" units="cm"/>
      <inkml:brushProperty name="height" value="0.025" units="cm"/>
    </inkml:brush>
  </inkml:definitions>
  <inkml:trace contextRef="#ctx0" brushRef="#br0">1 63 12139,'0'0'15952,"67"-8"-13967,-20 1-351,7-2-577,-1 0-1057,0-2 0,-6 2 0,-7 2 0,-13 5 0,-10 2-1954,-45 9-18513</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2.992"/>
    </inkml:context>
    <inkml:brush xml:id="br0">
      <inkml:brushProperty name="width" value="0.025" units="cm"/>
      <inkml:brushProperty name="height" value="0.025" units="cm"/>
    </inkml:brush>
  </inkml:definitions>
  <inkml:trace contextRef="#ctx0" brushRef="#br0">0 97 21076,'0'0'5445,"51"-8"-2498,-8-5-929,5-4-929,4 0-897,-2 2-192,-5 5 0,-6 2-1666,-6 4-1441,-9 1-2242,-9 1-1857</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3.336"/>
    </inkml:context>
    <inkml:brush xml:id="br0">
      <inkml:brushProperty name="width" value="0.025" units="cm"/>
      <inkml:brushProperty name="height" value="0.025" units="cm"/>
    </inkml:brush>
  </inkml:definitions>
  <inkml:trace contextRef="#ctx0" brushRef="#br0">38 24 11915,'-5'9'5568,"2"-4"-5021,-20 41 3197,22-43-3439,0 0 0,0 0 0,0 0 0,0 0 0,0 1 0,1-1 0,-1 0 0,1 0 0,0 1 0,0-1 0,0 0 0,1 0 0,-1 1 0,1-1 1,1 4-1,-1-5-272,1-1 1,-1 0-1,1 1 1,-1-1 0,1 0-1,0 0 1,-1 0-1,1 0 1,0 0-1,0 0 1,0-1 0,0 1-1,0 0 1,0-1-1,0 0 1,0 1 0,0-1-1,0 0 1,0 0-1,0 0 1,0 0 0,3-1-1,47-9 155,-40 5-37,-1-1-1,0 0 0,0-1 0,-1 0 0,0-1 1,0 0-1,-1 0 0,0-1 0,0 0 0,-1-1 1,0 0-1,-1 0 0,0-1 0,9-18 0,-55 135 950,33-78-827,6-28-262,0 0 0,1 0 0,-1 0 1,0 0-1,0 1 0,1-1 0,-1 0 0,0 0 0,1 0 1,-1 0-1,0 0 0,0 0 0,1 0 0,-1 0 0,0 0 1,1 0-1,-1 0 0,0 0 0,1 0 0,-1 0 0,0 0 1,0 0-1,1 0 0,-1 0 0,0 0 0,1 0 0,-1 0 1,0 0-1,0-1 0,1 1 0,-1 0 0,0 0 0,0 0 1,1 0-1,-1-1 0,0 1 0,0 0 0,0 0 0,0-1 1,1 1-1,-1 0 0,40-42 903,-27 28-771,-6 7-143,35-32 0,-39 37 0,0 0 0,0 0 0,0 0 0,0 0 0,1 0 0,-1 1 0,1-1 0,-1 1 0,1 0 0,0 0 0,-1 0 0,6 0 0,-8 1 0,0 1 0,0-1 0,-1 0 0,1 1 0,0-1 0,0 1 0,0-1 0,-1 1 0,1-1 0,0 1 0,0-1 0,-1 1 0,1 0 0,-1-1 0,1 1 0,0 0 0,-1 0 0,1 0 0,-1-1 0,0 1 0,1 0 0,-1 0 0,0 0 0,1 0 0,-1 0 0,0 0 0,0 0 0,0-1 0,0 1 0,0 0 0,0 2 0,0 38 0,-1-29 0,1-4 0,0-4 0,0-1 0,0 1 0,0 0 0,0 0 0,1-1 0,0 1 0,-1 0 0,3 5 0,-2-9 0,-1 1 0,1 0 0,0 0 0,0 0 0,0-1 0,0 1 0,0 0 0,0-1 0,0 1 0,0-1 0,0 1 0,0-1 0,0 0 0,0 1 0,0-1 0,0 0 0,0 0 0,0 0 0,0 0 0,0 0 0,0 0 0,0 0 0,1 0 0,-1 0 0,0 0 0,0 0 0,0-1 0,0 1 0,0 0 0,0-1 0,0 1 0,0-1 0,0 0 0,1 0 0,34-16-2582,-32 14 1621,1 0 0,-1 0 0,1 1 0,0 0 0,0 0 0,0 1 0,1-1 0,-1 1 0,0 0 0,0 0 0,1 1 0,-1-1 0,10 2-1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3.694"/>
    </inkml:context>
    <inkml:brush xml:id="br0">
      <inkml:brushProperty name="width" value="0.025" units="cm"/>
      <inkml:brushProperty name="height" value="0.025" units="cm"/>
    </inkml:brush>
  </inkml:definitions>
  <inkml:trace contextRef="#ctx0" brushRef="#br0">108 0 19378,'0'0'9193,"-4"9"-8147,-4 9-898,-54 129 1647,54-127-1594,2 1 0,0 0 1,2 0-1,0 0 0,-1 35 0,5-55-201,0 1 0,0 0 0,0-1 0,0 1 0,0 0 0,0-1 0,1 1 0,-1-1 0,1 1 0,-1 0 0,1-1 0,-1 1 0,1-1 0,0 1 0,0-1 0,0 0 0,0 1 0,0-1 0,0 0 0,0 0 0,3 2 0,-2-2 0,0 0 0,0 0 0,0 0 0,0-1 0,1 1 0,-1-1 0,0 0 0,0 1 0,1-1 0,-1 0 0,0-1 0,0 1 0,1 0 0,-1 0 0,0-1 0,4-1 0,3-1 0,-1-1 0,0 0 0,1-1 0,-2 0 0,1 0 0,0 0 0,-1-1 0,0 0 0,-1-1 0,1 1 0,10-16 0,3-6 0,30-55 0,-40 66 0,-1-1 0,-1 0 0,0-1 0,6-26 0,-29 67-6540,6-9 1480,-2 2-2911</inkml:trace>
  <inkml:trace contextRef="#ctx0" brushRef="#br0" timeOffset="1">139 283 4869,'0'0'12491,"-22"48"-8647,15-28 64,5-2-481,2-5-1601,0-5-897,14-5-577,5-3-160,7-2-288,1-14-1345,2-7-1154,-1-5-2562,-1-3-2818</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4.225"/>
    </inkml:context>
    <inkml:brush xml:id="br0">
      <inkml:brushProperty name="width" value="0.025" units="cm"/>
      <inkml:brushProperty name="height" value="0.025" units="cm"/>
    </inkml:brush>
  </inkml:definitions>
  <inkml:trace contextRef="#ctx0" brushRef="#br0">112 0 3203,'0'0'26996,"-8"13"-26067,-9 17-656,1 0 0,2 1 1,1 1-1,1 0 0,-9 43 0,16-36-273,1 0 0,3 40 0,4-76 0,3-9 0,5-13 0,-5-7 0,0 1 0,-2-2 0,-1 1 0,-2 0 0,-1-35 0,0 58 0,0 3 0,0 0 0,0 0 0,0 0 0,0 0 0,0 0 0,-1 1 0,1-1 0,0 0 0,0 0 0,0 0 0,0 0 0,-1 0 0,1 0 0,0 0 0,0 0 0,0 0 0,0 0 0,-1 0 0,1 0 0,0 0 0,0 0 0,0 0 0,-1 0 0,1 0 0,0 0 0,0 0 0,0 0 0,0 0 0,-1 0 0,1 0 0,0 0 0,0 0 0,0 0 0,0-1 0,0 1 0,-1 0 0,1 0 0,0 0 0,0 0 0,0 0 0,0 0 0,0-1 0,0 1 0,0 0 0,-1 0 0,1 0 0,0 0 0,0-1 0,0 1 0,-7 18 0,6-13 0,0-1 0,1 1 0,0-1 0,0 1 0,0-1 0,0 1 0,1-1 0,0 0 0,0 1 0,0-1 0,0 1 0,1-1 0,-1 0 0,1 0 0,0 0 0,5 6 0,-4-8 0,-1 1 0,1-1 0,0 0 0,0-1 0,0 1 0,1 0 0,-1-1 0,0 0 0,1 0 0,-1 0 0,0 0 0,1 0 0,-1-1 0,1 0 0,0 1 0,-1-1 0,1-1 0,-1 1 0,1 0 0,-1-1 0,1 0 0,3-1 0,-1 1 0,-1-1 0,1 0 0,-1 0 0,0 0 0,1-1 0,-1 0 0,0 0 0,-1 0 0,1-1 0,-1 1 0,1-1 0,3-5 0,44-59 0,-23 28 0,-36 87 0,7-46 0,-6 15 0,0 1 0,1-1 0,1 1 0,1 0 0,0 0 0,1 0 0,1 28 0,1-44 3,0 0 1,1 0-1,-1 0 0,0 0 1,1 0-1,-1 0 0,1 0 1,-1 0-1,1 0 0,-1 0 1,1 0-1,0 0 0,-1-1 0,1 1 1,0 0-1,0-1 0,0 1 1,0 0-1,-1-1 0,1 1 1,0-1-1,0 1 0,0-1 1,0 0-1,0 1 0,0-1 1,0 0-1,0 0 0,1 0 1,-1 1-1,0-1 0,0 0 1,0-1-1,0 1 0,0 0 1,0 0-1,0 0 0,2-1 0,0 0-56,0 1-1,1-1 0,-1 0 0,0 0 0,0 0 0,0-1 0,0 1 0,0-1 0,0 1 0,-1-1 0,5-4 0,8-15-3750,-5-3-3528,-3-5-5549</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4.556"/>
    </inkml:context>
    <inkml:brush xml:id="br0">
      <inkml:brushProperty name="width" value="0.025" units="cm"/>
      <inkml:brushProperty name="height" value="0.025" units="cm"/>
    </inkml:brush>
  </inkml:definitions>
  <inkml:trace contextRef="#ctx0" brushRef="#br0">1 7 6726,'0'0'26041,"0"-7"-26041,8 10-2626,0 6-4197,-1 0-2754</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4.885"/>
    </inkml:context>
    <inkml:brush xml:id="br0">
      <inkml:brushProperty name="width" value="0.025" units="cm"/>
      <inkml:brushProperty name="height" value="0.025" units="cm"/>
    </inkml:brush>
  </inkml:definitions>
  <inkml:trace contextRef="#ctx0" brushRef="#br0">150 19 22389,'0'0'8333,"-9"-3"-6560,-29-12-1501,37 15-272,-1-1 0,0 1 0,0 0 0,1 0 0,-1 0 0,0 0 0,0 1 0,0-1 0,1 0 0,-1 1 0,0-1 0,1 1 0,-1-1 0,0 1 0,1 0 0,-1 0 0,1 0 0,-1 0 0,1 0 0,-1 0 0,1 0 0,0 1 0,-2 1 0,-24 33 0,23-30 0,-1 2 0,1-1 0,0 1 0,0 1 0,0-1 0,-3 13 0,7-19 0,-1-1 0,1 0 0,-1 0 0,1 1 0,0-1 0,-1 1 0,1-1 0,0 0 0,0 1 0,0-1 0,0 1 0,0-1 0,0 0 0,0 1 0,1-1 0,-1 1 0,0-1 0,1 0 0,-1 1 0,1-1 0,0 0 0,-1 0 0,1 1 0,0-1 0,0 0 0,0 0 0,-1 0 0,1 0 0,0 0 0,1 0 0,-1 0 0,0 0 0,0-1 0,0 1 0,0 0 0,1 0 0,-1-1 0,0 1 0,1-1 0,-1 0 0,0 1 0,3-1 0,8 1 0,-1-1 0,0-1 0,0 0 0,1 0 0,-1-1 0,0-1 0,0 0 0,-1 0 0,1-1 0,-1-1 0,1 1 0,12-10 0,41-15 0,-64 28 0,1 1 0,0-1 0,0 1 0,-1-1 0,1 1 0,0-1 0,0 1 0,0 0 0,0 0 0,0-1 0,0 1 0,0 0 0,0 0 0,0 0 0,0 0 0,0 0 0,-1 0 0,1 0 0,0 0 0,0 0 0,0 0 0,0 1 0,0-1 0,0 0 0,0 1 0,0-1 0,0 0 0,-1 1 0,1-1 0,0 1 0,0 0 0,0-1 0,-1 1 0,1 0 0,0-1 0,-1 1 0,1 0 0,-1 0 0,1-1 0,-1 1 0,1 2 0,0 2 0,0 0 0,-1 0 0,0 0 0,0 0 0,0 0 0,-1 1 0,-1 4 0,-2 11 0,2-18 0,1 1 0,1-1 0,-1 1 0,0-1 0,1 1 0,0 0 0,0-1 0,0 6 0,1-8 0,-1 0 0,1 0 0,0 0 0,-1 0 0,1 0 0,0 0 0,-1 0 0,1 0 0,0 0 0,0-1 0,0 1 0,0 0 0,0 0 0,0-1 0,0 1 0,0-1 0,0 1 0,0-1 0,0 1 0,0-1 0,0 0 0,0 1 0,1-1 0,-1 0 0,0 0 0,0 0 0,0 0 0,1 0 0,-1 0 0,2-1 0,11 0 0,0-1 0,-1 0 0,1-1 0,-1-1 0,0 0 0,24-11 0,-24 9 0,-1 1 0,1 0 0,0 1 0,1 1 0,-1 0 0,26-2 0,-38 5 0,0 0 0,-1 1 0,1-1 0,0 1 0,-1-1 0,1 1 0,-1-1 0,1 1 0,-1-1 0,1 1 0,-1 0 0,0-1 0,1 1 0,-1 0 0,0-1 0,1 1 0,-1 0 0,0 0 0,0-1 0,0 1 0,0 0 0,1 0 0,-1-1 0,0 1 0,0 0 0,-1 0 0,1-1 0,0 1 0,0 0 0,0 0 0,0-1 0,-1 1 0,1 0 0,0-1 0,-1 2 0,-8 28 0,7-27 35,-5 7-1194,3 2-3424,7-21-9985</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7.256"/>
    </inkml:context>
    <inkml:brush xml:id="br0">
      <inkml:brushProperty name="width" value="0.025" units="cm"/>
      <inkml:brushProperty name="height" value="0.025" units="cm"/>
    </inkml:brush>
  </inkml:definitions>
  <inkml:trace contextRef="#ctx0" brushRef="#br0">0 0 18321</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8.007"/>
    </inkml:context>
    <inkml:brush xml:id="br0">
      <inkml:brushProperty name="width" value="0.025" units="cm"/>
      <inkml:brushProperty name="height" value="0.025" units="cm"/>
    </inkml:brush>
  </inkml:definitions>
  <inkml:trace contextRef="#ctx0" brushRef="#br0">170 216 1057,'0'0'19592,"-1"-8"-17275,1 5-2095,0 1 0,-1-1-1,0 0 1,1 1 0,-1-1 0,0 1 0,0-1 0,0 1 0,-1-1 0,1 1 0,-1 0 0,1 0-1,-1 0 1,0-1 0,1 1 0,-4-2 0,3 4-151,1-1 0,-1 0-1,0 0 1,0 1 0,0-1-1,0 1 1,0-1 0,0 1-1,0 0 1,0 0 0,0 0 0,0 0-1,0 0 1,0 0 0,0 0-1,0 1 1,0-1 0,0 1 0,0 0-1,0-1 1,1 1 0,-1 0-1,0 0 1,0 0 0,1 0-1,-1 0 1,1 1 0,-1-1 0,-1 2-1,-6 5 70,0 0-1,1 1 1,0 0-1,0 0 1,1 1 0,-9 16-1,12-21-73,1 0-1,0 1 1,1 0-1,-1-1 1,1 1-1,0 0 1,1 0-1,0 1 1,-1-1-1,2 0 1,-1 0-1,1 1 0,0-1 1,1 7-1,0-11-56,-1-1 0,1 0-1,0 0 1,0 0 0,0 0-1,0 0 1,0 0-1,0 0 1,0 0 0,0 0-1,1 0 1,-1 0 0,0-1-1,0 1 1,1-1-1,-1 1 1,0-1 0,1 1-1,-1-1 1,1 0-1,-1 1 1,0-1 0,1 0-1,-1 0 1,1 0 0,-1 0-1,1-1 1,1 1-1,44-7 244,-30 0-129,0 0 0,-1 0 0,0-1 0,0-2-1,-1 1 1,27-23 0,-17 11 18,-2-1 1,0-1-1,20-27 1,-29 32-133,-1-1-1,11-21 1,-21 34-9,0-1-1,0 1 1,0-1-1,-1 0 1,0 0-1,0 0 1,0-1-1,-1 1 1,0 0-1,-1-8 1,-1 14 0,1 1 0,-1 0 0,0 0 0,0-1 0,0 1 0,0 0 0,1 0 0,-1 0 0,0 0 0,0 0 0,0 0 0,0 0 0,0 0 0,1 0 0,-1 1 0,0-1 0,0 0 0,0 0 0,1 1 0,-1-1 0,0 1 0,0-1 0,1 1 0,-2 0 0,-11 11 0,0 1 0,1 1 0,1 0 0,0 1 0,1 0 0,1 0 0,-8 18 0,2-7 0,7-13 0,1 0 0,0 0 0,1 1 0,0 0 0,1 0 0,1 0 0,0 1 0,1-1 0,-2 29 0,5-42 0,0 0 0,0 0 0,0 1 0,0-1 0,0 0 0,0 0 0,0 1 0,1-1 0,-1 0 0,1 0 0,-1 0 0,1 0 0,-1 0 0,1 0 0,-1 1 0,1-1 0,0 0 0,0-1 0,0 1 0,-1 0 0,1 0 0,0 0 0,0 0 0,0-1 0,0 1 0,2 0 0,0 0 0,0 0 0,0 0 0,0-1 0,-1 1 0,1-1 0,0 0 0,0 0 0,0 0 0,0 0 0,6-2 0,1 0 0,-1 0 0,1-1 0,-1-1 0,1 1 0,-1-2 0,9-5 0,4-5 0,0-1 0,29-29 0,-42 36 0,-2 1 0,1-1 0,-1 0 0,0 0 0,-1-1 0,0 0 0,-1 0 0,7-17 0,-12 26 0,1 1 0,-1-1 0,0 0 0,1 1 0,-1-1 0,0 0 0,0 1 0,1-1 0,-1 0 0,0 1 0,0-1 0,0 0 0,0 0 0,0 1 0,0-1 0,0 0 0,0 0 0,-1 1 0,1-1 0,0 0 0,0 1 0,-1-1 0,1 0 0,0 1 0,-1-1 0,1 0 0,-1 0 0,-16 4 0,-20 23 0,21-10 0,0 1 0,-21 30 0,32-40 0,0 0 0,1 0 0,0 1 0,0-1 0,1 1 0,0 0 0,1 0 0,-1 0 0,1 0 0,-1 13 0,3-21 0,0 1 0,0 0 0,0-1 0,0 1 0,0 0 0,1-1 0,-1 1 0,0 0 0,0-1 0,1 1 0,-1 0 0,0-1 0,1 1 0,-1-1 0,0 1 0,1-1 0,-1 1 0,1-1 0,-1 1 0,1-1 0,-1 1 0,1-1 0,-1 1 0,1-1 0,0 0 0,-1 1 0,1-1 0,0 0 0,0 1 0,28 1 0,27-13 0,0-13-2067,25-21-5913,-51 24-615</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8.382"/>
    </inkml:context>
    <inkml:brush xml:id="br0">
      <inkml:brushProperty name="width" value="0.025" units="cm"/>
      <inkml:brushProperty name="height" value="0.025" units="cm"/>
    </inkml:brush>
  </inkml:definitions>
  <inkml:trace contextRef="#ctx0" brushRef="#br0">214 0 6502,'0'0'18140,"-12"0"-14243,-2 1-3154,0 0-1,1 0 1,-19 5 0,27-5-665,1 0 1,-1 1 0,0-1-1,0 1 1,0 0-1,1 0 1,-1 1-1,1-1 1,0 1 0,0 0-1,0 0 1,0 1-1,0-1 1,1 1-1,-4 4 1,10-7-79,1 1 0,0-1 0,0 0 0,0-1 0,0 1 0,0-1 0,0 0 0,0 0 0,7-1 0,-9 1 0,4 0 0,7 0 0,0 0 0,0 1 0,0 0 0,0 1 0,20 5 0,-30-6 0,0 0 0,0 0 0,0 1 0,0-1 0,-1 1 0,1 0 0,0-1 0,-1 1 0,0 0 0,1 1 0,-1-1 0,0 0 0,0 1 0,0-1 0,0 1 0,-1-1 0,1 1 0,-1 0 0,0 0 0,1 0 0,-1 0 0,-1 0 0,1 0 0,0 0 0,-1 0 0,1 0 0,-1 0 0,0 0 0,0 4 0,-1-2 0,1 0 0,-1 0 0,0 1 0,0-1 0,-1 0 0,1 0 0,-1 0 0,0-1 0,-1 1 0,1 0 0,-1-1 0,0 1 0,0-1 0,0 0 0,-1 0 0,1 0 0,-1-1 0,0 1 0,0-1 0,0 0 0,-1 0 0,1 0 0,-10 4 0,4-3 0,0 1 0,0-2 0,0 1 0,0-1 0,-1-1 0,1 0 0,-1-1 0,1 0 0,-1 0 0,-20-2 0,28 0-226,1 1 1,0-1-1,-1 0 1,1 0-1,0 0 0,0 0 1,-1 0-1,1 0 1,0-1-1,0 1 0,0-1 1,1 1-1,-1-1 1,0 0-1,1 0 1,-3-3-1,1 2-1032,-8-10-9344</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19.165"/>
    </inkml:context>
    <inkml:brush xml:id="br0">
      <inkml:brushProperty name="width" value="0.025" units="cm"/>
      <inkml:brushProperty name="height" value="0.025" units="cm"/>
    </inkml:brush>
  </inkml:definitions>
  <inkml:trace contextRef="#ctx0" brushRef="#br0">6 10 17617,'0'0'6160,"1"8"-3944,1 48 623,-5 85 1,-2-15-2311,5-123-509,0 0 1,0 0-1,0 0 0,1 0 1,-1 0-1,1 0 0,0 0 0,0 0 1,0 0-1,0 0 0,2 4 1,-2-6-12,0 0 0,0 0 0,0-1 0,-1 1 0,1 0 0,1 0 0,-1-1 1,0 1-1,0-1 0,0 1 0,0-1 0,0 1 0,0-1 0,1 0 0,-1 1 1,0-1-1,0 0 0,0 0 0,1 0 0,-1 0 0,0 0 0,0 0 0,1 0 1,-1-1-1,0 1 0,0 0 0,0-1 0,1 1 0,-1 0 0,0-1 0,0 0 1,1 0-1,12-8-6,0-1-1,-1 0 1,0-1 0,0 0 0,-1-1 0,-1-1 0,17-24 0,-6 10-5,-5 7 2,23-26 0,-2-1 0,47-80 0,-82 121-1637,-5 10-2417,-10 13-7706,-2-3 2017</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0.054"/>
    </inkml:context>
    <inkml:brush xml:id="br0">
      <inkml:brushProperty name="width" value="0.025" units="cm"/>
      <inkml:brushProperty name="height" value="0.025" units="cm"/>
    </inkml:brush>
  </inkml:definitions>
  <inkml:trace contextRef="#ctx0" brushRef="#br0">12 151 15599,'0'0'2573,"-2"9"48,-8 25-123,11-34-2426,-1 1-1,0 0 0,0-1 1,0 1-1,0-1 0,1 1 1,-1-1-1,0 1 1,1-1-1,-1 1 0,0-1 1,1 1-1,-1-1 0,1 1 1,-1-1-1,1 1 0,-1-1 1,1 0-1,-1 1 0,1-1 1,-1 0-1,1 0 0,-1 1 1,1-1-1,-1 0 0,1 0 1,0 0-1,-1 0 1,1 1-1,-1-1 0,1 0 1,0 0-1,-1 0 0,1 0 1,-1-1-1,1 1 0,0 0 1,-1 0-1,1 0 0,-1 0 1,1-1-1,0 1 0,-1 0 1,1 0-1,0-1 0,0 0 261,11-2 84,0-1-1,0-1 1,-1 0-1,1-1 1,-1 0-1,-1 0 1,1-1-1,12-11 1,-15 11-401,0 0 1,0 1 0,1 0 0,0 0 0,0 1 0,0 0-1,1 1 1,0 0 0,0 0 0,0 1 0,0 1 0,16-3 0,-25 6-12,1-1 0,-1 1 0,0 0 0,1-1 1,-1 1-1,1 0 0,-1 0 0,0 0 1,0 0-1,0 0 0,1 0 0,-1 0 1,0 0-1,0 0 0,0 1 0,-1-1 1,1 0-1,0 1 0,0-1 0,-1 1 1,1-1-1,-1 1 0,1-1 0,-1 1 1,0-1-1,1 1 0,-1-1 0,0 1 1,0-1-1,-1 4 0,2 63 621,-2-50-340,-6 98 355,7-116-637,0 0 0,0 0 0,0 0 0,0-1 0,0 1 0,0 0-1,0 0 1,1 0 0,-1 0 0,0 0 0,0-1 0,0 1 0,0 0 0,0 0 0,0 0 0,0 0-1,1 0 1,-1 0 0,0 0 0,0 0 0,0 0 0,0 0 0,0-1 0,1 1 0,-1 0 0,0 0 0,0 0-1,0 0 1,0 0 0,1 0 0,-1 0 0,0 0 0,0 0 0,0 0 0,0 0 0,1 0 0,-1 0-1,0 1 1,0-1 0,0 0 0,0 0 0,0 0 0,1 0 0,-1 0 0,0 0 0,0 0 0,0 0 0,0 0-1,0 1 1,0-1 0,1 0 0,-1 0 0,0 0 0,0 0 0,0 0 0,0 1 0,8-15 66,2-14-69,-1-1 0,-2 0 0,-1 0 0,-1-1 0,1-32 0,-6 67 0,0 0 0,1 1 0,-1-1 0,1 0 0,0 0 0,0 0 0,0 0 0,1 0 0,0 0 0,3 6 0,-3-9 0,-1-1 0,0 1 0,0-1 0,1 1 0,-1-1 0,1 0 0,-1 0 0,1 1 0,0-1 0,-1 0 0,1-1 0,0 1 0,0 0 0,-1 0 0,1-1 0,0 1 0,0-1 0,0 0 0,0 1 0,0-1 0,0 0 0,0 0 0,0 0 0,0-1 0,0 1 0,0 0 0,0-1 0,-1 1 0,1-1 0,0 1 0,3-3 0,3-1 0,-1-1 0,1 0 0,-1 0 0,0-1 0,-1 0 0,0 0 0,1-1 0,-2 0 0,1 0 0,-1 0 0,0-1 0,-1 1 0,0-1 0,0 0 0,-1 0 0,0-1 0,0 1 0,-1-1 0,0 1 0,0-1 0,0-10 0,-2 19 0,0 0 0,0-1 0,0 1 0,0 0 0,0-1 0,0 1 0,0 0 0,0-1 0,0 1 0,0 0 0,-1-1 0,1 1 0,0 0 0,0 0 0,0-1 0,0 1 0,-1 0 0,1-1 0,0 1 0,0 0 0,-1 0 0,1 0 0,0-1 0,0 1 0,-1 0 0,1 0 0,0 0 0,0-1 0,-1 1 0,1 0 0,0 0 0,-1 0 0,1 0 0,0 0 0,-1 0 0,1 0 0,0 0 0,-1 0 0,0 0 0,-15 7 0,-12 17 0,20-14 0,1-1 0,0 2 0,0-1 0,1 1 0,0 0 0,1 0 0,1 1 0,0-1 0,0 1 0,1 0 0,0 0 0,1 0 0,1 1 0,-1 12 0,2-24 0,0-1 0,0 1 0,0 0 0,1 0 0,-1-1 0,0 1 0,0 0 0,0 0 0,1-1 0,-1 1 0,0 0 0,1 0 0,-1-1 0,0 1 0,1-1 0,-1 1 0,1 0 0,-1-1 0,1 1 0,0-1 0,-1 1 0,1-1 0,-1 1 0,1-1 0,0 0 0,0 1 0,-1-1 0,2 1 0,24-4 0,-19 0 0,0 0 0,0-1 0,-1 1 0,1-1 0,6-6 0,6-9 0,-2 0 0,-1-1 0,0-1 0,-1 0 0,18-35 0,-37 96 0,2-36 0,-1 6 0,-1 0 0,2 0 0,-1 0 0,1 0 0,1 1 0,0-1 0,1 0 0,-1 1 0,3 10 0,-2-20 0,1 0 0,0 0 0,0 0 0,0 0 0,0-1 0,-1 1 0,1 0 0,0-1 0,0 1 0,0 0 0,0-1 0,1 0 0,-1 1 0,0-1 0,0 1 0,0-1 0,0 0 0,0 0 0,0 0 0,1 0 0,-1 0 0,0 0 0,0 0 0,0 0 0,0 0 0,1 0 0,-1 0 0,0-1 0,0 1 0,2-2 0,37-11 0,-27 3 0,1-1 0,-2 0 0,1-1 0,-2 0 0,0-1 0,0 0 0,-1-1 0,-1 0 0,0 0 0,9-21 0,-30 74 0,6-21 0,0 0 0,2 1 0,0-1 0,1 1 0,-1 25 0,4-43-44,1 0 1,0 0-1,0 0 0,0 0 1,0 0-1,0 0 0,0 0 1,0 0-1,1 0 0,-1-1 0,0 1 1,0 0-1,1-1 0,-1 1 1,0-1-1,1 1 0,-1-1 1,0 0-1,1 0 0,-1 1 1,1-1-1,-1 0 0,0 0 1,1 0-1,2-1 0,40-2-4270,-26-8-3459,-1-4-2034</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0.412"/>
    </inkml:context>
    <inkml:brush xml:id="br0">
      <inkml:brushProperty name="width" value="0.025" units="cm"/>
      <inkml:brushProperty name="height" value="0.025" units="cm"/>
    </inkml:brush>
  </inkml:definitions>
  <inkml:trace contextRef="#ctx0" brushRef="#br0">10 8 15118,'0'0'16427,"9"-3"-15531,-7 2-878,0 1-1,0-1 0,1 0 0,-1 1 1,0-1-1,1 1 0,-1 0 1,1 0-1,-1 0 0,0 0 0,1 0 1,-1 1-1,1-1 0,-1 1 0,0-1 1,1 1-1,3 2 0,-4-1-16,0 0 0,0 0 0,0 0-1,0 0 1,-1 1 0,1-1-1,-1 0 1,1 1 0,-1 0 0,0-1-1,0 1 1,0 0 0,0-1 0,-1 1-1,1 0 1,-1 0 0,0 0 0,0 0-1,0 4 1,0 1-1,-1 1 0,0-1 0,0 1 0,-1-1 0,0 0 0,-1 0 0,0 0 0,0 0 0,-1 0 0,0 0 0,0-1 0,0 0 0,-1 0 0,-6 7 0,-27 49 0,39-62 0,0-1 0,0 0 0,0 0 0,0 1 0,1-1 0,-1 0 0,0 0 0,0 0 0,0 0 0,0 0 0,0 0 0,0-1 0,0 1 0,1 0 0,-1 0 0,0-1 0,0 1 0,1-1 0,19-9 0,2 0 0,1 1 0,37-11 0,-38 15-2681,8-12-6500,-24 11 800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0.771"/>
    </inkml:context>
    <inkml:brush xml:id="br0">
      <inkml:brushProperty name="width" value="0.025" units="cm"/>
      <inkml:brushProperty name="height" value="0.025" units="cm"/>
    </inkml:brush>
  </inkml:definitions>
  <inkml:trace contextRef="#ctx0" brushRef="#br0">1 69 11723,'0'0'19667,"49"-22"-19635,-25 15-321,3-1-1376,-3-1-2179,-5-2-2530,1-1-6470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1.694"/>
    </inkml:context>
    <inkml:brush xml:id="br0">
      <inkml:brushProperty name="width" value="0.025" units="cm"/>
      <inkml:brushProperty name="height" value="0.025" units="cm"/>
    </inkml:brush>
  </inkml:definitions>
  <inkml:trace contextRef="#ctx0" brushRef="#br0">103 1 11819,'0'0'13768,"-6"12"-11334,-11 23-1841,2 1 1,2 1-1,1 0 0,2 1 0,1 0 1,2 0-1,-3 78 0,8-89-593,2-20 0,-1 0 0,1 0 0,0 0 0,0 0 0,1 0 0,2 9 0,-3-16 0,0 0 0,0 1 0,0-1 0,0 0 0,1 0 0,-1 1 0,0-1 0,0 0 0,1 0 0,-1 1 0,0-1 0,0 0 0,1 0 0,-1 0 0,0 0 0,1 1 0,-1-1 0,0 0 0,1 0 0,-1 0 0,0 0 0,1 0 0,-1 0 0,0 0 0,1 0 0,-1 0 0,0 0 0,1 0 0,-1 0 0,0 0 0,1 0 0,-1 0 0,0 0 0,1 0 0,-1 0 0,0-1 0,0 1 0,1 0 0,-1 0 0,0 0 0,1-1 0,-1 1 0,0 0 0,0 0 0,1-1 0,-1 1 0,0 0 0,0 0 0,0-1 0,0 1 0,1 0 0,-1-1 0,0 1 0,0 0 0,0-1 0,0 1 0,0-1 0,12-16 0,5-22 0,-2-1 0,18-70 0,7-23 0,-39 130 0,1 1 0,-1-1 0,0 1 0,1-1 0,0 1 0,-1 0 0,1 0 0,0-1 0,0 1 0,1 0 0,-1 1 0,0-1 0,0 0 0,1 1 0,-1-1 0,1 1 0,0 0 0,-1 0 0,4-1 0,-5 2 0,0-1 0,1 1 0,-1 0 0,0 0 0,0 0 0,0 0 0,1 0 0,-1 0 0,0 0 0,0 1 0,0-1 0,0 0 0,0 1 0,0-1 0,1 1 0,-1-1 0,0 1 0,0-1 0,0 1 0,0 0 0,-1-1 0,1 1 0,0 0 0,0 0 0,0 0 0,0 0 0,-1 0 0,1 0 0,-1 0 0,1 0 0,0 0 0,-1 0 0,0 0 0,1 0 0,-1 0 0,0 0 0,1 0 0,-1 0 0,0 1 0,0-1 0,0 0 0,0 0 0,0 0 0,0 1 0,0-1 0,-1 1 0,0 6 0,0 0 0,-1 0 0,0 0 0,-1-1 0,0 1 0,0-1 0,0 0 0,-1 0 0,0 0 0,0 0 0,-1 0 0,0-1 0,0 0 0,0 0 0,-1 0 0,0-1 0,0 0 0,-1 0 0,1 0 0,-1-1 0,-10 5 0,16-9-32,1 1 0,-1-1 0,0 0 0,1 0 0,-1 0 0,1 0 0,-1 0 1,0 0-1,1 0 0,-1 0 0,1 0 0,-1 0 0,0 0 0,1 0 0,-1 0 0,0 0 0,1-1 0,-1 1 0,1 0 0,-1 0 0,1-1 1,-1 1-1,1 0 0,-1-1 0,1 1 0,-1-1 0,1 1 0,-1 0 0,1-1 0,0 1 0,-1-1 0,1 1 0,-1-1 0,1 1 0,0-2 1,-5-28-2666,5 22 1907,0 0 0,1 0 1,1 0-1,-1 0 0,1 1 0,3-9 1,-2 10-379,1 1 1,-1-1-1,1 1 1,0 0-1,0 0 0,8-7 1,35-18-2669,-22 19 4672,0 1 0,33-8 1,-10 8 12597,-49 21-10095,-9 19-3601,7-23 1461,-4 13-1005,1 1 0,1-1 0,1 2 0,1-1 0,-1 24 0,4-45-194,0 0 0,1 0 0,-1 1 0,0-1 0,0 0 0,0 0 0,0 1 0,0-1 0,0 0 0,0 0 0,1 0 0,-1 1 0,0-1 0,0 0 0,0 0 0,0 0 0,1 0 0,-1 1 0,0-1 0,0 0 0,1 0 0,-1 0 0,0 0 0,0 0 0,0 0 0,1 0 0,-1 0 0,0 1 0,0-1 0,1 0 0,-1 0 0,0 0 0,0 0 0,1 0 0,-1 0 0,0 0 0,0-1 0,1 1 0,-1 0 0,0 0 0,0 0 0,1 0 0,-1 0 0,0 0 0,0 0 0,0 0 0,1-1 0,-1 1 0,0 0 0,13-8 0,-1-6 0,-1-1 0,0 0 0,-2-1 0,1 0 0,-2-1 0,0 0 0,-2 0 0,8-26 0,-10 21 0,-13 35 0,-12 33 0,20-44 0,0 1 0,0 0 0,0-1 0,1 1 0,-1 0 0,1 0 0,0-1 0,-1 1 0,1 0 0,1 0 0,-1 0 0,0-1 0,1 1 0,-1 0 0,1 0 0,1 3 0,-1-5 0,1 1 0,0-1 0,-1 0 0,1 1 0,0-1 0,0 0 0,0 0 0,0-1 0,0 1 0,0 0 0,0 0 0,0-1 0,0 0 0,0 1 0,0-1 0,0 0 0,0 0 0,0 0 0,0 0 0,4-1 0,0 0 0,1 0 0,-1-1 0,0 0 0,-1 0 0,1-1 0,0 1 0,-1-1 0,1-1 0,-1 1 0,0-1 0,0 0 0,0 0 0,-1 0 0,7-7 0,6-8 0,0-1 0,15-25 0,-32 46 0,-33 66 0,30-61 0,1-1 0,0 1 0,0-1 0,0 1 0,1 0 0,-1 0 0,2 0 0,-1 0 0,0 0 0,1 0 0,0 0 0,1-1 0,-1 1 0,3 7 0,-2-12 0,0 1 0,0-1 0,0 0 0,0 0 0,0 0 0,1 0 0,-1 0 0,0 0 0,1 0 0,-1-1 0,0 1 0,1 0 0,-1-1 0,1 1 0,-1-1 0,1 0 0,0 1 0,-1-1 0,1 0 0,-1 0 0,1 0 0,-1 0 0,1 0 0,0 0 0,-1-1 0,1 1 0,-1 0 0,1-1 0,-1 1 0,3-2 0,2 0 0,1 0 0,-1-1 0,0 1 0,0-1 0,0-1 0,5-3 0,15-15 0,-2-2 0,0-1 0,-2 0 0,36-55 0,-72 132 0,8-36 0,0 1 0,1-1 0,1 1 0,1 0 0,0 0 0,1 0 0,0 0 0,2 0 0,1 21 0,-1-37 2,0 0 0,0 0-1,1 0 1,-1 0 0,0 0 0,0 1 0,1-1-1,-1 0 1,1 0 0,-1 0 0,1 0 0,-1-1-1,1 1 1,0 0 0,-1 0 0,1 0 0,0 0-1,0 0 1,-1-1 0,1 1 0,0 0 0,0-1-1,0 1 1,0-1 0,0 1 0,0-1 0,0 1-1,0-1 1,0 0 0,0 0 0,0 1 0,1-1-1,-1 0 1,0 0 0,0 0 0,0 0 0,0 0-1,0 0 1,0 0 0,0-1 0,0 1 0,2-1-1,0 0-25,0 0 0,0 0 0,-1 0 0,1 0-1,0-1 1,-1 1 0,1-1 0,-1 0 0,1 0 0,-1 0-1,0 0 1,0 0 0,0 0 0,0-1 0,2-2-1,9-24-2423,-4-4-3613,-2-6-3377</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2.111"/>
    </inkml:context>
    <inkml:brush xml:id="br0">
      <inkml:brushProperty name="width" value="0.025" units="cm"/>
      <inkml:brushProperty name="height" value="0.025" units="cm"/>
    </inkml:brush>
  </inkml:definitions>
  <inkml:trace contextRef="#ctx0" brushRef="#br0">14 6 19859,'-14'-6'8550,"18"12"-5563,21 14-5935,49 5-13561,-36-13 13943,-19-5 5858,-1 1 4238,-17-7-7344,-1-1 1,1 1-1,-1-1 0,0 1 1,1 0-1,-1-1 0,0 1 0,1 0 1,-1-1-1,0 1 0,0 0 0,1 0 1,-1-1-1,0 1 0,0 0 1,0 0-1,0-1 0,0 1 0,0 0 1,0 0-1,0-1 0,-1 1 1,1 0-1,0 0 0,0-1 0,-1 1 1,1 0-1,0-1 0,-1 1 0,0 0 1,-14 29 5559,10-20-4695,4-9-1071,0 1-1,0 0 1,0 0-1,1 0 1,-1 0-1,1 0 1,-1 0 0,1 0-1,0 0 1,0 0-1,0 0 1,0 0-1,0 0 1,0 0-1,1-1 1,-1 1 0,1 0-1,-1 0 1,1 0-1,0 0 1,-1 0-1,1 0 1,0-1-1,0 1 1,3 2 0,1 1-112,0-1 0,0 1 1,1-1-1,0 0 0,0-1 1,7 4-1,25 17-209,-36-22 385,0 0-1,0 0 0,0 0 1,0 0-1,-1 0 1,1 1-1,-1-1 0,1 1 1,-1-1-1,0 1 1,0-1-1,0 1 0,0-1 1,-1 1-1,1 0 1,-1 0-1,1-1 0,-1 1 1,0 0-1,0 0 1,-1-1-1,1 1 0,0 0 1,-1 0-1,0-1 1,1 1-1,-1-1 0,0 1 1,0 0-1,-1-1 0,1 0 1,0 1-1,-1-1 1,-2 3-1,1 0-50,-1 0 0,0 0 0,0-1 0,0 1 0,-1-1 0,1 0 0,-1 0 1,0-1-1,0 1 0,-1-1 0,1 0 0,-1-1 0,1 1 0,-12 2 0,5-5-3100,4-7-5226</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2.816"/>
    </inkml:context>
    <inkml:brush xml:id="br0">
      <inkml:brushProperty name="width" value="0.025" units="cm"/>
      <inkml:brushProperty name="height" value="0.025" units="cm"/>
    </inkml:brush>
  </inkml:definitions>
  <inkml:trace contextRef="#ctx0" brushRef="#br0">0 266 20147,'0'0'6774,"12"-4"-5231,26-13-719,0-1 0,39-25 0,-66 36-671,1 0-1,-1-1 1,0-1-1,-1 0 1,0 0-1,-1-1 1,0 0 0,0-1-1,-1 0 1,0 0-1,8-18 1,-15 27-153,0 0 0,0 0 0,0 1 0,0-1 0,-1 0 0,1 0 0,-1 0 0,0 0 0,1-1 0,-1 1 0,0 0 0,0 0 0,0 0 0,0 0 0,-1 0 0,1 0 0,-1 0 0,0-3 0,0 4 0,0 0 0,1 0 0,-1 1 0,0-1 0,0 0 0,0 0 0,0 0 0,0 1 0,0-1 0,0 0 0,-1 1 0,1-1 0,0 1 0,0 0 0,0-1 0,-1 1 0,1 0 0,0 0 0,0-1 0,0 1 0,-1 0 0,0 0 0,-4 1 0,0 0 0,0 0 0,0 0 0,0 0 0,0 1 0,0 0 0,0 0 0,1 1 0,-1-1 0,-8 7 0,-3 4 0,1 1 0,1 1 0,0 0 0,1 1 0,0 0 0,1 1 0,-10 20 0,14-23 0,2 0 0,0 0 0,1 1 0,0 0 0,1 0 0,1 0 0,0 1 0,1-1 0,1 1 0,0 16 0,1-31 0,1 1 0,0-1 0,0 1 0,0-1 0,0 1 0,1-1 0,-1 1 0,0-1 0,1 1 0,-1-1 0,1 0 0,-1 1 0,1-1 0,-1 0 0,1 1 0,0-1 0,0 0 0,0 0 0,0 0 0,0 1 0,0-1 0,0 0 0,0 0 0,0-1 0,0 1 0,1 0 0,-1 0 0,0-1 0,0 1 0,1 0 0,-1-1 0,1 1 0,-1-1 0,1 0 0,-1 1 0,0-1 0,1 0 0,-1 0 0,1 0 0,-1 0 0,1 0 0,-1 0 0,1-1 0,-1 1 0,1 0 0,-1-1 0,0 1 0,3-2 0,5-1 0,1 0 0,-1-1 0,0 0 0,0 0 0,-1-1 0,9-6 0,-4 2-426,-1-1 0,0-1 0,0 1 0,-1-2 1,0 0-1,-1 0 0,-1 0 0,13-21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3.850"/>
    </inkml:context>
    <inkml:brush xml:id="br0">
      <inkml:brushProperty name="width" value="0.025" units="cm"/>
      <inkml:brushProperty name="height" value="0.025" units="cm"/>
    </inkml:brush>
  </inkml:definitions>
  <inkml:trace contextRef="#ctx0" brushRef="#br0">165 52 4452,'0'0'25208,"-9"10"-24679,8-8-510,-6 5 74,1 1 1,0 0-1,0 0 1,1 1 0,-1-1-1,2 1 1,-1 1 0,2-1-1,-5 15 1,-90 486 1529,97-480-1623,12-58-436,-1 0 0,-1-1 1,-2 0-1,7-49 0,0-122-2408,-14 188 2769,0 11 42,0 0 0,0 1 0,0-1 0,0 0 0,0 1-1,0-1 1,0 0 0,0 1 0,0-1 0,0 0 0,0 1 0,0-1 0,0 0 0,1 1 0,-1-1 0,0 1 0,0-1 0,1 0 0,-1 1-1,1-1 1,-1 1 0,0-1 0,1 1 0,-1-1 0,1 1 0,-1-1 0,1 1 0,-1 0 0,1-1 0,0 1 0,-1 0 0,1-1 0,-1 1 0,1 0-1,0 0 1,-1-1 0,1 1 0,0 0 0,-1 0 0,1 0 0,1 0 0,31 13-21,1 1 39,-25-14 12,1 0-1,-1 0 0,0-1 1,1-1-1,-1 1 0,0-1 1,0-1-1,0 0 0,0 0 1,0-1-1,-1 0 0,1 0 0,-1-1 1,0 0-1,-1 0 0,1-1 1,-1 0-1,0-1 0,-1 1 1,1-1-1,7-12 0,-5 6 341,0 1-1,-1-1 0,0-1 1,-2 0-1,1 0 1,-2 0-1,0-1 0,0 1 1,-1-1-1,-1 0 1,-1-1-1,1-23 1,-3 39-335,0 0 0,0 0 0,1 0 1,-1 0-1,0-1 0,0 1 0,0 0 1,0 0-1,0 0 0,0 0 0,0 0 1,0-1-1,0 1 0,0 0 1,0 0-1,0 0 0,0 0 0,0-1 1,0 1-1,0 0 0,0 0 0,0 0 1,0 0-1,0 0 0,0-1 1,0 1-1,-1 0 0,1 0 0,0 0 1,0 0-1,0 0 0,0 0 0,0-1 1,0 1-1,0 0 0,0 0 0,-1 0 1,1 0-1,0 0 0,0 0 1,0 0-1,0 0 0,0 0 0,-1 0 1,1 0-1,0 0 0,0 0 0,0-1 1,0 1-1,-1 0 0,1 0 1,0 0-1,0 1 0,0-1 0,0 0 1,0 0-1,-1 0 0,1 0 0,0 0 1,0 0-1,0 0 0,-11 11 46,-6 18 36,9-9-60,-71 189 1047,64-162-772,1 2-1,-9 68 1,22-111-299,0 0 0,1 0 0,-1 0 0,1 0 0,2 13 0,-2-18 0,1-1 0,-1 1 0,0 0 0,1 0 0,-1 0 0,1 0 0,-1 0 0,1 0 0,-1-1 0,1 1 0,0 0 0,-1 0 0,1-1 0,0 1 0,0-1 0,-1 1 0,1 0 0,0-1 0,0 0 0,0 1 0,0-1 0,0 1 0,0-1 0,0 0 0,-1 0 0,1 1 0,0-1 0,0 0 0,0 0 0,0 0 0,0 0 0,0 0 0,0 0 0,0-1 0,0 1 0,0 0 0,0 0 0,0-1 0,0 1 0,0 0 0,0-1 0,0 1 0,1-2 0,2 0-18,1-1 0,-1 1 0,0-1 1,0 0-1,0-1 0,-1 1 0,1-1 0,-1 1 0,0-1 0,0 0 0,0 0 1,0 0-1,-1-1 0,0 1 0,1-1 0,1-8 0,5-11-174,9-50 0,-14 55 175,-3 4 33,-1 11-24,0 1 0,1 0 0,-1 0 0,1-1 0,-1 1 0,1 0 0,0 0 0,0 0 0,0 0 0,1-1 0,2-3 0,29 46 211,-30-37-194,-1-1 0,1 1 1,0-1-1,0 1 0,-1-1 0,1 0 0,0 0 1,0 0-1,0-1 0,0 1 0,0-1 0,0 0 0,1 1 1,-1-1-1,0-1 0,0 1 0,0 0 0,0-1 1,0 0-1,0 1 0,0-1 0,0 0 0,-1-1 0,1 1 1,0 0-1,0-1 0,-1 0 0,1 1 0,-1-1 1,1 0-1,-1 0 0,3-4 0,0 1 10,-1 1-1,0-1 1,0 0-1,0 0 1,-1-1 0,1 1-1,-1-1 1,-1 1-1,1-1 1,-1 0 0,0 0-1,0 0 1,-1 0-1,2-13 1,-3 19-19,-1 0 0,1-1 0,0 1 0,0 0 0,0-1 0,0 1 0,0 0 0,-1 0 0,1-1 0,0 1 0,0 0 0,-1 0 0,1-1 0,0 1 0,0 0 0,-1 0 0,1-1 0,0 1 0,-1 0 0,1 0 0,0 0 0,-1 0 0,1 0 0,0 0 0,-1 0 0,1-1 0,0 1 0,-1 0 0,1 0 0,0 0 0,-1 0 0,1 0 0,0 0 0,-1 1 0,1-1 0,0 0 0,-1 0 0,1 0 0,-1 0 0,-14 5 0,10-1 0,-1 1 0,1 0 0,0 0 0,1 0 0,-1 1 0,1-1 0,0 1 0,0 0 0,1 0 0,0 0 0,-5 14 0,4-9 0,0 1 0,1 0 0,0 0 0,0 1 0,0 23 0,3-35 0,0 0 0,0 0 0,1-1 0,-1 1 0,0 0 0,1 0 0,-1-1 0,0 1 0,1 0 0,-1-1 0,1 1 0,-1 0 0,1-1 0,-1 1 0,1-1 0,0 1 0,-1-1 0,1 1 0,0-1 0,-1 1 0,1-1 0,0 0 0,-1 1 0,1-1 0,0 0 0,0 0 0,0 0 0,-1 1 0,1-1 0,0 0 0,0 0 0,0 0 0,-1 0 0,1 0 0,0 0 0,1-1 0,34-7 0,-25 2-731,-1 1 0,-1-2 1,1 1-1,15-15 0,-10 6-1703,-1-1 0,0-1 0,-1 0 0,-1-1 0,0 0 0,16-37 0,-6 4-4356</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4.275"/>
    </inkml:context>
    <inkml:brush xml:id="br0">
      <inkml:brushProperty name="width" value="0.025" units="cm"/>
      <inkml:brushProperty name="height" value="0.025" units="cm"/>
    </inkml:brush>
  </inkml:definitions>
  <inkml:trace contextRef="#ctx0" brushRef="#br0">89 0 11627,'0'0'20211,"-3"13"-19415,-28 77-648,-10 33-137,37-110-15,1 0 0,0 1 1,1-1-1,1 1 0,0-1 1,2 27-1,-1-39 4,1 0 0,-1 0 0,0 0 0,0 0 0,1 0 0,-1 0 0,1 0 0,-1 0 0,1-1 0,-1 1 0,1 0 0,-1 0 0,1 0 0,0-1 0,-1 1 0,1 0 0,0-1 0,0 1 0,0 0 0,0-1 0,-1 1 0,1-1 0,0 0 0,0 1 0,0-1 0,0 0 0,0 1 0,0-1 0,0 0 0,0 0 0,0 0 0,0 0 0,0 0 0,0 0 0,0 0 0,0 0 0,0 0 0,0-1 0,0 1 0,0 0 0,0-1 0,0 1 0,0 0 0,0-1 0,0 1 0,0-1 0,-1 0 0,2 0 0,4-2 0,-1 0 0,1 0 0,-1 0 0,0-1 0,0 0 0,7-7 0,7-13-42,-1-2 0,-2 0 0,-1-1 0,0 0 0,-2-1 0,-2-1 0,16-55 0,-42 114-12940,-15 18 3413,-15 26 4445,39-63 6714,-7 13 3927,-17 42 0,27-60-4645,1 0 0,0 1 0,1-1 0,0 0 0,0 1 0,0-1 0,0 1 0,1-1 0,0 1-1,1-1 1,-1 1 0,4 11 0,-3-16-686,0 0 0,1-1 0,-1 1-1,0 0 1,1 0 0,0-1 0,-1 1 0,1-1 0,0 0-1,0 1 1,0-1 0,0 0 0,0 0 0,0 0 0,0 0-1,0-1 1,0 1 0,0-1 0,0 1 0,1-1 0,-1 1-1,0-1 1,5 0 0,26 0-1524,-5-2-7880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5.056"/>
    </inkml:context>
    <inkml:brush xml:id="br0">
      <inkml:brushProperty name="width" value="0.025" units="cm"/>
      <inkml:brushProperty name="height" value="0.025" units="cm"/>
    </inkml:brush>
  </inkml:definitions>
  <inkml:trace contextRef="#ctx0" brushRef="#br0">98 0 19699,'0'0'8114,"-1"9"-6977,-23 104 135,6 2 1,-5 164-1,27-264-1272,5-15 0,8-20 0,-14 14-567,-1 0 0,0 0 1,0 0-1,-1 0 0,1 0 0,-1-12 1,-1 12-363,0 0 0,-1 1 0,1-1 0,-2 0 0,1 0 1,0 1-1,-1-1 0,0 1 0,-1-1 0,1 1 0,-1 0 1,0 0-1,0 0 0,-1 0 0,1 1 0,-1-1 0,0 1 1,0 0-1,-5-4 0,-15-10-6924</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5.387"/>
    </inkml:context>
    <inkml:brush xml:id="br0">
      <inkml:brushProperty name="width" value="0.025" units="cm"/>
      <inkml:brushProperty name="height" value="0.025" units="cm"/>
    </inkml:brush>
  </inkml:definitions>
  <inkml:trace contextRef="#ctx0" brushRef="#br0">48 50 4292,'-16'-7'4676,"0"1"-864,7 2 192,2-1 3555,7 1-2851,9 2-3586,9 1-226,6-1-127,6-1-288,8 0-385,3-1-96,0 2-673,-1 0-1825,-8-1-2691,-6 2-5541</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5.747"/>
    </inkml:context>
    <inkml:brush xml:id="br0">
      <inkml:brushProperty name="width" value="0.025" units="cm"/>
      <inkml:brushProperty name="height" value="0.025" units="cm"/>
    </inkml:brush>
  </inkml:definitions>
  <inkml:trace contextRef="#ctx0" brushRef="#br0">190 60 11851,'0'0'12033,"-2"-10"-8344,2 5-3235,-9-27 1910,8 31-2310,0 0-1,1 0 1,-1 0 0,0 1 0,0-1-1,0 0 1,0 0 0,0 0 0,0 1-1,0-1 1,0 0 0,-1 1 0,1-1-1,0 1 1,0 0 0,0-1 0,-1 1-1,1 0 1,0 0 0,0-1 0,-1 1 0,1 0-1,0 0 1,-1 0 0,1 1 0,0-1-1,0 0 1,-1 0 0,-1 2 0,-3 0-48,0 1 1,0 0-1,0 1 1,0-1-1,1 1 1,-1 0 0,1 1-1,0-1 1,1 1-1,-1 0 1,1 0-1,0 1 1,-5 7-1,3-3-11,-1 0-1,1 1 1,1 0-1,0 0 1,1 0-1,-5 18 1,8-27 0,0 0 1,1 0-1,-1 0 0,1-1 1,0 1-1,-1 0 0,1 0 1,0 0-1,0 0 1,0 0-1,1-1 0,-1 1 1,0 0-1,1 0 0,-1 0 1,1 0-1,0-1 0,-1 1 1,1 0-1,0-1 0,0 1 1,0-1-1,0 1 0,0-1 1,3 3-1,-1-2 3,1-1-1,0 1 0,0-1 1,0 0-1,0 0 1,0-1-1,0 1 0,0-1 1,0 0-1,8 0 1,143-6-41,-153 6 35,0 0 1,-1 0-1,1 0 0,0 1 1,-1-1-1,1 0 1,0 0-1,-1 1 1,1-1-1,-1 1 0,1 0 1,-1-1-1,1 1 1,-1 0-1,1 0 0,-1 0 1,0 0-1,0 0 1,1 0-1,-1 1 1,0-1-1,0 0 0,0 0 1,0 1-1,0-1 1,0 1-1,-1-1 0,1 1 1,0-1-1,-1 1 1,1 0-1,-1-1 0,0 1 1,1-1-1,-1 1 1,0 0-1,0-1 1,0 1-1,0 0 0,0-1 1,-1 1-1,1 0 1,0-1-1,-1 1 0,-1 2 1,1 4 57,-1-1 1,-1 1 0,0-1-1,0 0 1,0 0 0,-1 0-1,0 0 1,-9 11 0,5-9-136,-1-1 0,0 0-1,-1-1 1,0 0 0,0 0 0,0-1 0,-1-1 0,0 0 0,0 0 0,0-1 0,-1 0 0,-18 3 0,-44 0-10180,58-7-2585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6.451"/>
    </inkml:context>
    <inkml:brush xml:id="br0">
      <inkml:brushProperty name="width" value="0.025" units="cm"/>
      <inkml:brushProperty name="height" value="0.025" units="cm"/>
    </inkml:brush>
  </inkml:definitions>
  <inkml:trace contextRef="#ctx0" brushRef="#br0">184 1 2274,'0'0'22485,"-2"13"-20258,-34 142 219,20-95-1334,2 2-1,-8 88 1,22-148-1112,-1 0 0,1 1 0,0-1 0,0 0 0,0 1 0,0-1 0,1 0 0,-1 1 0,1-1 0,-1 0 0,1 0 0,0 0 0,-1 0 0,1 1 0,1-1 0,-1 0 0,0 0 0,0-1 0,1 1 0,-1 0 0,1 0 0,2 2 0,-1-3 0,-1 0 0,0-1 0,1 1 0,-1-1 0,1 1 0,-1-1 0,1 0 0,-1 0 0,1 0 0,-1 0 0,1 0 0,-1-1 0,1 1 0,-1-1 0,1 0 0,-1 1 0,0-1 0,1 0 0,-1-1 0,0 1 0,3-2 0,37-28 0,-37 27 0,-1-1 0,1 1 0,0 0 0,1 1 0,-1-1 0,1 1 0,0 0 0,-1 0 0,1 0 0,0 1 0,1 0 0,-1 1 0,0-1 0,8 0 0,-13 2 0,0 0 0,0 0 0,0 0 0,0 1 0,0-1 0,0 0 0,0 1 0,-1-1 0,1 0 0,0 1 0,0-1 0,0 1 0,-1 0 0,1-1 0,0 1 0,-1-1 0,1 1 0,0 0 0,-1 0 0,1-1 0,-1 1 0,1 0 0,-1 0 0,1 0 0,-1 1 0,6 31 0,-6-27 0,-1 1 0,1-1 0,-1 0 0,0 0 0,-1 1 0,1-1 0,-1 0 0,-3 7 0,1-8 0,0 0 0,-1 0 0,1 0 0,-1-1 0,0 0 0,0 1 0,0-2 0,-1 1 0,1-1 0,-1 1 0,0-2 0,-6 4 0,1-2 0,1-1 0,-1 0 0,0-1 0,0 0 0,0 0 0,0-1 0,-14 0 0,17-2 0,0 1 0,0-1 0,0 0 0,1-1 0,-1 0 0,1 0 0,-1 0 0,1-1 0,0 0 0,-10-6 0,13 6 0,1 1 0,-1-1 0,1 0 0,0 0 0,0 0 0,0 0 0,0-1 0,0 1 0,1-1 0,-1 0 0,1 1 0,0-1 0,1 0 0,-1 0 0,0-1 0,1 1 0,0 0 0,-1-9 0,2 11-121,0 1 1,0-1-1,0 0 0,0 1 1,0-1-1,1 0 0,-1 1 1,1-1-1,-1 0 0,1 1 1,-1-1-1,1 1 1,0-1-1,0 1 0,0-1 1,0 1-1,0 0 0,0-1 1,0 1-1,0 0 0,0 0 1,1 0-1,-1 0 0,1 0 1,-1 0-1,0 0 0,1 0 1,0 0-1,-1 1 0,1-1 1,-1 1-1,1-1 0,0 1 1,-1 0-1,1 0 1,2-1-1,10 0-1917,1 0 0,-1 0 0,23 3 1,-12-1-498,21-1-4512</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6.954"/>
    </inkml:context>
    <inkml:brush xml:id="br0">
      <inkml:brushProperty name="width" value="0.025" units="cm"/>
      <inkml:brushProperty name="height" value="0.025" units="cm"/>
    </inkml:brush>
  </inkml:definitions>
  <inkml:trace contextRef="#ctx0" brushRef="#br0">3 237 13164,'0'0'18007,"9"1"-16977,-4-1-1005,0 1-1,0-1 1,0-1 0,0 1-1,0-1 1,0 0-1,0 0 1,0 0 0,0-1-1,-1 1 1,1-1-1,0-1 1,-1 1 0,1 0-1,-1-1 1,0 0-1,0 0 1,0 0 0,0-1-1,-1 1 1,1-1-1,2-5 1,6-3-25,-1-1 0,0 0 0,13-20 0,-21 27 0,0 0 0,0 0 0,-1 0 0,1 0 0,-1 0 0,0 0 0,-1-1 0,0 1 0,0-1 0,0 1 0,-1-13 0,0 18 0,0-1 0,0 1 0,0-1 0,-1 1 0,1 0 0,-1-1 0,1 1 0,-1 0 0,1 0 0,-1-1 0,1 1 0,-1 0 0,0 0 0,0 0 0,0 0 0,0 0 0,0 0 0,0 0 0,0 0 0,0 0 0,0 0 0,0 0 0,0 1 0,0-1 0,-1 0 0,1 1 0,0-1 0,-1 1 0,1 0 0,0-1 0,-1 1 0,1 0 0,0 0 0,-1 0 0,1 0 0,-1 0 0,1 0 0,0 0 0,-1 0 0,1 1 0,0-1 0,-1 0 0,-1 2 0,-3-1 0,1 1 0,-1 0 0,1 0 0,0 0 0,0 1 0,0 0 0,0 0 0,1 0 0,-9 7 0,3 2 0,0 0 0,1 0 0,0 1 0,1 1 0,1-1 0,0 1 0,1 0 0,0 1 0,1 0 0,1-1 0,0 1 0,1 1 0,1-1 0,-1 29 0,3-42 0,0 0 0,0 0 0,0 0 0,0 0 0,0 0 0,1 0 0,-1 0 0,1 0 0,-1 0 0,1-1 0,0 1 0,0 0 0,0 0 0,0 0 0,0-1 0,0 1 0,0-1 0,0 1 0,1-1 0,-1 1 0,1-1 0,-1 0 0,1 1 0,2 0 0,0 0 0,-1-1 0,1 0 0,0 0 0,0-1 0,-1 1 0,1-1 0,0 1 0,0-1 0,0 0 0,-1-1 0,1 1 0,4-2 0,6-1 0,0-1 0,-1 0 0,0-1 0,0 0 0,0-2 0,14-8 0,-3-1 0,0-2 0,-1 0 0,-1-2 0,-1-1 0,-1 0 0,-1-1 0,0-1 0,18-32 0,-28 40 0,-13 19 0,-14 27 0,7-9 0,1 1 0,1 1 0,1-1 0,2 1 0,0 1 0,1-1 0,2 1 0,-2 30 0,5-54 0,0 1 0,0-1 0,0 0 0,0 1 0,0-1 0,0 0 0,0 1 0,0-1 0,1 0 0,-1 1 0,0-1 0,1 0 0,-1 1 0,1-1 0,0 0 0,-1 0 0,1 0 0,0 0 0,0 0 0,0 0 0,-1 0 0,1 0 0,0 0 0,0 0 0,0 0 0,1 0 0,-1-1 0,0 1 0,0 0 0,0-1 0,1 1 0,-1-1 0,0 1 0,0-1 0,1 0 0,-1 0 0,0 1 0,1-1 0,-1 0 0,0 0 0,1 0 0,-1 0 0,0-1 0,1 1 0,-1 0 0,0 0 0,1-1 0,-1 1 0,0-1 0,0 1 0,3-2 0,3-1 0,0 0 0,0-1 0,0 1 0,-1-2 0,1 1 0,-1 0 0,0-1 0,6-6 0,24-37-1149,-12-7-3676,-11 12-3903</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7.326"/>
    </inkml:context>
    <inkml:brush xml:id="br0">
      <inkml:brushProperty name="width" value="0.025" units="cm"/>
      <inkml:brushProperty name="height" value="0.025" units="cm"/>
    </inkml:brush>
  </inkml:definitions>
  <inkml:trace contextRef="#ctx0" brushRef="#br0">1 0 25400,'0'0'7367</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7.952"/>
    </inkml:context>
    <inkml:brush xml:id="br0">
      <inkml:brushProperty name="width" value="0.025" units="cm"/>
      <inkml:brushProperty name="height" value="0.025" units="cm"/>
    </inkml:brush>
  </inkml:definitions>
  <inkml:trace contextRef="#ctx0" brushRef="#br0">273 57 11627,'0'0'8098,"-3"-9"-5477,1 4-2289,2 3-208,0 0 1,-1 0-1,0 0 1,1 0-1,-1 0 0,0 0 1,0 0-1,0 0 1,0 0-1,0 0 1,0 1-1,-1-1 1,1 1-1,-1-1 0,1 1 1,-1-1-1,1 1 1,-1 0-1,0-1 1,0 1-1,1 0 0,-1 0 1,0 1-1,0-1 1,0 0-1,0 1 1,0-1-1,0 1 1,-1-1-1,1 1 0,-3 0 1,-3 0-36,-1 1-1,1 0 1,-1 1 0,1 0-1,0 0 1,0 0 0,0 1 0,0 0-1,0 1 1,1 0 0,-1 0 0,1 1-1,0 0 1,0 0 0,1 0-1,-1 1 1,1 0 0,1 0 0,-1 1-1,-4 7 1,9-13-91,1 0 0,-1 1-1,0-1 1,1 0 0,0 1 0,-1-1 0,1 0 0,0 1-1,-1-1 1,1 0 0,0 1 0,0-1 0,0 0-1,0 1 1,1-1 0,-1 0 0,0 1 0,0-1 0,1 0-1,-1 1 1,1-1 0,-1 0 0,1 1 0,0-1-1,-1 0 1,1 0 0,0 0 0,0 0 0,0 0-1,0 0 1,0 0 0,0 0 0,0 0 0,0 0 0,2 0-1,5 4-49,1 0-1,0-1 0,-1 0 0,13 3 0,3 3 92,-16-7-48,0 1 0,-1 1 1,1-1-1,-1 1 1,0 1-1,-1-1 0,1 1 1,-1 1-1,10 12 1,-14-16 57,0-1 0,0 1 0,-1 1 0,1-1 0,-1 0 0,0 0 0,0 0 0,0 1 0,-1-1 0,1 0 0,-1 1-1,1-1 1,-1 1 0,0-1 0,-1 0 0,1 1 0,-1-1 0,1 1 0,-1-1 0,0 0 0,0 0 0,0 1 0,-1-1 0,1 0 0,-1 0 0,0 0 0,0 0 0,-2 2 0,-4 5 185,0 0 0,-1-1 0,0 0 0,-1 0 0,0-1 0,0 0 0,-17 9-1,21-14-149,0 1 0,-1-1 0,1 0 0,-1-1 0,1 1 0,-1-1 0,0-1 0,1 1 0,-1-1 0,0-1-1,0 1 1,0-1 0,0 0 0,0 0 0,-9-3 0,15 3-167,0 0 0,0-1 0,-1 1 0,1-1 0,0 1 0,0-1 0,0 0 0,0 1 0,0-1 0,1 0 0,-1 0 0,0 1-1,0-1 1,0 0 0,1 0 0,-1 0 0,0 0 0,1 0 0,-1 0 0,1 0 0,-1-1 0,1 1 0,-1 0 0,1 0 0,0 0 0,0 0 0,0 0 0,-1-1 0,1 1 0,0 0 0,1 0 0,-1 0 0,0-1 0,0 1 0,0 0 0,1 0 0,-1 0 0,0 0-1,1 0 1,0-2 0,1-1-485,-1 0-1,1 0 0,0 0 1,0 1-1,1-1 0,-1 0 1,1 1-1,-1 0 0,7-6 1,20-9-4637,5 2-1255</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8.310"/>
    </inkml:context>
    <inkml:brush xml:id="br0">
      <inkml:brushProperty name="width" value="0.025" units="cm"/>
      <inkml:brushProperty name="height" value="0.025" units="cm"/>
    </inkml:brush>
  </inkml:definitions>
  <inkml:trace contextRef="#ctx0" brushRef="#br0">40 53 13837,'0'0'12834,"-7"11"-12402,3-5-329,0-1 18,1 0 0,0 0 0,0 0 0,1 0 1,-1 0-1,1 0 0,0 0 0,1 1 0,-1 0 0,1-1 1,0 1-1,0-1 0,1 11 0,0-16-97,0 1 1,1 0-1,-1 0 0,1 0 1,-1 0-1,1-1 1,-1 1-1,1 0 0,-1-1 1,1 1-1,0 0 0,-1-1 1,1 1-1,0-1 1,0 1-1,0-1 0,-1 1 1,1-1-1,0 1 0,0-1 1,0 0-1,0 0 1,0 1-1,-1-1 0,1 0 1,0 0-1,0 0 0,0 0 1,0 0-1,0 0 0,0 0 1,0 0-1,0-1 1,0 1-1,1-1 0,35-9 524,-20-2-386,1-1-1,-2-1 1,0 0-1,0-1 1,-2-1-1,0 0 1,20-30-1,-28 37-86,-10 51-892,-5-6 221,5-25-152,1-1-1,1 1 1,0-1 0,0 1-1,1 0 1,0 20-1,2-30 506,-1 0 0,0-1-1,1 1 1,-1 0-1,1-1 1,0 1 0,-1 0-1,1-1 1,-1 1 0,1-1-1,0 1 1,0-1-1,-1 0 1,1 1 0,0-1-1,0 0 1,-1 1-1,1-1 1,0 0 0,0 0-1,0 1 1,0-1 0,-1 0-1,1 0 1,0 0-1,0 0 1,0 0 0,0-1-1,-1 1 1,1 0 0,0 0-1,0 0 1,0-1-1,-1 1 1,1 0 0,0-1-1,0 1 1,-1-1-1,1 1 1,0-1 0,-1 1-1,1-1 1,1-1 0,17-15-5187</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8.639"/>
    </inkml:context>
    <inkml:brush xml:id="br0">
      <inkml:brushProperty name="width" value="0.025" units="cm"/>
      <inkml:brushProperty name="height" value="0.025" units="cm"/>
    </inkml:brush>
  </inkml:definitions>
  <inkml:trace contextRef="#ctx0" brushRef="#br0">105 0 9897,'0'0'13672,"-8"10"-11969,-6 5-775,1 2 0,-21 34 1,29-42-503,0 0 1,1 0 0,0 0 0,0 1-1,1 0 1,0 0 0,0 0-1,1 0 1,0 15 0,2-24-421,0-1 0,0 1 0,0 0 0,0-1 0,0 1 0,0 0 0,0-1 0,0 1 0,0-1 0,1 1 1,-1 0-1,0-1 0,0 1 0,1-1 0,-1 1 0,0-1 0,1 1 0,-1 0 0,1-1 0,-1 0 0,1 1 0,-1-1 0,1 1 0,-1-1 0,1 0 0,-1 1 0,1-1 0,0 0 0,-1 1 1,2-1-1,25-1 127,27-19-13,-50 18-118,3-1-139,-1 0 1,1 1-1,0 0 0,0 0 1,0 0-1,0 1 0,0 0 1,0 1-1,13 0 0,-19 0 112,1 1 0,-1 0 0,0 0-1,1 0 1,-1 0 0,0 0 0,0 1 0,0-1-1,1 0 1,-1 0 0,-1 1 0,1-1-1,0 1 1,0-1 0,0 1 0,-1-1 0,1 1-1,-1-1 1,1 1 0,-1 0 0,0-1-1,0 1 1,1 0 0,-1-1 0,0 1-1,-1 0 1,1-1 0,0 1 0,-1 3 0,1 3 146,-1-1 1,0 1 0,-1 0-1,1 0 1,-4 9 0,1-11-53,0 0 0,0 0 0,0 0 0,0-1 0,-1 1 0,0-1 0,0 0 0,-1-1 0,1 1 0,-1-1 0,-10 6 0,14-9-54,0 0 0,0 0 0,0 1 0,0-1 0,0 0 0,0-1-1,-1 1 1,1 0 0,0-1 0,0 1 0,-1-1 0,1 0 0,0 1-1,-1-1 1,1 0 0,0-1 0,-1 1 0,1 0 0,0-1 0,0 1-1,-1-1 1,1 0 0,0 1 0,0-1 0,0 0 0,0-1 0,0 1-1,0 0 1,0 0 0,0-1 0,0 1 0,1-1 0,-1 0 0,1 1-1,-1-1 1,1 0 0,-3-4 0,-3-17-2000,7 21 1574,0 0 1,-1 0-1,1 0 1,1 0-1,-1 0 1,0 0-1,0 0 1,1 0 0,-1 0-1,1 1 1,0-1-1,-1 0 1,1 0-1,0 0 1,0 1-1,0-1 1,0 0-1,1 1 1,-1-1-1,0 1 1,0 0 0,1-1-1,-1 1 1,1 0-1,2-2 1,13-6-6311</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9.015"/>
    </inkml:context>
    <inkml:brush xml:id="br0">
      <inkml:brushProperty name="width" value="0.025" units="cm"/>
      <inkml:brushProperty name="height" value="0.025" units="cm"/>
    </inkml:brush>
  </inkml:definitions>
  <inkml:trace contextRef="#ctx0" brushRef="#br0">156 19 20595,'0'0'6695,"-8"-4"-4757,-29-10-1148,35 14-766,0-1 1,0 1-1,0 0 1,0 0-1,0 0 1,0 0-1,0 1 1,0-1-1,0 0 1,0 1-1,0-1 1,0 1-1,0 0 1,0 0-1,0 0 1,0 0-1,0 0 1,1 0-1,-1 0 1,0 0-1,-1 3 1,-28 33 527,24-28-255,4-6-193,0 1 1,0 0 0,1 0 0,-1 0-1,1 0 1,0 0 0,0 1-1,0-1 1,0 1 0,1-1 0,0 1-1,-1 8 1,2-12-105,1-1 0,0 1 0,0-1 0,0 1 0,1-1 0,-1 1 0,0-1 0,0 1 0,0-1 0,0 0 0,0 0 0,1 1 0,-1-1 0,0 0 0,0 0 0,0 0 0,0 0 0,1-1 0,-1 1 0,1 0 0,28-4 0,3-6-378,-27 7 246,0 0 0,0 1-1,0 0 1,1 0-1,-1 1 1,1 0 0,-1 0-1,1 0 1,-1 1-1,1 0 1,-1 0-1,1 1 1,10 1 0,-16-1 139,0 0 0,0 0 0,0 0 1,1 0-1,-2 0 0,1 0 0,0 0 1,0 0-1,0 1 0,0-1 0,-1 0 1,1 0-1,-1 1 0,1-1 0,-1 0 1,1 1-1,-1-1 0,0 1 0,0-1 1,1 0-1,-1 1 0,0-1 0,0 1 1,-1-1-1,1 1 0,0-1 0,0 0 1,-1 1-1,1-1 0,-1 0 0,1 1 1,-2 2-1,0 2 206,-1 0 0,0 1-1,0-1 1,0 0 0,-7 8 0,-31 31 555,38-42-789,0 0 0,0-1 0,0 0 0,0 1 0,0-1 0,0 0 0,-1-1 0,1 1 0,0-1 0,-1 1 1,0-1-1,1 0 0,-8 1 0,11-3-166,-1 1 0,1-1 0,-1 1-1,1-1 1,-1 1 0,1-1 0,0 0 0,-1 1 0,1-1 0,0 0 0,-1 1 0,1-1 0,0 0 0,0 0 0,0 1 0,0-1 0,0 0-1,0 0 1,0 1 0,0-1 0,0 0 0,0 0 0,0 1 0,0-1 0,1-1 0,2-23-4729,11-8-1853,5-4-2963</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9.534"/>
    </inkml:context>
    <inkml:brush xml:id="br0">
      <inkml:brushProperty name="width" value="0.025" units="cm"/>
      <inkml:brushProperty name="height" value="0.025" units="cm"/>
    </inkml:brush>
  </inkml:definitions>
  <inkml:trace contextRef="#ctx0" brushRef="#br0">60 0 8072,'0'0'16282,"2"10"-15215,-2 5-654,0 0 0,-1 1 0,0-1 0,-1 0 0,-1 0 0,-1-1 0,0 1 0,-10 23 0,10-24 40,-3 5 76,2 1 0,0 0 1,1 0-1,1 0 1,-1 21-1,4-40-529,0-1 0,-1 1 0,1 0 0,0 0 0,0-1 0,0 1 0,0 0 0,0 0 0,0 0 0,0-1 0,0 1 0,1 0 0,-1 0 0,0-1 0,0 1 0,1 0 0,-1 0 0,0-1 0,1 1 0,-1 0 0,0-1 0,1 1 0,-1 0 0,1-1 0,-1 1 0,1-1 0,0 1 0,-1-1 0,1 1 0,0-1 0,-1 1 0,1-1 0,0 0 0,-1 1 0,1-1 0,0 0 0,0 0 0,-1 1 0,1-1 0,0 0 0,0 0 0,0 0 0,-1 0 0,1 0 0,0 0 0,0 0 0,0 0 0,-1 0 0,1-1 0,0 1 0,0 0 0,1-1 0,1 0 0,0-1 0,0 1 0,-1-1 0,1 0 0,0 0 0,-1 0 0,1 0 0,-1 0 0,1 0 0,-1-1 0,3-4 0,0-3 0,0-1 0,-1 1 0,0-1 0,-1 0 0,0-1 0,0 1 0,-2 0 0,1-1 0,-1 1 0,-1-1 0,0 1 0,-3-17 0,3 28-6,0-1 0,1 1 0,-1-1 0,0 1 0,0-1 1,0 1-1,0-1 0,0 1 0,0 0 0,0-1 0,0 1 0,-1-1 0,1 1 0,0-1 0,0 1 1,0-1-1,0 1 0,-1 0 0,1-1 0,0 1 0,0 0 0,-1-1 0,1 1 0,0-1 0,-1 1 0,1 0 1,0 0-1,-1-1 0,1 1 0,0 0 0,-1 0 0,1-1 0,-1 1 0,1 0 0,-1 0 0,1 0 0,0 0 1,-1 0-1,1 0 0,-1-1 0,1 1 0,-1 0 0,1 0 0,-1 0 0,1 1 0,-1-1 0,0 0-14,0 1 0,0 0 0,0-1 0,0 1 0,0 0 0,0-1 0,0 1 0,0 0 0,0 0-1,0 0 1,1 0 0,-1 0 0,0 0 0,1 0 0,-1 0 0,0 2 0,-2 5 45,1-1 0,0 1 0,1 0 1,-1-1-1,1 1 0,1 0 0,-1 0 1,1 0-1,1-1 0,1 13 0,-1-18-15,0 0-1,-1 1 0,1-1 0,0 0 1,0 0-1,0 0 0,1 0 0,-1 0 0,0 0 1,1 0-1,-1 0 0,1 0 0,0-1 1,0 1-1,0 0 0,0-1 0,0 0 1,0 1-1,0-1 0,0 0 0,0 0 0,0 0 1,1-1-1,-1 1 0,0 0 0,1-1 1,-1 1-1,0-1 0,1 0 0,-1 0 1,1 0-1,-1 0 0,0 0 0,1-1 1,-1 1-1,4-2 0,0 0-9,-1 0 0,0 0 0,0 0 0,0-1 0,0 0 0,0 0 0,0 0 0,-1 0 0,0-1 0,0 0 0,0 0 0,0 0 0,0 0 0,-1-1 0,1 0 0,-1 1 0,4-10 0,-2 5 0,-1 0 0,1-1 0,-2 1 0,1-1 0,-1 0 0,-1 0 0,0-1 0,2-17 0,-14 39 0,-3 10 0,7-5 0,0 2 0,1-1 0,1 1 0,1-1 0,0 1 0,1 0 0,1 0 0,1 1 0,3 29 0,-3-46-137,1 0-1,0 0 1,0 0-1,0 0 1,0 0-1,0 0 1,0-1-1,1 1 1,-1 0-1,0-1 1,1 1-1,0-1 1,-1 0-1,1 1 1,0-1 0,1 1-1,-2-1-58,0-1 0,-1 1 0,1-1 0,0 0 0,-1 1 0,1-1 0,0 0 0,0 0 0,-1 1 0,1-1 0,0 0 0,0 0 0,-1 0 1,1 0-1,0 0 0,0 0 0,0 0 0,-1 0 0,1 0 0,0 0 0,0 0 0,-1-1 0,1 1 0,0 0 0,0-1 0,-1 1 0,1 0 0,0-1 0,-1 1 0,1-1 0,0 1 0,-1-1 0,1 1 0,-1-1 0,1 1 0,-1-1 0,1 0 0,-1 1 0,0-1 0,1 0 0,-1 1 0,0-1 0,1-1 0,3-13-15269</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29.881"/>
    </inkml:context>
    <inkml:brush xml:id="br0">
      <inkml:brushProperty name="width" value="0.025" units="cm"/>
      <inkml:brushProperty name="height" value="0.025" units="cm"/>
    </inkml:brush>
  </inkml:definitions>
  <inkml:trace contextRef="#ctx0" brushRef="#br0">0 1 28603,'0'0'4164</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0.741"/>
    </inkml:context>
    <inkml:brush xml:id="br0">
      <inkml:brushProperty name="width" value="0.025" units="cm"/>
      <inkml:brushProperty name="height" value="0.025" units="cm"/>
    </inkml:brush>
  </inkml:definitions>
  <inkml:trace contextRef="#ctx0" brushRef="#br0">113 0 14478,'0'0'12091,"-9"5"-10292,5-3-1676,0 0-1,0 0 1,1 1-1,-1-1 1,1 1-1,0 0 1,-1 0-1,1 0 1,0 1-1,1-1 1,-1 1-1,1 0 1,-1-1-1,-1 5 1,-1 7 117,-1-1 0,2 1 0,-5 24-1,-3 30 295,3 1 0,-1 116 0,19-304-534,-9 93 0,1 15 0,-1-1 0,0 1 0,-1-1 0,0 1 0,-2-11 0,1 95 0,2-71 0,0 0 0,1 0 0,-1 1 0,1-1 0,0 0 0,0 0 0,0 0 0,0 1 0,0-1 0,1 0 0,0-1 0,-1 1 0,1 0 0,0 0 0,0-1 0,1 1 0,-1-1 0,0 0 0,1 0 0,-1 0 0,1 0 0,0 0 0,0 0 0,0-1 0,5 3 0,-4-3 0,0 0 0,1-1 0,-1 0 0,0 0 0,0 0 0,0 0 0,0 0 0,0-1 0,0 0 0,0 0 0,0 0 0,0 0 0,0-1 0,0 0 0,-1 1 0,1-1 0,-1 0 0,1-1 0,-1 1 0,5-5 0,7-8 0,-1 0 0,0-1 0,-2 0 0,0-1 0,0 0 0,-2-1 0,0 0 0,7-20 0,-37 90 0,13-36 0,0-1 0,2 1 0,0 0 0,0 1 0,2-1 0,-3 29 0,6-45 0,0 0 0,0 1 0,0-1 0,0 1 0,0-1 0,0 1 0,0-1 0,0 1 0,0-1 0,0 0 0,0 1 0,0-1 0,0 1 0,0-1 0,1 0 0,-1 1 0,0-1 0,0 1 0,1-1 0,-1 0 0,0 1 0,0-1 0,1 0 0,-1 1 0,0-1 0,1 0 0,-1 1 0,0-1 0,1 0 0,-1 0 0,1 0 0,-1 1 0,0-1 0,1 0 0,-1 0 0,1 0 0,0 0 0,20-7 0,16-21 0,-23 15 0,0-1 0,-2 0 0,1-1 0,-2 0 0,0 0 0,0-2 0,-2 1 0,10-23 0,-36 95 0,8-31 0,2 0 0,0 1 0,2 0 0,0 0 0,0 30 0,5-55 1,0 0 1,0 0-1,0-1 1,0 1-1,0 0 1,0 0-1,0 0 0,0 0 1,0 0-1,0 0 1,1 0-1,-1 0 1,0-1-1,1 1 0,-1 0 1,0 0-1,1 0 1,-1 0-1,1-1 1,-1 1-1,1 0 0,0-1 1,-1 1-1,1 0 1,0-1-1,0 1 1,-1-1-1,1 1 0,0-1 1,0 1-1,0-1 1,-1 0-1,1 1 1,0-1-1,0 0 0,0 0 1,0 1-1,0-1 1,0 0-1,0 0 1,0 0-1,-1 0 0,1 0 1,0-1-1,0 1 1,0 0-1,0 0 1,0 0-1,0-1 0,0 1 1,-1-1-1,1 1 1,0 0-1,0-1 1,1 0-1,5-3-81,1 0 0,-1-1 0,0 1 0,12-11 0,34-40-4498,-6-7-5018,-15 13-317</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1.121"/>
    </inkml:context>
    <inkml:brush xml:id="br0">
      <inkml:brushProperty name="width" value="0.025" units="cm"/>
      <inkml:brushProperty name="height" value="0.025" units="cm"/>
    </inkml:brush>
  </inkml:definitions>
  <inkml:trace contextRef="#ctx0" brushRef="#br0">139 0 673,'0'0'23569,"-7"13"-21130,-11 25-1859,2 0 0,2 1-1,1 1 1,2 0 0,2 0 0,1 1-1,3 0 1,1 1 0,2 41 0,0-145-5143,0 38 5211,0 0 0,-2 0 1,-10-35-1,13 56-531,0 0 0,0 1 0,0-1 0,0 0 0,0 0 1,0 0-1,1 0 0,-1-1 0,1 1 0,0 0 0,1-6 0,0 8-76,0 0-1,1 0 1,-1 0 0,1 0-1,-1 1 1,1-1-1,0 0 1,-1 0 0,1 1-1,0-1 1,-1 1 0,1 0-1,0 0 1,0-1-1,-1 1 1,1 0 0,0 0-1,0 1 1,-1-1-1,4 1 1,7 0-115,-1 0-1,1 1 1,0 1-1,18 5 1,36 8-2084,-38-16-3410,-3 0-2061</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1.498"/>
    </inkml:context>
    <inkml:brush xml:id="br0">
      <inkml:brushProperty name="width" value="0.025" units="cm"/>
      <inkml:brushProperty name="height" value="0.025" units="cm"/>
    </inkml:brush>
  </inkml:definitions>
  <inkml:trace contextRef="#ctx0" brushRef="#br0">91 1 21428,'0'0'10271,"-9"4"-9630,-71 32-1063,80-36 411,0 0 0,-1 1 0,1-1 0,0 0-1,0 0 1,0 1 0,0-1 0,0 0 0,-1 0 0,1 1-1,0-1 1,0 0 0,0 1 0,0-1 0,0 0 0,0 1-1,0-1 1,0 0 0,0 0 0,0 1 0,0-1 0,0 0-1,0 1 1,0-1 0,0 0 0,1 0 0,-1 1 0,0-1-1,0 0 1,0 0 0,0 1 0,0-1 0,1 0-1,-1 0 1,0 1 0,0-1 0,0 0 0,1 0 0,-1 0-1,0 1 1,0-1 0,1 0 0,-1 0 0,0 0 0,0 0-1,1 0 1,-1 0 0,0 0 0,1 1 0,-1-1 0,0 0-1,1 0 1,-1 0 0,16 9-245,22 3-459,-24-8 631,0 0 0,-1 0 0,1 2 0,24 13 1,-36-18 149,0 0 1,-1 0 0,1 0 0,0 1 0,-1-1-1,1 0 1,-1 1 0,0-1 0,1 1-1,-1 0 1,0-1 0,0 1 0,0 0 0,0 0-1,0-1 1,-1 1 0,1 0 0,-1 0 0,1 0-1,-1 0 1,1 0 0,-1 0 0,0 0-1,0 0 1,0 0 0,0 0 0,-1 0 0,1 0-1,0 0 1,-1 0 0,1 0 0,-1 0 0,0 0-1,0 0 1,0 0 0,0-1 0,0 1-1,0 0 1,0-1 0,0 1 0,-3 2 0,-1 2-65,0-1 0,0 0 0,0 0 0,-1 0 0,0 0 0,0-1 0,0 0 0,0 0 0,-1-1 0,0 0 0,1 0 1,-1 0-1,0-1 0,0 0 0,-1-1 0,1 1 0,-11 0 0,17-2-24,0 0-1,1 0 1,-1 0 0,0 0 0,0-1-1,0 1 1,1 0 0,-1 0 0,0 0-1,0-1 1,1 1 0,-1 0-1,0-1 1,1 1 0,-1-1 0,0 1-1,1-1 1,-1 1 0,1-1 0,-1 1-1,1-1 1,-1 1 0,1-1-1,-1 0 1,1 1 0,-1-1 0,1 0-1,0 1 1,-1-1 0,1-1-1,-2-26-2901,2 17 704,-1-13-6935</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2.880"/>
    </inkml:context>
    <inkml:brush xml:id="br0">
      <inkml:brushProperty name="width" value="0.025" units="cm"/>
      <inkml:brushProperty name="height" value="0.025" units="cm"/>
    </inkml:brush>
  </inkml:definitions>
  <inkml:trace contextRef="#ctx0" brushRef="#br0">156 99 6150,'0'0'10885,"-1"-8"-7720,1 0-2557,0 6-369,0-1 0,0 0 0,0 1 0,0-1-1,0 0 1,-1 0 0,1 1 0,-1-1 0,0 1 0,0-1 0,0 0-1,0 1 1,0-1 0,-3-2 0,3 4-77,0 0-1,0 0 1,-1 0-1,1 0 0,0 1 1,-1-1-1,1 0 1,-1 1-1,1 0 1,-1-1-1,1 1 1,-1 0-1,1-1 1,-1 1-1,1 0 1,-1 0-1,1 0 1,-1 0-1,1 1 1,-1-1-1,1 0 1,-1 1-1,1-1 1,-1 1-1,1-1 1,0 1-1,-1 0 1,-1 1-1,-37 23 1610,33-19-1534,4-4-201,0 0 0,0 0 0,0 0-1,0 0 1,0 1 0,0 0 0,1-1 0,0 1-1,-1 0 1,1 0 0,0 0 0,0 0 0,1 1-1,-3 5 1,27-23-9,-16 7 31,35-27-46,-41 34-33,0-1 0,0 0 0,0 1 0,0-1 1,0 0-1,0 1 0,0-1 0,0 1 0,0-1 1,1 1-1,-1 0 0,0 0 0,0-1 0,0 1 1,0 0-1,0 0 0,1 0 0,-1 0 0,0 0 1,0 0-1,0 1 0,0-1 0,1 0 0,-1 0 1,0 1-1,0-1 0,0 1 0,0-1 0,0 1 1,0 0-1,0-1 0,0 1 0,0 0 0,0 0 1,-1-1-1,1 1 0,1 2 0,2 5-20,0 0-1,-1 1 0,0-1 1,-1 1-1,0-1 0,0 1 1,0 18-1,-1 70-19,-2-58 60,2 25 168,-4 99 1063,1-139-1062,0-1 0,-2 0 0,-1 0 0,-15 41 0,20-62-168,-1 0 0,1-1 0,-1 1 0,0 0 0,0-1 0,1 1 0,-1-1 0,0 1 0,0-1 0,0 1 0,-1-1 0,1 0 0,0 0 0,-1 1 0,1-1 0,0 0 0,-1 0 0,1 0 0,-1 0 0,-3 1 0,4-2 0,0 0 0,-1 0 0,1 0 0,-1-1 0,1 1 0,-1 0 0,1-1 0,0 1 0,-1-1 0,1 1 0,0-1 0,0 0 0,-1 1 0,1-1 0,0 0 0,0 0 0,0 0 0,0 0 0,-2-2 0,-3-3 0,1-1 0,0 0 0,1-1 0,-1 1 0,1-1 0,-6-15 0,5 7-38,0 0-1,1-1 1,1 1 0,1-1-1,0 0 1,1 0 0,1 0-1,0 1 1,2-1 0,4-26-1,-3 31-9,0 1 0,1 0-1,0 0 1,1 0-1,1 0 1,-1 1 0,1 0-1,1 0 1,0 0-1,0 1 1,1 0 0,0 1-1,1 0 1,0 0 0,18-12-1,-7 7-639,0 0 0,-1-2 0,23-22 1,-37 32 843,0 0 1,-1-1 0,0 1 0,0-1 0,0 0 0,-1 0 0,0-1 0,0 1 0,0-1 0,-1 1 0,0-1 0,0 0 0,-1 0 0,0 0 0,1-13 0,-17 131 393,15-111-531,0 0 0,1 0 0,-1 1 1,0-1-1,1 0 0,-1 0 0,0 0 1,1 0-1,-1 1 0,1-1 0,-1 0 0,0 0 1,1 0-1,-1 0 0,1 0 0,-1 0 1,0 0-1,1 0 0,-1 0 0,1 0 0,-1 0 1,0 0-1,1-1 0,-1 1 0,1 0 0,-1 0 1,0 0-1,1 0 0,-1-1 0,0 1 1,1 0-1,-1 0 0,0-1 0,1 1 0,14-9 152,3-9-162,-1-2 0,0 0 0,-2-1 0,21-36-1,-25 39-9,-15 63 1,-2-27 5,3-11-12,1 1 0,-1-1 0,1 1-1,0 0 1,1 0 0,0 0-1,0 0 1,1 0 0,0 0 0,1 14-1,0-21-44,0-1-1,-1 1 1,1 0-1,0-1 1,-1 1-1,1-1 1,0 1 0,-1 0-1,1-1 1,0 0-1,0 1 1,0-1-1,0 0 1,-1 1-1,1-1 1,0 0-1,0 0 1,0 0-1,0 1 1,0-1-1,0 0 1,0 0 0,0-1-1,-1 1 1,1 0-1,0 0 1,0 0-1,0 0 1,0-1-1,0 1 1,-1-1-1,1 1 1,0 0-1,0-1 1,0 1-1,-1-1 1,2 0 0,30-20-2647,16-34-6675,-26 22 1670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3.807"/>
    </inkml:context>
    <inkml:brush xml:id="br0">
      <inkml:brushProperty name="width" value="0.025" units="cm"/>
      <inkml:brushProperty name="height" value="0.025" units="cm"/>
    </inkml:brush>
  </inkml:definitions>
  <inkml:trace contextRef="#ctx0" brushRef="#br0">89 1 5189,'0'0'17627,"-1"10"-16052,-32 163 1235,18-107-1519,2 0 0,-6 118 1,19-184-1286,0 0 0,1 0 0,-1 0 0,0 0 0,0 0 0,0-1 0,0 1 0,0 0 0,0 0 0,0 0 0,0 0 0,0 0 0,1 0 0,-1 0 0,0-1 0,0 1 0,0 0 0,0 0 0,0 0 1,1 0-1,-1 0 0,0 0 0,0 0 0,0 0 0,0 0 0,0 0 0,1 0 0,-1 0 0,0 0 0,0 0 0,0 0 0,0 0 0,1 0 0,-1 0 0,0 0 0,0 0 0,0 0 0,0 0 0,1 0 0,-1 0 0,0 0 0,0 0 0,0 1 1,0-1-1,0 0 0,0 0 0,1 0 0,-1 0 0,0 0 0,0 0 0,0 0 0,0 1 0,0-1 0,0 0 0,0 0 0,0 0 0,0 0 0,0 0 0,0 1 0,0-1 0,1 0 0,-1 0 0,0 0 0,0 1 0,9-14 232,-4 0-167,-1 0-1,0-1 1,-1 0 0,0 1 0,-1-1 0,-1 0-1,0 0 1,-1 0 0,0 0 0,-1 0 0,-1 0 0,0 0-1,0 1 1,-9-24 0,11 36-71,0 0 0,-1 0 0,1 0 0,0 0 0,-1 0 0,1 0 1,-1 0-1,1 0 0,-1 0 0,0 0 0,1 0 0,-1 0 0,0 0 0,0 0 0,1 1 0,-1-1 0,0 0 0,0 0 1,0 1-1,0-1 0,0 1 0,0-1 0,-2 0 0,2 2 0,0 0 0,1-1 0,-1 1 0,0 0 1,1 0-1,-1 0 0,0 0 0,1-1 0,-1 1 0,1 0 0,-1 0 0,1 0 0,0 0 0,-1 0 1,1 1-1,0-1 0,0 0 0,0 2 0,-2 60-20,2-59 20,1-1 0,0 0 0,-1 1-1,1-1 1,1 0 0,-1 0 0,0 0 0,1 0 0,-1 0 0,1 0 0,0-1 0,0 1-1,0 0 1,0-1 0,1 1 0,-1-1 0,1 0 0,-1 0 0,1 0 0,0 0 0,0 0-1,0-1 1,0 1 0,0-1 0,0 0 0,0 0 0,0 0 0,1 0 0,-1-1-1,0 1 1,0-1 0,1 0 0,6 0 0,-3 0 1,0-1 0,0 1 1,0-2-1,-1 1 0,1-1 0,0 0 1,0 0-1,-1 0 0,1-1 0,-1 0 1,0-1-1,0 1 0,0-1 0,0 0 1,6-7-1,-7 6-1,0-1 0,0 0 0,0 0 0,-1 0 0,0 0 0,0-1 0,0 0 0,-1 0 0,0 0 0,0 0 0,-1 0 0,0-1 0,2-12 0,-4 20 0,0 0 0,0 0 0,0 0 0,0-1 0,0 1 0,0 0 0,0 0 0,0 0 0,0 0 0,0-1 0,0 1 0,0 0 0,0 0 0,0 0 0,0 0 0,0-1 0,-1 1 0,1 0 0,0 0 0,0 0 0,0 0 0,0-1 0,0 1 0,0 0 0,0 0 0,0 0 0,-1 0 0,1 0 0,0 0 0,0 0 0,0-1 0,0 1 0,-1 0 0,1 0 0,0 0 0,0 0 0,0 0 0,0 0 0,-1 0 0,1 0 0,0 0 0,0 0 0,0 0 0,0 0 0,-1 0 0,1 0 0,0 0 0,0 0 0,-12 7 0,-8 12 0,19-18 0,-7 8 0,0 0 0,0 0 0,1 1 0,0 0 0,0 1 0,1-1 0,1 1 0,0 0 0,0 1 0,1-1 0,-4 22 0,8-33 0,0 1 0,0 0 0,0 0 0,0-1 0,0 1 0,0 0 0,1-1 0,-1 1 0,0 0 0,0-1 0,1 1 0,-1-1 0,0 1 0,1 0 0,-1-1 0,0 1 0,1-1 0,-1 1 0,1-1 0,-1 1 0,1-1 0,-1 1 0,1-1 0,0 0 0,-1 1 0,1-1 0,-1 0 0,1 1 0,0-1 0,-1 0 0,2 0 0,29 3 0,30-16 0,-41 4 0,-8 4 0,0 0 0,0 1 0,1 0 0,0 0 0,0 2 0,25-3 0,-37 5 0,1 1 0,-1-1 0,0 1 0,0-1 0,1 1 0,-1 0 0,0 0 0,0-1 0,0 1 0,0 0 0,0 0 0,0 0 0,0 0 0,0 0 0,-1 0 0,1 0 0,0 1 0,0-1 0,-1 0 0,1 0 0,-1 1 0,1-1 0,-1 0 0,0 1 0,1 2 0,8 12 0,-8-17 0,0 1 0,0-1 0,0 1 0,0-1 0,0 1 0,0-1 0,0 0 0,0 1 0,0-1 0,0 0 0,0 0 0,-1 1 0,1-1 0,0 0 0,0 0 0,-1 0 0,1 0 0,-1 0 0,1 0 0,-1 0 0,1-3 0,33-82 0,-34 88 0,1-1 0,-1 1 0,0-1 0,0 1 0,1-1 0,-1 1 0,1-1 0,0 1 0,-1-1 0,1 1 0,0-1 0,0 0 0,-1 0 0,1 1 0,0-1 0,0 0 0,1 0 0,-1 0 0,0 0 0,0 0 0,0 0 0,1 0 0,-1 0 0,1-1 0,-1 1 0,0-1 0,1 1 0,-1-1 0,1 1 0,-1-1 0,1 0 0,-1 1 0,1-1 0,0 0 0,-1 0 0,1 0 0,2-1 0,7 0 0,1-1 0,0 0 0,-1-1 0,14-5 0,4 0 0,-27 7 0,1 0 0,-1 0 0,0 1 0,1-1 0,-1 1 0,0 0 0,1-1 0,-1 1 0,1 0 0,-1 0 0,0 1 0,1-1 0,-1 1 0,0-1 0,1 1 0,-1 0 0,0-1 0,0 1 0,0 0 0,0 0 0,0 1 0,0-1 0,3 3 0,-3 0 0,0 0 0,-1 0 0,1 0 0,-1 0 0,0 0 0,0 1 0,-1-1 0,1 0 0,-1 1 0,0-1 0,-1 8 0,2-11-58,-1-1-1,0 1 1,1 0-1,-1-1 1,1 1-1,-1-1 1,1 1-1,-1-1 1,1 1 0,-1-1-1,1 1 1,0-1-1,-1 0 1,1 1-1,0-1 1,-1 0-1,1 1 1,0-1 0,0 0-1,-1 0 1,1 0-1,0 1 1,0-1-1,-1 0 1,1 0 0,0 0-1,0 0 1,-1-1-1,1 1 1,0 0-1,0 0 1,-1 0-1,1-1 1,0 1 0,-1 0-1,1 0 1,1-1-1,-1 0-94,0 1 0,0-1-1,0 1 1,0-1 0,0 1-1,0-1 1,0 1 0,0-1-1,0 0 1,0 1 0,-1-1-1,1 0 1,0 0 0,0 0-1,-1 0 1,1 0 0,0 0-1,-1 0 1,1 0 0,-1 0-1,0 0 1,1 0 0,-1 0-1,0 0 1,1 0 0,-1 0-1,0 0 1,0 0 0,0 0-1,0-1 1,0 1 0,0 0-1,0 0 1,-1 0 0,1-2-1,-4-6-7191</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4.136"/>
    </inkml:context>
    <inkml:brush xml:id="br0">
      <inkml:brushProperty name="width" value="0.025" units="cm"/>
      <inkml:brushProperty name="height" value="0.025" units="cm"/>
    </inkml:brush>
  </inkml:definitions>
  <inkml:trace contextRef="#ctx0" brushRef="#br0">1 47 20083,'0'0'12011,"82"-45"-11530,-35 43-417,1 2-96,5 0-1377,-3 0-2275,-1 5-3907</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4.493"/>
    </inkml:context>
    <inkml:brush xml:id="br0">
      <inkml:brushProperty name="width" value="0.025" units="cm"/>
      <inkml:brushProperty name="height" value="0.025" units="cm"/>
    </inkml:brush>
  </inkml:definitions>
  <inkml:trace contextRef="#ctx0" brushRef="#br0">25 1 25816,'0'0'6951,"-6"71"-6951,3-27 0,-2 3 0,0 4-256,1-1-1057,4-4-801,-1-1-1090,1-5-1632,0-4-2339</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4:37.275"/>
    </inkml:context>
    <inkml:brush xml:id="br0">
      <inkml:brushProperty name="width" value="0.025" units="cm"/>
      <inkml:brushProperty name="height" value="0.025" units="cm"/>
    </inkml:brush>
  </inkml:definitions>
  <inkml:trace contextRef="#ctx0" brushRef="#br0">87 448 7399,'-10'3'2610,"1"1"-1649,-34 12 999,19-11 3207,46-4-4441,1-1-1,0-1 1,-1-1-1,29-6 1,96-28 851,-74 16-1150,1829-378 1660,-1893 397-2166,22-4-670,-27 3 290,-18 1 92,-93 1-6509,71-3-128</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5:56.830"/>
    </inkml:context>
    <inkml:brush xml:id="br0">
      <inkml:brushProperty name="width" value="0.025" units="cm"/>
      <inkml:brushProperty name="height" value="0.025" units="cm"/>
    </inkml:brush>
  </inkml:definitions>
  <inkml:trace contextRef="#ctx0" brushRef="#br0">0 186 14061,'0'0'5259,"12"-1"-3759,87-13 1409,188-53 0,-115 23-2743,-97 25-404,64-13 44,-47 24-6399,-98 12 37,-14 0 1789</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5:57.191"/>
    </inkml:context>
    <inkml:brush xml:id="br0">
      <inkml:brushProperty name="width" value="0.025" units="cm"/>
      <inkml:brushProperty name="height" value="0.025" units="cm"/>
    </inkml:brush>
  </inkml:definitions>
  <inkml:trace contextRef="#ctx0" brushRef="#br0">737 1 15567,'0'0'11029,"-3"1"-10746,-5 2-116,1 1 0,-1 0 0,1 1 0,0-1 0,1 1 0,-1 1 0,1-1 0,0 1 0,-8 10 0,-19 16 181,-263 175 1029,7-7-1003,284-196-375,0 1 0,0-1 0,0 1 0,1 1 0,-8 9 0,12-14-3,-1-1 0,1 1 0,-1 0 1,1 0-1,0 0 0,-1-1 0,1 1 0,0 0 0,0 0 1,0 0-1,0 0 0,0-1 0,0 1 0,0 0 0,0 0 1,0 0-1,0 0 0,0-1 0,0 1 0,0 0 0,1 1 1,0-1-2,0 0 1,0 0 0,0-1 0,0 1-1,0 0 1,0 0 0,0-1 0,0 1-1,0 0 1,0-1 0,0 1 0,0-1-1,1 0 1,-1 1 0,0-1 0,0 0-1,1 0 1,1 1 0,67 3 89,0-3 0,98-10 1,25-1-433,-54 10-2501,-47 0-2130,19 0-5507</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5:58.357"/>
    </inkml:context>
    <inkml:brush xml:id="br0">
      <inkml:brushProperty name="width" value="0.025" units="cm"/>
      <inkml:brushProperty name="height" value="0.025" units="cm"/>
    </inkml:brush>
  </inkml:definitions>
  <inkml:trace contextRef="#ctx0" brushRef="#br0">10 0 19667,'0'0'5253,"-2"8"-4581,-3 44 1338,3 85-1,2-88-1100,0-48-890,0 1 1,0-1 0,-1 0 0,1 1 0,0-1 0,0 0 0,0 1-1,0-1 1,1 0 0,-1 1 0,0-1 0,0 0 0,1 1 0,-1-1-1,1 0 1,-1 0 0,1 1 0,0-1 0,-1 0 0,1 0-1,0 0 1,0 0 0,0 0 0,0 0 0,1 1 0,0-2 19,-1 0 1,1 0 0,-1 0-1,1-1 1,-1 1-1,0-1 1,1 1-1,-1-1 1,0 0 0,1 1-1,-1-1 1,0 0-1,0 0 1,0 0-1,0 0 1,0 0 0,0 0-1,2-2 1,43-60 939,-46 63-979,84-141 0,-84 140 0,1-1 0,0 1 0,0-1 0,-1 1 0,1 0 0,0 0 0,0-1 0,0 1 0,1 0 0,-1 0 0,0 0 0,0 0 0,1 0 0,-1 0 0,0 0 0,1 1 0,2-2 0,-3 2 0,-1 1 0,1-1 0,-1 0 0,1 1 0,0-1 0,-1 1 0,1-1 0,-1 0 0,1 1 0,-1 0 0,1-1 0,-1 1 0,1-1 0,-1 1 0,0-1 0,1 1 0,-1 0 0,0-1 0,0 1 0,1 0 0,-1-1 0,0 1 0,0 0 0,0-1 0,0 1 0,0 1 0,2 67 0,-3-56 0,1 8 0,1 13 0,-8 60 0,38-138-571,19-23-11499,-33 47 5237</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6:00.532"/>
    </inkml:context>
    <inkml:brush xml:id="br0">
      <inkml:brushProperty name="width" value="0.025" units="cm"/>
      <inkml:brushProperty name="height" value="0.025" units="cm"/>
    </inkml:brush>
  </inkml:definitions>
  <inkml:trace contextRef="#ctx0" brushRef="#br0">118 364 4036,'0'0'18962,"0"-9"-17601,-1-27-37,1 36-1250,0-1 0,0 1 0,0-1-1,0 1 1,0-1 0,-1 1 0,1-1 0,0 1 0,0-1 0,0 1-1,-1-1 1,1 1 0,0-1 0,-1 1 0,1 0 0,0-1-1,-1 1 1,1 0 0,0-1 0,-1 1 0,1 0 0,-1-1 0,1 1-1,-1 0 1,1 0 0,-1-1 0,1 1 0,-1 0 0,1 0 0,-1 0-1,1 0 1,-1 0 0,1 0 0,-1 0 0,1 0 0,-1 0 0,1 0-1,-1 0 1,1 0 0,-1 0 0,1 0 0,-1 0 0,1 0 0,-1 1-1,1-1 1,-1 0 0,-19 10 961,13-4-915,1 1 0,0-1 1,0 1-1,1 1 1,0-1-1,0 1 1,1 0-1,0 0 1,0 0-1,1 1 0,-4 13 1,2-4 106,1 1-1,1 0 1,1 1-1,0 24 1,2-42-227,0 0 0,0 1 0,0-1 0,0 0 0,0 0 0,1 0 0,-1 0 0,1 0 0,0-1 0,-1 1 0,1 0 0,0 0 0,0 0 0,0 0 0,0-1 0,0 1 0,1 0 0,-1-1 0,1 1 0,-1-1 0,1 0 0,-1 1 0,1-1 0,-1 0 0,1 0 0,0 0 0,0 0 0,0 0 0,0-1 0,0 1 0,0 0 0,0-1 0,0 1 0,0-1 0,0 0 0,0 0 0,0 0 0,0 0 0,0 0 0,0 0 0,0-1 0,0 1 0,0 0 0,0-1 0,0 0 0,0 1 0,-1-1 0,1 0 0,0 0 0,0 0 0,0 0 0,-1-1 0,1 1 0,-1 0 0,1-1 0,-1 1 0,1-1 0,-1 1 0,0-1 0,1-2 0,4-6 0,-1 0 0,-1 0 0,0-1 0,0 1 0,-1-1 0,0 0 0,-1 0 0,0-1 0,-1 1 0,0 0 0,-1-1 0,-2-15 0,2 26 0,1-1 0,0 1 0,0-1 0,-1 0 0,1 1 0,0-1 0,0 1 0,1-1 0,-1 1 0,0-1 0,0 1 0,1 0 0,-1 0 0,1-1 0,-1 1 0,1 0 0,-1 0 0,1 0 0,0 1 0,-1-1 0,4-1 0,36-12 0,-37 12 0,1 1 0,-1 0 0,0 0 0,1 0 0,-1 1 0,1 0 0,-1 0 0,1 0 0,-1 0 0,0 1 0,1-1 0,-1 1 0,0 0 0,1 1 0,-1-1 0,7 4 0,-7-2 0,-1 0 0,0 0 0,0 0 0,0 0 0,0 0 0,0 1 0,-1-1 0,1 1 0,-1-1 0,0 1 0,0 0 0,-1 0 0,1 0 0,-1 0 0,0 1 0,1 7 0,0 0 0,8 20 0,0-28 0,8-16 0,1-10 0,-7 9 0,1 0 0,23-20 0,-32 30 0,1 0 0,-1 0 0,1 0 0,0 1 0,0 0 0,0 0 0,0 0 0,0 0 0,0 1 0,1 0 0,-1 0 0,0 0 0,9 1 0,-12 0 0,-1 0 0,0 0 0,0 0 0,1 0 0,-1 1 0,0-1 0,0 1 0,0-1 0,0 1 0,0-1 0,1 1 0,-1 0 0,0-1 0,0 1 0,0 0 0,-1 0 0,1 0 0,0 0 0,0 0 0,0 0 0,-1 0 0,1 0 0,0 0 0,-1 0 0,1 0 0,0 2 0,8 39 0,-9-37 0,1-1 0,-1 0 0,1 0 0,0 1 0,0-1 0,0 0 0,1 0 0,-1 0 0,1 0 0,3 4 0,-4-7 0,0-1 0,0 1 0,0 0 0,1-1 0,-1 1 0,0-1 0,1 1 0,-1-1 0,0 1 0,1-1 0,-1 0 0,0 0 0,1 0 0,-1 0 0,1 0 0,-1 0 0,1 0 0,-1 0 0,0 0 0,1-1 0,-1 1 0,0 0 0,1-1 0,-1 1 0,0-1 0,0 0 0,1 0 0,-1 1 0,1-2 0,40-29 0,-31 22 0,0 1 0,-5 3 0,-1 0 0,0 1 0,1 0 0,0 0 0,0 0 0,0 1 0,1 0 0,-1 0 0,1 1 0,0 0 0,-1 0 0,1 0 0,11-1 0,-18 3 0,1 1 0,-1-1 0,1 0 0,0 0 0,-1 0 0,1 1 0,-1-1 0,1 0 0,0 1 0,-1-1 0,1 0 0,-1 1 0,1-1 0,-1 1 0,0-1 0,1 1 0,-1-1 0,1 1 0,-1-1 0,0 1 0,1 0 0,-1-1 0,0 1 0,0-1 0,1 1 0,-1 0 0,0-1 0,0 2 0,3 26 0,-3-26 0,0 1 0,0-1 0,0 0 0,0 1 0,0-1 0,1 0 0,-1 1 0,1-1 0,-1 0 0,1 0 0,0 1 0,2 2 0,-3-4 0,1-1 0,0 0 0,-1 0 0,1 0 0,0 1 0,-1-1 0,1 0 0,0 0 0,-1 0 0,1 0 0,0 0 0,-1 0 0,1 0 0,0 0 0,-1 0 0,1 0 0,0-1 0,-1 1 0,1 0 0,0 0 0,-1-1 0,1 1 0,0 0 0,-1-1 0,1 1 0,-1-1 0,1 1 0,-1 0 0,1-2 0,20-18 0,-12 11 0,21-9-3620,19 2-9236,-10 4 4126,-15 1 7068,-23 11 2083,-1 0 0,1 0-1,0 0 1,-1-1 0,1 1 0,-1 0 0,1-1 0,-1 1 0,1 0-1,-1-1 1,1 1 0,-1-1 0,1 1 0,-1-1 0,0 1 0,1-1-1,-1 1 1,1-1 0,-1 1 0,0-1 0,0 1 0,1-1-1,-1 0 1,0 1 0,0-1 0,0 1 0,0-1 0,0 0 0,0 1-1,0-1 1,0 0 0,0 1 0,0-1 0,0 1 0,0-1 0,0 0-1,0 1 1,-1-1 0,1 1 0,0-1 0,0 0 0,-1 1 0,1-1-1,0 1 1,-1-1 0,1 1 0,-1-1 0,0 0 0,-12-8 5255,-3 6-5197,14 3-473,-1 1-1,0 0 0,1 0 1,-1 0-1,1 1 1,0-1-1,-1 0 0,1 1 1,0 0-1,0-1 1,0 1-1,0 0 0,0 0 1,1 0-1,-1 0 1,0 0-1,1 1 0,0-1 1,-1 0-1,-1 6 1,2-6-8,-1 1 1,1 0 0,-1 0 0,1 0-1,0 1 1,1-1 0,-1 0 0,0 0-1,1 0 1,0 1 0,-1-1 0,1 0-1,1 0 1,-1 1 0,0-1 0,1 0-1,1 6 1,-1-8 1,1 0 0,-1 0 0,0 0 0,1 0 0,-1 0 0,0-1 0,1 1 0,-1 0 0,1-1 0,-1 1 0,1-1 0,-1 0 0,1 0 0,0 1 0,-1-1 0,1 0 0,-1 0 0,1 0 0,0 0 0,-1-1 0,4 0 0,34-9 0,-28 4 0,-1-1 0,1-1 0,-2 0 0,1 0 0,-1-1 0,0 0 0,-1-1 0,0 0 0,0 0 0,-1-1 0,-1 1 0,1-2 0,-2 1 0,5-14 0,-24 62 0,7-24 0,2 1 0,0 0 0,0 1 0,1-1 0,1 1 0,-3 27 0,6-42 0,0 1 0,0-1 0,0 0 0,0 1 0,0-1 0,0 0 0,0 0 0,1 1 0,-1-1 0,0 0 0,0 1 0,0-1 0,0 0 0,0 0 0,1 1 0,-1-1 0,0 0 0,0 0 0,0 1 0,1-1 0,-1 0 0,0 0 0,0 0 0,1 0 0,-1 1 0,0-1 0,0 0 0,1 0 0,-1 0 0,0 0 0,1 0 0,-1 0 0,0 0 0,0 0 0,1 0 0,-1 1 0,0-1 0,1-1 0,17-2 0,13-14 0,-13 1 0,0-2 0,-2 0 0,0 0 0,-1-2 0,-2 0 0,1 0 0,-2-1 0,11-26 0,-6 6 0,-2 1 0,-2-2 0,14-72 0,-66 179 0,25-38 0,1 1 0,2 0 0,0 1 0,2 0 0,1 0 0,2 1 0,0 0 0,2 0 0,0 40 0,4-68 0,0 1 0,1-1 0,-1 0 0,0 1 0,1-1 0,0 0 0,0 1 0,-1-1 0,1 0 0,1 0 0,-1 0 0,2 3 0,8-1 0,0-18 0,6-36 0,15-81 0,-32 145 0,-1-7 0,1 0 0,0 1 0,1-1 0,0 0 0,0 1 0,4 13 0,-4-19 0,0 0 0,0 0 0,0-1 0,1 1 0,-1 0 0,1 0 0,-1-1 0,1 1 0,0-1 0,-1 1 0,1-1 0,0 1 0,0-1 0,0 0 0,0 0 0,0 0 0,0 0 0,0-1 0,0 1 0,1 0 0,-1-1 0,0 0 0,0 1 0,1-1 0,-1 0 0,0 0 0,4-1 0,-1 1 0,-1-1 0,1 0 0,0 0 0,0-1 0,-1 1 0,1-1 0,-1 0 0,1 0 0,-1-1 0,0 1 0,0-1 0,0 0 0,0 0 0,0-1 0,-1 1 0,1-1 0,-1 1 0,3-6 0,9-10 0,-2-2 0,16-28 0,-23 37 0,-6 12 0,-50 99 0,45-87 0,1 0 0,0 0 0,0 0 0,1 0 0,1 1 0,-2 22 0,4-34 0,0 0 0,0-1 0,0 1 0,0 0 0,0 0 0,0-1 0,0 1 0,0 0 0,1-1 0,-1 1 0,0 0 0,0-1 0,1 1 0,-1 0 0,1-1 0,-1 1 0,0-1 0,1 1 0,-1-1 0,1 1 0,-1-1 0,1 1 0,-1-1 0,1 1 0,0-1 0,-1 1 0,1-1 0,0 0 0,-1 1 0,1-1 0,0 0 0,-1 0 0,1 0 0,0 0 0,-1 1 0,1-1 0,0 0 0,-1 0 0,1 0 0,0 0 0,0 0 0,-1-1 0,1 1 0,0 0 0,-1 0 0,1 0 0,0-1 0,-1 1 0,1 0 0,0-1 0,0 0 0,35-20 0,3-21 0,-32 32 0,0 1 0,1 0 0,1 0 0,-1 1 0,2 0 0,-1 0 0,1 1 0,0 1 0,20-11 0,-29 17 0,0-1 0,0 1 0,0-1 0,0 1 0,0-1 0,0 1 0,0 0 0,1 0 0,-1 0 0,0-1 0,0 1 0,0 0 0,0 0 0,1 1 0,-1-1 0,0 0 0,0 0 0,0 1 0,0-1 0,0 0 0,0 1 0,1-1 0,-1 1 0,0-1 0,0 1 0,0 0 0,-1-1 0,1 1 0,0 0 0,0 0 0,0 0 0,0 0 0,-1 0 0,1 0 0,0 0 0,-1 0 0,1 0 0,-1 0 0,1 1 0,1 6 0,-1-1 0,0 1 0,0 0 0,-1 0 0,-1 11 0,1-13 0,-1-1 0,1 1 0,0-1 0,0 1 0,1-1 0,0 1 0,0-1 0,0 1 0,0-1 0,4 8 0,-2-9 0,0 0 0,0-1 0,1 1 0,-1-1 0,1 0 0,-1 0 0,1 0 0,0 0 0,0-1 0,0 0 0,1 0 0,-1 0 0,0 0 0,7 1 0,-9-2 0,1-1 0,0 1 0,0-1 0,0 0 0,0 0 0,-1 0 0,1-1 0,0 1 0,0-1 0,0 1 0,-1-1 0,1 0 0,0 0 0,-1 0 0,1 0 0,0-1 0,-1 1 0,0-1 0,1 1 0,-1-1 0,0 0 0,0 0 0,0 0 0,3-4 0,3-3 0,-1 0 0,-1 0 0,0-1 0,0 0 0,0 0 0,-2-1 0,1 0 0,-1 1 0,-1-1 0,0-1 0,0 1 0,-1 0 0,-1-1 0,0 1 0,0-1 0,-1 1 0,-2-15 0,2 24 0,-1 1 0,1 0 0,0-1 0,-1 1 0,0 0 0,1 0 0,-1 0 0,0-1 0,1 1 0,-1 0 0,0 0 0,0 0 0,0 0 0,0 0 0,0 1 0,-2-2 0,1 0 0,10 2 0,1 0 0,-1 0-259,8-1-2732,-16 1 2736,1-1-1,-1 1 1,1 0-1,-1-1 1,1 1-1,-1 0 1,0-1-1,1 1 1,-1-1-1,0 1 1,1 0-1,-1-1 0,0 1 1,0-1-1,1 1 1,-1-1-1,0 1 1,0-1-1,0 1 1,0-1-1,0 1 1,0-1-1,0 1 1,0-1-1,0 1 1,0-1-1,0 0 0,0-14-14098</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6:00.882"/>
    </inkml:context>
    <inkml:brush xml:id="br0">
      <inkml:brushProperty name="width" value="0.025" units="cm"/>
      <inkml:brushProperty name="height" value="0.025" units="cm"/>
    </inkml:brush>
  </inkml:definitions>
  <inkml:trace contextRef="#ctx0" brushRef="#br0">30 54 25368,'-17'-9'4773,"8"-1"-2147,6 3-2626,3 1 0,0 1 0,8 1 0,7 1 0,-2-1 0,2-1-5958</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6:03.288"/>
    </inkml:context>
    <inkml:brush xml:id="br0">
      <inkml:brushProperty name="width" value="0.025" units="cm"/>
      <inkml:brushProperty name="height" value="0.025" units="cm"/>
    </inkml:brush>
  </inkml:definitions>
  <inkml:trace contextRef="#ctx0" brushRef="#br0">332 1 6470,'-28'3'578,"-173"18"1959,98-14 6354,392-8-4653,684 9-1824,972-19-370,-756-15 812,-1335 38-6174,23 0-6411,58-10-558</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6:08.894"/>
    </inkml:context>
    <inkml:brush xml:id="br0">
      <inkml:brushProperty name="width" value="0.025" units="cm"/>
      <inkml:brushProperty name="height" value="0.025" units="cm"/>
    </inkml:brush>
  </inkml:definitions>
  <inkml:trace contextRef="#ctx0" brushRef="#br0">395 255 12684,'-88'-49'933,"66"36"-11,0 0 1,-1 2-1,-28-11 1,50 21-808,-1 1 0,1-1 0,0 1 0,-1-1 0,1 1 1,0 0-1,-1-1 0,1 1 0,-1 0 0,1 0 0,0 0 0,-1 0 0,1 0 0,-1 1 0,1-1 0,-3 1 0,4-1-84,0 1 0,-1-1-1,1 0 1,0 1 0,0-1-1,0 1 1,-1-1 0,1 1 0,0-1-1,0 1 1,0-1 0,0 1-1,0-1 1,0 1 0,0-1-1,0 1 1,0-1 0,0 1-1,0-1 1,0 1 0,0-1-1,0 0 1,0 1 0,1-1 0,-1 1-1,0-1 1,0 1 0,1-1-1,-1 1 1,0-1 0,3 4 63,-1 0 1,1 0 0,0 0-1,0-1 1,0 0 0,0 1-1,1-1 1,0 0 0,4 3-1,15 6 261,1-1 0,1-2-1,-1 0 1,41 9 0,111 14 363,-151-29-642,487 42 430,4-39-137,-400-6-176,-225 21 399,-777 5 251,885-26-842,-318-11 48,234 5 9,-145-31 0,223 35-52,0 0-1,0 0 1,0-1 0,0 0-1,0 0 1,0 0-1,-8-7 1,14 10-1,0-1-1,0 1 1,1-1 0,-1 0-1,0 1 1,1-1 0,-1 0-1,1 0 1,-1 1 0,1-1-1,-1 0 1,1 0 0,0 0-1,-1 1 1,1-1 0,0 0-1,-1 0 1,1 0 0,0 0-1,0 0 1,0 0 0,0 0-1,0 0 1,0-1 0,1 0-2,0 0 0,0 0 1,1 0-1,-1 1 1,0-1-1,1 1 0,-1-1 1,1 1-1,-1-1 0,1 1 1,-1 0-1,1 0 1,0 0-1,0 0 0,0 0 1,2-1-1,27-10-30,0 1 0,0 1 0,1 2 0,0 2 0,52-5 0,-46 6 45,558-41 184,7 41 28,-407 6-208,-296 17-156,-1227 58 759,1297-78-595,18 0 3,11-1 69,25-8-124,1 2-1,0 1 0,0 0 1,0 2-1,50-5 0,-19 2-17,856-96 19,-333 48 106,-530 50-74,-49 7-11,0 0 0,0 0 0,0 0 0,0 0 0,0 0 0,0 0 0,0 0 0,0-1 0,0 1 0,0 0 0,0 0 0,0 0 0,0 0 0,0 0 0,0 0 0,0 0 0,0 0 0,0 0 0,0 0 0,0 0 0,0-1 0,0 1 0,0 0 0,0 0 0,0 0 0,-20-1 0,-35 0 21,-537 50-419,297-4-2443,3 9-3652,104-18-1509</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6:10.348"/>
    </inkml:context>
    <inkml:brush xml:id="br0">
      <inkml:brushProperty name="width" value="0.025" units="cm"/>
      <inkml:brushProperty name="height" value="0.025" units="cm"/>
    </inkml:brush>
  </inkml:definitions>
  <inkml:trace contextRef="#ctx0" brushRef="#br0">93 72 5317,'0'0'4052,"-10"0"-2958,-33 1 166,42 0-1163,-1-1 0,0 0 0,0 0 1,0 1-1,1-1 0,-1 1 0,0-1 0,1 1 0,-1 0 0,1 0 0,-1 0 0,1 0 0,-1 0 1,1 0-1,-1 0 0,1 0 0,0 1 0,0-1 0,-1 0 0,1 1 0,0-1 0,0 1 0,1-1 1,-1 1-1,0 0 0,0-1 0,1 1 0,-1 0 0,1-1 0,0 1 0,-1 0 0,1 0 1,0 0-1,0-1 0,0 1 0,0 0 0,0 0 0,0-1 0,1 1 0,-1 0 0,1 0 0,-1-1 1,1 1-1,0 0 0,-1-1 0,1 1 0,0-1 0,0 1 0,0-1 0,0 1 0,1-1 0,-1 0 1,0 1-1,0-1 0,1 0 0,-1 0 0,3 1 0,20 5 337,1-1 0,0-2 1,-1 0-1,2-2 0,-1-1 0,33-2 0,-13 1-190,97 1 45,653 25 25,-583-9-287,179 18 961,-344-25-580,-31 0-231,-16-10-172,0 1 1,0-1-1,0 1 0,0-1 0,0 1 0,-1-1 1,1 1-1,0-1 0,0 1 0,0-1 1,-1 1-1,1-1 0,0 1 0,-1-1 1,1 1-1,0-1 0,-1 0 0,1 1 1,-1-1-1,1 0 0,-1 1 0,1-1 1,0 0-1,-1 0 0,1 1 0,-1-1 1,1 0-1,-1 0 0,1 0 0,-1 0 0,0 1 1,1-1-1,-1 0 0,0 0 0,-22 5 178,1 0-1,-2-1 1,1-2-1,0 0 1,-43-3-1,30 0-123,-614-48 317,-4 0-576,795 62-126,974-11 161,-361-52 133,-733 46 64,-48 3 96,-1029 63 472,-8 0-79,1030-61-506,-36-3 44,70 2-57,-1 0-1,1 0 1,0 0-1,-1 0 0,1 1 1,0-1-1,-1 0 0,1 0 1,0 0-1,0 0 1,-1 0-1,1 0 0,0-1 1,-1 1-1,1 0 0,0 0 1,-1 0-1,1 0 1,0 0-1,0 0 0,-1 0 1,1-1-1,0 1 0,0 0 1,-1 0-1,1 0 1,0-1-1,0 1 0,-1 0 1,1 0-1,0-1 0,0 1 1,0 0-1,0 0 1,-1-1-1,1 1 0,0 0 1,0-1-1,0 1 0,0 0 1,0-1-1,0 1 1,0 0-1,0 0 0,0-1 1,0 1-1,0 0 0,0-1 1,0 1-1,0 0 1,0-1-1,0 1 0,0 0 1,0-1-1,1 1 0,17-13-13,19 0-23,0 1 0,0 2 1,1 2-1,44-4 1,-11 0 14,856-110-882,6 50 0,-929 72 936,-11 1 17,-30 4 85,-45 7 139,-239 40 99,-1072 191 598,1237-210-1740,107-21-2137,0 0-3944</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8:59:23.175"/>
    </inkml:context>
    <inkml:brush xml:id="br0">
      <inkml:brushProperty name="width" value="0.025" units="cm"/>
      <inkml:brushProperty name="height" value="0.025" units="cm"/>
    </inkml:brush>
  </inkml:definitions>
  <inkml:trace contextRef="#ctx0" brushRef="#br0">369 76 6086,'-181'7'4721,"113"-5"5543,786-36-9042,-180 5-1030,-345 19-181,62-2 907,-1940 110 2258,1916-111-3181,1390-46-443,-2451 73 1622,7 61-1083,781-69-641,-114 21 1113,83-3-3103,7 12-5183</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0:58.836"/>
    </inkml:context>
    <inkml:brush xml:id="br0">
      <inkml:brushProperty name="width" value="0.025" units="cm"/>
      <inkml:brushProperty name="height" value="0.025" units="cm"/>
    </inkml:brush>
  </inkml:definitions>
  <inkml:trace contextRef="#ctx0" brushRef="#br0">17 1 1281,'-7'9'32,"3"0"-160,1-4 0,1 2-737</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0:59.209"/>
    </inkml:context>
    <inkml:brush xml:id="br0">
      <inkml:brushProperty name="width" value="0.025" units="cm"/>
      <inkml:brushProperty name="height" value="0.025" units="cm"/>
    </inkml:brush>
  </inkml:definitions>
  <inkml:trace contextRef="#ctx0" brushRef="#br0">1 1 641</inkml:trace>
  <inkml:trace contextRef="#ctx0" brushRef="#br0" timeOffset="1">1 1 641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0:59.913"/>
    </inkml:context>
    <inkml:brush xml:id="br0">
      <inkml:brushProperty name="width" value="0.025" units="cm"/>
      <inkml:brushProperty name="height" value="0.025" units="cm"/>
    </inkml:brush>
  </inkml:definitions>
  <inkml:trace contextRef="#ctx0" brushRef="#br0">1 257 2338,'0'0'1975,"3"-10"-1708,37-99 570,-6 31 6633,-24 44-1329,-3 8 1734,-8 45-5380,-6 18-1821,-18 53-1,16-64-336,1 0 0,2 0 0,0 1 0,2-1 0,-1 28 0,5-52-337,0 0 0,0-1 0,0 1 0,0 0 0,0 0 0,0-1 0,1 1 0,-1 0 0,1-1 0,-1 1 0,1-1 0,-1 1 0,1 0 0,0-1 0,0 1 0,2 2 0,-2-4 0,0 1 0,0-1 0,0 0 0,1 0 0,-1 1 0,0-1 0,0 0 0,0 0 0,1 0 0,-1 0 0,0 0 0,0 0 0,1 0 0,-1-1 0,0 1 0,0 0 0,0-1 0,1 1 0,-1-1 0,0 1 0,0-1 0,0 0 0,0 1 0,0-1 0,1-1 0,13-9 0,0 0 0,-2 0 0,1-1 0,-2-1 0,18-22 0,51-77 0,-74 102 0,50-79 0,-58 125 0,-4-17 0,-2 0 0,-14 28 0,14-32 0,0 1 0,0 0 0,2 0 0,-5 22 0,10-38 0,0 0 0,0 1 0,0-1 0,0 1 0,0-1 0,0 0 0,0 1 0,0-1 0,0 0 0,0 1 0,0-1 0,0 1 0,1-1 0,-1 0 0,0 1 0,0-1 0,0 0 0,1 1 0,-1-1 0,0 0 0,0 1 0,1-1 0,-1 0 0,0 0 0,1 1 0,-1-1 0,0 0 0,1 0 0,-1 0 0,0 0 0,1 1 0,-1-1 0,0 0 0,1 0 0,-1 0 0,1 0 0,-1 0 0,0 0 0,1 0 0,-1 0 0,1 0 0,-1 0 0,0 0 0,1 0 0,-1 0 0,0 0 0,1 0 0,-1 0 0,1-1 0,-1 1 0,0 0 0,1 0 0,-1 0 0,0-1 0,1 1 0,-1 0 0,1-1 0,-1 1 0,13-8 0,1-1 0,-1-1 0,0 0 0,-1-1 0,0 0 0,-1-1 0,19-26 0,-6 10 0,68-98-6048,-102 142-209,-1 1-1873</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1.146"/>
    </inkml:context>
    <inkml:brush xml:id="br0">
      <inkml:brushProperty name="width" value="0.025" units="cm"/>
      <inkml:brushProperty name="height" value="0.025" units="cm"/>
    </inkml:brush>
  </inkml:definitions>
  <inkml:trace contextRef="#ctx0" brushRef="#br0">30 279 15150,'0'0'6289,"10"-9"-3454,12-9-1512,-5 6-21,-1-1-1,-1-1 1,0 0 0,18-24-1,-33 38-1295,0 0-1,0 0 1,0 0 0,1 0-1,-1 0 1,0 0 0,0-1-1,0 1 1,0 0 0,0 0-1,0 0 1,0 0 0,0-1-1,0 1 1,0 0 0,1 0-1,-1 0 1,0 0 0,0-1-1,0 1 1,0 0 0,0 0-1,0 0 1,0 0 0,0-1 0,0 1-1,-1 0 1,1 0 0,0 0-1,0 0 1,0-1 0,0 1-1,0 0 1,0 0 0,0 0-1,0 0 1,0 0 0,0-1-1,-1 1 1,1 0 0,0 0-1,0 0 1,0 0 0,0 0-1,0 0 1,-1 0 0,1 0-1,0-1 1,0 1 0,-13 1 201,-15 7-36,18-2-171,0 0 0,1 0 0,-1 1 0,2 0 0,-1 1 0,1 0 0,0 0 0,1 1 0,-1 0 0,2 0 0,-1 0 0,2 1 0,-6 10 0,11-19 0,0-1 0,0 1 0,0-1 0,0 0 0,1 1 0,-1-1 0,0 0 0,0 1 0,0-1 0,0 0 0,1 1 0,-1-1 0,0 0 0,0 1 0,1-1 0,-1 0 0,0 1 0,0-1 0,1 0 0,-1 0 0,0 0 0,1 1 0,-1-1 0,0 0 0,1 0 0,-1 0 0,1 0 0,-1 1 0,0-1 0,1 0 0,-1 0 0,0 0 0,1 0 0,-1 0 0,1 0 0,-1 0 0,0 0 0,1 0 0,-1-1 0,1 1 0,-1 0 0,1 0 0,14-2 0,-3-1 0,-1-1 0,0 0 0,19-10 0,-23 9 0,0 2 0,0-1 0,0 1 0,1 0 0,-1 1 0,1 0 0,-1 0 0,1 0 0,0 1 0,0 0 0,12 1 0,-19 0 0,0 0 0,0 1 0,0-1 0,0 1 0,0-1 0,0 1 0,0-1 0,0 1 0,-1 0 0,1-1 0,0 1 0,0 0 0,0 0 0,-1-1 0,1 1 0,0 0 0,-1 0 0,1 0 0,-1 0 0,1 0 0,-1 0 0,1 0 0,-1 0 0,0 0 0,1 0 0,-1 0 0,0 0 0,0 1 0,0-1 0,0 1 0,0-1 0,0 0 0,0 1 0,0-1 0,0 0 0,1 0 0,-1 0 0,0 1 0,1-1 0,-1 0 0,0 0 0,1 0 0,0 0 0,-1 0 0,1 0 0,0 0 0,-1 0 0,1 0 0,0 0 0,0 0 0,0 0 0,0 0 0,0-1 0,0 1 0,0 0 0,0-1 0,0 1 0,0-1 0,0 1 0,0-1 0,0 1 0,1-1 0,-1 0 0,0 0 0,3 1 0,2-2 0,0 0 0,0 0 0,0-1 0,0 0 0,0 0 0,0 0 0,-1-1 0,1 0 0,0 0 0,-1 0 0,10-8 0,54-51 0,-64 57 0,3-2 0,13-12 0,-1-1 0,-1 0 0,-1-2 0,-1 0 0,0-1 0,19-37 0,-57 77 0,12-2 0,0 1 0,1-1 0,0 1 0,2 1 0,0-1 0,0 1 0,2 0 0,0 0 0,1 1 0,1-1 0,0 1 0,2 27 0,0-46 0,1 1 0,-1-1 0,0 0 0,1 1 0,-1-1 0,0 1 0,1-1 0,-1 1 0,1-1 0,-1 1 0,1-1 0,-1 1 0,1-1 0,0 1 0,-1-1 0,1 1 0,0 0 0,-1 0 0,1-1 0,0 1 0,-1 0 0,1 0 0,0 0 0,-1-1 0,1 1 0,0 0 0,-1 0 0,1 0 0,0 0 0,0 0 0,-1 1 0,1-1 0,0 0 0,-1 0 0,1 0 0,0 1 0,-1-1 0,1 0 0,0 1 0,-1-1 0,1 0 0,-1 1 0,1-1 0,0 1 0,-1-1 0,1 1 0,-1-1 0,1 1 0,-1-1 0,0 1 0,1 0 0,-1-1 0,0 1 0,1-1 0,-1 1 0,0 0 0,0 0 0,1-1 0,-1 1 0,0 0 0,0-1 0,0 2 0,3-11 0,1 0 0,-2 0 0,1-1 0,-1 0 0,-1 1 0,0-1 0,0 0 0,-1 0 0,-1-15 0,-13 55 0,13-28 0,1-1 0,0 1 0,0 0 0,0 0 0,0 0 0,0 0 0,1 0 0,-1 0 0,1-1 0,-1 1 0,1 0 0,-1 0 0,1-1 0,0 1 0,0 0 0,0-1 0,0 1 0,0-1 0,0 1 0,1-1 0,-1 1 0,0-1 0,1 0 0,-1 0 0,2 1 0,2 1 0,0-1 0,0 1 0,0-1 0,0-1 0,0 1 0,0-1 0,0 0 0,1 0 0,5 0 0,4 0 0,1-1 0,0-1 0,-1 0 0,1-1 0,27-7 0,47-36 0,-91 47 0,0 0 0,1-1 0,-1 1 0,1-1 0,0 1 0,-1 0 0,1 0 0,0-1 0,0 1 0,0 0 0,0-1 0,1 1 0,-1 0 0,0-1 0,1 1 0,-1 0 0,1-1 0,-1 1 0,1-1 0,1 2 0,5 0 0,0 0 0,1-1 0,0 0 0,-1 0 0,1-1 0,0 0 0,15 0 0,-15-1 0,1 0 0,-1 1 0,1 0 0,-1 1 0,14 4 0,-19-5 0,0 1 0,0-1 0,0 1 0,0 0 0,0 0 0,-1 0 0,1 0 0,-1 1 0,0-1 0,1 0 0,-1 1 0,0 0 0,0 0 0,-1 0 0,1-1 0,-1 2 0,1-1 0,1 6 0,5 26 0,-1 1 0,-1 0 0,-3 0 0,0 0 0,-4 48 0,0-46 0,2-37 0,-1 1 0,0-1 0,0 0 0,0 0 0,0 0 0,0 1 0,0-1 0,0 0 0,0 0 0,0 0 0,0 1 0,-1-1 0,1 0 0,0 0 0,-1 0 0,1 0 0,-1 0 0,1 0 0,-1 1 0,0-1 0,0-1 0,1 1 0,-1 0 0,0 0 0,0 0 0,0 0 0,0 0 0,0-1 0,0 1 0,0 0 0,0-1 0,0 1 0,0-1 0,-2 1 0,2-1 0,-1-1 0,0 1 0,1-1 0,-1 0 0,0 1 0,1-1 0,-1 0 0,1 0 0,-1 0 0,1 0 0,0 0 0,-1 0 0,1 0 0,0-1 0,0 1 0,0 0 0,0-1 0,0 1 0,0-1 0,0 1 0,0-1 0,0 1 0,0-3 0,-5-12 0,1 1 0,1-1 0,0 1 0,1-1 0,0-1 0,1 1 0,1 0 0,1 0 0,2-19 0,-2 32 7,1 0 0,0 0 0,0 0 0,0 1-1,0-1 1,0 0 0,0 0 0,1 0 0,0 1 0,-1-1 0,1 1 0,0-1-1,0 1 1,0 0 0,1 0 0,-1 0 0,0 0 0,1 0 0,0 0 0,-1 1 0,1-1-1,0 1 1,3-1 0,10-5-241,1 1 0,35-7 1,-14 4-1067,8-6-5320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3.686"/>
    </inkml:context>
    <inkml:brush xml:id="br0">
      <inkml:brushProperty name="width" value="0.025" units="cm"/>
      <inkml:brushProperty name="height" value="0.025" units="cm"/>
    </inkml:brush>
  </inkml:definitions>
  <inkml:trace contextRef="#ctx0" brushRef="#br0">102 249 5285,'13'-18'6533,"5"-8"-965,-14 8 3845,-43 18-8543,33 2-727,1 1 0,-1-1 0,1 1 0,-1 0 0,1 0 0,0 1 1,0 0-1,0 0 0,0 0 0,1 0 0,0 1 0,0-1 0,0 1 0,0 0 0,1 0 1,0 1-1,0-1 0,0 1 0,1 0 0,0-1 0,0 1 0,0 0 0,1 0 0,0 0 1,-1 11-1,3-16-128,-1 0 1,1-1-1,0 1 1,0-1-1,-1 1 1,1-1-1,0 0 1,0 1-1,0-1 1,0 0-1,-1 1 1,1-1-1,0 0 1,0 0-1,0 0 1,0 0-1,0 0 1,0 0-1,0 0 1,0 0-1,0 0 1,-1 0-1,1-1 1,2 0-1,25-5 276,-12-2-227,0 0-1,-1-1 1,0-1 0,-1 0 0,23-22 0,60-68 247,-87 88-306,1 1-5,0 0 0,-1-1 0,-1 0 0,0-1 0,0 0 0,-1-1 0,10-25 0,-54 84 0,5-4 0,15-22 0,1 2 0,0 0 0,2 1 0,-18 37 0,31-58 0,-1 0 0,0 0 0,1 0 0,-1 1 0,1-1 0,-1 0 0,1 1 0,0-1 0,0 0 0,-1 1 0,1-1 0,0 0 0,0 1 0,0-1 0,0 0 0,1 1 0,-1-1 0,0 0 0,1 1 0,-1-1 0,0 0 0,1 1 0,0-1 0,-1 0 0,1 0 0,0 0 0,-1 0 0,2 2 0,1-2 0,-1 0 0,0 0 0,0 0 0,0 0 0,1-1 0,-1 1 0,0-1 0,0 1 0,1-1 0,-1 0 0,1 0 0,-1 0 0,0 0 0,5-1 0,6-1 0,0-1 0,-1-1 0,1 1 0,23-12 0,-34 14-409,5-2-2740,-16 1-9949</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4.263"/>
    </inkml:context>
    <inkml:brush xml:id="br0">
      <inkml:brushProperty name="width" value="0.025" units="cm"/>
      <inkml:brushProperty name="height" value="0.025" units="cm"/>
    </inkml:brush>
  </inkml:definitions>
  <inkml:trace contextRef="#ctx0" brushRef="#br0">189 23 13741,'0'0'15903,"-11"-5"-15257,3 1-499,5 2-110,0 1 0,1-1 1,-1 1-1,0-1 0,1 1 0,-1 0 1,0 0-1,0 0 0,0 1 0,0-1 1,0 1-1,0 0 0,0-1 0,0 1 1,-1 1-1,1-1 0,0 0 1,0 1-1,0-1 0,0 1 0,0 0 1,1 0-1,-1 0 0,-4 3 0,-5 4 164,1 1 0,0 0 0,-15 16 0,23-21-162,0-1 1,0 1 0,0 0 0,0 0-1,1 0 1,-1 0 0,1 0-1,0 1 1,0-1 0,1 1-1,-1-1 1,1 1 0,0 0-1,0 5 1,1-10-40,1 1 0,-1-1 0,1 1 0,-1-1 0,0 1 0,1 0 0,0-1 0,-1 0 0,1 1 0,-1-1 0,1 1 0,-1-1 0,1 0 0,0 1 0,-1-1 0,1 0 0,0 0 0,-1 1 0,1-1 0,0 0 0,0 0 0,-1 0 0,1 0 0,0 0 0,-1 0 0,1 0 0,0 0 0,-1 0 0,2-1 0,25-2 0,-8-4 0,0-1 0,-1-1 0,0 0 0,-1-2 0,0 0 0,0-1 0,-1-1 0,-1 0 0,21-22 0,-33 32 0,-3 5 0,-7 13 0,-23 37 0,4-6 0,25-45-65,0 0-1,0 0 1,1 0-1,-1 0 1,0 0-1,1 0 1,-1 1-1,1-1 1,-1 0-1,1 0 1,0 1-1,-1-1 1,1 0-1,0 1 1,0-1-1,0 0 1,0 0-1,0 1 1,0-1-1,0 0 1,1 1-1,-1-1 1,0 0-1,1 0 1,-1 1-1,1-1 1,-1 0-1,1 0 1,1 2-1,-1-2-195,1-1-1,0 1 1,0 0-1,0-1 1,0 1-1,0-1 0,0 0 1,0 0-1,0 1 1,0-1-1,0 0 1,0-1-1,0 1 0,0 0 1,0-1-1,0 1 1,0-1-1,0 1 0,2-2 1,10-6-7277</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4.638"/>
    </inkml:context>
    <inkml:brush xml:id="br0">
      <inkml:brushProperty name="width" value="0.025" units="cm"/>
      <inkml:brushProperty name="height" value="0.025" units="cm"/>
    </inkml:brush>
  </inkml:definitions>
  <inkml:trace contextRef="#ctx0" brushRef="#br0">110 0 16720,'0'0'15492,"-10"1"-15006,0 0-479,0 1 1,-1 0 0,1 1-1,0 0 1,1 1 0,-1-1 0,1 2-1,-12 6 1,50-12-4052,-16-1 359,-26 1 107,-2 1-4077</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5.094"/>
    </inkml:context>
    <inkml:brush xml:id="br0">
      <inkml:brushProperty name="width" value="0.025" units="cm"/>
      <inkml:brushProperty name="height" value="0.025" units="cm"/>
    </inkml:brush>
  </inkml:definitions>
  <inkml:trace contextRef="#ctx0" brushRef="#br0">1 146 12300,'0'0'17600,"11"-2"-16126,38-6-1028,-8 1-101,45-12-1,-75 17-320,-1-1-1,0-1 1,-1 0-1,1 0 0,-1-1 1,0-1-1,0 1 1,0-1-1,-1-1 1,9-7-1,-16 14-23,-1-1 0,1 0 0,0 0 0,0 1 0,0-1 0,0 0 0,-1 0 0,1 0 0,0 0 0,-1 0 0,1 0 0,-1 0 0,1 0 0,-1 0 0,0 0 0,1-1 0,-1 1 0,0 0 0,0 0 0,1 0 0,-1 0 0,0-1 0,0 1 0,-1 0 0,1 0 0,0 0 0,0 0 0,-1-2 0,0 1 0,-1 1 0,1 0 0,0-1 0,-1 1 0,1 0 0,-1 0 0,0 0 0,1 0 0,-1 0 0,0 1 0,0-1 0,1 0 0,-1 1 0,0-1 0,-3 1 0,-5-2 0,0 1 0,1 0 0,-1 1 0,0 0 0,-18 3 0,16 2 0,1 0 0,-1 1 0,1 0 0,0 0 0,1 1 0,0 1 0,0 0 0,0 0 0,1 1 0,0 0 0,1 1 0,0 0 0,1 0 0,-12 22 0,17-30 0,1-1 0,1 1 0,-1 0 0,0 0 0,0 0 0,1 0 0,-1 1 0,1-1 0,-1 0 0,1 0 0,0 0 0,0 0 0,0 0 0,0 0 0,1 4 0,0-5 0,-1 0 0,1 0 0,-1 0 0,1 0 0,0 0 0,0 0 0,-1 0 0,1 0 0,0 0 0,0 0 0,0 0 0,0-1 0,0 1 0,0 0 0,0-1 0,0 1 0,0-1 0,1 1 0,-1-1 0,1 1 0,8 0 0,0 1 0,-1-2 0,1 1 0,0-1 0,16-3 0,-5 2 0,50-8-3095,-58 6 1734,-1 0 0,0-1 1,0 0-1,-1-1 0,1 0 1,18-12-1,-9 0-6230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5.452"/>
    </inkml:context>
    <inkml:brush xml:id="br0">
      <inkml:brushProperty name="width" value="0.025" units="cm"/>
      <inkml:brushProperty name="height" value="0.025" units="cm"/>
    </inkml:brush>
  </inkml:definitions>
  <inkml:trace contextRef="#ctx0" brushRef="#br0">94 1 14350,'0'0'16944,"-10"3"-15967,-32 13-545,41-16-430,0 1 0,-1-1 0,1 0 0,0 1 0,0-1 0,0 1 0,0-1 0,-1 1 0,1 0-1,0-1 1,0 1 0,0 0 0,1 0 0,-1 0 0,0 0 0,0 0 0,0 0 0,0 0 0,1 0 0,-1 0 0,1 0 0,-1 0 0,1 0 0,-1 1 0,1-1 0,0 0 0,-1 0 0,1 0 0,0 1 0,0-1-1,0 0 1,0 1 0,0-1 0,0 0 0,0 0 0,0 1 0,1-1 0,-1 0 0,0 0 0,2 2 0,-1 0-3,1-1 0,0 0 0,0 0 0,-1 0 0,2 0 0,-1 0 0,0 0-1,0-1 1,0 1 0,1-1 0,-1 1 0,1-1 0,-1 0 0,5 1 0,17 3-79,-1-1-1,27 1 1,15 1-58,-66-5 141,1-1-1,0 0 1,-1 0 0,1 0-1,0 1 1,-1-1 0,1 0-1,0 0 1,0 1-1,-1-1 1,1 0 0,0 1-1,0-1 1,0 0 0,-1 1-1,1-1 1,0 0 0,0 1-1,0-1 1,0 0 0,0 1-1,0-1 1,0 1 0,0-1-1,0 0 1,0 1 0,0-1-1,0 0 1,0 1-1,0-1 1,0 1 0,0-1-1,0 0 1,0 1 0,0-1-1,0 0 1,1 1 0,-1-1-1,0 0 1,0 1 0,1-1-1,-1 0 1,0 1 0,0-1-1,1 0 1,-1 0 0,0 1-1,1-1 1,-1 0-1,0 0 1,1 0 0,-1 1-1,0-1 1,1 0 0,-1 0-1,0 0 1,1 0 0,-1 0-1,1 0 1,-1 0 0,0 0-1,1 0 1,-1 0 0,0 0-1,1 0 1,-1 0 0,1 0-1,-1 0 1,1-1-1,-27 17 192,5-9-491,-2-1 1,1-1-1,0-1 0,-1-1 1,0-1-1,-43-2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6.061"/>
    </inkml:context>
    <inkml:brush xml:id="br0">
      <inkml:brushProperty name="width" value="0.025" units="cm"/>
      <inkml:brushProperty name="height" value="0.025" units="cm"/>
    </inkml:brush>
  </inkml:definitions>
  <inkml:trace contextRef="#ctx0" brushRef="#br0">17 0 11339,'0'0'14114,"3"8"-12347,0 9-1249,0 0-1,-2 0 0,0 0 0,0 0 0,-2 0 0,0 0 1,-1 0-1,-1 0 0,-8 27 0,2 1-142,7-23-879,9-28-796,7-36-2427,-13-18-7035,-1 30 1431</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6.404"/>
    </inkml:context>
    <inkml:brush xml:id="br0">
      <inkml:brushProperty name="width" value="0.025" units="cm"/>
      <inkml:brushProperty name="height" value="0.025" units="cm"/>
    </inkml:brush>
  </inkml:definitions>
  <inkml:trace contextRef="#ctx0" brushRef="#br0">0 41 13901,'0'0'15439,"57"-27"-13710,-26 22-223,2 1-1314,3 0-192,-3 3 0,-2 1 0,-7 0 0,-3 0 0,-9 4-737,-8 2-2754,-4 3-2082,-7-4-1634</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6.794"/>
    </inkml:context>
    <inkml:brush xml:id="br0">
      <inkml:brushProperty name="width" value="0.025" units="cm"/>
      <inkml:brushProperty name="height" value="0.025" units="cm"/>
    </inkml:brush>
  </inkml:definitions>
  <inkml:trace contextRef="#ctx0" brushRef="#br0">1 13 11723,'0'0'16560,"75"10"-14190,-39-14-801,3-3-1024,-2 1-545,-3 2 0,-5 3 0,-5 1 0,-9 0-769,-8 10-1953,-7 5-1410,-7 3-673,-15-1-2530</inkml:trace>
  <inkml:trace contextRef="#ctx0" brushRef="#br0" timeOffset="1">2 191 7623,'0'0'22325,"61"13"-20691,-33-13-1026,4 0-543,0 0-33,-1 0-1121,-1 1-1634,-4-1-1921,-2 0-1730,-6 0-6567</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7.589"/>
    </inkml:context>
    <inkml:brush xml:id="br0">
      <inkml:brushProperty name="width" value="0.025" units="cm"/>
      <inkml:brushProperty name="height" value="0.025" units="cm"/>
    </inkml:brush>
  </inkml:definitions>
  <inkml:trace contextRef="#ctx0" brushRef="#br0">174 73 16528,'0'0'11712,"-11"-2"-11589,5 1-84,3 0-1,0 1 1,0-1-1,-1 1 0,1-1 1,0 1-1,0 0 1,0 0-1,0 0 1,0 1-1,0-1 0,0 1 1,0 0-1,0-1 1,0 1-1,0 1 0,0-1 1,1 0-1,-1 1 1,0-1-1,1 1 1,-1 0-1,1 0 0,-5 4 1,-3 6 240,0 2 1,0-1 0,1 1 0,1 1-1,0-1 1,-5 18 0,11-28-229,0-1 0,1 2 0,-1-1 0,1 0 1,0 0-1,0 0 0,1 1 0,-1-1 1,1 0-1,0 1 0,0-1 0,1 0 0,-1 0 1,1 1-1,0-1 0,0 0 0,0 0 1,1 0-1,0 0 0,-1 0 0,1 0 0,0 0 1,1-1-1,-1 1 0,1-1 0,0 1 1,0-1-1,3 3 0,45 25-51,-41-26 0,0 1 0,-1 0 0,0 0 0,0 0 0,9 10 0,-17-16 0,0 1 0,-1-1 0,1 1 0,-1-1 0,1 1 0,-1-1 0,1 1 0,-1-1 0,1 1 0,-1 0 0,1-1 0,-1 1 0,0 0 0,1-1 0,-1 1 0,0 0 0,0-1 0,1 1 0,-1 0 0,0 0 0,0-1 0,0 1 0,0 0 0,0 0 0,0-1 0,0 1 0,0 0 0,-1 0 0,1 0 0,-1 0 0,0 0 0,0-1 0,0 1 0,0-1 0,0 1 0,0-1 0,0 1 0,0-1 0,0 0 0,0 1 0,0-1 0,0 0 0,0 0 0,0 0 0,0 0 0,-3 0 0,-1 0 0,0 0 0,0-1 0,0 0 0,0 0 0,1 0 0,-1 0 0,0-1 0,-6-2 0,3-3 0,0 1 0,0-1 0,1-1 0,0 1 0,0-1 0,1-1 0,0 1 0,0-1 0,1 0 0,0 0 0,1-1 0,0 1 0,0-1 0,-2-14 0,6 22 0,0 1 0,0-1 0,0 1 0,0-1 0,1 1 0,-1-1 0,1 1 0,-1 0 0,1-1 0,-1 1 0,1 0 0,0-1 0,0 1 0,0 0 0,0 0 0,-1 0 0,2 0 0,-1-1 0,0 2 0,0-1 0,0 0 0,0 0 0,1 0 0,-1 0 0,0 1 0,1-1 0,-1 1 0,0-1 0,1 1 0,-1-1 0,1 1 0,-1 0 0,3 0 0,61-8 0,-46 7 0,2 0-458,0-2 0,0-1 0,0 0 0,0-1 0,39-16 0,-53 17 330,0 0 0,1-1-1,-2 1 1,1-1 0,-1 0 0,1-1 0,-2 0 0,1 0-1,0 0 1,-1 0 0,-1-1 0,1 0 0,-1 0-1,0 0 1,0-1 0,-1 1 0,0-1 0,3-12-1,-4 10 574,0 0-1,0 0 0,-1 0 0,1-13 0,-4 24-365,0 0 1,0 0-1,1 0 0,-1 0 0,1 0 1,-1 0-1,1 0 0,-1 1 0,1-1 1,0 1-1,0-1 0,-3 4 1,-8 19 68,1-1 1,1 2-1,1 0 1,1 0 0,2 0-1,0 1 1,1 0 0,2 0-1,1 0 1,1 1 0,1-1-1,5 37 1,6-24-149,-3-29 0,-3-28 0,-2-50 0,-3 48 0,1 0 0,0 0 0,1 0 0,2 0 0,5-20 0,-9 39 0,1 0 0,0 1 0,-1-1 0,1 0 0,0 0 0,0 0 0,0 0 0,-1 1 0,1-1 0,0 0 0,0 1 0,0-1 0,0 1 0,0-1 0,0 1 0,0 0 0,0-1 0,0 1 0,0 0 0,1 0 0,-1-1 0,0 1 0,0 0 0,0 0 0,0 0 0,0 0 0,0 1 0,0-1 0,1 0 0,-1 0 0,1 1 0,43 14 0,-28-10 0,-9-3 0,0 0 0,0-1 0,0 0 0,0 0 0,0-1 0,0 0 0,0-1 0,0 1 0,0-2 0,0 1 0,9-4 0,-14 4 0,0 0 0,1-1 0,-1 1 0,0-1 0,0 0 0,-1 0 0,1 0 0,0 0 0,-1 0 0,1-1 0,-1 1 0,0-1 0,1 0 0,-1 1 0,-1-1 0,1 0 0,0 0 0,-1 0 0,1-1 0,-1 1 0,0 0 0,0 0 0,-1-1 0,1 1 0,0-1 0,-1 1 0,0-1 0,0-3 0,0 6 0,0 1 0,0-1 0,0 0 0,-1 0 0,1 1 0,0-1 0,0 0 0,-1 0 0,1 1 0,0-1 0,-1 0 0,1 1 0,-1-1 0,1 0 0,-1 1 0,1-1 0,-1 1 0,1-1 0,-1 1 0,0-1 0,1 1 0,-1-1 0,1 1 0,-1 0 0,0-1 0,0 1 0,1 0 0,-1 0 0,0-1 0,0 1 0,1 0 0,-1 0 0,0 0 0,0 0 0,1 0 0,-1 0 0,0 0 0,0 0 0,0 0 0,1 1 0,-1-1 0,0 0 0,-1 1 0,-2 0 0,1-1 0,-1 2 0,0-1 0,1 0 0,-1 1 0,1 0 0,-1-1 0,-3 4 0,0 1 0,-1 1 0,1 0 0,1 0 0,-1 1 0,-9 16 0,13-20 0,1 0 0,0 0 0,0 0 0,1 0 0,-1 0 0,1 0 0,0 1 0,0-1 0,0 0 0,1 1 0,-1-1 0,1 1 0,0-1 0,0 1 0,1-1 0,0 5 0,0-7 0,0 0 0,1 0 0,-1-1 0,0 1 0,1 0 0,-1 0 0,1-1 0,0 1 0,-1-1 0,1 1 0,0-1 0,0 0 0,0 0 0,0 0 0,0 0 0,0 0 0,0 0 0,0-1 0,1 1 0,-1 0 0,0-1 0,0 0 0,0 0 0,5 0 0,63 1 0,-57-2 0,-5 0-443,0 1 1,0-1-1,0-1 1,15-4-1,-17 4-192,-1 0 0,1-1 0,-1 0 0,0 0 0,0 0 0,0-1 0,0 1 0,0-1 0,-1 0 0,0-1 0,7-8 0,8-17-6508</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8.559"/>
    </inkml:context>
    <inkml:brush xml:id="br0">
      <inkml:brushProperty name="width" value="0.025" units="cm"/>
      <inkml:brushProperty name="height" value="0.025" units="cm"/>
    </inkml:brush>
  </inkml:definitions>
  <inkml:trace contextRef="#ctx0" brushRef="#br0">44 1 15310,'0'0'10576,"-5"12"-8137,-4 15-1698,1 1-1,2 0 0,0 1 0,2-1 1,-1 59-1,5-79-740,0-1 0,1 1 0,0 0 0,0-1 0,0 1 0,5 12 0,-6-19 0,1 0 0,-1 0 0,1 0 0,0 0 0,-1 0 0,1 0 0,0 0 0,-1 0 0,1 0 0,0 0 0,0 0 0,0 0 0,0-1 0,0 1 0,0 0 0,0-1 0,0 1 0,0-1 0,0 1 0,2 0 0,-1-1 0,0 0 0,0-1 0,0 1 0,0 0 0,0-1 0,0 1 0,0-1 0,-1 1 0,1-1 0,0 0 0,0 0 0,-1 0 0,1 0 0,0 0 0,-1 0 0,1 0 0,1-2 0,14-15 0,0 0 0,-1-2 0,-1 1 0,-1-2 0,-1 0 0,-1-1 0,-1 0 0,0 0 0,13-47 0,-58 148-6488,-8 18-5076,39-88 11151,1 0 0,-1 0 0,2 1-1,0-1 1,-1 11 0,2-19 682,0 0 0,0-1 0,0 1 0,0 0 0,0 0 0,0 0 0,0 0 0,0 0 0,0 0 0,1 0 0,-1 0 0,0 0 0,1 0 0,-1 0 1,1-1-1,-1 1 0,1 0 0,-1 0 0,1 0 0,-1-1 0,1 1 0,0 0 0,-1-1 0,1 1 0,0 0 0,0-1 0,-1 1 0,1-1 0,0 1 1,2 0-1,-1-1 36,0 0 1,1 0 0,-1 0 0,0 0-1,1 0 1,-1-1 0,1 1 0,-1-1 0,0 1-1,0-1 1,1 0 0,1-1 0,6-3 3,0-1 1,-1 0-1,1 0 1,13-13-1,-9 4-509,-2 0 0,0-1 0,-1-1 0,0 0 0,-2 0 0,0-1 0,-1 0 0,0-1 0,4-20 0,11-23 1784,-37 131 2799,7-41-3933,0-1 0,2 1 0,1 1 1,2-1-1,0 43 0,4-67-450,2-9 0,1-11 0,-4 9 0,5-54 0,-6 57 0,0 0 0,0 0 0,0 0 0,-1 0 0,1 0 0,-1 1 0,0-1 0,0 0 0,0 0 0,0 1 0,-1-1 0,-2-4 0,4 8 0,0 0 0,0-1 0,0 1 0,0 0 0,-1-1 0,1 1 0,0 0 0,0 0 0,0-1 0,-1 1 0,1 0 0,0 0 0,0 0 0,0-1 0,-1 1 0,1 0 0,0 0 0,-1 0 0,1 0 0,0-1 0,0 1 0,-1 0 0,1 0 0,0 0 0,-1 0 0,1 0 0,0 0 0,-1 0 0,1 0 0,0 0 0,-1 0 0,1 0 0,0 0 0,0 0 0,-1 0 0,1 0 0,0 1 0,-1-1 0,1 0 0,-5 14 0,6 19 0,1-30 0,-1 0 0,1 0 0,0 0 0,0 0 0,0 0 0,1 0 0,-1-1 0,0 1 0,1-1 0,0 1 0,0-1 0,0 0 0,0 0 0,0 0 0,0-1 0,0 1 0,0-1 0,1 1 0,-1-1 0,1 0 0,-1-1 0,1 1 0,-1 0 0,5-1 0,6 2 0,0-1 0,0-1 0,-1 0 0,1-1 0,16-3 0,-22 3 0,0-1 0,0-1 0,0 0 0,0 0 0,-1-1 0,1 0 0,9-6 0,-14 8 0,0 0 0,0 0 0,0-1 0,-1 1 0,1 0 0,-1-1 0,1 0 0,-1 1 0,0-1 0,0 0 0,0 0 0,0 0 0,-1-1 0,1 1 0,-1 0 0,0-1 0,0 1 0,0-1 0,0-6 0,-1 10 0,0-1 0,-1 1 0,1-1 0,0 1 0,-1-1 0,1 1 0,0-1 0,-1 1 0,1-1 0,-1 1 0,1 0 0,-1-1 0,1 1 0,-1 0 0,1-1 0,-1 1 0,0 0 0,1 0 0,-1-1 0,1 1 0,-1 0 0,0 0 0,1 0 0,-1 0 0,0 0 0,1 0 0,-1 0 0,1 0 0,-1 0 0,0 0 0,1 0 0,-1 0 0,1 0 0,-1 1 0,0-1 0,-25 7 0,17-3 0,1 1 0,-1 0 0,2 1 0,-1 0 0,0 0 0,1 1 0,-9 10 0,14-14 0,-1-1 0,1 1 0,0 0 0,0 0 0,0-1 0,0 1 0,0 1 0,1-1 0,-1 0 0,1 0 0,0 0 0,0 1 0,0-1 0,0 1 0,1-1 0,-1 1 0,1-1 0,0 1 0,0-1 0,0 1 0,1-1 0,-1 0 0,1 1 0,1 4 0,0-6 0,-1 0 0,1 0 0,0 0 0,0-1 0,0 1 0,0 0 0,1-1 0,-1 1 0,0-1 0,1 0 0,-1 1 0,0-1 0,1 0 0,0-1 0,-1 1 0,1 0 0,-1-1 0,6 1 0,51 2 0,-56-3 0,58-3-3659,-48 1 1734,1-1 0,-1 0 0,0-1-1,1 0 1,-2-1 0,1-1 0,-1 0 0,13-8 0,-1-2-5469</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08.888"/>
    </inkml:context>
    <inkml:brush xml:id="br0">
      <inkml:brushProperty name="width" value="0.025" units="cm"/>
      <inkml:brushProperty name="height" value="0.025" units="cm"/>
    </inkml:brush>
  </inkml:definitions>
  <inkml:trace contextRef="#ctx0" brushRef="#br0">137 37 3523,'0'0'28470,"-12"-7"-27781,-37-19-604,46 25-85,0 0 0,1 1 0,-1-1 0,1 1 0,-1-1 0,0 1 0,1 0 0,-1 0 0,0 1 0,1-1 0,-1 0 0,0 1 0,1 0 0,-1-1 0,1 1 0,-1 0 0,-3 2 0,4-2 0,1 0 0,-1-1 0,1 1 0,0 0 0,-1 0 0,1 0 0,-1 0 0,1 0 0,0 1 0,0-1 0,0 0 0,0 0 0,0 1 0,0-1 0,0 1 0,0-1 0,0 1 0,1-1 0,-1 1 0,1-1 0,-1 1 0,1 2 0,0-3 0,1 0 0,-1 0 0,1 0 0,0 0 0,0-1 0,0 1 0,0 0 0,-1 0 0,1-1 0,0 1 0,0-1 0,0 1 0,0 0 0,1-1 0,-1 0 0,0 1 0,0-1 0,0 0 0,0 0 0,0 1 0,2-1 0,31 5 0,-29-5 0,104 5 0,-85-6 0,1 1 0,0 1 0,-1 2 0,0 0 0,33 9 0,-57-12 0,1 0 0,0 1 0,0-1 0,-1 0 0,1 0 0,0 0 0,0 1 0,-1-1 0,1 0 0,0 1 0,-1-1 0,1 0 0,0 1 0,-1-1 0,1 1 0,-1-1 0,1 1 0,-1-1 0,1 1 0,-1 0 0,1-1 0,-1 1 0,1 0 0,-1-1 0,0 1 0,1 0 0,-1-1 0,0 1 0,0 0 0,0 0 0,1-1 0,-1 1 0,0 0 0,0 0 0,0 0 0,0-1 0,0 1 0,-1 0 0,1 0 0,0-1 0,0 1 0,0 0 0,-1 0 0,1-1 0,0 1 0,-1 0 0,1-1 0,0 1 0,-1 0 0,1-1 0,-1 1 0,1-1 0,-1 1 0,1-1 0,-1 1 0,0-1 0,1 1 0,-1-1 0,0 1 0,-40 27 0,23-18 0,0-1 0,-1 0 0,0-2 0,0 0 0,-1-1 0,0 0 0,-39 4 0,58-10-33,1 0 1,0 0-1,0 0 0,0 0 1,0 0-1,0 0 1,-1 0-1,1 0 0,0 0 1,0-1-1,0 1 0,0 0 1,-1 0-1,1 0 0,0 0 1,0 0-1,0 0 0,0 0 1,0 0-1,0-1 1,0 1-1,-1 0 0,1 0 1,0 0-1,0 0 0,0 0 1,0-1-1,0 1 0,0 0 1,0 0-1,0 0 0,0 0 1,0 0-1,0-1 1,0 1-1,0 0 0,0 0 1,0 0-1,0 0 0,0-1 1,0 1-1,0 0 0,0 0 1,0 0-1,0 0 0,0 0 1,0-1-1,0 1 1,0 0-1,1 0 0,-1 0 1,0 0-1,0 0 0,0-1 1,0 1-1,0 0 0,0 0 1,1 0-1,2-5-5534,9-8-9617</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0.733"/>
    </inkml:context>
    <inkml:brush xml:id="br0">
      <inkml:brushProperty name="width" value="0.025" units="cm"/>
      <inkml:brushProperty name="height" value="0.025" units="cm"/>
    </inkml:brush>
  </inkml:definitions>
  <inkml:trace contextRef="#ctx0" brushRef="#br0">0 63 7271,'0'0'14873,"1"-12"-5857,18 11-8762,0-1 0,0-1 0,0-1 0,0 0 0,18-9 1,57-10-782,-93 22 348,15 1-2212,-10 7-7776</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6.842"/>
    </inkml:context>
    <inkml:brush xml:id="br0">
      <inkml:brushProperty name="width" value="0.025" units="cm"/>
      <inkml:brushProperty name="height" value="0.025" units="cm"/>
    </inkml:brush>
  </inkml:definitions>
  <inkml:trace contextRef="#ctx0" brushRef="#br0">195 129 19506,'-1'-2'206,"0"1"1,0-1-1,0 0 0,0 1 0,0 0 0,0-1 0,0 1 0,0 0 0,-1-1 0,1 1 0,-1 0 0,1 0 0,0 0 0,-1 0 0,0 0 0,1 1 0,-1-1 0,0 0 0,1 1 0,-1-1 0,0 1 0,1 0 0,-1-1 0,0 1 1,0 0-1,0 0 0,1 0 0,-1 0 0,0 0 0,0 1 0,1-1 0,-1 1 0,-2 0 0,-2 0-50,-1 0 0,0 0 0,0 1 0,1 0 0,0 0 0,-1 1 0,-9 6 0,7-3-33,1 1 1,0 0 0,0 1-1,1 0 1,-7 10 0,11-14-46,0 0 0,0 0 0,1 1 0,-1-1 1,1 1-1,0-1 0,1 1 0,-1 0 0,1 0 0,0 0 1,0 0-1,0 0 0,1 5 0,0-9-70,0 0 0,0 0 0,0 0-1,0-1 1,1 1 0,-1 0 0,0 0 0,1 0 0,-1-1 0,0 1 0,1 0-1,-1-1 1,1 1 0,-1 0 0,1-1 0,-1 1 0,1 0 0,0-1-1,-1 1 1,1-1 0,0 1 0,-1-1 0,1 0 0,0 1 0,-1-1-1,3 1 1,27 2 159,31-17 175,-39 5-167,0-1 0,-1-1 0,-1 0 0,1-2 0,-2 0 0,0-2 0,0 0 0,-2-1 0,0 0 0,-1-2 0,0 0 0,-1-1 0,22-38 0,-30 40-175,-32 43 0,12-8 0,-36 59 0,46-72 0,0 1 0,1 0 0,-1-1 0,1 1 0,1 1 0,-1-1 0,1 0 0,0 0 0,0 0 0,1 1 0,0 9 0,0-14 0,1-1 0,0 0 0,0 1 0,-1-1 0,1 0 0,0 1 0,0-1 0,0 0 0,1 0 0,-1 0 0,0 0 0,0 0 0,0 0 0,1-1 0,-1 1 0,1 0 0,-1 0 0,0-1 0,1 1 0,-1-1 0,1 0 0,-1 1 0,1-1 0,-1 0 0,1 0 0,0 0 0,-1 0 0,4 0 0,48-4 0,-41 1 0,-1 0 0,1-2 0,-1 1 0,-1-1 0,1-1 0,-1 0 0,1-1 0,-2 0 0,1 0 0,-1-1 0,0 0 0,-1 0 0,0-1 0,0-1 0,-1 1 0,8-14 0,-57 67 0,38-39 0,1 1 0,-1-1 0,1 1 0,0 0 0,0 0 0,-3 11 0,6-16 0,0 0 0,-1 0 0,1 0 0,0 0 0,0 0 0,0 0 0,0 1 0,0-1 0,0 0 0,1 0 0,-1 0 0,0 0 0,0 0 0,1 0 0,-1 0 0,1 0 0,-1 0 0,1 0 0,-1 0 0,1 0 0,-1 0 0,1 0 0,0-1 0,0 1 0,-1 0 0,1 0 0,0-1 0,0 1 0,0 0 0,0-1 0,0 1 0,0-1 0,0 0 0,0 1 0,0-1 0,0 1 0,0-1 0,0 0 0,0 0 0,0 0 0,0 0 0,1 0 0,-1 0 0,0 0 0,0 0 0,0 0 0,1-1 0,11 1 0,1-1 0,-1-1 0,0 0 0,0-1 0,0 0 0,-1-1 0,1-1 0,-1 0 0,17-9 0,-8 2 0,-2 0 0,1-1 0,-2-1 0,28-27 0,-54 50 0,0 0 0,1 0 0,1 1 0,0 0 0,0 0 0,1 1 0,0 0 0,1-1 0,0 2 0,0-1 0,1 0 0,-1 15 0,4-25-77,0 0 0,0 1 0,1-1-1,-1 0 1,0 1 0,1-1 0,-1 0 0,1 1 0,-1-1-1,1 0 1,0 0 0,-1 0 0,1 0 0,0 0 0,0 0 0,0 0-1,0 0 1,0 0 0,0 0 0,0 0 0,0 0 0,0-1-1,0 1 1,0 0 0,1-1 0,-1 1 0,0-1 0,1 0 0,-1 1-1,0-1 1,0 0 0,1 0 0,-1 0 0,1 0 0,-1 0-1,2 0 1,-1 0-288,0 0 0,1 0 0,-1 0 0,0 0 0,1-1 0,-1 1 0,0-1-1,0 1 1,1-1 0,-1 0 0,0 0 0,0 0 0,0 0 0,0-1 0,0 1 0,0 0-1,0-1 1,-1 1 0,1-1 0,2-3 0,6-17-10701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7.172"/>
    </inkml:context>
    <inkml:brush xml:id="br0">
      <inkml:brushProperty name="width" value="0.025" units="cm"/>
      <inkml:brushProperty name="height" value="0.025" units="cm"/>
    </inkml:brush>
  </inkml:definitions>
  <inkml:trace contextRef="#ctx0" brushRef="#br0">0 1 16335,'0'0'16432,"36"49"-26746,-19-36 3396,1-3-5318</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7.546"/>
    </inkml:context>
    <inkml:brush xml:id="br0">
      <inkml:brushProperty name="width" value="0.025" units="cm"/>
      <inkml:brushProperty name="height" value="0.025" units="cm"/>
    </inkml:brush>
  </inkml:definitions>
  <inkml:trace contextRef="#ctx0" brushRef="#br0">116 7 5669,'0'0'25619,"-10"-1"-24364,4 0-1105,-1 0-144,0 0 0,0 0 0,0 0 1,0 1-1,0 0 0,0 0 0,0 1 0,0 0 0,0 0 1,1 0-1,-8 3 0,13-3-6,1-1 0,-1 0 0,1 0 0,-1 1 0,1-1 0,-1 0 0,1 1 0,-1-1 0,1 0 0,0 1 0,-1-1 0,1 1 0,0-1 0,-1 1 0,1-1 0,0 1 0,-1-1 0,1 1 0,0-1 0,0 1 0,0-1 0,-1 1 0,1-1 0,0 1 0,0-1 0,0 1 0,0 0 0,0-1 0,0 1 0,0-1 0,0 1 0,0 0 0,0-1 0,1 1 0,-1-1 0,0 1 0,0-1 0,0 1 0,1-1 0,-1 1 0,0-1 0,1 1 0,-1-1 0,0 1 0,1-1 0,-1 0 0,1 1 0,-1-1 0,0 1 0,1-1 0,-1 0 0,1 0 0,-1 1 0,1-1 0,-1 0 0,1 0 0,0 1 0,-1-1 0,1 0 0,-1 0 0,1 0 0,-1 0 0,2 0 0,42 8 0,-40-7 0,10 0 0,-1 0 0,0 1 0,-1 0 0,22 7 0,-32-9 0,0 1 0,0-1 0,-1 1 0,1 0 0,0-1 0,0 1 0,-1 0 0,1 0 0,0 1 0,-1-1 0,1 0 0,-1 0 0,0 1 0,1-1 0,-1 1 0,0-1 0,0 1 0,0-1 0,0 1 0,0 0 0,0 0 0,0-1 0,-1 1 0,1 0 0,-1 0 0,1 0 0,-1 0 0,0 0 0,0 0 0,1 0 0,-2 2 0,0-1 0,0-1 0,0 1 0,0-1 0,0 1 0,-1-1 0,0 0 0,1 0 0,-1 0 0,0 0 0,0 0 0,0 0 0,0 0 0,0 0 0,0-1 0,-1 1 0,1-1 0,-1 0 0,1 1 0,-1-1 0,-4 1 0,-55 16 0,55-17-489,-1 1 0,1-2 0,-1 1-1,1-1 1,-10 0 0,16 0 341,0 0-1,0-1 0,0 1 0,0 0 1,0 0-1,0 0 0,0-1 0,0 1 1,0-1-1,0 1 0,0-1 1,0 1-1,1-1 0,-1 1 0,0-1 1,0 0-1,0 1 0,1-1 0,-1 0 1,0 0-1,1 0 0,-1 1 1,1-1-1,-1 0 0,1 0 0,-1 0 1,1 0-1,0 0 0,-1 0 1,1 0-1,0 0 0,0 0 0,0 0 1,0 0-1,0 0 0,0 0 0,0 0 1,0 0-1,0 0 0,0 0 1,0 0-1,1 0 0,-1 0 0,0 0 1,1 0-1,-1 0 0,1-1 0,6-10-9508</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7.921"/>
    </inkml:context>
    <inkml:brush xml:id="br0">
      <inkml:brushProperty name="width" value="0.025" units="cm"/>
      <inkml:brushProperty name="height" value="0.025" units="cm"/>
    </inkml:brush>
  </inkml:definitions>
  <inkml:trace contextRef="#ctx0" brushRef="#br0">0 67 23478,'0'0'6935,"12"0"-4933,-10 0-1973,11 1 53,0-1 0,0 0 0,0-1 1,14-2-1,-23 2-86,0 0-1,0 0 1,0 0-1,0-1 1,0 0 0,0 1-1,0-1 1,0 0-1,-1-1 1,1 1 0,-1-1-1,0 1 1,0-1-1,0 0 1,0 0 0,0-1-1,0 1 1,-1-1-1,4-5 1,-4-2 4,-10 12 0,-9 10 0,9-3 0,-38 42 0,44-47 0,-1 0 0,1 1 0,0-1 0,0 1 0,0-1 0,0 1 0,0 0 0,1 0 0,0 0 0,0 0 0,0 0 0,0 0 0,0 7 0,2-11 0,-1 1 0,1 0 0,-1-1 0,1 1 0,-1 0 0,1-1 0,0 1 0,-1-1 0,1 1 0,0-1 0,-1 1 0,1-1 0,0 1 0,0-1 0,-1 0 0,1 1 0,0-1 0,0 0 0,0 0 0,-1 0 0,1 0 0,0 1 0,0-1 0,0 0 0,0 0 0,1-1 0,33 1 0,-27-1 0,7 0 0,-1-1 0,0 0 0,0-1 0,-1-1 0,17-7 0,-16 6 0,0 0 0,0 1 0,1 1 0,25-3 0,-39 6 0,-1 0 0,1 0 0,0 0 0,-1 0 0,1 0 0,-1 1 0,1-1 0,-1 0 0,1 0 0,-1 1 0,1-1 0,-1 0 0,1 0 0,-1 1 0,1-1 0,-1 1 0,1-1 0,-1 0 0,0 1 0,1-1 0,-1 1 0,0-1 0,1 1 0,-1-1 0,0 1 0,0-1 0,0 1 0,1-1 0,-1 1 0,0-1 0,0 1 0,0 0 0,0-1 0,0 1 0,0-1 0,0 1 0,0-1 0,0 1 0,0 0 0,0-1 0,0 1 0,-1 0 0,-4 21 0,5-22 0,-4 28 0,4-27 0,1-1 0,-1 1 0,0 0 0,1-1 0,-1 1 0,0 0 0,1-1 0,-1 1 0,1-1 0,-1 1 0,1-1 0,-1 1 0,1-1 0,-1 1 0,1-1 0,-1 1 0,1-1 0,0 1 0,-1-1 0,1 0 0,0 0 0,1 1 0,2 0 0,1-1 0,-1 0 0,1 0 0,-1 0 0,1-1 0,-1 0 0,0 1 0,1-1 0,-1-1 0,5-1 0,9-3 0,-1 0 0,0 1 0,0 0 0,1 1 0,0 1 0,21-1 0,-39 4 0,1 0 0,-1 1 0,1-1 0,-1 0 0,1 0 0,-1 1 0,1-1 0,-1 0 0,0 0 0,1 1 0,-1-1 0,1 1 0,-1-1 0,0 0 0,1 1 0,-1-1 0,0 1 0,0-1 0,1 1 0,-1-1 0,0 0 0,0 1 0,0-1 0,0 1 0,0-1 0,1 1 0,-1 0 0,0-1 0,0 1 0,0-1 0,0 1 0,0-1 0,-1 1 0,1-1 0,0 1 0,0-1 0,0 1 0,0-1 0,0 1 0,-1-1 0,1 1 0,0-1 0,0 0 0,-1 1 0,1-1 0,0 1 0,-1-1 0,0 1 0,-14 25 0,10-21-5,-19 20-2216,4-16-4137,9-8-11579</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9.099"/>
    </inkml:context>
    <inkml:brush xml:id="br0">
      <inkml:brushProperty name="width" value="0.025" units="cm"/>
      <inkml:brushProperty name="height" value="0.025" units="cm"/>
    </inkml:brush>
  </inkml:definitions>
  <inkml:trace contextRef="#ctx0" brushRef="#br0">0 81 13581,'0'0'13687,"1"-8"-12971,-1 5-676,0 0 0,0 0 0,1 1 0,0-1 1,-1 0-1,1 0 0,0 1 0,0-1 0,0 0 0,1 1 1,-1-1-1,1 1 0,-1 0 0,1-1 0,0 1 0,0 0 1,0 0-1,3-2 0,-1 1 73,1 0 0,0 0 0,0 1 0,0 0 0,0 0 0,0 0 0,0 1 0,1-1 0,-1 1 0,0 0 0,7 1 0,-10-1-100,0 1-1,0 0 1,0 0-1,-1 0 1,1 0-1,0 1 1,0-1 0,0 0-1,0 1 1,-1-1-1,1 1 1,0 0-1,0-1 1,-1 1 0,1 0-1,0 0 1,-1 0-1,1 1 1,-1-1-1,0 0 1,1 0-1,1 3 1,-1 0 3,0 0 0,0-1 0,0 1 0,0 0 0,-1 0 0,0 0 0,0 0 0,0 0-1,0 0 1,0 5 0,-1 11 62,0 0 0,-1 0 0,-5 28 0,5-45-58,-9 92 156,10-94-166,1-1 0,-1 1 0,1 0 0,-1 0 0,1-1 1,-1 1-1,1-1 0,-1 1 0,1 0 0,0-1 0,-1 1 1,1-1-1,0 0 0,-1 1 0,1-1 0,0 1 0,0-1 0,-1 0 1,1 0-1,0 1 0,0-1 0,0 0 0,-1 0 0,1 0 1,0 0-1,0 0 0,0 0 0,-1 0 0,1 0 0,0 0 0,0 0 1,0 0-1,-1-1 0,1 1 0,0 0 0,0-1 0,-1 1 1,2-1-1,35-12 378,-15-2-261,0-2-1,-1 0 1,36-38-1,11-9 20,-68 64-148,1 0 1,-1 0 0,0 0 0,0 0-1,0 0 1,0 0 0,0 0-1,0 0 1,0 0 0,1 0 0,-1 0-1,0 0 1,0 0 0,0 0-1,0 0 1,0 0 0,1 0-1,-1 0 1,0 0 0,0 0 0,0 0-1,0 0 1,0 0 0,0 0-1,0 0 1,1 0 0,-1 0-1,0 0 1,0 0 0,0 0 0,0 0-1,0 0 1,0 1 0,0-1-1,0 0 1,0 0 0,1 0-1,-1 0 1,0 0 0,0 0 0,0 0-1,0 1 1,0-1 0,0 0-1,0 0 1,0 0 0,0 0 0,0 0-1,0 0 1,0 1 0,0-1-1,0 0 1,0 0 0,0 0-1,0 0 1,0 0 0,0 0 0,0 1-1,0-1 1,0 0 0,0 0-1,-1 17-172,-4 18-57,0-19 404,1 0 1,1 0-1,-1 30 1,4-45-173,0 0 1,0-1-1,1 1 1,-1 0-1,0-1 1,1 1-1,-1 0 0,0-1 1,1 1-1,-1 0 1,1-1-1,-1 1 1,1-1-1,0 1 0,-1-1 1,1 1-1,-1-1 1,1 0-1,0 1 1,0-1-1,-1 0 0,1 1 1,0-1-1,-1 0 1,1 0-1,0 0 1,0 0-1,-1 1 0,1-1 1,0 0-1,0 0 1,0-1-1,-1 1 1,1 0-1,0 0 0,0 0 1,-1 0-1,1-1 1,0 1-1,-1 0 1,2-1-1,34-13-13,-16-1 12,-2-1 0,1 0 0,-2-2 0,0 0 0,-2-1 0,0-1 0,20-34 0,-22 36 0,-15 41 0,-11 19 0,8-31 0,1 0 0,0 0 0,1 0 0,0 1 0,1-1 0,0 1 0,1-1 0,0 1 0,1 0 0,1 18 0,0-29 3,0 1-1,0-1 1,0 0 0,0 1-1,0-1 1,1 0 0,-1 1-1,0-1 1,1 0 0,-1 0-1,1 0 1,-1 0 0,1-1-1,-1 1 1,1 0 0,-1-1-1,1 1 1,0-1 0,-1 1-1,1-1 1,0 0 0,-1 0-1,1 1 1,0-1 0,2-1-1,48-2-349,-16-7-2013,-2-8-4152,0-5-4645</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19.712"/>
    </inkml:context>
    <inkml:brush xml:id="br0">
      <inkml:brushProperty name="width" value="0.025" units="cm"/>
      <inkml:brushProperty name="height" value="0.025" units="cm"/>
    </inkml:brush>
  </inkml:definitions>
  <inkml:trace contextRef="#ctx0" brushRef="#br0">48 82 14638,'0'0'2322,"4"-11"940,26-59 2962,-53 119-3749,11-27-1513,2 1-1,0 0 1,-12 45-1,21-64-961,0 1 0,0-1 0,0 1 0,1 0 0,0-1 0,0 1 0,0 0 0,0-1 0,1 1 0,2 7 0,-3-11 0,1 0 0,-1 0 0,1 0 0,-1 0 0,1 0 0,0 0 0,-1-1 0,1 1 0,0 0 0,0 0 0,0-1 0,-1 1 0,1-1 0,0 1 0,0 0 0,0-1 0,0 0 0,0 1 0,0-1 0,1 1 0,1-1 0,0 0 0,0 0 0,0 0 0,0 0 0,0 0 0,0-1 0,0 1 0,0-1 0,-1 1 0,5-3 0,7-3 0,-1-2 0,0 1 0,0-2 0,-1 0 0,0 0 0,0-1 0,-1 0 0,13-17 0,36-30 0,-60 56 0,0 1 0,1 0 0,-1-1 0,0 1 0,1 0 0,-1-1 0,0 1 0,1 0 0,-1-1 0,0 1 0,1 0 0,-1 0 0,1-1 0,-1 1 0,0 0 0,1 0 0,-1 0 0,1-1 0,-1 1 0,1 0 0,-1 0 0,1 0 0,-1 0 0,0 0 0,1 0 0,-1 0 0,1 0 0,-1 0 0,1 0 0,-1 1 0,1-1 0,-1 0 0,1 0 0,-1 0 0,0 0 0,1 1 0,-1-1 0,1 0 0,-1 0 0,0 1 0,1-1 0,-1 0 0,1 1 0,2 25 0,-14 33 0,9-49 0,-5 28 0,7-37 0,0 0 0,1-1 0,-1 1 0,0 0 0,0-1 0,1 1 0,-1 0 0,0-1 0,1 1 0,-1-1 0,1 1 0,-1-1 0,0 1 0,1-1 0,-1 1 0,1-1 0,0 1 0,-1-1 0,1 1 0,-1-1 0,1 0 0,0 1 0,-1-1 0,1 0 0,0 0 0,-1 1 0,1-1 0,0 0 0,-1 0 0,1 0 0,0 0 0,-1 0 0,1 0 0,0 0 0,-1 0 0,1 0 0,0 0 0,-1-1 0,1 1 0,0 0 0,-1 0 0,1-1 0,0 1 0,-1 0 0,1-1 0,0 1 0,-1 0 0,1-2 0,13-4 0,-1-1 0,0 0 0,-1-1 0,0 0 0,11-11 0,-15 12 0,0 0 0,0 1 0,0 0 0,1 0 0,0 1 0,0 0 0,0 0 0,1 1 0,-1 1 0,1-1 0,0 1 0,16-2 0,-25 6 0,0-1 0,0 1 0,1-1 0,-1 1 0,0 0 0,0-1 0,0 1 0,1 0 0,-1 0 0,0 0 0,0 0 0,-1 0 0,1 0 0,0 0 0,0 0 0,0 0 0,-1 0 0,1 0 0,0 1 0,-1-1 0,1 0 0,-1 1 0,0-1 0,1 0 0,-1 1 0,0-1 0,0 0 0,0 1 0,0-1 0,0 0 0,0 1 0,0 1 0,-3 51 0,0-44 0,1 0 0,-1 0 0,-1 0 0,0-1 0,-1 1 0,1-1 0,-9 11 0,12-34-2440,1-7-6982,4-9-8152</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0.043"/>
    </inkml:context>
    <inkml:brush xml:id="br0">
      <inkml:brushProperty name="width" value="0.025" units="cm"/>
      <inkml:brushProperty name="height" value="0.025" units="cm"/>
    </inkml:brush>
  </inkml:definitions>
  <inkml:trace contextRef="#ctx0" brushRef="#br0">0 6 26169,'0'0'6598,"55"-5"-11403,-41 7-1248,1-2-2980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1.623"/>
    </inkml:context>
    <inkml:brush xml:id="br0">
      <inkml:brushProperty name="width" value="0.025" units="cm"/>
      <inkml:brushProperty name="height" value="0.025" units="cm"/>
    </inkml:brush>
  </inkml:definitions>
  <inkml:trace contextRef="#ctx0" brushRef="#br0">122 1 12844,'0'0'14729,"-2"11"-12498,-11 39-1472,-25 61 1,24-76-520,2 0 1,1 0 0,1 1 0,2 0-1,-5 74 1,13-102-241,2-9 0,5-18 0,3-31 0,-5-30 0,-3 84 0,0-1 0,1 0 0,-1 0 0,1 0 0,0 0 0,0 0 0,0-1 0,0 1 0,1-1 0,-1 0 0,0 0 0,1 0 0,0-1 0,-1 1 0,1-1 0,0 1 0,0-1 0,0-1 0,0 1 0,0 0 0,0-1 0,0 0 0,0 0 0,0 0 0,0 0 0,0-1 0,0 0 0,4-1 0,0 1 0,0-1 0,0 0 0,0-1 0,0 1 0,-1-2 0,1 1 0,-1-1 0,0 0 0,0 0 0,0-1 0,0 0 0,10-11 0,-14 13 0,0-1 0,-1 1 0,1-1 0,-1 0 0,0 1 0,0-1 0,-1 0 0,1 0 0,-1 0 0,0-1 0,0 1 0,0 0 0,1-7 0,-3 10 0,1 1 0,0-1 0,0 1 0,-1-1 0,1 1 0,0-1 0,-1 1 0,1 0 0,0-1 0,-1 1 0,1 0 0,-1-1 0,1 1 0,0 0 0,-1-1 0,1 1 0,-1 0 0,1 0 0,-1 0 0,1-1 0,-1 1 0,1 0 0,-1 0 0,1 0 0,-1 0 0,1 0 0,-1 0 0,1 0 0,-1 0 0,1 0 0,-1 0 0,0 0 0,1 0 0,-1 0 0,1 1 0,-1-1 0,1 0 0,0 0 0,-1 1 0,-23 9 0,20-7 0,0 1 0,0-1 0,1 1 0,0 0 0,-1 0 0,1 1 0,1-1 0,-1 1 0,1-1 0,-1 1 0,1 0 0,1 0 0,-1 0 0,1 0 0,0 0 0,-1 9 0,2-14 0,0 1 0,1 0 0,-1 0 0,0 0 0,1 0 0,-1 0 0,1 0 0,-1-1 0,1 1 0,-1 0 0,1 0 0,-1-1 0,1 1 0,0 0 0,0-1 0,-1 1 0,1 0 0,0-1 0,0 1 0,0-1 0,-1 0 0,1 1 0,0-1 0,0 0 0,0 1 0,0-1 0,0 0 0,0 0 0,0 0 0,2 0 0,36 2 0,-30-2 0,7 0 0,9 0 0,0 1 0,43 7 0,-63-7 0,-1 0 0,1 0 0,0 0 0,-1 0 0,0 1 0,1 0 0,-1 0 0,0 0 0,0 0 0,0 0 0,0 1 0,0 0 0,0 0 0,-1 0 0,0 0 0,1 1 0,-1-1 0,-1 1 0,1 0 0,0 0 0,3 7 0,-5-8 0,0-1 0,-1 1 0,1 0 0,-1 0 0,1-1 0,-1 1 0,0 0 0,0 0 0,0 0 0,0-1 0,-1 7 0,-12-52 0,8 18 0,-4-11 0,2 0 0,-5-67 0,13 102 0,-1 1 0,0 0 0,1 0 0,-1-1 0,0 1 0,0 0 0,1 0 0,-1-1 0,0 1 0,1 0 0,-1 0 0,0 0 0,1 0 0,-1 0 0,1-1 0,-1 1 0,0 0 0,1 0 0,-1 0 0,1 0 0,-1 0 0,0 0 0,1 0 0,-1 0 0,0 0 0,1 1 0,-1-1 0,1 0 0,-1 0 0,0 0 0,1 0 0,-1 0 0,0 1 0,1-1 0,-1 0 0,21 8 0,-16-6 0,15 2 0,0 0 0,-1-2 0,1-1 0,0 0 0,0-1 0,28-4 0,-21 1 0,0 2 0,42 4 0,-68-3 0,0 1 0,0 0 0,0-1 0,0 1 0,-1 0 0,1 0 0,0 0 0,0-1 0,-1 1 0,1 0 0,-1 0 0,1 0 0,-1 0 0,1 0 0,-1 0 0,1 0 0,-1 1 0,0-1 0,0 0 0,0 0 0,1 0 0,-1 0 0,0 0 0,0 0 0,-1 1 0,1-1 0,0 2 0,-5 34 0,0-22 0,0 0 0,-14 24 0,12-25 0,1 0 0,-10 28 0,16-42 0,0 0 0,0 1 0,0-1 0,0 0 0,0 0 0,0 0 0,0 1 0,0-1 0,0 0 0,0 0 0,0 1 0,0-1 0,0 0 0,0 0 0,1 1 0,-1-1 0,0 0 0,0 0 0,0 0 0,0 1 0,0-1 0,0 0 0,1 0 0,-1 0 0,0 1 0,0-1 0,0 0 0,1 0 0,-1 0 0,0 0 0,0 0 0,0 0 0,1 1 0,-1-1 0,0 0 0,0 0 0,1 0 0,-1 0 0,0 0 0,0 0 0,0 0 0,1 0 0,-1 0 0,0 0 0,0 0 0,1 0 0,-1 0 0,0 0 0,1 0 0,8-2 0,2-3 0,0 1 0,-1-2 0,1 0 0,14-11 0,19-10 0,-34 22 0,-1 0 0,-1 0 0,1 0 0,0 1 0,0 1 0,0 0 0,0 0 0,0 0 0,1 1 0,-1 1 0,1 0 0,15 0 0,-24 1 0,0 1 0,-1 0 0,1-1 0,0 1 0,0 0 0,-1-1 0,1 1 0,0 0 0,-1 0 0,1 0 0,-1 0 0,1 0 0,-1 0 0,1 0 0,-1 0 0,0 0 0,0 0 0,1 0 0,-1 0 0,0 0 0,0 0 0,0 0 0,0 0 0,0 0 0,0 0 0,0 0 0,-1 0 0,1 2 0,-7 32 0,-8-7 0,12-23 0,1-1 0,-1 1 0,1 0 0,0-1 0,0 1 0,0 0 0,1 1 0,-1-1 0,0 7 0,3-11-22,-1-1 1,1 1-1,0-1 0,-1 1 0,1-1 1,0 1-1,-1-1 0,1 0 1,0 1-1,-1-1 0,1 0 1,0 0-1,0 1 0,0-1 0,-1 0 1,1 0-1,0 0 0,0 0 1,-1 0-1,1 0 0,0 0 1,0 0-1,0 0 0,-1 0 0,1-1 1,1 1-1,25-6-2173,-13 0 810,1-2 0,-1 1 1,-1-2-1,0 0 1,0 0-1,-1-2 0,0 1 1,12-15-1,-10 10 1850,0-2 0,-2 0 0,12-18 0,-17 13 5028,-7 22-5335,-1 0 1,1-1 0,0 1-1,-1 0 1,1 0 0,-1-1-1,1 1 1,0 0 0,-1 0-1,1 0 1,-1 0 0,1 0-1,0 0 1,-1-1 0,1 1-1,-1 0 1,1 0 0,-1 0-1,1 1 1,0-1 0,-1 0-1,1 0 1,-1 0 0,1 0-1,0 0 1,-1 0 0,1 0-1,-1 1 1,0-1 0,-37 24 2378,23-11-2386,1 0 0,-20 23 0,30-31-141,1-1 0,-1 1 0,1 0 0,0 0 0,1 0 0,-1 0 0,1 1 0,0-1 0,0 1 0,1-1 0,-1 1 0,1 0 0,0 5 0,1-10-10,0 0 0,0-1 0,0 1 0,0 0 0,1-1 0,-1 1 0,0 0 0,0-1 0,1 1 0,-1 0 0,0-1 0,1 1 0,-1-1 0,0 1 0,1-1 0,-1 1 0,1-1 0,-1 1 0,1-1 0,-1 1 0,1-1 0,-1 1 0,1-1 0,0 0 0,-1 1 0,1-1 0,-1 0 0,1 0 0,0 1 0,0-1 0,29 1 0,-21-2 0,-1-1 0,1 0 0,-1 0 0,14-7 0,0-4 0,-1-2 0,-1-1 0,0 0 0,-1-1 0,18-22 0,11-9 0,-50 60 0,-9 10 0,7-15 0,0 0 0,0 1 0,0 0 0,1 0 0,0-1 0,1 2 0,0-1 0,0 0 0,0 0 0,0 18 0,3-26 0,-1 1 0,0 0 0,0 0 0,1-1 0,-1 1 0,1 0 0,-1-1 0,0 1 0,1 0 0,-1-1 0,1 1 0,-1 0 0,1-1 0,0 1 0,-1-1 0,1 1 0,0-1 0,-1 1 0,1-1 0,0 0 0,-1 1 0,1-1 0,0 0 0,0 0 0,0 1 0,-1-1 0,1 0 0,0 0 0,0 0 0,0 0 0,-1 0 0,1 0 0,0 0 0,0 0 0,0-1 0,-1 1 0,1 0 0,1-1 0,34-9 0,-11-4 0,-1-2 0,0-1 0,-1 0 0,40-41 0,-26 20 0,56-78 0,-66 69 0,-27 47 0,0-1 0,0 1 0,0 0 0,0 0 0,0 0 0,0 0 0,0 0 0,0-1 0,0 1 0,0 0 0,0 0 0,0 0 0,0 0 0,0-1 0,0 1 0,0 0 0,0 0 0,0 0 0,0 0 0,-1-1 0,1 1 0,0 0 0,0 0 0,0 0 0,0 0 0,0 0 0,0 0 0,0 0 0,-1-1 0,1 1 0,0 0 0,0 0 0,0 0 0,0 0 0,0 0 0,-1 0 0,1 0 0,0 0 0,0 0 0,0 0 0,0 0 0,0 0 0,-1 0 0,1 0 0,0 0 0,0 0 0,0 0 0,0 0 0,-1 0 0,1 0 0,0 0 0,0 0 0,0 0 0,0 0 0,-1 0 0,1 0 0,0 0 0,0 0 0,0 0 0,0 1 0,0-1 0,0 0 0,-1 0 0,1 0 0,0 0 0,0 0 0,0 0 0,0 1 0,-11 5 0,-8 8 0,1 2 0,0 0 0,2 1 0,0 1 0,0 0 0,2 1 0,0 1 0,2 0 0,-20 41 0,30-58 0,1 1 0,0-1 0,0 0 0,0 1 0,0-1 0,1 0 0,-1 1 0,1-1 0,0 1 0,0-1 0,0 1 0,1-1 0,-1 1 0,1-1 0,0 0 0,0 1 0,1 3 0,0-5 0,0 0 0,0 0 0,0 0 0,0 0 0,0-1 0,0 1 0,0-1 0,0 1 0,1-1 0,-1 0 0,1 0 0,-1 0 0,1 0 0,-1 0 0,1-1 0,-1 1 0,1-1 0,0 0 0,-1 1 0,1-1 0,0 0 0,2-1 0,4 0 0,0 0 0,-1 0 0,1-1 0,0 0 0,-1-1 0,0 0 0,1 0 0,-1-1 0,-1 0 0,1 0 0,0-1 0,-1 0 0,11-10 0,5-5 0,-2-1 0,31-40 0,-61 75 0,1 0 0,0 1 0,0 0 0,2 0 0,0 0 0,0 1 0,2 0 0,0 0 0,1 0 0,0 1 0,0 20 0,3-35 0,0-1 0,0 0 0,0 0 0,1 0 0,-1 0 0,0 0 0,0 0 0,1 0 0,-1 0 0,0 0 0,1 0 0,-1 0 0,1 0 0,0 0 0,-1 0 0,1 0 0,0 0 0,-1-1 0,1 1 0,0 0 0,0 0 0,0-1 0,0 1 0,0-1 0,0 1 0,-1-1 0,1 1 0,0-1 0,1 1 0,-1-1 0,0 0 0,0 0 0,0 1 0,0-1 0,0 0 0,0 0 0,0 0 0,0 0 0,0 0 0,0-1 0,0 1 0,1 0 0,-1 0 0,0-1 0,1 0 0,2 0 0,0 0 0,1 0 0,-1 0 0,0-1 0,-1 0 0,1 0 0,0 0 0,0 0 0,-1-1 0,7-5 0,6-17-96,-11 6-3465,-2-7-8573</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2.466"/>
    </inkml:context>
    <inkml:brush xml:id="br0">
      <inkml:brushProperty name="width" value="0.025" units="cm"/>
      <inkml:brushProperty name="height" value="0.025" units="cm"/>
    </inkml:brush>
  </inkml:definitions>
  <inkml:trace contextRef="#ctx0" brushRef="#br0">388 33 15407,'0'0'6528,"-9"-5"-3554,-1 0-2303,-1 0 0,1 2 0,-1-1-1,0 1 1,0 1 0,-1 0 0,1 1 0,-14-1 0,16 2-538,-1 0 1,0 1-1,0 0 1,0 1-1,1 0 0,-19 6 1,22-6-85,-4 1-2,1 0 0,1 1 0,-1 0 0,0 0-1,1 1 1,0 0 0,0 0 0,0 1 0,-13 13 0,21-18-44,0-1 1,0 1 0,0-1 0,0 1-1,0-1 1,1 0 0,-1 1 0,0-1-1,0 1 1,0-1 0,1 1 0,-1-1-1,0 0 1,1 1 0,-1-1 0,0 0-1,1 1 1,-1-1 0,0 0 0,1 0-1,-1 1 1,1-1 0,-1 0 0,0 0-1,1 0 1,-1 1 0,1-1 0,-1 0-1,1 0 1,-1 0 0,1 0 0,-1 0-1,1 0 1,-1 0 0,1 0 0,-1 0-1,0 0 1,1 0 0,-1 0 0,1 0-1,-1-1 1,1 1 0,0 0 0,33 0 44,-29 0-48,0 0 4,0 0 0,0 0 0,0 0 0,-1 1 1,1 0-1,0 0 0,-1 0 0,1 0 0,0 1 0,-1 0 0,0 0 0,1 0 0,-1 0 0,0 1 0,0 0 0,0 0 0,-1 0 0,1 0 1,4 6-1,-4-4 0,-1 0 1,0 0-1,-1 1 1,1-1 0,-1 1-1,0 0 1,-1 0-1,1 0 1,-1-1-1,0 1 1,-1 0 0,1 1-1,-1-1 1,0 0-1,-2 6 1,2-8-5,-1-1 0,0 1 0,0 0 0,0-1 0,-1 1 0,0-1 0,1 1 0,-1-1 0,0 0 0,0 0 0,-1 0 0,1 0 0,-1 0 0,1 0 0,-1-1 0,0 1 0,0-1 0,0 0 0,0 0 0,-1 0 0,1 0 0,-1 0 0,1-1 0,-1 1 0,1-1 0,-6 1 0,-6 2 0,-1-1 0,1 0 0,-1-1 0,-30 0 0,43-2-61,-1-1 0,1 0-1,-1 1 1,1-1 0,0 0 0,-1-1 0,1 1 0,0 0-1,0-1 1,0 0 0,0 0 0,0 0 0,0 0-1,0 0 1,1-1 0,-1 1 0,1-1 0,-3-2 0,4 3-18,1 1 0,-1 0 1,0 0-1,0-1 0,0 1 1,1 0-1,-1-1 1,0 1-1,1-1 0,0 1 1,-1-1-1,1 1 1,0-1-1,0 1 0,-1-1 1,1 1-1,1-1 0,-1 1 1,0-1-1,0 1 1,0-1-1,1 1 0,-1-1 1,1 1-1,-1 0 1,1-1-1,0 1 0,-1-1 1,1 1-1,0 0 0,0 0 1,0 0-1,0-1 1,0 1-1,0 0 0,0 0 1,0 0-1,1 0 1,-1 1-1,0-1 0,1 0 1,1 0-1,46-20-11548,-17 13 1436</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2.799"/>
    </inkml:context>
    <inkml:brush xml:id="br0">
      <inkml:brushProperty name="width" value="0.025" units="cm"/>
      <inkml:brushProperty name="height" value="0.025" units="cm"/>
    </inkml:brush>
  </inkml:definitions>
  <inkml:trace contextRef="#ctx0" brushRef="#br0">61 1 20628,'0'0'11183,"-2"10"-10334,-6 26-784,-17 46 0,1-5-88,24-77 9,0 1 1,0-1-1,0 0 0,-1 1 0,1-1 1,0 0-1,0 0 0,0 1 0,0-1 1,0 0-1,0 1 0,0-1 0,-1 0 1,1 1-1,0-1 0,0 0 0,0 1 1,0-1-1,1 0 0,-1 0 0,0 1 1,0-1-1,0 0 0,0 1 0,0-1 1,0 0-1,0 1 0,0-1 0,1 0 1,-1 0-1,0 1 0,0-1 0,0 0 1,1 0-1,-1 1 0,0-1 0,0 0 1,1 0-1,-1 1 0,14-7-1397,13-19-2559,3-22-5943,-17 23 2023</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3.670"/>
    </inkml:context>
    <inkml:brush xml:id="br0">
      <inkml:brushProperty name="width" value="0.025" units="cm"/>
      <inkml:brushProperty name="height" value="0.025" units="cm"/>
    </inkml:brush>
  </inkml:definitions>
  <inkml:trace contextRef="#ctx0" brushRef="#br0">16 95 10186,'0'0'10879,"-3"10"-8738,0 0-1552,1-7-373,1 0 0,-1 0 0,1 0 0,0 1 1,0-1-1,1 1 0,-1-1 0,1 1 0,0-1 0,-1 0 0,2 7 0,0-9-115,-1 0-1,1-1 1,0 1 0,0 0 0,0-1 0,0 1 0,-1-1 0,1 1-1,0-1 1,0 0 0,0 1 0,0-1 0,0 0 0,0 0 0,0 1 0,0-1-1,0 0 1,0 0 0,0 0 0,0 0 0,2-1 0,30 1 211,-26-1-94,10-1-88,-1 0 1,1-2 0,-1 0-1,0 0 1,0-2-1,-1 0 1,0-1 0,0 0-1,0-1 1,-1-1-1,0 0 1,21-19 0,-33 26-104,1 0 1,-1 0-1,0-1 1,0 1 0,-1-1-1,1 1 1,0-1-1,-1 0 1,0 0 0,1 0-1,-1 1 1,-1-1-1,1 0 1,1-5 0,-2 7-11,0 0 0,0 0 0,0 0 1,-1-1-1,1 1 0,0 0 0,0 0 1,-1 0-1,1 0 0,-1 0 0,1 0 1,-1 0-1,1 0 0,-1 0 0,0 0 0,1 0 1,-1 0-1,0 1 0,0-1 0,1 0 1,-1 0-1,0 1 0,0-1 0,0 1 1,0-1-1,0 1 0,0-1 0,0 1 1,0-1-1,0 1 0,0 0 0,0 0 1,-1-1-1,1 1 0,0 0 0,0 0 1,0 0-1,0 0 0,0 0 0,-2 1 1,-6 0 12,1 0 1,-1 0 0,0 1-1,1 0 1,0 1 0,0 0-1,0 0 1,0 1 0,0 0 0,0 0-1,1 1 1,0 0 0,-11 10-1,10-8 5,0 0 0,1 1-1,-1 0 1,1 0 0,1 1-1,0 0 1,0 0 0,1 0 0,0 1-1,-7 18 1,12-27-35,-1 0 0,1 0 0,0 0 0,-1 0 0,1 0 0,0 0 0,0 1 0,-1-1 0,1 0 0,0 0 0,0 0 0,0 0 0,1 1 0,-1-1 0,0 0 0,0 0 0,1 0 0,-1 0 0,0 0 0,1 1 0,-1-1 0,1 0 0,0 0 0,-1 0 0,1 0 0,0-1 0,-1 1 0,1 0 0,0 0 0,0 0 0,1 1 0,1-1 0,0 0 0,1 0 0,-1 0 0,0-1 0,0 1 0,0-1 0,1 0 0,-1 1 0,0-1 0,1-1 0,4 0 0,13-2 0,0-2 0,32-11 0,-51 15 0,27-9 0,-7 1 0,-1 2 0,1 0 0,0 1 0,0 2 0,42-4 0,-63 8 0,0 0 0,0 0 0,0 0 0,0 0 0,0 0 0,1 0 0,-1 1 0,0-1 0,0 0 0,0 1 0,0-1 0,0 0 0,0 1 0,0-1 0,0 1 0,0 0 0,0-1 0,0 1 0,-1 0 0,1 0 0,0-1 0,0 1 0,-1 0 0,1 0 0,0 0 0,-1 0 0,1 0 0,-1 0 0,1 1 0,0 1 0,-1 0 0,1 1 0,-1-1 0,0 0 0,0 0 0,0 0 0,0 1 0,-1-1 0,1 0 0,-2 4 0,-2 7 0,-1 0 0,0-1 0,-12 22 0,19-38 0,10-16 0,-1 0 0,16-42 0,-6-46 0,-21 111 0,1-1 0,-1 1 0,0 0 0,1 0 0,0 0 0,0-1 0,0 1 0,0 0 0,1-1 0,0 1 0,-1-1 0,1 0 0,0 0 0,1 1 0,-1-1 0,0 0 0,1-1 0,0 1 0,0 0 0,0-1 0,0 0 0,0 1 0,0-1 0,0 0 0,1-1 0,-1 1 0,1-1 0,-1 1 0,1-1 0,0 0 0,0 0 0,-1-1 0,8 1 0,-2 0 0,1 0 0,-1-1 0,0 0 0,0-1 0,0 0 0,0 0 0,0-1 0,0 0 0,0-1 0,0 0 0,-1 0 0,1-1 0,11-7 0,-13 7 0,-1 1 0,0-2 0,0 1 0,-1 0 0,1-1 0,-1 0 0,0 0 0,0-1 0,-1 0 0,0 1 0,0-2 0,0 1 0,-1 0 0,1-1 0,1-7 0,-5 14 0,1-1 0,-1 1 0,0 0 0,0 0 0,0 0 0,0-1 0,0 1 0,0 0 0,0 0 0,0-1 0,0 1 0,0 0 0,0 0 0,0 0 0,-1-1 0,1 1 0,0 0 0,0 0 0,0-1 0,0 1 0,0 0 0,0 0 0,0 0 0,-1 0 0,1-1 0,0 1 0,0 0 0,0 0 0,0 0 0,-1 0 0,1-1 0,0 1 0,0 0 0,0 0 0,-1 0 0,1 0 0,0 0 0,0 0 0,0 0 0,-1 0 0,1 0 0,0 0 0,0 0 0,-1 0 0,1 0 0,-16 4 0,-11 12 0,10 0 0,1 0 0,-19 26 0,30-36 0,1 0 0,-1 1 0,1 0 0,1 0 0,-1 0 0,1 1 0,0-1 0,1 1 0,0-1 0,-2 12 0,4-18 0,0 0 0,0 0 0,0 0 0,0-1 0,0 1 0,0 0 0,0 0 0,0 0 0,1-1 0,-1 1 0,0 0 0,1 0 0,-1 0 0,0-1 0,1 1 0,-1 0 0,1-1 0,-1 1 0,1 0 0,0-1 0,-1 1 0,1-1 0,-1 1 0,1-1 0,0 1 0,1 0 0,27 5 0,32-15 0,-35 1 0,0-2 0,27-14 0,-37 15 0,1 1 0,-1 1 0,1 1 0,1 0 0,-1 1 0,1 1 0,32-4 0,-50 9 0,1-1 0,0 1 0,-1 0 0,1-1 0,-1 1 0,1 0 0,-1 0 0,1-1 0,-1 1 0,1 0 0,-1 0 0,0 0 0,1 0 0,-1-1 0,0 1 0,0 0 0,0 0 0,0 0 0,0 0 0,0 0 0,0 0 0,0 0 0,0 0 0,0 0 0,0-1 0,-1 1 0,1 0 0,0 0 0,-1 1 0,-7 29 0,7-29 0,0 0 0,1-1 0,-1 1 0,1 0 0,-1 0 0,1-1 0,0 1 0,-1 0 0,1 0 0,0-1 0,0 1 0,1 4 0,-1-6 0,0 1 0,1-1 0,-1 1 0,0-1 0,1 1 0,-1-1 0,0 1 0,1-1 0,-1 1 0,1-1 0,-1 1 0,1-1 0,-1 0 0,1 1 0,-1-1 0,1 0 0,-1 1 0,1-1 0,-1 0 0,1 0 0,0 1 0,-1-1 0,1 0 0,1 0 0,4 0 0,0 0 0,1-1 0,-1 0 0,0 0 0,0 0 0,7-3 0,-8 3 0,9-3 0,-4 1 0,-1 0 0,0 1 0,1 0 0,-1 1 0,1 0 0,0 0 0,17 2 0,-26-1-17,-1 0 1,1 0-1,-1 0 1,1 1-1,-1-1 1,1 0-1,-1 1 0,1-1 1,-1 0-1,1 1 1,-1-1-1,0 0 0,1 1 1,-1-1-1,0 0 1,1 1-1,-1-1 0,0 1 1,0-1-1,1 1 1,-1-1-1,0 1 1,0-1-1,0 1 0,0-1 1,1 1-1,-1-1 1,0 1-1,0-1 0,0 1 1,0 0-1,0-1 1,-1 1-1,1-1 1,0 1-1,0-1 0,0 1 1,0-1-1,0 1 1,-1-1-1,1 1 0,0-1 1,0 1-1,-1-1 1,1 0-1,0 1 1,-1-1-1,1 1 0,-1-1 1,1 0-1,0 1 1,-1-1-1,0 1 0,-24 21-2904,12-18-2551,-2-3-2728</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4.029"/>
    </inkml:context>
    <inkml:brush xml:id="br0">
      <inkml:brushProperty name="width" value="0.025" units="cm"/>
      <inkml:brushProperty name="height" value="0.025" units="cm"/>
    </inkml:brush>
  </inkml:definitions>
  <inkml:trace contextRef="#ctx0" brushRef="#br0">33 14 17521,'-9'-2'9673,"-3"-1"-6118,4-2-1537,4 3-2018,4 0 0,8 2-1634,-4 0-5636</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1:24.392"/>
    </inkml:context>
    <inkml:brush xml:id="br0">
      <inkml:brushProperty name="width" value="0.025" units="cm"/>
      <inkml:brushProperty name="height" value="0.025" units="cm"/>
    </inkml:brush>
  </inkml:definitions>
  <inkml:trace contextRef="#ctx0" brushRef="#br0">0 15 22742,'0'0'7783,"65"0"-8616,-40 0-4548,-2-14-10346</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4.147"/>
    </inkml:context>
    <inkml:brush xml:id="br0">
      <inkml:brushProperty name="width" value="0.025" units="cm"/>
      <inkml:brushProperty name="height" value="0.025" units="cm"/>
    </inkml:brush>
  </inkml:definitions>
  <inkml:trace contextRef="#ctx0" brushRef="#br0">1 95 15791,'0'0'9684,"15"-5"-7944,259-63 2038,-226 60-3886,1 1 1,0 2-1,0 3 1,53 4-1,-66 9-2829,-18-4-845,0-4-3869,-15-3 2264</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4.512"/>
    </inkml:context>
    <inkml:brush xml:id="br0">
      <inkml:brushProperty name="width" value="0.025" units="cm"/>
      <inkml:brushProperty name="height" value="0.025" units="cm"/>
    </inkml:brush>
  </inkml:definitions>
  <inkml:trace contextRef="#ctx0" brushRef="#br0">0 17 14542,'0'0'8413,"14"-1"-5802,-13 0-2526,137-12 2704,-117 12-2717,0 1 1,0 0-1,0 2 1,-1 0 0,30 7-1,-47-8-61,0 0-1,0 0 1,0 0-1,-1 0 1,1 0 0,0 1-1,0-1 1,-1 1-1,1-1 1,-1 1-1,1 0 1,-1 0-1,0 0 1,0 1-1,0-1 1,0 0-1,0 1 1,0-1 0,-1 1-1,1 0 1,-1 0-1,0-1 1,0 1-1,0 0 1,0 0-1,0 0 1,-1 0-1,1 0 1,-1 0-1,0 0 1,0 0-1,0 1 1,0-1 0,-1 4-1,-1 1 135,0-1-1,-1 0 1,0 1-1,0-1 1,0 0-1,-1 0 1,0 0-1,0-1 1,-1 1-1,0-1 1,0 0-1,-9 7 1,-57 38 855,-3 2-1103,68-47-558,0-1 0,1 1 0,-1 0 0,-8 14 0,9-9-5190,4-5-2471</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5.273"/>
    </inkml:context>
    <inkml:brush xml:id="br0">
      <inkml:brushProperty name="width" value="0.025" units="cm"/>
      <inkml:brushProperty name="height" value="0.025" units="cm"/>
    </inkml:brush>
  </inkml:definitions>
  <inkml:trace contextRef="#ctx0" brushRef="#br0">67 1 12556,'0'0'8050,"-2"9"-7372,-5 45 2002,-1 81-1,8-95-2000,-1-1 0,-2 0 0,-2 0-1,-2 0 1,-1-1 0,-14 40 0,20-92-336,1 1 0,0 0 0,3-25 0,7-5-343,1 0 0,3 1 0,2 1 0,38-77 0,-50 112-35,0-1-1,0 1 1,1 0-1,0 0 1,0 1 0,0-1-1,1 1 1,0 0 0,0 0-1,0 0 1,0 1-1,1 0 1,0 0 0,0 0-1,0 1 1,0-1-1,1 2 1,-1-1 0,1 1-1,0 0 1,-1 0 0,1 1-1,0 0 1,0 0-1,0 0 1,0 1 0,0 0-1,0 1 1,0-1-1,0 1 1,0 1 0,0-1-1,0 1 1,9 4-1,-14-5 32,1 1-1,0-1 1,-1 0-1,1 1 0,-1 0 1,1 0-1,-1-1 0,0 1 1,0 0-1,0 1 0,0-1 1,0 0-1,0 1 0,-1-1 1,1 1-1,-1-1 0,1 1 1,-1 0-1,0 0 0,1 3 1,-2-4 14,0 0 0,0 0 0,0 0 0,0 1 0,-1-1 0,1 0 0,0 0 0,-1 0 0,0 0 0,1 0 0,-1 0-1,0 0 1,0 0 0,0 0 0,0-1 0,0 1 0,-1 0 0,1-1 0,0 1 0,-1 0 0,0-1 0,1 0 0,-1 1 0,0-1 0,1 0 0,-1 0 0,-3 2 0,-13 5 86,0-1 0,0-1 0,0 0 0,0-1 0,-1-1 1,0-1-1,0-1 0,0 0 0,0-2 0,-29-2 0,27-3-943,16-5-1230,6 9 1867,0-1-1,0 1 1,0 0 0,0 0 0,0 0-1,0 0 1,0 1 0,0-1 0,0 0-1,1 0 1,-1 1 0,0-1 0,1 0-1,-1 1 1,0-1 0,1 1 0,-1 0-1,0 0 1,1-1 0,-1 1 0,1 0-1,-1 0 1,3 0 0,69 0-8679,-33 0 2398</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5.663"/>
    </inkml:context>
    <inkml:brush xml:id="br0">
      <inkml:brushProperty name="width" value="0.025" units="cm"/>
      <inkml:brushProperty name="height" value="0.025" units="cm"/>
    </inkml:brush>
  </inkml:definitions>
  <inkml:trace contextRef="#ctx0" brushRef="#br0">213 52 11339,'0'0'9657,"-7"-9"-7367,-26-25-833,31 33-1393,0 0 0,0 0 0,0 0 0,1 0 0,-1 0-1,0 0 1,0 1 0,0-1 0,-1 1 0,1 0-1,0-1 1,0 1 0,0 0 0,0 0 0,0 0 0,0 1-1,0-1 1,0 0 0,0 1 0,0-1 0,0 1-1,0 0 1,0 0 0,0-1 0,0 1 0,-3 3-1,-41 34 885,41-34-768,-1 1-43,0 1 0,0 0 0,1-1 0,0 2 0,0-1 0,1 0 0,0 1 0,0 0 0,0 0 0,1 0 0,0 1 0,0-1 0,1 1 0,-3 12 0,5-19-121,0 0 0,0 1 0,0-1 0,1 0 0,-1 0 0,0 0 0,0 0 0,1 0 0,-1 0-1,0 0 1,1 0 0,-1 0 0,1 0 0,0 0 0,-1 0 0,1 0 0,0 0 0,0 0 0,-1 0-1,1-1 1,0 1 0,0 0 0,2 0 0,30 10 567,42-12 636,-69 1-1118,3-1-55,1-1-1,-1-1 0,1 1 1,-1-1-1,0-1 0,0 0 1,0 0-1,-1-1 1,0 0-1,1 0 0,6-7 1,-11 10-37,-1 0 0,0-1 1,0 1-1,0-1 0,-1 0 1,1 0-1,-1 0 0,1 0 0,-1 0 1,0-1-1,0 1 0,-1-1 1,1 1-1,-1-1 0,1 0 1,-1 0-1,-1 1 0,1-1 0,0 0 1,-1 0-1,0 0 0,1 0 1,-2 0-1,1 0 0,0 1 1,-1-1-1,0 0 0,0 0 0,0 0 1,-2-3-1,0 4-104,0-1-1,0 1 1,-1 0-1,0 1 1,1-1-1,-1 1 1,0-1 0,0 1-1,0 0 1,-1 1-1,1-1 1,0 1-1,-1 0 1,1 0 0,-1 0-1,1 0 1,-1 1-1,1 0 1,-1 0 0,0 0-1,1 1 1,-1-1-1,-5 3 1,9-3-34,1 0 1,-1 0-1,1 0 1,-1 0-1,1 1 1,-1-1-1,1 0 1,-1 0-1,1 1 1,0-1-1,-1 0 1,1 1-1,-1-1 1,1 0-1,0 1 1,-1-1-1,1 1 1,0-1-1,0 1 1,-1-1-1,1 0 1,0 1-1,0-1 1,0 1-1,0-1 1,-1 1-1,1-1 1,0 1-1,0-1 1,0 1-1,0-1 1,0 1-1,0-1 1,0 1-1,1 0 1,15 14-3874,26 1-2227,-10-14 981,1-1-1056</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6.026"/>
    </inkml:context>
    <inkml:brush xml:id="br0">
      <inkml:brushProperty name="width" value="0.025" units="cm"/>
      <inkml:brushProperty name="height" value="0.025" units="cm"/>
    </inkml:brush>
  </inkml:definitions>
  <inkml:trace contextRef="#ctx0" brushRef="#br0">186 7 11403,'0'0'15081,"-13"-2"-13923,6 0-988,1 1 0,-1 0 0,0 1 0,0 0 0,0 0-1,0 0 1,0 1 0,0 0 0,0 0 0,0 1 0,0 0 0,1 0 0,-1 0 0,1 1-1,-1 0 1,-6 5 0,8-5-116,0 1 1,0-1-1,1 1 0,0 0 0,-1 0 1,2 0-1,-1 1 0,0-1 0,-4 9 1,7-12-61,1 0 0,-1 1 0,1-1 0,-1 0 0,1 0 1,0 1-1,0-1 0,-1 0 0,1 0 0,0 1 1,0-1-1,0 0 0,0 0 0,1 1 0,-1-1 0,0 0 1,0 0-1,1 1 0,0 0 0,0 0 2,0 0 0,1-1 0,-1 1 0,0-1 0,1 1 0,-1-1 0,1 0 0,0 0 0,-1 0 0,1 1 0,0-2 0,0 1 0,0 0 0,0 0 0,0 0 0,2 0 0,84 16-914,-72-15 587,0 0 0,0 1 0,0 1 0,-1 0 0,0 1 0,26 12 0,-39-16 322,-1 0 1,1-1-1,-1 1 1,0 0-1,1 0 1,-1 0-1,0 0 1,0 0-1,0 0 1,0 0-1,0 0 0,0 1 1,0-1-1,0 0 1,0 0-1,0 1 1,-1-1-1,1 1 1,-1-1-1,2 4 1,-3-4 65,1 0 0,0 1 0,0-1 0,-1 0 0,1 0 0,-1 1 0,1-1 0,-1 0 0,1 0 1,-1 0-1,0 0 0,1 0 0,-1 0 0,0 0 0,0 0 0,0 0 0,0 0 0,0 0 0,-1 1 0,-5 2 330,1 0-1,0-1 0,-1 0 0,0 0 0,0 0 0,0 0 1,-7 0-1,-6 2 5,-1-2 1,-38 1-1,55-4-409,0 1 1,0-1-1,-1 0 0,1-1 0,0 1 1,0-1-1,0 0 0,0 0 1,0 0-1,0 0 0,0-1 0,1 0 1,-1 1-1,0-1 0,1-1 1,0 1-1,-1 0 0,1-1 1,0 0-1,0 0 0,-3-4 0,5 6-266,1 1 0,0-1 0,0 1 0,0-1 0,0 0 0,0 1 0,0-1 0,0 1 0,0-1 0,0 0 0,0 1 0,0-1 0,0 1-1,0-1 1,0 0 0,0 1 0,1-1 0,-1 1 0,0-1 0,0 0 0,1 1 0,-1-1 0,0 1 0,1-1 0,-1 1 0,1 0 0,-1-1-1,1 1 1,-1-1 0,1 1 0,-1 0 0,1-1 0,-1 1 0,1 0 0,-1-1 0,1 1 0,-1 0 0,1 0 0,0 0 0,-1 0 0,1-1-1,0 1 1,-1 0 0,1 0 0,-1 0 0,1 0 0,0 1 0,2-2-350,14-5-6023</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6.356"/>
    </inkml:context>
    <inkml:brush xml:id="br0">
      <inkml:brushProperty name="width" value="0.025" units="cm"/>
      <inkml:brushProperty name="height" value="0.025" units="cm"/>
    </inkml:brush>
  </inkml:definitions>
  <inkml:trace contextRef="#ctx0" brushRef="#br0">101 0 18353,'0'0'8456,"-61"35"-6310,46-12-896,3 4-482,3-5-255,6 1-225,3-3-160,0-5-96,0 1 32,4-3-32,8-1-544,-3-3-1346,5-4-1793,-4-5-1378,-2 0-2690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7.229"/>
    </inkml:context>
    <inkml:brush xml:id="br0">
      <inkml:brushProperty name="width" value="0.025" units="cm"/>
      <inkml:brushProperty name="height" value="0.025" units="cm"/>
    </inkml:brush>
  </inkml:definitions>
  <inkml:trace contextRef="#ctx0" brushRef="#br0">57 0 17457,'0'0'7655,"-2"9"-6294,-5 44-716,-34 312 5004,34-553-5649,7 192 0,0 1 0,0 0 0,1-1 0,0 1 0,0 0 0,0-1 0,0 1 0,0-1 0,1 1 0,0-1 0,0 0 0,0 0 0,1 1 0,-1-2 0,1 1 0,0 0 0,0 0 0,0-1 0,1 0 0,-1 0 0,1 0 0,0 0 0,6 3 0,-3-2 0,1-1 0,0 0 0,0 0 0,0-1 0,0 0 0,1 0 0,-1-1 0,0 0 0,1-1 0,-1 0 0,1 0 0,13-2 0,-15-1 0,0 1 0,-1-1 0,1 0 0,-1 0 0,0-1 0,0 0 0,0 0 0,-1 0 0,1-1 0,-1 1 0,0-1 0,-1-1 0,1 1 0,-1-1 0,0 0 0,0 0 0,0 0 0,-1 0 0,0 0 0,-1-1 0,1 0 0,-1 1 0,2-15 0,-23 50 0,11-16 0,3-5 0,1 0 0,-1 1 0,2-1 0,-1 1 0,1-1 0,0 1 0,1 0 0,-2 10 0,4-18 0,1-1 0,-1 1 0,0 0 0,0-1 0,1 1 0,-1 0 0,1-1 0,-1 1 0,0-1 0,1 1 0,-1 0 0,1-1 0,-1 1 0,1-1 0,0 0 0,-1 1 0,1-1 0,-1 1 0,1-1 0,0 0 0,-1 1 0,1-1 0,0 0 0,-1 0 0,1 0 0,0 1 0,-1-1 0,1 0 0,0 0 0,0 0 0,-1 0 0,1 0 0,1-1 0,32 0 0,-29 0 0,12-1 0,0-2 0,0 0 0,-1-1 0,0-1 0,25-12 0,-25 10 0,1 1 0,1 0 0,-1 2 0,29-6 0,-45 10 0,0 1 0,0 0 0,0 0 0,0 0 0,0 0 0,0 0 0,0 0 0,-1 1 0,1-1 0,0 0 0,0 0 0,0 1 0,0-1 0,0 1 0,0-1 0,0 0 0,-1 1 0,1 0 0,0-1 0,0 1 0,-1-1 0,1 1 0,0 0 0,-1 0 0,1-1 0,-1 1 0,1 0 0,-1 0 0,1 0 0,-1 0 0,1-1 0,-1 1 0,0 0 0,0 0 0,1 0 0,-1 0 0,0 0 0,0 0 0,0 1 0,-2 49 0,0-26 0,2-24 0,0 0 0,1 0 0,-1 0 0,1 0 0,-1 0 0,1-1 0,0 1 0,-1 0 0,1-1 0,0 1 0,-1 0 0,1-1 0,0 1 0,0-1 0,0 1 0,-1-1 0,1 1 0,0-1 0,0 0 0,0 1 0,0-1 0,0 0 0,0 0 0,0 0 0,0 1 0,0-1 0,0 0 0,0 0 0,1-1 0,40 1 0,-33 0 0,-2 0 0,-1-1 0,0 0 0,0 0 0,0-1 0,0 1 0,0-1 0,0-1 0,-1 1 0,1-1 0,0 0 0,-1 0 0,0-1 0,0 1 0,0-1 0,0 0 0,-1-1 0,0 1 0,0-1 0,0 0 0,0 0 0,-1 0 0,4-6 0,-2 1 0,1 0 0,-2 0 0,0 0 0,0-1 0,-1 0 0,0 1 0,0-1 0,-2 0 0,1-1 0,-1 1 0,-1-17 0,0 27 0,0-1 0,0 1 0,0 0 0,-1-1 0,1 1 0,0 0 0,-1 0 0,1-1 0,-1 1 0,1 0 0,-1 0 0,1 0 0,-1 0 0,0-1 0,0 1 0,0 0 0,1 0 0,-1 0 0,0 1 0,0-1 0,0 0 0,0 0 0,-1 0 0,1 1 0,0-1 0,0 1 0,0-1 0,0 1 0,-1-1 0,1 1 0,0 0 0,-1-1 0,1 1 0,0 0 0,-1 0 0,1 0 0,-2 0 0,3 1 0,-1-1 0,1 0 0,0 1 0,0-1 0,-1 0 0,1 1 0,0-1 0,0 1 0,-1-1 0,1 0 0,0 1 0,0-1 0,0 1 0,0-1 0,0 1 0,0-1 0,0 1 0,-1-1 0,1 1 0,1-1 0,-1 0 0,0 1 0,0-1 0,0 1 0,0-1 0,0 1 0,0-1 0,0 1 0,1-1 0,-1 0 0,0 1 0,0-1 0,1 1 0,-1-1 0,0 0 0,1 1 0,-1-1 0,1 1 0,9 17 0,-2-10-198,0 0 0,1-1 0,0-1 0,0 1 0,0-1 0,1-1 0,0 0 0,0 0 0,10 3-1,-20-9-1212,0 1 1254,0 0 0,0 0 1,0 0-1,0 0 0,0-1 0,0 1 0,0 0 0,0 0 1,0 0-1,0 0 0,0 0 0,0 0 0,0 0 0,0-1 1,0 1-1,0 0 0,0 0 0,0 0 0,0 0 1,0 0-1,0 0 0,0 0 0,0-1 0,0 1 0,0 0 1,0 0-1,1 0-1255,-1-1 1255,0 1 1,0 0-1,0 0 0,1 0 0,-1 0 0,0 0 1,0 0-1,0 0 0,0 0 0,0 0 0,0 0 0,0 0 1,1 0-1,-1 0 0,0 0 0,0 0 0,0 0 0,0 0 1,0 0-1,0 0 0,0 1 0,1-1 0,-1 0 1,-3-12-8663</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7.594"/>
    </inkml:context>
    <inkml:brush xml:id="br0">
      <inkml:brushProperty name="width" value="0.025" units="cm"/>
      <inkml:brushProperty name="height" value="0.025" units="cm"/>
    </inkml:brush>
  </inkml:definitions>
  <inkml:trace contextRef="#ctx0" brushRef="#br0">1 0 17489,'0'0'12748</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4:27.939"/>
    </inkml:context>
    <inkml:brush xml:id="br0">
      <inkml:brushProperty name="width" value="0.025" units="cm"/>
      <inkml:brushProperty name="height" value="0.025" units="cm"/>
    </inkml:brush>
  </inkml:definitions>
  <inkml:trace contextRef="#ctx0" brushRef="#br0">1 1 19250,'0'0'11980,"40"24"-20116,-25-25-5893</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07:14.024"/>
    </inkml:context>
    <inkml:brush xml:id="br0">
      <inkml:brushProperty name="width" value="0.025" units="cm"/>
      <inkml:brushProperty name="height" value="0.025" units="cm"/>
    </inkml:brush>
  </inkml:definitions>
  <inkml:trace contextRef="#ctx0" brushRef="#br0">153 110 10186,'-13'0'1996,"-13"0"-882,-42 1 2046,23-3 1780,92-5-2666,1142-49 1525,1 40-2382,-1071 14-1262,1146 13 1099,-1236-10-1286,26 1 72,-50-2-311,-7-1-209,-28 0-1307,21 0 641,0 0-1,0 0 1,0-1 0,0 0 0,0-1 0,-13-6-1,-21-12-6839</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19.319"/>
    </inkml:context>
    <inkml:brush xml:id="br0">
      <inkml:brushProperty name="width" value="0.025" units="cm"/>
      <inkml:brushProperty name="height" value="0.025" units="cm"/>
    </inkml:brush>
  </inkml:definitions>
  <inkml:trace contextRef="#ctx0" brushRef="#br0">44 1 19603,'0'0'5028,"1"10"-2770,3 251 3161,-10-228-5069,2-22-268,3-21-55,1 7-27,0-34 0,0 0 0,-3-1 0,-1 1 0,-10-44 0,5 65 0,4 29 0,2 28 0,4-39 0,-1 0 0,0-1 0,1 1 0,-1 0 0,1-1 0,-1 1 0,1 0 0,0-1 0,0 1 0,0-1 0,0 1 0,0-1 0,0 1 0,0-1 0,0 0 0,0 0 0,1 1 0,-1-1 0,1 0 0,-1 0 0,1 0 0,1 0 0,1 1 0,1 0 0,-1-1 0,0 0 0,1 0 0,-1 0 0,1 0 0,-1-1 0,9 0 0,-4 0 0,1-1 0,0 0 0,-1-1 0,1 0 0,-1 0 0,0-1 0,18-8 0,-17 5 0,0 0 0,-1-1 0,0 0 0,16-17 0,-22 20 0,1 1 0,-1-1 0,0-1 0,0 1 0,0 0 0,0-1 0,-1 0 0,0 1 0,0-1 0,0 0 0,-1 0 0,1 0 0,0-6 0,-6 9 0,-6 10 0,-7 11 0,8-8 0,2 1 0,-1 0 0,2 1 0,-1 0 0,2 0 0,0 0 0,0 0 0,1 1 0,1 0 0,0 0 0,0 16 0,3-29 0,0 1 0,1-1 0,-1 0 0,1 1 0,0-1 0,-1 0 0,1 0 0,0 0 0,0 1 0,-1-1 0,1 0 0,0 0 0,0 0 0,0 0 0,0-1 0,1 1 0,-1 0 0,0 0 0,0-1 0,0 1 0,1 0 0,-1-1 0,0 1 0,1-1 0,-1 0 0,0 1 0,1-1 0,-1 0 0,0 0 0,1 0 0,-1 0 0,1 0 0,-1 0 0,0 0 0,3-1 0,5 0 0,-1 0 0,1 0 0,-1 0 0,16-6 0,-9 0 0,1-2 0,-2 0 0,1 0 0,-1-2 0,-1 0 0,0 0 0,0-1 0,-1 0 0,-1-1 0,0-1 0,17-28 0,-37 76 0,-1-13 0,-23 48 0,31-64 0,0 1 0,1-1 0,-1 0 0,1 0 0,0 1 0,0-1 0,1 1 0,0-1 0,0 1 0,1 8 0,-1-13 0,1 1 0,0-1 0,0 0 0,0 0 0,0 0 0,0 0 0,0-1 0,0 1 0,1 0 0,-1 0 0,0-1 0,0 1 0,1-1 0,-1 1 0,0-1 0,1 1 0,-1-1 0,0 0 0,1 1 0,-1-1 0,0 0 0,1 0 0,-1 0 0,1 0 0,-1-1 0,0 1 0,3-1 0,40-6 0,-33 2 0,0 0 0,0 0 0,-1-1 0,1-1 0,-2 0 0,1 0 0,-1-1 0,0 0 0,0 0 0,9-13 0,-5 4 0,0-1 0,0 0 0,-2-1 0,16-34 0,-39 76 0,6-12 0,0 0 0,0 1 0,1 0 0,1 0 0,0 0 0,1 0 0,0 0 0,0 1 0,0 13 0,4-25-90,-1 1 0,0-1 1,1 0-1,-1 0 0,1 0 0,-1 0 0,1 0 0,0 0 1,-1 0-1,1 0 0,0 0 0,0 0 0,-1 0 0,1-1 1,0 1-1,0 0 0,0 0 0,0-1 0,0 1 0,0-1 1,0 1-1,0-1 0,1 1 0,-1-1 0,1 1 0,32 4-6137,-22-5-2859</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0.004"/>
    </inkml:context>
    <inkml:brush xml:id="br0">
      <inkml:brushProperty name="width" value="0.025" units="cm"/>
      <inkml:brushProperty name="height" value="0.025" units="cm"/>
    </inkml:brush>
  </inkml:definitions>
  <inkml:trace contextRef="#ctx0" brushRef="#br0">85 20 12107,'2'-19'3771,"-6"19"1512,-12 27 4493,8-12-7946,-8 9-1830,9-13 0,0 0 0,0 0 0,1 0 0,0 1 0,-3 12 0,9-23 0,1 0 0,0 0 0,0-1 0,0 1 0,0 0 0,0-1 0,0 1 0,0-1 0,0 1 0,0-1 0,0 0 0,0 1 0,0-1 0,0 0 0,0 0 0,0 0 0,0 0 0,0 0 0,1 0 0,-1 0 0,0 0 0,0 0 0,0 0 0,0-1 0,1 1 0,34-4 0,-31 3 0,1-1 0,-1 1 0,0 1 0,0-1 0,1 1 0,-1 0 0,8 1 0,-12-1 0,1 1 0,-1 0 0,0-1 0,1 1 0,-1 0 0,0-1 0,0 1 0,1 0 0,-1 0 0,0 0 0,0 0 0,0 0 0,0 1 0,0-1 0,0 0 0,0 0 0,-1 1 0,1-1 0,0 0 0,-1 1 0,1-1 0,-1 1 0,1-1 0,-1 1 0,0-1 0,0 1 0,1-1 0,-1 3 0,0 30 0,-1-28 0,1 0 0,0 0 0,0 0 0,1 0 0,0 0 0,0 0 0,2 8 0,-2-13 0,-1-1 0,1 1 0,0 0 1,0 0-1,0 0 0,-1-1 0,1 1 0,0 0 0,0-1 1,0 1-1,0-1 0,0 1 0,0-1 0,1 1 0,-1-1 1,0 0-1,0 1 0,0-1 0,0 0 0,0 0 0,0 0 1,1 0-1,-1 0 0,0 0 0,0 0 0,0-1 0,0 1 0,0 0 1,0-1-1,1 1 0,-1 0 0,1-2 0,34-15-26,10-25-3824,-22 7-7312,-14 15-1415</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0.380"/>
    </inkml:context>
    <inkml:brush xml:id="br0">
      <inkml:brushProperty name="width" value="0.025" units="cm"/>
      <inkml:brushProperty name="height" value="0.025" units="cm"/>
    </inkml:brush>
  </inkml:definitions>
  <inkml:trace contextRef="#ctx0" brushRef="#br0">0 162 17104,'0'0'7976,"13"-5"-5772,15-6-1187,51-30-1,-68 35-834,-2 0 0,1 0 0,-1-1 0,0 0 1,0-1-1,-1 0 0,0 0 0,-1-1 0,1 0 0,5-10 0,-11 8 229,-9 14 66,-13 14 82,0 8-559,-33 56 0,49-73 0,-1 0 0,2 0 0,-1 1 0,1-1 0,0 1 0,1-1 0,0 1 0,0 0 0,1 0 0,1 0 0,-1 0 0,2 13 0,-1-19 0,1-1 0,0 1 0,-1-1 0,1 1 0,0-1 0,0 0 0,0 1 0,1-1 0,-1 0 0,1 0 0,-1 0 0,1 0 0,0 0 0,-1 0 0,1 0 0,0-1 0,4 3 0,-1-1 0,1 0 0,0 0 0,-1 0 0,1-1 0,0 0 0,0-1 0,7 2 0,4-1 0,-1 0 0,0-1 0,0-1 0,32-4 0,-46 4-111,1-1 0,0 1-1,-1-1 1,1 0 0,-1 0 0,1 0-1,-1 0 1,0 0 0,1-1 0,-1 1 0,3-3-1,-4 3-246,1-1 0,-1 0-1,1 0 1,-1 1-1,1-1 1,-1 0-1,0 0 1,0 0-1,0 0 1,0-1 0,0 1-1,-1 0 1,1-3-1,2-21-8374</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0.723"/>
    </inkml:context>
    <inkml:brush xml:id="br0">
      <inkml:brushProperty name="width" value="0.025" units="cm"/>
      <inkml:brushProperty name="height" value="0.025" units="cm"/>
    </inkml:brush>
  </inkml:definitions>
  <inkml:trace contextRef="#ctx0" brushRef="#br0">0 1 20211,'0'0'7079</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1.096"/>
    </inkml:context>
    <inkml:brush xml:id="br0">
      <inkml:brushProperty name="width" value="0.025" units="cm"/>
      <inkml:brushProperty name="height" value="0.025" units="cm"/>
    </inkml:brush>
  </inkml:definitions>
  <inkml:trace contextRef="#ctx0" brushRef="#br0">54 1 21588,'0'0'8424,"-17"68"-7271,9-32-736,4-4-289,1-5-96,2-3-32,1-7-609,0-4-704,0-6-1025,-8-5-6727,-4-6-2433</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1.441"/>
    </inkml:context>
    <inkml:brush xml:id="br0">
      <inkml:brushProperty name="width" value="0.025" units="cm"/>
      <inkml:brushProperty name="height" value="0.025" units="cm"/>
    </inkml:brush>
  </inkml:definitions>
  <inkml:trace contextRef="#ctx0" brushRef="#br0">1 87 17585,'0'0'6395,"13"-9"-3347,6-2-2333,0 0 0,0 2-1,1 0 1,0 1 0,0 1-1,1 0 1,37-5 0,-54 12-713,6-2 2,-1 1-1,1 1 1,0-1-1,0 2 1,0-1-1,16 4 0,-24-4-3,0 1 0,0 0 0,0 0 0,0 0 0,0 1-1,0-1 1,0 0 0,0 1 0,-1-1 0,1 1 0,0-1-1,-1 1 1,1 0 0,-1 0 0,0 0 0,0 0 0,0 0 0,0 0-1,0 0 1,0 0 0,0 0 0,0 0 0,-1 1 0,1-1-1,-1 0 1,0 1 0,0-1 0,0 0 0,0 0 0,0 1-1,0-1 1,0 0 0,-2 5 0,1-1 0,0 0 0,-1 0 0,0-1 0,0 1 0,0 0 0,-1-1 0,1 1 0,-1-1 0,-1 0 0,1 0 0,-5 5 0,-52 50 0,28-31 0,32-28 0,0-1 0,-1 0 0,1 0 0,0 0 0,0 0 0,0 1 0,0-1 0,0 0 0,0 0 0,-1 0 0,1 0 0,0 1 0,0-1 0,0 0 0,0 0 0,0 1 0,0-1 0,0 0 0,0 0 0,0 0 0,0 1 0,0-1 0,0 0 0,0 0 0,0 0 0,0 1 0,0-1 0,0 0 0,0 0 0,0 1 0,0-1 0,1 0 0,-1 0 0,0 0 0,0 0 0,0 1 0,0-1 0,0 0 0,1 0 0,-1 0 0,0 0 0,0 1 0,0-1 0,0 0 0,1 0 0,15 7 0,27 1 0,-34-7 0,6 2-6,0 0 1,-1 1-1,1 1 1,-1 0-1,19 10 1,-31-14 5,1 0 0,-1 0 0,0 0 0,0 0 0,0 1 1,0-1-1,0 1 0,0 0 0,0 0 0,-1-1 0,1 1 1,-1 0-1,1 0 0,-1 1 0,0-1 0,1 0 0,-1 0 0,-1 1 1,1-1-1,0 0 0,0 1 0,-1-1 0,1 1 0,-1-1 1,0 1-1,0-1 0,0 1 0,0-1 0,0 1 0,-1-1 1,1 0-1,-1 1 0,1-1 0,-1 1 0,0-1 0,0 0 0,0 1 1,0-1-1,0 0 0,-1 0 0,-2 4 0,-2 1 3,0 1-1,-1-1 1,0 0 0,0-1-1,0 1 1,-1-2-1,0 1 1,0-1-1,-1 0 1,1 0 0,-1-1-1,-15 4 1,12-3-4,-1-2 0,0 1 0,0-2 1,-1 0-1,1 0 0,0-2 0,-1 1 1,-21-4-1,28 2 1,1-1 0,-1 0 0,1-1 0,-1 1 0,1-1 0,0 0 0,0-1 0,0 0 0,-6-5 0,8 6 0,1 0 0,-1 0 0,1 0 0,-1-1 0,1 1 0,0-1 0,1 0 0,-1 0 0,1 0 0,-1 0 0,1 0 0,0 0 0,1-1 0,-2-4 0,3 8-11,0 1 1,0-1-1,0 1 0,0-1 1,0 1-1,0-1 0,1 1 1,-1-1-1,0 1 0,0-1 0,1 1 1,-1-1-1,0 1 0,0 0 1,1-1-1,-1 1 0,1 0 1,-1-1-1,0 1 0,1 0 1,-1-1-1,1 1 0,-1 0 1,1 0-1,-1-1 0,1 1 0,-1 0 1,1 0-1,-1 0 0,1 0 1,-1 0-1,1 0 0,0 0 1,22-3-1664,-19 3 882,63-5-10718,-29 0 1890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1.830"/>
    </inkml:context>
    <inkml:brush xml:id="br0">
      <inkml:brushProperty name="width" value="0.025" units="cm"/>
      <inkml:brushProperty name="height" value="0.025" units="cm"/>
    </inkml:brush>
  </inkml:definitions>
  <inkml:trace contextRef="#ctx0" brushRef="#br0">0 166 22421,'0'0'5403,"12"-1"-2734,15-3-2245,1-1 1,-1-1-1,42-16 0,-56 18-371,-1-1-1,1-1 1,-1 0-1,-1-1 1,1 0-1,-1-1 0,0 0 1,0-1-1,-1 0 1,12-14-1,-21 22-52,0-1 0,0 1 0,0 0 0,0 0 0,0-1 0,0 1 0,-1 0 0,1-1 0,0 1 0,-1-1 0,0 1 0,1-1 0,-1 1 0,0-1 0,1 1 0,-1-3 0,-1 4 0,1-1 0,0 0 0,0 1 0,-1-1 0,1 1 0,0-1 0,-1 1 0,1 0 0,0-1 0,-1 1 0,1-1 0,-1 1 0,1 0 0,-1-1 0,1 1 0,-1 0 0,1-1 0,-1 1 0,1 0 0,-1 0 0,1 0 0,-1-1 0,1 1 0,-1 0 0,0 0 0,1 0 0,-1 0 0,0 0 0,-2 0 0,-1 0 0,0 0 0,1 1 0,-1 0 0,1-1 0,0 1 0,-1 0 0,1 1 0,-1-1 0,1 0 0,0 1 0,-5 3 0,-7 7 0,1 0 0,-1 2 0,2 0 0,-21 27 0,29-35 0,1 0 0,0 0 0,0 0 0,0 0 0,1 0 0,0 1 0,1 0 0,-1 0 0,1 0 0,1-1 0,-1 2 0,1-1 0,0 0 0,1 0 0,-1 0 0,2 8 0,0-13 3,-1-1-1,1 1 1,0-1-1,0 0 1,-1 1-1,1-1 1,0 0 0,0 1-1,0-1 1,1 0-1,-1 0 1,0 0 0,0 0-1,1 0 1,-1 0-1,0 0 1,1-1-1,-1 1 1,1 0 0,-1-1-1,1 1 1,0-1-1,-1 0 1,1 1-1,-1-1 1,3 0 0,46 2-241,-44-2 123,1 0-557,0-1 1,0 0-1,-1 0 0,1-1 1,-1 1-1,12-6 0,33-23-10657,-16 2-2818</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2.173"/>
    </inkml:context>
    <inkml:brush xml:id="br0">
      <inkml:brushProperty name="width" value="0.025" units="cm"/>
      <inkml:brushProperty name="height" value="0.025" units="cm"/>
    </inkml:brush>
  </inkml:definitions>
  <inkml:trace contextRef="#ctx0" brushRef="#br0">127 1 20724,'0'0'3630,"-9"4"-833,-4 1-1931,1 1 0,-1 1 0,-12 9 1,20-13-702,0 1 1,0-1-1,1 1 1,-1 0-1,1 1 1,0-1-1,1 1 1,-1-1-1,1 1 1,-1 0-1,2 1 0,-4 5 1,6-10-172,0 0-1,0-1 1,0 1-1,0 0 1,0 0 0,0-1-1,0 1 1,0 0-1,0 0 1,0-1-1,1 1 1,-1 0 0,0-1-1,1 1 1,-1 0-1,0-1 1,1 1 0,-1 0-1,1-1 1,-1 1-1,1-1 1,-1 1-1,1-1 1,-1 1 0,1-1-1,-1 1 1,1-1-1,0 0 1,-1 1 0,1-1-1,0 0 1,-1 1-1,1-1 1,0 0 0,0 0-1,-1 0 1,1 0-1,0 0 1,0 0-1,0 0 1,40 3-476,-33-3 368,19 1-434,-7-1 317,0 1 0,0 1 0,0 0 0,23 7 0,-42-9 243,0 0 1,0 0-1,0 0 1,-1 0-1,1 1 1,0-1-1,0 0 1,0 1-1,0-1 1,0 1-1,0-1 1,-1 1-1,1-1 1,0 1-1,0 0 1,-1-1-1,1 1 1,0 0-1,-1-1 1,1 1-1,-1 0 1,1 0-1,-1 0 1,1-1-1,-1 1 1,0 0-1,1 0 1,-1 0-1,0 0 1,0 0-1,1 2 1,-2-1 50,0 0 0,0 0 0,1 0 0,-1 0 0,0 0-1,-1 0 1,1-1 0,0 1 0,0 0 0,-1 0 0,1-1 0,-1 1 0,-2 1 0,-6 5 257,-1 0 0,0 0 1,-17 8-1,22-13-320,0 0 0,0 0 0,0 0 0,-1-1 0,1 0 0,-1-1 0,0 1 0,1-1 0,-1 0 0,0-1 0,0 0 0,-10-1 0,16 1-71,0 0 1,1 0-1,-1-1 0,0 1 0,1 0 1,-1-1-1,1 1 0,-1 0 1,0-1-1,1 1 0,-1-1 1,1 1-1,-1-1 0,1 1 0,-1-1 1,1 1-1,0-1 0,-1 0 1,1 1-1,0-1 0,-1 0 1,1 1-1,0-1 0,0 0 0,0 1 1,-1-1-1,1 0 0,0 1 1,0-1-1,0 0 0,0 1 1,0-1-1,0 0 0,0 0 0,1 1 1,-1-1-1,0 0 0,0 1 1,0-1-1,1 0 0,-1 1 0,1-2 1,0 0-523,0-1 1,0 1 0,1-1 0,-1 1-1,1 0 1,-1 0 0,1 0-1,0 0 1,-1 0 0,4-2-1,18-9-7681,6 1-3652</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3.472"/>
    </inkml:context>
    <inkml:brush xml:id="br0">
      <inkml:brushProperty name="width" value="0.025" units="cm"/>
      <inkml:brushProperty name="height" value="0.025" units="cm"/>
    </inkml:brush>
  </inkml:definitions>
  <inkml:trace contextRef="#ctx0" brushRef="#br0">119 294 20531,'0'0'9097,"-9"1"-8024,2 0-962,0 1 0,1 0 0,-1 0 0,1 1 0,0-1 0,0 1 0,0 1 0,0-1 0,0 1 0,-7 6 0,10-7-77,1-1 0,-1 1 0,0 0-1,1-1 1,-1 1 0,1 1 0,0-1 0,0 0-1,0 0 1,1 1 0,-1-1 0,1 1-1,-1 0 1,1-1 0,0 1 0,1 0 0,-1-1-1,1 1 1,0 0 0,-1 0 0,2 0 0,-1 0-1,0-1 1,2 5 0,-1-6-34,0 0 0,0 0 0,0-1 0,0 1 0,0-1 0,1 1 0,-1-1 0,1 1 0,-1-1 0,1 0 0,-1 0 0,1 1 0,0-1 0,-1-1 0,1 1 0,0 0 0,0 0 0,0-1 0,0 1 0,0-1 0,0 1 0,0-1 0,0 0 0,0 0 0,0 0 0,0 0 0,0 0 0,2-1 0,5 1 0,-1 0 0,0-1 0,0-1 0,0 1 0,14-6 0,-8 1 0,-2-1 0,1-1 0,-1 0 0,0-1 0,-1 0 0,0 0 0,0-1 0,-1-1 0,-1 0 0,1 0 0,13-24 0,-7 7 0,0 0 0,-3-1 0,0-1 0,11-40 0,-21 62 0,0 0 0,-1 0 0,0 0 0,-1 0 0,0-1 0,0 1 0,-1 0 0,0-1 0,0 1 0,-2-10 0,2 17 0,-1 0 0,1 0 0,-1 0 0,1 0 0,-1 0 0,0 1 0,1-1 0,-1 0 0,0 1 0,1-1 0,-1 0 0,0 1 0,0-1 0,0 1 0,0-1 0,0 1 0,0-1 0,1 1 0,-1 0 0,0-1 0,0 1 0,0 0 0,0 0 0,0 0 0,0 0 0,0 0 0,0 0 0,0 0 0,0 0 0,0 0 0,0 0 0,0 0 0,0 1 0,0-1 0,0 0 0,0 1 0,0-1 0,0 1 0,0-1 0,-1 2 0,-36 23 0,27-13 0,1 0 0,0 1 0,1 0 0,0 1 0,1 0 0,1 0 0,0 0 0,1 1 0,0 1 0,1-1 0,1 1 0,0-1 0,2 1 0,0 0 0,0 0 0,2 31 0,1-39 0,1 0 0,0-1 0,0 1 0,1-1 0,0 0 0,1 1 0,-1-1 0,1-1 0,0 1 0,9 10 0,-6-8 0,-1 0 0,0 1 0,-1-1 0,7 16 0,3-61-1922,-12 26 1520,0 1 0,1-1 0,0 1 0,1 0 0,-1 0 0,2 0 0,-1 1 0,13-14 0,-12 16 608,0 0 1,0 0-1,1 1 0,0 0 1,0 1-1,0 0 0,0 0 1,1 0-1,-1 1 0,1 0 1,0 0-1,0 1 1,0 0-1,0 1 0,1-1 1,-1 2-1,12-1 0,-19 1-193,0 0 1,0 0-1,0 0 0,0 0 0,0 0 0,-1 0 0,1 0 0,0 1 1,0-1-1,0 0 0,0 0 0,0 1 0,0-1 0,0 1 0,-1-1 0,1 1 1,0-1-1,0 1 0,-1-1 0,1 1 0,0 0 0,-1-1 0,1 1 1,-1 0-1,1 0 0,-1-1 0,1 1 0,-1 0 0,1 0 0,-1 0 1,1 1-1,-1 1 48,0 0 0,1 0 0,-1 0 1,0 0-1,-1 0 0,1 0 0,0 0 1,-1 0-1,-2 6 0,-27 59 732,17-48-793,7-10 0,0 0 0,1 0 0,0 1 0,-4 11 0,30-40 0,-15 10 0,47-52 0,-49 57 0,-1-1 0,1 1 0,0-1 0,1 1 0,-1 0 0,0 1 0,1-1 0,0 1 0,-1 0 0,1 0 0,0 0 0,8-1 0,-12 3 0,-1 1 0,1 0 0,0-1 0,-1 1 0,1 0 0,-1-1 0,1 1 0,-1 0 0,1 0 0,-1 0 0,1-1 0,-1 1 0,0 0 0,0 0 0,1 0 0,-1 0 0,0 0 0,0-1 0,0 1 0,0 0 0,0 0 0,0 0 0,0 0 0,0 0 0,0 0 0,0 0 0,-1 0 0,1-1 0,0 1 0,-1 0 0,0 1 0,2 25 0,0-27 0,0 0 0,0 0 0,0 0 0,-1-1 0,1 1 0,0 0 0,-1 0 0,1-1 0,0 1 0,-1 0 0,1-1 0,0 1 0,-1-1 0,1 1 0,-1-1 0,1 1 0,-1-1 0,1 0 0,-1 1 0,1-1 0,-1 1 0,1-1 0,-1 0 0,0 1 0,1-1 0,-1 0 0,0 0 0,0 1 0,0-2 0,13-23 0,-10 10 0,1 1 0,-2 0 0,0-1 0,0 0 0,-2-21 0,5 41 0,0-1 0,1 1 0,-1-1 0,1 0 0,0 0 0,7 4 0,-4-6 0,0 0 0,0 0 0,0-1 0,1 0 0,-1 0 0,0-1 0,13-1 0,-19 1 0,1-1 0,-1 1 0,1-1 0,-1 1 0,1-1 0,-1 0 0,0 0 0,1-1 0,-1 1 0,0-1 0,0 0 0,0 1 0,0-1 0,0-1 0,0 1 0,-1 0 0,1-1 0,-1 1 0,1-1 0,-1 0 0,3-4 0,-5 6 0,0 1 0,1 0 0,-1 0 0,0-1 0,0 1 0,1 0 0,-1-1 0,0 1 0,0 0 0,0-1 0,0 1 0,1-1 0,-1 1 0,0 0 0,0-1 0,0 1 0,0 0 0,0-1 0,0 1 0,0-1 0,0 1 0,0 0 0,0-1 0,0 1 0,0 0 0,-1-1 0,1 1 0,0-1 0,0 1 0,0 0 0,0-1 0,-1 1 0,1 0 0,0-1 0,0 1 0,-1 0 0,1-1 0,-16 5 0,-17 18 0,27-17 0,1 0 0,0 0 0,0 1 0,1 0 0,-1 0 0,1 0 0,0 1 0,1-1 0,0 1 0,0 0 0,0 0 0,1 0 0,0 0 0,0 1 0,1-1 0,0 0 0,0 10 0,1-15 0,1-1 0,0 1 0,-1-1 0,1 1 0,0-1 0,0 0 0,0 1 0,0-1 0,0 0 0,0 0 0,0 0 0,0 1 0,1-1 0,-1 0 0,0 0 0,1-1 0,-1 1 0,1 0 0,-1 0 0,1-1 0,-1 1 0,1-1 0,-1 1 0,1-1 0,0 0 0,-1 0 0,1 0 0,-1 1 0,1-2 0,0 1 0,-1 0 0,1 0 0,0 0 0,1-1 0,4 0 0,0 1 0,1-1 0,-1-1 0,0 1 0,0-1 0,12-5 0,0-5 0,-1 0 0,0-1 0,-1-1 0,-1-1 0,30-33 0,6-6 0,-68 100 0,13-39 0,-25 56 0,27-58 0,-1 0 0,1 0 0,0 0 0,0 0 0,0 0 0,1 0 0,0 0 0,0 0 0,0 0 0,1 0 0,1 8 0,-2-12-61,1 0 1,-1 0-1,0 0 0,1 0 0,-1 0 1,1 0-1,-1 0 0,1 0 0,0-1 1,-1 1-1,1 0 0,0 0 1,0-1-1,-1 1 0,1 0 0,0-1 1,0 1-1,0-1 0,0 1 1,0-1-1,0 1 0,0-1 0,0 0 1,0 0-1,0 1 0,0-1 0,0 0 1,0 0-1,0 0 0,0 0 1,0 0-1,0 0 0,0 0 0,0-1 1,0 1-1,0 0 0,0 0 0,0-1 1,0 1-1,0-1 0,0 1 1,0-1-1,1 0 0,1-1-449,0 1 1,0-1-1,0 0 0,0 0 0,-1 0 0,1 0 0,0-1 1,-1 1-1,0-1 0,0 0 0,0 1 0,3-5 1,5-20-8385</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3.836"/>
    </inkml:context>
    <inkml:brush xml:id="br0">
      <inkml:brushProperty name="width" value="0.025" units="cm"/>
      <inkml:brushProperty name="height" value="0.025" units="cm"/>
    </inkml:brush>
  </inkml:definitions>
  <inkml:trace contextRef="#ctx0" brushRef="#br0">0 40 15054,'0'-21'4805,"0"8"-577,0 7 1729,0 7-6085,0 7-2050,0-4-4196</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4.323"/>
    </inkml:context>
    <inkml:brush xml:id="br0">
      <inkml:brushProperty name="width" value="0.025" units="cm"/>
      <inkml:brushProperty name="height" value="0.025" units="cm"/>
    </inkml:brush>
  </inkml:definitions>
  <inkml:trace contextRef="#ctx0" brushRef="#br0">92 85 11691,'6'-9'3198,"6"-12"-1798,6-11 1184,-4 10 2368,-13 30 1104,1 36-5321,-7-1-350,-2 0 1,-2-1 0,-2 0 0,-22 57-1,7-22-162,26-76-223,-9 38 0,9-38 0,1 0 0,-1 0 0,0 0 0,0-1 0,0 1 0,0 0 0,1 0 0,-1-1 0,0 1 0,1 0 0,-1-1 0,1 1 0,-1 0 0,0-1 0,1 1 0,0 0 0,-1-1 0,1 1 0,-1-1 0,1 1 0,0-1 0,-1 1 0,1-1 0,0 0 0,-1 1 0,1-1 0,0 0 0,0 0 0,-1 1 0,1-1 0,0 0 0,0 0 0,0 0 0,-1 0 0,1 0 0,0 0 0,0 0 0,-1 0 0,3-1 0,5 0 0,1 0 0,0-1 0,-1 0 0,1-1 0,-1 0 0,0 0 0,0-1 0,0 0 0,10-7 0,69-53 0,-61 44 0,7-6 0,-33 27 0,0-1 0,0 0 0,0 0 0,0 0 0,0 0 0,0 0 0,0 0 0,0 0 0,0 1 0,0-1 0,0 0 0,0 0 0,0 0 0,0 0 0,0 0 0,0 0 0,0 0 0,0 1 0,1-1 0,-1 0 0,0 0 0,0 0 0,0 0 0,0 0 0,0 0 0,0 0 0,0 0 0,0 0 0,0 0 0,0 1 0,0-1 0,1 0 0,-1 0 0,0 0 0,0 0 0,0 0 0,0 0 0,0 0 0,0 0 0,0 0 0,0 0 0,1 0 0,-1 0 0,0 0 0,0 0 0,0 0 0,0 0 0,0 0 0,0 0 0,0 0 0,1 0 0,-1 0 0,0 0 0,0 0 0,0 0 0,0 0 0,0 0 0,0 0 0,0 0 0,1 0 0,-1-1 0,0 1 0,0 0 0,0 0 0,-3 7 0,-10 10 0,-1-1 0,-1 0 0,0-1 0,-1 0 0,0-2 0,-1 0 0,-1-1 0,0 0 0,-37 16 0,51-26 0,0-1 0,-1 0 0,1 0 0,0 0 0,-1-1 0,1 1 0,-1-1 0,1 0 0,0 0 0,-1-1 0,1 1 0,-1-1 0,1 0 0,-8-3 0,9 3 0,1 0 0,-1-1 0,1 1 0,0-1 0,-1 1 0,1-1 0,0 0 0,0 0 0,0 0 0,0-1 0,0 1 0,0 0 0,1-1 0,-1 1 0,1-1 0,0 1 0,0-1 0,0 0 0,0 1 0,0-1 0,0 0 0,1 0 0,-1-4 0,1 6-68,0 0 0,0 0 0,0 0 0,1 0 0,-1-1 0,0 1 0,1 0 0,-1 0 0,1 0 0,-1 0 0,1 0 0,-1 0 0,1 0 0,0 0 0,-1 0 0,1 0 0,0 1 0,0-1 0,0 0 0,0 0 0,0 1 0,0-1 0,0 0 0,0 1 0,0-1 0,0 1 0,0-1 0,0 1 0,0 0 0,0-1 0,2 1 0,44-8-4362,-32 6 2660,20-4-3707,3-2-2034</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4.872"/>
    </inkml:context>
    <inkml:brush xml:id="br0">
      <inkml:brushProperty name="width" value="0.025" units="cm"/>
      <inkml:brushProperty name="height" value="0.025" units="cm"/>
    </inkml:brush>
  </inkml:definitions>
  <inkml:trace contextRef="#ctx0" brushRef="#br0">1 1 11275,'0'0'20729,"3"8"-20089,-3-6-627,0 1-9,1 0-1,0-1 1,0 1-1,0 0 1,0 0-1,0-1 0,0 1 1,1 0-1,-1-1 1,1 1-1,0-1 1,0 0-1,-1 0 0,2 0 1,-1 0-1,0 0 1,0 0-1,1 0 0,-1 0 1,1-1-1,-1 0 1,1 1-1,0-1 1,-1 0-1,1 0 0,0 0 1,0-1-1,0 1 1,0-1-1,0 1 1,4-1-1,11-1-42,0 0-1,0-1 1,-1-1 0,1-1-1,-1 0 1,0-2 0,26-10-1,16-5-227,-58 20 244,0 0 0,0 1 1,0-1-1,0 1 0,0-1 0,0 1 0,0 0 0,0 0 1,1-1-1,-1 1 0,0 0 0,0 0 0,0 0 0,1 0 0,-1 0 1,0 0-1,0 0 0,0 1 0,0-1 0,1 0 0,-1 1 1,0-1-1,0 1 0,0-1 0,0 1 0,0 0 0,0-1 1,0 1-1,0 0 0,0-1 0,0 1 0,-1 0 0,2 1 1,-1 2-76,0 0 0,0-1 1,0 1-1,-1 0 1,1 0-1,-1 0 1,0 0-1,-1 6 0,2 20-131,0-27 203,-1 1 1,1-1-1,0 1 0,0-1 1,1 0-1,-1 1 1,0-1-1,1 0 1,0 0-1,0 0 1,0 0-1,0 0 0,1-1 1,-1 1-1,1-1 1,3 3-1,4 3-213,0-2-1,1 0 1,17 8-1,-21-12 143,-1 1 0,1 0-1,0 0 1,-1 1 0,0 0 0,1 0-1,-2 0 1,1 1 0,0 0-1,-1 0 1,0 0 0,0 1-1,7 11 1,-8-8 43,-1 1 0,1 0 0,-2 0 0,0 0 0,0 0 0,-1 0 0,0 0 0,-1 1-1,0-1 1,0 0 0,-3 14 0,3-20 226,-1 0 1,1 0-1,-1-1 0,0 1 0,0 0 1,-1-1-1,1 1 0,-1 0 0,1-1 0,-1 0 1,0 1-1,0-1 0,-1 0 0,1 0 0,-1 0 1,0 0-1,1-1 0,-1 1 0,0-1 0,0 0 1,-1 1-1,1-1 0,0-1 0,-1 1 0,1 0 1,-1-1-1,0 0 0,1 0 0,-1 0 1,0 0-1,0-1 0,-5 1 0,5-2-163,1 1 0,-1-1 0,1 0 0,-1-1 0,1 1 0,-1-1 0,1 1 0,0-1 0,-1 0 0,1 0 0,0-1 0,0 1 0,1 0 0,-1-1 0,0 0 0,1 0 0,0 0 0,-1 0 0,1 0 0,1 0 0,-1 0 0,0-1 0,1 1 0,-1-1 0,0-4 0,-4-9-21,1 0 0,0-1 1,-4-34-1,8 44 20,0 0-1,0 0 1,1 0-1,0 0 1,1 0 0,-1 0-1,2 0 1,-1 0-1,5-12 1,-4 15-29,0 1 0,1 0 0,-1 0 0,1 1-1,0-1 1,0 1 0,1-1 0,-1 1 0,1 0 0,-1 0 0,1 0 0,0 1-1,0-1 1,0 1 0,1 0 0,-1 0 0,9-2 0,72-22-6076,-34 12-1019</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5.895"/>
    </inkml:context>
    <inkml:brush xml:id="br0">
      <inkml:brushProperty name="width" value="0.025" units="cm"/>
      <inkml:brushProperty name="height" value="0.025" units="cm"/>
    </inkml:brush>
  </inkml:definitions>
  <inkml:trace contextRef="#ctx0" brushRef="#br0">139 233 15086,'0'0'5611,"2"-9"-2387,1 0-2275,4-30 2747,-8 38-3581,1 1 0,-1-1 0,1 1 0,-1-1 1,1 1-1,-1-1 0,0 1 0,1-1 0,-1 1 1,0 0-1,0-1 0,1 1 0,-1 0 0,0-1 1,0 1-1,1 0 0,-1 0 0,0 0 0,0 0 0,0 0 1,1 0-1,-1 0 0,0 0 0,0 0 0,0 0 1,1 0-1,-1 1 0,0-1 0,0 0 0,0 1 1,-29 7 439,22-3-550,0 1 0,0-1 0,1 1 0,0 1 0,0-1 0,1 1 0,0 0 0,0 1 0,0 0 0,1-1 0,0 2 0,1-1 0,0 0 0,-5 15 0,9-22-5,-1 0 0,1 0 0,0 0 0,0 0 0,0 0 0,0 0 0,0 0 0,0 0 0,0 0 0,0 0 0,0 0 0,0 0 0,1 0 0,-1 0 0,0 0 0,1 0 0,-1 0 0,1 0 0,-1 0 0,1 0 0,-1 0 0,1-1 0,0 1 0,-1 0 0,1 0 0,0-1 0,0 1 0,0 0 0,-1-1 0,1 1 0,0-1 0,0 1 0,0-1 0,0 1 0,0-1 0,0 0 0,0 0 0,0 1 0,0-1 0,0 0 0,0 0 0,0 0 0,0 0 0,1 0 0,51-4 0,-50 4 0,17-6 0,1 0 0,-1-2 0,0 0 0,0-1 0,-1-1 0,-1-1 0,1 0 0,-2-2 0,0 0 0,0-1 0,-1 0 0,-1-2 0,23-29 0,-31 37 0,-1 0 0,0-1 0,-1 0 0,0 0 0,-1 0 0,0-1 0,0 0 0,-1 1 0,0-1 0,-1 0 0,3-18 0,-5 27 0,0 1 0,0 0 0,0-1 0,0 1 0,0-1 0,0 1 0,0 0 0,0-1 0,0 1 0,0-1 0,0 1 0,0-1 0,0 1 0,0 0 0,0-1 0,0 1 0,0-1 0,-1 1 0,1 0 0,0-1 0,0 1 0,0 0 0,-1-1 0,1 1 0,0 0 0,0-1 0,-1 1 0,1 0 0,0 0 0,-1-1 0,1 1 0,0 0 0,-1 0 0,1-1 0,-1 1 0,-13 8 0,-11 20 0,10-4 0,0 0 0,-15 38 0,25-50 0,1-1 0,0 1 0,1 0 0,1-1 0,-1 1 0,2 1 0,0-1 0,0 16 0,1-26 0,1 0 0,-1 0 0,0 0 0,1-1 0,-1 1 0,1 0 0,0 0 0,-1-1 0,1 1 0,0 0 0,0-1 0,0 1 0,0-1 0,0 1 0,1-1 0,-1 1 0,0-1 0,1 0 0,-1 0 0,1 0 0,2 2 0,0-1 0,1 0 0,-1-1 0,0 1 0,1-1 0,0 0 0,-1 0 0,1 0 0,8 0 0,-3-1 0,0-1 0,1 1 0,-1-2 0,0 1 0,0-1 0,1-1 0,16-6 0,-14 2 0,0 0 0,0-1 0,-1-1 0,12-10 0,-20 16 0,0 0 0,0-1 0,0 0 0,-1 0 0,0 0 0,1 0 0,-1-1 0,-1 1 0,1-1 0,-1 0 0,0 0 0,0 1 0,0-1 0,1-10 0,-3 14 0,0 1 0,0-1 0,0 1 0,0-1 0,0 1 0,0-1 0,0 1 0,0-1 0,-1 1 0,1 0 0,0-1 0,0 1 0,-1-1 0,1 1 0,0 0 0,-1-1 0,1 1 0,0 0 0,-1-1 0,1 1 0,0 0 0,-1-1 0,1 1 0,-1 0 0,1 0 0,-1 0 0,1-1 0,0 1 0,-1 0 0,1 0 0,-1 0 0,1 0 0,-1 0 0,1 0 0,-1 0 0,1 0 0,-1 0 0,1 0 0,-1 0 0,1 0 0,-1 0 0,1 0 0,-1 1 0,1-1 0,0 0 0,-1 0 0,1 0 0,-1 1 0,1-1 0,0 0 0,-1 1 0,1-1 0,-1 1 0,-25 14 0,15-5 0,0 1 0,0 0 0,-10 17 0,17-23 0,1 0 0,0 0 0,0 0 0,1 0 0,-1 1 0,1-1 0,0 1 0,1-1 0,-1 1 0,1 0 0,0 9 0,1-14 0,0 0 0,0 0 0,0 0 0,0 0 0,1-1 0,-1 1 0,0 0 0,1 0 0,-1 0 0,0 0 0,1 0 0,-1-1 0,1 1 0,0 0 0,-1 0 0,1-1 0,-1 1 0,1 0 0,0-1 0,0 1 0,-1-1 0,1 1 0,0-1 0,0 1 0,0-1 0,0 0 0,0 1 0,0-1 0,-1 0 0,1 1 0,0-1 0,1 0 0,37 2 0,-28-3 0,10 2 0,-1-2 0,1-1 0,-1 0 0,1-1 0,-1-1 0,0-1 0,0-1 0,37-17 0,-56 22 0,0 0 0,1-1 0,-1 1 0,0 0 0,0-1 0,0 1 0,0-1 0,0 1 0,0-1 0,0 0 0,-1 1 0,1-1 0,-1 0 0,1 1 0,-1-1 0,1 0 0,-1 0 0,0 1 0,0-1 0,0 0 0,0 0 0,0 0 0,-1 1 0,1-1 0,0 0 0,-1 0 0,1 1 0,-1-1 0,-1-2 0,-22-48 0,17 42 0,-6-13 0,13 22 0,0 1 0,0 0 0,-1-1 0,1 1 0,0-1 0,0 1 0,1-1 0,-1 1 0,0 0 0,0-1 0,0 1 0,0-1 0,0 1 0,0 0 0,1-1 0,-1 1 0,0 0 0,0-1 0,0 1 0,1 0 0,-1-1 0,0 1 0,0 0 0,1-1 0,-1 1 0,0 0 0,1 0 0,-1-1 0,1 1 0,-1 0 0,0 0 0,1 0 0,-1 0 0,0 0 0,1-1 0,-1 1 0,1 0 0,-1 0 0,0 0 0,1 0 0,-1 0 0,1 0 0,-1 0 0,0 0 0,1 0 0,-1 1 0,1-1 0,-1 0 0,0 0 0,1 0 0,-1 0 0,1 0 0,-1 1 0,1-1 0,53 7-262,78 6-5674,-57-13-4938</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6.806"/>
    </inkml:context>
    <inkml:brush xml:id="br0">
      <inkml:brushProperty name="width" value="0.025" units="cm"/>
      <inkml:brushProperty name="height" value="0.025" units="cm"/>
    </inkml:brush>
  </inkml:definitions>
  <inkml:trace contextRef="#ctx0" brushRef="#br0">48 39 17457,'0'0'7180,"-5"13"-6353,-28 99 244,30-97-663,0-1 0,1 0 0,1 1 0,0 0 0,1-1 0,1 1 0,2 17 0,-2-30-359,0 0 1,0 0-1,0 0 0,0 0 1,0 0-1,0 0 0,1-1 1,-1 1-1,1-1 0,-1 1 1,1-1-1,0 1 0,0-1 1,-1 0-1,1 0 0,0 0 1,0 0-1,0 0 0,0 0 1,0 0-1,0-1 0,1 1 1,-1-1-1,0 1 0,0-1 1,0 0-1,0 0 0,1 0 1,-1 0-1,0-1 0,4 0 1,3 1 135,-1-2 1,1 1-1,0-1 1,-1 0-1,1-1 1,14-6-1,-6-1-169,-1 0 1,1-1-1,-2-1 0,0 0 0,0-1 0,25-30 1,-32 33-19,0 0 0,0 0 0,-2-1 0,1 0 0,-1 0 0,-1-1 0,0 0 1,-1 0-1,0 0 0,0 0 0,2-22 0,-6 34 2,0 0 0,0-1 0,1 1 0,-1 0 0,0 0 0,0 0 0,0-1 0,0 1 0,0 0 0,0 0 0,1-1 0,-1 1 0,0 0 0,0 0 0,0-1 0,0 1 0,0 0 0,0-1 0,0 1 0,0 0 0,0 0 0,0-1 0,0 1 0,0 0 0,-1 0 0,1-1 0,0 1 0,0 0 0,0 0 0,0-1 0,0 1 0,0 0 0,-1 0 0,1-1 0,0 1 0,0 0 0,0 0 0,0 0 0,-1 0 0,1-1 0,0 1 0,0 0 0,-1 0 0,1 0 0,0 0 0,0 0 0,-1 0 0,1 0 0,0-1 0,0 1 0,-1 0 0,1 0 0,0 0 0,0 0 0,-1 0 0,1 0 0,0 0 0,-1 0 0,1 0 0,0 1 0,0-1 0,-1 0 0,1 0 0,0 0 0,0 0 0,-1 0 0,1 0 0,0 1 0,-15 15 0,5 0 0,1 1 0,1 0 0,1 0 0,0 1 0,1-1 0,1 2 0,1-1 0,1 1 0,0-1 0,1 1 0,2 32 0,0-47 0,0-1 0,0 0 0,1 0 0,0 0 0,0 0 0,0-1 0,0 1 0,0 0 0,0 0 0,1 0 0,-1-1 0,1 1 0,0-1 0,0 1 0,0-1 0,0 0 0,0 0 0,0 0 0,1 0 0,-1 0 0,1 0 0,-1-1 0,1 1 0,0-1 0,0 0 0,-1 1 0,1-1 0,0-1 0,0 1 0,0 0 0,0-1 0,6 1 0,-2-1 0,0 0 0,0 0 0,0 0 0,0-1 0,-1 0 0,1 0 0,0-1 0,-1 0 0,1 0 0,-1-1 0,0 1 0,1-2 0,-1 1 0,6-5 0,-1 0 0,-1-2 0,0 1 0,0-1 0,-1-1 0,0 1 0,-1-2 0,0 1 0,-1-1 0,0 0 0,-1-1 0,0 0 0,-1 0 0,0 0 0,-1 0 0,-1-1 0,0 1 0,-1-1 0,-1 0 0,0 0 0,0 0 0,-1 0 0,-3-16 0,3 28 2,0 0-1,-1 0 1,1 0-1,-1 0 1,1 0-1,-1 0 1,0 0-1,0 0 1,0 0-1,0 0 1,0 0-1,0 0 1,0 1-1,-1-1 1,-1-1-1,3 2 0,-1 1 0,0-1 0,0 1 0,0-1 0,0 1 0,0 0 0,0-1 0,0 1 0,1 0 0,-1 0 0,0 0 0,0 0 0,0 0 0,0 0 0,0 0 0,0 0 0,0 0 0,0 0 0,0 0 0,0 1 0,0-1 0,0 0 0,-1 1 0,-1 1-16,0 0 0,0 0 0,0 0 0,0 0 0,0 1 0,1-1 0,-1 1 0,1 0 0,-1 0 0,1 0 0,0 0 0,0 0 0,0 0 0,1 1 0,-2 3 0,-1 4-1201,1-1 0,1 1 0,-3 22 0,3 34-9781,2-37 3091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7.258"/>
    </inkml:context>
    <inkml:brush xml:id="br0">
      <inkml:brushProperty name="width" value="0.025" units="cm"/>
      <inkml:brushProperty name="height" value="0.025" units="cm"/>
    </inkml:brush>
  </inkml:definitions>
  <inkml:trace contextRef="#ctx0" brushRef="#br0">109 142 19346,'0'0'8077,"-9"-6"-5114,-28-18-1441,35 23-1506,1 0 0,0 1 1,-1-1-1,1 0 1,-1 1-1,1 0 1,-1-1-1,1 1 0,-1 0 1,1 0-1,-1-1 1,1 1-1,-1 1 1,1-1-1,-1 0 0,1 0 1,-1 0-1,1 1 1,-1-1-1,1 1 1,-1-1-1,1 1 0,-1 0 1,1-1-1,0 1 1,0 0-1,-1 0 1,1 0-1,0 0 0,0 0 1,0 0-1,0 0 1,0 1-1,0-1 1,0 0-1,0 0 0,1 1 1,-1-1-1,0 1 1,1-1-1,-1 3 1,-1 0-2,0 1 0,1 0 1,-1 0-1,1 0 1,1-1-1,-1 1 0,0 0 1,1 0-1,0 1 1,1 6-1,0-11-15,0 1 0,0-1 0,0 0 0,0 1 0,1-1 0,-1 0 0,0 0 0,0 0 0,1 0 0,-1 0 0,1 0 0,-1 0 0,1-1 0,-1 1 0,1 0 0,0-1 0,-1 1 0,1-1 0,0 0 0,-1 1 0,1-1 0,0 0 0,-1 0 0,4 0 0,49-2 0,-46 2 0,11-2 0,-13 1 0,0 0 0,1 0 0,-1 0 0,0 1 0,1 0 0,-1 1 0,0-1 0,0 1 0,1 0 0,7 3 0,-7 3 0,1-3 0,0-17 0,4-37 0,-11 42 0,0 0 0,0 0 0,1 1 0,0-1 0,1 1 0,-1-1 0,1 1 0,1 0 0,-1 0 0,7-8 0,-5 13-1,0 0 0,0 0 0,0 1 1,0 0-1,0 0 0,0 1 0,0-1 0,0 1 0,0 0 0,0 0 1,1 1-1,5 0 0,7 0-212,-12 0-715,0-1 0,1 0 1,-1-1-1,1 0 0,-1 0 1,0 0-1,1-1 0,-1 0 1,0 0-1,0 0 0,0-1 0,0 0 1,-1 0-1,1-1 0,-1 1 1,0-1-1,8-7 0,3-10-4538</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7.588"/>
    </inkml:context>
    <inkml:brush xml:id="br0">
      <inkml:brushProperty name="width" value="0.025" units="cm"/>
      <inkml:brushProperty name="height" value="0.025" units="cm"/>
    </inkml:brush>
  </inkml:definitions>
  <inkml:trace contextRef="#ctx0" brushRef="#br0">98 0 8872,'0'0'7762,"-3"12"-4131,-24 89-745,7-28 319,2 1 1,-10 105-1,28-178-3205,-1 0 0,1 0 0,0 1 0,0-1 0,-1 0 0,1 1 0,0-1 0,0 0 0,1 1 0,-1-1 0,0 0 0,0 1 0,0-1 0,1 0 0,-1 0 0,1 1 0,-1-1 0,1 0 0,0 0 0,-1 0 0,1 0 0,0 0 0,0 0 0,0 0 0,0 0 0,-1 0 0,2 0 0,-1 0 0,1 0 0,0 0 0,0-2 0,1 1 0,-1 0 0,0 0 0,1-1 0,-1 1 0,0-1 0,0 0 0,1 0 0,-1 0 0,0 0 0,0 0 0,0 0 0,0 0 0,0-1 0,2-1 0,18-16 0,0-1 0,-2-1 0,0-1 0,-1 0 0,-2-2 0,0 0 0,-2 0 0,0-2 0,-2 0 0,-1 0 0,15-47 0,-27 71 1,2-3-163,-1 1-1,1-1 0,-1 0 1,0 0-1,-1 1 0,1-1 1,-1 0-1,-1-8 0,-14 20-11191,0 8 2422</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8.283"/>
    </inkml:context>
    <inkml:brush xml:id="br0">
      <inkml:brushProperty name="width" value="0.025" units="cm"/>
      <inkml:brushProperty name="height" value="0.025" units="cm"/>
    </inkml:brush>
  </inkml:definitions>
  <inkml:trace contextRef="#ctx0" brushRef="#br0">16 23 15086,'0'0'4677,"-3"10"-230,-8 30-748,11-40-3586,0 1-1,0 0 0,-1 0 1,1 0-1,0 0 1,0-1-1,0 1 1,0 0-1,0 0 0,0 0 1,0 0-1,0-1 1,1 1-1,-1 0 1,0 0-1,0 0 1,1 0-1,-1-1 0,0 1 1,1 0-1,-1 0 1,1-1-1,-1 1 1,1 0-1,-1-1 1,1 1-1,0-1 0,-1 1 1,1 0-1,0-1 1,-1 0-1,1 1 1,0-1-1,0 1 1,-1-1-1,1 0 0,0 1 1,0-1-1,0 0 1,1 0-1,36 1-162,-29-2 247,2 0-938,0-1 1,-1 0 0,0-1-1,0 0 1,1 0-1,-2-1 1,1-1 0,0 1-1,-1-2 1,0 1 0,0-1-1,15-14 1,22-12-3398,-46 32 4171,0 0 1,0 0-1,1-1 0,-1 1 0,0 0 0,0 0 1,1 0-1,-1-1 0,0 1 0,1 0 0,-1 0 1,0 0-1,1 0 0,-1 0 0,0 0 0,1 0 1,-1 0-1,1 0 0,-1 0 0,0 0 0,1 0 0,-1 0 1,0 0-1,1 0 0,-1 0 0,0 0 0,1 0 1,-1 0-1,0 0 0,1 1 0,-1-1 0,0 0 1,1 0-1,-1 0 0,0 1 0,0-1 0,1 0 1,-1 1-1,3 17 2111,-11 32 2296,6-38-3478,1-11-862,1 1 1,-1-1 0,1 1 0,0-1-1,0 1 1,-1-1 0,1 1 0,0-1-1,0 1 1,1-1 0,-1 1 0,0-1-1,0 1 1,1-1 0,-1 1-1,1-1 1,0 1 0,-1-1 0,1 0-1,0 1 1,0-1 0,-1 0 0,1 1-1,0-1 1,1 0 0,-1 0 0,0 0-1,2 1 1,1 0 24,1-1-1,-1 0 0,1 0 1,-1 0-1,1-1 0,-1 0 1,1 0-1,5 0 0,-1 0 64,7-2-101,0 0 0,-1 0-1,1-2 1,-1 0 0,0-1 0,0 0 0,-1-2 0,1 1 0,13-10 0,57-22-1229,-85 38 1095,1-1 0,-1 1-1,0 0 1,1 0-1,-1 0 1,1-1-1,-1 1 1,0 0 0,1 0-1,-1 0 1,0 0-1,1 0 1,-1 0 0,1 0-1,-1 0 1,0 0-1,1 0 1,-1 0-1,1 0 1,-1 0 0,0 0-1,1 0 1,-1 1-1,1-1 1,-1 0 0,0 0-1,1 0 1,-1 1-1,0-1 1,1 0 0,-1 0-1,0 1 1,0-1-1,1 0 1,-1 1-1,0-1 1,0 0 0,1 1-1,-1 18-227,0-18 282,0-1 0,-1 1-1,1 0 1,0 0-1,0 0 1,-1 0 0,1 0-1,0 0 1,0 0 0,0 0-1,0 0 1,0 0-1,0 0 1,0 0 0,1 0-1,-1 0 1,0-1-1,0 1 1,1 0 0,-1 0-1,1 0 1,-1 0 0,1 0-1,-1-1 1,1 1-1,-1 0 1,1 0 0,0-1-1,-1 1 1,1 0 0,0-1-1,0 1 1,-1-1-1,1 1 1,0-1 0,2 1-1,70-6 225,-60 3-751,0 0 0,0 1 0,0 1-1,25 2 1,-37-2 523,1 1 0,-1 0-1,0-1 1,1 1 0,-1 0 0,0 0 0,0-1 0,1 1 0,-1 0-1,0 0 1,0 1 0,0-1 0,0 0 0,0 0 0,-1 0-1,1 1 1,0-1 0,0 0 0,-1 1 0,1-1 0,-1 0-1,1 1 1,-1-1 0,0 1 0,0-1 0,1 1 0,-1 1-1,1 48 1023,-2-37-821,1 11 215,-1-1 1,-1 0-1,-1 1 0,-10 32 1,10-46-261,0 0 0,-1 0 1,-1-1-1,0 1 0,-1-1 1,1 0-1,-2-1 1,0 1-1,0-1 0,0-1 1,-14 13-1,20-20-159,0 0 0,0 0 0,0 0 0,0 0 0,0 0 0,0 0 0,0-1 0,-1 1 0,1 0 0,0-1 0,0 1 0,-1-1 0,1 1 0,0-1 0,-1 0 0,1 1 0,-1-1 0,1 0 0,0 0 0,-1 0 0,1 0 0,-1 0 0,1 0 0,0 0 0,-1-1 0,1 1 0,-3-1 0,2-1 0,0 0 0,1 1 0,-1-1 0,0 0 0,1 0 0,-1 0 0,1 0 0,-1 0 0,1 0 0,0-1 0,0 1 0,0 0 0,0-1 0,0-2 0,-3-12 0,1 0 0,0-1 0,0-22 0,3 40 0,-1-12-391,1 0 0,0 1 0,1-1 0,0 1 0,0-1 0,2 1 0,4-19 0,-3 23-47,-1 1 0,0-1 0,1 1 1,1-1-1,-1 1 0,1 0 0,0 1 1,0-1-1,0 1 0,1 0 0,0 1 1,12-9-1,19-7-6187,5 0-4356</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8.625"/>
    </inkml:context>
    <inkml:brush xml:id="br0">
      <inkml:brushProperty name="width" value="0.025" units="cm"/>
      <inkml:brushProperty name="height" value="0.025" units="cm"/>
    </inkml:brush>
  </inkml:definitions>
  <inkml:trace contextRef="#ctx0" brushRef="#br0">313 1 19859,'0'0'10420,"-10"0"-9053,5 0-1253,-1 0 0,0 0 0,1 1 0,-1-1 0,1 1 0,-1 1 0,1-1 0,-9 4 0,11-4-132,1 1-1,0-1 1,0 0 0,-1 1-1,1-1 1,0 1 0,0 0-1,0 0 1,1-1 0,-1 1-1,0 1 1,1-1 0,-1 0 0,1 0-1,0 0 1,0 1 0,0-1-1,0 1 1,0-1 0,0 1-1,0-1 1,1 1 0,0 0-1,-1-1 1,1 6 0,1-7-24,-1 0 0,1 0 0,0 0 0,-1 1 0,1-1 0,0 0 0,0 0 0,0 0 0,0 0 0,0 0 0,0 0 0,0 0 0,0-1 0,0 1 0,1 0 0,-1-1 0,0 1 0,0-1 0,1 1 0,-1-1 0,0 1 0,3-1 0,37 10-356,-37-9 294,16 2-120,-14-3 201,1 1 0,0 0 0,-1 0 0,1 1 1,-1-1-1,0 2 0,1-1 0,-1 1 0,0-1 0,10 8 1,-16-10 43,1 1 0,-1-1 0,0 1 1,1-1-1,-1 0 0,0 1 0,1-1 0,-1 1 1,0-1-1,0 1 0,0-1 0,1 1 1,-1-1-1,0 1 0,0-1 0,0 1 1,0-1-1,0 1 0,0-1 0,0 1 0,0-1 1,0 1-1,0-1 0,0 1 0,0-1 1,0 1-1,-1-1 0,1 1 0,0-1 0,0 1 1,-1 0-1,-16 13 434,-28 5-112,41-18-347,-27 9-445,1-2 0,-57 8 0,-14-8-6324,36-8-369</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8.958"/>
    </inkml:context>
    <inkml:brush xml:id="br0">
      <inkml:brushProperty name="width" value="0.025" units="cm"/>
      <inkml:brushProperty name="height" value="0.025" units="cm"/>
    </inkml:brush>
  </inkml:definitions>
  <inkml:trace contextRef="#ctx0" brushRef="#br0">0 79 19218,'0'0'9930,"29"-58"-8585,3 48 96,8 4-608,8 2-833,8 4-96,3 0-1602,0 0-3715,4 0-7207</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9.423"/>
    </inkml:context>
    <inkml:brush xml:id="br0">
      <inkml:brushProperty name="width" value="0.025" units="cm"/>
      <inkml:brushProperty name="height" value="0.025" units="cm"/>
    </inkml:brush>
  </inkml:definitions>
  <inkml:trace contextRef="#ctx0" brushRef="#br0">1 71 17745,'0'0'7906,"0"9"-6353,8 203 4010,-9-211-5563,1 1 0,0-1 0,0 1 0,1-1 0,-1 0 0,0 1 0,0-1 0,1 1 0,-1-1 0,1 0 0,-1 1 0,1-1 0,0 0 0,-1 1 0,1-1 0,0 0 0,0 0 0,0 0 0,0 0 0,0 0 0,0 0 0,0 0 0,0 0 0,1 0 0,-1 0 0,0-1 0,0 1 0,1 0 0,-1-1 0,0 1 0,1-1 0,-1 0 0,1 1 0,-1-1 0,1 0 0,-1 0 0,0 0 0,1 0 0,-1 0 0,1 0 0,-1 0 0,1 0 0,-1-1 0,0 1 0,1-1 0,-1 1 0,1-1 0,1 0 0,6-3 0,0 0 0,-1 0 0,1 0 0,-1-1 0,0 0 0,8-7 0,27-28 0,-2-1 0,57-74 0,-25 26 0,-70 89-77,-3 7-212,-3 9-1277,-8 3-2103,0-1 0,0 0 1,-2 0-1,-24 26 1,11-14-3347</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29.757"/>
    </inkml:context>
    <inkml:brush xml:id="br0">
      <inkml:brushProperty name="width" value="0.025" units="cm"/>
      <inkml:brushProperty name="height" value="0.025" units="cm"/>
    </inkml:brush>
  </inkml:definitions>
  <inkml:trace contextRef="#ctx0" brushRef="#br0">0 1 4708,'0'0'14414,"47"60"-12332,-33-40-128,-2 0-577,1-3-512,5-2-385,2-7-191,6-5-129,4-3-32,4-4-640,-4-14-930,-1-3-2337,-9-6-4806</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30.131"/>
    </inkml:context>
    <inkml:brush xml:id="br0">
      <inkml:brushProperty name="width" value="0.025" units="cm"/>
      <inkml:brushProperty name="height" value="0.025" units="cm"/>
    </inkml:brush>
  </inkml:definitions>
  <inkml:trace contextRef="#ctx0" brushRef="#br0">0 166 14350,'0'0'5952,"13"2"-3427,-9-1-2428,6 1 316,0 0 0,0-1-1,1 0 1,-1-1 0,0 0 0,1-1-1,-1 0 1,0 0 0,0-1 0,0-1-1,11-3 1,-2-2 220,-1-2-1,1 0 1,19-15 0,-34 22-513,0 0 0,0 0 0,0 0 0,0-1 0,0 1 0,-1-1 0,1 0-1,-1 0 1,0-1 0,0 1 0,-1 0 0,1-1 0,-1 0 0,0 1 0,-1-1 0,1 0 0,-1 0 0,2-8 0,-3 12-118,-1 0 1,1-1-1,0 1 1,0 1-1,-1-1 1,1 0-1,-1 0 0,1 0 1,-1 0-1,1 0 1,-1 0-1,1 0 1,-1 0-1,0 1 1,1-1-1,-1 0 0,0 1 1,0-1-1,0 0 1,0 1-1,0-1 1,1 1-1,-1-1 1,0 1-1,0 0 0,0-1 1,0 1-1,0 0 1,0 0-1,0 0 1,0-1-1,-1 1 0,1 0 1,0 0-1,0 1 1,0-1-1,0 0 1,0 0-1,0 0 1,-1 1-1,-3 0-4,0 0-1,0 0 1,0 0-1,0 1 1,0 0-1,1 0 1,-8 4-1,0 3 3,1 1 0,1 0 0,-1 0 0,2 1 0,0 0 0,0 1 0,-7 12 0,11-16 0,0 1 0,0 0 0,1 1 0,0-1 0,1 0 0,0 1 0,0 0 0,1 0 0,0 0 0,0 19 0,2-27 0,1 0 0,0 0 0,-1 0 0,1 0 0,0 0 0,0 0 0,0-1 0,1 1 0,-1 0 0,0-1 0,1 1 0,-1 0 0,1-1 0,-1 0 0,1 1 0,0-1 0,0 0 0,-1 0 0,1 0 0,0 0 0,0 0 0,0 0 0,0-1 0,0 1 0,0-1 0,1 1 0,-1-1 0,0 0 0,0 0 0,0 0 0,4 0 0,6 1 0,0-1 0,0 0 0,1-1 0,16-4 0,-17 2-314,0 0 1,0-1-1,0-1 1,0 0-1,13-8 1,-15 7-328,1-1 1,-1 0-1,0-1 1,-1 1-1,0-2 1,0 1-1,-1-1 1,0-1 0,0 0-1,-1 0 1,-1 0-1,1-1 1,-2 0-1,1 0 1,5-20-1,-6-2-6224</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30.934"/>
    </inkml:context>
    <inkml:brush xml:id="br0">
      <inkml:brushProperty name="width" value="0.025" units="cm"/>
      <inkml:brushProperty name="height" value="0.025" units="cm"/>
    </inkml:brush>
  </inkml:definitions>
  <inkml:trace contextRef="#ctx0" brushRef="#br0">71 1 15631,'0'0'9523,"0"9"-9176,-3 50 869,-4 0 0,-15 70 0,9-67-10,3 0 0,-2 81 0,17-125-1206,6-19 0,-9 0 0,0 0 0,-1 0 0,1-1 0,-1 1 0,1 0 0,-1-1 0,1 0 0,-1 1 0,0-1 0,0 0 0,0 1 0,0-1 0,0 0 0,0-3 0,3-15-182,-2 1 1,0-1-1,-2 0 1,0 0-1,-1 0 1,-1 0-1,0 0 1,-2 1-1,0-1 1,-2 1-1,0 0 1,-17-36-1,25 60 33,0-1-1,0 0 0,0-1 0,1 1 0,-1 0 0,1-1 0,0 1 1,0-1-1,0 0 0,0 0 0,1 0 0,0 0 0,-1-1 1,1 1-1,0-1 0,0 0 0,0 0 0,0-1 0,0 1 0,1-1 1,-1 0-1,0 0 0,1 0 0,-1-1 0,1 1 0,-1-1 1,1 0-1,-1 0 0,1-1 0,5-1 0,-1 0 140,1 0 0,-1 0-1,0-1 1,-1-1 0,1 1 0,0-2 0,-1 1-1,0-1 1,0 0 0,0-1 0,-1 0-1,0 0 1,12-13 0,-8 3 532,0-1 1,-1 0-1,-1-1 1,-1 0-1,0 0 1,-1-1-1,6-29 1,-55 188 278,29-106-492,2 0 1,1 2-1,1-1 1,3 1 0,0 0-1,0 41 1,6-75-310,0 0 0,0-1 0,0 1 0,1 0 0,-1-1 0,0 1 0,1 0 0,-1-1 0,1 1 0,-1-1 0,1 1 0,0 0 0,-1-1 0,1 1 0,0-1 0,0 0 0,0 1 0,0-1 0,0 0 0,1 0 0,-1 0 0,0 1 0,1-1 0,-1 0 0,0-1 0,1 1 0,-1 0 0,1 0 0,0-1 0,-1 1 0,1-1 0,0 1 0,-1-1 0,1 0 0,0 1 0,-1-1 0,1 0 0,2 0 0,0-1 0,-1 1 0,1-1 0,0 1 0,0-1 0,-1 0 0,1-1 0,-1 1 0,1-1 0,-1 1 0,0-1 0,1 0 0,-1 0 0,0-1 0,0 1 0,-1 0 0,6-6 0,-2-2 0,1 1 0,-1-2 0,-1 1 0,0 0 0,0-1 0,-1 0 0,0 0 0,-1-1 0,3-21 0,-2-6 0,-1-61 0,-3 100 0,-3-20 0,-3 19 0,5 2 0,-1 1 0,1 0 0,0 0 0,0 1 0,0-1 0,1 0 0,-1 0 0,0 0 0,1 1 0,-1-1 0,1 0 0,0 4 0,-1 2 0,1 1 0,0-1 0,0 0 0,1 0 0,0 0 0,1 0 0,0 0 0,0 0 0,0 0 0,1-1 0,0 1 0,6 8 0,-6-11 0,1 0 0,0 0 0,0-1 0,0 0 0,1 0 0,0 0 0,-1 0 0,2-1 0,-1 1 0,0-1 0,0-1 0,1 1 0,0-1 0,-1 0 0,1 0 0,0-1 0,8 2 0,-3-1 0,-1-1 0,1 0 0,-1 0 0,1-1 0,-1-1 0,1 0 0,-1 0 0,1-1 0,-1 0 0,0-1 0,0 0 0,0-1 0,0 0 0,-1 0 0,13-8 0,-16 8 0,0-1 0,-1 1 0,1-1 0,-1 0 0,0 0 0,-1-1 0,1 1 0,-1-1 0,0 0 0,-1 0 0,1-1 0,-1 1 0,0-1 0,-1 1 0,0-1 0,0 0 0,0 0 0,-1 0 0,0 0 0,0 0 0,-1 0 0,0 0 0,-1-12 0,1 17 0,0 0 0,0 1 0,-1-1 0,1 0 0,0 0 0,-1 0 0,1 1 0,-1-1 0,1 0 0,-1 1 0,0-1 0,0 0 0,0 1 0,0-1 0,0 1 0,0 0 0,0-1 0,0 1 0,-1 0 0,1-1 0,0 1 0,-1 0 0,1 0 0,-1 0 0,0 0 0,1 1 0,-1-1 0,0 0 0,1 1 0,-1-1 0,0 1 0,0-1 0,1 1 0,-1 0 0,0 0 0,0 0 0,0 0 0,1 0 0,-1 0 0,0 0 0,0 1 0,0-1 0,1 1 0,-1-1 0,-1 2 0,-4 0 0,0 0 0,0 1 0,1 0 0,-1 0 0,1 0 0,0 1 0,0 0 0,0 1 0,1-1 0,-7 8 0,4-3 0,1 0 0,1 0 0,0 1 0,0 0 0,1 1 0,1-1 0,-1 1 0,2 0 0,-1 0 0,-2 21 0,5-26 0,0-1 0,1 1 0,0-1 0,0 0 0,0 1 0,1-1 0,-1 1 0,1-1 0,0 0 0,1 1 0,0-1 0,-1 0 0,2 0 0,-1 0 0,0 0 0,1-1 0,0 1 0,0-1 0,1 1 0,-1-1 0,1 0 0,0 0 0,0-1 0,7 6 0,2-2-317,0-1 0,0 0 0,0-1 0,1 0 0,0-1-1,0-1 1,0 0 0,0-1 0,27 1 0,-25-3-1289,0 0 0,0-1 1,0-1-1,30-6 0,-2-10-16854</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31.657"/>
    </inkml:context>
    <inkml:brush xml:id="br0">
      <inkml:brushProperty name="width" value="0.025" units="cm"/>
      <inkml:brushProperty name="height" value="0.025" units="cm"/>
    </inkml:brush>
  </inkml:definitions>
  <inkml:trace contextRef="#ctx0" brushRef="#br0">0 0 27226,'0'32'0,"0"5"64,0 12 2530,0 9-1120,0 4-642,0 0-351,10-1-385,6 0-256,0-1-1378,0-5-1184,-7-3-2627,-3-6-2499</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2:32.001"/>
    </inkml:context>
    <inkml:brush xml:id="br0">
      <inkml:brushProperty name="width" value="0.025" units="cm"/>
      <inkml:brushProperty name="height" value="0.025" units="cm"/>
    </inkml:brush>
  </inkml:definitions>
  <inkml:trace contextRef="#ctx0" brushRef="#br0">3 0 17392,'0'0'15375,"-2"57"-15375,9-47 0,4-5-96,-1-5-4965,2 0-11242</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01.400"/>
    </inkml:context>
    <inkml:brush xml:id="br0">
      <inkml:brushProperty name="width" value="0.025" units="cm"/>
      <inkml:brushProperty name="height" value="0.025" units="cm"/>
    </inkml:brush>
  </inkml:definitions>
  <inkml:trace contextRef="#ctx0" brushRef="#br0">6 139 10410,'0'0'5461,"-1"-8"-4335,0 5-1096,1 2 8,-1-1 1,0 1-1,1-1 0,-1 0 1,1 1-1,0-1 0,0 1 1,-1-1-1,1 0 0,0 1 1,0-1-1,1 0 0,-1 1 1,0-1-1,1 0 0,-1 1 1,0-1-1,1 1 0,0-1 1,-1 1-1,1-1 0,0 1 1,0-1-1,0 1 0,0 0 1,0-1-1,0 1 0,0 0 1,1 0-1,-1 0 0,0 0 1,0 0-1,1 0 0,-1 0 1,1 0-1,-1 1 0,1-1 1,-1 0-1,1 1 0,0 0 1,-1-1-1,1 1 0,0 0 0,-1 0 1,1-1-1,2 2 0,91-10 1094,126 4 0,-67 3-865,376-25 1658,178-4-97,324 69-355,-230 25-823,1-35-531,308-101 954,-998 58-1006,-1 0-319,114 0-1,-218 15-154,23 2-1766,-17 9-3826,-13-6 42</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09.865"/>
    </inkml:context>
    <inkml:brush xml:id="br0">
      <inkml:brushProperty name="width" value="0.025" units="cm"/>
      <inkml:brushProperty name="height" value="0.025" units="cm"/>
    </inkml:brush>
  </inkml:definitions>
  <inkml:trace contextRef="#ctx0" brushRef="#br0">252 93 12748,'-14'8'75,"7"-4"-97,-25 15 175,-49 37 1,71-49-121,1 1 1,0 0 0,0 1 0,1 0 0,0 1-1,1-1 1,0 2 0,0-1 0,1 1 0,-7 15-1,6 3 63,1-1-1,1 1 1,2 0-1,1 0 1,1 0-1,1 0 0,5 33 1,-1-37 10,1 0 1,0 0-1,2-1 1,1 0-1,1 0 1,1-1-1,19 33 1,-6-18 78,1-2-1,2 0 1,43 46 0,-27-40-156,2-2 1,2-3-1,1-1 0,72 41 1,-20-22 3,141 56 0,-167-83 91,1-3 1,0-3-1,2-4 0,0-3 1,1-3-1,136 3 0,264-19 458,264 10-342,-466-2-268,-235-7 105,0-1 0,-1-2 1,0-2-1,72-24 0,36-30 690,-3-6 0,193-123 0,-283 157-737,-2-2 1,77-68-1,-108 84 52,-1-1 0,-1 0 0,-1-2 0,-1 0-1,0-1 1,-2 0 0,-1-2 0,12-29-1,-23 47-48,-1 1 0,1 0 0,-2 0-1,1-1 1,-1 1 0,0-1-1,-1 0 1,1 1 0,-2-1 0,1 1-1,-1-1 1,0 0 0,-1 1 0,1 0-1,-2-1 1,1 1 0,-1 0 0,0 0-1,0 0 1,-1 1 0,0-1-1,0 1 1,-1 0 0,1 0 0,-1 0-1,-11-9 1,-9-6 48,0 2 1,0 1-1,-2 1 1,0 1-1,-35-15 0,-85-32 653,-2 6 0,-3 7 0,-225-45 0,-230 4-196,-7 45-584,89 36-1901,427 16 1025,1 3-1,0 5 0,-130 36 0,-2 29-1911,-4 18-1811</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13.310"/>
    </inkml:context>
    <inkml:brush xml:id="br0">
      <inkml:brushProperty name="width" value="0.025" units="cm"/>
      <inkml:brushProperty name="height" value="0.025" units="cm"/>
    </inkml:brush>
  </inkml:definitions>
  <inkml:trace contextRef="#ctx0" brushRef="#br0">1289 69 8040,'-13'-4'437,"-32"-11"-967,0 2 0,-47-6 0,43 11 1370,0 3 0,-1 1 0,1 3 0,0 2 0,-1 2 0,1 3 0,-76 17 1,46-1-721,1 3 1,2 4-1,1 3 1,-129 76 0,196-103 16,0 1 1,0 1-1,0 0 0,1 0 1,0 0-1,1 1 1,0 0-1,0 0 1,0 0-1,1 1 0,0 0 1,1 0-1,0 1 1,0-1-1,1 1 0,-3 18 1,1 2-92,2 0 1,1 1-1,2-1 0,4 41 1,-2-56-80,0 0 1,2 0 0,0-1 0,0 1 0,1-1 0,1 0 0,0 0 0,1-1 0,1 1 0,0-2 0,0 1 0,2-1 0,-1 0-1,22 18 1,11 7 18,1-1 0,81 48-1,-103-71 32,84 54 3,4-6-1,223 93 1,-256-127 97,1-2 1,0-5-1,2-3 1,0-3-1,134 6 1,-142-20-91,0-4 0,0-2 1,-1-4-1,0-2 1,-1-4-1,-1-3 0,119-49 1,374-194 63,-201 88-49,-357 172-41,76-34 13,75-48 0,-132 70 5,-1 0 1,0-1-1,-2-2 0,0 0 1,0-1-1,-2 0 0,0-2 1,16-24-1,-28 36 98,0 0 0,-1 0 0,0-1 0,0 1 0,-1-1 0,0 0 0,0 0 0,-1 0 0,0-1 0,-1 1 0,0 0 0,0-1 0,-1 1 0,0 0 0,-1-1 0,0 1 0,-1-1 0,0 1 0,-3-10 0,0 7 35,0 0 0,-1 0 0,-1 1 0,0 0 0,0 1 0,-1-1 0,0 1 0,-1 1 0,0 0 0,-1 0 0,0 0 0,0 2 0,-17-11 0,-10-3-14,-1 1 0,-1 3 0,-1 1 0,0 1 0,-1 3 0,-47-8 0,-14 2-17,-144-5-1,48 15-603,1 9 0,-241 31 1,298-11-570,1 6 1,1 5 0,-253 97-1,211-50-1878,-168 102-1,75-19-2125</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05.021"/>
    </inkml:context>
    <inkml:brush xml:id="br0">
      <inkml:brushProperty name="width" value="0.025" units="cm"/>
      <inkml:brushProperty name="height" value="0.025" units="cm"/>
    </inkml:brush>
  </inkml:definitions>
  <inkml:trace contextRef="#ctx0" brushRef="#br0">73 3 12620,'0'0'859,"-9"0"236,-2-1-677,7 0-221,0 1 0,0 0-1,-1-1 1,1 2 0,0-1-1,0 0 1,0 1 0,-5 1 0,9-2-135,-1 0 0,1 0 0,0 0 1,-1 0-1,1 0 0,-1 0 1,1 0-1,-1 0 0,1 0 1,0 0-1,-1 1 0,1-1 1,-1 0-1,1 0 0,0 1 0,-1-1 1,1 0-1,0 0 0,-1 1 1,1-1-1,0 0 0,-1 1 1,1-1-1,0 0 0,0 1 1,0-1-1,-1 1 0,1-1 0,0 0 1,0 1-1,0-1 0,0 1 1,0-1-1,0 0 0,-1 1 1,1-1-1,0 1 0,0-1 1,0 1-1,1-1 0,-1 1 0,0-1 1,0 0-1,0 1 0,0-1 1,0 1-1,0-1 0,1 0 1,-1 1-1,0 0 0,1 0 7,0 0-1,0 0 0,0 0 0,0 0 0,0 0 1,0 0-1,1 0 0,-1 0 0,0 0 1,0 0-1,1-1 0,-1 1 0,0 0 1,3 0-1,20 2 231,1-1 1,0-1 0,-1-1-1,1-1 1,0-1-1,41-9 1,-26 5 77,53-2 0,272 25 221,-123-1-540,-63-9 285,405 10 200,-224-30-69,-101 2-286,-230 10-40,-1 1 0,1 1 0,0 2 0,-1 1 0,0 1 0,46 15 0,-66-17-95,28 11 91,1-2 0,0-1 0,1-1 1,-1-3-1,2-1 0,41 1 0,-58-7-73,42 3-771,-24 10-3721,-18-4 957,3-4-1597</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06.130"/>
    </inkml:context>
    <inkml:brush xml:id="br0">
      <inkml:brushProperty name="width" value="0.025" units="cm"/>
      <inkml:brushProperty name="height" value="0.025" units="cm"/>
    </inkml:brush>
  </inkml:definitions>
  <inkml:trace contextRef="#ctx0" brushRef="#br0">1 327 4388,'0'0'13843,"12"7"-13438,-3-2-282,1 0 0,0 0 0,0-1-1,0-1 1,0 0 0,1 0 0,-1-1 0,1 0-1,14 0 1,790-1 2909,-674-8-2186,250-43-1,131-74 998,-473 111-1735,458-113 835,-409 107-646,1 5-1,0 5 1,124 3-1,-206 7-334,0 0 1,0 2-1,0 0 0,0 1 0,0 0 0,-1 2 0,0 0 1,0 1-1,0 0 0,-1 1 0,17 13 0,-31-21-51,-1 1 0,1 0-1,0-1 1,-1 1-1,1-1 1,0 1 0,0 0-1,-1-1 1,1 0-1,0 1 1,0-1 0,0 1-1,0-1 1,-1 0-1,1 0 1,0 0 0,0 1-1,0-1 1,0 0-1,0 0 1,0 0 0,0 0-1,0 0 1,0-1 0,0 1-1,-1 0 1,1 0-1,0-1 1,0 1 0,0 0-1,0-1 1,-1 1-1,2-1 1,-1-1-560,0 0 1,0 0-1,0 0 0,0 0 1,0-1-1,-1 1 0,1 0 1,-1 0-1,0 0 0,0-1 1,0 1-1,0-4 0,0-20-11576</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17.989"/>
    </inkml:context>
    <inkml:brush xml:id="br0">
      <inkml:brushProperty name="width" value="0.025" units="cm"/>
      <inkml:brushProperty name="height" value="0.025" units="cm"/>
    </inkml:brush>
  </inkml:definitions>
  <inkml:trace contextRef="#ctx0" brushRef="#br0">1339 188 6118,'-44'-9'10,"0"-2"0,1-2 0,1-2 0,-54-25 0,54 20 290,0 3-1,-2 1 1,0 3-1,-49-10 1,2 15 2153,-172 6 0,208 3-1706,44-1-715,1 0 0,-1 1 0,1 0 0,-1 0-1,1 1 1,0 0 0,0 1 0,0 1 0,0-1-1,0 2 1,1-1 0,-1 1 0,1 0 0,1 1-1,-1 0 1,1 1 0,0 0 0,0 0 0,1 1-1,0-1 1,0 2 0,1-1 0,-6 10 0,-9 19 7,2 1 1,2 0 0,2 1-1,-21 78 1,-17 172-35,44-205 160,4 1 0,8 102 1,-2-161-162,2 0 1,0 0-1,2 0 0,1 0 1,1-1-1,1 0 0,2 0 1,0-1-1,1 0 0,2-1 1,0-1-1,1 1 0,2-2 0,0 0 1,1-1-1,1-1 0,1-1 1,0 0-1,2-1 0,27 17 1,-6-8-38,2-1 0,0-2-1,2-2 1,0-3 0,75 21 0,-53-24-87,0-2-1,1-3 1,94 1-1,218-30-432,-4-32 139,-140 17 321,820-95 1583,-1052 128-1474,69-7 260,-1-3 0,122-36 0,-175 41-152,-1-1-1,0 0 1,0-2-1,-1 0 1,0-2-1,-1 0 0,0 0 1,-1-2-1,0 0 1,-1-1-1,0 0 0,-1-1 1,-1-1-1,20-30 1,-16 13 356,-1-1 0,-2 0 0,-1 0 0,15-71 0,13-149 1048,-41 250-1506,8-60 819,-1-110 0,-7 167-798,-1 1 0,0-1 0,0 0 0,-1 1 0,1-1 1,-1 1-1,-1 0 0,1 0 0,-1 0 0,0 0 0,-1 0 0,1 0 1,-6-5-1,1 2-16,0 1 1,0 0 0,-1 1-1,0 0 1,0 0 0,0 1-1,-12-6 1,-13-4-29,-1 2 0,-1 1 1,-57-12-1,-38-3 7,-1 6 1,0 6 0,-2 5 0,1 7-1,-1 5 1,0 6 0,-152 28-1,216-24-94,-37 7-620,37-8-2841,60-9-642</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19.473"/>
    </inkml:context>
    <inkml:brush xml:id="br0">
      <inkml:brushProperty name="width" value="0.025" units="cm"/>
      <inkml:brushProperty name="height" value="0.025" units="cm"/>
    </inkml:brush>
  </inkml:definitions>
  <inkml:trace contextRef="#ctx0" brushRef="#br0">801 35 7655,'-16'-5'593,"-8"-3"92,-1 2-1,-1 0 1,-27-2 0,40 7-359,1 0 1,0 1 0,-1 0-1,1 1 1,0 1-1,-1 0 1,1 0-1,0 1 1,0 1 0,-15 6-1,-5 7-104,1 2 0,0 1 0,2 1 0,0 1 0,2 2 0,0 1 1,2 1-1,1 1 0,1 1 0,1 1 0,2 1 0,-29 55 0,25-34-193,2 1 0,2 0-1,3 1 1,2 1 0,3 1 0,2 0 0,-5 87 0,13-115-14,1 1 1,6 47-1,-3-63 17,1 0-1,0 0 1,0-1 0,1 0-1,1 1 1,0-1-1,0-1 1,12 18 0,3-1-8,2-2 1,1 0 0,0-2 0,2 0 0,1-2-1,0-1 1,32 19 0,214 105 47,-226-122-49,26 12-109,0-3-1,2-4 0,2-2 0,0-4 1,1-3-1,1-4 0,98 6 0,429-12-134,-420-8 207,-103-1 68,0-4-1,119-21 1,-148 14 3,0-1 1,-1-3 0,-1-3-1,84-41 1,38-37 285,126-60 1348,-265 142-1182,-1-2 1,-1-1-1,0-1 1,-2-2-1,52-45 1,-64 48-442,0-1 1,-2 0-1,0-1 1,-1-1-1,-1-1 1,-1 0-1,-1-1 1,-1 0-1,10-32 1,-12 29-35,-1-2-1,-1 1 1,-2-1-1,0 0 1,-2 0-1,-1 0 1,-2 0 0,-4-46-1,2 59 1,-1 0-1,0 0 1,-1 0 0,-1 1-1,0 0 1,-1 0 0,-1 0-1,0 1 1,0 0-1,-2 0 1,0 1 0,0 0-1,-1 0 1,0 1 0,-1 1-1,0 0 1,-22-15 0,5 8-84,0 1 0,-1 2 1,-1 1-1,0 1 0,-1 1 0,0 2 1,0 2-1,-51-7 0,-27 4-381,-129 5 0,188 5 310,-82 3-642,-78-1-1079,173-4 453,-1-2-1,2-1 1,-58-15-1,-26-24-7391</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28.639"/>
    </inkml:context>
    <inkml:brush xml:id="br0">
      <inkml:brushProperty name="width" value="0.025" units="cm"/>
      <inkml:brushProperty name="height" value="0.025" units="cm"/>
    </inkml:brush>
  </inkml:definitions>
  <inkml:trace contextRef="#ctx0" brushRef="#br0">1 57 8840,'0'0'4421,"14"1"-3098,538-5 3815,-175-4-4371,572 29-592,-298-2 1134,809-40 513,-1316 16-1637,43 4 501,64-3-112,-250 4-539,0 0-1,0 0 1,0 0 0,1 0-1,-1 0 1,0 0 0,0 0-1,1 0 1,-1-1 0,0 1 0,0 0-1,0-1 1,0 1 0,0-1-1,1 1 1,-1-1 0,0 1-1,0-1 1,0 0 0,1-1-1,-2 1 6,-1 1-1,1-1 0,0 0 0,0 0 1,-1 1-1,1-1 0,0 0 0,-1 1 1,1-1-1,-1 0 0,1 1 0,-1-1 1,1 1-1,-1-1 0,0 1 0,1-1 1,-1 1-1,0-1 0,1 1 0,-1-1 1,-1 1-1,-48-22-24,-12 12-2981,34 9-4964</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29.756"/>
    </inkml:context>
    <inkml:brush xml:id="br0">
      <inkml:brushProperty name="width" value="0.025" units="cm"/>
      <inkml:brushProperty name="height" value="0.025" units="cm"/>
    </inkml:brush>
  </inkml:definitions>
  <inkml:trace contextRef="#ctx0" brushRef="#br0">83 65 3716,'0'0'1121,"-8"0"64,-40-1 473,21 1 3538,83 12-2457,695-27-11,-727 14-2707,85-6-70,1383-46 2778,-1460 57-2594,-32-4-167,1 0 0,-1 0 1,1 0-1,0 0 1,-1 0-1,1 0 1,-1 0-1,1 0 0,0 1 1,-1-1-1,1 0 1,-1 0-1,1 1 0,-1-1 1,1 0-1,-1 0 1,1 1-1,-1-1 1,1 1-1,-1-1 0,0 0 1,1 1-1,-1-1 1,1 1-1,-1-1 0,0 1 1,0-1-1,1 1 1,-1 0-1,0-1 1,0 1-1,1-1 0,-1 1 1,0-1-1,0 1 1,0 0-1,0-1 0,0 1 1,0-1-1,0 1 1,0 0-1,0-1 1,0 1-1,-1 0 0,1 0-168,-1-1-1,0 1 0,1-1 1,-1 1-1,1-1 0,-1 1 1,0-1-1,0 0 1,1 1-1,-1-1 0,0 0 1,0 0-1,1 1 0,-1-1 1,0 0-1,0 0 0,0 0 1,1 0-1,-1 0 0,0 0 1,0 0-1,0-1 0,-2 1-864,-11 0-6222</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33.199"/>
    </inkml:context>
    <inkml:brush xml:id="br0">
      <inkml:brushProperty name="width" value="0.025" units="cm"/>
      <inkml:brushProperty name="height" value="0.025" units="cm"/>
    </inkml:brush>
  </inkml:definitions>
  <inkml:trace contextRef="#ctx0" brushRef="#br0">148 39 5477,'0'0'433,"-9"-3"319,-68-23 1193,16 17 5517,95 25-6640,-10-9-739,0-1-1,1-2 1,-1 0 0,34 1 0,105-7 230,-71 0-256,320-4 45,309 3 154,-169 28-88,533 0 48,-792-39 1201,785-2 1501,-810 35-2171,202 6-325,-382-25-328,-9 2 96,0-3 0,0-4 0,106-19 0,-184 24-188,0 0 1,-1 0-1,1 0 0,0 0 0,0 0 0,0 0 0,0 0 0,-1 0 0,1-1 0,0 1 0,0 0 0,0 0 0,-1-1 0,1 1 0,0 0 0,0-1 0,-1 1 0,1-1 0,0 1 0,-1-1 0,1 1 0,-1-1 0,1 0 0,0 1 0,-1-1 0,1 0 0,-1 1 0,1-2 0,-19-9-3216,3 4-309,-4-6-3331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43.004"/>
    </inkml:context>
    <inkml:brush xml:id="br0">
      <inkml:brushProperty name="width" value="0.025" units="cm"/>
      <inkml:brushProperty name="height" value="0.025" units="cm"/>
    </inkml:brush>
  </inkml:definitions>
  <inkml:trace contextRef="#ctx0" brushRef="#br0">0 304 7495,'28'4'477,"12"2"328,1-2 0,1-1-1,-1-2 1,59-7-1,741-51 2771,-751 55-2970,640-30 378,173-5-327,-130 6-61,238-2-31,-620 35-416,572-12 173,357-39-128,-983 36 729,-247 4-441,153-34 0,-242 43-522,-1 0 1,1-1-1,0 1 0,0 0 1,0 0-1,-1 0 0,1 0 1,0 0-1,0 0 0,0 0 0,-1 0 1,1 0-1,0 0 0,0 1 1,0-1-1,-1 0 0,1 0 1,0 1-1,0-1 0,-1 1 1,2 0-1,-2-1-79,0 1 0,0-1-1,0 0 1,0 1 0,0-1 0,0 1 0,0-1 0,0 0 0,0 1-1,0-1 1,0 0 0,0 1 0,0-1 0,-1 0 0,1 1-1,0-1 1,0 0 0,0 1 0,-1-1 0,1 0 0,0 1 0,-1-1-1,1 0 1,0 0 0,0 1 0,-1-1 0,1 0 0,0 0-1,-1 0 1,1 0 0,0 1 0,-1-1 0,1 0 0,-1 0 0,1 0-1,0 0 1,-1 0 0,1 0 0,0 0 0,-1 0 0,1 0-1,-1 0 1,0 0 0,-17 1-5224</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3:53.964"/>
    </inkml:context>
    <inkml:brush xml:id="br0">
      <inkml:brushProperty name="width" value="0.025" units="cm"/>
      <inkml:brushProperty name="height" value="0.025" units="cm"/>
    </inkml:brush>
  </inkml:definitions>
  <inkml:trace contextRef="#ctx0" brushRef="#br0">0 172 4388,'64'-3'8829,"54"-10"-5827,26-1-2063,1901-55 3171,-815 51-3966,-853 11-133,9-1 15,1512-17 1710,-1269 11-1576,-627 42-6428,6-21 1234</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4:00.297"/>
    </inkml:context>
    <inkml:brush xml:id="br0">
      <inkml:brushProperty name="width" value="0.025" units="cm"/>
      <inkml:brushProperty name="height" value="0.025" units="cm"/>
    </inkml:brush>
  </inkml:definitions>
  <inkml:trace contextRef="#ctx0" brushRef="#br0">3170 319 5285,'0'0'1922,"-8"3"-1735,-21 4 63,22-6 552,0 0-1,0-1 1,0 0-1,0 0 1,1 0-1,-1-1 1,-10-3-1,-107-22 2858,76 18-3308,-94-2 0,65 7 16,1-3-1,0-4 0,1-4 0,-77-23 0,-510-105 872,585 127-1050,-27-5 210,-1 4 1,-152-2 0,191 20-370,0 3 1,1 3 0,-127 33-1,-184 82 128,318-102-107,35-13 15,1 2 1,0 0-1,0 1 0,1 1 0,-34 27 0,46-31-72,0-1-1,0 2 0,1 0 1,0 0-1,0 0 0,1 1 0,0 0 1,1 0-1,0 1 0,1 0 0,0 0 1,0 0-1,-4 18 0,8-17 3,-1 0 1,2 0-1,0 0 0,0 0 0,1 0 0,0 0 0,1 0 1,1 0-1,7 22 0,6 9-17,27 50-1,-26-59 20,-3-4-10,2 0 1,1 0-1,1-2 0,2 0 0,0-1 0,2-1 0,1-2 1,1 0-1,29 22 0,14 8 4,99 74-55,-139-111 55,0-1 0,0-2 0,1 0 0,54 17 1,-22-16 21,0-2 0,0-3 0,79 3 1,189-9 53,-233-5-65,421-46 38,-242 14-21,-25 17-8,138-18 10,-356 29 6,1-1 0,-1-2 0,0-1 0,-1-2 0,0-1 1,38-20-1,-54 23-10,0 0 0,0-1 0,0-1-1,-2 0 1,1 0 0,-1-2 0,-1 1 0,0-1 0,-1-1 0,-1 0 0,0 0 0,0-1 0,9-26 0,-12 29 40,-2 0 0,1-1 0,-2 1 0,1-1 0,-2 0 0,0 0 0,0 0 0,-1-1 0,-1 1 0,0 0 0,-1 0-1,-1 0 1,0 0 0,0 0 0,-1 0 0,-1 0 0,0 0 0,-1 1 0,0 0 0,-1 0 0,0 0 0,-1 1 0,-1 0 0,1 0 0,-2 1 0,-15-16 0,-27-22 307,-2 3-1,-2 1 1,-86-50 0,-195-82-3303,241 135-3585,52 23-982</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4:35.333"/>
    </inkml:context>
    <inkml:brush xml:id="br0">
      <inkml:brushProperty name="width" value="0.025" units="cm"/>
      <inkml:brushProperty name="height" value="0.025" units="cm"/>
    </inkml:brush>
  </inkml:definitions>
  <inkml:trace contextRef="#ctx0" brushRef="#br0">0 33 2274,'43'0'-448,"1"-4"672,-1-5-128,2 1-96,-2-3-320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4:36.321"/>
    </inkml:context>
    <inkml:brush xml:id="br0">
      <inkml:brushProperty name="width" value="0.025" units="cm"/>
      <inkml:brushProperty name="height" value="0.025" units="cm"/>
    </inkml:brush>
  </inkml:definitions>
  <inkml:trace contextRef="#ctx0" brushRef="#br0">157 151 6342,'-10'-4'96,"-7"-2"62,0-2 694,0 2 0,-1 0 0,0 2-1,0 0 1,-22-2 0,40 6-853,0 0 1,0 0-1,0 0 0,0 1 0,0-1 0,-1 0 1,1 0-1,0 0 0,0 1 0,0-1 1,0 0-1,0 0 0,0 1 0,0-1 1,0 0-1,0 0 0,0 1 0,0-1 1,0 0-1,0 0 0,0 1 0,0-1 0,0 0 1,0 0-1,0 1 0,0-1 0,0 0 1,0 0-1,0 1 0,1-1 0,-1 0 1,0 0-1,0 0 0,0 1 0,0-1 0,0 0 1,1 0-1,-1 0 0,0 0 0,0 1 1,0-1-1,1 0 0,-1 0 0,0 0 1,0 0-1,1 0 0,9 11-43,7-2 153,0-1 0,0-1 0,0-1 0,1-1 0,0 0 0,0-1 0,0-1 0,21 1 0,157-2 1439,-135-4-1269,327-24 2285,-88 2-1626,574 9-623,-215 8-219,812-1 1234,-857 10-1277,1726-10 395,-2268 10-253,0-4 1,0-4-1,0-2 1,94-24-1,-165 32-190,0 0 0,1 0-1,-1 0 1,1 0 0,-1-1 0,0 1 0,0-1-1,1 1 1,-1-1 0,0 1 0,0-1 0,1 0-1,-1 1 1,0-1 0,0 0 0,0 0 0,0 0-1,0 0 1,0 0 0,0 0 0,-1 0 0,1 0 0,0 0-1,0-1 1,-1 1 0,1 0 0,-1 0 0,1-1-1,0-1 1,-1-4-7420,1-6 1602</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4:44.165"/>
    </inkml:context>
    <inkml:brush xml:id="br0">
      <inkml:brushProperty name="width" value="0.025" units="cm"/>
      <inkml:brushProperty name="height" value="0.025" units="cm"/>
    </inkml:brush>
  </inkml:definitions>
  <inkml:trace contextRef="#ctx0" brushRef="#br0">1 0 8872,'68'17'1522,"2"-2"-1,-1-4 1,135 4-1,624-31 2287,-174-2-2870,647 70 47,-1262-50-929,596 23 536,108 6 124,388 6-439,-175-39 299,1145 7-63,-1102 18-198,-952-20-4772,-46-10-1175</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7:37.264"/>
    </inkml:context>
    <inkml:brush xml:id="br0">
      <inkml:brushProperty name="width" value="0.025" units="cm"/>
      <inkml:brushProperty name="height" value="0.025" units="cm"/>
    </inkml:brush>
  </inkml:definitions>
  <inkml:trace contextRef="#ctx0" brushRef="#br0">0 187 2018,'15'0'1573,"22"1"1067,0-2 0,-1-1 1,67-14-1,-64 9-1799,66-5 1,2 0 208,568-85 1555,-572 86-2201,323-18 618,80 48-312,-196 15 473,239 22-962,560-19 697,-380-60-683,204 1 197,-516 49-378,-57-3-1,1531-27 346,-1365-9 702,-181 11-1176,-344 1-60,0 0 0,1 0 0,-1 0-1,0 0 1,0 0 0,1 1 0,-1-1 0,0 0-1,0 1 1,0-1 0,0 1 0,1-1-1,-1 1 1,0 0 0,0-1 0,0 1 0,0 0-1,0 0 1,1 1 0,-5 5-3552,-14-3-892,-20-4-4064</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7:44.677"/>
    </inkml:context>
    <inkml:brush xml:id="br0">
      <inkml:brushProperty name="width" value="0.025" units="cm"/>
      <inkml:brushProperty name="height" value="0.025" units="cm"/>
    </inkml:brush>
  </inkml:definitions>
  <inkml:trace contextRef="#ctx0" brushRef="#br0">1291 0 4548,'-73'8'455,"1"2"0,0 4-1,1 3 1,1 3 0,-76 33-1,53-12 558,-154 95 0,204-108-806,2 2 1,1 1-1,1 3 0,2 0 1,-50 61-1,67-67-154,1 0-1,2 2 1,0 0 0,2 0-1,2 2 1,1 0 0,1 0-1,1 1 1,2 0 0,2 1-1,1-1 1,1 1 0,2 54-1,3-49-50,2 1 1,2-1-1,1 0 0,2-1 0,2 0 0,2 0 0,1-1 0,1-1 0,2 0 0,2-1 1,34 50-1,-24-46 22,2-1 0,1-1 0,2-2-1,2-1 1,0-2 0,59 40 0,-65-53-2,2-1 0,0-2 0,0 0-1,2-3 1,0 0 0,0-2 0,1-2-1,0-1 1,57 6 0,-36-11 414,-1-3-1,1-2 1,-1-2-1,0-3 1,-1-2 0,1-2-1,-2-3 1,0-2-1,80-36 1,-49 12 375,-2-4 1,-2-3-1,-3-3 0,135-116 0,-154 114-439,89-101 0,-123 124-378,-1 0 1,-2-2 0,0 0 0,-2-1 0,24-61 0,-37 80-167,-1-1 0,0 0 0,-1 1 0,0-1 0,-1 0 0,-1 0 0,0-1 0,-1 1 0,-3-26 1,1 32-103,0 0 1,0 0 0,-1 1 0,0-1-1,0 1 1,-1-1 0,0 1 0,0 0-1,0 0 1,-1 1 0,0-1 0,-1 1-1,1 0 1,-1 1 0,0-1 0,-1 1 0,1 0-1,-9-4 1,-62-30-3954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7:46.781"/>
    </inkml:context>
    <inkml:brush xml:id="br0">
      <inkml:brushProperty name="width" value="0.025" units="cm"/>
      <inkml:brushProperty name="height" value="0.025" units="cm"/>
    </inkml:brush>
  </inkml:definitions>
  <inkml:trace contextRef="#ctx0" brushRef="#br0">0 6 1505,'0'0'5702,"10"-1"-4010,24-2-1150,1 1 0,-1 2 0,60 8-1,996 121 5326,203-112-3816,-351-18-605,1585 52-581,-2343-56-455,0-8-1,-1-8 1,179-45 0,-467 68-11108,72-2 3331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7:51.413"/>
    </inkml:context>
    <inkml:brush xml:id="br0">
      <inkml:brushProperty name="width" value="0.025" units="cm"/>
      <inkml:brushProperty name="height" value="0.025" units="cm"/>
    </inkml:brush>
  </inkml:definitions>
  <inkml:trace contextRef="#ctx0" brushRef="#br0">5951 951 7815,'-13'-10'972,"-251"-177"2868,203 148-3675,-1 4 0,-119-50 0,-890-244 2915,738 248-2535,-4 14-1,-2 16 1,-577-15-1,235 97-521,504-8-16,-315 81 0,355-64-15,-167 73-1,247-88 8,2 3-1,1 2 0,1 3 1,2 2-1,-71 62 1,104-81 7,1 1 0,1 1 0,0 0 0,1 1 0,1 1 1,1 0-1,1 1 0,1 1 0,1 0 0,0 0 0,2 0 0,0 1 1,2 1-1,1-1 0,0 1 0,2 0 0,1 0 0,1 0 0,2 30 1,2-39 0,0 1 0,1 0 0,1-1 0,1 0 0,0 0 0,1 0 0,0-1 0,1 0 0,1 0 0,0-1 1,1 0-1,0-1 0,1 0 0,1-1 0,18 15 0,6 3 61,1-2 0,1-1 0,2-2 0,50 22 0,-7-11-6,0-3 0,132 32-1,184 17 24,-331-68-72,1539 191 143,12-158-29,-1346-56-14,-1-11 1,-1-13-1,-1-11 0,325-99 0,-523 122-49,124-54-1,-175 66-44,0-1-1,0-1 0,-1-1 0,-1-1 1,0 0-1,-1-2 0,-1 0 0,0-1 0,28-36 1,-39 44-1,-1 0 0,0 0 1,0-1-1,-1 1 1,0-1-1,-1 0 0,0 0 1,0 0-1,-1 0 1,0-1-1,-1 1 0,-1 0 1,1-1-1,-3-14 1,0 9-6,-1 1 0,-1 0-1,-1 0 1,0 0 0,0 0 0,-2 1 0,0 0 0,-16-23 0,-7-3-1,-2 1 0,-2 2 0,-1 1 0,-2 2 0,-41-30 0,-20-10 0,-3 5-1,-3 5 1,-3 4 0,-2 5-1,-3 4 1,-148-45 0,114 54-34,-2 6 0,-2 6 1,-1 7-1,-252-7 0,110 34-2212,-348 51 0,314-15-2005</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8:04.633"/>
    </inkml:context>
    <inkml:brush xml:id="br0">
      <inkml:brushProperty name="width" value="0.025" units="cm"/>
      <inkml:brushProperty name="height" value="0.025" units="cm"/>
    </inkml:brush>
  </inkml:definitions>
  <inkml:trace contextRef="#ctx0" brushRef="#br0">301 112 5285,'0'0'1900,"-10"0"-314,2 0-1382,0 0-1,0-1 1,0 1 0,-1-2-1,2 1 1,-1-1 0,0 0-1,0-1 1,1 0 0,-1 0-1,1-1 1,-10-6 0,12 7-74,0-1-1,0 1 1,0 0 0,0 1 0,-1-1 0,1 1-1,-1 0 1,1 0 0,-1 1 0,0 0-1,0 0 1,1 0 0,-1 0 0,0 1 0,-8 1-1,10 0-125,0-1 0,0 2 0,0-1 0,1 0 0,-1 1 0,0-1 0,1 1 0,-1 0 0,1 1 0,0-1 0,-1 0 0,1 1 0,0 0 0,0 0 0,1 0 0,-1 0-1,1 0 1,-1 0 0,1 1 0,0-1 0,0 1 0,-2 7 0,2-9-9,1 1 1,0 0-1,-1-1 0,1 1 1,0 0-1,1 0 0,-1 0 0,0 0 1,1 0-1,0 0 0,-1 0 1,1 0-1,1 0 0,-1 0 1,0 0-1,2 6 0,0-8 85,-1 1 1,1 0-1,0 0 0,1-1 1,-1 1-1,0-1 1,0 0-1,0 1 0,1-1 1,-1 0-1,1-1 0,-1 1 1,1 0-1,-1-1 0,1 1 1,0-1-1,-1 0 0,1 0 1,5 0-1,219 4 2773,-148-6-2530,0 4 0,108 16 0,-81-1-109,2-4-1,129-3 1,436-12 754,406 1 285,-245 18-1013,-659-16-220,931-15 131,-46 5 1467,-620 12-1507,499-21 587,3-1 222,422-19-720,-677 11 48,143-6-165,709-13-6,-451-8 14,-1055 50-421,51-2 967,-79 6-1032,0 0 0,0 0 0,0 1 1,0 0-1,0 0 0,0 0 0,0 0 0,0 1 1,0 0-1,0 0 0,-1 0 0,9 6 0,0 2-3875,2-2-2286</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18:33.633"/>
    </inkml:context>
    <inkml:brush xml:id="br0">
      <inkml:brushProperty name="width" value="0.025" units="cm"/>
      <inkml:brushProperty name="height" value="0.025" units="cm"/>
    </inkml:brush>
  </inkml:definitions>
  <inkml:trace contextRef="#ctx0" brushRef="#br0">145 92 5669,'0'0'1912,"-11"-4"-300,-62-17 61,13 6 3604,73 16-4564,1 0 0,0-1-1,18-2 1,10 0-345,418-18 1807,-187 4-1798,1077 36 1262,-1242-12-1519,1099 79 1450,2-33-142,1430-90-702,-2147 16-161,962-68 519,-1340 70-924,-7 2-513,-36 11-3159</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1:28.156"/>
    </inkml:context>
    <inkml:brush xml:id="br0">
      <inkml:brushProperty name="width" value="0.025" units="cm"/>
      <inkml:brushProperty name="height" value="0.025" units="cm"/>
    </inkml:brush>
  </inkml:definitions>
  <inkml:trace contextRef="#ctx0" brushRef="#br0">59 239 3716,'0'0'1323,"-8"1"-420,-43 1 4120,52-4-4871,-1 0-1,1-1 1,0 1-1,0 0 1,0 0-1,0 0 1,0 0-1,0 0 1,1 1-1,-1-1 1,0 0 0,1 0-1,0 1 1,-1-1-1,1 1 1,0 0-1,0-1 1,0 1-1,0 0 1,2-1-1,43-19 553,-25 17-494,0 0-1,0 2 0,0 0 0,1 1 0,37 4 0,10-1 271,889-3 3263,-502-7-3185,454 15 79,310 99-183,-439-63 288,-446-28-630,725-43 214,-70-11 208,56-13-57,-27-1-143,74 67 174,-977-11-498,1306 1 856,-739-7-584,175 0-240,511 2 44,-1030 5-66,663-8 88,271-81 25,-1217 80-90,13 1 83,0-4 1,77-18-1,-147 26-104,0 0 0,0 0 0,0 0 0,0 0 0,1 0 0,-1 0 0,0 0 0,0 0 0,0 0 0,0 0 0,0 0 0,1 0 0,-1 0 0,0 0 0,0 0 0,0 0 0,0 0 0,0 0 0,1 0 0,-1 0 0,0 0 0,0 0 0,0-1 0,0 1 0,0 0 0,0 0 0,0 0 0,1 0 0,-1 0 0,0 0 0,0 0 0,0 0 0,0-1 0,0 1 0,0 0 0,0 0 0,0 0 0,0 0-1,0 0 1,0-1 0,0 1 0,0 0 0,0 0 0,0 0 0,0 0 0,0 0 0,0-1 0,0 1 0,0 0 0,0 0 0,0 0 0,0 0 0,0 0 0,0-1 0,0 1 0,0 0 0,0 0 0,0 0 0,0 0 0,0 0 0,-1 0 0,1-1 0,0 1 0,0 0 0,0 0 0,0 0 0,0 0 0,-1 0 0,-15-8-193,-23-2-4180,34 9 3185,4 2 816,0-1 1,0 0 0,0 0-1,0 0 1,0 0 0,0 0 0,0-1-1,0 1 1,0 0 0,0 0-1,0-1 1,0 1 0,0-1-1,0 1 1,0-1 0,0 1-1,0-1 1,0 1 0,1-1-1,-1 0 1,0 1 0,0-1 0,1 0-1,-1 0 1,0 0 0,1 1-1,-1-1 1,0-1 0,-1-12-5508</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1:30.388"/>
    </inkml:context>
    <inkml:brush xml:id="br0">
      <inkml:brushProperty name="width" value="0.025" units="cm"/>
      <inkml:brushProperty name="height" value="0.025" units="cm"/>
    </inkml:brush>
  </inkml:definitions>
  <inkml:trace contextRef="#ctx0" brushRef="#br0">18117 458 8200,'-16'-13'924,"-2"1"0,0 1 0,0 0 0,-1 2-1,0 0 1,-27-9 0,-128-28 624,135 37-1134,-216-38 458,-301-17 0,389 49-731,53 4-69,-1343-99 283,-2429 64 2527,2457 111-1041,26 0-1610,-177-94-135,-673-69-38,-44 69-52,1663 43 93,-63 1 106,553-15 102,-249 4 631,286 2-819,-175 33 1,278-38-133,-1 0-1,0 0 0,0 1 1,1 0-1,-1 0 1,0 0-1,1 0 1,0 0-1,0 1 1,0 0-1,0 0 1,0 0-1,0 0 1,1 1-1,-1-1 0,1 1 1,0 0-1,0 0 1,1 0-1,-1 1 1,1-1-1,0 1 1,0-1-1,0 1 1,1-1-1,-1 1 1,1 0-1,0 0 0,1 0 1,-1 0-1,1 0 1,0 0-1,0 0 1,1 0-1,-1-1 1,1 1-1,0 0 1,1 0-1,-1 0 0,4 6 1,0 3 0,2-2 1,-1 1-1,2-1 0,0 0 1,0 0-1,1-1 0,0 0 0,1-1 1,14 12-1,14 10-38,55 35-1,-36-32 47,2-3-1,1-2 0,1-3 0,1-3 0,1-2 1,2-4-1,129 22 0,20-16-25,243-3 0,-211-15 27,1327-14-31,-1557 7 38,2210 36 13,-1534 20 9,199 12-18,-581-49 37,1174 40-520,-343-52 493,658-4 3,-120-98-9,-84 2 0,336 75-454,-1275-9 303,-1-32 165,-166 14 4,-435 44-30,-36 2-810,0-1 0,34-6 0,-51 7 638,0 0 0,0 0 0,0-1-1,0 1 1,-1 0 0,1-1 0,0 1 0,0-1 0,0 1 0,0-1 0,-1 1 0,1-1 0,0 0 0,-1 1 0,1-1 0,0 0 0,-1 1-1,1-2 1,2-15-4935</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2:04.351"/>
    </inkml:context>
    <inkml:brush xml:id="br0">
      <inkml:brushProperty name="width" value="0.025" units="cm"/>
      <inkml:brushProperty name="height" value="0.025" units="cm"/>
    </inkml:brush>
  </inkml:definitions>
  <inkml:trace contextRef="#ctx0" brushRef="#br0">70 119 6278,'0'0'2050,"-9"3"-1159,-31 13-314,39-16-511,0 1 1,-1-1-1,1 1 1,0-1-1,0 1 1,0-1-1,0 1 1,0 0-1,0 0 1,0-1-1,0 1 1,0 0-1,0 0 1,0 0-1,0 0 1,0 0-1,1 0 1,-1 0-1,-1 3 1,3-4-24,-1 1 1,0 0-1,0 0 0,0-1 1,0 1-1,1 0 1,-1-1-1,0 1 1,0 0-1,1-1 1,-1 1-1,1 0 0,-1-1 1,1 1-1,-1-1 1,1 1-1,-1 0 1,1-1-1,-1 0 0,1 1 1,-1-1-1,1 1 1,1-1-1,39 16 1220,12-10-397,0-2-1,-1-2 0,1-3 1,95-14-1,70-1-403,310 41-228,-412-17 210,537 2 1217,-350-11-1299,320-23 727,436-55-769,-621 73-259,1406 7-31,-266 44 8,1422 86 15,-1889-108-29,1-44 18,-811 14-39,644-5 23,316-9 12,-944 10 16,803-43 651,-772 21-444,411-92 1,-747 122-279,2 0-15,0 0 0,0 1 0,16-1 1,-27 5-2959,-8 2 969,-15 2-1537,-15-5-3040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2:12.974"/>
    </inkml:context>
    <inkml:brush xml:id="br0">
      <inkml:brushProperty name="width" value="0.025" units="cm"/>
      <inkml:brushProperty name="height" value="0.025" units="cm"/>
    </inkml:brush>
  </inkml:definitions>
  <inkml:trace contextRef="#ctx0" brushRef="#br0">0 37 3587,'0'0'566,"9"-3"-427,97-25-138,-56 23 3858,-17 23-1911,-2-12-1438,0-2-1,0-1 0,1-1 1,58-5-1,-10 1-72,112 0 470,262 8 375,-144 39-1092,-209-26 1050,192 11-1,-173-29-1119,542 12 1538,330-30-1087,-963 15-560,1244 4 86,-1087 2-93,242 8 37,355 5 78,179-41 549,1136-55-54,-1268 70-553,-253 6-26,281 0-8,-127 2 47,-62-18 70,-665 19-143,202-12 4,276 18 0,-89 43-8,-146-15 6,-44-9-8,518 56 74,583-32 337,-1157-49 80,-1-6-1,235-42 1,-358 44-427,-42 9-1175,-40 4-7868,41-13-935</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2:17.409"/>
    </inkml:context>
    <inkml:brush xml:id="br0">
      <inkml:brushProperty name="width" value="0.025" units="cm"/>
      <inkml:brushProperty name="height" value="0.025" units="cm"/>
    </inkml:brush>
  </inkml:definitions>
  <inkml:trace contextRef="#ctx0" brushRef="#br0">0 151 12332,'0'0'315,"10"1"-289,144 3 1515,211-21 0,-83 0 43,1902-55 2719,-1654 51-4061,457-8 354,-56 51-50,-224-1-190,33 2 1073,-96-1-568,-569-22-5553,-46-3-2355</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2:31.466"/>
    </inkml:context>
    <inkml:brush xml:id="br0">
      <inkml:brushProperty name="width" value="0.025" units="cm"/>
      <inkml:brushProperty name="height" value="0.025" units="cm"/>
    </inkml:brush>
  </inkml:definitions>
  <inkml:trace contextRef="#ctx0" brushRef="#br0">1 3 8072,'0'0'2936,"10"-1"-2723,-6 1-193,1-1 7,1 1-1,-1-1 0,1 1 1,-1 0-1,0 1 1,1-1-1,-1 1 0,0 0 1,0 1-1,1-1 1,-1 1-1,0 0 1,5 3-1,5 3 215,1-1 0,-1-1 0,2 0 0,-1-1 0,0-1 0,1-1 0,32 3 0,125-4 2002,-90-4-1380,314 31 1047,-1 1-307,-98-24 209,330-15-683,95-49-333,215 44-284,-493 28-352,-67-16 9,567 8 463,-621-5-416,20 0 43,-238 8-200,188 41-1,-56-6 17,495 17 128,5-58 117,273-83-159,-559 16 394,-345 63-187,-119-15-7959,-9-9-577</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2:45.225"/>
    </inkml:context>
    <inkml:brush xml:id="br0">
      <inkml:brushProperty name="width" value="0.025" units="cm"/>
      <inkml:brushProperty name="height" value="0.025" units="cm"/>
    </inkml:brush>
  </inkml:definitions>
  <inkml:trace contextRef="#ctx0" brushRef="#br0">219 172 2915,'-12'3'1067,"-60"19"629,-62 18 3356,205-51 1202,16-3-5376,142-29-3,431-21-1,240 68 393,473 30 1352,-726-21-1586,1497-31 24,-1493 6-703,396-22-132,-1024 32-297,27-1-164,0-2 1,0-2-1,77-22 0,-125 28-70,1 1 0,-1-1 0,0 0 0,0 0 0,0 0 0,1 0 0,-1 0 0,0 0 0,0-1 0,-1 1 0,1-1 0,0 0 0,0 1 0,-1-1 0,1 0 0,-1 0 0,2-3 0,2-14-5201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2:54.203"/>
    </inkml:context>
    <inkml:brush xml:id="br0">
      <inkml:brushProperty name="width" value="0.025" units="cm"/>
      <inkml:brushProperty name="height" value="0.025" units="cm"/>
    </inkml:brush>
  </inkml:definitions>
  <inkml:trace contextRef="#ctx0" brushRef="#br0">6048 758 7175,'0'0'817,"4"-10"-139,-1 2-478,0 1 1,0-1-1,-1 0 0,0 0 1,-1-1-1,1 1 1,-2 0-1,1 0 1,-1-1-1,0 1 1,-1 0-1,0-1 1,0 1-1,-1 0 1,0 0-1,-1 0 1,-6-15-1,3 11 206,-1 0-1,-1 0 1,0 1-1,-1 0 1,0 0 0,0 1-1,-1 0 1,-15-11-1,6 8-209,0 0 0,-1 2-1,0 0 1,-31-10 0,-136-52 574,-3 8 1,-372-74-1,-75 48-263,-6 51-165,219 49 277,-717 108 0,1025-99-389,-457 82 334,425-67-267,-260 95 0,317-87-120,1 5-1,2 3 0,3 3 0,-156 127 0,219-161-172,0 2-1,1 0 0,2 1 1,0 0-1,0 2 0,2 0 1,-17 32-1,29-46-2,0 1 0,1 0 0,0-1 1,1 1-1,0 1 0,1-1 0,-1 0 0,2 1 0,0-1 1,0 1-1,1-1 0,0 1 0,1 0 0,0-1 0,1 1 1,0-1-1,0 0 0,1 0 0,1 0 0,-1 0 0,2 0 1,9 17-1,4-2 15,0-1-1,2-1 1,1-1 0,0 0 0,1-1 0,2-2 0,38 26-1,-1-7 41,1-3 0,73 29-1,-42-27-40,1-4 0,139 30 0,204 16 83,-297-56-59,766 116 22,8-53 75,493-66-34,-1086-38-67,-1-15 1,358-82 0,-546 87 22,243-86 0,-327 95 1,-1-1 1,0-3-1,-2-2 1,-1-2-1,-2-2 0,0-1 1,-2-3-1,43-43 1,-70 61 83,0-1 0,0 0 0,-2 0 1,0-2-1,-1 1 0,0-1 0,-2-1 0,11-33 0,-15 40-72,-1 0-1,-1 0 0,0 0 1,-1-1-1,0 1 0,-1 0 0,0-1 1,-1 1-1,-1-1 0,0 1 0,0 0 1,-1 0-1,-1 0 0,0 0 0,-8-16 1,-3 3-10,-1 0 1,-1 1-1,-2 1 1,0 0-1,-1 2 1,-1 0-1,-1 1 1,-1 1-1,-1 1 1,-45-25 0,-19-5-43,-173-65 0,-475-123-458,-20 57-5441,542 131 2168,-60-16-4359</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3:13.179"/>
    </inkml:context>
    <inkml:brush xml:id="br0">
      <inkml:brushProperty name="width" value="0.025" units="cm"/>
      <inkml:brushProperty name="height" value="0.025" units="cm"/>
    </inkml:brush>
  </inkml:definitions>
  <inkml:trace contextRef="#ctx0" brushRef="#br0">8790 457 11691,'-880'-148'2077,"626"110"-1387,-1 12 1,-291 8-1,-113 27-660,-100 1 1304,2-44-130,129-28-1012,-529-44-112,374 93-44,646 23-17,0 6 0,1 6 0,-223 65 0,199-34 154,3 7-1,2 7 1,4 6 0,3 7-1,-185 132 1,316-199-158,-20 14 9,1 1 0,-34 35 0,62-55-35,1 0 0,0 0 0,0 1 1,0 0-1,1 0 0,1 0 0,-1 1 0,2 0 1,-1 0-1,1 0 0,1 1 0,0-1 1,0 1-1,-1 12 0,5-15-19,0 0 0,0 0 0,0 0-1,1 0 1,0 0 0,1 0 0,0-1 0,0 1 0,0-1 0,1 0-1,0 0 1,0 0 0,1 0 0,0-1 0,0 0 0,1 0 0,0 0-1,0-1 1,11 9 0,14 8-114,0-1 0,61 31 0,-91-52 143,76 37-28,2-4-1,1-4 0,1-3 0,89 16 0,343 35 46,598-8 95,-296-26-99,987 44 14,-1398-83-25,2179 11-50,-1989-26 71,1118-167-1,-1246 77 56,-405 83-50,-1-3-1,-1-2 0,-1-3 0,-1-2 1,77-52-1,-115 66 50,0 0 1,-2-1-1,1-1 1,-2-1-1,0 0 1,-1-1-1,-1-1 1,-1 0-1,20-40 1,-27 47-7,0-1 0,-2 0 0,0 0 1,0-1-1,-1 1 0,-1-1 0,0 0 0,-1 1 1,0-1-1,-1 0 0,-1 0 0,0 1 0,-1-1 1,-1 0-1,0 1 0,0-1 0,-11-24 1,1 14 72,0 0 0,-2 1 0,0 1 0,-2 1 0,0 0 0,-2 1 0,0 1 0,-1 1 1,0 0-1,-41-25 0,-1 5 323,-1 3 1,-123-50-1,37 31-253,-2 6-1,-2 8 1,-195-27-1,-478-19-4634,580 66 1022,57 4-1869</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3:23.415"/>
    </inkml:context>
    <inkml:brush xml:id="br0">
      <inkml:brushProperty name="width" value="0.025" units="cm"/>
      <inkml:brushProperty name="height" value="0.025" units="cm"/>
    </inkml:brush>
  </inkml:definitions>
  <inkml:trace contextRef="#ctx0" brushRef="#br0">0 143 1858,'1'-1'258,"0"0"0,0 1 0,0-1 1,0 0-1,0 0 0,0 0 0,0 0 0,-1 0 1,1 0-1,0 0 0,-1 0 0,1 0 0,-1 0 1,1 0-1,-1-1 0,1 0 0,-1 1-116,0 0 0,1 0 0,-1 0 0,0 0 0,1 0 1,-1 1-1,1-1 0,-1 0 0,1 0 0,-1 1 0,1-1 0,0 0 0,-1 0 0,1 1 0,0-1 0,-1 1 0,1-1 0,0 1 0,0-1 1,0 1-1,-1-1 0,1 1 0,0 0 0,0-1 0,0 1 0,0 0 0,0 0 0,1 0 0,24-4 481,-1 2 1,1 0-1,48 5 0,-8-1 1582,54-4-1646,-50-1-439,1 4-1,78 10 1,-16 5 49,141-2 0,137-20 1153,-331 3-1071,53-7 302,193-39-1,37-5-39,571 35-381,-874 20-147,123 8-27,325 60-1,-328-45 72,201 2 1,169-37 438,-97-3-109,-412 17-351,0 2 0,0 2 0,45 13 0,67 10 61,113-12 117,1 0 467,111-7-228,-90-8-151,228-9 296,-358-1-473,162-18 12,99-1-90,61 31-13,-322-10 82,272-44 1,-354 38-80,13-2-35,122-1-1,116 42 52,-248-18-23,269 18 30,-146-17-32,202 5 0,285-12 5,-141 7 49,-183-33 16,-204 8-2,-27 8-6,176 15-1,-122 19-76,-125-16 9,101 5 0,295-15 99,-3-43-9,203-38-74,-520 77-1162,-87 4-266,51-7 0,-76-2-2708,7-12-3006</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3:47.601"/>
    </inkml:context>
    <inkml:brush xml:id="br0">
      <inkml:brushProperty name="width" value="0.025" units="cm"/>
      <inkml:brushProperty name="height" value="0.025" units="cm"/>
    </inkml:brush>
  </inkml:definitions>
  <inkml:trace contextRef="#ctx0" brushRef="#br0">28 0 2114,'-6'0'128,"-4"0"-128,-1 0-1826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3:49.631"/>
    </inkml:context>
    <inkml:brush xml:id="br0">
      <inkml:brushProperty name="width" value="0.025" units="cm"/>
      <inkml:brushProperty name="height" value="0.025" units="cm"/>
    </inkml:brush>
  </inkml:definitions>
  <inkml:trace contextRef="#ctx0" brushRef="#br0">47 126 4100,'0'0'6619,"-6"-6"-6015,-25-17 421,22 18 2637,45 7-2865,64 11-1,16 2-393,61-3 809,-66-3-446,194-9 0,751-38 270,-724 72-195,-110-6-694,-16-4-30,77 5 150,-75-19-213,182 16 52,-284-13-95,293 25 74,-265-31-71,244 8 63,-358-15-63,891-17 212,-89-30 463,4 12-622,-246 15-33,350 1 155,-619 17-148,219-15 24,-40 1-66,421 2 28,-879 13-25,149-9 34,-156 7-51,-1-1 0,1-1-1,-1-1 1,0-1 0,25-11-1,-13-4-2038,-6-10-4556,-4-2-4019</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4:21.435"/>
    </inkml:context>
    <inkml:brush xml:id="br0">
      <inkml:brushProperty name="width" value="0.025" units="cm"/>
      <inkml:brushProperty name="height" value="0.025" units="cm"/>
    </inkml:brush>
  </inkml:definitions>
  <inkml:trace contextRef="#ctx0" brushRef="#br0">697 1116 6406,'0'0'8531,"3"-6"-8424,-2 5-100,0-1 1,1 0 0,-1 0 0,0 1 0,1-1-1,-1 0 1,1 1 0,0 0 0,-1-1 0,1 1-1,0 0 1,0 0 0,0 0 0,0 0 0,0 0 0,0 1-1,0-1 1,3 0 0,2 0 21,0 0-1,1 1 1,-1-1 0,0 2-1,12 1 1,200 35 1099,-75-9-649,40 2-16,467 71 813,6-44-768,151-60-3,-296-4-236,-250 11 124,211-5 800,472-37-403,-572 25-699,238-19-21,-276 13 121,-52 3 20,578-19-16,-835 35-173,-1-2 0,0-1 0,0-1 0,0-1 0,-1-1 1,38-15-1,-45 9 61,-24 3-245,-28 2-347,-25 7-430,-362-16 240,257-8 633,-167-49 0,-155-71 85,332 85 16,-288-156 0,297 136-71,-3 7 1,-158-53-1,97 63-6,-277-43 1,-227 13 129,-96 49-64,-2 43 6,-699 134 205,1487-130-235,-404 68 60,343-53-46,0 4-1,-155 65 1,218-78-28,0 1 0,1 1 0,0 0 0,2 2 0,-21 17 0,33-25 2,0 1 1,1 0-1,-1 0 0,1 0 0,1 1 1,0 0-1,0 0 0,0 0 0,1 1 0,0 0 1,1-1-1,0 1 0,0 1 0,1-1 1,-2 17-1,3-16 9,0 0 1,1 1 0,1-1-1,0 1 1,0-1-1,1 0 1,0 0-1,1 0 1,0 0 0,1 0-1,0-1 1,0 1-1,1-1 1,1 0-1,-1-1 1,1 1 0,1-1-1,-1 0 1,1 0-1,1-1 1,8 7 0,14 10 45,0-1 0,2-2 0,1-1 1,0-1-1,71 27 0,191 48 87,-247-80-124,272 66 108,620 73 1,341-63 2,-1276-89-116,976 19 97,-689-32-51,392-65 0,-100-51-1,-423 80-18,239-105-1,-348 130 2,-1-3-1,78-52 1,-117 71-14,0-2 0,-1 1 0,-1-2 0,1 1 0,-1-1 0,-1-1 0,0 0 0,-1 0 0,0-1 0,0 0 0,-2 0 0,1-1 1,-1 0-1,-1 0 0,-1 0 0,5-20 0,-8 26-41,-1 0 0,0 0 0,0-1 0,-1 1 0,0 0-1,0 0 1,0 0 0,-1 0 0,0 0 0,-1 0 0,0 1 0,0-1 0,0 1 0,0 0 0,-1-1 0,0 2 0,-1-1 0,1 0 0,-1 1 0,0 0 0,-1 0 0,1 0-1,-1 1 1,0 0 0,-10-6 0,-11-5-523,0 2 1,0 1-1,-1 1 0,-55-14 0,-20 1-3444,-113-11 0,12 13-4901</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4:32.648"/>
    </inkml:context>
    <inkml:brush xml:id="br0">
      <inkml:brushProperty name="width" value="0.025" units="cm"/>
      <inkml:brushProperty name="height" value="0.025" units="cm"/>
    </inkml:brush>
  </inkml:definitions>
  <inkml:trace contextRef="#ctx0" brushRef="#br0">2946 682 7271,'7'-12'619,"17"-27"-250,112-201 5652,-133 235-5891,-1-1 0,0 1 0,0-1 0,0 1 0,-1-1 0,1 0 0,-1 1 0,-1-1 0,1 0 0,-1 0 1,0 0-1,0 0 0,-2-8 0,0 10-100,1 0 0,-1 0-1,0 0 1,-1 0 0,1 0 0,-1 0 0,1 1 0,-1-1 0,0 1 0,-1 0 0,1 0 0,0 0 0,-1 0 0,0 1 0,0 0 0,1-1 0,-8-2 0,-30-13-13,0 1 0,-79-21 0,-94-9 33,158 36-66,-217-35 40,-2 11 0,-1 13 0,-352 16 0,520 11 171,0 6-1,-139 31 1,175-25-68,1 4-1,1 2 1,1 4 0,-84 45-1,130-60-80,2 1 0,0 1 0,0 1 0,2 1 0,-36 36 0,46-41-27,0 0 0,1 1 0,0-1 0,0 2-1,2-1 1,-1 1 0,2 0 0,0 1 0,0-1 0,1 1-1,-4 28 1,6-24-8,1 1-1,1 0 1,0-1-1,1 1 1,1 0-1,1-1 1,1 1-1,0-1 1,1 0-1,1 0 1,11 22-1,-5-17 8,2-1 0,0 0-1,1 0 1,1-2-1,1 0 1,1 0 0,32 25-1,-18-19 30,2-1 1,1-1-1,1-3 0,0 0 0,55 21 1,-32-21 121,1-1-1,122 21 1,-12-20 429,285-3 0,-446-18-582,1188 0 822,-802-21-758,-323 12 48,0-3 0,-1-4 0,96-33 1,-148 42 51,0-1 1,-1 0-1,1-2 1,-2 0 0,0-1-1,0 0 1,25-23-1,-35 27-62,0-1 0,0 0 0,-1-1 0,0 1 0,0-1 0,-1 0 0,0-1-1,0 1 1,-1-1 0,-1 0 0,1 0 0,-2-1 0,1 1 0,-2 0 0,1-1-1,-1-12 1,-2 1-55,0-1-1,-2 2 1,0-1-1,-1 0 1,-2 1-1,0-1 1,-1 1-1,-14-28 1,-14-18-31,-46-68 1,77 127-25,-14-21-48,-1 1 1,-1 0-1,-1 2 1,-2 0 0,0 2-1,-2 0 1,-1 2 0,0 0-1,-1 2 1,-2 1-1,0 2 1,-1 0 0,0 2-1,-1 2 1,-54-17 0,23 15-452,-1 3 1,-124-9-1,-136 20-1972,-273 44-5699,277-9 1484</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5:35.037"/>
    </inkml:context>
    <inkml:brush xml:id="br0">
      <inkml:brushProperty name="width" value="0.025" units="cm"/>
      <inkml:brushProperty name="height" value="0.025" units="cm"/>
    </inkml:brush>
  </inkml:definitions>
  <inkml:trace contextRef="#ctx0" brushRef="#br0">1 124 10954,'0'0'6823,"11"0"-5958,108-6 904,157-30 1,-93 10-1129,478-20 798,2 44 119,-336 4-2,-349-1-2766,-26-3-7392,17-6-2171</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5:41.650"/>
    </inkml:context>
    <inkml:brush xml:id="br0">
      <inkml:brushProperty name="width" value="0.025" units="cm"/>
      <inkml:brushProperty name="height" value="0.025" units="cm"/>
    </inkml:brush>
  </inkml:definitions>
  <inkml:trace contextRef="#ctx0" brushRef="#br0">0 229 17040,'0'0'1388,"11"2"-689,6 1-309,0 0 0,0-2 0,0 0-1,0-1 1,1-1 0,-1 0-1,29-7 1,-18 1 134,63-18 244,1 5 1,160-15-1,77 33-545,-193 6-164,0-7 1,173-25-1,-192 4 42,81-11-5,-165 32 418,0 0-1,-1 3 1,1 0 0,35 6-1,-32-5-1037,-35-2 317,0 1-1,0 0 1,0-1-1,0 1 1,0-1-1,0 0 1,0 1-1,-1-1 1,1 0-1,0 0 1,0 1-1,-1-1 1,1 0-1,-1 0 1,1 0-1,-1 0 1,1 0-1,-1 0 1,1 0 0,-1 0-1,0 0 1,1 0-1,-1 0 1,0 0-1,0 0 1,0 0-1,0 0 1,0 0-1,0 0 1,0-1-1,0-25-7623</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5:59.490"/>
    </inkml:context>
    <inkml:brush xml:id="br0">
      <inkml:brushProperty name="width" value="0.025" units="cm"/>
      <inkml:brushProperty name="height" value="0.025" units="cm"/>
    </inkml:brush>
  </inkml:definitions>
  <inkml:trace contextRef="#ctx0" brushRef="#br0">28 137 13357,'0'0'6646,"-6"3"-6251,0 0-385,-10 6 480,19-5 5,13-2 160,184 24 1037,-134-14-1404,91 3 0,450-13 1818,-453-4-1211,-15-2-427,162-28 1,134-45-318,29-3 52,-362 69-114,0 4 0,131 9 0,203 37 180,-428-38-265,889 48 599,-605-48 1020,-322-1-230,-37 3-3261,-33 11-5255,83-12 5758,-37 6-7305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6:26.170"/>
    </inkml:context>
    <inkml:brush xml:id="br0">
      <inkml:brushProperty name="width" value="0.025" units="cm"/>
      <inkml:brushProperty name="height" value="0.025" units="cm"/>
    </inkml:brush>
  </inkml:definitions>
  <inkml:trace contextRef="#ctx0" brushRef="#br0">0 280 9545,'0'0'1404,"12"-5"-689,14-5-183,1 0-1,0 2 0,1 1 0,-1 2 0,35-4 0,176 2 1672,286 28 0,-5 1 27,173-49-1648,922-81 336,-1196 105-713,261-9 428,-642 10-633,-8 2 21,-1-2 1,0-1-1,1-1 1,-1-1-1,27-10 0,-52 14-65,-1 0 0,1 0 0,-1 0 0,1 0 0,-1-1 0,1 1 0,-1-1 0,0 1 0,0-1-1,0 0 1,0 0 0,0 0 0,2-3 0,3-24-4234,-6 1-3633</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27.119"/>
    </inkml:context>
    <inkml:brush xml:id="br0">
      <inkml:brushProperty name="width" value="0.025" units="cm"/>
      <inkml:brushProperty name="height" value="0.025" units="cm"/>
    </inkml:brush>
  </inkml:definitions>
  <inkml:trace contextRef="#ctx0" brushRef="#br0">1 134 8584,'8'0'758,"178"-22"1779,109-9 782,815 17 6,-789 15-2347,494 15 582,1 0-686,566-46 308,-55 0-522,-703 32 305,850-16 1636,-1432 13-2446,-22 2-69,0-2 1,0 0-1,0-1 1,21-6-1,-36 6-155,-9 3-893,1-1 0,-1 0 0,1 0 1,-1 0-1,1 0 0,-1-1 0,1 0 0,-1 1 0,1-1 0,-5-2 0,-13-5-8246</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0.026"/>
    </inkml:context>
    <inkml:brush xml:id="br0">
      <inkml:brushProperty name="width" value="0.025" units="cm"/>
      <inkml:brushProperty name="height" value="0.025" units="cm"/>
    </inkml:brush>
  </inkml:definitions>
  <inkml:trace contextRef="#ctx0" brushRef="#br0">1810 301 5765,'0'0'705,"4"-10"544,-2 6-1278,2-7 736,0 0 0,-1 0 0,0-1 0,2-15 0,-5 23-465,0 0 1,0 0-1,0 0 0,0 0 0,0-1 1,-1 1-1,0 0 0,0 0 1,0 0-1,0 0 0,-1 0 0,0 1 1,1-1-1,-1 0 0,-1 1 0,1-1 1,0 1-1,-5-5 0,-6-3 49,1 1 0,-1 0 0,-1 1-1,0 1 1,0 0 0,-1 1 0,0 0 0,0 2-1,0-1 1,-23-3 0,-19-3-121,-87-6 1,-6 7-116,-1 6 0,-172 17 0,286-9-31,0 1-1,0 3 1,0 1-1,1 1 1,0 2-1,1 2 1,0 1-1,1 2 1,0 1-1,2 1 1,0 2-1,1 2 1,1 0-1,-40 41 0,40-33 14,3 1-1,0 1 0,2 2 1,2 0-1,0 2 0,-27 62 1,41-77-41,1 0 1,1 0 0,1 0-1,0 1 1,2 0-1,1 0 1,0 0-1,2 0 1,1 0 0,0 0-1,2 1 1,0-1-1,2 0 1,7 26-1,-7-36 5,1 1 0,0-1 0,1 0 0,0 0 0,1-1 0,0 0 0,1 0 0,0 0 0,0-1 0,2 0 0,13 12 0,-7-10 11,0-1 0,1-1-1,0 0 1,0-1 0,1-1 0,0 0 0,20 5 0,17 0 41,0-2 1,1-3-1,1-1 1,80-3-1,-13-5 119,-1-5 0,0-6 0,0-5 0,-2-5 0,0-6-1,-2-4 1,-1-6 0,-3-5 0,209-110 0,-274 124-93,-1-2 1,-1-1-1,49-46 1,-83 66-58,0-1 0,-1-1 1,0 0-1,-1-1 0,-1 0 0,0-1 1,-1 0-1,-1 0 0,-1-1 1,0-1-1,-1 1 0,-1-1 1,7-28-1,-12 37-10,0 0-1,0 0 1,-1 0 0,0 0-1,-1 0 1,1 0 0,-2 0-1,1 1 1,-1-1 0,-1 0-1,0 1 1,0-1 0,0 1-1,-9-14 1,5 12-10,0 1-1,0 1 1,-1 0 0,0 0 0,0 0 0,-1 1 0,0 0-1,0 1 1,-1 0 0,-15-7 0,-5 0-14,-1 2 0,-1 1 1,0 2-1,-1 1 0,1 1 1,-1 2-1,-35-1 0,-6 5-680,0 2-1,-100 16 1,-142 43-8495,162-28-2013</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3.366"/>
    </inkml:context>
    <inkml:brush xml:id="br0">
      <inkml:brushProperty name="width" value="0.025" units="cm"/>
      <inkml:brushProperty name="height" value="0.025" units="cm"/>
    </inkml:brush>
  </inkml:definitions>
  <inkml:trace contextRef="#ctx0" brushRef="#br0">206 0 18161,'0'0'7677,"-2"14"-6054,-3 12-1156,-1 0 1,-1-1 0,-1 0-1,-22 45 1,20-49-223,-19 35 418,2 0 1,3 2-1,-29 106 1,52-160-657,0 0 0,0 1 0,1-1 1,-1 1-1,1-1 0,0 1 0,0-1 0,0 1 1,1-1-1,-1 0 0,3 7 0,-2-9-7,0-1-1,0 1 0,1 0 1,-1-1-1,1 1 0,-1-1 1,1 1-1,-1-1 0,1 0 1,0 0-1,0 1 0,0-1 1,-1 0-1,1-1 0,0 1 1,0 0-1,0-1 0,1 1 1,-1-1-1,0 1 0,0-1 1,0 0-1,0 0 0,0 0 1,2 0-1,84-3-1979,-74 2 1002,0-1 1,0-1-1,-1 0 0,1-1 1,-1-1-1,0 0 0,18-10 1,-3-4-8216</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3.898"/>
    </inkml:context>
    <inkml:brush xml:id="br0">
      <inkml:brushProperty name="width" value="0.025" units="cm"/>
      <inkml:brushProperty name="height" value="0.025" units="cm"/>
    </inkml:brush>
  </inkml:definitions>
  <inkml:trace contextRef="#ctx0" brushRef="#br0">3 140 20211,'0'0'1132,"-1"8"507,0-6-1465,1 1 0,0-1 1,0 0-1,0 1 0,0-1 1,0 1-1,0-1 0,1 0 0,-1 1 1,1-1-1,0 0 0,-1 1 1,1-1-1,2 3 0,-1-3 0,0 0-1,0 0 0,0-1 0,0 1 1,1-1-1,-1 1 0,0-1 0,1 0 1,-1 0-1,1 0 0,-1 0 1,1-1-1,-1 1 0,1 0 0,0-1 1,-1 0-1,6 0 0,17 0-7,1 0 1,-1-2-1,1-1 0,-1-2 0,0 0 0,-1-1 1,1-2-1,-1 0 0,-1-2 0,0 0 0,0-2 1,-1 0-1,0-2 0,23-19 0,-41 30-137,0-1 0,-1 0 0,1 0-1,-1 0 1,0-1 0,0 1 0,3-9 0,-5 13-24,-1-1 1,1 0 0,-1 0-1,1 0 1,-1 0 0,0 0-1,1 0 1,-1 0 0,0 1-1,0-1 1,0 0 0,1 0-1,-1 0 1,0 0-1,0 0 1,-1 0 0,1 0-1,0 0 1,0 0 0,0 0-1,-1 0 1,1 0 0,0 0-1,-1 1 1,1-1 0,-1 0-1,1 0 1,-1 0 0,1 0-1,-1 1 1,0-1 0,1 0-1,-1 1 1,0-1 0,0 1-1,1-1 1,-1 0-1,0 1 1,0 0 0,0-1-1,0 1 1,0-1 0,1 1-1,-1 0 1,0 0 0,0 0-1,-2-1 1,-6 1-28,0 0 1,-1 0-1,1 1 0,0 0 1,0 0-1,0 1 0,0 0 1,0 1-1,0 0 0,1 1 1,-1-1-1,1 2 0,0-1 1,0 1-1,1 0 0,-1 1 1,-11 11-1,7-6 84,0 0 1,1 0-1,1 2 1,0-1-1,1 1 1,0 1-1,1 0 1,0 0-1,-9 24 1,16-37-54,1 1-1,-1-1 1,0 0 0,1 0 0,-1 1-1,1-1 1,0 0 0,-1 1 0,1-1-1,0 1 1,0-1 0,0 0 0,0 1 0,0-1-1,0 1 1,0-1 0,0 1 0,0-1-1,1 0 1,-1 1 0,1-1 0,-1 0-1,1 1 1,-1-1 0,1 0 0,0 0-1,0 0 1,0 1 0,-1-1 0,1 0-1,0 0 1,0 0 0,1 0 0,-1 0 0,0-1-1,0 1 1,0 0 0,0-1 0,2 2-1,3-1 8,-1 0 0,1-1-1,0 1 1,-1-1 0,1 0-1,-1-1 1,1 1 0,0-1-1,5-2 1,4-1-43,-1 0 0,0-2 0,0 0 0,0 0 0,-1-1-1,1-1 1,-2 0 0,1-1 0,15-15 0,-12 11-74,-2-2 0,0 0 1,0-1-1,-2 0 0,0-1 0,16-28 0,-33 53 26,-13 30 211,-16 41 0,30-69-30,1 1 0,0 0-1,0 0 1,1 0 0,1 1 0,0-1-1,0 0 1,1 0 0,2 12 0,-1-21-105,-1 0 1,1 0-1,0 0 1,0 0-1,0 0 1,1 0-1,-1-1 1,0 1-1,1 0 1,-1-1-1,1 1 1,-1-1-1,1 0 1,0 1-1,0-1 1,0 0-1,-1 0 1,1 0-1,0 0 1,0-1-1,0 1 1,1 0-1,-1-1 1,0 1-1,0-1 1,0 0-1,0 0 1,0 0-1,0 0 1,4-1-1,4 1-14,1 0 0,-1-1 0,0 0 0,1-1 0,10-3 0,-11 1-510,1-1-1,-1 0 1,0 0 0,0-1 0,-1 0 0,0 0 0,0-1 0,0-1 0,9-9 0,-4 1-2316,0-1 0,-1 0 0,21-36 0,-2-6-10549</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4.321"/>
    </inkml:context>
    <inkml:brush xml:id="br0">
      <inkml:brushProperty name="width" value="0.025" units="cm"/>
      <inkml:brushProperty name="height" value="0.025" units="cm"/>
    </inkml:brush>
  </inkml:definitions>
  <inkml:trace contextRef="#ctx0" brushRef="#br0">278 1 15727,'0'0'2071,"-3"10"219,-55 197 1495,19-77 662,-33 200 0,70-317-4447,-5 33 0,7-46 0,0 0 0,0 0 0,0 0 0,0 0 0,0 0 0,-1 0 0,1 0 0,0 0 0,0 0 0,0 0 0,0 0 0,0 0 0,0 0 0,0 0 0,0 0 0,0 0 0,0 0 0,-1 0 0,1 0 0,0 0 0,0 0 0,0 0 0,0 0 0,0 0 0,0 0 0,0 0 0,0 0 0,0 0 0,0 0 0,0 0 0,0 1 0,0-1 0,-1 0 0,1 0 0,0 0 0,0 0 0,0 0 0,0 0 0,-1-27 0,0-6-449,-2 1 0,0-1 0,-3 1 0,0 1 0,-2-1-1,-1 1 1,-18-40 0,26 70 465,1-1 0,0 1 0,-1 0 0,0-1 0,1 1 0,-1-1 0,0 1 0,0 0 0,1-1 0,-1 1 0,0 0 0,0 0 0,-1 0 0,1 0 0,0 0 1,0 0-1,0 0 0,-1 0 0,1 0 0,0 1 0,-1-1 0,1 0 0,-1 1 0,1-1 0,-3 0 0,45 12 1345,-30-11-1181,102 4 977,-102-5-1217,1 1-1,0-2 1,0 0-1,0 0 1,-1-1 0,1-1-1,14-5 1,-25 8-201,1 0 0,-1 0 0,1 0 0,-1 0 0,0 0 0,1 0 0,-1 0 0,0 0 0,0 0 0,0 0 0,0-1 0,0 1 0,2-3 0,0-14-7456,-3 1-2500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4.686"/>
    </inkml:context>
    <inkml:brush xml:id="br0">
      <inkml:brushProperty name="width" value="0.025" units="cm"/>
      <inkml:brushProperty name="height" value="0.025" units="cm"/>
    </inkml:brush>
  </inkml:definitions>
  <inkml:trace contextRef="#ctx0" brushRef="#br0">1 10 18962,'0'0'7463,"65"-10"-8680,-18 10-2723,1 0-4099</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5.048"/>
    </inkml:context>
    <inkml:brush xml:id="br0">
      <inkml:brushProperty name="width" value="0.025" units="cm"/>
      <inkml:brushProperty name="height" value="0.025" units="cm"/>
    </inkml:brush>
  </inkml:definitions>
  <inkml:trace contextRef="#ctx0" brushRef="#br0">18 138 15791,'0'0'9684,"2"-11"-7794,0 5-1738,0-1 0,0 1 0,1 0 1,-1 0-1,1 0 0,1 0 0,-1 0 1,1 1-1,0 0 0,1 0 0,-1 0 1,1 0-1,0 0 0,0 1 0,0 0 1,0 0-1,1 1 0,0-1 1,0 1-1,0 1 0,0-1 0,9-2 1,-6 2-27,1 0 1,-1 0 0,1 1 0,-1 0-1,1 1 1,0 0 0,10 0 0,-17 1-105,-1 1 0,0-1 0,0 0 0,-1 0 1,1 1-1,0 0 0,0-1 0,0 1 0,0 0 0,0 0 1,0 0-1,-1 0 0,1 0 0,0 0 0,-1 0 0,1 1 0,-1-1 1,0 1-1,1-1 0,-1 1 0,0-1 0,0 1 0,0 0 1,0 0-1,0-1 0,0 1 0,0 0 0,-1 0 0,1 0 0,-1 0 1,1 0-1,-1 0 0,0 0 0,0 0 0,0 0 0,0 0 1,0 0-1,0 0 0,-1 3 0,-1 4-22,1 1 0,-2-1 0,0 1 0,0-1 0,0 0 0,-1 0 0,0 0 0,-1-1 0,-6 9 0,-59 76 0,41-57 0,1-1 0,-35 48 0,59-77 0,0 1 0,0 0 0,1 0 0,0 0 0,0 1 0,1-1 0,0 1 0,0 0 0,1-1 0,-1 13 0,2-19 0,0 1 0,1-1 0,-1 1 0,1-1 0,0 1 0,-1-1 0,1 0 0,0 1 0,0-1 0,0 0 0,0 0 0,0 0 0,0 0 0,0 0 0,0 0 0,0 0 0,1 0 0,-1 0 0,0 0 0,1 0 0,-1-1 0,0 1 0,1-1 0,-1 1 0,1-1 0,-1 0 0,1 1 0,-1-1 0,1 0 0,-1 0 0,1 0 0,1 0 0,62 0 0,-55-1 0,10-1-1230,0 0-1,32-9 1,-39 7 18,-1 1 0,1-2 1,-1 0-1,0 0 1,-1-1-1,1 0 1,-1-1-1,0-1 1,10-8-1,-4-4-9983</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5.458"/>
    </inkml:context>
    <inkml:brush xml:id="br0">
      <inkml:brushProperty name="width" value="0.025" units="cm"/>
      <inkml:brushProperty name="height" value="0.025" units="cm"/>
    </inkml:brush>
  </inkml:definitions>
  <inkml:trace contextRef="#ctx0" brushRef="#br0">0 67 17745,'0'0'7522,"12"-1"-6759,152-15-389,-46 0-3068,-20 1-4105,-2-2-6146,-75 16 14027,-21 1-633,1 0 0,0 0-1,0 0 1,0 0 0,0 0-1,0 0 1,-1 1 0,1-1-1,0 0 1,0 1 0,0-1 0,-1 1-1,1-1 1,0 1 0,0-1-1,-1 1 1,1-1 0,0 1-1,-1 0 1,1 0 0,2 20 8561,-8 0-8660,-20 35 3192,20-48-3052,1 0 1,0 1-1,0 0 0,1-1 1,0 1-1,0 1 1,1-1-1,0 0 0,1 0 1,-1 16-1,2-24-490,1 0 0,-1 0 0,0 0 0,1 1 0,-1-1 0,1 0 0,-1 0 0,1 0 0,0 0 0,-1 0 0,1 0 0,0 0 0,0 0 0,0-1 0,0 1 0,0 0 0,0 0 0,0-1 0,0 1 0,0 0 0,0-1 0,0 1 0,0-1 0,0 1 0,0-1 0,1 0 0,-1 0 0,0 1 0,0-1 0,2 0 0,43 0 0,-38-1 0,14-2 0,1-1 0,-1-1 0,0-1 0,0-1 0,-1-1 0,27-14 0,-14 6 0,43-12 0,-76 28 0,-1 0 0,0-1 0,1 1 0,-1 0 0,0 0 0,1 0 0,-1 0 0,1 0 0,-1 0 0,0 0 0,1 0 0,-1 0 0,0 0 0,1 0 0,-1 0 0,0 0 0,1 1 0,-1-1 0,1 0 0,-1 0 0,0 0 0,1 0 0,-1 1 0,0-1 0,0 0 0,1 0 0,-1 1 0,0-1 0,1 0 0,-1 0 0,0 1 0,0-1 0,0 0 0,1 1 0,-1-1 0,0 0 0,0 1 0,0-1 0,0 0 0,0 1 0,0-1 0,1 1 0,-1 25 0,2 9 0,-2-34 0,0 0 0,0 0 0,0 0 0,1 0 0,-1 0 0,1 0 0,-1 0 0,1 0 0,-1 0 0,1 0 0,-1-1 0,1 1 0,0 0 0,-1 0 0,1 0 0,0-1 0,0 1 0,-1-1 0,1 1 0,0 0 0,0-1 0,0 1 0,0-1 0,0 0 0,0 1 0,0-1 0,1 1 0,21 1 0,0-1 0,0-1 0,39-4 0,-36 1 0,1 2 0,34 2 0,-60-1-99,-1 1 1,1 0-1,0-1 0,0 1 0,-1 0 1,1-1-1,0 1 0,-1 0 1,1 0-1,-1 0 0,1 0 1,-1 0-1,1 0 0,-1 0 0,0 0 1,1 0-1,-1 0 0,0 0 1,0 0-1,0 0 0,0 0 0,0 0 1,0 0-1,0 2 0,0 8-2865,-1-14-1048,1-14-6787</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35.926"/>
    </inkml:context>
    <inkml:brush xml:id="br0">
      <inkml:brushProperty name="width" value="0.025" units="cm"/>
      <inkml:brushProperty name="height" value="0.025" units="cm"/>
    </inkml:brush>
  </inkml:definitions>
  <inkml:trace contextRef="#ctx0" brushRef="#br0">1 9 19955,'0'0'5717,"10"-1"-4254,-3 0-1389,28-3 83,56 1 0,-82 3-167,0 1 1,1-1-1,-1 1 0,0 1 1,0 0-1,0 0 0,0 1 0,-1 0 1,1 1-1,-1 0 0,1 0 0,10 7 1,-18-9 28,1 0 0,-1-1 1,1 1-1,-1 0 1,1 0-1,-1 0 1,0 0-1,0 0 1,0 0-1,0 0 0,0 0 1,-1 0-1,1 0 1,-1 1-1,1-1 1,-1 0-1,0 1 1,0-1-1,0 0 0,0 5 1,-15 51 744,3-5-335,12-50-499,1 0 0,-1 0-1,1 0 1,0 0 0,0 0 0,0 0-1,0 0 1,1 0 0,-1-1 0,1 1 0,0 0-1,-1-1 1,1 0 0,0 1 0,1-1-1,-1 0 1,0 0 0,1 0 0,-1 0-1,1 0 1,-1-1 0,6 3 0,10 5-252,0-1 0,32 10 0,1 1 335,-46-17 193,0 1 1,-1-1-1,1 1 0,-1 0 0,1 1 0,-1-1 0,0 1 0,-1 0 0,6 6 0,-8-9-101,0 0 0,-1 0 0,1 1 0,-1-1 0,1 0 0,-1 1 0,1-1 0,-1 1 0,0-1 0,0 0 0,0 1 0,0-1 0,0 1 1,0-1-1,0 1 0,0-1 0,-1 0 0,1 1 0,0-1 0,-1 0 0,1 1 0,-1-1 0,1 0 0,-1 1 0,0-1 0,0 0 0,1 0 0,-1 0 0,0 0 0,0 0 0,0 0 0,0 0 0,-1 0 0,1 0 0,0 0 0,0-1 0,0 1 0,-1 0 0,-1 0 0,-18 11-98,-1 0 0,-1-2 0,0-1-1,0 0 1,-1-2 0,0-1 0,0-1 0,0-1-1,-1-1 1,-41 0 0,65-3-32,0 1 0,1-1-1,-1 0 1,0 0 0,0-1 0,0 1 0,1 0 0,-1 0-1,0 0 1,0 0 0,0-1 0,1 1 0,-1 0-1,0-1 1,1 1 0,-1-1 0,0 1 0,1-1 0,-1 1-1,0-1 1,1 1 0,-1-1 0,1 1 0,-1-1-1,1 0 1,-1 1 0,1-1 0,0 0 0,-1 0 0,1 1-1,0-1 1,-1 0 0,1 0 0,0 1 0,0-1-1,0 0 1,0 0 0,0 0 0,0 1 0,0-1 0,0 0-1,0 0 1,0 0 0,0 1 0,0-1 0,1 0-1,-1 0 1,0 1 0,1-1 0,-1 0 0,0 0 0,2 0-1,9-15-6647</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7:50.709"/>
    </inkml:context>
    <inkml:brush xml:id="br0">
      <inkml:brushProperty name="width" value="0.025" units="cm"/>
      <inkml:brushProperty name="height" value="0.025" units="cm"/>
    </inkml:brush>
  </inkml:definitions>
  <inkml:trace contextRef="#ctx0" brushRef="#br0">57 42 2530,'0'0'6753,"-8"-4"-5359,-27-13-204,21 5 3917,24 6-2491,20 3-1120,-30 3-1458,470 8 2215,-190 13-1956,-134-8-162,-124-11-28,461 28 1212,-469-30-1309,513 22 583,-251 5-516,138 4 81,296-13-42,4 0-13,692 0 825,-731-30-751,-515 6-188,836-1 37,-264 7 44,-416-4-73,404-12 91,-312 8-98,169-12 346,-574 20-241,0-1-1,-1 0 0,1 1 1,0-1-1,0 0 1,-1 0-1,1-1 1,-1 1-1,5-3 1,-7 4-150,1-1 0,-1 1 0,0 0 0,1-1 0,-1 1 0,1-1 0,-1 1 0,0 0 0,1-1 0,-1 1 0,0-1 0,0 1 0,0-1 1,1 1-1,-1-1 0,0 1 0,0-1 0,0 1 0,0-1 0,0 1 0,0-1 0,0 1 0,0-1 0,0 1 0,0-1 0,0 1 0,0-1 0,0 1 0,0-1 0,0 0 0,0 1 1,-1 0-1,1-1 0,0 1 0,0-1 0,-1 1 0,1-1 0,0 1 0,-1-1 0,1 1 0,0 0 0,-1-1 0,1 1 0,-1 0 0,1-1 0,-1 1 0,1 0 0,-1 0 0,1-1 0,-1 1 1,1 0-1,-1 0 0,1 0 0,-1 0 0,1 0 0,-1-1 0,0 1 0,-19-14-6426,8 0 1052</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8:18.858"/>
    </inkml:context>
    <inkml:brush xml:id="br0">
      <inkml:brushProperty name="width" value="0.025" units="cm"/>
      <inkml:brushProperty name="height" value="0.025" units="cm"/>
    </inkml:brush>
  </inkml:definitions>
  <inkml:trace contextRef="#ctx0" brushRef="#br0">202 157 2723,'-8'-2'2044,"-127"-27"6364,95 29-6377,23 7-1250,16-7-770,1 1 0,0-1 0,0 1-1,0-1 1,-1 1 0,1-1 0,0 1 0,0-1 0,0 1 0,0 0 0,0-1 0,0 1-1,0-1 1,0 1 0,0-1 0,0 1 0,1-1 0,-1 1 0,0-1 0,0 1-1,0-1 1,1 1 0,-1-1 0,0 1 0,0-1 0,1 0 0,-1 1 0,0-1 0,1 1-1,-1-1 1,1 0 0,0 1 0,2 1 165,1 0 0,0-1 0,0 1 0,0-1-1,0 0 1,0 0 0,0 0 0,1-1 0,-1 1 0,0-1 0,0 0-1,0-1 1,0 1 0,6-2 0,7 2 192,361-26 2081,-152 6-1775,25 2-390,479-18 1012,-462 37-1234,290-3 137,-242-26-88,53-1-99,-514 59-231,-574 69-17,-5-56 211,789-44-533,-11-1 76,63 7 0,297 29-3802,-238-40-1804,-106-4-436</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8:20.249"/>
    </inkml:context>
    <inkml:brush xml:id="br0">
      <inkml:brushProperty name="width" value="0.025" units="cm"/>
      <inkml:brushProperty name="height" value="0.025" units="cm"/>
    </inkml:brush>
  </inkml:definitions>
  <inkml:trace contextRef="#ctx0" brushRef="#br0">222 24 4901,'-16'-6'111,"0"2"0,1 0 1,-1 0-1,-1 2 0,1 0 1,-18 0-1,24 2 450,1 1 1,-1-1-1,1 2 0,-1-1 1,1 1-1,-18 6 0,27-8-518,0 0 0,-1 0 0,1 0 1,0 0-1,-1 0 0,1 0 0,0 1 0,-1-1 0,1 0 0,0 0 1,-1 0-1,1 0 0,0 0 0,0 0 0,-1 1 0,1-1 0,0 0 0,0 0 1,-1 0-1,1 1 0,0-1 0,0 0 0,0 0 0,-1 1 0,1-1 0,0 0 1,0 1-1,0-1 0,0 0 0,-1 0 0,1 1 0,0-1 0,0 0 1,0 1-1,0-1 0,0 0 0,0 1 0,0-1 0,0 0 0,0 1 0,0-1 1,0 0-1,0 1 0,0-1 0,1 1 0,16 8 1262,30 2 165,-45-11-1376,1400 178 5191,-1150-153-3700,749 31 731,5-55-1676,-469-3-355,-165 1-265,909 9 82,126-4 51,-730-7-103,112-19 25,0 0 0,-750 21-80,-27-1-2,-1 1 0,1 1 0,-1 0 0,1 0 0,-1 1 0,1 1 0,-1 0 0,1 0 0,16 7 0,-27-8-11,-1-1-1,1 0 1,-1 1-1,0-1 1,1 1-1,-1-1 1,1 1-1,-1-1 1,0 1-1,1-1 1,-1 1-1,0-1 1,0 1 0,1 0-1,-1-1 1,0 1-1,0-1 1,0 1-1,0 0 1,0-1-1,0 1 1,0-1-1,0 1 1,0 0 0,0-1-1,0 1 1,0 0-1,0-1 1,0 1-1,-1-1 1,1 1-1,0-1 1,-1 1-1,1 0 1,0-1-1,-1 1 1,1-1 0,0 1-1,-1 0 1,-5 4-2730,0-5-3674</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8:39.194"/>
    </inkml:context>
    <inkml:brush xml:id="br0">
      <inkml:brushProperty name="width" value="0.025" units="cm"/>
      <inkml:brushProperty name="height" value="0.025" units="cm"/>
    </inkml:brush>
  </inkml:definitions>
  <inkml:trace contextRef="#ctx0" brushRef="#br0">41 161 4132,'-2'0'228,"0"0"-1,1-1 1,-1 1-1,0 0 1,0-1 0,1 0-1,-1 1 1,0-1-1,1 0 1,-1 0 0,0 1-1,1-1 1,-1 0-1,1-1 1,0 1 0,-1 0-1,1 0 1,0-1-1,0 1 1,0-1 0,0 1-1,0-1 1,0 1 0,0-1-1,0 1 1,0-1-1,1 0 1,-1 0 0,1 1-1,0-1 1,-1 0-1,1 0 1,0 1 0,0-1-1,0 0 1,0 0-1,0 0 1,0 1 0,1-1-1,-1 0 1,1 0-1,-1 0 1,2-1 0,-1 2-157,0 0-1,0 0 1,0 0 0,1 1 0,-1-1-1,0 0 1,1 1 0,-1-1 0,1 1 0,-1 0-1,1-1 1,-1 1 0,0 0 0,1 0 0,-1 0-1,1 0 1,-1 0 0,1 0 0,-1 0 0,4 1-1,30 5-40,76 27 2086,190 29 1,-202-48-1527,1-5 0,119-5 1,201-28 539,-375 21-1185,449-42 383,479-23 555,-233 71-833,192-4 199,115-51-41,-604 26-186,306 24 85,0 49-1,-636-38-103,605 30 53,-23-27-27,138 0 38,67 10-51,-187-24 27,-2-37 0,-569 32-44,-54 5 35,1-5 0,131-25 0,-215 30-59,28-9-202,-33 11 110,1-1 0,-1 1 0,1 0 0,-1-1 0,1 1 0,-1-1 0,1 1 0,-1-1 0,0 1 0,1-1 0,-1 1 0,0-1 0,0 1 0,1-1 0,-1 1 0,0-1 0,0 0 0,0 1 0,0-1 0,1 0 0,-1 1 0,0-1 0,0 1 0,0-1 0,0 0 0,-1 1 0,1-1 0,0 1 0,0-1 0,0 0 0,0 1 0,-1-1 0,1 1 0,0-1 0,0 1 0,-1-1 0,1 1 0,-1-1 0,1 1 0,0-1 0,-1 1 0,1-1 0,-1 1 0,1-1 0,-1 1 0,1 0 0,-1-1 0,1 1 0,-1 0 0,0-1 0,-23-16-5456</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28:40.215"/>
    </inkml:context>
    <inkml:brush xml:id="br0">
      <inkml:brushProperty name="width" value="0.025" units="cm"/>
      <inkml:brushProperty name="height" value="0.025" units="cm"/>
    </inkml:brush>
  </inkml:definitions>
  <inkml:trace contextRef="#ctx0" brushRef="#br0">45 20 5830,'-28'-4'3651,"28"4"-3517,-1 1 0,1-1-1,-1 0 1,1 0 0,-1 0 0,0 0-1,1 0 1,-1 0 0,1 0-1,-1 0 1,1-1 0,-1 1-1,0 0 1,1 0 0,-1 0 0,1 0-1,-1-1 1,1 1 0,-1 0-1,1-1 1,-1 1 0,1 0 0,-1-1-1,1 1 1,0-1 0,-1 1-1,1 0 1,0-1 0,-1 1 0,1-1-1,0 1 1,-1-1 0,1 1-1,0-1 1,0 0 0,0 1 0,0-1-1,-1 1 1,1-1 0,0 0-1,3 0-43,0 0 0,0 0 0,0 1 0,0-1 0,0 1 0,-1 0 0,1 0 0,0 0 0,0 0 0,4 1 0,2 0 159,254 10 1805,4 0-1252,-199-11-617,470 8 2000,-2 44-3957,-496-46-1151,61 0 0,-31-6-2207</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0:36.138"/>
    </inkml:context>
    <inkml:brush xml:id="br0">
      <inkml:brushProperty name="width" value="0.025" units="cm"/>
      <inkml:brushProperty name="height" value="0.025" units="cm"/>
    </inkml:brush>
  </inkml:definitions>
  <inkml:trace contextRef="#ctx0" brushRef="#br0">0 67 6694,'0'0'6214,"9"-4"-5413,3 0-474,1 0 1,-1 1-1,1 0 1,0 1-1,0 0 0,0 1 1,0 1-1,0 0 1,0 0-1,0 2 1,12 2-1,33 8 110,-1-3 0,85 2 0,119-11 434,-225-1-640,503-34 2435,-178 7-1974,1178 10 1368,-880 52-1269,-445-12-549,224 54 1,-374-63 31,-30-8-3607,-52-24-4066,-1-15-7543</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2:22.986"/>
    </inkml:context>
    <inkml:brush xml:id="br0">
      <inkml:brushProperty name="width" value="0.025" units="cm"/>
      <inkml:brushProperty name="height" value="0.025" units="cm"/>
    </inkml:brush>
  </inkml:definitions>
  <inkml:trace contextRef="#ctx0" brushRef="#br0">1 1 7944,'0'0'2749,"11"4"-2018,32 11 846,0-2-1,84 13 1,13-15 126,168-9 1,-149-4-1396,3094 59 5186,-1566-26-4927,0-32 760,-656-1-66,419-25-952,-1336 21-2311,-123 5 456,0 0 0,-1-1-1,1-1 1,0 1 0,-14-7-1,-35-14-10363</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2:31.845"/>
    </inkml:context>
    <inkml:brush xml:id="br0">
      <inkml:brushProperty name="width" value="0.025" units="cm"/>
      <inkml:brushProperty name="height" value="0.025" units="cm"/>
    </inkml:brush>
  </inkml:definitions>
  <inkml:trace contextRef="#ctx0" brushRef="#br0">12376 466 4901,'0'0'3091,"-9"-8"-1938,-2 0-954,0 0 1,0 0-1,0 1 1,-1 0-1,0 1 1,0 1-1,-26-8 1,-367-63 6464,-8 38-5073,-417 24-1756,629 15 1540,-1556-34-1247,-870-76 48,1330 40-3,714 36 989,-907 9-623,1168 37-510,-527 90 1,631-55-27,3 8 1,-412 169-1,607-217-3,-46 19-6,-75 44 1,125-62-7,-1 1 0,2 1-1,0 0 1,0 1 0,1 1 0,0 0-1,1 1 1,1 0 0,-19 29 0,27-37 0,1 0 1,0 0-1,0 0 0,1 1 1,-1-1-1,1 1 1,1-1-1,-1 1 0,1 0 1,1-1-1,-1 1 1,1 0-1,0 0 1,0 0-1,1-1 0,0 1 1,0 0-1,1-1 1,0 1-1,0-1 0,1 1 1,-1-1-1,1 0 1,0 0-1,1 0 0,0-1 1,0 1-1,0-1 1,0 0-1,1 0 0,0 0 1,0 0-1,0-1 1,8 5-1,22 12 29,0 0-1,2-3 1,1-1-1,0-1 0,0-3 1,2-1-1,40 7 1,293 32 199,-298-43-185,1873 132 765,-1042-86-732,-425-22-40,1001 70 0,692 6 152,-938-94-44,-76-3 446,251-15-317,-1213-3-207,313-22 330,-404 17-296,-1-4-1,178-51 0,-273 63-80,14-3 167,-1-1 0,0-1-1,-1-1 1,27-16 0,-45 22-136,1 1 1,-1-1-1,0 0 0,0-1 1,0 1-1,-1-1 0,1 0 0,-1 0 1,0-1-1,-1 1 0,1-1 1,-1 0-1,0 1 0,-1-2 1,1 1-1,-1 0 0,-1 0 0,1-1 1,-1 1-1,0-1 0,0-7 1,0-23 9,-1-1 0,-3 1 0,-1 0 0,-1 0 0,-2 0 0,-2 0 1,-21-55-1,19 65-48,-2 1 1,0 0-1,-2 0 0,-1 2 1,-1 0-1,-1 0 1,-1 2-1,-1 1 0,-1 0 1,-28-22-1,12 17 2,0 1-1,-2 2 0,0 2 0,-2 1 0,0 3 0,-1 1 1,-67-17-1,-23 6-1146,-157-12-1,37 7-4014,91 2-2191</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3:11.816"/>
    </inkml:context>
    <inkml:brush xml:id="br0">
      <inkml:brushProperty name="width" value="0.025" units="cm"/>
      <inkml:brushProperty name="height" value="0.025" units="cm"/>
    </inkml:brush>
  </inkml:definitions>
  <inkml:trace contextRef="#ctx0" brushRef="#br0">5010 522 7527,'0'0'1639,"-8"-11"-417,-81-93 2308,74 87-2857,-2 2-1,1 0 1,-2 1-1,0 1 1,-22-12-1,12 12-571,-1 1-1,-1 2 1,1 1-1,-1 1 1,-45-5 0,-159-6-124,155 15 77,-1455-68 1183,1440 69-926,-1159-5 682,708 46-337,444-25-123,2 5 0,0 4-1,-130 47 1,202-60-456,0 2 0,1 1 0,1 2 0,0 0 0,-45 34 0,61-40-82,1 0 1,-1 0-1,1 1 1,1 0-1,-1 1 0,2 0 1,-1 0-1,1 0 1,1 0-1,0 1 1,0 0-1,1 0 1,1 1-1,0-1 0,0 1 1,-2 23-1,5-20 4,1 1 1,0-1-1,1 0 0,1 0 0,0 0 0,1 0 0,1 0 0,0-1 0,1 0 0,0 0 0,2 0 1,-1-1-1,1 0 0,1-1 0,1 1 0,17 17 0,13 10 24,2-2-1,2-2 1,55 36-1,-16-19 16,3-3 0,1-5 0,3-3 0,1-4 0,1-4-1,177 39 1,11-20 70,307 17 0,-26-31 417,936-53 1,-971-34-482,-387 28-26,237-66 0,-316 68 53,-1-3 0,-1-3 0,79-45 1,-116 58-24,-1-2 0,0 0 1,-1-2-1,-1 0 0,0-1 1,-1-1-1,-1 0 0,0-1 1,-1-1-1,-2 0 0,0-1 1,12-25-1,-20 35 69,-1 0-1,-1-1 1,0 1 0,0-1 0,-1 0-1,0 0 1,-1 0 0,-1 0-1,1 0 1,-2 0 0,0 0-1,0 0 1,-1 0 0,-3-11-1,1 8-34,-1 1-1,-1 0 0,0 0 0,-1 0 0,0 1 0,-1 0 0,0 1 0,-1-1 0,0 2 1,-17-16-1,-13-8-52,-2 2 1,-1 2-1,-2 1 0,-84-40 1,-205-65 4,112 64-782,-368-66 0,174 72-3033,-2 15-3284,98 16-2726</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4:19.591"/>
    </inkml:context>
    <inkml:brush xml:id="br0">
      <inkml:brushProperty name="width" value="0.025" units="cm"/>
      <inkml:brushProperty name="height" value="0.025" units="cm"/>
    </inkml:brush>
  </inkml:definitions>
  <inkml:trace contextRef="#ctx0" brushRef="#br0">7927 760 9033,'-4'-9'1142,"-1"-3"-730,-1 0 1,-1 1-1,1 0 1,-2 1 0,0-1-1,0 1 1,-1 1-1,0-1 1,0 2-1,-22-16 1,-7 1 351,-1 2 1,-1 1 0,0 2 0,-82-24 0,-182-27 836,288 66-1528,-982-145 358,606 98 126,-924-106 2493,-9 83-3330,585 87 212,6 69 296,540-45 328,-358 119 0,454-121-472,2 5 0,2 4 1,2 4-1,2 4 1,-114 88-1,168-111-98,0 1 0,2 2 0,-53 66 0,75-83-2,0 0 0,2 1 0,-1 1-1,2 0 1,1 1 0,0-1 0,1 1-1,1 1 1,1-1 0,0 1-1,-1 27 1,6-34 9,0 0-1,1-1 1,1 1-1,1-1 1,-1 1-1,2-1 1,0 0 0,0 0-1,1 0 1,1-1-1,0 1 1,0-1-1,1-1 1,0 1-1,1-1 1,0-1 0,1 1-1,14 11 1,10 7 51,0-2 0,2-2 1,0-1-1,51 24 0,24 5 78,2-4 0,163 45-1,248 37 75,-420-106-164,393 81 19,3-21 1,832 31 0,15-135 208,-1034-6 7,-1-13 0,392-101 1,-562 102-141,161-66 0,-253 84-85,-2-3-1,0-1 1,-2-2-1,0-2 0,-2-2 1,70-65-1,-97 80 1,-2-1 0,0-1-1,0 0 1,-2-1-1,0 0 1,-1-1-1,-1 0 1,-1-1 0,0 0-1,-2 0 1,0-1-1,-1 0 1,-2 0-1,0 0 1,-1-1 0,-1 1-1,-1-1 1,-1 0-1,-1 0 1,0 1 0,-2-1-1,-1 1 1,0 0-1,-2-1 1,0 2-1,-2-1 1,0 1 0,-1 0-1,-1 1 1,-1 0-1,0 1 1,-16-19-1,4 10 58,-1 2 0,0 0 0,-2 2 1,-1 1-1,-1 1 0,-49-28 0,32 25-32,0 3-1,-2 1 1,-96-26 0,27 22-280,-1 4-1,0 6 1,-138 1-1,-537 40-5986,266 32-2318,163-9-1433</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4:21.229"/>
    </inkml:context>
    <inkml:brush xml:id="br0">
      <inkml:brushProperty name="width" value="0.025" units="cm"/>
      <inkml:brushProperty name="height" value="0.025" units="cm"/>
    </inkml:brush>
  </inkml:definitions>
  <inkml:trace contextRef="#ctx0" brushRef="#br0">7160 682 7944,'0'0'3048,"-3"-8"-753,1 2-2086,-1 0-1,0 1 1,0-1-1,-1 1 1,1 0-1,-1 0 1,-1 0-1,1 0 1,-1 1-1,1 0 1,-1 0-1,0 0 1,-1 1-1,1-1 1,-1 1-1,-8-3 1,-110-49 542,-2 6 0,-140-34 1,262 81-727,-674-151 1618,-11 58-1673,-945-36 796,-5 105 544,1042 59-727,428-12-506,-250 64 0,335-62-75,1 4 1,-101 48-1,146-56-17,1 1-1,1 1 1,0 3-1,2 0 1,1 3-1,-52 53 1,76-71-28,1 1 0,0 0 0,1 1 0,0 0 1,0 0-1,1 0 0,1 1 0,0-1 0,1 1 1,0 1-1,-5 24 0,8-28 18,1 1 0,0-1 0,0 1 0,1-1 0,0 1 0,0-1 0,1 1-1,0-1 1,1 0 0,0 0 0,1 0 0,0 0 0,0-1 0,1 1 0,0-1 0,8 11 0,14 12 33,0-2-1,2-1 1,1-1 0,2-1-1,0-2 1,1-1 0,53 27-1,28 6 32,125 43 0,44 0-57,4-13 0,366 61 0,-364-103-21,369 9-1,295-50-25,843-144-613,-1213 44 832,-15-50 477,-558 144-610,46-15 127,76-36 0,-119 47-52,0 1 0,-1-1 0,0-1 0,0 0 0,-1-1 0,0 0 0,0-1-1,-1 0 1,0 0 0,-1-1 0,12-19 0,-18 25-36,0-1 0,0 1 0,-1-1 0,0 0-1,0 1 1,-1-1 0,0 0 0,0 0 0,0 0 0,0 0 0,-1 0 0,0 0 0,-1 0-1,1 0 1,-1 0 0,-2-7 0,0 4-28,0 0-1,-1 1 1,0 0-1,0-1 1,-1 2-1,0-1 1,-1 0-1,0 1 1,-10-10-1,-10-7-38,-1 3 0,-1 0 0,-1 2-1,-47-24 1,-33-12-2,-2 6-1,-143-44 0,-247-43-489,-228 5-2618,236 78-4945,134 25-3554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4:56.939"/>
    </inkml:context>
    <inkml:brush xml:id="br0">
      <inkml:brushProperty name="width" value="0.025" units="cm"/>
      <inkml:brushProperty name="height" value="0.025" units="cm"/>
    </inkml:brush>
  </inkml:definitions>
  <inkml:trace contextRef="#ctx0" brushRef="#br0">8837 961 9001,'2'-10'-1372,"2"-9"1792,-2 0 1,0 0 0,-1 0 0,-2-32 0,0 42-265,-1-1 0,0 1 0,0 0 0,-1-1 0,0 1 0,0 0 0,-1 0 0,0 1 0,-1-1 0,0 1 0,0 0 0,-11-12-1,-2 2 80,-2 0-1,0 1 1,0 2-1,-2 0 1,0 1-1,-1 1 0,-25-11 1,-180-61-242,182 70 82,-259-80 1605,-493-85 1,-336 61-425,-1482 85-450,1541 92-612,809-25-166,2 11 0,-262 80 0,399-86-12,1 7 1,2 4-1,-163 92 1,221-103 44,1 4 0,2 2 0,3 3 1,1 2-1,2 4 0,3 1 0,-62 80 0,99-110-37,0 1 0,1 0 1,1 1-1,2 1 0,1 0 0,1 1 0,-15 57 0,23-70-23,0 0 1,1 0-1,1 0 0,1 0 0,0 0 0,0 0 0,2 0 0,0 0 0,1 0 1,0 0-1,1-1 0,1 0 0,0 1 0,1-1 0,0-1 0,1 0 1,14 20-1,1-6 18,1-1 0,1-1-1,1-1 1,1-1 0,1-1 0,1-2 0,49 28 0,-11-13 53,3-3 1,103 34-1,-20-20 20,299 50-1,169-27-2,1348-29 109,8-151 385,-905 39-301,188-25-258,-873 49 172,466-119 0,-829 161-180,237-68 173,-223 61-104,1-2 0,-2-1 0,0-2 0,52-36 0,-78 47-7,-1 0 0,-1-1 0,1 0 0,-1 0 0,-1-1 0,0 0 0,0 0 0,0-1 0,-1 0 0,6-14 0,-9 17-19,0-1 1,-1 1-1,0-1 0,0 1 1,-1-1-1,0 0 1,0 1-1,-1-1 1,0 0-1,0 0 1,-1 1-1,0-1 1,0 0-1,-1 1 1,0-1-1,-4-9 0,-1 3-28,0 0-1,-1 0 0,-1 1 1,0 0-1,-1 0 0,0 1 0,-21-19 1,-8-3 2,-49-32 1,-38-17-3,-3 5 0,-148-65-1,-295-92-26,271 128-163,-3 14 0,-5 13-1,-3 13 1,-2 14 0,-439-17 0,27 67-4001,239 28-2405,61 11-5607</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12.194"/>
    </inkml:context>
    <inkml:brush xml:id="br0">
      <inkml:brushProperty name="width" value="0.025" units="cm"/>
      <inkml:brushProperty name="height" value="0.025" units="cm"/>
    </inkml:brush>
  </inkml:definitions>
  <inkml:trace contextRef="#ctx0" brushRef="#br0">6343 736 12300,'-13'-14'1831,"-10"-11"-1450,-1 1-1,0 0 1,-2 2 0,-1 2 0,-30-19 0,-9 5-448,-126-47 0,-81-7 21,196 64 161,-250-68 460,-4 14 0,-403-41-1,333 82 545,-622 22 0,730 32-1109,-528 101 1,588-65 87,3 10 0,-376 157 0,520-182-35,-96 58 0,155-80-43,1 2-1,1 0 1,0 2-1,1 1 1,2 0-1,0 2 1,-28 37-1,44-50-25,-1 0 0,1 0 0,1 1 0,0 0 0,0 0-1,1 0 1,0 1 0,1-1 0,1 1 0,-1 0-1,2 0 1,0 0 0,1 22 0,2-19 6,0 0 0,1-1 1,1 1-1,0-1 0,1 0 0,1 0 1,0 0-1,1-1 0,16 24 0,2-5 12,1-2 0,1-1 0,2-1 0,1-1 0,1-2-1,1-1 1,51 30 0,2-8 43,1-4 0,1-3 0,133 38 0,287 50 136,10-30 49,4-22 1,3-22-1,914-27 0,-1032-53 1020,-1-18 0,666-161 0,-561 56-928,-422 118-274,-1-5 1,-1-3-1,123-79 1,-188 105-73,0-1 0,-1-1 0,0-1 0,-2 0 0,0-2 0,0 0 0,24-37 0,-36 47-65,-1 1-1,-1-1 0,0 0 0,0 0 0,-1-1 0,0 1 0,0-1 0,-1 1 0,-1-1 1,1 0-1,-1 0 0,-1 0 0,0 0 0,-1 1 0,1-1 0,-2 0 0,0 0 0,0 1 1,0-1-1,-1 1 0,-1-1 0,-7-14 0,0 5-186,-1 1-1,-1 1 1,0 0 0,-1 0-1,-1 1 1,-1 1-1,0 1 1,-1 0 0,-24-15-1,-28-13-1050,-84-39 0,150 80 1271,-218-98-3290,-34-1-2200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13.810"/>
    </inkml:context>
    <inkml:brush xml:id="br0">
      <inkml:brushProperty name="width" value="0.025" units="cm"/>
      <inkml:brushProperty name="height" value="0.025" units="cm"/>
    </inkml:brush>
  </inkml:definitions>
  <inkml:trace contextRef="#ctx0" brushRef="#br0">16 627 12172,'-16'-2'3720,"22"-3"-1722,27-3-1551,1111-60 2864,-671 48-2554,1772-9 790,-1579 31-1396,741 7 1781,-1690-24-1824,95 2-93,-1249-23 45,-2 35 56,-88 0-36,1415 0-76,-75 1-46,-215-29 0,389 27 50,10 2-1,0 0-1,0 0 1,0-1-1,0 1 1,0-1-1,0 0 0,1 0 1,-1 0-1,0 0 1,0 0-1,-3-3 1,8 2-36,0 1 1,1-1 0,-1 1-1,0 0 1,1 0 0,0 0-1,-1 0 1,1 1 0,0-1-1,-1 1 1,1-1 0,3 1-1,468-15-437,-325 16 436,2377-47 130,-7-119 515,-2452 159-607,319-44 75,-324 32-115,-61 18 27,0 0-1,-1 0 1,1-1 0,0 1 0,-1 0-1,1 0 1,0 0 0,-1-1 0,1 1-1,-1 0 1,1-1 0,0 1 0,-1-1-1,1 1 1,-1 0 0,1-1 0,-1 1-1,1-1 1,-1 0 0,0 1 0,1-1-1,-1 1 1,1-1 0,-1 0 0,0 1-1,0-1 1,1 0 0,-1 1 0,0-1-1,0 0 1,0 1 0,0-1 0,0 0-1,0 1 1,0-1 0,0 0 0,0-1-1,-2 1-29,1 0 0,-1-1-1,1 1 1,-1 0 0,0 0-1,1-1 1,-1 1 0,0 1-1,0-1 1,0 0 0,0 0 0,0 1-1,-3-1 1,-56-12-1092,-1 3-1,-1 3 1,-69 0 0,50 3 399,-1539-6-3142,-245 160 3910,1073-39-3417,390-46-2383</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19.345"/>
    </inkml:context>
    <inkml:brush xml:id="br0">
      <inkml:brushProperty name="width" value="0.025" units="cm"/>
      <inkml:brushProperty name="height" value="0.025" units="cm"/>
    </inkml:brush>
  </inkml:definitions>
  <inkml:trace contextRef="#ctx0" brushRef="#br0">0 331 4132,'0'0'8413,"12"-4"-8205,80-20 1275,1 3 0,188-15-1,207 19 224,-145 10-866,1664-29 3564,-965-2-4109,-4-44 126,-876 68-336,85 4 155,-247 10-285,0-1-1,1 1 1,-1-1 0,0 0-1,0 1 1,1-1 0,-1 1-1,0-1 1,0 0 0,0 1-1,0-1 1,0 0 0,0 1-1,0-1 1,0 1 0,0-1-1,-1 0 1,1 1 0,0-1-1,0 0 1,0 1 0,-1-1-1,1 1 1,0-1 0,-1 1 0,1-1-1,0 1 1,-2-2 0,0-6-4540,1-8-2857</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27.064"/>
    </inkml:context>
    <inkml:brush xml:id="br0">
      <inkml:brushProperty name="width" value="0.025" units="cm"/>
      <inkml:brushProperty name="height" value="0.025" units="cm"/>
    </inkml:brush>
  </inkml:definitions>
  <inkml:trace contextRef="#ctx0" brushRef="#br0">860 1641 1826,'0'0'507,"-9"-7"112,9 7-589,-13-10 257,1 0 0,-19-22-1,6-6 1774,23 34-1332,1-1 0,-1 1 1,1-1-1,0 1 0,0-1 1,0 0-1,0-8 0,38 13-252,21 3-211,-1 3 0,67 15 1,1 0 229,719 47 1252,-556-52-1550,604 45 478,755 39 182,-243-22-6,-85-4-704,120-57-115,-934-38-3,544-92 1,-537 12-6,-432 79-14,0-3 0,-2-4 0,-1-3 0,88-52 0,-142 71-5,-2-1-1,0-1 0,-1 0 0,0-2 0,-2-1 0,0 0 0,0-1 0,-2-1 0,22-35 0,-32 46-9,-1-1 0,0 1-1,-1-1 1,0 0 0,-1 0 0,0-1-1,0 1 1,-1 0 0,-1-1 0,0 0-1,0 1 1,-1-1 0,0 0 0,-1 0-1,0 1 1,-1-1 0,0 1-1,-1-1 1,0 1 0,0 0 0,-1 0-1,-1 0 1,1 1 0,-2-1 0,-8-11-1,-9-9 3,-1 1-1,-2 2 1,-1 1-1,0 1 1,-2 1 0,-42-26-1,-14-3 35,-104-48 0,13 21-11,-4 8 1,-270-70-1,-395-28 26,-117 65-84,-6 46-34,680 44 53,-2935-34 41,3124 53-22,-651 27 4,2 32 3,10 61 0,521-70-5,-284 109-1,38 37-25,369-152 11,3 5-1,-149 112 1,218-148-7,1 1 0,1 1 0,1 1 0,1 1 0,1 0 0,0 1 0,-15 29 0,25-38 4,1-1 1,0 1-1,1 0 0,1 1 1,0-1-1,1 1 0,0 0 1,1 0-1,1 0 0,0 0 0,1 0 1,0 0-1,1 0 0,1 0 1,6 26-1,-3-26 10,0-1 0,1 1 1,1-1-1,0 0 0,1-1 0,0 1 0,1-2 0,0 1 1,1-1-1,17 14 0,5 3 2,1-2 1,52 32-1,4-6 21,2-3 0,187 69 0,-135-71 5,207 39-1,668 37-1923,-1000-122 1826,972 56-5060,-635-50 759</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42.433"/>
    </inkml:context>
    <inkml:brush xml:id="br0">
      <inkml:brushProperty name="width" value="0.025" units="cm"/>
      <inkml:brushProperty name="height" value="0.025" units="cm"/>
    </inkml:brush>
  </inkml:definitions>
  <inkml:trace contextRef="#ctx0" brushRef="#br0">50 1 10922,'0'0'225,"-49"26"-3877</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42.979"/>
    </inkml:context>
    <inkml:brush xml:id="br0">
      <inkml:brushProperty name="width" value="0.025" units="cm"/>
      <inkml:brushProperty name="height" value="0.025" units="cm"/>
    </inkml:brush>
  </inkml:definitions>
  <inkml:trace contextRef="#ctx0" brushRef="#br0">38 0 2851,'0'0'9603,"-7"8"-8663,-19 26 90,26-34-980,-1 0 0,1 1 1,-1-1-1,1 1 0,0-1 0,0 1 0,-1-1 0,1 1 0,0-1 0,0 1 0,-1-1 0,1 1 0,0-1 0,0 1 0,0-1 0,0 1 0,0 0 0,0-1 1,0 1-1,0-1 0,0 1 0,0-1 0,0 1 0,1 0 0,-1-1 0,0 1 0,0-1 0,0 1 0,1-1 0,-1 1 0,0-1 0,1 1 0,-1-1 0,0 0 1,1 1-1,-1-1 0,0 1 0,1-1 0,-1 0 0,1 1 0,-1-1 0,1 0 0,-1 0 0,1 1 0,-1-1 0,1 0 0,-1 0 0,2 1 0,28 6 404,-25-6-147,99 18 1091,143 7-1,111-14-160,-199-9-801,410 12 228,1073 37 962,-988-37-1143,-2-53-53,-409 6-231,676-48-24,-909 80-344,0 0 0,1 1 0,-1 0 1,0 0-1,0 1 0,0 1 0,0 0 0,0 0 0,12 7 0,-15-6-753,0 0 0,0 1 0,-1-1 0,0 2 0,0-1 0,0 1 0,8 10 0,-3-1-6119</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52.829"/>
    </inkml:context>
    <inkml:brush xml:id="br0">
      <inkml:brushProperty name="width" value="0.025" units="cm"/>
      <inkml:brushProperty name="height" value="0.025" units="cm"/>
    </inkml:brush>
  </inkml:definitions>
  <inkml:trace contextRef="#ctx0" brushRef="#br0">6535 579 7623,'-397'-178'4956,"-115"-47"-345,403 186-4550,-1 5-1,-2 5 1,-1 5 0,-177-14 0,97 26-240,-371 28 0,356 5 93,0 10 0,3 8 0,-203 68 0,237-50 55,2 7-1,4 8 1,-284 168-1,245-107-122,-298 251-1,358-255 159,6 6-1,-183 232 0,247-266 18,4 3 0,5 3 0,4 2-1,6 3 1,4 3 0,6 1-1,-51 200 1,-48 391 128,40 9-42,26 272 41,79-798-139,7-2-1,9 1 0,51 230 1,-21-233 14,9-3 0,7-2 0,8-3 0,8-4 0,104 169 0,-31-97 89,11-7 1,320 360-1,-333-436-94,8-7 1,6-6-1,7-8 1,5-8-1,7-7 1,371 192 0,-395-246 44,3-7 0,3-6 0,274 59 0,-291-91 49,1-6-1,0-7 0,1-7 1,236-16-1,-230-10 65,-2-6 0,-1-7 0,180-61 0,-82 5 105,253-129 0,-330 130-240,-4-7 0,283-208 0,-325 199 4,-5-5 0,-4-5 1,174-216-1,-187 187-10,-7-5 0,-7-4 0,-6-5 0,-6-2 0,-8-4 0,-7-3 0,44-176 0,-48 100 371,-10-2 1,-12-2-1,-9-1 0,-5-360 0,-33 378 70,-10 0 0,-11 2 0,-9 1-1,-127-415 1,49 307-449,-14 5 1,-251-452-1,249 546-363,-10 6-1,-240-294 1,273 394 23,-5 5 1,-5 5 0,-5 6 0,-5 4 0,-151-93 0,147 119 89,-2 7 1,-4 6 0,-292-99 0,256 117-556,-2 7 1,-2 7 0,-197-12-1,-19 28-2131,-8 17-1426</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6:59.065"/>
    </inkml:context>
    <inkml:brush xml:id="br0">
      <inkml:brushProperty name="width" value="0.025" units="cm"/>
      <inkml:brushProperty name="height" value="0.025" units="cm"/>
    </inkml:brush>
  </inkml:definitions>
  <inkml:trace contextRef="#ctx0" brushRef="#br0">13 154 9257,'-12'-3'2450,"17"-4"-1459,23-5-989,107-6 642,144-1 1,-94 10-199,2017-53 3723,-1339 49-3883,-437 4-214,-328 8 23,459 5 1299,-522-2-1370,-1 0 0,0 2 0,0 2 0,0 1 0,56 20 0,-92-23-709,-14 0-98,-19-1-3925,23-6-358</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10.662"/>
    </inkml:context>
    <inkml:brush xml:id="br0">
      <inkml:brushProperty name="width" value="0.025" units="cm"/>
      <inkml:brushProperty name="height" value="0.025" units="cm"/>
    </inkml:brush>
  </inkml:definitions>
  <inkml:trace contextRef="#ctx0" brushRef="#br0">50 17 7527,'0'0'11803,"-8"-3"-10281,1 0-1078,4 1-238,1 1-1,-1-1 1,0 1 0,1 0-1,-1 0 1,0 1 0,1-1-1,-1 0 1,0 1 0,-5-1-1,12 22 1237,11 3-1192,1-1 1,0-1-1,2-1 0,0 0 1,39 33-1,2 4-103,416 420 1754,-422-434-1500,1-3-1,104 59 1,-100-66 494,-2 2-1,100 85 1,-123-87-598,-27-26-487,0 0-1,1 0 0,0-1 0,1 0 0,0-1 1,0 1-1,0-2 0,13 8 0,-18-13-3845</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16.914"/>
    </inkml:context>
    <inkml:brush xml:id="br0">
      <inkml:brushProperty name="width" value="0.025" units="cm"/>
      <inkml:brushProperty name="height" value="0.025" units="cm"/>
    </inkml:brush>
  </inkml:definitions>
  <inkml:trace contextRef="#ctx0" brushRef="#br0">1 22 14830,'0'0'11883,"9"2"-10297,30 5-960,0-2 1,79 0-1,93-16 1405,-72 3-1473,120-13-675,-305 21-3398,-1 1-4517,21-1 1759</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17.245"/>
    </inkml:context>
    <inkml:brush xml:id="br0">
      <inkml:brushProperty name="width" value="0.025" units="cm"/>
      <inkml:brushProperty name="height" value="0.025" units="cm"/>
    </inkml:brush>
  </inkml:definitions>
  <inkml:trace contextRef="#ctx0" brushRef="#br0">0 38 8616,'0'0'17355,"12"-4"-15598,29-7-1216,1 3-1,1 1 1,-1 2 0,1 2 0,72 5 0,-112-2-546,0 0-1,0 0 1,0 0-1,0 1 1,0-1-1,0 1 1,0 0-1,0 0 1,0 0-1,0 0 1,0 0-1,0 1 1,-1-1-1,1 1 1,-1 0-1,1 0 1,-1 0-1,1 0 1,-1 0-1,0 0 1,0 1-1,0-1 0,0 1 1,-1-1-1,1 1 1,1 4-1,-2-3 55,0 0 0,0 0 0,-1 1 0,0-1 0,1 0-1,-2 0 1,1 0 0,0 0 0,-1 0 0,0 0-1,0 1 1,0-1 0,0-1 0,-1 1 0,1 0-1,-1 0 1,0-1 0,0 1 0,-5 6 0,-14 15 72,0 0-1,-2-1 1,0-2 0,-2 0 0,0-2-1,-2 0 1,-53 28 0,78-46-350,-5 1-3106,3-9-4344,4-10-7343</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1.025"/>
    </inkml:context>
    <inkml:brush xml:id="br0">
      <inkml:brushProperty name="width" value="0.025" units="cm"/>
      <inkml:brushProperty name="height" value="0.025" units="cm"/>
    </inkml:brush>
  </inkml:definitions>
  <inkml:trace contextRef="#ctx0" brushRef="#br0">17 123 12492,'0'-13'2995,"0"12"-2972,-2-56 3131,1 6 3449,8 89-3555,-27 203 1404,20-241-4452,0 1 0,0-1 0,0 1 0,0-1 0,0 1 0,0-1 0,0 1 0,0 0 0,0-1 0,0 1 0,0-1 0,1 1 0,-1-1 0,0 1 0,0-1 0,1 1 0,-1-1 0,0 0 0,1 1 0,-1-1 0,0 1 0,1-1 0,-1 0 0,0 1 0,1-1 0,-1 0 0,1 1 0,-1-1 0,1 0 0,-1 0 0,1 1 0,-1-1 0,1 0 0,-1 0 0,1 0 0,-1 0 0,1 0 0,0 0 0,26-7 0,20-23 0,-30 14 0,-14 12 0,1 0 0,0 0 0,0 1 0,0 0 0,0 0 0,0 0 0,9-5 0,-12 8 0,-1 0 0,1 1 0,-1-1 0,1 0 0,-1 0 0,1 0 0,-1 1 0,0-1 0,1 0 0,-1 0 0,1 1 0,-1-1 0,1 0 0,-1 1 0,0-1 0,1 0 0,-1 1 0,0-1 0,1 1 0,-1-1 0,0 1 0,0-1 0,0 1 0,1-1 0,-1 1 0,0-1 0,0 1 0,0-1 0,0 1 0,0-1 0,0 1 0,0-1 0,0 1 0,0-1 0,0 1 0,0-1 0,0 1 0,0 0 0,0 30 0,0-25 0,0 165 0,0-169 0,0-1 0,-1 0 0,1 0 0,0 0 0,1 0 0,-1 0 0,0 0 0,0 0 0,0 0 0,1 0 0,-1 1 0,0-1 0,1 0 0,-1 0 0,1 0 0,-1-1 0,1 1 0,0 0 0,-1 0 0,1 0 0,0 0 0,0 0 0,-1-1 0,1 1 0,0 0 0,0-1 0,2 2 0,-1-2 0,-1 0 0,1 0 0,0 0 0,0 0 0,0 0 0,0 0 0,0 0 0,0 0 0,0-1 0,-1 1 0,1-1 0,0 0 0,0 1 0,2-3 0,5-2 0,0 0 0,0-1 0,0 0 0,12-12 0,-3-2 0,0-1 0,-2-1 0,22-36 0,-15 21 0,-29 78 0,-15 16 0,19-53 0,1 0 0,0-1 0,1 1 0,-1 0 0,1 0 0,-1 0 0,1 0 0,0 0 0,1-1 0,-1 1 0,1 0 0,-1 0 0,3 5 0,-3-8-31,1 0 0,-1-1 0,1 1-1,-1 0 1,1 0 0,0 0 0,0-1 0,-1 1 0,1 0-1,0-1 1,0 1 0,-1 0 0,1-1 0,0 1 0,0-1 0,0 0-1,0 1 1,0-1 0,0 0 0,0 1 0,0-1 0,0 0-1,0 0 1,0 0 0,0 0 0,0 0 0,0 0 0,0 0 0,0 0-1,0 0 1,0-1 0,0 1 0,0 0 0,2-1 0,-1 0-176,-1 0 0,1 0 0,0 0 0,0 0 0,-1 0 0,1 0 1,0-1-1,-1 1 0,0 0 0,1-1 0,-1 1 0,0-1 0,1 0 1,-1 1-1,0-1 0,1-3 0,3-21-5980,-4-4-2686</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1.416"/>
    </inkml:context>
    <inkml:brush xml:id="br0">
      <inkml:brushProperty name="width" value="0.025" units="cm"/>
      <inkml:brushProperty name="height" value="0.025" units="cm"/>
    </inkml:brush>
  </inkml:definitions>
  <inkml:trace contextRef="#ctx0" brushRef="#br0">1 1 18770,'0'0'9032,"4"18"-33663</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2.086"/>
    </inkml:context>
    <inkml:brush xml:id="br0">
      <inkml:brushProperty name="width" value="0.025" units="cm"/>
      <inkml:brushProperty name="height" value="0.025" units="cm"/>
    </inkml:brush>
  </inkml:definitions>
  <inkml:trace contextRef="#ctx0" brushRef="#br0">77 0 12716,'0'0'14243,"-9"10"-13095,-35 54 1498,41-59-2502,0 0 0,0 0 0,0 0 0,1 1-1,0-1 1,0 1 0,0-1 0,1 1 0,0 0 0,0 0-1,1-1 1,-1 1 0,2 12 0,-1-18-144,1 1 0,-1-1 0,1 1 0,-1-1 0,1 0 0,-1 1 0,1-1 0,-1 0 0,1 1 0,-1-1 0,1 0 0,-1 0 0,1 1 0,-1-1 0,1 0 0,0 0 0,-1 0 0,1 0 0,-1 0 0,1 0 0,0 0 0,-1 0 0,1 0 0,-1 0 0,1 0 0,0-1 0,-1 1 0,1 0 0,-1 0 0,1 0 0,0-1 0,20-7 0,-3-3 0,-1-1 0,0-1 0,-1-1 0,16-17 0,13-11 0,-45 41 0,1 1 0,-1-1 0,0 1 0,1-1 0,-1 0 0,1 1 0,0-1 0,-1 1 0,1-1 0,-1 1 0,1 0 0,0-1 0,-1 1 0,1 0 0,0-1 0,-1 1 0,1 0 0,0 0 0,0-1 0,-1 1 0,1 0 0,0 0 0,0 0 0,-1 0 0,1 0 0,0 0 0,0 0 0,-1 0 0,1 1 0,0-1 0,0 0 0,-1 0 0,1 1 0,0-1 0,-1 0 0,1 1 0,0-1 0,0 1 0,0 2 0,0-1 0,1 0 0,-2 1 0,1-1 0,0 1 0,0 0 0,-1-1 0,0 1 0,1-1 0,-1 1 0,0 3 0,-1 10 0,0-1 0,-1 0 0,-4 18 0,6-32-54,-1 0 1,1-1-1,0 1 0,-1-1 0,1 1 1,0 0-1,-1-1 0,1 1 0,0 0 1,0-1-1,0 1 0,0 0 0,0-1 1,0 1-1,0 0 0,0-1 1,0 1-1,0 0 0,0-1 0,0 1 1,0 0-1,0-1 0,1 1 0,-1 0 1,0-1-1,0 1 0,1 0 0,-1-1 1,1 1-1,-1-1 0,0 1 0,1-1 1,0 2-1,21-12-4391,25-33-6080,-46 42 10266,12-13-9430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2.740"/>
    </inkml:context>
    <inkml:brush xml:id="br0">
      <inkml:brushProperty name="width" value="0.025" units="cm"/>
      <inkml:brushProperty name="height" value="0.025" units="cm"/>
    </inkml:brush>
  </inkml:definitions>
  <inkml:trace contextRef="#ctx0" brushRef="#br0">90 24 9001,'0'0'19479,"-10"9"-18940,-1 0-191,1 1-1,0 1 1,-15 20-1,23-27-242,-1-1 0,0 1-1,1 0 1,0 0 0,0 0-1,0 0 1,0 0-1,1 1 1,0-1 0,0 0-1,0 1 1,0-1 0,0 1-1,1-1 1,0 1 0,0-1-1,0 1 1,1-1 0,0 1-1,1 4 1,-2-8-102,1 0 0,0-1 1,0 1-1,-1 0 0,1 0 1,0-1-1,0 1 0,0-1 1,0 1-1,0-1 0,0 1 1,0-1-1,0 0 0,0 1 1,0-1-1,0 0 0,0 0 1,0 0-1,0 0 0,1 0 0,-1 0 1,0 0-1,0 0 0,0 0 1,0 0-1,0-1 0,0 1 1,2-1-1,30-12 61,-20 2-64,0-1 0,-2-1 0,1 0 0,-1-1 0,-1 0 0,-1 0 0,0-1 0,9-21 0,-12 26 0,-20 32 0,11-18 0,0 0 0,0 1 0,0-1 0,1 1 0,-1-1 0,1 1 0,0 0 0,1 0 0,-1 0 0,1 0 0,-1 7 0,3-11 0,-1-1 0,0 1 0,1-1 0,-1 1 0,1-1 0,-1 0 0,1 1 0,-1-1 0,1 0 0,-1 1 0,1-1 0,-1 0 0,1 0 0,-1 0 0,1 1 0,0-1 0,-1 0 0,1 0 0,-1 0 0,1 0 0,-1 0 0,1 0 0,0 0 0,-1 0 0,1 0 0,-1-1 0,1 1 0,0 0 0,-1 0 0,1 0 0,-1-1 0,1 1 0,-1 0 0,1-1 0,-1 1 0,1-1 0,23-9 0,-13 0 0,1 0 0,-2 0 0,1-1 0,12-18 0,8-8 0,-30 38 0,-1 0 0,1 0 0,-1 0 0,0 0 0,1 0 0,-1 0 0,0 0 0,0 0 0,1 0 0,-1 0 0,0 0 0,0 0 0,0 0 0,0 0 0,0 0 0,-1 0 0,1 1 0,-12 40 0,9-33 0,0 1 0,0-1 0,1 1 0,0-1 0,0 16 0,2-24 0,1 0 0,-1-1 0,0 1 0,1 0 0,-1 0 0,1-1 0,-1 1 0,1-1 0,-1 1 0,1-1 0,0 1 0,-1-1 0,1 1 0,0-1 0,-1 1 0,1-1 0,0 0 0,0 1 0,-1-1 0,1 0 0,0 1 0,0-1 0,-1 0 0,1 0 0,0 0 0,0 0 0,0 0 0,0 0 0,-1 0 0,1 0 0,0 0 0,0 0 0,-1-1 0,1 1 0,0 0 0,0-1 0,-1 1 0,1 0 0,1-1 0,33-13 0,-24 5 0,-1-1 0,-1-1 0,11-12 0,-13 14 0,0 0 0,1 0 0,0 1 0,0 0 0,12-8 0,-20 18 0,1-1 0,-1 1 0,0 0 0,1 0 0,-1-1 0,0 1 0,0 0 0,0 0 0,-1 0 0,1-1 0,-1 4 0,-11 27 0,9-26 0,1 0 0,-1 0 0,1 0 0,1 1 0,-1-1 0,1 1 0,-1 6 0,3-12-76,-1 0-1,1-1 1,-1 1 0,1 0-1,-1-1 1,1 1 0,-1 0-1,1-1 1,0 1-1,0-1 1,-1 1 0,1-1-1,0 1 1,0-1 0,-1 0-1,1 1 1,0-1 0,0 0-1,0 0 1,-1 0 0,1 1-1,0-1 1,0 0 0,0 0-1,0 0 1,0 0-1,0 0 1,-1-1 0,1 1-1,0 0 1,0 0 0,0-1-1,-1 1 1,1 0 0,0-1-1,0 1 1,1-1 0,34-13-5500,-11-6-1055,3-3-1387</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3.087"/>
    </inkml:context>
    <inkml:brush xml:id="br0">
      <inkml:brushProperty name="width" value="0.025" units="cm"/>
      <inkml:brushProperty name="height" value="0.025" units="cm"/>
    </inkml:brush>
  </inkml:definitions>
  <inkml:trace contextRef="#ctx0" brushRef="#br0">240 1 14958,'0'0'14270,"-10"5"-12674,5-2-1305,-38 25 862,40-26-1125,1 0 0,0 0-1,-1 0 1,1 0 0,0 0 0,0 1-1,1-1 1,-1 1 0,0 0-1,1-1 1,0 1 0,0 0-1,-1 0 1,2 0 0,-1 0 0,0 0-1,0 6 1,1-8-29,1 0 1,-1 0-1,1 0 0,0-1 1,-1 1-1,1 0 0,0 0 1,-1 0-1,1-1 0,0 1 1,0 0-1,0-1 0,0 1 1,0 0-1,0-1 0,0 1 1,0-1-1,0 0 0,0 1 1,0-1-1,0 0 0,0 0 1,0 1-1,0-1 0,2 0 1,38 4-77,-30-3 22,-9-1 35,0 0 0,0 0 0,-1 0 1,1 1-1,0-1 0,0 1 0,0-1 1,0 1-1,0 0 0,-1-1 1,1 1-1,0 0 0,-1 0 0,1 0 1,0 0-1,-1 1 0,0-1 0,1 0 1,-1 1-1,0-1 0,1 1 1,-1-1-1,1 4 0,-1-3 19,-1 0 0,0-1 0,0 1 0,0 0 0,0 0 0,0 0 0,0 0 0,-1 0 0,1 0 1,0 0-1,-1 0 0,0 0 0,1 0 0,-1-1 0,0 1 0,0 0 0,0 0 0,0-1 0,0 1 0,-1-1 0,1 1 0,0-1 0,-3 2 0,-13 14-175,-1 0 0,-1-2 1,-38 25-1,-28 6-4465,28-22-1733</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3.453"/>
    </inkml:context>
    <inkml:brush xml:id="br0">
      <inkml:brushProperty name="width" value="0.025" units="cm"/>
      <inkml:brushProperty name="height" value="0.025" units="cm"/>
    </inkml:brush>
  </inkml:definitions>
  <inkml:trace contextRef="#ctx0" brushRef="#br0">30 52 5509,'0'0'-160,"-29"-52"-737</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3.796"/>
    </inkml:context>
    <inkml:brush xml:id="br0">
      <inkml:brushProperty name="width" value="0.025" units="cm"/>
      <inkml:brushProperty name="height" value="0.025" units="cm"/>
    </inkml:brush>
  </inkml:definitions>
  <inkml:trace contextRef="#ctx0" brushRef="#br0">75 0 15727,'0'0'7500,"0"10"-6576,-17 232 4642,-5 230-4198,25-452-8112,-8-52 655,-10-3 297,-3-6-3369</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4.129"/>
    </inkml:context>
    <inkml:brush xml:id="br0">
      <inkml:brushProperty name="width" value="0.025" units="cm"/>
      <inkml:brushProperty name="height" value="0.025" units="cm"/>
    </inkml:brush>
  </inkml:definitions>
  <inkml:trace contextRef="#ctx0" brushRef="#br0">33 1 14830,'0'0'2664,"-3"11"-577,-6 22-631,3 0 0,1 0-1,-2 41 1,5 115 3394,2-133-3704,0-49-1077,0-1 0,0 0-1,1 1 1,0-1-1,0 0 1,0 1-1,1-1 1,0 0 0,0 0-1,1-1 1,0 1-1,5 8 1,-7-13-50,0 1 0,0-1-1,1 1 1,-1-1 0,1 0 0,-1 0 0,1 0 0,0 0 0,0 0 0,-1 0-1,1 0 1,0 0 0,0 0 0,0-1 0,0 1 0,0-1 0,2 1 0,0-1-9,-1-1 0,1 1 1,-1-1-1,1 1 1,-1-1-1,1 0 0,-1 0 1,0-1-1,1 1 1,-1-1-1,0 1 1,5-5-1,31-24-10,-2-3 0,-1-1 0,-1-1 0,42-58 0,-53 64 0,-16 20-92,25-33-3108,-5-5-4190,-16 16-5182</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4.868"/>
    </inkml:context>
    <inkml:brush xml:id="br0">
      <inkml:brushProperty name="width" value="0.025" units="cm"/>
      <inkml:brushProperty name="height" value="0.025" units="cm"/>
    </inkml:brush>
  </inkml:definitions>
  <inkml:trace contextRef="#ctx0" brushRef="#br0">2 1 13421,'0'0'6811,"0"12"-5134,-1 324 7329,1-333-8934,0 1 0,0-1 1,0 0-1,0 0 1,1 0-1,-1 0 0,1 0 1,0 1-1,0-1 1,0 0-1,0-1 1,0 1-1,1 0 0,0 0 1,-1 0-1,1-1 1,3 5-1,-3-7-56,0 1 0,-1 0 1,1-1-1,0 1 0,0-1 0,0 1 0,-1-1 0,1 0 0,0 0 1,0 0-1,0 0 0,0 0 0,-1 0 0,1 0 0,0-1 1,0 1-1,0-1 0,-1 1 0,1-1 0,0 0 0,-1 0 0,1 0 1,0 0-1,-1 0 0,1 0 0,-1 0 0,0 0 0,1 0 1,-1-1-1,0 1 0,2-2 0,7-8-10,0 0 1,-1-1-1,0 0 0,-1 0 1,9-16-1,13-20-12,-30 49 6,1-1 0,-1 1 0,1-1 0,-1 1 0,1 0 0,-1-1 0,1 1 0,-1-1 0,0 1 0,1 0 0,-1-1 0,0 1 0,0 0 0,1 0 0,-1-1 0,0 1 0,0 0 0,0-1 0,0 1 0,0 0 0,0 0 0,0-1 0,0 1 0,0 0 0,0 0 0,0-1 0,-1 2 0,3 32 0,-6 98 0,32-155 0,-9-6 0,-15 21 0,1 0 0,1 1 0,-1-1 0,12-10 0,-17 18-22,0 0 1,0 0-1,0 0 1,1 0-1,-1 0 1,0 0-1,0 0 1,0 0-1,1 0 0,-1 0 1,0 0-1,0 0 1,0 0-1,1 0 1,-1 0-1,0 1 1,0-1-1,0 0 0,1 0 1,-1 0-1,0 0 1,0 0-1,0 0 1,0 1-1,0-1 1,1 0-1,-1 0 0,0 0 1,0 0-1,0 1 1,0-1-1,0 0 1,0 0-1,0 0 1,0 0-1,1 1 1,-1-1-1,0 0 0,0 0 1,0 1-1,0-1 1,0 0-1,0 0 1,0 0-1,0 1 1,0-1-1,-1 0 0,1 0 1,0 1-1,3 22-2517,-3 23-2759,0-39 3854,-2 12-2451,-1-8-3776</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5.385"/>
    </inkml:context>
    <inkml:brush xml:id="br0">
      <inkml:brushProperty name="width" value="0.025" units="cm"/>
      <inkml:brushProperty name="height" value="0.025" units="cm"/>
    </inkml:brush>
  </inkml:definitions>
  <inkml:trace contextRef="#ctx0" brushRef="#br0">70 1 18481,'0'0'6497,"-7"11"-5440,-2 3-440,1 1-1,0 0 1,1 0 0,1 1-1,0 0 1,1 1-1,1-1 1,0 1 0,-2 25-1,7-41-607,-1-1 1,0 1-1,1-1 0,-1 1 0,0-1 1,1 1-1,-1-1 0,1 1 0,-1-1 1,0 0-1,1 1 0,-1-1 0,1 0 0,0 1 1,-1-1-1,1 0 0,-1 0 0,1 0 1,-1 1-1,1-1 0,0 0 0,-1 0 1,1 0-1,-1 0 0,1 0 0,0 0 1,-1 0-1,1 0 0,-1 0 0,1 0 1,-1-1-1,1 1 0,0 0 0,-1 0 0,1 0 1,0-1-1,25-8 188,-12-1-210,0-1-1,22-23 0,-23 21-177,0 1 0,25-18 0,-38 30 182,0 0 0,1 0-1,-1 0 1,0 0 0,0 0 0,0 0-1,1 0 1,-1 0 0,0 0-1,0-1 1,1 1 0,-1 0-1,0 0 1,1 1 0,-1-1-1,0 0 1,0 0 0,0 0 0,1 0-1,-1 0 1,0 0 0,0 0-1,1 0 1,-1 0 0,0 0-1,0 1 1,0-1 0,1 0 0,-1 0-1,0 0 1,0 1 0,0-1-1,1 0 1,-1 0 0,0 0-1,0 1 1,0-1 0,0 0-1,0 0 1,0 0 0,0 1 0,0-1-1,1 0 1,-1 0 0,0 1-1,0-1 1,0 0 0,0 0-1,0 1 1,0-1 0,1 25-4,-5 24 436,-5-11 282,11-38-705,1-1 0,-1 0 0,0 1 0,0-1 0,0 0 0,0 0 0,0 0 0,0 0 0,0 0 0,0-1 0,3-2 0,34-32 0,28-23 0,-66 58 0,-1 1 0,0 0 0,0 0 0,1 0 0,-1-1 0,0 1 0,0 0 0,1 0 0,-1 0 0,0 0 0,1 0 0,-1 0 0,0 0 0,0 0 0,1 0 0,-1 0 0,0 0 0,1 0 0,-1 0 0,0 0 0,1 0 0,-1 0 0,0 0 0,1 0 0,-1 0 0,0 0 0,0 0 0,1 0 0,-1 1 0,0-1 0,1 0 0,-1 0 0,0 0 0,0 1 0,0-1 0,1 0 0,-1 0 0,0 0 0,0 1 0,0-1 0,1 0 0,-1 1 0,0-1 0,0 0 0,0 0 0,0 1 0,0-1 0,0 1 0,4 25 0,-7 27 0,-21 28 0,24-102-5391,-1 7 676,1-12-1899</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5.715"/>
    </inkml:context>
    <inkml:brush xml:id="br0">
      <inkml:brushProperty name="width" value="0.025" units="cm"/>
      <inkml:brushProperty name="height" value="0.025" units="cm"/>
    </inkml:brush>
  </inkml:definitions>
  <inkml:trace contextRef="#ctx0" brushRef="#br0">1 0 11787,'0'0'9769</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6.073"/>
    </inkml:context>
    <inkml:brush xml:id="br0">
      <inkml:brushProperty name="width" value="0.025" units="cm"/>
      <inkml:brushProperty name="height" value="0.025" units="cm"/>
    </inkml:brush>
  </inkml:definitions>
  <inkml:trace contextRef="#ctx0" brushRef="#br0">19 89 17040,'0'0'12369,"9"-3"-12113,-7 3-242,5-3 0,0 1 0,-1-1 0,1 0 0,-1 0 0,7-6 0,-11 8-3,-1 0 0,1 0 0,-1 0 0,1 0 0,-1-1 0,0 1 0,1-1 0,-1 1 0,0-1 0,0 1 0,0-1 0,0 1 0,-1-1 0,1 0 0,0 0 0,-1 1 0,1-1 0,-1 0 0,1 0 0,-1 0 0,0 0-1,0 0 1,0 1 0,0-1 0,0 0 0,0 0 0,-1 0 0,1 0 0,0 0 0,-2-2 0,1 3-17,1 0 0,0 1 0,-1-1 0,1 0 1,-1 1-1,0-1 0,1 1 0,-1-1 0,1 1 0,-1-1 0,0 1 0,1-1 0,-1 1 0,0 0 0,1-1 0,-1 1 1,0 0-1,0 0 0,1 0 0,-1-1 0,0 1 0,0 0 0,0 0 0,1 0 0,-1 0 0,0 0 0,0 0 0,0 1 1,1-1-1,-1 0 0,0 0 0,0 0 0,1 1 0,-1-1 0,0 0 0,1 1 0,-1-1 0,0 1 0,1-1 0,-1 1 1,1-1-1,-1 1 0,0-1 0,1 1 0,-1 0 0,-26 27-336,21-16 402,0 0 0,2 0 0,-1 1 0,2-1 1,-1 1-1,2 0 0,0 0 0,0 0 0,1 0 0,1 1 0,1 15 0,-1-27-41,0-1-1,0 0 1,1 1-1,-1-1 1,0 0 0,1 0-1,-1 1 1,1-1-1,-1 0 1,1 0 0,0 0-1,-1 0 1,1 0-1,0 0 1,0 0 0,0 0-1,0 0 1,0 0-1,0 0 1,0 0 0,0 0-1,0-1 1,0 1-1,0 0 1,2 0 0,1 0 36,-1 0 1,1-1 0,-1 1-1,1-1 1,0 1 0,-1-1-1,1 0 1,0 0 0,4-1-1,2-1 49,0 0 0,0-1 0,-1 1-1,1-2 1,0 0 0,9-5 0,4-6-26,37-33-1,2-1-19,-62 49-56,0 0 0,0-1-1,1 1 1,-1 0-1,0 0 1,0 0-1,1 0 1,-1 0-1,0 0 1,0 0 0,1 0-1,-1 0 1,0 0-1,0 0 1,0 0-1,1 0 1,-1 0 0,0 0-1,0 0 1,1 0-1,-1 0 1,0 0-1,0 0 1,1 0-1,-1 0 1,0 1 0,0-1-1,0 0 1,1 0-1,-1 0 1,0 0-1,0 0 1,0 1-1,0-1 1,1 0 0,-1 0-1,0 0 1,0 1-1,0-1 1,0 0-1,0 0 1,0 0-1,0 1 1,0-1 0,0 0-1,1 0 1,-1 1-1,0-1 1,0 0-1,0 1 1,4 22 178,-4-20-163,0 0 1,0 0 0,1 0-1,-1 0 1,1 0 0,-1 0-1,1 0 1,0 0-1,0 0 1,1 0 0,-1 0-1,0-1 1,1 1-1,0 0 1,0-1 0,-1 1-1,4 2 1,1-4-18,0 0 0,0 0 0,0-1 0,0 1 0,0-1 0,0-1 0,0 1 0,0-1 0,0 0 0,-1-1 0,1 1 0,0-1 0,-1 0 0,1 0 0,9-6 0,-7 4 0,0 0 0,0 1 0,1 1 0,-1-1 0,1 1 0,14-1 0,-21 3 0,-1 0 1,0 0-1,1 0 0,-1 0 1,0 1-1,0-1 0,1 0 1,-1 1-1,0-1 0,0 1 0,0 0 1,0-1-1,0 1 0,1 0 1,-1 0-1,0-1 0,-1 1 1,1 0-1,0 0 0,0 0 1,0 0-1,0 0 0,-1 0 1,1 0-1,-1 1 0,1-1 1,-1 0-1,1 0 0,-1 0 0,1 1 1,-1-1-1,0 0 0,0 1 1,0-1-1,0 0 0,0 0 1,0 1-1,0-1 0,-1 2 1,5 20-179,-3-45-22911</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26.415"/>
    </inkml:context>
    <inkml:brush xml:id="br0">
      <inkml:brushProperty name="width" value="0.025" units="cm"/>
      <inkml:brushProperty name="height" value="0.025" units="cm"/>
    </inkml:brush>
  </inkml:definitions>
  <inkml:trace contextRef="#ctx0" brushRef="#br0">1 1 15150,'0'0'17617</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32.860"/>
    </inkml:context>
    <inkml:brush xml:id="br0">
      <inkml:brushProperty name="width" value="0.025" units="cm"/>
      <inkml:brushProperty name="height" value="0.025" units="cm"/>
    </inkml:brush>
  </inkml:definitions>
  <inkml:trace contextRef="#ctx0" brushRef="#br0">493 0 5541,'-40'20'131,"2"2"0,0 1 0,-59 48 0,40-21 2031,-67 73-1,115-114-2046,-1 2-1,2-1 0,-1 1 1,1 0-1,1 0 0,0 1 1,0 0-1,2 1 0,-1-1 1,2 1-1,-1 0 0,2 1 0,0-1 1,0 0-1,1 1 0,0 21 1,1-5-54,2-1 1,0 0 0,2 1-1,1-1 1,2 0 0,15 50 0,-15-65-40,0 0 1,1 0 0,0-1-1,1 0 1,0 0 0,1 0 0,1-2-1,0 1 1,0-1 0,1 0-1,1-1 1,0-1 0,0 0 0,1 0-1,13 6 1,-3-4-60,0-2-1,0-1 1,1 0 0,0-2-1,0-1 1,1-1 0,0 0-1,-1-2 1,1-1-1,0-2 1,0 0 0,0-1-1,-1-1 1,1-2 0,-1 0-1,0-2 1,0-1-1,-1 0 1,0-2 0,0-1-1,-1 0 1,-1-2 0,27-20-1,-18 9 83,-2-2 1,0-1-1,-2-2 0,-1 0 0,-2-1 1,31-52-1,-38 54 123,-1 0-1,-2-1 1,-1-1 0,-1 0-1,-1 0 1,-2-1 0,-1 0-1,4-41 1,-11 62-34,1 1 0,-1-1 1,-1 1-1,0-1 0,0 1 0,-1-1 1,0 1-1,0 0 0,-1 0 0,-1 0 1,1 0-1,-2 0 0,1 1 0,-1-1 1,0 1-1,-1 1 0,0-1 0,0 1 1,0 0-1,-1 0 0,0 1 0,-1-1 1,1 2-1,-1-1 0,0 1 0,-17-8 1,-4 0-30,-1 1 0,0 1 1,-1 1-1,0 2 1,0 1-1,-54-4 0,-198 3 493,206 8-567,-25 0-2273,73-3-2007</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33.639"/>
    </inkml:context>
    <inkml:brush xml:id="br0">
      <inkml:brushProperty name="width" value="0.025" units="cm"/>
      <inkml:brushProperty name="height" value="0.025" units="cm"/>
    </inkml:brush>
  </inkml:definitions>
  <inkml:trace contextRef="#ctx0" brushRef="#br0">546 154 11883,'-2'-12'1089,"0"1"-800,-1 0 0,0 1 0,0-1 0,-1 1-1,0 0 1,-1 0 0,-8-12 0,11 19-215,-1-1 0,0 1 0,0-1-1,0 1 1,0 0 0,-1 0 0,1 0 0,-1 1 0,0-1 0,0 1 0,0 0 0,0 0 0,0 0 0,0 0 0,0 1 0,-1 0-1,1 0 1,0 0 0,-1 0 0,1 1 0,-1-1 0,1 1 0,-1 0 0,-5 1 0,3 1-57,0 0 0,0 0 0,0 1 0,1-1 1,-1 2-1,1-1 0,0 1 0,0-1 0,0 2 0,0-1 1,0 1-1,1 0 0,0 0 0,0 0 0,-6 9 0,-9 14-30,-33 59-1,45-72 34,-34 62 248,3 1 1,-44 130-1,69-164-109,2 1 1,1 0-1,3 0 1,2 1 0,2 0-1,2 76 1,5-100-156,0-1 1,2 0-1,0 0 0,1 0 1,2-1-1,0 0 1,1-1-1,0 1 1,2-2-1,0 1 1,1-1-1,1-1 1,1-1-1,0 0 0,1 0 1,1-1-1,0-1 1,1-1-1,35 21 1,-37-25 1,0-1 0,1 0 0,0 0 0,0-2 0,1 0 0,0-1 0,0-1 0,0 0 0,0-2 0,1 0 0,-1 0 0,1-2 0,-1 0 0,1-1 0,-1-1 0,1 0 1,-1-2-1,0 0 0,0 0 0,-1-2 0,1 0 0,-1-1 0,0-1 0,24-15 0,-15 4 121,-1-2 0,0 0-1,-1-1 1,-2-1 0,0-1 0,-2-1 0,0-1 0,-2-1-1,-1 0 1,-1-1 0,13-36 0,-13 25-70,-2 0 0,-2-1 0,-1 0-1,-2-1 1,-2 0 0,-2 0 0,-2 0 0,-3-47 0,1 70-33,-2 0 0,0 0 0,-1 0 0,-1 0 0,-1 0 0,0 1 1,-1-1-1,-1 1 0,-1 1 0,0 0 0,-2 0 0,1 0 0,-2 1 0,0 1 0,0 0 0,-2 0 1,0 1-1,0 1 0,-1 0 0,-1 1 0,1 0 0,-2 1 0,0 1 0,0 1 0,0 0 1,-1 1-1,0 0 0,-1 2 0,0 0 0,-18-2 0,-7 1-1234,0 3 0,-51 2 0,61 1-520,-16 0-3720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7:34.435"/>
    </inkml:context>
    <inkml:brush xml:id="br0">
      <inkml:brushProperty name="width" value="0.025" units="cm"/>
      <inkml:brushProperty name="height" value="0.025" units="cm"/>
    </inkml:brush>
  </inkml:definitions>
  <inkml:trace contextRef="#ctx0" brushRef="#br0">718 1 13068,'-13'2'721,"-15"6"-577,1 2 0,-1 0-1,1 2 1,1 0 0,0 2-1,1 1 1,-29 23 0,3 2 700,1 2 1,-61 66 0,83-76-491,1 1 0,1 1 0,2 2 0,1 0 0,2 1 1,-29 73-1,38-79-277,2 1 1,2 0 0,0 0 0,2 1-1,2 0 1,1 0 0,2 0-1,1 0 1,5 47 0,-2-62-63,1 1-1,1-1 1,0 0 0,2 0 0,0 0 0,0-1-1,2 0 1,0-1 0,1 0 0,1 0-1,13 16 1,-7-14 1,1 0-1,1 0 1,0-2-1,1 0 1,1-2-1,0 0 1,44 21 0,-40-24 46,0-1 0,0-1 0,1-1 0,0-1 0,0-2 0,1 0 0,-1-2 0,1 0 0,0-2 0,0-2 0,0 0 0,0-2 0,0 0 0,-1-2 0,0-1 0,42-15 0,-33 4 123,-1-1 1,-1-1-1,-1-2 0,-1-1 1,0-2-1,-2-1 0,-1-1 1,-1-1-1,-1-2 1,-2 0-1,0-2 0,32-58 1,-34 49-99,-2 0 1,-2-1 0,-1-1-1,-3-1 1,-1 0 0,-2-1-1,-2-1 1,-2 1-1,-2-1 1,-1-68 0,-5 93-38,0 1 0,-1 0 0,-1 0 0,-1 1 0,-1-1 0,0 1 0,-1-1 0,-16-31 1,16 40-41,0 1-1,0 1 1,0-1 0,-1 1 0,0 0 0,-1 0 0,0 1 0,0 0 0,0 1 0,-1-1 0,0 2 0,0-1 0,-1 1 0,1 1 0,-1 0 0,0 0 0,-15-3 0,3 3-153,-1 0 0,1 2 0,-1 1 0,0 0 0,0 2 0,1 1 0,-1 0 0,1 2 0,0 1 0,0 0-1,-38 16 1,-14 10-2693,-136 81-1,163-85 1296,-93 55-6232</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27.981"/>
    </inkml:context>
    <inkml:brush xml:id="br0">
      <inkml:brushProperty name="width" value="0.025" units="cm"/>
      <inkml:brushProperty name="height" value="0.025" units="cm"/>
    </inkml:brush>
  </inkml:definitions>
  <inkml:trace contextRef="#ctx0" brushRef="#br0">1 86 8616,'0'0'3657,"11"-2"-2504,147-23 1691,134-17-878,370 25 757,1 52-1103,-431-20-1655,-137-9 162,378 13 2469,-473-19-2399,-23-9-4265,8-3-1569</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5.670"/>
    </inkml:context>
    <inkml:brush xml:id="br0">
      <inkml:brushProperty name="width" value="0.025" units="cm"/>
      <inkml:brushProperty name="height" value="0.025" units="cm"/>
    </inkml:brush>
  </inkml:definitions>
  <inkml:trace contextRef="#ctx0" brushRef="#br0">273 15 14478,'0'0'4943,"-13"-3"-3373,11 2-1547,-5-1 204,-1-1 1,0 2-1,0-1 0,0 1 1,0 0-1,0 0 0,0 1 1,0 1-1,0-1 1,0 1-1,0 0 0,0 1 1,0 0-1,1 0 0,-1 1 1,1 0-1,-12 6 0,10-2-78,0 1-1,0 0 0,1 1 1,0 0-1,1 0 0,0 0 1,1 1-1,-1 0 0,2 1 1,0-1-1,0 1 0,1 0 1,0 0-1,1 1 0,0-1 0,0 1 1,2-1-1,-1 1 0,2 0 1,-1 0-1,2-1 0,1 15 1,-2-23-113,1-1 0,0 1 0,-1-1 0,1 1 1,0-1-1,0 1 0,0-1 0,0 0 0,1 0 1,-1 1-1,1-1 0,-1 0 0,1 0 0,0-1 1,-1 1-1,1 0 0,0 0 0,0-1 0,0 1 1,1-1-1,-1 0 0,0 0 0,1 0 0,-1 0 1,0 0-1,1 0 0,-1 0 0,1-1 0,-1 0 1,1 1-1,-1-1 0,1 0 0,0 0 0,-1 0 1,1 0-1,-1-1 0,1 1 0,4-2 0,-3 1 34,0 1 0,0-1 0,0-1-1,1 1 1,-1 0 0,0-1 0,-1 0-1,1 0 1,0 0 0,0 0 0,-1-1-1,0 1 1,1-1 0,-1 0 0,0 0-1,0 0 1,0-1 0,-1 1 0,1-1-1,-1 1 1,0-1 0,0 0-1,2-4 1,-1-19 235,-3 27-303,0-1 1,-1 0-1,1 1 0,0-1 1,0 1-1,0-1 0,0 0 0,0 1 1,-1-1-1,1 1 0,0-1 1,-1 1-1,1-1 0,0 1 1,-1-1-1,1 1 0,0-1 0,-1 1 1,1 0-1,-1-1 0,1 1 1,-1 0-1,1-1 0,-1 1 0,1 0 1,-1-1-1,1 1 0,-1 0 1,0 0-1,1 0 0,-1 0 0,1 0 1,-1-1-1,0 1 0,1 0 1,-1 0-1,5 1-120,34 1 273,-17-8-149,-19 5-16,1 1 0,-1-1 0,0 0 1,1 0-1,-1 1 0,0 0 0,1-1 1,-1 1-1,1 0 0,-1 0 0,1 0 1,-1 1-1,4 0 0,-5 0 5,1 1-1,-1-1 1,0 1-1,0 0 1,0 0-1,0-1 1,0 1-1,-1 0 1,1 0 0,0 0-1,-1 0 1,1 0-1,-1 0 1,0 0-1,0 0 1,0 0 0,0 0-1,0 0 1,0 0-1,-1 3 1,-10 92 475,12-96-522,-1 0 0,1 0 0,-1-1 0,1 1 0,0 0 0,0 0 0,-1-1 0,1 1 0,0-1 0,0 1 1,0 0-1,0-1 0,0 0 0,0 1 0,0-1 0,0 0 0,0 1 0,0-1 0,0 0 0,0 0 0,0 0 1,0 0-1,0 0 0,0 0 0,0 0 0,0 0 0,0 0 0,0 0 0,0-1 0,0 1 0,1-1 0,37-7-4602,-33 4 3214,1 0-1,-1 0 0,0 0 1,-1 0-1,1-1 1,6-8-1,13-13-7239</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6.015"/>
    </inkml:context>
    <inkml:brush xml:id="br0">
      <inkml:brushProperty name="width" value="0.025" units="cm"/>
      <inkml:brushProperty name="height" value="0.025" units="cm"/>
    </inkml:brush>
  </inkml:definitions>
  <inkml:trace contextRef="#ctx0" brushRef="#br0">78 0 10634,'0'0'15599,"-53"52"-14094,42-31-384,4 2-480,2-1-449,4-2-160,1-4 0,0-5-128,6-2-897,9-9-801,1 0-928,2-8-994,-2-11-1761,-5-5-4196</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6.347"/>
    </inkml:context>
    <inkml:brush xml:id="br0">
      <inkml:brushProperty name="width" value="0.025" units="cm"/>
      <inkml:brushProperty name="height" value="0.025" units="cm"/>
    </inkml:brush>
  </inkml:definitions>
  <inkml:trace contextRef="#ctx0" brushRef="#br0">0 35 10090,'0'0'15150,"48"-34"-14830,-21 33-224,1 1-32,2 0-64,-2 0-576,0 0-1282,-7 0-352,-7 4-1409,-10 1-2147</inkml:trace>
  <inkml:trace contextRef="#ctx0" brushRef="#br0" timeOffset="1">0 121 4612,'0'0'17457,"59"11"-17137,-23-17-192,0 2-1249,-6 0-2306,-5 3-3716</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6.691"/>
    </inkml:context>
    <inkml:brush xml:id="br0">
      <inkml:brushProperty name="width" value="0.025" units="cm"/>
      <inkml:brushProperty name="height" value="0.025" units="cm"/>
    </inkml:brush>
  </inkml:definitions>
  <inkml:trace contextRef="#ctx0" brushRef="#br0">79 110 9065,'0'0'9641,"-65"32"-6983,55-26-832,6-3-545,4 0-896,1-3-353,17 0-32,8 0 32,5 0-1089,4 0-1666,6-3-2082,3-2-5156</inkml:trace>
  <inkml:trace contextRef="#ctx0" brushRef="#br0" timeOffset="1">457 0 15887,'0'0'9225</inkml:trace>
  <inkml:trace contextRef="#ctx0" brushRef="#br0" timeOffset="2">456 102 12332,'0'0'17200,"-20"19"-17681,35-19-2209,0-3-2659,2-6-7367</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7.600"/>
    </inkml:context>
    <inkml:brush xml:id="br0">
      <inkml:brushProperty name="width" value="0.025" units="cm"/>
      <inkml:brushProperty name="height" value="0.025" units="cm"/>
    </inkml:brush>
  </inkml:definitions>
  <inkml:trace contextRef="#ctx0" brushRef="#br0">269 20 10378,'0'0'11221,"-11"-5"-9780,4 2-1245,3 1-140,1 1 0,-1-1 0,1 1 0,-1-1 0,0 1 0,1 0 0,-1 0 0,0 1 0,0-1 0,0 1 0,1 0 0,-1 0 0,0 0 0,0 1 0,0-1 0,0 1 0,1 0 0,-1 0 0,0 0 0,-4 3 0,-4 3 84,0 1-1,0 0 0,1 1 1,0 0-1,0 1 0,1 0 1,0 1-1,1 0 0,1 0 0,0 1 1,0 0-1,1 1 0,0-1 1,1 2-1,1-1 0,0 0 1,1 1-1,0 0 0,1 0 1,-1 16-1,4-28-134,-1 1 0,1-1 0,0 0 0,1 0 0,-1 1 0,0-1 0,1 0 0,-1 0 0,1 0 0,-1 1 0,1-1 0,0 0 0,0 0 1,0 0-1,0 0 0,1 0 0,-1-1 0,0 1 0,1 0 0,0-1 0,-1 1 0,4 2 0,-1-2 16,0 0 0,0 0 1,0-1-1,0 1 0,0-1 1,0 0-1,0 0 0,0-1 0,0 1 1,1-1-1,6 0 0,2-1 49,0-1 0,0 0-1,0 0 1,-1-1 0,1-1-1,-1 0 1,14-7 0,23-19 58,-47 28-137,0 0 0,0 1 0,0-1 1,1 0-1,-2 0 0,1 0 0,0 0 0,0-1 0,-1 1 0,1 0 0,-1-1 0,0 1 0,1-1 0,-1 1 0,0-1 1,-1 0-1,2-4 0,-3 7-3,1-1 0,-1 0 0,1 1 0,-1-1 1,1 1-1,-1-1 0,0 1 0,1-1 0,-1 1 0,0-1 0,0 1 1,1-1-1,-1 1 0,0 0 0,0 0 0,1-1 0,-1 1 1,0 0-1,0 0 0,0 0 0,1 0 0,-1 0 0,0 0 1,0 0-1,0 0 0,0 0 0,1 0 0,-1 1 0,0-1 1,0 0-1,-1 1 0,-28 7-218,26-5 231,0 0 0,0-1 0,1 1 0,-1 1 0,1-1 1,0 0-1,0 1 0,0 0 0,-5 7 0,9-11 1,-1 0 1,0 1-1,0-1 1,0 0 0,0 1-1,1-1 1,-1 0-1,0 0 1,1 1-1,-1-1 1,0 0-1,0 0 1,1 1-1,-1-1 1,0 0 0,1 0-1,-1 0 1,0 0-1,1 1 1,-1-1-1,1 0 1,-1 0-1,0 0 1,1 0-1,-1 0 1,0 0-1,1 0 1,-1 0 0,1 0-1,-1 0 1,0 0-1,1 0 1,-1 0-1,0 0 1,1-1-1,0 1 1,14-2 79,20-14 119,-31 13-201,0 1-1,0-1 1,1 1 0,-1 0-1,0 0 1,1 1 0,-1 0-1,1-1 1,0 2 0,6-2 0,-10 3-14,0-1 1,0 0-1,0 1 1,0-1-1,0 1 1,0 0-1,1-1 1,-2 1-1,1 0 1,0 0-1,0 0 1,0-1-1,0 1 1,0 0-1,-1 0 1,1 0-1,0 0 1,-1 0-1,1 1 1,-1-1-1,1 0 1,-1 0-1,0 0 1,1 0-1,-1 1 1,0-1-1,0 0 1,0 0-1,0 0 1,0 1-1,0 0 1,1 50 1,-2-40 28,0 12 10,0-18-62,0 0 0,1 1 0,0-1 1,0 0-1,0 1 0,1-1 0,3 12 0,-4-18-104,1 1 1,0 0 0,-1 0-1,1-1 1,0 1-1,0 0 1,0-1-1,-1 1 1,1-1-1,0 1 1,0-1-1,0 0 1,0 1 0,0-1-1,0 0 1,0 1-1,0-1 1,0 0-1,0 0 1,0 0-1,0 0 1,0 0 0,0 0-1,0 0 1,0 0-1,0-1 1,0 1-1,0 0 1,2-1-1,26-15-5659,-11-7-1579</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8.117"/>
    </inkml:context>
    <inkml:brush xml:id="br0">
      <inkml:brushProperty name="width" value="0.025" units="cm"/>
      <inkml:brushProperty name="height" value="0.025" units="cm"/>
    </inkml:brush>
  </inkml:definitions>
  <inkml:trace contextRef="#ctx0" brushRef="#br0">0 245 12748,'0'0'9150,"11"1"-7575,-4 0-1446,-1 0 1,1-1-1,0 0 1,0 0-1,-1-1 1,1 1-1,0-2 1,-1 1-1,1-1 0,-1 0 1,0 0-1,1 0 1,-1-1-1,0 0 1,11-8-1,-12 7-128,0 0 0,0-1 0,0 0 0,0 1 0,0-2 0,6-9 0,-11 14-6,1 1 0,-1-1 0,1 0 0,-1 0-1,1 0 1,-1 0 0,0 0 0,1 0 0,-1 1 0,0-1-1,0 0 1,0 0 0,0 0 0,0 0 0,0 0-1,0 0 1,0 0 0,0 0 0,0 0 0,0 0-1,-1-1 1,0 1 4,0 0 1,0 0-1,0 0 0,0 1 1,0-1-1,0 0 0,0 1 0,0-1 1,-1 1-1,1-1 0,0 1 1,0-1-1,-1 1 0,1 0 0,0 0 1,-1-1-1,1 1 0,0 0 1,0 0-1,-1 0 0,0 1 0,-4 0 35,1 0-1,-1 1 1,1-1-1,-1 1 1,1 0-1,0 1 1,0-1-1,0 1 0,1 0 1,-1 1-1,0-1 1,1 1-1,0 0 1,0 0-1,0 0 1,1 0-1,-1 1 1,-3 5-1,1-2 200,1 1-1,-1-1 1,1 1 0,1 1 0,0-1-1,0 1 1,1-1 0,0 1-1,-2 14 1,5-22-221,0-1 0,0 0 0,0 0 0,0 0 0,1 0 0,-1 0 0,0 0 0,1 0-1,-1 1 1,1-1 0,-1 0 0,1 0 0,0-1 0,-1 1 0,1 0 0,0 0 0,0 0 0,0 0 0,-1-1 0,1 1 0,0 0-1,0-1 1,0 1 0,0 0 0,0-1 0,1 1 0,-1-1 0,0 0 0,0 1 0,0-1 0,0 0 0,0 0 0,0 0-1,1 0 1,-1 0 0,0 0 0,1 0 0,50-4 256,-34 0-249,-1-2 0,1 0 0,-1 0 1,-1-2-1,1 0 0,-1-1 0,-1 0 0,0-2 0,0 0 0,21-20 1,-20 16-24,-2 0 0,1-1 0,-2-1 0,0 0 0,-1 0 1,-1-2-1,-1 1 0,15-39 0,-20 26 26,-5 31-24,0 0 0,0 0 1,0-1-1,0 1 0,-1 0 0,1-1 0,0 1 0,0 0 1,0 0-1,-1-1 0,1 1 0,0 0 0,-1 0 1,1 0-1,0-1 0,0 1 0,-1 0 0,1 0 1,0 0-1,-1 0 0,1 0 0,0 0 0,-1-1 0,1 1 1,0 0-1,-1 0 0,1 0 0,0 0 0,-1 0 1,1 0-1,0 0 0,-1 0 0,1 1 0,0-1 1,-1 0-1,1 0 0,0 0 0,-1 0 0,1 0 1,-1 1-1,-4 2-14,0 0 1,0 1 0,0-1-1,0 1 1,0 0-1,-7 9 1,-18 21 210,-34 48 1,57-72-118,0 1 1,1 0-1,0 0 0,1 0 1,0 0-1,1 1 0,0 0 1,1 0-1,-4 24 0,7-34-79,0 0-1,0 0 0,0 0 0,1 0 1,-1 0-1,0 0 0,1 0 1,-1 0-1,1 0 0,-1 0 1,1-1-1,0 1 0,0 0 0,0 0 1,0-1-1,0 1 0,1-1 1,-1 1-1,0-1 0,3 3 0,-1-2-82,1 0-1,-1 0 0,1 0 1,0 0-1,-1 0 0,1-1 1,0 1-1,0-1 1,6 1-1,3-1-904,0 1 0,1-2 0,-1 0-1,0-1 1,19-2 0,10-11-5027,0-6-3919</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8.481"/>
    </inkml:context>
    <inkml:brush xml:id="br0">
      <inkml:brushProperty name="width" value="0.025" units="cm"/>
      <inkml:brushProperty name="height" value="0.025" units="cm"/>
    </inkml:brush>
  </inkml:definitions>
  <inkml:trace contextRef="#ctx0" brushRef="#br0">214 112 15214,'0'0'4341,"-12"-1"-589,5 0-3396,0 0-1,0 1 0,0 0 1,0 1-1,0-1 0,0 1 1,0 0-1,0 1 0,0 0 1,0 0-1,0 0 0,1 1 1,-1 0-1,1 0 0,-10 8 1,4-2 172,1 1 0,0 0 0,-12 16 1,20-22-489,0-1 0,1 1 0,-1 0 1,1 0-1,0 0 0,0 0 1,0 1-1,1-1 0,-1 0 1,1 1-1,0-1 0,0 1 0,1-1 1,-1 10-1,2-13-39,-1 1-1,1-1 1,-1 0-1,1 1 1,0-1 0,-1 0-1,1 0 1,0 1 0,0-1-1,0 0 1,0 0-1,0 0 1,0 0 0,0 0-1,0 0 1,1-1-1,-1 1 1,0 0 0,1 0-1,-1-1 1,0 1-1,1-1 1,-1 0 0,0 1-1,1-1 1,-1 0 0,1 0-1,-1 1 1,1-1-1,2-1 1,48-1-84,-41 0-154,1-1 1,-1-1-1,1 0 1,-1-1-1,0 0 0,-1 0 1,1-1-1,-1 0 1,0-1-1,-1 0 1,0-1-1,0 0 0,0-1 1,12-16-1,9-13-425,-3-1 0,29-54 0,-48 79 869,-34 56 882,8-14-483,-20 43 1,35-63-572,-1 1 0,1-1 0,0 1-1,1 0 1,0-1 0,1 1 0,-1 0 0,2 0 0,-1 0 0,2 11-1,-1-18-145,1 0 0,0-1 0,0 1 0,0 0 0,0 0 0,0 0 0,0-1 0,1 1 0,-1 0 0,0-1 0,1 1 0,-1-1 0,1 0 0,0 0 0,-1 1 0,1-1-1,0 0 1,0 0 0,0 0 0,0-1 0,0 1 0,0 0 0,0-1 0,0 0 0,0 1 0,0-1 0,0 0 0,0 0 0,0 0 0,0 0 0,4-1 0,2 1-1085,1 0 0,0-1 0,0 0 0,0-1 0,-1 0 0,13-4-1,16-13-7904</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9.077"/>
    </inkml:context>
    <inkml:brush xml:id="br0">
      <inkml:brushProperty name="width" value="0.025" units="cm"/>
      <inkml:brushProperty name="height" value="0.025" units="cm"/>
    </inkml:brush>
  </inkml:definitions>
  <inkml:trace contextRef="#ctx0" brushRef="#br0">83 53 15535,'-9'8'2530,"3"-4"-1917,-33 25 1754,36-27-1998,1 1 0,-1-1 0,1 0 0,-1 1 0,1 0 0,0-1 0,0 1 1,0 0-1,1 0 0,-1 0 0,1 0 0,-3 6 0,5-8-330,1 0 0,-1 0 0,0-1 0,0 1 1,0 0-1,1-1 0,-1 1 0,0-1 0,1 1 0,-1-1 0,0 0 0,1 1 0,-1-1 0,0 0 0,1 0 0,-1 0 0,1 0 1,-1 0-1,0 0 0,2-1 0,36-1 267,-27-1-388,0 0 1,0-1 0,-1 0 0,1-1 0,-1-1 0,11-6 0,-16 9-150,-1 0 0,0 0-1,1-1 1,-2 0 0,1 0-1,0-1 1,-1 1-1,1-1 1,-1 0 0,-1 0-1,1 0 1,-1-1 0,5-8-1,-8 13 220,1 0 0,-1 0 0,1 1 0,-1-1 0,0 0 0,1 0 0,-1 0 0,0 0 0,0 1 0,1-1 0,-1 0 0,0 0-1,0 0 1,0 0 0,0 0 0,0 1 0,0-1 0,-1 0 0,1 0 0,0 0 0,0 0 0,0 0 0,-1 1 0,1-1 0,-1 0 0,1 0 0,0 1 0,-1-1 0,1 0 0,-1 0-1,0 1 1,1-1 0,-1 1 0,0-1 0,1 0 0,-1 1 0,0-1 0,1 1 0,-1 0 0,0-1 0,0 1 0,0 0 0,1-1 0,-1 1 0,0 0 0,0 0 0,0 0-1,0 0 1,0-1 0,1 1 0,-1 1 0,0-1 0,0 0 0,0 0 0,0 0 0,0 0 0,1 0 0,-3 1 0,-2 0 60,0 1 0,0-1 0,-1 1 1,1 0-1,0 0 0,1 1 0,-1-1 0,-5 5 1,0 2 494,0 0 1,1 0 0,-11 15-1,17-20-387,0 0 0,0 0 0,1 0 0,-1 1 0,1-1 0,0 1 0,0-1-1,1 1 1,0 0 0,-1-1 0,2 1 0,-2 6 0,2-10-150,1 0-1,-1 0 1,0 0 0,0 0-1,0-1 1,1 1 0,-1 0-1,1 0 1,-1 0 0,0-1 0,1 1-1,-1 0 1,1 0 0,0-1-1,-1 1 1,1-1 0,-1 1-1,1 0 1,0-1 0,0 1-1,-1-1 1,1 0 0,0 1-1,0-1 1,0 1 0,-1-1 0,1 0-1,0 0 1,0 0 0,0 1-1,0-1 1,1 0 0,37 1 86,-26-2-94,1 0-208,-1-1 0,0 0 1,0-1-1,-1-1 0,1 0 1,-1 0-1,14-8 1,-14 6 60,0 1 1,1 0 0,-1 1 0,1 1 0,-1 0 0,1 0 0,15 0 0,-27 3 193,0 1 0,-1-1 0,1 0 1,0 1-1,-1-1 0,1 1 0,0 0 0,-1-1 0,1 1 0,-1-1 0,1 1 0,-1 0 0,0-1 0,1 1 1,-1 0-1,1 0 0,-1-1 0,0 1 0,0 0 0,0 0 0,1 0 0,-1-1 0,0 1 0,0 0 0,0 0 1,0 0-1,0 0 0,0-1 0,-1 2 0,1 0 41,0-1 0,0 1 0,0-1 0,0 1 0,0-1 0,1 0 0,-1 1 0,0-1 0,1 1 0,-1-1 0,1 0 0,-1 1 0,1-1 0,0 0 0,0 1 0,-1-1 0,1 0 0,0 0 0,0 0 0,0 0 0,0 0 0,0 0 0,2 1 0,9 0 130,0 0 0,-1-1 0,1-1 0,0 0 0,0 0 0,0-1 0,-1-1 0,1 0 1,-1-1-1,1 0 0,19-8 0,-14 5-278,0 1 0,0 1 1,1 1-1,18-2 1,-34 5 59,-1 0 0,1-1 0,-1 1 1,1 0-1,-1 0 0,1 0 0,-1 1 0,0-1 1,1 0-1,-1 0 0,1 1 0,-1-1 1,0 1-1,1 0 0,-1-1 0,0 1 1,0 0-1,1-1 0,-1 1 0,0 0 1,0 0-1,0 0 0,1 2 0,-1-1-106,0 1 0,0-1 0,-1 1 0,1-1 0,-1 1-1,0-1 1,1 1 0,-1 0 0,-1-1 0,1 4-1,0 5-2678,0-22-2648,0-7-3208</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9.482"/>
    </inkml:context>
    <inkml:brush xml:id="br0">
      <inkml:brushProperty name="width" value="0.025" units="cm"/>
      <inkml:brushProperty name="height" value="0.025" units="cm"/>
    </inkml:brush>
  </inkml:definitions>
  <inkml:trace contextRef="#ctx0" brushRef="#br0">0 7 13869,'0'0'9897,"50"-6"-13580,-25 6-4036</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39.843"/>
    </inkml:context>
    <inkml:brush xml:id="br0">
      <inkml:brushProperty name="width" value="0.025" units="cm"/>
      <inkml:brushProperty name="height" value="0.025" units="cm"/>
    </inkml:brush>
  </inkml:definitions>
  <inkml:trace contextRef="#ctx0" brushRef="#br0">108 0 17040,'0'0'4068,"-8"6"-854,7-5-3105,-13 9 1281,0 0 0,1 2 0,-14 15 0,24-25-1300,0 1 0,1-1 1,-1 1-1,1 0 0,0 0 1,0 0-1,0 0 1,0 0-1,1 0 0,-1 1 1,1-1-1,0 0 0,0 1 1,0-1-1,0 1 0,1 0 1,-1-1-1,1 1 0,0-1 1,0 1-1,0 0 1,1-1-1,-1 1 0,1-1 1,2 8-1,-2-10-93,1 1-1,-1-1 1,1 1 0,0-1-1,-1 1 1,1-1 0,0 0 0,0 0-1,0 0 1,0 0 0,0 0-1,0-1 1,0 1 0,0-1-1,1 1 1,-1-1 0,0 0-1,0 1 1,4-2 0,46 0-633,-47 1 430,87-17-2959,-92 20 3360,1-1-1,-1 1 1,-1 0 0,1 0 0,0 0 0,-1 0 0,1 0 0,-1 0-1,0-1 1,0 1 0,-2 4 0,-4 5 249,3-7-373,1-1 0,1 1 0,-1 0 0,1 0 0,-1 0 0,1 0 0,1 1 1,-3 8-1,5-14-197,-1 1 0,1-1 0,-1 0 0,1 0 1,-1 1-1,1-1 0,-1 0 0,1 0 0,-1 0 1,1 1-1,0-1 0,-1 0 0,1 0 0,-1 0 0,1 0 1,0 0-1,-1 0 0,1 0 0,-1 0 0,1 0 1,-1-1-1,1 1 0,0 0 0,-1 0 0,1 0 0,-1-1 1,1 1-1,0-1 0,19-6-4633,-2-9-2122,5-5-5003</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40.311"/>
    </inkml:context>
    <inkml:brush xml:id="br0">
      <inkml:brushProperty name="width" value="0.025" units="cm"/>
      <inkml:brushProperty name="height" value="0.025" units="cm"/>
    </inkml:brush>
  </inkml:definitions>
  <inkml:trace contextRef="#ctx0" brushRef="#br0">12 137 14734,'0'0'13309,"2"8"-12631,-2-7-671,0 0 14,0 1 1,0 0-1,0-1 1,0 1-1,0 0 0,1-1 1,-1 1-1,1 0 1,-1-1-1,1 1 1,-1-1-1,1 1 0,0-1 1,0 1-1,-1-1 1,1 0-1,0 1 1,1-1-1,-1 0 0,0 0 1,0 0-1,0 0 1,1 0-1,-1 0 0,0 0 1,1 0-1,-1 0 1,1-1-1,-1 1 1,1 0-1,-1-1 0,1 0 1,0 1-1,-1-1 1,1 0-1,0 0 1,-1 0-1,1 0 0,0 0 1,-1 0-1,1 0 1,-1 0-1,1-1 1,0 1-1,-1-1 0,1 1 1,2-2-1,-2 1 0,0 0-1,0 0 0,0 0 1,-1 0-1,1 0 1,0-1-1,0 1 1,-1 0-1,1-1 0,-1 1 1,1-1-1,-1 0 1,0 1-1,1-1 1,-1 0-1,0 0 1,0 0-1,-1 0 0,1 0 1,0 0-1,0 0 1,-1 0-1,0 0 1,1 0-1,-1 0 0,0-1 1,0 1-1,0-4 1,-1 6-32,1-1 0,0 0 1,-1 1-1,1-1 1,-1 0-1,1 1 0,-1-1 1,1 1-1,-1-1 0,1 1 1,-1 0-1,0-1 1,1 1-1,-1-1 0,0 1 1,1 0-1,-1 0 1,0-1-1,1 1 0,-1 0 1,0 0-1,1 0 0,-1 0 1,0 0-1,0 0 1,1 0-1,-1 0 0,0 0 1,0 0-1,1 0 0,-2 1 1,-25 5-275,23-4 287,0 1-1,0 0 1,0 0-1,1 0 1,-1 1-1,1-1 1,0 1 0,0-1-1,0 1 1,1 0-1,-1 0 1,1 1-1,0-1 1,0 0-1,1 1 1,-1-1 0,1 1-1,0-1 1,0 1-1,0 0 1,1 0-1,0-1 1,0 9-1,1-12 8,-1 0 0,1 0 0,0 0-1,0 0 1,-1 0 0,1 0 0,0 0-1,0 0 1,0-1 0,0 1 0,0 0-1,0 0 1,0-1 0,1 1 0,-1-1-1,0 1 1,0-1 0,0 1-1,1-1 1,-1 0 0,0 0 0,0 0-1,1 1 1,-1-1 0,2 0 0,39 0 226,-34-1-201,3 0-205,0-1 0,0 0 0,0-1 0,0 0 0,-1-1 0,0 0 0,0 0 0,0-1 0,0-1 0,12-8 0,49-23-2619,-71 37 2792,1 1 1,-1-1-1,1 1 1,-1-1-1,0 1 1,1-1-1,-1 1 1,1-1-1,-1 1 1,0-1-1,1 1 1,-1-1-1,0 1 0,0 0 1,0-1-1,1 1 1,-1 0-1,0-1 1,0 1-1,0-1 1,0 1-1,0 0 1,0-1-1,0 1 1,0 0-1,0-1 1,-1 1-1,1-1 1,0 1-1,0 0 1,-3 25 769,3-24-697,-1 0 1,1 0 0,0-1 0,-1 1 0,1 0 0,0 0-1,0 0 1,0-1 0,0 1 0,1 0 0,-1 0 0,0-1-1,1 1 1,-1 0 0,1 0 0,0-1 0,0 1-1,-1 0 1,1-1 0,0 1 0,2 1 0,-1-2-20,0 0 1,0 0-1,0 0 1,1-1-1,-1 1 1,0-1-1,0 1 1,1-1-1,-1 0 1,0 0-1,0 0 1,1 0-1,-1 0 1,0-1-1,0 1 1,1-1-1,2-1 1,4 0 10,0-2 0,0 1 0,0-1 0,-1 0-1,0-1 1,0 0 0,9-8 0,52-47 144,-59 52-188,6-6-63,-1-1 0,0 0 1,0-1-1,-2 0 0,0-1 1,16-28-1,-48 86-436,3-9 848,-15 48 1,28-68-213,-1 1-1,2-1 0,0 0 0,1 1 0,0-1 0,0 1 1,3 23-1,-1-32-141,0-1 0,0 1 0,0 0 0,0-1 0,0 1 0,1 0 0,0-1 0,0 0 0,0 1 0,0-1 0,0 0 0,0 0 0,1 0 0,0 0 0,0 0 0,-1-1 0,2 0 1,-1 1-1,0-1 0,0 0 0,1 0 0,-1-1 0,1 1 0,-1-1 0,1 1 0,0-1 0,-1 0 0,7 0 0,-9-1-69,-1-1 0,1 1-1,-1-1 1,1 1 0,-1-1 0,1 1 0,-1-1-1,0 0 1,1 1 0,-1-1 0,0 1 0,1-1-1,-1 0 1,0 1 0,0-1 0,0 0 0,0 1-1,1-1 1,-1 0 0,0 0 0,0 1-1,0-1 1,0 0 0,-1 1 0,1-1 0,0 0-1,0 1 1,0-1 0,-1 0 0,1 1 0,-1-2-1,-7-25-1496,-9-2-38,-1 2 0,-41-47 1,19 25 342,17 18 636,13 17 629,0 0 0,-1 1 0,0 0 0,-18-16 0,27 28 758,44 33 1291,-29-24-2405,1-1 1,0-1 0,19 6-1,19-2-5544,-23-9-1858</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40.685"/>
    </inkml:context>
    <inkml:brush xml:id="br0">
      <inkml:brushProperty name="width" value="0.025" units="cm"/>
      <inkml:brushProperty name="height" value="0.025" units="cm"/>
    </inkml:brush>
  </inkml:definitions>
  <inkml:trace contextRef="#ctx0" brushRef="#br0">0 0 23062,'0'0'9705</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8:59.059"/>
    </inkml:context>
    <inkml:brush xml:id="br0">
      <inkml:brushProperty name="width" value="0.025" units="cm"/>
      <inkml:brushProperty name="height" value="0.025" units="cm"/>
    </inkml:brush>
  </inkml:definitions>
  <inkml:trace contextRef="#ctx0" brushRef="#br0">79 1 5862,'0'0'3656,"-9"4"-2540,7-3-1045,-36 15 1514,36-15-1330,0 0 1,0 0-1,1 0 0,-1 0 0,0 0 0,0 0 0,1 0 0,-1 1 0,1-1 0,-1 1 0,1-1 1,0 1-1,0-1 0,-1 1 0,1 0 0,0-1 0,0 1 0,1 0 0,-2 3 0,3-4-136,0 0-1,0 0 0,0 0 0,1 0 1,-1 0-1,0 0 0,1 0 0,-1 0 1,0-1-1,1 1 0,-1-1 0,1 1 1,-1-1-1,1 1 0,-1-1 0,1 0 1,0 0-1,1 0 0,34 6 564,-36-6-637,106 5 571,0-4 0,134-16 0,61-1-345,-196 14-87,-41-1-97,-1 4 1,0 2-1,116 20 1,-88-6 75,0-5 0,115 2 1,-32-4-72,412 22 239,-231-16 2803,-35-26-1410,64 25-228,-81 1-681,420-48 45,-592 22-843,163 10-1,133 29 18,-321-20-32,-28 0 136,-45-4-18,1-2 0,-1-1 0,1-1-1,35-5 1,-60 3-120,0-2 0,0 1 0,0-1 0,14-6 0,-24 9-10,0 0 0,1 0 1,-1-1-1,0 1 0,1 0 0,-1 0 1,0 0-1,0-1 0,1 1 0,-1 0 1,0 0-1,0-1 0,0 1 0,0 0 1,1-1-1,-1 1 0,0 0 0,0-1 1,0 1-1,0 0 0,0-1 0,0 1 1,0 0-1,0-1 0,0 1 0,0 0 1,0-1-1,0 1 0,0 0 0,0-1 1,0 1-1,0 0 0,0-1 0,0 1 0,0 0 1,0 0-1,0-1 0,-1 1 0,1 0 1,0-1-1,0 1 0,0 0 0,-1 0 1,1-1-1,0 1 0,0 0 0,-1 0 1,1-1-1,0 1 0,-1 0 0,1 0 1,0 0-1,-1 0 0,1 0 0,0-1 1,0 1-1,-1 0 0,1 0 0,-1 0 1,1 0-1,-20-9-2075,-15-12-9424,14 2-1336</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26.914"/>
    </inkml:context>
    <inkml:brush xml:id="br0">
      <inkml:brushProperty name="width" value="0.025" units="cm"/>
      <inkml:brushProperty name="height" value="0.025" units="cm"/>
    </inkml:brush>
  </inkml:definitions>
  <inkml:trace contextRef="#ctx0" brushRef="#br0">51 62 3171,'0'0'18812,"0"-7"-17792,0 5-935,0 1-1,0-1 1,1 0 0,-1 0-1,0 1 1,1-1-1,-1 0 1,1 1 0,-1-1-1,1 0 1,0 1-1,-1-1 1,1 1 0,0-1-1,0 1 1,0 0-1,0-1 1,1 1 0,-1 0-1,0 0 1,1-1-1,1 0 1,2-1 96,0 1 0,0 0 1,0 0-1,0 1 0,0 0 0,0-1 0,1 2 1,5-2-1,-6 2-77,8-2 105,0 1 0,0 0 0,0 2 1,22 1-1,-32-1-189,-1-1 0,1 1 0,-1-1 0,1 1 0,-1 0-1,0 0 1,1 0 0,-1 0 0,0 0 0,0 0 0,0 1 0,0-1 0,0 1 0,0-1 0,0 1 0,0 0 0,-1 0 0,1 0 0,-1 0 0,1 0 0,-1 0 0,0 0 0,0 1 0,0-1 0,0 0-1,0 1 1,0-1 0,-1 0 0,1 1 0,-1-1 0,1 4 0,-1 3 54,-1-1-1,0 1 1,0 0 0,-1 0-1,0 0 1,0-1-1,-1 1 1,0-1-1,0 0 1,-1 0 0,0 0-1,-1 0 1,0-1-1,-7 10 1,-13 12 137,0-1 1,-33 28-1,14-14 283,29-28-296,-20 22 123,33-34-263,0 0-1,1 0 0,-1 0 0,1 1 1,0-1-1,-1 0 0,1 1 1,0-1-1,0 0 0,1 1 0,-1-1 1,1 1-1,-1-1 0,1 1 0,0 3 1,2-4-13,0 0 1,0 0 0,1-1-1,-1 1 1,1-1 0,0 1 0,-1-1-1,1 0 1,0 0 0,0 0-1,-1 0 1,1-1 0,0 1 0,6-1-1,-2 2-15,15 3-59,20 4-492,54 6 0,-27-16-3905,-60 0 2811,0 0 1,0-1 0,0-1 0,0 1 0,10-6 0,21-13-9357</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18.061"/>
    </inkml:context>
    <inkml:brush xml:id="br0">
      <inkml:brushProperty name="width" value="0.025" units="cm"/>
      <inkml:brushProperty name="height" value="0.025" units="cm"/>
    </inkml:brush>
  </inkml:definitions>
  <inkml:trace contextRef="#ctx0" brushRef="#br0">94 311 10025,'0'0'2803,"-8"7"-502,-40 45 769,11-8 1809,197-269-2454,-41 54-2384,-102 154-70,-16 17 25,-1 0 0,0 0 0,0 0 0,1 0 0,-1 0 0,0 0 0,0 0 0,1 0 1,-1 0-1,0 0 0,1 0 0,-1 0 0,0 0 0,0 0 0,1 0 0,-1 1 0,0-1 1,0 0-1,1 0 0,-1 0 0,0 0 0,0 0 0,0 1 0,1-1 0,-1 0 0,0 0 1,0 0-1,0 1 0,0-1 0,1 0 0,-1 0 0,0 1 0,0-1 0,0 0 0,0 0 1,0 1-1,0-1 0,0 0 0,0 1 0,0 41 40,-40 137 539,3-16-461,33-140-156,2 1-1,0-1 0,2 0 0,0 1 0,5 25 0,-5-46-133,1 1 0,-1-1 0,1 1 0,0-1 0,0 0 0,0 0 0,1 1 0,-1-1 1,1 0-1,0 0 0,-1 0 0,1-1 0,1 1 0,-1 0 0,0-1 0,1 1 0,4 3 0,-4-4-375,0-1 0,0 1 0,0-1 0,0 0 0,0 0 0,0 0 0,0-1 0,0 1 0,1-1 0,-1 0 0,0 1 0,5-2 0,27-3-9565</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52.144"/>
    </inkml:context>
    <inkml:brush xml:id="br0">
      <inkml:brushProperty name="width" value="0.025" units="cm"/>
      <inkml:brushProperty name="height" value="0.025" units="cm"/>
    </inkml:brush>
  </inkml:definitions>
  <inkml:trace contextRef="#ctx0" brushRef="#br0">121 43 12844,'0'0'2733,"13"-5"-1985,71-24 559,-77 27-1179,0 0 1,1 1 0,0-1-1,-1 1 1,1 1 0,0 0-1,0 0 1,-1 0 0,1 1-1,0 0 1,11 3-1,-17-3-98,0 1-1,0-1 0,0 0 1,0 1-1,-1-1 0,1 1 0,-1-1 1,1 1-1,-1 0 0,1 0 0,-1 0 1,0 0-1,0 0 0,0 0 1,0 0-1,0 0 0,-1 0 0,1 0 1,-1 1-1,1-1 0,-1 0 0,0 0 1,0 1-1,0-1 0,0 0 1,0 0-1,0 1 0,-1-1 0,1 0 1,-1 0-1,-1 4 0,-1 5 310,0-1-1,0 0 1,-2 1-1,1-2 1,-9 15 0,-23 27 667,-2-2 1,-68 67-1,8-9 299,93-101-1242,0 1 0,0-1 0,1 1 1,0-1-1,-3 9 0,6-14-59,1 0-1,-1 0 0,0 1 1,1-1-1,0 0 0,-1 1 1,1-1-1,-1 1 0,1-1 1,0 0-1,0 1 0,0-1 1,0 1-1,0-1 0,0 1 1,1-1-1,-1 0 0,0 1 1,1-1-1,-1 0 0,1 1 1,-1-1-1,1 0 0,-1 1 1,1-1-1,0 0 0,0 0 1,0 0-1,0 0 0,0 0 1,0 0-1,0 0 1,0 0-1,2 1 0,5 2 46,-1-1 0,1 0 0,0-1 0,0 0 0,1 0 0,-1-1 0,15 1 0,69-3 241,-42 0-230,119 1-509,-57 0-3330,-26 0-2659</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1.176"/>
    </inkml:context>
    <inkml:brush xml:id="br0">
      <inkml:brushProperty name="width" value="0.025" units="cm"/>
      <inkml:brushProperty name="height" value="0.025" units="cm"/>
    </inkml:brush>
  </inkml:definitions>
  <inkml:trace contextRef="#ctx0" brushRef="#br0">1 48 12684,'0'0'2354,"8"5"-1489,1-1-578,-1 0 0,2-1 0,-1 0 0,0 0 0,1-1 0,-1 0 0,1-1 0,10 1 0,90-4 1097,-70 1-963,476-28 1865,-53 1-1620,1383 12 199,-877 67-352,-365-12 3645,-596-38-4193,0-1 0,0 0-1,1-1 1,-1 1 0,0-1-1,0-1 1,0 0 0,0 0 0,-1 0-1,15-8 1,-13 6-1101,-1-2-1,-1 1 1,1-1-1,-1 0 1,11-13-1,3-6-5477</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1.846"/>
    </inkml:context>
    <inkml:brush xml:id="br0">
      <inkml:brushProperty name="width" value="0.025" units="cm"/>
      <inkml:brushProperty name="height" value="0.025" units="cm"/>
    </inkml:brush>
  </inkml:definitions>
  <inkml:trace contextRef="#ctx0" brushRef="#br0">1 1 16688,'0'0'2979,"91"0"-2339,-19 0 193,15 0-32,14 0-385,6 0-320,0 0-64,-10 0-800,-14 6-802,-17 3-320,-24 2-512,-25 3-993,-17 0-1538</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2.193"/>
    </inkml:context>
    <inkml:brush xml:id="br0">
      <inkml:brushProperty name="width" value="0.025" units="cm"/>
      <inkml:brushProperty name="height" value="0.025" units="cm"/>
    </inkml:brush>
  </inkml:definitions>
  <inkml:trace contextRef="#ctx0" brushRef="#br0">200 1 9737,'-10'1'1281,"-8"1"-1099,-11 3 2414,56-2 114,-7-2-2000,68 5 411,-82-5-1026,1 0 0,-1 1 0,1-1 0,-1 1 1,0 0-1,0 1 0,0-1 0,0 1 0,0 1 0,7 4 1,-12-6-16,0-1-1,1 1 1,-1-1 0,0 1 0,0-1 0,0 1 0,0 0 0,0 0 0,0 0 0,0 0 0,-1-1-1,1 1 1,0 0 0,-1 0 0,0 0 0,0 0 0,1 0 0,-1 0 0,0 0 0,-1 1 0,1-1-1,0 0 1,0 0 0,-1-1 0,0 1 0,1 0 0,-1 0 0,0 0 0,0 0 0,0 0 0,0-1-1,-2 3 1,-4 7 383,0 0-1,-1-1 0,-18 17 0,21-22-372,-136 121 1390,20-19-862,119-105-615,-4 3 9,0 1 0,0 1 0,1-1 0,-7 11 0,11-16-14,1-1 0,-1 1 0,1 0 0,-1 0 1,1 0-1,0-1 0,-1 1 0,1 0 0,0 0 0,0 0 0,0 0 1,0-1-1,-1 1 0,1 0 0,0 0 0,1 0 0,-1 0 0,0 0 1,0 0-1,0-1 0,0 1 0,1 0 0,-1 0 0,0 0 0,1 0 0,-1-1 1,1 1-1,-1 0 0,1 0 0,-1-1 0,1 1 0,-1 0 0,1-1 1,0 1-1,-1-1 0,1 1 0,0-1 0,-1 1 0,1-1 0,0 1 1,0-1-1,0 0 0,-1 1 0,1-1 0,0 0 0,0 0 0,0 0 1,0 1-1,0-1 0,-1 0 0,1 0 0,0 0 0,2-1 0,57 7-315,118-6-1,-79-1-360,271 0-4260,-261-2 192</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3.503"/>
    </inkml:context>
    <inkml:brush xml:id="br0">
      <inkml:brushProperty name="width" value="0.025" units="cm"/>
      <inkml:brushProperty name="height" value="0.025" units="cm"/>
    </inkml:brush>
  </inkml:definitions>
  <inkml:trace contextRef="#ctx0" brushRef="#br0">0 161 11018,'0'0'2872,"7"-10"-202,1-2-2088,0 1 0,2 1 1,-1-1-1,1 2 1,1-1-1,-1 1 0,2 1 1,-1 0-1,1 1 0,13-7 1,-3 3 183,-15 6-526,0 1 0,0 0 0,1 1-1,0-1 1,-1 1 0,1 1 0,14-3 0,-47 34 369,0-3-290,2 1 1,-35 53 0,53-73-284,1 1 0,-1-1 0,1 1 1,1 1-1,-1-1 0,2 0 0,-1 1 0,1 0 1,0-1-1,1 1 0,0 0 0,0 0 0,1 0 1,0 0-1,1 0 0,2 16 0,-1-21-36,1 1 0,-1-1 0,1 1 0,-1-1 0,1 0 0,1 0 0,-1-1 0,0 1 0,1-1 0,0 0 0,0 1-1,0-1 1,0-1 0,0 1 0,0-1 0,1 0 0,-1 0 0,1 0 0,0 0 0,0-1 0,-1 0 0,1 0 0,8 1 0,2 0-992,0-1 0,1 0 0,-1-1 0,0 0 0,0-1 0,25-5 0,14-13-6220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3.849"/>
    </inkml:context>
    <inkml:brush xml:id="br0">
      <inkml:brushProperty name="width" value="0.025" units="cm"/>
      <inkml:brushProperty name="height" value="0.025" units="cm"/>
    </inkml:brush>
  </inkml:definitions>
  <inkml:trace contextRef="#ctx0" brushRef="#br0">197 1 17104,'0'0'224,"-42"53"1090,22-25 159,5 3-96,4-2 65,9-2-674,2-4-543,2-6-161,14-1-289,1-6-1440,-3-5-1218,-7-5-2338</inkml:trace>
  <inkml:trace contextRef="#ctx0" brushRef="#br0" timeOffset="1">0 120 15182,'0'0'3267,"77"-11"-2818,-35 5-97,3-2-288,3 0-32,0-1-2242,-4-3-3363</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4.226"/>
    </inkml:context>
    <inkml:brush xml:id="br0">
      <inkml:brushProperty name="width" value="0.025" units="cm"/>
      <inkml:brushProperty name="height" value="0.025" units="cm"/>
    </inkml:brush>
  </inkml:definitions>
  <inkml:trace contextRef="#ctx0" brushRef="#br0">0 279 17424,'0'0'8147,"7"-9"-6903,38-46-877,3 2 0,79-68 0,-90 87-347,-36 33-44,-1 1 0,0-1 0,0 1 0,0 0 0,1-1 0,-1 1 0,0 0 0,0 0 0,1-1 0,-1 1 0,0 0 0,0 0 0,1-1 0,-1 1 0,0 0 0,1 0 0,-1 0 0,0-1 0,1 1 0,-1 0 1,0 0-1,1 0 0,-1 0 0,1 0 0,-1 0 0,0 0 0,1 0 0,-1 0 0,0 0 0,1 0 0,-1 0 0,1 0 0,-1 0 0,0 0 0,1 0 0,-1 1 0,0-1 0,1 0 0,-1 0 0,1 0 0,0 19-385,-13 33 405,11-48 12,-7 23-44,2 1 1,1-1-1,1 1 0,1 0 1,2 31-1,1-58-105,0 0-1,0 0 0,0 0 1,0 0-1,0 0 0,0 0 1,1 0-1,-1 0 0,0 0 1,1 0-1,-1 0 0,0 0 1,1 0-1,-1 0 0,1 0 1,0-1-1,-1 1 0,1 0 1,1 1-1,20 2-7264,-6-6-297</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4.600"/>
    </inkml:context>
    <inkml:brush xml:id="br0">
      <inkml:brushProperty name="width" value="0.025" units="cm"/>
      <inkml:brushProperty name="height" value="0.025" units="cm"/>
    </inkml:brush>
  </inkml:definitions>
  <inkml:trace contextRef="#ctx0" brushRef="#br0">129 1 13421,'0'0'8808,"-10"69"-7014,5-43-737,0 2-545,2 3-320,3-2-128,0 2-32,3-4-1281,6-5-897,-4-5-3043,2-8-2402</inkml:trace>
  <inkml:trace contextRef="#ctx0" brushRef="#br0" timeOffset="1">1 103 15471,'0'0'7271,"56"-40"-7239,-20 34 32,6 0-1025,3-1-2178,2-1-2210,-4-2-4581</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4.927"/>
    </inkml:context>
    <inkml:brush xml:id="br0">
      <inkml:brushProperty name="width" value="0.025" units="cm"/>
      <inkml:brushProperty name="height" value="0.025" units="cm"/>
    </inkml:brush>
  </inkml:definitions>
  <inkml:trace contextRef="#ctx0" brushRef="#br0">0 15 5381,'0'0'12358,"9"-3"-11226,-4 2-977,3-2 214,1 1 0,0 0 1,-1 1-1,1 0 0,16 0 0,-23 1-287,0 0 1,0 0-1,1 1 0,-1-1 0,0 1 1,0-1-1,0 1 0,0 0 0,0 0 1,0 0-1,0 0 0,0 0 0,0 0 1,0 0-1,0 1 0,-1-1 0,1 1 1,-1 0-1,1-1 0,-1 1 0,1 0 1,-1 0-1,0 0 0,0 0 0,0 0 1,0 0-1,0 0 0,0 0 0,-1 0 1,1 0-1,0 5 0,-1-2 123,1 1 0,-1-1 0,0 1-1,0 0 1,-1-1 0,1 1 0,-1-1-1,-1 1 1,1-1 0,-1 1 0,0-1-1,0 0 1,-5 9 0,-4 3 1260,0-1 1,-22 24-1,-11 16 166,43-55-1630,0-1-1,0 1 1,1 0-1,-1 0 1,0 1 0,0-1-1,0 0 1,1 0-1,-1 0 1,1 0 0,-1 1-1,1-1 1,-1 0-1,1 0 1,0 1 0,0-1-1,0 0 1,-1 1-1,1-1 1,0 0 0,1 1-1,-1-1 1,0 0-1,0 1 1,1-1 0,-1 0-1,0 1 1,1-1-1,-1 0 1,1 0 0,0 0-1,-1 0 1,1 1-1,0-1 1,0 0 0,0 0-1,-1 0 1,1 0-1,0-1 1,0 1 0,1 0-1,-1 0 1,0-1-1,0 1 1,0 0-1,0-1 1,1 1 0,-1-1-1,2 1 1,8 2-20,0-1 1,0 0 0,1-1-1,19 0 1,-18 0-43,15 0-1574,-1-2 0,44-5-1,-1-10-5218</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5.335"/>
    </inkml:context>
    <inkml:brush xml:id="br0">
      <inkml:brushProperty name="width" value="0.025" units="cm"/>
      <inkml:brushProperty name="height" value="0.025" units="cm"/>
    </inkml:brush>
  </inkml:definitions>
  <inkml:trace contextRef="#ctx0" brushRef="#br0">1 14 17489,'0'0'8712,"68"0"-6919,-23-1-736,6-4-576,8 1-417,-2 1-32,-1 3-320,-8 0-1858,-15 0-1986,-12 2-2530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5.677"/>
    </inkml:context>
    <inkml:brush xml:id="br0">
      <inkml:brushProperty name="width" value="0.025" units="cm"/>
      <inkml:brushProperty name="height" value="0.025" units="cm"/>
    </inkml:brush>
  </inkml:definitions>
  <inkml:trace contextRef="#ctx0" brushRef="#br0">1 11 13965,'0'0'8424,"51"5"-6950,0-6-578,12-4-671,8 2-161,-2 2-449,-1 0-2497,0-3-3589</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6.319"/>
    </inkml:context>
    <inkml:brush xml:id="br0">
      <inkml:brushProperty name="width" value="0.025" units="cm"/>
      <inkml:brushProperty name="height" value="0.025" units="cm"/>
    </inkml:brush>
  </inkml:definitions>
  <inkml:trace contextRef="#ctx0" brushRef="#br0">23 12 10634,'0'0'10586,"13"-2"-9780,142-8 358,-128 10-1107,1 1-1,0 1 1,0 2-1,28 7 1,-53-11-120,-1 0 0,0 1 0,0-1 0,0 1 0,0-1 0,0 1 0,0 0 0,-1 0 0,1 0 0,0 0 0,0 0 0,-1 0 0,1 1 0,0-1 0,-1 1 0,1-1 0,-1 1 0,0-1 0,1 1 0,-1 0 0,0-1 0,0 1 0,0 0 0,0 0 0,0 2 0,-1-2-67,-1 0-1,1 0 0,-1 0 0,1 0 0,-1 0 0,0 0 1,0-1-1,0 1 0,0 0 0,0 0 0,0-1 0,-1 1 0,1-1 1,0 1-1,-1-1 0,1 0 0,-1 1 0,0-1 0,1 0 1,-1 0-1,0 0 0,0 0 0,1 0 0,-1-1 0,-3 2 0,-28 10-2645,0-1-1,-1-2 1,-46 8-1,41-10 1178,1 1 0,-45 17 0,81-24 1767,1-1-1,-1 1 0,1-1 0,-1 1 1,1 0-1,-1-1 0,1 1 0,-1 0 0,1 0 1,-1 0-1,1 0 0,0 0 0,0 0 1,0 1-1,-2 1 0,3-2-58,0-1 1,0 1-1,1-1 0,-1 1 1,0-1-1,1 1 0,-1-1 1,0 1-1,1-1 0,-1 0 1,1 1-1,-1-1 0,1 1 1,-1-1-1,0 0 0,1 1 0,-1-1 1,1 0-1,0 0 0,-1 0 1,1 1-1,-1-1 0,1 0 1,-1 0-1,1 0 0,0 0 1,-1 0-1,1 0 0,66 7 4390,-54-7-4466,-1 2 507,-1-1 0,0 1-1,0 1 1,-1 0 0,1 0-1,-1 1 1,1 1 0,11 6-1,-20-10-337,0 1-1,1-1 0,-1 1 0,0 0 0,0 0 0,0 0 0,0 0 1,-1 0-1,1 0 0,0 0 0,-1 1 0,0-1 0,1 0 0,-1 1 1,0-1-1,0 1 0,0 0 0,-1-1 0,1 1 0,-1 0 0,1-1 1,-1 1-1,0 0 0,0 0 0,0-1 0,0 1 0,-1 0 0,1-1 1,-1 1-1,0 0 0,1-1 0,-1 1 0,0-1 0,-1 1 0,1-1 0,0 1 1,-1-1-1,1 0 0,-3 3 0,-13 18 714,-1-1 0,0 0 0,-33 28-1,27-27-777,1 1-1,-24 31 0,46-54-137,0 0 0,0 1 0,0-1 1,0 0-1,1 1 0,-1-1 0,0 0 0,1 1 0,-1-1 1,1 1-1,-1-1 0,1 1 0,0-1 0,-1 1 1,1 0-1,0-1 0,0 1 0,1 2 0,-1-3 0,1 0 0,-1 0-1,1 0 1,-1 0 0,1 0 0,0 0-1,0 0 1,-1 0 0,1-1-1,0 1 1,0 0 0,0 0 0,0-1-1,0 1 1,0-1 0,0 1-1,0-1 1,0 1 0,2-1 0,8 3-24,-1-2 1,1 0 0,0 0 0,16-1 0,-13 0-28,223-3-3706,-79-7-4548,-75 2-679</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7.277"/>
    </inkml:context>
    <inkml:brush xml:id="br0">
      <inkml:brushProperty name="width" value="0.025" units="cm"/>
      <inkml:brushProperty name="height" value="0.025" units="cm"/>
    </inkml:brush>
  </inkml:definitions>
  <inkml:trace contextRef="#ctx0" brushRef="#br0">0 68 10346,'0'0'8103,"8"-7"-9357,37-24-1733,-42 29 2750,0 0 0,0 1-1,0 0 1,0 0-1,1 0 1,-1 0-1,0 0 1,0 1-1,0 0 1,1-1 0,-1 1-1,0 0 1,1 1-1,-1-1 1,0 0-1,0 1 1,1 0-1,-1 0 1,5 2 0,-7-3 279,-1 0 0,1 1 0,-1-1 1,1 0-1,-1 0 0,1 1 0,-1-1 1,1 0-1,-1 1 0,0-1 0,1 1 0,-1-1 1,0 0-1,1 1 0,-1-1 0,0 1 1,1-1-1,-1 1 0,0-1 0,0 1 1,0-1-1,0 1 0,1-1 0,-1 1 1,0-1-1,0 1 0,0-1 0,0 1 1,0-1-1,0 1 0,0 0 0,0-1 0,-1 1 1,1-1-1,0 1 0,0-1 0,0 1 1,-15 17 4158,2-10 1448,28-18 299,3 0-5869,0 2 1,1 0 0,0 1-1,0 1 1,1 1 0,-1 0-1,1 1 1,0 2 0,0 0-1,0 1 1,1 1 0,36 4-1,-54-4-72,1 1 0,-1-1 0,0 0-1,0 1 1,1 0 0,-1 0-1,0 0 1,0 0 0,0 0 0,0 0-1,0 1 1,0 0 0,0-1-1,0 1 1,-1 0 0,1 1 0,-1-1-1,0 0 1,1 1 0,-1-1-1,0 1 1,0 0 0,0-1 0,-1 1-1,1 0 1,-1 0 0,0 0 0,2 6-1,-2-4 19,-1 0-1,0 0 1,-1 0 0,1 0-1,-1-1 1,0 1-1,0 0 1,0 0-1,-1 0 1,0-1 0,1 1-1,-2-1 1,1 0-1,0 1 1,-1-1 0,0 0-1,0 0 1,-7 6-1,-11 10 316,0-2 0,-2-1-1,0 0 1,-28 15 0,19-13 300,-44 36 0,75-55-640,1 0 0,-1 0-1,1 0 1,0 1 0,-1-1 0,1 0-1,0 0 1,-1 1 0,1-1 0,0 0-1,0 0 1,-1 1 0,1-1 0,0 1 0,0-1-1,-1 0 1,1 1 0,0-1 0,0 0-1,0 1 1,0-1 0,0 1 0,0-1-1,0 0 1,-1 1 0,1-1 0,0 1-1,0-1 1,1 1 0,-1-1 0,0 0-1,0 1 1,0 0 0,15 4-25,33-4-47,-38-1 49,44 1-594,29-1-1938,0-7-3620,-29-5-514</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7.669"/>
    </inkml:context>
    <inkml:brush xml:id="br0">
      <inkml:brushProperty name="width" value="0.025" units="cm"/>
      <inkml:brushProperty name="height" value="0.025" units="cm"/>
    </inkml:brush>
  </inkml:definitions>
  <inkml:trace contextRef="#ctx0" brushRef="#br0">121 1 19282,'0'0'2915,"-63"46"-1057,44-28-225,1 4-512,4-2-320,7 0-513,7 0-224,0 0-32,13-2 33,8-2-770,2-2-1409,-1-5-705,-6-5-2017,-6-4-3941</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8.014"/>
    </inkml:context>
    <inkml:brush xml:id="br0">
      <inkml:brushProperty name="width" value="0.025" units="cm"/>
      <inkml:brushProperty name="height" value="0.025" units="cm"/>
    </inkml:brush>
  </inkml:definitions>
  <inkml:trace contextRef="#ctx0" brushRef="#br0">1 28 13357,'0'0'9000,"90"-20"-8904,-39 17-640,3 2-2275,-1-2-2274</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8.375"/>
    </inkml:context>
    <inkml:brush xml:id="br0">
      <inkml:brushProperty name="width" value="0.025" units="cm"/>
      <inkml:brushProperty name="height" value="0.025" units="cm"/>
    </inkml:brush>
  </inkml:definitions>
  <inkml:trace contextRef="#ctx0" brushRef="#br0">0 237 15919,'0'0'12134,"10"-8"-11611,81-59-312,-39 29-209,89-81-1,-141 119-7,0 0 0,0 0 0,0 0 0,0 0 0,0-1 0,0 1-1,0 0 1,0 0 0,0 0 0,0 0 0,0-1 0,0 1 0,0 0 0,0 0 0,0 0 0,0 0 0,0 0 0,1-1 0,-1 1 0,0 0 0,0 0 0,0 0-1,0 0 1,0 0 0,0 0 0,0 0 0,1 0 0,-1-1 0,0 1 0,0 0 0,0 0 0,0 0 0,0 0 0,1 0 0,-1 0 0,0 0 0,0 0 0,0 0-1,0 0 1,1 0 0,-1 0 0,0 0 0,0 0 0,0 0 0,0 0 0,1 0 0,-1 0 0,0 0 0,0 0 0,0 0 0,0 0 0,0 1 0,1-1 0,-1 0-1,0 0 1,0 0 0,0 0 0,0 0 0,0 0 0,0 0 0,0 0 0,1 1 0,-1-1 0,0 0 0,0 0 0,0 0 0,-4 17-106,-16 33 221,16-42-116,0 3 116,-1 0 0,2 0 0,-1 0 1,1 0-1,1 1 0,0-1 1,1 1-1,0 16 0,1-25-228,1 0 0,-1 0 0,1 0 0,-1 0-1,1 0 1,0 0 0,0 0 0,1-1 0,-1 1 0,0-1 0,1 1 0,0-1-1,-1 1 1,1-1 0,3 3 0,-2-3-593,0 1 1,1-1-1,-1 0 1,0-1-1,1 1 1,-1-1 0,1 0-1,0 1 1,-1-1-1,1-1 1,0 1-1,0-1 1,0 1-1,7-1 1,10 0-11776</inkml:trace>
  <inkml:trace contextRef="#ctx0" brushRef="#br0" timeOffset="1">630 74 22838,'0'0'7431,"-1"54"-6599,-1-29-575,2 0-129,0-1-96,5-2-545,3-1-864,0-2-1570,-4-5-768,-4-5-1666</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8.707"/>
    </inkml:context>
    <inkml:brush xml:id="br0">
      <inkml:brushProperty name="width" value="0.025" units="cm"/>
      <inkml:brushProperty name="height" value="0.025" units="cm"/>
    </inkml:brush>
  </inkml:definitions>
  <inkml:trace contextRef="#ctx0" brushRef="#br0">0 23 14286,'0'0'4003,"59"-11"-3426,-23 10-289,5 1-224,8-2-32,-1-1-2050,2-3-5381</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39.085"/>
    </inkml:context>
    <inkml:brush xml:id="br0">
      <inkml:brushProperty name="width" value="0.025" units="cm"/>
      <inkml:brushProperty name="height" value="0.025" units="cm"/>
    </inkml:brush>
  </inkml:definitions>
  <inkml:trace contextRef="#ctx0" brushRef="#br0">0 4 12748,'11'0'2611,"13"-1"-1141,-8 0-373,1 0-1,-1 1 1,0 0 0,0 2-1,29 5 1,-43-6-1024,-1-1 0,1 1 0,-1-1 0,1 1 0,0 0 0,-1 0 0,1-1 0,-1 1 1,0 0-1,1 1 0,-1-1 0,0 0 0,1 0 0,-1 0 0,0 1 0,0-1 0,0 1 0,0-1 0,-1 1 0,1-1 0,0 1 0,0-1 1,-1 1-1,1 0 0,-1-1 0,0 1 0,1 0 0,-1 0 0,0-1 0,0 1 0,0 0 0,0-1 0,0 1 0,-1 0 0,1 0 1,-1-1-1,1 1 0,-1 0 0,1-1 0,-1 1 0,0-1 0,0 1 0,1-1 0,-1 1 0,0-1 0,-2 3 0,-6 7 480,1 0 0,-1 0 0,-1-1 0,-13 12 0,20-20-405,-18 16 308,-40 41 1188,57-55-1579,1 0 0,0 0 0,0 0 0,0 0 0,1 1 0,-1-1 0,1 1 0,0 0 0,1-1 1,-1 1-1,1 0 0,0 0 0,-1 8 0,2-11-64,1 1 0,-1-1-1,1 0 1,0 1 0,-1-1 0,1 0 0,0 1 0,0-1-1,1 0 1,-1 0 0,0 0 0,1 0 0,-1 0-1,1 0 1,0-1 0,-1 1 0,1 0 0,0-1 0,0 1-1,0-1 1,0 0 0,0 0 0,1 0 0,-1 0 0,4 2-1,8 2-35,0-1 0,30 6 0,-44-10 34,29 5-934,47 2-1,-4-9-7278,-8-8-9931</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8.565"/>
    </inkml:context>
    <inkml:brush xml:id="br0">
      <inkml:brushProperty name="width" value="0.025" units="cm"/>
      <inkml:brushProperty name="height" value="0.025" units="cm"/>
    </inkml:brush>
  </inkml:definitions>
  <inkml:trace contextRef="#ctx0" brushRef="#br0">0 122 17617,'0'0'1660,"18"-3"-1318,312-46 1906,344-5 0,353 38-2009,318 45 518,-681-9-612,-475-14 103,173 2 64,-386-16-4776,17 4 2885,-23-14-6119</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3:53.649"/>
    </inkml:context>
    <inkml:brush xml:id="br0">
      <inkml:brushProperty name="width" value="0.025" units="cm"/>
      <inkml:brushProperty name="height" value="0.025" units="cm"/>
    </inkml:brush>
  </inkml:definitions>
  <inkml:trace contextRef="#ctx0" brushRef="#br0">11 264 14189,'0'0'3748,"-2"9"-1618,-6 29-144,8-37-1902,0 0 0,0-1 0,0 1 0,-1-1 0,1 1-1,0 0 1,0-1 0,0 1 0,0 0 0,0-1 0,0 1 0,0 0 0,0-1 0,1 1 0,-1 0 0,0-1 0,0 1 0,0-1 0,1 1 0,-1 0-1,0-1 1,1 1 0,-1-1 0,1 1 0,-1-1 0,0 1 0,1-1 0,-1 1 0,1-1 0,-1 0 0,1 1 0,-1-1 0,1 0 0,0 1 0,-1-1-1,1 0 1,-1 0 0,1 1 0,0-1 0,-1 0 0,1 0 0,0 0 0,-1 0 0,1 0 0,0 0 0,-1 0 0,1 0 0,-1 0 0,1 0 0,0 0-1,0-1 1,33-10 1280,27-26-248,0-3-1,-3-3 1,102-96 0,-97 78-593,-57 63-523,-4 10 0,-3 13 0,-6 5 0,0 0 0,-21 52 0,16-52 0,2 0 0,-10 51 0,19-52-2653,5-17-405,-3-11 2953,-1-1 0,0 0 0,0 0 0,0 0 1,1 0-1,-1 0 0,0 1 0,1-1 0,-1 0 0,0 0 1,0 0-1,1 0 0,-1 0 0,0 0 0,0 0 1,1 0-1,-1 0 0,0 0 0,1 0 0,-1 0 0,0 0 1,0 0-1,1 0 0,-1-1 0,0 1 0,0 0 0,1 0 1,-1 0-1,0 0 0,0 0 0,1-1 0,-1 1 1,0 0-1,0 0 0,0 0 0,1-1 0,-1 1 0,4-7-10571</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3:58.576"/>
    </inkml:context>
    <inkml:brush xml:id="br0">
      <inkml:brushProperty name="width" value="0.025" units="cm"/>
      <inkml:brushProperty name="height" value="0.025" units="cm"/>
    </inkml:brush>
  </inkml:definitions>
  <inkml:trace contextRef="#ctx0" brushRef="#br0">3732 2 9705,'0'0'9444,"10"-1"-8505,-6 1-864,1 0 0,-1 0 0,1 0 0,-1 0 0,1 1 0,-1 0 0,0 0 0,1 0 0,-1 0 0,0 1 0,0 0 0,0-1 0,0 1 0,0 1 0,0-1 0,-1 1 0,1-1 0,-1 1 0,1 0 0,-1 0 0,5 8 0,-3-5-17,0 1 1,0 1 0,-1-1-1,0 1 1,-1-1-1,0 1 1,0 0 0,2 9-1,-4-13 0,0-1 0,-1 1 0,1 0 0,-1-1 0,0 1 0,0 0 0,0 0 0,0-1 0,0 1 0,-1 0 0,0-1 0,0 1 0,0 0 0,0-1 0,0 1 1,-1-1-1,0 0 0,1 1 0,-1-1 0,-3 4 0,-11 7 272,0 0 0,-1 0 0,0-2 1,-1 0-1,0-1 0,-1 0 0,0-2 1,0 0-1,-1-2 0,-24 7 0,-30 4 611,-111 14 1,141-25-836,-279 29 1132,-451-7 1,629-27-1248,0 5-1,1 7 1,-144 33 0,72-9 50,124-24-75,-137 38 0,-65 64 0,243-94 201,-57 32-94,-17 6 105,60-32-26,32-13 26,-1-1 0,0-2 1,-49 11-1,33-13-771,-24 4-1450,53-11 746,19-3 630,6-2 9,14-8-3843,4-6-1755</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1.357"/>
    </inkml:context>
    <inkml:brush xml:id="br0">
      <inkml:brushProperty name="width" value="0.025" units="cm"/>
      <inkml:brushProperty name="height" value="0.025" units="cm"/>
    </inkml:brush>
  </inkml:definitions>
  <inkml:trace contextRef="#ctx0" brushRef="#br0">163 45 1153,'-53'16'6601,"-56"21"822,109-37-7372,0 0 1,0 0-1,0 0 1,0 0-1,0 0 1,1 0-1,-1 0 0,0 0 1,0 0-1,0 0 1,0 0-1,0 0 1,0 0-1,0 0 0,0 0 1,0 0-1,0 0 1,0 0-1,0 0 1,0 0-1,1 1 1,-1-1-1,0 0 0,0 0 1,0 0-1,0 0 1,0 0-1,0 0 1,0 0-1,0 0 0,0 0 1,0 0-1,0 0 1,0 1-1,0-1 1,0 0-1,0 0 0,0 0 1,0 0-1,0 0 1,0 0-1,0 0 1,0 0-1,0 0 0,0 0 1,0 1-1,0-1 1,0 0-1,0 0 1,0 0-1,0 0 0,-1 0 1,1 0-1,17 2 856,23-1-165,434-27 2730,-176 5-2983,2206-35 989,-2349 58-952,298 43 0,-446-44-531,-5-1-3,-1 0 0,1 0 1,0 0-1,-1 0 0,1 1 1,-1-1-1,1 0 0,0 1 1,-1-1-1,1 1 1,-1 0-1,1-1 0,-1 1 1,1 0-1,-1 0 0,0 0 1,1 0-1,-1 0 0,0 0 1,0 0-1,0 0 0,2 3 1,-5-3-517,1-1 1,-1 1-1,0-1 1,0 1-1,0-1 1,1 0-1,-1 1 1,0-1-1,0 0 1,0 0-1,0 0 1,1-1-1,-1 1 1,0 0-1,-2-1 1,-12-8-7117</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2.394"/>
    </inkml:context>
    <inkml:brush xml:id="br0">
      <inkml:brushProperty name="width" value="0.025" units="cm"/>
      <inkml:brushProperty name="height" value="0.025" units="cm"/>
    </inkml:brush>
  </inkml:definitions>
  <inkml:trace contextRef="#ctx0" brushRef="#br0">0 52 11627,'0'0'4004,"72"-34"-1858,-34 25-801,13 4-192,5 2-224,4 3-481,-3 0-255,-5 0-97,-10 8-64,-14 2 32,-14 2-96,-14 1-545,-12-1-640,-23 0-288,-8-1-962,-10-4-2529,-3-3-2660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2.740"/>
    </inkml:context>
    <inkml:brush xml:id="br0">
      <inkml:brushProperty name="width" value="0.025" units="cm"/>
      <inkml:brushProperty name="height" value="0.025" units="cm"/>
    </inkml:brush>
  </inkml:definitions>
  <inkml:trace contextRef="#ctx0" brushRef="#br0">57 1 6822,'0'0'6641,"13"3"-4484,36 5 395,73 1 0,-120-9-2493,0 0 0,0 0 0,0 0 0,0 0 0,0 1 0,0-1 0,0 1 0,0-1 1,-1 1-1,1 0 0,0 0 0,0 0 0,-1 0 0,1 0 0,2 2 0,-3-2-7,-1-1 0,1 1 0,-1 0 0,1 0 0,0 0-1,-1 0 1,0 0 0,1 0 0,-1 0 0,0 1 0,1-1 0,-1 0-1,0 0 1,0 0 0,0 0 0,0 0 0,0 0 0,0 0 0,-1 3-1,0 0 87,-1 0 0,1 0 0,-1 1-1,0-1 1,0 0 0,-1 0-1,1-1 1,-1 1 0,0-1 0,0 1-1,-4 3 1,-23 19 924,-61 38 0,56-41 134,-45 38 0,80-60-1187,-1-1 0,0 1 0,0 0 0,0-1 0,1 1 0,-1 0 0,0 0 0,1-1 0,-1 1 0,1 0 0,-1 0 0,1 0 0,-1 0 0,1 0 0,0 0 0,-1 0 0,1 0 0,0 0 0,0 1 0,0-1-6,0 0 1,0-1 0,0 1-1,1-1 1,-1 1-1,1 0 1,-1-1-1,0 1 1,1-1-1,-1 1 1,1-1 0,-1 1-1,1-1 1,-1 0-1,1 1 1,-1-1-1,1 0 1,0 1-1,-1-1 1,1 0-1,-1 1 1,2-1 0,44 7 67,-37-6-35,97 8 13,29 3-1073,-45-1-2694,-49-6-1529,-4-4-4192</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4:08.177"/>
    </inkml:context>
    <inkml:brush xml:id="br0">
      <inkml:brushProperty name="width" value="0.025" units="cm"/>
      <inkml:brushProperty name="height" value="0.025" units="cm"/>
    </inkml:brush>
  </inkml:definitions>
  <inkml:trace contextRef="#ctx0" brushRef="#br0">1 240 14157,'0'0'16485,"8"-9"-16026,161-218 315,-169 226-776,0 1-1,0 0 1,0 0-1,1 0 0,-1 0 1,0 0-1,0-1 1,0 1-1,0 0 0,0 0 1,0 0-1,0 0 1,0 0-1,1-1 0,-1 1 1,0 0-1,0 0 1,0 0-1,0 0 0,0 0 1,1 0-1,-1 0 1,0 0-1,0 0 0,0 0 1,0 0-1,1 0 1,-1 0-1,0 0 0,0-1 1,0 2-1,0-1 1,1 0-1,-1 0 0,0 0 1,0 0-1,0 0 1,1 0-1,-1 0 0,0 0 1,0 0-1,0 0 1,0 0-1,0 0 0,1 0 1,-1 0-1,0 1 1,0-1-1,0 0 0,0 0 1,0 0-1,1 0 1,2 15-60,-2 24 89,-1-34-9,0 42-75,-2-25-226,2 0 1,0 1-1,2-1 1,0 0 0,1 1-1,10 33 1,-2-37-4619,0-11-3453</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6.085"/>
    </inkml:context>
    <inkml:brush xml:id="br0">
      <inkml:brushProperty name="width" value="0.025" units="cm"/>
      <inkml:brushProperty name="height" value="0.025" units="cm"/>
    </inkml:brush>
  </inkml:definitions>
  <inkml:trace contextRef="#ctx0" brushRef="#br0">1 45 15407,'0'0'8231,"56"-6"-7334,-20 0-576,10 0-257,0-1-32,-1 0 32,-3 1-128,-6 1-353,-6 3-864,-4 2-1378,-8 0-768,-10 0-1281</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6.476"/>
    </inkml:context>
    <inkml:brush xml:id="br0">
      <inkml:brushProperty name="width" value="0.025" units="cm"/>
      <inkml:brushProperty name="height" value="0.025" units="cm"/>
    </inkml:brush>
  </inkml:definitions>
  <inkml:trace contextRef="#ctx0" brushRef="#br0">190 1 13677,'0'0'10138,"2"3"-10021,1 0 0,0 1 1,-1 0-1,0-1 1,0 1-1,3 7 1,-5-7-89,-1 1 0,0-1 0,0 1 1,0-1-1,0 1 0,-1-1 1,1 0-1,-1 0 0,0 0 0,-1 0 1,1 0-1,-1 0 0,1-1 0,-1 1 1,0-1-1,-5 5 0,-64 53 671,48-43-88,9-6-242,-26 21 737,39-31-1071,0-1 0,0 1 1,1 0-1,-1 0 0,1 0 0,-1 0 1,1 0-1,0 0 0,0 0 0,0 1 1,0-1-1,0 0 0,0 1 0,1-1 1,-1 1-1,0 3 0,2-5-35,-1 0 1,1 0-1,0 0 1,-1 0-1,1 0 0,0-1 1,0 1-1,-1 0 0,1 0 1,0-1-1,0 1 1,0-1-1,0 1 0,0-1 1,0 1-1,0-1 0,0 1 1,0-1-1,0 0 1,0 1-1,0-1 0,0 0 1,0 0-1,0 0 0,2 0 1,38 3 67,-30-3-46,47 3 5,-36-4-120,0 2 0,0 0-1,0 1 1,0 2 0,-1 0 0,1 1 0,-1 1 0,37 17 0,-37-15-2643,-7-8-6285</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4:12.499"/>
    </inkml:context>
    <inkml:brush xml:id="br0">
      <inkml:brushProperty name="width" value="0.025" units="cm"/>
      <inkml:brushProperty name="height" value="0.025" units="cm"/>
    </inkml:brush>
  </inkml:definitions>
  <inkml:trace contextRef="#ctx0" brushRef="#br0">14 50 14734,'0'0'5878,"9"-8"-3359,-2 3-2058,0 1 0,0-1 0,0 1 0,1 0 0,-1 1 0,1 0 0,0 0 0,0 0 0,0 1 0,0 1 0,0-1 0,0 1 0,9 0 0,-10 1-131,3-1-31,0 1-1,1 1 0,-1-1 1,0 2-1,0-1 0,11 4 1,-19-4-281,0 0 1,0 0 0,0 0-1,0 0 1,0 0 0,0 0-1,-1 1 1,1-1 0,0 1 0,-1-1-1,1 1 1,-1 0 0,1 0-1,-1 0 1,0-1 0,0 1-1,0 0 1,0 1 0,0-1-1,0 0 1,0 0 0,-1 0-1,1 0 1,-1 1 0,0-1-1,1 0 1,-1 0 0,0 1-1,0-1 1,-1 0 0,1 0 0,0 1-1,-2 2 1,1 1-11,-1 1-1,-1 0 1,1-1 0,-1 1 0,0-1-1,-1 0 1,1 0 0,-1 0 0,-1-1-1,1 1 1,-1-1 0,0 0 0,-7 6-1,-11 8 3,-43 28 0,54-39-10,-17 9 0,22-14 0,0 1 0,0 0 0,0 0 0,1 0 0,0 1 0,0 0 0,0 0 0,0 0 0,1 1 0,-6 7 0,11-13 0,0 1 0,0-1 0,0 0 0,0 1 0,0-1 0,0 1 0,0-1 0,0 1 0,0-1 0,1 0 0,-1 1 0,0-1 0,0 1 0,0-1 0,0 0 0,1 1 0,-1-1 0,0 0 0,0 1 0,0-1 0,1 0 0,-1 1 0,0-1 0,1 0 0,-1 1 0,0-1 0,1 0 0,-1 0 0,0 1 0,1-1 0,-1 0 0,1 0 0,-1 0 0,0 0 0,1 1 0,-1-1 0,1 0 0,-1 0 0,1 0 0,-1 0 0,0 0 0,1 0 0,-1 0 0,1 0 0,0-1 0,26 2 0,-22-1 0,208 0-3732,-156 0-4675</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9.227"/>
    </inkml:context>
    <inkml:brush xml:id="br0">
      <inkml:brushProperty name="width" value="0.025" units="cm"/>
      <inkml:brushProperty name="height" value="0.025" units="cm"/>
    </inkml:brush>
  </inkml:definitions>
  <inkml:trace contextRef="#ctx0" brushRef="#br0">0 61 16720,'0'0'4260,"69"-26"-2883,-22 21 97,9 0-706,1 0-544,2 0-224,-8 3-352,-6-1-865,-11 0-865,-11 1-320,-17-1 128,-22 1-12172</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49.559"/>
    </inkml:context>
    <inkml:brush xml:id="br0">
      <inkml:brushProperty name="width" value="0.025" units="cm"/>
      <inkml:brushProperty name="height" value="0.025" units="cm"/>
    </inkml:brush>
  </inkml:definitions>
  <inkml:trace contextRef="#ctx0" brushRef="#br0">121 0 9705,'0'0'4244,"8"3"-2973,12 4-632,-13-6-234,-1 1 0,1 0 0,-1 1-1,0-1 1,1 1 0,-1 0 0,9 7 0,-14-8-310,0-1-1,1 1 1,-1 0-1,0-1 1,0 1 0,0 0-1,0 0 1,0 0-1,0 0 1,0 0-1,-1 0 1,1 0-1,-1 0 1,1 0-1,-1 0 1,0 0 0,0 0-1,0 0 1,0 0-1,0 1 1,0-1-1,-1 0 1,1 0-1,-1 0 1,1 0 0,-1 0-1,0 0 1,0 0-1,0 0 1,0-1-1,0 1 1,-2 2-1,-7 11 167,0-1-1,-2 1 0,0-2 1,0 0-1,-1 0 0,-1-1 1,0-1-1,-18 12 0,-49 43 595,79-58-1010,14-4-19,21-3-131,-27-1 245,19 1-232,0 1 0,0 2-1,-1 0 1,1 2 0,-1 0-1,-1 1 1,27 13 0,-5-8-2854,-12-10-2372,-1-2-4230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5:16.061"/>
    </inkml:context>
    <inkml:brush xml:id="br0">
      <inkml:brushProperty name="width" value="0.025" units="cm"/>
      <inkml:brushProperty name="height" value="0.025" units="cm"/>
    </inkml:brush>
  </inkml:definitions>
  <inkml:trace contextRef="#ctx0" brushRef="#br0">1 98 14350,'0'0'7665,"6"-8"-5518,1 0-1703,0 0 1,1 1-1,0 0 1,0 1-1,1-1 1,0 2-1,0-1 1,0 1-1,0 1 1,1 0-1,0 0 1,0 1-1,0 0 1,12-2-1,-11 3-314,2 0 0,-1 0 0,0 1 0,0 1 0,20 1 0,-31-1-127,0 0 1,0 1 0,1-1-1,-1 1 1,0-1-1,0 0 1,0 1 0,0 0-1,0-1 1,0 1 0,0 0-1,-1 0 1,1-1 0,0 1-1,0 0 1,0 0 0,-1 0-1,1 0 1,0 0 0,-1 0-1,1 0 1,-1 0-1,1 0 1,-1 0 0,0 0-1,1 0 1,-1 1 0,0-1-1,0 0 1,0 0 0,0 0-1,0 0 1,0 1 0,0-1-1,0 0 1,0 0 0,-1 0-1,1 0 1,0 0 0,-1 1-1,0 0 1,-1 6 66,-1-1 1,1 0-1,-1 1 1,-1-1 0,-4 7-1,-60 75 237,51-70-261,2 0 0,0 1 0,1 0-1,1 1 1,-10 24 0,22-44-46,0 1 0,0-1 0,0 1 0,1-1 0,-1 1 0,0 0 0,1-1 0,-1 1 0,1 0 0,0-1 0,0 1 0,0 0 0,0 0 0,0-1 0,0 1 0,0 0 0,0-1 0,1 1 0,-1 0 0,0-1 0,1 1 0,0 0 0,-1-1 0,1 1 0,0-1 0,0 1 0,0-1 0,0 1 0,0-1 0,0 0 0,0 0 0,0 1 0,1-1 0,-1 0 0,0 0 0,1 0 0,-1 0 0,1-1 0,-1 1 0,1 0 0,0 0 0,2 0 0,7 1 0,0 0 0,0 0 0,1-1 0,-1-1 0,16 0 0,-10-1 0,5 1-603,0-1 0,42-9 0,7-12-4757,-8-4-7490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5:16.859"/>
    </inkml:context>
    <inkml:brush xml:id="br0">
      <inkml:brushProperty name="width" value="0.025" units="cm"/>
      <inkml:brushProperty name="height" value="0.025" units="cm"/>
    </inkml:brush>
  </inkml:definitions>
  <inkml:trace contextRef="#ctx0" brushRef="#br0">87 53 7944,'0'0'18940,"14"-7"-17787,-5 3-987,2-2-38,1 1 0,-1 1 1,1-1-1,0 2 0,-1 0 0,2 0 0,13-1 0,113-3-634,-80 6-6072,-82 3-2163,-18 6 4932,-1 1 2975,-19-2 2088,29-4 3212,-53 11 0,108-14-174,-9 0-3844,1 1 1,-1 0-1,0 2 1,16 4-1,-29-7-388,0 0 0,0 1 1,0-1-1,0 1 0,0-1 0,0 1 0,0 0 0,0-1 1,0 1-1,0 0 0,-1 0 0,1 0 0,0-1 0,0 1 1,-1 0-1,1 0 0,-1 0 0,1 0 0,-1 0 1,1 0-1,-1 0 0,0 0 0,1 1 0,-1-1 0,0 0 1,0 0-1,0 0 0,0 0 0,0 0 0,0 0 0,0 0 1,0 1-1,-1-1 0,1 0 0,0 0 0,-1 0 0,1 0 1,0 0-1,-1 0 0,1 0 0,-1 0 0,0 0 0,1 0 1,-1 0-1,0-1 0,0 1 0,-1 1 0,-5 7 319,-1-1 0,0 0 0,-15 12 0,18-16-293,-177 135 933,181-138-1005,0 0 0,-1 0 0,1 0 0,0 0-1,0 0 1,0 0 0,0 0 0,0 1 0,0-1 0,0 0-1,0 1 1,0-1 0,0 1 0,1-1 0,-1 3-1,1-4-14,0 1 0,0-1 0,0 1 0,0 0 0,0-1 0,1 1 0,-1-1 0,0 1 0,0-1 0,1 1 0,-1-1 0,0 1 0,1-1 0,-1 0 0,0 1 0,1-1 0,-1 1 0,1-1 0,-1 0 0,1 1 0,-1-1 0,1 0 0,-1 0 0,1 1 0,-1-1 0,1 0 0,-1 0 0,1 0 0,8 3-83,0-2 0,0 0 0,0 0 0,12 0-1,-4 0-70,73 9-1254,-10-1-1762,-27-5-2627,-13-4-2610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5:18.750"/>
    </inkml:context>
    <inkml:brush xml:id="br0">
      <inkml:brushProperty name="width" value="0.025" units="cm"/>
      <inkml:brushProperty name="height" value="0.025" units="cm"/>
    </inkml:brush>
  </inkml:definitions>
  <inkml:trace contextRef="#ctx0" brushRef="#br0">1 207 6342,'0'0'22133,"9"2"-20814,0-2-1160,0 1 0,-1-2 1,1 0-1,0 0 1,-1 0-1,1-1 1,-1 0-1,1-1 0,-1 0 1,0 0-1,0-1 1,-1 0-1,1 0 1,12-10-1,6-2-76,-2-1 0,0-2 0,0 0 1,-2-1-1,-1-2 0,26-32 0,-66 106-83,8-33-157,2 1-1,0 0 1,2 0-1,0 1 1,1 0-1,1 0 1,1 0-1,1 1 1,-1 40-1,12-29-3707,11-13-3795</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1.752"/>
    </inkml:context>
    <inkml:brush xml:id="br0">
      <inkml:brushProperty name="width" value="0.025" units="cm"/>
      <inkml:brushProperty name="height" value="0.025" units="cm"/>
    </inkml:brush>
  </inkml:definitions>
  <inkml:trace contextRef="#ctx0" brushRef="#br0">1253 4925 13741,'-32'-15'415,"0"-2"-1,1-1 1,1-1-1,1-1 1,-47-44-1,-119-137 2694,165 168-1950,-83-100-906,6-5 0,6-5-1,7-4 1,6-4 0,-118-278 0,189 387-220,1 0 1,2-2-1,2 0 0,3 0 1,1-1-1,2 0 0,2-1 1,2 1-1,2-1 0,2 1 1,2-1-1,2 1 1,1 0-1,3 1 0,28-78 1,-11 59-29,2 1 0,4 1 0,2 1 0,2 2 0,59-68 1,-35 56-5,4 3 1,2 2 0,109-79-1,-47 55-13,4 6 0,4 5 0,2 7 0,220-78 0,567-126 18,-635 198-10,961-220 94,16 60 169,1662-124-183,-988 261-57,5 86 33,244 92-17,-3 86 18,-671-16 0,-7 65 8,-1482-208-63,1342 256 10,-1020-177-14,629 243-1,-575-140 24,-332-147-36,-3 2 0,-1 3 0,87 77 0,-137-106 28,-1 1 0,0 1 0,-1 1-1,-2 0 1,0 1 0,0 0 0,-2 1-1,-1 1 1,-1 0 0,0 0 0,-2 1 0,-1 0-1,0 0 1,-2 1 0,-1 0 0,0 0 0,-2 0-1,-1 0 1,-1 1 0,-1-1 0,-1 0-1,-1 0 1,-11 44 0,-2-12 116,-1-1-1,-3 0 1,-3-2 0,-2 0 0,-2-2-1,-49 71 1,33-63-5,-3-3 1,-2-2 0,-2-2-1,-104 83 1,81-81-41,-2-4 0,-2-3 1,-1-3-1,-3-4 1,-2-3-1,-1-5 0,-1-2 1,-176 34-1,80-35-10,-138 27 63,266-43-257,1 2 0,1 2 0,-94 46 0,125-49-1877,19-9-1909,12-3-340,1-2-2710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2.099"/>
    </inkml:context>
    <inkml:brush xml:id="br0">
      <inkml:brushProperty name="width" value="0.025" units="cm"/>
      <inkml:brushProperty name="height" value="0.025" units="cm"/>
    </inkml:brush>
  </inkml:definitions>
  <inkml:trace contextRef="#ctx0" brushRef="#br0">535 6 12588,'0'-1'136,"0"1"1,-1 0-1,1-1 0,0 1 1,0 0-1,-1-1 0,1 1 1,0 0-1,-1-1 1,1 1-1,-1 0 0,1 0 1,0-1-1,-1 1 0,1 0 1,-1 0-1,1 0 0,-1 0 1,1 0-1,-1 0 1,1-1-1,-1 1 0,1 0 1,0 0-1,-1 0 0,1 1 1,-1-1-1,1 0 0,-1 0 1,1 0-1,-1 0 1,1 0-1,-1 0 0,1 1 1,0-1-1,-1 0 0,1 0 1,0 1-1,-1-1 0,1 0 1,-1 1-1,1-1 1,0 0-1,-1 1 0,-21 13 428,-49 42 1029,-29 23-28,-177 107 1,268-181-1527,6-4-27,0 1 1,0-1-1,0 1 1,0-1-1,0 1 1,1 0-1,-1 0 1,1 0-1,-1 1 1,1-1-1,0 0 1,0 1-1,-2 2 1,4-4-21,0 0 1,0-1 0,0 1-1,1-1 1,-1 1 0,0 0-1,0-1 1,1 1 0,-1-1-1,0 1 1,0-1 0,1 1-1,-1-1 1,1 1 0,-1-1 0,1 1-1,-1-1 1,0 0 0,1 1-1,-1-1 1,1 1 0,0-1-1,-1 0 1,1 0 0,-1 1-1,1-1 1,-1 0 0,1 0-1,0 0 1,-1 0 0,1 0-1,-1 0 1,1 0 0,0 0-1,0 0 1,31 4-49,-29-4 61,322-1-696,-109-18-5105,-96 6 992</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2.959"/>
    </inkml:context>
    <inkml:brush xml:id="br0">
      <inkml:brushProperty name="width" value="0.025" units="cm"/>
      <inkml:brushProperty name="height" value="0.025" units="cm"/>
    </inkml:brush>
  </inkml:definitions>
  <inkml:trace contextRef="#ctx0" brushRef="#br0">53 448 10634,'0'0'5210,"-8"7"-2161,-37 30 506,60-40-1906,5-13-1189,1 0 0,-2-2 0,0 0-1,-2-1 1,22-28 0,-7 9-96,100-139 635,-32 40 314,-94 134-686,-7 13-402,1-8-196,-29 151 206,19-114-164,2 0 1,2 1-1,1 0 1,1 69-1,4-105-231,0 0-1,0 0 1,1 0-1,0 0 1,-1 0-1,1 0 1,0 0-1,1-1 1,-1 1-1,1 0 0,0-1 1,0 1-1,0-1 1,0 1-1,0-1 1,1 0-1,-1 0 1,1 0-1,0-1 1,0 1-1,0 0 1,0-1-1,1 0 1,-1 0-1,1 0 0,-1 0 1,1-1-1,0 1 1,-1-1-1,1 0 1,0 0-1,0 0 1,0-1-1,0 1 1,0-1-1,0 0 1,0 0-1,0 0 1,0-1-1,0 1 1,5-2-1,34-16-6806</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3.651"/>
    </inkml:context>
    <inkml:brush xml:id="br0">
      <inkml:brushProperty name="width" value="0.025" units="cm"/>
      <inkml:brushProperty name="height" value="0.025" units="cm"/>
    </inkml:brush>
  </inkml:definitions>
  <inkml:trace contextRef="#ctx0" brushRef="#br0">1 114 14125,'3'-9'2307,"1"-2"-1556,0 0 0,1 1 1,0-1-1,1 1 1,8-10-1,-13 18-646,0 0 0,1 0-1,-1 0 1,1 0 0,-1 0-1,1 0 1,0 0 0,0 1 0,0-1-1,0 0 1,0 1 0,0 0-1,1 0 1,-1-1 0,0 1-1,1 0 1,-1 1 0,1-1-1,-1 0 1,1 1 0,-1-1 0,1 1-1,-1 0 1,1 0 0,-1 0-1,1 0 1,0 0 0,-1 1-1,1-1 1,-1 1 0,1 0 0,-1-1-1,0 1 1,5 3 0,-5-2-86,0 0-1,0 0 1,0 0 0,0 1 0,0-1 0,-1 0 0,1 1 0,-1 0 0,0-1 0,0 1 0,0 0 0,0 0 0,0-1 0,0 1 0,-1 0 0,0 0 0,1 0 0,-1 0 0,0 0 0,0 0 0,-1 0-1,1 0 1,-1 3 0,-1 4 104,0 0 0,0 0-1,0 0 1,-2 0-1,-4 12 1,-21 29 377,-13 30 568,39-74-1003,0 0-1,1 1 0,0 0 0,0 0 0,0-1 1,1 1-1,0 0 0,1 14 0,1-19-69,0-1 0,0 1 0,0 0 0,0-1 0,0 0 0,1 1 0,-1-1 0,1 0-1,-1 0 1,1 1 0,0-1 0,0-1 0,0 1 0,0 0 0,0 0 0,1-1 0,-1 1 0,0-1 0,1 0 0,-1 0 0,1 0 0,0 0-1,-1 0 1,5 1 0,8 2-242,0-1-1,31 4 0,-10-4-2133,49-2 0,-72-2 1152,0 0 0,0-1 0,0-1 0,13-4 1,19-11-5936</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4.124"/>
    </inkml:context>
    <inkml:brush xml:id="br0">
      <inkml:brushProperty name="width" value="0.025" units="cm"/>
      <inkml:brushProperty name="height" value="0.025" units="cm"/>
    </inkml:brush>
  </inkml:definitions>
  <inkml:trace contextRef="#ctx0" brushRef="#br0">567 67 10025,'-13'-1'1922,"-18"-3"-546,-47 2-1,64 2-1000,1 1-1,-1 1 0,0 0 0,1 1 0,-1 0 0,1 1 0,-14 6 0,5 2-76,-1 2-1,2 0 0,0 1 1,0 2-1,2 0 0,0 0 1,1 2-1,1 1 0,0 0 1,2 1-1,0 0 0,2 1 1,0 1-1,1 0 0,2 1 1,0 0-1,2 1 0,1-1 1,0 2-1,2-1 0,1 1 1,-1 28-1,4-44-289,1 0-1,0 0 1,1 0 0,0-1 0,1 1-1,0 0 1,0-1 0,1 1 0,0-1 0,1 0-1,0 0 1,0 0 0,1 0 0,0-1-1,0 1 1,1-2 0,0 1 0,1 0-1,0-1 1,0-1 0,0 1 0,1-1-1,0 0 1,0-1 0,1 0 0,-1 0 0,1 0-1,0-2 1,0 1 0,1-1 0,-1 0-1,12 1 1,7 0 243,0-1 0,-1-1 1,1-2-1,0-1 0,0-1 0,0-1 0,0-2 0,-1 0 1,0-2-1,0-1 0,-1-2 0,0 0 0,36-20 0,-17 5 199,-1-2-1,-1-1 1,-2-3-1,0-1 1,-3-2-1,50-56 0,-67 67-295,-2-2-1,-1 0 1,-1 0-1,21-44 1,-32 57-112,-1-1 1,0 1-1,0-1 0,-2-1 1,0 1-1,0 0 1,-1-1-1,-1 1 0,0-1 1,-1 0-1,0 1 1,-4-23-1,3 30-68,-1 1-1,1-1 1,-1 1-1,-1-1 1,1 1-1,-1 0 1,0-1-1,0 2 1,0-1 0,-1 0-1,0 1 1,0-1-1,0 1 1,0 0-1,-5-3 1,0 1-86,0 1-1,0 0 1,0 0-1,0 1 1,0 0 0,-1 1-1,0 0 1,-11-1-1,-5 0-207,1 1-1,-1 2 1,0 0-1,1 2 1,-1 1-1,-28 6 1,27-3-615,0 2 1,1 1 0,-35 14-1,48-15-59,0 0 0,0 0 0,-14 11 0,21-14 12,1 1 0,-1 0-1,0 1 1,1-1 0,0 1-1,1 0 1,-5 8 0,-5 14-5584</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4.501"/>
    </inkml:context>
    <inkml:brush xml:id="br0">
      <inkml:brushProperty name="width" value="0.025" units="cm"/>
      <inkml:brushProperty name="height" value="0.025" units="cm"/>
    </inkml:brush>
  </inkml:definitions>
  <inkml:trace contextRef="#ctx0" brushRef="#br0">1 53 19250,'0'0'10923,"72"-52"-26746</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6.518"/>
    </inkml:context>
    <inkml:brush xml:id="br0">
      <inkml:brushProperty name="width" value="0.025" units="cm"/>
      <inkml:brushProperty name="height" value="0.025" units="cm"/>
    </inkml:brush>
  </inkml:definitions>
  <inkml:trace contextRef="#ctx0" brushRef="#br0">0 53 11275,'0'0'5669,"48"-51"-5477,-1 50 0,15 1-63,14 0-65,13 0 0,15 3-64,8 3-321,12-1-1248,-2-5-2275,-3 0-3907</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28.710"/>
    </inkml:context>
    <inkml:brush xml:id="br0">
      <inkml:brushProperty name="width" value="0.025" units="cm"/>
      <inkml:brushProperty name="height" value="0.025" units="cm"/>
    </inkml:brush>
  </inkml:definitions>
  <inkml:trace contextRef="#ctx0" brushRef="#br0">23 86 5125,'-10'0'1025,"3"0"384,3 0 257,3-3-449,1-6-128,0-1-352,16-3-129,4 0-31,5 0-129,9 3-192,0 5-160,6 2-63,4 3-66,7 0-1088,4 0-1281,7-7-2947</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3.079"/>
    </inkml:context>
    <inkml:brush xml:id="br0">
      <inkml:brushProperty name="width" value="0.025" units="cm"/>
      <inkml:brushProperty name="height" value="0.025" units="cm"/>
    </inkml:brush>
  </inkml:definitions>
  <inkml:trace contextRef="#ctx0" brushRef="#br0">219 2431 17040,'-10'-5'107,"1"0"-205,1 0 1,0 0 0,0-1-1,1 0 1,0 0-1,0-1 1,1 0-1,-1 0 1,1-1 0,1 0-1,-7-10 1,-7-21 417,2 0-1,1-1 1,2-1 0,1 0 0,3-1 0,-8-60-1,10 28-75,4 0-1,10-142 0,-1 163-124,3 0 0,3 0 1,2 1-1,1 0 0,4 1 0,1 1 0,36-65 1,-13 41-11,4 1 1,3 3 0,110-121 0,-83 109 506,3 4 1,155-116-1,-182 157-209,2 3 0,1 2 0,1 3 0,2 2 0,1 3 0,78-22 0,-26 20-318,209-22-1,120 22-28,-162 12-19,-37-3 9,614-11 396,-764 36-407,0 4 0,-1 4 0,-1 4-1,-1 4 1,-1 3 0,-1 5 0,-2 3 0,-1 4 0,-2 3-1,122 86 1,-162-99-36,-1 3-1,-2 1 1,-2 1 0,-1 3-1,-1 0 1,29 46-1,-44-55 28,-1 2-1,-2 0 0,-1 1 0,-1 1 0,-2 0 0,-1 0 0,-2 1 1,-1 1-1,6 61 0,-7-12 37,-5 0 0,-3 0 0,-3 0 0,-4 0 1,-4 0-1,-38 135 0,33-162 24,-3 0 0,-3-1 0,-2-2-1,-2 0 1,-2-2 0,-3-1 0,-1-1 0,-3-2 0,-2-2 0,-53 49 0,54-60 104,-3-3 0,0-1 0,-2-2 0,-67 34 0,14-18 231,-113 35 0,188-72-741,2-2-1051,0 1 0,0 0 0,1 2 0,0 0-1,0 1 1,1 1 0,-22 16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3.530"/>
    </inkml:context>
    <inkml:brush xml:id="br0">
      <inkml:brushProperty name="width" value="0.025" units="cm"/>
      <inkml:brushProperty name="height" value="0.025" units="cm"/>
    </inkml:brush>
  </inkml:definitions>
  <inkml:trace contextRef="#ctx0" brushRef="#br0">159 69 13485,'0'0'3016,"2"-9"-1730,0-1-807,-2 7-305,0-1-1,1 1 0,0 0 0,0 0 0,0 0 0,0-1 1,0 1-1,1 0 0,-1 0 0,1 1 0,3-6 1,-5 7-110,0 1-1,1 0 1,-1-1 0,0 1 0,0 0 0,0-1 0,0 1 0,1-1 0,-1 1 0,0 0 0,1 0 0,-1-1 0,0 1 0,0 0 0,1-1 0,-1 1 0,0 0-1,1 0 1,-1 0 0,1-1 0,-1 1 0,0 0 0,1 0 0,-1 0 0,1 0 0,-1 0 0,0 0 0,1 0 0,-1 0 0,1 0 0,-1 0 0,1 0 0,-1 0 0,0 0-1,1 0 1,-1 0 0,1 0 0,-1 0 0,0 0 0,1 1 0,-1-1 0,1 0 0,5 21 855,-4 31-569,-2-51-263,-2 11 27,1-1 0,-1 0 0,-1 0 1,0 0-1,0 0 0,-1-1 0,-10 18 1,-46 72 852,31-56-798,10-14-7,-24 40 190,40-65-331,1 1 0,-1-1 0,1 1 1,0 0-1,0 0 0,1 0 0,0 0 0,0 0 1,0 0-1,1 7 0,0-13-26,0 1 1,0 0-1,0 0 1,1-1-1,-1 1 0,0 0 1,1-1-1,-1 1 1,1 0-1,-1-1 0,1 1 1,-1-1-1,1 1 0,-1-1 1,1 1-1,0-1 1,-1 1-1,1-1 0,-1 1 1,1-1-1,0 0 0,0 1 1,-1-1-1,1 0 1,0 0-1,0 1 0,-1-1 1,1 0-1,1 0 1,28 1-16,-22-1 39,26-2 77,0-2-1,62-14 0,20-3-2276,-41 14-2231,-32 4-1399,3-1-6937</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4.722"/>
    </inkml:context>
    <inkml:brush xml:id="br0">
      <inkml:brushProperty name="width" value="0.025" units="cm"/>
      <inkml:brushProperty name="height" value="0.025" units="cm"/>
    </inkml:brush>
  </inkml:definitions>
  <inkml:trace contextRef="#ctx0" brushRef="#br0">0 128 18674,'0'0'854,"10"-11"219,4-1-485,0 0-1,0 0 1,1 1 0,0 1-1,1 1 1,1 0 0,-1 1-1,1 1 1,0 0 0,36-8 0,-47 14-486,1-1 0,0 1 1,-1 1-1,1-1 0,0 1 1,-1 0-1,13 2 1,-18-1-64,1 0 0,0 0 0,-1 0 0,1 0 0,-1 0 0,1 0 0,-1 0 0,1 0 0,-1 1 0,0-1 0,0 1 0,1-1 0,-1 1 0,0-1 0,0 1 0,-1-1 0,1 1 0,0 0 0,-1 0 0,1-1 0,-1 1 0,1 0 0,-1 0 0,0 0 0,1 0 0,-1-1 0,0 1 0,-1 0 0,1 0 0,-1 3 0,0 5 138,0 0-1,-1-1 0,0 0 0,-1 1 1,0-1-1,0 0 0,-1 0 1,0-1-1,-1 1 0,-7 9 1,-11 15 231,-32 35 0,13-19 146,29-32-451,-27 38 95,38-51-193,0-1-1,0 1 1,1 0-1,-1-1 0,1 1 1,0 0-1,0 0 1,0 0-1,1 0 0,-1 1 1,1-1-1,0 0 1,1 7-1,-1-10-4,1 1 0,0 0 0,0 0 0,0 0 0,0-1 0,0 1 0,0 0 0,0-1 0,1 1 0,-1-1 0,0 1 0,1-1 0,0 0 0,-1 0 0,1 0 0,0 0 0,-1 0 0,1 0 0,0 0 0,0 0 0,0-1 0,0 1 0,0-1 0,2 1 0,54 7 0,-51-7 0,36 2-1475,0-2 0,44-5-1,-28-6-5629</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5.799"/>
    </inkml:context>
    <inkml:brush xml:id="br0">
      <inkml:brushProperty name="width" value="0.025" units="cm"/>
      <inkml:brushProperty name="height" value="0.025" units="cm"/>
    </inkml:brush>
  </inkml:definitions>
  <inkml:trace contextRef="#ctx0" brushRef="#br0">1 222 17424,'0'0'11713,"11"-9"-10747,204-189 27,-214 197-998,0 0 0,0 0 0,0 0 0,0 0 0,0 0 0,0 0 0,0 0 1,0 0-1,0 0 0,0 1 0,0-1 0,0 0 0,0 1 0,1-1 0,-1 1 0,0-1 0,1 1 0,1 0 0,-3 0-9,0 0 0,1 1 1,-1-1-1,1 1 0,-1-1 0,1 1 0,-1-1 0,0 1 0,0-1 1,1 1-1,-1 0 0,0-1 0,0 1 0,1-1 0,-1 1 1,0 0-1,0-1 0,0 1 0,0-1 0,0 1 0,0 0 1,0-1-1,0 1 0,0 0 0,-1 0 0,-10 56-359,9-53 447,-5 24-45,1-12-36,1 1-1,1 0 1,0 0-1,2 1 0,0-1 1,1 1-1,1 29 0,1-45-129,-1-1-1,1 0 0,-1 1 0,1-1 0,0 0 0,0 1 1,-1-1-1,1 0 0,0 0 0,0 0 0,0 0 0,0 0 1,1 0-1,-1 0 0,0 0 0,0 0 0,1 0 0,-1-1 1,0 1-1,1 0 0,-1-1 0,1 0 0,-1 1 0,0-1 1,1 0-1,-1 1 0,3-1 0,-3 0-242,0 0 1,0 0-1,0 0 0,0 0 1,0 0-1,0-1 0,0 1 1,0 0-1,0 0 0,0-1 1,0 1-1,0-1 0,0 1 1,0-1-1,0 1 0,0-1 1,0 0-1,0 1 0,-1-1 0,1 0 1,0 0-1,0 0 0,-1 1 1,2-3-1,5-17-8476</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6.193"/>
    </inkml:context>
    <inkml:brush xml:id="br0">
      <inkml:brushProperty name="width" value="0.025" units="cm"/>
      <inkml:brushProperty name="height" value="0.025" units="cm"/>
    </inkml:brush>
  </inkml:definitions>
  <inkml:trace contextRef="#ctx0" brushRef="#br0">271 99 12364,'-14'7'1228,"-8"5"-296,0 1 0,1 1 1,1 0-1,0 2 1,-32 33-1,40-35-430,0 1-1,1 1 1,1 0 0,1 0 0,0 1-1,1 0 1,1 0 0,-8 29-1,13-41-434,1 1 0,0 0 0,0 0 0,0 0-1,0 0 1,1 0 0,0-1 0,1 1 0,-1 0 0,1 0 0,0 0-1,0 0 1,1-1 0,0 1 0,0 0 0,0-1 0,1 0 0,-1 1-1,1-1 1,1 0 0,-1 0 0,1-1 0,0 1 0,0-1 0,0 0-1,0 0 1,1 0 0,0 0 0,-1-1 0,9 4 0,4 1 120,0 0-1,0-2 1,0 0 0,1-1 0,0-1 0,0-1 0,0 0-1,1-1 1,-1-1 0,0-1 0,23-2 0,-25 0 34,0 0 1,0-1-1,-1-1 1,0 0-1,0-1 1,0-1 0,0 0-1,-1-1 1,0 0-1,0-1 1,-1-1-1,0 0 1,15-14-1,-14 8-92,1-1 0,-2-1-1,0 0 1,-1-1 0,-1 0-1,0 0 1,14-38-1,-20 41-71,1 0-1,-2-1 1,0 0-1,-1 0 0,-1 0 1,0 0-1,-1-1 1,-1 1-1,0 0 1,-6-31-1,5 40-99,-1 1 0,0-1 0,-1 1 1,1-1-1,-1 1 0,0 0 0,-1 0 0,1 1 0,-1-1 0,-1 1 1,1-1-1,-1 1 0,1 1 0,-1-1 0,-1 1 0,1 0 0,-1 0 1,0 0-1,1 1 0,-1 0 0,-1 0 0,1 0 0,0 1 0,-1 0 1,0 0-1,-9-1 0,1 1-118,0 0 0,0 1-1,0 1 1,0 1 0,0 0 0,0 0 0,1 2 0,-1 0 0,0 0-1,1 2 1,-16 6 0,2 2-1055,1 1-1,-49 34 1,0 15-4328,31-18-1999</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7.785"/>
    </inkml:context>
    <inkml:brush xml:id="br0">
      <inkml:brushProperty name="width" value="0.025" units="cm"/>
      <inkml:brushProperty name="height" value="0.025" units="cm"/>
    </inkml:brush>
  </inkml:definitions>
  <inkml:trace contextRef="#ctx0" brushRef="#br0">325 16 13389,'0'0'2199,"-10"-3"155,3 0-2086,-1 1 0,1 0-1,0 0 1,-1 1 0,1 0-1,-1 0 1,1 1 0,-1 0-1,1 0 1,-1 1 0,1 0-1,-1 0 1,-10 4 0,-2 3 111,1 1-1,0 1 1,-22 16 0,36-22-310,0-1 0,0 1 0,0 0 0,0 0 0,0 1 1,1-1-1,0 1 0,0 0 0,0 0 0,1 0 0,-1 1 0,1-1 1,1 1-1,-1 0 0,-2 8 0,5-12-65,0 1 1,0-1-1,1 0 0,-1 0 1,0 0-1,1 0 0,-1 0 0,1 0 1,0 0-1,0 0 0,0 0 1,0 0-1,0 0 0,0-1 1,0 1-1,0 0 0,1-1 1,-1 1-1,1-1 0,-1 1 1,1-1-1,0 0 0,0 0 0,-1 1 1,1-1-1,0-1 0,0 1 1,0 0-1,3 1 0,9 3 50,2 0 0,-1-1 0,16 3-1,-4-1 3,-19-4-60,-1 0 0,1 0 0,-1 1 0,1 1 0,-1-1 0,0 1 0,-1 0 0,1 1 0,6 5-1,-12-9 19,1 1 0,0 0 1,-1 0-1,0 0 0,1 0 0,-1 1 0,0-1 0,0 0 0,0 0 0,0 1 0,0-1 0,-1 1 0,1-1 0,-1 1 0,0-1 0,1 0 0,-1 1 0,0-1 0,-1 1 0,1-1 0,0 1 0,-1-1 0,1 1 0,-1-1 0,0 1 0,0-1 0,1 0 0,-2 0 0,1 1 0,0-1 0,0 0 0,-4 4 0,-3 4 331,0 1 0,-1-1-1,0-1 1,-1 0 0,0 0 0,0-1-1,-1 0 1,0-1 0,-1 0 0,1 0-1,-1-2 1,0 1 0,-1-2 0,1 1-1,-1-2 1,0 0 0,0 0 0,-19 1-1,31-4-363,0 0-1,0 0 0,0 0 1,0 0-1,1 0 0,-1 0 1,0 0-1,0 0 1,0 0-1,0 0 0,0 0 1,1 0-1,-1-1 0,0 1 1,0 0-1,0-1 0,1 1 1,-1-1-1,0 1 1,0-1-1,1 1 0,-1-1 1,0 1-1,1-1 0,-1 1 1,1-1-1,-1 0 0,1 0 1,-1 1-1,1-1 0,-1 0 1,1 0-1,0 1 1,-1-1-1,1 0 0,0 0 1,0 0-1,0 0 0,-1 1 1,1-1-1,0 0 0,0 0 1,1-1-1,-1 0-259,1 0 0,-1 0 0,1 0 0,0 1 0,0-1 0,0 0 0,0 1 0,0-1 0,0 1 1,0-1-1,0 1 0,1-1 0,-1 1 0,0 0 0,1 0 0,-1 0 0,1 0 0,0 0 0,3-2 0,98-33-10574,-60 21 5338</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8.129"/>
    </inkml:context>
    <inkml:brush xml:id="br0">
      <inkml:brushProperty name="width" value="0.025" units="cm"/>
      <inkml:brushProperty name="height" value="0.025" units="cm"/>
    </inkml:brush>
  </inkml:definitions>
  <inkml:trace contextRef="#ctx0" brushRef="#br0">69 54 14926,'0'0'5162,"-7"12"-3768,0 0-1071,-1 0-58,1-1 0,0 2 0,1-1-1,0 1 1,1-1 0,1 2 0,0-1-1,-4 21 1,34-55 712,-17 7-877,0 0 0,0-1-1,11-29 1,-17 37-106,0 0 1,-1 0-1,0-1 0,-1 1 1,1-1-1,-1 1 0,-1-1 1,0 1-1,0-1 0,-2-14 0,2 22-9,0-1-1,0 1 1,0-1-1,-1 1 1,1 0-1,0-1 1,0 1-1,-1-1 0,1 1 1,0 0-1,0-1 1,-1 1-1,1 0 1,0-1-1,-1 1 0,1 0 1,-1 0-1,1-1 1,-1 1-1,1 0 1,0 0-1,-1 0 0,1-1 1,-1 1-1,1 0 1,-1 0-1,1 0 1,-1 0-1,1 0 0,-1 0 1,1 0-1,0 0 1,-1 0-1,1 0 1,-1 0-1,1 1 1,-1-1-1,1 0 0,-1 0 1,1 0-1,0 1 1,-1-1-1,1 0 1,-1 1-1,-17 13-768,17-13 656,0 0-1,0 1 0,1-1 0,-1 1 1,0-1-1,1 1 0,-1-1 0,1 1 1,0-1-1,-1 1 0,1 0 0,0-1 1,0 1-1,0-1 0,0 1 0,0 0 1,1-1-1,-1 2 0,1-2-248,0 0 1,-1 0-1,1 0 0,-1 0 0,1 0 0,0-1 1,0 1-1,-1 0 0,1-1 0,0 1 0,0 0 1,0-1-1,0 1 0,0-1 0,0 1 0,0-1 1,0 0-1,0 1 0,0-1 0,0 0 0,0 0 0,0 0 1,0 0-1,0 0 0,0 0 0,1 0 0,19 0-11020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8.475"/>
    </inkml:context>
    <inkml:brush xml:id="br0">
      <inkml:brushProperty name="width" value="0.025" units="cm"/>
      <inkml:brushProperty name="height" value="0.025" units="cm"/>
    </inkml:brush>
  </inkml:definitions>
  <inkml:trace contextRef="#ctx0" brushRef="#br0">154 0 16720,'0'0'704,"-10"12"973,-13 16 699,-39 62 0,53-76-1973,1 1 1,1 1 0,0-1-1,1 1 1,0 0-1,2 1 1,-6 30 0,10-44-401,-1-1 0,1 1 0,0-1 0,0 1 1,0-1-1,0 1 0,0 0 0,1-1 0,-1 1 1,1-1-1,0 1 0,-1-1 0,1 1 0,0-1 1,1 0-1,-1 0 0,0 1 0,1-1 0,-1 0 1,1 0-1,2 3 0,-2-4-12,1 0 1,-1 0-1,1-1 1,-1 1-1,1 0 0,-1-1 1,1 0-1,-1 1 0,1-1 1,-1 0-1,1 0 0,0-1 1,-1 1-1,1 0 1,-1-1-1,1 1 0,-1-1 1,1 0-1,-1 0 0,0 0 1,0 0-1,5-3 0,8-5-454,0-1 0,-1 0-1,0-1 1,-1-1 0,0 0-1,0-1 1,-1 0 0,-1 0-1,10-17 1,-1-1-306,-1-1 0,-2 0 1,18-46-1,-45 98 1832,-1-1 1,-15 19-1,11-17-378,1 1-1,0 0 1,2 1-1,0 1 1,-12 38-1,23-60-679,0-1-1,1 1 0,-1 0 0,1-1 0,0 1 0,-1-1 0,1 1 1,0 0-1,0-1 0,0 1 0,0 0 0,1-1 0,-1 1 0,0 0 1,1-1-1,-1 1 0,1-1 0,-1 1 0,1 0 0,0-1 0,-1 0 1,1 1-1,0-1 0,0 1 0,0-1 0,0 0 0,1 0 0,-1 0 1,2 2-1,0-2-556,1 1 0,0-1 0,-1 0 1,1-1-1,0 1 0,0-1 0,-1 1 1,1-1-1,0 0 0,0 0 0,5-2 1,19-2-8765</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9.150"/>
    </inkml:context>
    <inkml:brush xml:id="br0">
      <inkml:brushProperty name="width" value="0.025" units="cm"/>
      <inkml:brushProperty name="height" value="0.025" units="cm"/>
    </inkml:brush>
  </inkml:definitions>
  <inkml:trace contextRef="#ctx0" brushRef="#br0">91 1 16528,'0'0'10292,"-6"12"-9555,-13 28-54,-21 65 1,34-86-621,1 0 0,0 1 0,2 0 1,0 0-1,1 0 0,1 33 0,1-52-133,0 1-1,1-1 0,-1 0 1,0 1-1,1-1 0,0 1 1,-1-1-1,1 1 0,0-1 1,-1 0-1,1 0 1,0 1-1,0-1 0,0 0 1,0 0-1,0 0 0,0 0 1,1 0-1,-1 0 0,0 0 1,1-1-1,-1 1 0,0 0 1,1-1-1,-1 1 0,0-1 1,1 1-1,-1-1 0,1 0 1,-1 1-1,1-1 0,-1 0 1,1 0-1,-1 0 0,1 0 1,0 0-1,-1-1 0,0 1 1,4-1-1,0 0-581,1 0 1,-1-1-1,0 0 1,1 0-1,-1 0 1,0 0-1,0-1 0,0 1 1,7-7-1,17-22-5839,-3-7-4576</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39.479"/>
    </inkml:context>
    <inkml:brush xml:id="br0">
      <inkml:brushProperty name="width" value="0.025" units="cm"/>
      <inkml:brushProperty name="height" value="0.025" units="cm"/>
    </inkml:brush>
  </inkml:definitions>
  <inkml:trace contextRef="#ctx0" brushRef="#br0">221 0 13933,'0'0'2306,"-27"52"-576,5-9-353,0 7-320,1 3 0,6-3 225,7 2-322,8-9-511,0-4-353,7-10 0,9-6-96,0-7-865,-4-8-961,-6-8-1248</inkml:trace>
  <inkml:trace contextRef="#ctx0" brushRef="#br0" timeOffset="1">1 279 6662,'0'0'18514,"65"-26"-18546,-28 21 32,5 0-2178,-2-6-2403,2-4-5893</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0.124"/>
    </inkml:context>
    <inkml:brush xml:id="br0">
      <inkml:brushProperty name="width" value="0.025" units="cm"/>
      <inkml:brushProperty name="height" value="0.025" units="cm"/>
    </inkml:brush>
  </inkml:definitions>
  <inkml:trace contextRef="#ctx0" brushRef="#br0">70 47 16688,'0'0'4500,"-7"9"-2834,0-1-1420,1 0 0,-1 1 0,1 0 0,1 1 0,0-1-1,0 1 1,1 0 0,0 1 0,0-1 0,1 0 0,1 1 0,-2 16 0,4-26-244,0 0 1,0 0-1,0-1 0,0 1 0,1 0 0,-1 0 0,0 0 0,1 0 0,-1-1 1,1 1-1,-1 0 0,1-1 0,-1 1 0,1 0 0,-1-1 0,1 1 1,-1 0-1,1-1 0,0 1 0,0-1 0,-1 1 0,1-1 0,0 0 0,0 1 1,-1-1-1,1 0 0,0 1 0,0-1 0,0 0 0,0 0 0,-1 0 0,1 0 1,0 0-1,0 0 0,0 0 0,0 0 0,0 0 0,-1 0 0,1 0 0,0 0 1,1-1-1,39-11 341,-27 4-285,-1 0 1,1-1 0,-2-1 0,1 0-1,-1-1 1,-1 0 0,0-1 0,0 0-1,-1-1 1,-1 0 0,0-1-1,-1 0 1,0 0 0,6-17 0,-11 18-326,-11 28 233,-12 28 249,17-35-197,1 0 1,0 0-1,0 1 0,1-1 1,0 0-1,1 17 0,0-24-63,1 0 0,-1-1 0,1 1 0,0 0 1,-1-1-1,1 1 0,0-1 0,-1 1 0,1-1 0,0 1 0,0-1 0,0 1 0,-1-1 0,1 0 0,0 1 0,0-1 0,0 0 0,0 0 0,0 0 0,0 0 0,-1 0 0,1 0 1,0 0-1,0 0 0,0 0 0,0 0 0,0 0 0,0 0 0,0-1 0,-1 1 0,1 0 0,1-1 0,32-10-2865,-25 5 1468,0 0-1,-1-1 1,0 0 0,-1 0 0,8-9-1,13-16-4973</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0.500"/>
    </inkml:context>
    <inkml:brush xml:id="br0">
      <inkml:brushProperty name="width" value="0.025" units="cm"/>
      <inkml:brushProperty name="height" value="0.025" units="cm"/>
    </inkml:brush>
  </inkml:definitions>
  <inkml:trace contextRef="#ctx0" brushRef="#br0">126 0 14221,'0'0'3001,"-7"8"-711,-6 9-1501,-50 67 3420,57-75-3686,0 1 0,1 0 0,0 0 0,0 0 0,1 1 0,0 0 0,-3 15 0,7-26-516,0 1 0,0 0 0,0 0 0,0 0 0,0-1 0,0 1 0,0 0 0,0 0 0,0 0 0,1-1 0,-1 1 0,0 0 0,0 0 0,1 0 0,-1-1 0,0 1 0,1 0 0,-1-1 0,1 1 0,-1 0 0,1-1 0,0 1 0,-1-1 0,1 1 0,-1-1 0,1 1 0,0-1 0,-1 1 0,1-1 0,1 1 0,31 4 251,-20-6-336,0-1 1,-1 0 0,18-5-1,-21 4-171,41-11-1013,-47 13 1212,0 1 1,0-1-1,0 1 1,0 0-1,0-1 1,0 1-1,0 1 1,0-1-1,0 0 1,0 1-1,0-1 1,0 1-1,5 2 1,-7-2 56,0 1 0,0 0 1,0-1-1,0 1 1,0 0-1,-1 0 0,1-1 1,0 1-1,-1 0 1,1 0-1,-1 0 0,0 0 1,0 0-1,1-1 1,-1 1-1,-1 0 0,1 0 1,0 0-1,-1 3 1,-10 37 1595,7-36-1414,0 0 1,0 0-1,0-1 1,-1 1 0,0-1-1,0 0 1,0 0 0,-1-1-1,0 0 1,0 0-1,0 0 1,0-1 0,0 0-1,-1 0 1,1 0 0,-1-1-1,0 0 1,0 0-1,0-1 1,0 0 0,0 0-1,-9 0 1,15-2-416,-1 0 0,1 1 1,0-1-1,0 0 0,0 0 0,0 0 1,0 0-1,0 0 0,1 0 0,-1 0 0,0 0 1,0 0-1,1 0 0,-1-1 0,1 1 1,-1 0-1,1 0 0,-1-1 0,1 1 0,0 0 1,0 0-1,-1-1 0,1 1 0,0 0 1,0-1-1,0 1 0,1 0 0,-1-2 0,5-41-11430,7 23-697</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0.843"/>
    </inkml:context>
    <inkml:brush xml:id="br0">
      <inkml:brushProperty name="width" value="0.025" units="cm"/>
      <inkml:brushProperty name="height" value="0.025" units="cm"/>
    </inkml:brush>
  </inkml:definitions>
  <inkml:trace contextRef="#ctx0" brushRef="#br0">1 46 4837,'9'0'5834,"6"0"-4164,0-1-1,0-1 0,0 0 1,0-1-1,0 0 0,-1-1 1,1-1-1,-1-1 0,27-13 1,-41 19-1652,0-1 1,0 1 0,0 0 0,0 0 0,0 0-1,0 0 1,1 0 0,-1 0 0,0 0-1,0 0 1,0 0 0,0 0 0,0 0 0,0 0-1,1 0 1,-1 0 0,0 0 0,0 1 0,0-1-1,0 0 1,0 0 0,0 0 0,1 0 0,-1 0-1,0 0 1,0 0 0,0 0 0,0 0 0,0 0-1,0 0 1,0 1 0,0-1 0,0 0-1,1 0 1,-1 0 0,0 0 0,0 0 0,0 0-1,0 1 1,0-1 0,0 0 0,0 0 0,0 0-1,0 0 1,0 0 0,0 0 0,0 1 0,0-1-1,0 0 1,0 0 0,0 0 0,0 0 0,0 0-1,0 1 1,0-1 0,0 0 0,0 0 0,-1 0-1,1 0 1,-2 19 421,0 14-310,2-32-115,0-1 0,0 1 0,0 0 1,0 0-1,0-1 0,0 1 1,0 0-1,0 0 0,0-1 1,0 1-1,0 0 0,1 0 0,-1-1 1,0 1-1,1 0 0,-1-1 1,1 1-1,-1 0 0,0-1 1,1 1-1,-1-1 0,1 1 0,0-1 1,-1 1-1,1-1 0,-1 1 1,1-1-1,1 1 0,6 0 59,1-1 0,0 0-1,-1 0 1,1-1 0,0 0-1,-1 0 1,1-1 0,-1 0-1,0-1 1,13-5-1,-13 4-78,0 1 0,1 0 0,-1 1 0,1 0-1,0 0 1,0 1 0,0 0 0,-1 1 0,17 0-1,-24 1 50,0 0 0,1-1 0,-1 1 0,0 0 0,0 0 0,0 0 0,0 0 0,0 0 0,0 0 0,0 0 0,-1 0 0,1 1 0,0-1 0,0 0-1,-1 1 1,1-1 0,-1 0 0,1 1 0,-1-1 0,0 0 0,0 1 0,1-1 0,-1 1 0,0-1 0,0 0 0,0 1 0,-1 2 0,1-3 3,0 1 0,0-1 0,0 1 0,0-1 1,0 1-1,0 0 0,0-1 0,1 1 0,-1-1 0,0 1 0,1-1 1,-1 0-1,1 1 0,0-1 0,-1 1 0,1-1 0,0 0 1,0 0-1,0 1 0,0-1 0,0 0 0,0 0 0,0 0 1,1 0-1,-1 0 0,2 1 0,6-1-540,0 0 0,1 0 0,-1-1-1,0 0 1,18-3 0,46-14-7550,-58 12-4593</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1.624"/>
    </inkml:context>
    <inkml:brush xml:id="br0">
      <inkml:brushProperty name="width" value="0.025" units="cm"/>
      <inkml:brushProperty name="height" value="0.025" units="cm"/>
    </inkml:brush>
  </inkml:definitions>
  <inkml:trace contextRef="#ctx0" brushRef="#br0">283 0 15310,'0'0'9017,"-2"8"-8131,-6 22-281,-2-1 0,0-1 0,-2 0 0,-25 43-1,-76 107-137,104-164-523,-8 11-475,-1 0 0,-24 25 0,37-50-3805,7-10 2201,6-14-1121,10-12-2669,7-9-2051</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1.984"/>
    </inkml:context>
    <inkml:brush xml:id="br0">
      <inkml:brushProperty name="width" value="0.025" units="cm"/>
      <inkml:brushProperty name="height" value="0.025" units="cm"/>
    </inkml:brush>
  </inkml:definitions>
  <inkml:trace contextRef="#ctx0" brushRef="#br0">151 1 10378,'0'0'9481,"-5"9"-8317,-26 48 1585,-35 86 0,55-117-2334,2 1 0,2 0 0,0 1 0,2-1 0,0 1-1,0 35 1,5-59-393,1-1 0,-1 0 0,0 0 0,1 1 0,0-1 0,0 0 0,0 0-1,0 0 1,0 0 0,1 0 0,-1 0 0,1 0 0,0 0 0,0 0 0,4 3 0,-5-5-375,0 0 1,0 0 0,0 0 0,0-1 0,1 1-1,-1 0 1,0-1 0,1 1 0,-1-1 0,0 1-1,1-1 1,-1 0 0,0 1 0,4-1 0,-12-3-6872,-3-8 4129,6 7 158,-17-15-7820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2.332"/>
    </inkml:context>
    <inkml:brush xml:id="br0">
      <inkml:brushProperty name="width" value="0.025" units="cm"/>
      <inkml:brushProperty name="height" value="0.025" units="cm"/>
    </inkml:brush>
  </inkml:definitions>
  <inkml:trace contextRef="#ctx0" brushRef="#br0">0 271 12876,'0'0'7527,"73"-44"-7046,-38 41-385,4 1-128,2 1-2018,-1-3-3043</inkml:trace>
  <inkml:trace contextRef="#ctx0" brushRef="#br0" timeOffset="1">429 0 5285,'0'0'17473,"-9"5"-16828,4-1-510,-1 0-1,1 0 1,0 1-1,0 0 0,0 0 1,1 0-1,0 0 1,0 1-1,0-1 0,0 1 1,1 0-1,0 0 1,1 1-1,-1-1 1,1 0-1,-2 10 0,-8 23 300,2-11 13,2 1 0,0 1 0,2-1 0,-4 54 1,10-82-442,0 0 1,0 0 0,0 0 0,0 0 0,0 1 0,0-1 0,0 0 0,0 0 0,1 0 0,-1 0 0,0 0 0,1 0 0,-1 0 0,1 0 0,-1 0 0,1 0 0,-1 0 0,1 0 0,0 0 0,-1 0 0,1-1 0,0 1 0,0 0 0,-1 0 0,1-1 0,0 1 0,0-1 0,2 2 0,-1-2 19,0 0 0,1 1-1,-1-1 1,0 0 0,0 0-1,1 0 1,-1-1 0,0 1-1,1-1 1,-1 1-1,0-1 1,0 0 0,2 0-1,7-4 83,-1 0 0,0-1-1,0 0 1,14-12-1,-5 1 67,0-1 0,-1-1 0,29-41 0,-38 46-538,0 0-1,11-28 0,-16 34-621,-1-1 0,0 0 0,-1 0-1,0-1 1,1-16 0,-3 8-3995,-5 3-3026</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2.662"/>
    </inkml:context>
    <inkml:brush xml:id="br0">
      <inkml:brushProperty name="width" value="0.025" units="cm"/>
      <inkml:brushProperty name="height" value="0.025" units="cm"/>
    </inkml:brush>
  </inkml:definitions>
  <inkml:trace contextRef="#ctx0" brushRef="#br0">13 0 10314,'0'0'6374,"-12"55"-4292,12-42-641,0-8-192,13 0-128,7-5-448,-1 0-481,4 0-64,2 0-1057,0-9-1537,-4-5-737,-2-1-2947</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3.036"/>
    </inkml:context>
    <inkml:brush xml:id="br0">
      <inkml:brushProperty name="width" value="0.025" units="cm"/>
      <inkml:brushProperty name="height" value="0.025" units="cm"/>
    </inkml:brush>
  </inkml:definitions>
  <inkml:trace contextRef="#ctx0" brushRef="#br0">34 1 14478,'0'0'4858,"-2"11"-4431,-9 40 650,2 0 0,3 0 1,1 0-1,4 72 0,1-122-1071,0-1 0,0 0 0,0 0 0,0 1-1,0-1 1,0 0 0,0 1 0,0-1 0,1 0 0,-1 0 0,0 1-1,0-1 1,0 0 0,0 0 0,0 1 0,0-1 0,0 0 0,1 0 0,-1 0-1,0 1 1,0-1 0,0 0 0,1 0 0,-1 0 0,0 1 0,0-1-1,0 0 1,1 0 0,-1 0 0,0 0 0,0 0 0,1 0 0,-1 1-1,0-1 1,0 0 0,1 0 0,-1 0 0,0 0 0,1 0 0,-1 0 0,0 0-1,0 0 1,1 0 0,-1 0 0,0 0 0,0-1 0,1 1 0,-1 0-1,0 0 1,0 0 0,1 0 0,-1 0 0,0 0 0,0-1 0,1 1-1,-1 0 1,0 0 0,0 0 0,0 0 0,0-1 0,1 1 0,-1 0 0,0 0-1,0-1 1,0 1 0,13-17 274,-8-7-674,0-1-1,-2 1 0,1-35 0,-4 54 12,0 8-121,0-1 524,0 1 0,0-1-1,0 1 1,0-1 0,0 0 0,1 1 0,-1-1-1,1 0 1,0 1 0,-1-1 0,1 0 0,0 0-1,0 1 1,0-1 0,1 0 0,-1 0 0,0 0-1,1 0 1,-1-1 0,1 1 0,0 0 0,0-1-1,0 1 1,-1-1 0,1 1 0,1-1 0,-1 0-1,0 0 1,0 0 0,0 0 0,0 0 0,1-1-1,-1 1 1,0-1 0,1 1 0,-1-1 0,1 0-1,-1 0 1,0 0 0,1 0 0,-1 0 0,1-1-1,-1 1 1,0-1 0,1 1 0,-1-1 0,3-1-1,4-2 60,0 0 0,0-1 0,-1 0 0,1-1 0,-1 0 0,0 0 0,-1-1 0,1 0 0,-1 0 0,-1 0 0,1-1 0,-2 0 0,1-1 0,5-9 0,-25 81 445,3-30-235,6-19-17,0-1 0,1 1 0,1 0 0,0 0 0,-1 21 0,4-35-483,1 0 0,0 1 0,0-1 0,0 0-1,0 0 1,0 0 0,0 0 0,0 0 0,0 0 0,0-1-1,0 1 1,0 0 0,0 0 0,0-1 0,0 1-1,0 0 1,0-1 0,-1 1 0,1-1 0,0 1 0,0-1-1,0 0 1,-1 1 0,2-2 0,9-14-3713,0-6-3656</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3.380"/>
    </inkml:context>
    <inkml:brush xml:id="br0">
      <inkml:brushProperty name="width" value="0.025" units="cm"/>
      <inkml:brushProperty name="height" value="0.025" units="cm"/>
    </inkml:brush>
  </inkml:definitions>
  <inkml:trace contextRef="#ctx0" brushRef="#br0">0 0 16528,'0'0'9481,"36"53"-14222,-13-45 1890,-3 1-640,1-2-1249,0 4 1376</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3.784"/>
    </inkml:context>
    <inkml:brush xml:id="br0">
      <inkml:brushProperty name="width" value="0.025" units="cm"/>
      <inkml:brushProperty name="height" value="0.025" units="cm"/>
    </inkml:brush>
  </inkml:definitions>
  <inkml:trace contextRef="#ctx0" brushRef="#br0">65 22 4228,'0'0'9299,"-2"11"-5434,-4 7-1914,-1 0 0,-15 30-1,0 1 1637,21-47-3488,0 0 0,1-1 0,-1 1 0,0 0 0,1-1 0,-1 1 0,1 0 0,0-1 0,-1 1 0,1 0 0,0 0 0,0 0 0,0-1 0,1 4 0,-1-4-76,1-1 0,-1 1 0,0-1 0,1 0 0,-1 1 0,0-1 0,1 0 0,-1 1 0,1-1 0,-1 0 0,1 1-1,-1-1 1,0 0 0,1 0 0,-1 0 0,1 0 0,-1 1 0,1-1 0,-1 0 0,1 0 0,-1 0 0,1 0 0,0 0 0,-1 0 0,1 0 0,-1 0 0,1 0 0,-1-1 0,1 1 0,-1 0 0,1 0 0,4-2 23,-1 0 1,1 0-1,-1 0 0,1-1 1,-1 0-1,0 1 0,0-1 1,7-7-1,34-46-441,-42 51 261,0 0 0,0 0 0,0 0 0,-1 0 0,0 0 0,0 0 0,-1 0 0,1-1 0,-1 1 0,1-11 0,-2 16 115,0-1 0,0 1 0,-1-1 0,1 1 0,0-1 0,0 1 0,0-1-1,0 1 1,-1-1 0,1 1 0,0 0 0,0-1 0,-1 1 0,1-1 0,0 1 0,-1 0-1,1-1 1,-1 1 0,1 0 0,0-1 0,-1 1 0,1 0 0,-1 0 0,1-1-1,-1 1 1,1 0 0,-1 0 0,1 0 0,-1 0 0,1 0 0,-1 0 0,1-1-1,-1 1 1,1 0 0,-1 1 0,1-1 0,-1 0 0,1 0 0,-1 0 0,1 0 0,-1 0-1,1 0 1,0 0 0,-1 1 0,1-1 0,-1 0 0,1 0 0,-1 1 0,1-1-1,0 0 1,-1 1 0,-24 17-316,24-17 323,1-1 0,-1 1-1,0 0 1,0 0 0,1-1-1,-1 1 1,1 0 0,-1 0 0,1 0-1,-1 0 1,1 0 0,0 0 0,-1 0-1,1 0 1,0 0 0,0 0-1,0 0 1,0 0 0,-1 0 0,1 0-1,1 0 1,-1 0 0,0 0-1,0 0 1,0 0 0,0 0 0,1 0-1,-1 0 1,1 0 0,-1 0-1,1 0 1,-1 0 0,1-1 0,-1 1-1,1 0 1,-1 0 0,1 0 0,0-1-1,0 1 1,-1 0 0,1-1-1,0 1 1,0-1 0,0 1 0,0-1-1,0 1 1,0-1 0,0 0-1,0 1 1,0-1 0,0 0 0,0 0-1,0 0 1,0 1 0,0-1-1,0 0 1,0 0 0,0-1 0,0 1-1,1 0 1,7 0-170,0-1 0,0 1 0,-1-2 0,1 1 0,15-5-1,-12 1-404,0 0-1,0-1 0,-1 0 0,0-1 1,0-1-1,0 1 0,-1-1 0,0-1 1,17-19-1,-34 38 1271,0 2 1,1-1-1,1 1 0,0-1 0,0 1 1,1 1-1,0-1 0,2 1 1,-1-1-1,-1 21 0,4-33-669,0 0-1,0 1 1,1-1-1,-1 1 1,0-1 0,0 1-1,0-1 1,0 0-1,0 1 1,0-1-1,0 1 1,1-1-1,-1 0 1,0 1-1,0-1 1,1 0-1,-1 1 1,0-1-1,1 0 1,-1 1 0,0-1-1,1 0 1,-1 1-1,0-1 1,1 0-1,-1 0 1,0 0-1,1 1 1,-1-1-1,1 0 1,-1 0-1,0 0 1,1 0-1,-1 0 1,2 0 0,20-3 344,19-16 168,-30 8-711,0 0 1,0-1-1,-1 0 0,-1-1 0,0 0 0,-1 0 0,11-25 1,-19 40 158,-6 13 182,1 0 0,0 0 0,-4 24 0,9-35-209,-1-1 1,1 1-1,0 0 1,0 0-1,0 0 1,1-1-1,-1 1 1,1 0-1,2 5 1,-3-7-81,1-1-1,0 1 1,0-1 0,0 1 0,0-1 0,0 0 0,0 1 0,0-1-1,0 0 1,1 0 0,-1 0 0,0 0 0,1 0 0,-1 0 0,1 0-1,-1 0 1,1 0 0,0-1 0,-1 1 0,1-1 0,2 1 0,21 1-6060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4.329"/>
    </inkml:context>
    <inkml:brush xml:id="br0">
      <inkml:brushProperty name="width" value="0.025" units="cm"/>
      <inkml:brushProperty name="height" value="0.025" units="cm"/>
    </inkml:brush>
  </inkml:definitions>
  <inkml:trace contextRef="#ctx0" brushRef="#br0">21 1 16271,'0'0'6374,"-18"57"-5220,17-26-65,-1 6-97,2 0-447,0 2-353,0-1-96,3-5-32,6-4-640,2-6-1410,-7-4-1153,1-6-513,-5-6-3074</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4.673"/>
    </inkml:context>
    <inkml:brush xml:id="br0">
      <inkml:brushProperty name="width" value="0.025" units="cm"/>
      <inkml:brushProperty name="height" value="0.025" units="cm"/>
    </inkml:brush>
  </inkml:definitions>
  <inkml:trace contextRef="#ctx0" brushRef="#br0">0 149 8040,'1'-11'2487,"-1"6"-2135,0-1 0,0 0 0,1 1 0,0-1 0,0 1 0,1-1 0,-1 1 0,1 0 0,0-1 0,1 1 0,-1 0 0,1 0 0,0 0 0,0 1 0,1-1 0,-1 1 0,1 0 0,0 0 0,0 0 0,0 0 0,1 1 0,0 0-1,-1-1 1,1 2 0,0-1 0,0 1 0,0-1 0,7 0 0,0-1-168,1 2 0,-1 0-1,1 0 1,0 1 0,0 1-1,0 0 1,0 1 0,-1 0-1,1 1 1,0 1 0,15 4-1,-24-6-111,0 1 0,0-1 1,1 1-1,-1 0 0,-1 0 0,1 0 0,0 0 0,0 1 0,-1-1 0,1 1 0,-1 0 0,0 0 0,0 1 1,0-1-1,0 1 0,-1-1 0,0 1 0,1 0 0,-1 0 0,0 0 0,-1 0 0,1 0 0,-1 0 0,0 0 1,0 1-1,0-1 0,0 1 0,-1-1 0,0 0 0,0 1 0,0-1 0,0 1 0,-1-1 0,0 0 0,-2 8 0,0-4 193,0 0-1,-1 0 0,0-1 0,0 1 0,-1-1 0,0 0 0,0-1 0,-1 1 0,0-1 0,0 0 0,0-1 0,-9 7 0,11-8-298,-1-1 1,0 1-1,1-1 0,-1 0 1,-1 0-1,1-1 0,0 1 0,-1-1 1,1-1-1,-1 1 0,1-1 1,-1 0-1,0 0 0,1 0 0,-1-1 1,0 0-1,0 0 0,-10-2 0,16 2-102,-1 0-1,1 0 0,-1 0 0,1 0 0,0 0 0,-1 0 0,1 0 0,-1-1 0,1 1 0,0 0 1,-1 0-1,1 0 0,0-1 0,-1 1 0,1 0 0,0 0 0,-1-1 0,1 1 0,0 0 0,0-1 0,-1 1 1,1 0-1,0-1 0,0 1 0,0-1 0,0 1 0,-1 0 0,1-1 0,0 1 0,0-1 0,0 1 1,0 0-1,0-1 0,0 1 0,0-1 0,0 1 0,0 0 0,0-1 0,0 1 0,0-1 0,1 1 1,-1-1-1,0 0-324,1 0 1,-1 1 0,1-1-1,0 0 1,-1 0 0,1 1 0,0-1-1,0 0 1,-1 1 0,1-1-1,0 1 1,0-1 0,0 1-1,0-1 1,0 1 0,-1 0 0,1-1-1,2 1 1,21-4-6731</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5.012"/>
    </inkml:context>
    <inkml:brush xml:id="br0">
      <inkml:brushProperty name="width" value="0.025" units="cm"/>
      <inkml:brushProperty name="height" value="0.025" units="cm"/>
    </inkml:brush>
  </inkml:definitions>
  <inkml:trace contextRef="#ctx0" brushRef="#br0">165 48 16784,'0'0'2343,"-12"7"-15,-2 0-1870,-68 43 2153,78-47-2409,-1 0 0,0 0-1,1 1 1,0 0-1,0 0 1,0 0-1,1 0 1,-1 0-1,1 1 1,0 0-1,0-1 1,0 1-1,1 0 1,0 0-1,-2 7 1,4-12-198,1 1 0,-1 0 1,0 0-1,1-1 0,-1 1 0,0-1 0,1 1 1,-1 0-1,1-1 0,-1 1 0,1-1 0,0 1 1,-1-1-1,1 1 0,-1-1 0,1 0 0,0 1 1,-1-1-1,1 0 0,0 1 0,0-1 0,-1 0 1,1 0-1,0 0 0,0 0 0,-1 0 1,1 0-1,0 0 0,0 0 0,-1 0 0,1 0 1,0 0-1,0 0 0,-1 0 0,1 0 0,0-1 1,-1 1-1,1 0 0,1-1 0,34-9 271,-23 3-258,0 0 0,-1-1-1,0 0 1,0-1 0,-1-1 0,16-16 0,-22 21-39,0-1 0,0 1 0,0-1 1,-1 0-1,0-1 0,0 1 1,0-1-1,-1 0 0,0 0 0,0 0 1,-1 0-1,0-1 0,0 1 1,0-11-1,-2 17-149,-2 6 73,0-1-1,0 1 1,0-1 0,0 1-1,1 0 1,-1-1 0,0 11-1,0-4 32,0-6-111,1 0 1,-1 1-1,1-1 1,1 0-1,-1 0 1,1 1-1,0-1 1,0 1 0,0-1-1,1 0 1,2 9-1,-2-12-210,0 0 0,1 0 0,-1 0 0,1 0 0,-1-1 0,1 1 0,0 0 0,0-1 0,0 0 0,0 1-1,0-1 1,0 0 0,0 0 0,0 0 0,0 0 0,0 0 0,0-1 0,1 1 0,-1-1 0,0 1 0,1-1 0,-1 0 0,0 0 0,1 0 0,-1 0 0,0 0 0,1-1 0,3 0 0,24-3-6173</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5.343"/>
    </inkml:context>
    <inkml:brush xml:id="br0">
      <inkml:brushProperty name="width" value="0.025" units="cm"/>
      <inkml:brushProperty name="height" value="0.025" units="cm"/>
    </inkml:brush>
  </inkml:definitions>
  <inkml:trace contextRef="#ctx0" brushRef="#br0">130 0 3523,'0'0'14756,"-10"2"-13016,0 1-1358,1 0 1,-1 0 0,1 1-1,-18 10 1,23-12-179,0 1 0,-1-1 0,1 1 0,0 0 0,1 1 1,-1-1-1,1 1 0,-1 0 0,1-1 0,0 1 1,0 1-1,1-1 0,-1 0 0,-2 9 0,5-13-213,-1 1-1,1 0 0,0 0 1,1-1-1,-1 1 1,0 0-1,0 0 0,0-1 1,0 1-1,1 0 1,-1-1-1,0 1 0,0 0 1,1-1-1,-1 1 0,1 0 1,-1-1-1,1 1 1,-1-1-1,1 1 0,-1 0 1,1-1-1,-1 0 0,1 1 1,0-1-1,-1 1 1,1-1-1,0 0 0,-1 1 1,1-1-1,0 0 1,-1 0-1,1 1 0,0-1 1,0 0-1,-1 0 0,1 0 1,0 0-1,0 0 1,-1 0-1,2 0 0,43 0-963,-34 0 445,5-1-107,41 2-575,-54-1 1191,0 1-1,1-1 1,-1 1 0,0-1 0,0 1-1,0 0 1,0 0 0,0 0 0,0 1-1,0-1 1,0 1 0,0 0 0,3 2 0,-5-3 109,0 0 1,-1 1-1,1-1 1,0 0-1,-1 0 1,1 1-1,-1-1 1,0 0-1,1 1 1,-1-1-1,0 1 1,0-1 0,1 0-1,-1 1 1,0-1-1,-1 1 1,1-1-1,0 0 1,0 1-1,-1-1 1,1 0-1,0 1 1,-1-1-1,1 0 1,-1 1 0,0-1-1,0 0 1,1 0-1,-1 0 1,0 0-1,0 0 1,0 0-1,0 0 1,0 0-1,0 0 1,0 0-1,0 0 1,-1 0 0,0 0-1,-53 33 3587,51-31-3475,-3 1-39,0 0 1,-1 0-1,1-1 1,-1 1-1,0-2 1,0 1-1,0-1 0,0 0 1,0-1-1,0 0 1,0 0-1,-9-1 1,16 0-320,1-1 0,-1 1 1,0-1-1,1 1 0,-1-1 1,1 1-1,-1-1 0,1 1 1,-1-1-1,1 1 0,-1-1 1,1 0-1,0 1 1,-1-1-1,1 0 0,0 1 1,-1-1-1,1 0 0,0 0 1,0 1-1,0-1 0,0 0 1,0 0-1,0 1 0,0-1 1,0 0-1,0 0 0,0 1 1,0-1-1,0 0 0,0 0 1,1 1-1,-1-1 1,0 0-1,0 1 0,2-2 1,10-27-7406,5 8-398</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5.721"/>
    </inkml:context>
    <inkml:brush xml:id="br0">
      <inkml:brushProperty name="width" value="0.025" units="cm"/>
      <inkml:brushProperty name="height" value="0.025" units="cm"/>
    </inkml:brush>
  </inkml:definitions>
  <inkml:trace contextRef="#ctx0" brushRef="#br0">84 1 13805,'0'0'8926,"-9"8"-7992,2-3-810,3-3-39,-1 1 0,1 1 0,0-1-1,0 1 1,0-1 0,0 1-1,0 0 1,1 1 0,0-1 0,0 0-1,0 1 1,0 0 0,1 0 0,0 0-1,0 0 1,0 0 0,-2 10 0,4-13-89,0 0 0,0 0 0,1 0 0,-1 0 1,1 0-1,-1-1 0,1 1 0,-1 0 0,1 0 0,0 0 1,0 0-1,0-1 0,0 1 0,0 0 0,1-1 1,-1 1-1,0-1 0,1 1 0,-1-1 0,1 0 1,-1 0-1,1 1 0,0-1 0,-1 0 0,5 1 0,3 2-115,1-1 0,0 0-1,0-1 1,12 2 0,21 6-34,-43-10 176,1 1 0,-1-1 1,0 0-1,1 1 0,-1-1 0,0 1 1,0-1-1,1 0 0,-1 1 0,0-1 1,0 1-1,0-1 0,0 1 0,0-1 1,1 1-1,-1-1 0,0 1 0,0-1 1,0 1-1,0-1 0,0 1 0,0-1 1,-1 0-1,1 1 0,0-1 0,0 1 1,0-1-1,0 1 0,0-1 0,-1 1 1,1-1-1,0 1 0,0-1 0,-1 0 1,1 1-1,0-1 0,-1 0 1,1 1-1,0-1 0,-1 0 0,1 1 1,-1-1-1,1 0 0,-1 0 0,1 1 1,0-1-1,-2 0 0,-23 20 1326,22-18-1214,-11 9 404,2-1-78,-2 0 0,1-1 1,-1-1-1,-27 13 0,67-59-11036,-4 11 3443</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6.060"/>
    </inkml:context>
    <inkml:brush xml:id="br0">
      <inkml:brushProperty name="width" value="0.025" units="cm"/>
      <inkml:brushProperty name="height" value="0.025" units="cm"/>
    </inkml:brush>
  </inkml:definitions>
  <inkml:trace contextRef="#ctx0" brushRef="#br0">42 167 8968,'0'0'12684,"-20"70"-11242,15-50-577,1-2-385,3 0-288,1-5-256,0-6-1249,6-6-865,3-1-1538,0-7-3554</inkml:trace>
  <inkml:trace contextRef="#ctx0" brushRef="#br0" timeOffset="1">4 1 11499,'0'0'5573,"-4"53"-13612</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6.433"/>
    </inkml:context>
    <inkml:brush xml:id="br0">
      <inkml:brushProperty name="width" value="0.025" units="cm"/>
      <inkml:brushProperty name="height" value="0.025" units="cm"/>
    </inkml:brush>
  </inkml:definitions>
  <inkml:trace contextRef="#ctx0" brushRef="#br0">67 37 6662,'0'0'12380,"-1"10"-9369,-3 6-1783,-1 1-1,0-1 1,-1 0 0,-9 16-1,-9 23 231,23-52-1425,0 1-1,0-1 1,0 1-1,0-1 0,0 1 1,1 0-1,0-1 1,0 8-1,0-11-24,0 1 0,1 0 0,-1 0 0,0-1 0,0 1 0,1 0 0,-1-1 0,0 1 0,1-1 0,-1 1 0,1 0 0,-1-1 0,1 1 0,-1-1 0,1 1 0,0-1 0,-1 0 0,1 1 0,-1-1 0,1 1 0,0-1 0,-1 0 0,1 0 0,0 1 0,-1-1 0,1 0 0,0 0 0,0 0 0,-1 0 0,1 0 0,0 0 0,0 0 0,-1 0 0,1 0 0,0 0 0,-1 0 0,1 0 0,0-1 0,0 1 0,-1 0 0,1 0 0,0-1 0,-1 1 0,1-1 0,-1 1 0,1 0 0,0-1 0,0 0 0,7-4 20,-1 1 1,0-1-1,0-1 1,0 1-1,0-1 1,-1-1 0,0 1-1,8-12 1,-1 0-234,0-2 0,11-23 0,-20 35 204,0-1 0,-1-1-1,0 1 1,0-1 0,-1 1 0,0-1 0,0 0 0,-1-17-1,-10 59-478,9-30 429,0-1 0,1 1 0,-1 0 0,0 0 0,1 0 0,0-1 1,-1 1-1,1 0 0,0 0 0,0-1 0,0 1 0,0-1 0,0 1 0,1-1 0,-1 1 0,0-1 0,1 0 1,-1 0-1,1 0 0,-1 1 0,1-1 0,-1-1 0,1 1 0,0 0 0,0 0 0,-1-1 0,1 1 0,0-1 0,0 1 1,0-1-1,2 1 0,10 1-1354,-1-1 1,1 0-1,17-1 0,-18 0-241,23-2-2352,0-7-2024</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39:46.764"/>
    </inkml:context>
    <inkml:brush xml:id="br0">
      <inkml:brushProperty name="width" value="0.025" units="cm"/>
      <inkml:brushProperty name="height" value="0.025" units="cm"/>
    </inkml:brush>
  </inkml:definitions>
  <inkml:trace contextRef="#ctx0" brushRef="#br0">175 21 15086,'-9'3'3086,"-9"5"-1690,1 0 0,1 0 1,-17 12-1,24-14-768,1 0 1,0 0 0,1 0-1,-1 1 1,1 0 0,0 1-1,1 0 1,-9 13-1,14-21-610,0 1 0,1 0 0,-1-1 0,1 1 0,-1-1 0,1 1-1,0 0 1,-1-1 0,1 1 0,0 0 0,-1 0 0,1-1-1,0 1 1,0 0 0,-1 0 0,1 0 0,0-1 0,0 1-1,0 0 1,0 0 0,0 0 0,0-1 0,1 1 0,-1 0-1,0 0 1,0-1 0,0 1 0,1 0 0,-1 0 0,0-1 0,1 1-1,-1 0 1,1-1 0,-1 1 0,1 0 0,-1-1 0,1 1-1,-1-1 1,1 1 0,0-1 0,-1 1 0,1-1 0,0 1-1,-1-1 1,1 0 0,0 1 0,0-1 0,-1 0 0,1 0-1,0 1 1,0-1 0,-1 0 0,1 0 0,0 0 0,0 0-1,0 0 1,-1 0 0,1 0 0,0 0 0,0 0 0,0-1 0,-1 1-1,1 0 1,0 0 0,0-1 0,7 0 24,0-1 0,-1 0 1,1 0-1,-1 0 0,10-5 0,2-3-114,0-2 0,-1 0 0,21-19-1,-30 24 14,-2 0-1,1-1 0,-1 1 0,0-2 0,-1 1 0,0-1 0,0 0 1,7-18-1,-31 41-213,11-3 368,0 1 0,0 0 0,2 0 0,0 1 0,0 0-1,1 0 1,0 0 0,1 1 0,1-1 0,0 1 0,1-1-1,1 1 1,0 15 0,1-22-194,0 0 0,0-1 0,0 1 0,1 0-1,0-1 1,0 0 0,0 1 0,1-1 0,0 0 0,0 0-1,1-1 1,-1 1 0,1-1 0,1 1 0,6 6 0,-6-9-392,0 1 1,0-1 0,0 0 0,0 0 0,0 0 0,1-1 0,-1 0 0,1 0 0,0 0 0,0 0-1,0-1 1,7 0 0,30 1-7475</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56.722"/>
    </inkml:context>
    <inkml:brush xml:id="br0">
      <inkml:brushProperty name="width" value="0.025" units="cm"/>
      <inkml:brushProperty name="height" value="0.025" units="cm"/>
    </inkml:brush>
  </inkml:definitions>
  <inkml:trace contextRef="#ctx0" brushRef="#br0">21 48 12204,'0'0'10895,"12"-7"-9566,-9 5-1265,58-26 1009,-55 26-990,0 0 0,0 0-1,0 1 1,0 0 0,0 0 0,0 0 0,0 1-1,0 0 1,0 0 0,1 0 0,8 3-1,-14-3-75,-1 0 0,1 1-1,-1-1 1,1 0-1,-1 1 1,1-1 0,-1 1-1,1-1 1,-1 1-1,0-1 1,1 1 0,-1-1-1,0 1 1,1-1-1,-1 1 1,0-1 0,0 1-1,0-1 1,1 1-1,-1-1 1,0 1 0,0 0-1,0-1 1,0 1-1,0-1 1,0 1 0,0 0-1,0-1 1,0 1-1,0-1 1,-1 1 0,1 0-1,0-1 1,0 1-1,-1 0 1,-8 20 423,1-13-253,0 0 0,0-1-1,-1 1 1,0-2 0,-19 12 0,17-11-28,0 0-1,1 0 0,-18 17 1,31-19-199,12-2-61,22-2-78,-34-1 186,32-2 15,31 1-74,-62 1 58,1 1 1,-1-1 0,0 1-1,1 0 1,-1 0 0,0 0-1,0 1 1,0-1 0,0 1-1,0 0 1,6 4 0,-9-5 6,0 0 0,1 0 1,-1 0-1,0 0 0,0 1 1,0-1-1,0 0 0,0 1 1,0-1-1,0 1 1,0-1-1,-1 1 0,1-1 1,0 1-1,-1 0 0,1-1 1,-1 1-1,0 0 0,0-1 1,0 1-1,1 0 1,-2-1-1,1 1 0,0 0 1,0-1-1,0 1 0,-1 0 1,1-1-1,-1 1 0,1 0 1,-1-1-1,0 1 0,0-1 1,1 1-1,-1-1 1,0 0-1,0 1 0,-1-1 1,1 0-1,0 1 0,0-1 1,0 0-1,-1 0 0,1 0 1,-3 1-1,-4 4 270,-1 1 1,0-1-1,-1 0 0,0-1 0,-14 6 0,-3-3 683,-1-2 0,-37 6 0,5-5-2680,54-6-1160,113-2-8866,-66-6 3465</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57.064"/>
    </inkml:context>
    <inkml:brush xml:id="br0">
      <inkml:brushProperty name="width" value="0.025" units="cm"/>
      <inkml:brushProperty name="height" value="0.025" units="cm"/>
    </inkml:brush>
  </inkml:definitions>
  <inkml:trace contextRef="#ctx0" brushRef="#br0">58 30 14958,'0'0'10410,"-54"2"-9321,50-2-544,5 0-1506,15 0-1826,6-4-192,2-8-1537,4-4-4292</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0:57.396"/>
    </inkml:context>
    <inkml:brush xml:id="br0">
      <inkml:brushProperty name="width" value="0.025" units="cm"/>
      <inkml:brushProperty name="height" value="0.025" units="cm"/>
    </inkml:brush>
  </inkml:definitions>
  <inkml:trace contextRef="#ctx0" brushRef="#br0">863 87 10858,'-14'-6'1682,"-25"-9"-984,0 3 0,-2 0 0,-70-9 0,82 18-435,-1 2 0,0 1 0,1 1 0,-1 1 0,0 2 0,1 1 0,0 1 0,-41 15 0,50-13-133,0 1 0,1 1 0,0 0 0,0 2 0,1 0 0,1 1 0,0 1 0,1 0 0,0 1 0,1 1 0,1 0 0,-17 26 0,23-30-113,1 0-1,0 1 1,0-1-1,1 2 1,1-1 0,0 1-1,1 0 1,0 0-1,1 0 1,1 0 0,0 0-1,1 1 1,1 16-1,1-20-8,0-1 0,1 1 0,1-1-1,-1 0 1,2 0 0,0 0-1,0 0 1,0 0 0,1-1 0,1 1-1,0-2 1,0 1 0,1 0-1,0-1 1,0-1 0,0 1 0,1-1-1,13 9 1,1-2 102,1 0-1,0-2 1,1 0 0,1-2-1,-1-1 1,1-1 0,1-1-1,0-1 1,0-1 0,0-1-1,0-2 1,48-1 0,-33-2 490,0-3 1,0-1-1,0-2 1,-1-2-1,0-1 1,-1-3-1,58-25 1,-63 21-36,0 0 0,-2-2 0,0-2 0,-1-1 0,50-46-1,-70 57-452,0 1-1,-2-2 0,1 1 0,-1-1 1,-1-1-1,0 1 0,-1-2 0,0 1 1,-1-1-1,-1 1 0,0-2 0,-1 1 1,0 0-1,-1-1 0,-1 0 0,0 0 0,-1-23 1,-2 29-90,1 1 0,-1-1 0,-1 1 1,0-1-1,0 1 0,-1-1 0,0 1 0,0 0 1,-1 0-1,0 1 0,0-1 0,-1 1 0,0 0 1,0 0-1,-12-11 0,7 9-36,0 1 0,-1 0-1,0 1 1,0 0 0,-1 1-1,0 0 1,0 1 0,0 1-1,-21-6 1,-2 3-191,1 2 1,-1 1-1,-1 2 0,1 1 0,0 2 1,0 1-1,-37 7 0,9 4-529,2 2 0,-71 28 0,-117 59-4172,223-91 4108,-153 69-5757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01.181"/>
    </inkml:context>
    <inkml:brush xml:id="br0">
      <inkml:brushProperty name="width" value="0.025" units="cm"/>
      <inkml:brushProperty name="height" value="0.025" units="cm"/>
    </inkml:brush>
  </inkml:definitions>
  <inkml:trace contextRef="#ctx0" brushRef="#br0">556 36 14446,'0'-1'389,"0"-1"0,0 0 1,0 1-1,0-1 0,-1 1 0,1-1 1,-1 0-1,1 1 0,-1-1 1,1 1-1,-1-1 0,0 1 1,0-1-1,0 1 0,0 0 1,0-1-1,0 1 0,0 0 0,0 0 1,-1 0-1,-1-1 0,1 1-193,1 0-1,-1 1 1,0-1-1,0 1 0,0 0 1,0-1-1,0 1 0,0 0 1,0 0-1,0 1 1,0-1-1,0 0 0,0 0 1,0 1-1,-3 1 1,-9 4-313,0 0 0,0 2 0,-25 17 0,13-8 996,-106 50-117,67-36 53,-98 64-1,160-93-812,0 0 0,0 0 0,0 1 0,0-1 0,1 1-1,-1 0 1,1 0 0,-1 0 0,1 0 0,0 0 0,0 0-1,0 1 1,-2 5 0,4-7-3,0 0-1,0-1 1,0 1 0,0 0-1,0 0 1,0 0-1,0 0 1,1 0 0,-1 0-1,1-1 1,-1 1-1,1 0 1,0 0 0,0-1-1,0 1 1,0-1-1,0 1 1,0 0 0,0-1-1,0 0 1,1 1-1,-1-1 1,0 0 0,1 0-1,-1 1 1,1-1 0,0 0-1,-1-1 1,4 2-1,38 21 59,71 26-1,20 9-2128,-105-42 1178,7 3-1714,0-1 0,42 14 1,-17-15-3949</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02.167"/>
    </inkml:context>
    <inkml:brush xml:id="br0">
      <inkml:brushProperty name="width" value="0.025" units="cm"/>
      <inkml:brushProperty name="height" value="0.025" units="cm"/>
    </inkml:brush>
  </inkml:definitions>
  <inkml:trace contextRef="#ctx0" brushRef="#br0">235 35 10314,'0'0'14146,"-5"-6"-13355,-16-20-151,21 26-575,0 0 1,-1-1-1,1 1 0,0 0 0,-1 0 1,1 0-1,0-1 0,-1 1 0,1 0 1,0 0-1,-1 0 0,1 0 0,-1 0 1,1 0-1,0 0 0,-1 0 0,1 0 1,-1 0-1,1 0 0,0 0 0,-1 0 0,1 0 1,0 0-1,-1 0 0,1 0 0,-1 0 1,1 1-1,0-1 0,-1 0 0,1 0 1,0 0-1,-1 1 0,1-1 0,0 0 1,0 1-1,-1-1 0,1 0 0,0 0 1,0 1-1,-1-1 0,1 0 0,0 1 1,0-1-1,-1 1 0,-10 19 406,9-16-141,-14 18-6,-1 0-1,-22 23 0,18-23 394,-32 47-1,48-62-654,1 0-1,0 1 0,0-1 1,0 1-1,1 0 0,1 0 0,-1 0 1,1 0-1,1 0 0,0 1 1,-1 10-1,2-18-61,1 1 0,-1-1 0,0 0 0,1 1 0,-1-1 0,1 0 0,-1 1 0,1-1 0,0 0 0,-1 0 0,1 0 0,0 0 0,0 0 0,0 0 0,0 0 0,0 0 0,0 0 0,0 0 0,0 0 0,0-1 0,1 1 0,-1 0 0,0-1 0,0 1 0,1-1 0,-1 1 0,0-1 0,1 0 0,-1 1 0,0-1 0,3 0 0,52 2 0,-43-2 0,7 0-1615,0-1 0,0 0-1,28-7 1,-43 8 1156,-1-1 0,1 0-1,-1-1 1,0 1 0,1-1 0,-1 0-1,0 0 1,0 0 0,0 0-1,-1-1 1,1 0 0,0 0 0,-1 0-1,0 0 1,0 0 0,0-1-1,0 1 1,0-1 0,-1 0 0,1 0-1,2-7 1,2-11-8120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02.499"/>
    </inkml:context>
    <inkml:brush xml:id="br0">
      <inkml:brushProperty name="width" value="0.025" units="cm"/>
      <inkml:brushProperty name="height" value="0.025" units="cm"/>
    </inkml:brush>
  </inkml:definitions>
  <inkml:trace contextRef="#ctx0" brushRef="#br0">132 1 17008,'0'0'3812,"-56"63"-1890,36-34-65,1-1 33,2 2-128,5-2-1058,5-4-543,7 0-97,0-3-96,14-4-1122,8-1-1536,4-10-801,1-6-737,1 0-3940</inkml:trace>
  <inkml:trace contextRef="#ctx0" brushRef="#br0" timeOffset="1">263 219 17008,'0'0'2915,"-51"35"-1346,36-22-352,2-2 1,5 0-450,8-4-672,0-3-352,19-4-1473,8 0-994,6-11-1793,4-10-4965</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02.939"/>
    </inkml:context>
    <inkml:brush xml:id="br0">
      <inkml:brushProperty name="width" value="0.025" units="cm"/>
      <inkml:brushProperty name="height" value="0.025" units="cm"/>
    </inkml:brush>
  </inkml:definitions>
  <inkml:trace contextRef="#ctx0" brushRef="#br0">958 61 10794,'-15'-5'1554,"-39"-10"-308,-1 2 1,0 2-1,-106-5 1,127 15-735,0 2 1,1 2-1,-1 1 1,-65 17 0,77-14-392,1 0 1,0 2-1,0 1 1,0 1-1,1 1 1,1 0-1,0 1 1,-21 20 0,20-15 38,2 1-1,0 1 1,2 0 0,0 1 0,1 1 0,1 1 0,1-1 0,-17 43 0,26-52-106,0-1 1,1 0-1,0 1 0,1-1 0,0 1 0,1 0 0,0 0 0,3 22 1,-1-26-47,1 0 0,0-1 1,0 1-1,1-1 1,0 1-1,1-1 0,0 0 1,0 0-1,0-1 1,1 1-1,0-1 0,1 0 1,11 11-1,-4-7 71,1 0 0,0-1 0,1 0 0,0-1-1,1-1 1,0 0 0,0-1 0,0-1 0,1 0 0,0-2-1,31 6 1,-5-5 464,1-1 0,-1-2 0,71-6 0,-70-1-89,-1-2 1,0-1 0,-1-2 0,0-3-1,72-30 1,-85 29-161,0 0 0,-1-2 1,-1-1-1,-1-1 0,0-1 0,-1-2 0,-1 0 0,33-39 0,-49 49-211,0 0-1,0 0 1,-1-1-1,0 0 1,-1-1-1,-1 1 0,0-1 1,6-26-1,-10 32-57,0 0 0,0-1-1,0 1 1,-1-1 0,0 1 0,-1-1-1,1 1 1,-2 0 0,1-1 0,-1 1-1,0 0 1,0 0 0,-1 0 0,0 0-1,0 1 1,-1-1 0,0 1 0,-5-7-1,-4-1-41,0 1-1,-1 0 1,0 1 0,-1 1-1,0 1 1,-1 0-1,0 0 1,-1 2-1,0 0 1,0 1-1,0 1 1,-27-6 0,-13-1-461,-1 2 0,-96-5 0,-132 13-3726,161 4-5114,80-1-3147</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03.547"/>
    </inkml:context>
    <inkml:brush xml:id="br0">
      <inkml:brushProperty name="width" value="0.025" units="cm"/>
      <inkml:brushProperty name="height" value="0.025" units="cm"/>
    </inkml:brush>
  </inkml:definitions>
  <inkml:trace contextRef="#ctx0" brushRef="#br0">39 416 5349,'-5'10'6993,"2"-3"-6219,-2 1-113,1 1 1,0 0-1,0 0 1,1 0-1,0 1 1,1-1-1,0 1 1,0 0-1,0 14 1,3-23-574,-1 0 0,0-1 1,0 1-1,1 0 0,-1-1 0,0 1 1,1 0-1,-1-1 0,1 1 1,-1-1-1,1 1 0,-1-1 0,1 1 1,-1-1-1,1 1 0,0-1 1,-1 0-1,1 1 0,-1-1 0,1 0 1,0 0-1,-1 1 0,1-1 1,0 0-1,0 0 0,-1 0 1,1 0-1,0 0 0,-1 0 0,1 0 1,0 0-1,1 0 0,26-5 1819,-13-2-1296,0-1-1,0-1 0,-1 0 0,0-1 1,-1-1-1,15-14 0,1 0-163,52-46-40,-3-3 0,-3-3 1,106-144-1,-181 222-414,0-1 1,0 0-1,0 0 1,0 0-1,0 0 1,0 1-1,0-1 1,0 0 0,0 0-1,1 0 1,-1 1-1,0-1 1,0 0-1,0 0 1,0 0 0,0 0-1,0 1 1,0-1-1,0 0 1,0 0-1,1 0 1,-1 0-1,0 0 1,0 1 0,0-1-1,0 0 1,0 0-1,1 0 1,-1 0-1,0 0 1,0 0 0,0 0-1,0 0 1,1 0-1,-1 0 1,0 1-1,0-1 1,0 0-1,1 0 1,-1 0 0,0 0-1,0 0 1,0 0-1,1 0 1,-1-1-1,0 1 1,0 0-1,0 0 1,0 0 0,1 0-1,-1 0 1,0 0-1,0 0 1,0 0-1,0 0 1,1 0 0,-1-1-1,0 1 1,0 0-1,0 0 1,0 0-1,0 0 1,0 0-1,0-1 1,1 1 0,-1 0-1,1 30-170,-6 38 236,3-55-195,-4 31 308,2 1-1,2 78 1,3-109-351,1 0 0,1 0 0,0 0 1,0 0-1,8 18 0,-7-25-238,-1 1-1,1-1 1,1 0-1,-1 0 1,1-1 0,0 1-1,1-1 1,-1 0-1,1 0 1,9 6 0,-12-10-375,1 1 1,0-1-1,0 0 1,0 1 0,1-2-1,-1 1 1,7 1-1,30 1-11118</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1.070"/>
    </inkml:context>
    <inkml:brush xml:id="br0">
      <inkml:brushProperty name="width" value="0.025" units="cm"/>
      <inkml:brushProperty name="height" value="0.025" units="cm"/>
    </inkml:brush>
  </inkml:definitions>
  <inkml:trace contextRef="#ctx0" brushRef="#br0">1 137 15887,'0'-10'849,"0"10"-849,0-4 163,-1 0 1,1 0-1,0 0 0,1 0 1,-1 0-1,1 0 0,0 0 1,-1 0-1,2 1 0,-1-1 1,0 0-1,1 0 0,0 1 1,0-1-1,0 1 1,0 0-1,0-1 0,1 1 1,-1 0-1,1 1 0,0-1 1,0 0-1,0 1 0,5-4 1,3 1 367,1-1 0,1 1 0,-1 1 0,1 0 0,-1 1 0,1 0 0,22-1 0,-6 2 208,0 1 0,39 5-1,-65-4-718,-1 0-1,1 0 0,-1 1 0,1-1 0,-1 1 0,0-1 0,1 1 0,-1 0 1,0 0-1,1 0 0,-1 0 0,0 1 0,0-1 0,0 0 0,2 3 0,-3-3-13,-1 0-1,1 0 1,0 0-1,0 1 1,-1-1-1,1 0 1,-1 1-1,1-1 1,-1 0-1,0 1 0,1-1 1,-1 0-1,0 1 1,0-1-1,0 1 1,0-1-1,0 1 1,0-1-1,-1 2 0,-1 3 21,0 0 0,0 0 0,-1 0 0,0-1 0,0 0 0,0 1-1,-1-1 1,1 0 0,-1 0 0,-6 5 0,-84 71 425,73-66-227,1 2 0,0 0-1,1 1 1,1 0 0,0 2 0,2 0 0,-17 27 0,31-45-189,1 1 0,-1-1 0,1 1 0,0-1 0,-1 1 0,1 0 0,0-1-1,1 1 1,-1 0 0,0 0 0,1 0 0,0 0 0,-1 0 0,1-1 0,0 1 0,1 0 0,-1 0 0,0 0 0,1 0 0,0 0 0,-1-1 0,1 1 0,0 0 0,1-1-1,-1 1 1,0 0 0,1-1 0,-1 0 0,1 1 0,0-1 0,0 0 0,0 0 0,0 0 0,0 0 0,0 0 0,1 0 0,-1-1 0,1 1 0,-1-1 0,4 2 0,9 3 23,1 0 0,0-1 1,0-1-1,1-1 1,27 3-1,95 3-1464,-45-8-3567,-21-1-3168</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2.875"/>
    </inkml:context>
    <inkml:brush xml:id="br0">
      <inkml:brushProperty name="width" value="0.025" units="cm"/>
      <inkml:brushProperty name="height" value="0.025" units="cm"/>
    </inkml:brush>
  </inkml:definitions>
  <inkml:trace contextRef="#ctx0" brushRef="#br0">11398 0 12268,'0'0'448,"10"13"331,4 8-660,-1-1-1,0 1 0,-2 1 0,0 0 0,-2 1 0,0 0 0,7 34 0,-12-34 364,-2 0 0,0 0 0,-2 0 0,0 1 0,-2-1 0,0 0 0,-2 0 0,0-1 0,-2 1 0,0-1 0,-1 0 0,-2 0 0,-19 36 0,8-20 190,-2-1 0,-43 56 0,51-77-642,0 0 0,-1-1 1,-1-1-1,-1 0 0,0-1 1,0-1-1,-27 14 0,-62 22-26,-2-4 0,-117 29 0,29-9 22,-1133 330 1511,574-241-1092,-6-33 0,-918 26 0,503-139-445,346-31-88,-146-1 15,-544 32-120,182 0 2565,1317-7-2152,2 1 4,1-1 0,0-1 0,0 0 0,0-2 0,0 0 0,-18-6 0,35 9-229,0 0-1,0 0 1,0 0-1,0-1 1,0 1 0,1 0-1,-1-1 1,0 1 0,0-1-1,0 1 1,1-1-1,-1 1 1,0-1 0,0 1-1,1-1 1,-1 0 0,1 0-1,-1 1 1,0-1 0,1 0-1,-1 0 1,1 0-1,0 0-66,0 0 0,0 1-1,1-1 1,-1 0 0,1 1-1,-1-1 1,0 1 0,1-1-1,-1 0 1,1 1-1,-1-1 1,1 1 0,0 0-1,-1-1 1,1 1 0,-1-1-1,1 1 1,0 0 0,-1 0-1,1-1 1,1 1-1,53-14-4795,-43 11 3289,23-12-7731,-25 4 529</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3.239"/>
    </inkml:context>
    <inkml:brush xml:id="br0">
      <inkml:brushProperty name="width" value="0.025" units="cm"/>
      <inkml:brushProperty name="height" value="0.025" units="cm"/>
    </inkml:brush>
  </inkml:definitions>
  <inkml:trace contextRef="#ctx0" brushRef="#br0">422 56 11403,'0'0'112,"0"-10"464,0-23 1164,0 21 6738,0 18-8158,-1 0 0,0 1 0,-1-1 0,0 0 0,0 0 0,0 0 0,0-1 0,-1 1 0,0 0 0,-7 9 0,-44 52 1021,47-58-1146,-38 36 763,-1-2 1,-2-2 0,-2-2 0,-93 55-1,174-90-1246,48-2 0,-22-1-1190,93 12-1,-13 16-4687,-72-11 235</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3.770"/>
    </inkml:context>
    <inkml:brush xml:id="br0">
      <inkml:brushProperty name="width" value="0.025" units="cm"/>
      <inkml:brushProperty name="height" value="0.025" units="cm"/>
    </inkml:brush>
  </inkml:definitions>
  <inkml:trace contextRef="#ctx0" brushRef="#br0">0 75 14798,'0'0'886,"14"-5"-101,19-9 100,2 1 1,0 2-1,0 2 1,1 1-1,0 2 0,40-2 1,-74 8-860,0 0 0,-1-1 0,1 1 0,0 0 1,0 0-1,-1 0 0,1 1 0,0-1 0,-1 0 0,1 1 1,0-1-1,-1 1 0,1-1 0,0 1 0,-1 0 0,1 0 0,-1 0 1,1 0-1,-1 0 0,0 0 0,1 0 0,-1 0 0,0 0 1,0 1-1,0-1 0,0 0 0,0 1 0,0-1 0,0 1 1,0-1-1,0 1 0,-1 0 0,1-1 0,-1 1 0,1 0 1,-1-1-1,0 1 0,0 0 0,0 0 0,0-1 0,0 1 0,0 0 1,0-1-1,0 1 0,-1 0 0,1 0 0,0-1 0,-1 1 1,-1 2-1,-1 7 249,-2 0 0,1 0 1,-1-1-1,-1 0 0,0 1 1,-8 9-1,-77 85 2074,59-71-988,-48 66 0,78-96-1331,0-1-1,-1 1 1,1-1-1,1 1 0,-1 0 1,1 0-1,-1 0 0,1 0 1,0 0-1,0 0 1,0 7-1,1-10-29,1 1-1,-1 0 0,0-1 1,1 1-1,-1 0 1,1-1-1,-1 1 1,1-1-1,0 1 1,0-1-1,0 0 1,0 1-1,0-1 1,0 0-1,0 1 1,0-1-1,0 0 1,1 0-1,-1 0 0,0 0 1,1 0-1,-1 0 1,1-1-1,-1 1 1,1 0-1,-1-1 1,1 1-1,-1-1 1,1 0-1,2 1 1,31 5-67,0-2 0,0-2 0,1 0 0,40-5 0,-3 1-1568,20-1-3052,-4-6-3566</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4.806"/>
    </inkml:context>
    <inkml:brush xml:id="br0">
      <inkml:brushProperty name="width" value="0.025" units="cm"/>
      <inkml:brushProperty name="height" value="0.025" units="cm"/>
    </inkml:brush>
  </inkml:definitions>
  <inkml:trace contextRef="#ctx0" brushRef="#br0">269 1 18674,'0'0'8093,"2"11"-6833,0-4-1133,-1-1 0,0 0 1,-1 0-1,0 1 1,0-1-1,0 0 0,0 1 1,-1-1-1,0 0 1,-1 0-1,1 0 0,-1 0 1,0 0-1,-5 9 1,-5 6 15,4-8-119,0 1 0,0 0 0,2 0-1,0 0 1,0 1 0,1 0 0,1 0 0,-4 28-1,8-42-54,1 0 1,-1 1-1,0-1 0,0 1 0,1-1 0,-1 0 0,1 1 0,-1-1 0,1 0 0,-1 0 1,1 1-1,0-1 0,0 0 0,0 0 0,-1 0 0,1 0 0,0 0 0,0 0 0,1 0 0,-1 0 1,0 0-1,0 0 0,0-1 0,0 1 0,1-1 0,-1 1 0,0-1 0,1 1 0,-1-1 1,1 1-1,-1-1 0,0 0 0,2 0 0,60 2-731,-33-2 380,-25 1 377,-1-1 0,0 1-1,1 0 1,-1 0-1,0 0 1,1 1 0,-1 0-1,0 0 1,0 0 0,0 0-1,-1 0 1,1 1-1,0 0 1,-1 0 0,0 0-1,1 0 1,-1 0 0,4 7-1,-5-7 84,-1-1-1,0 1 0,0 0 1,0-1-1,0 1 0,0 0 1,-1 0-1,1-1 0,-1 1 1,0 0-1,0 0 0,0 0 1,0-1-1,0 1 0,-1 0 1,1 0-1,-1 0 0,0-1 1,0 1-1,0 0 0,0-1 1,0 1-1,0-1 0,-1 1 1,1-1-1,-1 1 0,0-1 1,0 0-1,0 0 0,-3 3 1,-5 4 153,-1-1 0,1 0 0,-1-1 1,0 0-1,-1 0 0,1-1 0,-2-1 0,1 0 1,-22 5-1,9-4-235,0-1 1,0-1 0,-1-2 0,-26 0-1,50-1-164,-1-2-1,0 1 1,1 0-1,-1 0 1,0-1 0,0 1-1,1-1 1,-1 0-1,1 0 1,-1 0-1,1 0 1,-1 0-1,1-1 1,0 1-1,-1-1 1,1 0-1,0 1 1,0-1 0,0 0-1,-2-3 1,0-1-957,0 0 0,1-1 1,0 1-1,1-1 1,-1 1-1,1-1 0,-1-7 1,-7-33-7407</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5.147"/>
    </inkml:context>
    <inkml:brush xml:id="br0">
      <inkml:brushProperty name="width" value="0.025" units="cm"/>
      <inkml:brushProperty name="height" value="0.025" units="cm"/>
    </inkml:brush>
  </inkml:definitions>
  <inkml:trace contextRef="#ctx0" brushRef="#br0">0 92 16656,'0'0'2082,"76"-31"1185,-36 17-352,5 1-1218,-2 3-576,-2 2-800,0 3-289,-5 4-513,-2-2-2017,-7 1-1666,-4-2-3972</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5.476"/>
    </inkml:context>
    <inkml:brush xml:id="br0">
      <inkml:brushProperty name="width" value="0.025" units="cm"/>
      <inkml:brushProperty name="height" value="0.025" units="cm"/>
    </inkml:brush>
  </inkml:definitions>
  <inkml:trace contextRef="#ctx0" brushRef="#br0">1 99 20756,'0'0'12011,"52"-51"-14445,-38 30-2339,-5-5-2626</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2:15.836"/>
    </inkml:context>
    <inkml:brush xml:id="br0">
      <inkml:brushProperty name="width" value="0.025" units="cm"/>
      <inkml:brushProperty name="height" value="0.025" units="cm"/>
    </inkml:brush>
  </inkml:definitions>
  <inkml:trace contextRef="#ctx0" brushRef="#br0">994 54 12011,'-38'-8'904,"0"3"-1,0 1 0,0 1 0,-57 5 1,68 0-316,1 2 1,-1 1-1,1 2 1,0 0-1,0 2 1,1 0 0,-28 16-1,10-2-17,0 3 0,2 1 0,2 2 0,0 1 0,2 3 0,1 1 0,-56 68 0,73-77-479,2 1 1,1 1-1,0 0 0,2 1 0,-18 51 1,26-58-68,0 1 0,1-1 1,1 1-1,2 0 0,0 0 0,1 1 1,1-1-1,5 39 0,-2-46-19,0-1-1,1 1 1,0-1 0,1 0-1,0 0 1,1 0 0,1-1-1,0 0 1,1 0-1,1-1 1,0 0 0,10 11-1,-5-9-3,1-1 0,0 0 0,0-1 0,2-1 0,-1-1 0,1 0-1,1-1 1,24 9 0,-4-6 64,1-1 0,1-2 0,0-1 0,0-2 0,1-2 0,0-2 0,-1-2 0,53-6-1,-40 0 227,0-3-1,-1-3 0,0-2 1,-1-1-1,-1-4 0,74-37 1,-83 35-116,-2-2 0,-1-2 0,-1-1 0,-1-2 1,-1-1-1,-2-2 0,-1-2 0,29-37 0,-45 47-120,0 0 0,-1-2 0,-2 1 0,0-2 0,-2 0 0,0 0 0,-2-1 0,9-46-1,-15 56-51,0 0 0,-2-1-1,0 1 1,0 0-1,-2-1 1,0 1 0,-2 0-1,1 0 1,-2-1-1,0 2 1,-1-1-1,-1 1 1,-1-1 0,0 2-1,-11-19 1,6 17-84,-1 0 0,0 1 0,-1 0 0,-1 1 0,0 1 0,-1 0 0,-1 1 0,0 1 0,-1 1 0,0 0 0,-1 1 0,0 1 0,0 1 0,-1 1 0,0 0 0,0 1 0,-1 2 0,-36-5 0,25 7-281,1 1 0,-1 1 0,1 1 0,-1 2 0,1 1 0,0 2 0,0 1 1,1 1-1,0 1 0,0 2 0,-54 29 0,34-11-2502,1 3 0,-64 54-1,26-7-7871</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3:15.185"/>
    </inkml:context>
    <inkml:brush xml:id="br0">
      <inkml:brushProperty name="width" value="0.025" units="cm"/>
      <inkml:brushProperty name="height" value="0.025" units="cm"/>
    </inkml:brush>
  </inkml:definitions>
  <inkml:trace contextRef="#ctx0" brushRef="#br0">1963 6449 20628,'-25'3'-225,"-1"-2"0,1-1 0,-1 0 0,1-2 0,-1-1 1,1-1-1,0-2 0,-39-12 0,-34-27 521,1-3 0,-136-93 0,-158-153 685,306 221-483,2-4 0,4-3 0,-80-107 0,106 115-161,3-1 0,4-3 0,3-2 1,-52-130-1,55 94-270,4-2 0,5-1 0,5-2 0,5 0 0,6-2 0,5 0 0,5 0 0,12-127 0,4 143-95,4 0-1,4 2 1,5 0-1,5 2 1,62-149 0,-35 128-4,4 3 0,6 3 0,156-207 0,-99 176 12,5 6 0,7 5 0,6 7 0,4 5 0,7 8 0,219-130 0,-101 95 14,7 12 1,6 12-1,562-170 0,943-85-29,-1116 290 252,3 30 0,711 26 0,-513 94-121,-6 47-32,234 82-25,-26 113 23,-359-36 395,-23 49-262,-570-247-177,-3 5 1,153 120 0,-210-139-4,-1 2 1,-4 3 0,-2 3-1,-2 1 1,65 101-1,-70-85 15,-4 1 0,43 106 0,-70-140-6,-3 0-1,-1 1 1,-3 1 0,-1 0 0,-2 0 0,1 56-1,-8-60 15,-2 1-1,-3-1 1,0 0-1,-3 0 0,-2-1 1,-1 0-1,-2 0 0,-2-1 1,-2-1-1,-1 0 1,-30 49-1,26-54 200,0-1 0,-2-1 0,-1-1 0,-52 51 0,62-70-128,0 0 0,-1-1-1,0 0 1,-1-1 0,0-1 0,0-1 0,-1 0 0,0-1-1,-1-1 1,1 0 0,-1-2 0,-26 5 0,40-9-1599,-6 1 4717,6 0-4185</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3:15.560"/>
    </inkml:context>
    <inkml:brush xml:id="br0">
      <inkml:brushProperty name="width" value="0.025" units="cm"/>
      <inkml:brushProperty name="height" value="0.025" units="cm"/>
    </inkml:brush>
  </inkml:definitions>
  <inkml:trace contextRef="#ctx0" brushRef="#br0">530 23 13677,'0'-1'181,"0"0"1,-1 0-1,1 0 0,0 0 1,0 0-1,-1 0 1,1 0-1,0 0 0,-1 0 1,1 0-1,-1 1 0,1-1 1,-1 0-1,0 0 0,1 0 1,-1 1-1,0-1 1,0 0-1,1 1 0,-1-1 1,0 0-1,0 1 0,0-1 1,0 1-1,0 0 1,0-1-1,0 1 0,0 0 1,0-1-1,0 1 0,0 0 1,0 0-1,0 0 1,0 0-1,0 0 0,0 0 1,0 0-1,0 0 0,0 0 1,0 0-1,0 1 0,0-1 1,-1 1-1,-3 0-65,0 0 0,0 1 0,-1-1 0,1 1 0,0 0 0,-9 6 0,-190 148 3417,1 0-2069,195-151-1450,6-4-7,-1 1 1,0-1 0,1 1-1,-1-1 1,1 1-1,-1 0 1,1 0 0,0 0-1,0 0 1,0 1 0,0-1-1,0 0 1,0 1-1,-1 3 1,5-5-24,-1-1 0,1 1-1,0 0 1,0-1 0,-1 1-1,1-1 1,0 0 0,0 1 0,0-1-1,0 0 1,-1 0 0,1 0 0,0 0-1,4-1 1,-1 0-23,33-2 47,0-2 0,0-1 0,-1-3-1,70-24 1,-19 6-442,57-12-3173,-78 23-2982,-25 5-5967</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3:16.500"/>
    </inkml:context>
    <inkml:brush xml:id="br0">
      <inkml:brushProperty name="width" value="0.025" units="cm"/>
      <inkml:brushProperty name="height" value="0.025" units="cm"/>
    </inkml:brush>
  </inkml:definitions>
  <inkml:trace contextRef="#ctx0" brushRef="#br0">30 118 12588,'0'0'4511,"6"-9"-3769,2-2-321,0 1-1,1 0 1,0 1 0,1 0 0,13-11 0,-17 15-93,1 1 1,0-1 0,0 1 0,0 1-1,0-1 1,1 1 0,-1 1 0,1-1 0,0 1-1,-1 0 1,16-1 0,-22 3-296,0 0-1,0 0 1,0 0-1,-1 0 1,1 1 0,0-1-1,0 0 1,0 0-1,0 1 1,0-1 0,0 0-1,0 1 1,-1-1-1,1 1 1,0-1 0,0 1-1,-1-1 1,1 1-1,0-1 1,-1 1 0,1 0-1,0-1 1,-1 1-1,1 0 1,-1 0 0,1 0-1,-1 0 1,4 31 515,-5-24-434,-1 1 0,0 0 1,0-1-1,0 1 0,-6 11 0,-8 5 117,0-1 0,-2 0 0,0-1 1,-2-1-1,0-1 0,-2 0 0,-30 22 0,21-17 685,54-24-846,154-56-792,-115 33-1343,-7 2-1624,-5-1-2856</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1.469"/>
    </inkml:context>
    <inkml:brush xml:id="br0">
      <inkml:brushProperty name="width" value="0.025" units="cm"/>
      <inkml:brushProperty name="height" value="0.025" units="cm"/>
    </inkml:brush>
  </inkml:definitions>
  <inkml:trace contextRef="#ctx0" brushRef="#br0">1 459 13357,'0'0'14766,"4"-2"-13149,20-14-1134,-1-1-1,0-1 0,-2-1 1,0-1-1,27-33 0,-22 25-349,28-30-133,-3-3 0,57-86 0,-92 128 0,-15 19 0,-1 0 0,0 0 0,1 1 0,-1-1 0,0 0 0,0 0 0,1 1 0,-1-1 0,0 0 0,0 1 0,1-1 0,-1 0 0,0 1 0,0-1 0,0 0 0,0 1 0,0-1 0,1 0 0,-1 1 0,0-1 0,0 1 0,0-1 0,0 0 0,0 1 0,0-1 0,0 1 0,0-1 0,0 0 0,-1 1 0,1-1 0,0 0 0,0 1 0,-9 51 0,8-48 0,-8 34 0,-24 129 0,30-144 0,1-1 0,1 0 0,1 1 0,1-1 0,6 34 0,-6-50-84,0-1-1,1 0 1,-1 0 0,1 0-1,1 0 1,-1 0 0,6 9-1,-6-13-156,-1 1 0,1 0 0,-1 0 0,1-1-1,0 1 1,0-1 0,0 1 0,0-1-1,0 0 1,0 0 0,0 0 0,0 0-1,2 1 1,13-1-9256</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3.077"/>
    </inkml:context>
    <inkml:brush xml:id="br0">
      <inkml:brushProperty name="width" value="0.025" units="cm"/>
      <inkml:brushProperty name="height" value="0.025" units="cm"/>
    </inkml:brush>
  </inkml:definitions>
  <inkml:trace contextRef="#ctx0" brushRef="#br0">19 240 9577,'0'0'998,"-3"-12"497,1 4-1336,-11-49 1947,13 53-1918,0 1-1,0-1 0,0 1 1,0-1-1,1 1 0,-1 0 1,1-1-1,0 1 0,-1 0 1,2 0-1,-1-1 0,0 1 1,1 0-1,-1 0 0,1 0 1,0 0-1,4-4 0,6-3-23,0 1-1,0 0 0,1 1 0,0 1 1,0 0-1,1 1 0,0 0 0,0 1 1,0 0-1,1 2 0,22-4 0,22-1-149,89-1-1,-27 9 278,0 6 0,0 5 0,-1 5 0,0 5 0,177 56 0,332 133 252,-198-63-483,794 306 4152,-398-138-1938,-623-248-2088,4-9-1,2-9 1,282 29-1,266 16 306,-545-80 3,242-15 0,38-25-416,-6 0 159,-119 7-65,-273 9-111,171-40 0,-246 45 5,-1-1 1,0-1-1,27-13 0,-41 18-18,-1 0 0,1-1-1,-1 1 1,0-1-1,0 0 1,0-1-1,-1 1 1,1 0 0,-1-1-1,0 0 1,0 0-1,0 0 1,0 0-1,-1-1 1,1 1 0,-1-1-1,0 1 1,-1-1-1,3-8 1,-7 15-784,-5 7-3734,7-9 4265,1 0-1,0 0 1,0 0 0,-1 0 0,1 0 0,0 0 0,0 0-1,0 0 1,-1 0 0,1-1 0,0 1 0,0 0-1,-1 0 1,1 0 0,0 0 0,0 0 0,0 0-1,-1 0 1,1 0 0,0-1 0,0 1 0,0 0 0,-1 0-1,1 0 1,0 0 0,0-1 0,0 1 0,0 0-1,0 0 1,0 0 0,-1-1 0,1 1 0,0 0 0,0 0-1,0-1 1,0 1 0,0 0 0,0 0 0,0 0-1,0-1 1,0 1 0,0 0 0,0 0 0,0-1-1,0 1 1,0 0 0,0 0 0,0-1 0,1 1 0,-2-15-8801</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3.895"/>
    </inkml:context>
    <inkml:brush xml:id="br0">
      <inkml:brushProperty name="width" value="0.025" units="cm"/>
      <inkml:brushProperty name="height" value="0.025" units="cm"/>
    </inkml:brush>
  </inkml:definitions>
  <inkml:trace contextRef="#ctx0" brushRef="#br0">1 768 6919,'0'1'361,"0"0"0,0-1 0,0 1 0,0 0 1,0-1-1,0 1 0,0 0 0,0-1 1,0 1-1,1 0 0,-1-1 0,0 1 0,0-1 1,1 1-1,-1 0 0,0-1 0,1 1 0,-1-1 1,0 1-1,1-1 0,-1 1 0,1-1 1,-1 1-1,1-1 0,-1 0 0,1 1 0,0-1 1,-1 0-1,1 1 0,-1-1 0,1 0 1,1 1-1,30 2 2581,-20-4-2815,-1-1 0,0 0 0,0-1 0,12-3 0,8-8 538,0-1 1,-1-2-1,0-1 0,-2-1 0,37-32 1,-36 26-510,-1-2 0,-1 0 0,-2-2 0,-1-1 0,-1-1 1,-1-1-1,-2-1 0,16-38 0,-30 56 2,-1 0 0,0 0-1,-1-1 1,-1 0 0,-1 0 0,0 0-1,-1 0 1,-1-17 0,0 22-59,-1-1 1,0 1-1,-1 0 0,0 0 1,-1 0-1,0 0 1,-1 0-1,0 0 0,-1 1 1,0 0-1,0 0 1,-9-11-1,12 19-307,0 0 0,0 0 1,0 0-1,0 0 0,0 0 1,0 1-1,-1-1 0,1 1 1,-1 0-1,1-1 0,-1 1 1,-3-1-1,-2 0-1221,-1 1-1,1 0 1,-1 1 0,1-1 0,-12 2 0,0 0-877,2-1-3844</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4.286"/>
    </inkml:context>
    <inkml:brush xml:id="br0">
      <inkml:brushProperty name="width" value="0.025" units="cm"/>
      <inkml:brushProperty name="height" value="0.025" units="cm"/>
    </inkml:brush>
  </inkml:definitions>
  <inkml:trace contextRef="#ctx0" brushRef="#br0">0 17 9513,'0'0'9470,"6"-2"-8925,17-2-211,-1 0 1,1 2-1,0 0 0,-1 2 1,25 2-1,11-1-2669,-3-3-5370,-32-1-362</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4.721"/>
    </inkml:context>
    <inkml:brush xml:id="br0">
      <inkml:brushProperty name="width" value="0.025" units="cm"/>
      <inkml:brushProperty name="height" value="0.025" units="cm"/>
    </inkml:brush>
  </inkml:definitions>
  <inkml:trace contextRef="#ctx0" brushRef="#br0">504 100 5637,'0'0'11820,"6"-9"-9888,16-31-90,-22 39-1746,1 0 0,0 0 1,-1 0-1,0 0 0,1-1 1,-1 1-1,0 0 0,1 0 0,-1 0 1,0 0-1,0-1 0,0 1 1,0 0-1,0 0 0,0 0 1,0-1-1,-1 1 0,1 0 1,0 0-1,-1 0 0,1 0 0,0 0 1,-1 0-1,0-1 0,1 1 1,-1 0-1,0 1 0,1-1 1,-1 0-1,0 0 0,0 0 0,0 0 1,0 0-1,0 1 0,0-1 1,0 0-1,0 1 0,0-1 1,0 1-1,0-1 0,0 1 1,0 0-1,0-1 0,-3 1 0,-48-7 1370,52 7-1446,-51-2 652,0 3 1,-1 1-1,1 3 1,1 2 0,-92 25-1,138-30-658,-1 0 0,0 0 0,1 0-1,-1 0 1,1 1 0,0 0-1,0 0 1,0 0 0,0 0-1,0 1 1,-3 3 0,6-5-15,0-1 1,0 0-1,1 1 1,-1 0-1,0-1 0,0 1 1,1-1-1,-1 1 1,1 0-1,0-1 1,-1 1-1,1 0 1,0-1-1,0 1 0,0 0 1,0 0-1,0-1 1,1 1-1,-1 0 1,0-1-1,1 1 0,-1 0 1,1-1-1,0 1 1,0-1-1,-1 1 1,1-1-1,0 1 0,0-1 1,0 0-1,0 1 1,1-1-1,-1 0 1,0 0-1,2 2 1,33 27-153,-23-20-66,0 1 1,0 1 0,-1 0 0,17 23 0,-27-32 203,1 0-1,-1 1 1,0-1-1,-1 1 1,1 0 0,-1-1-1,1 1 1,-1 0-1,0 0 1,-1 0 0,1 0-1,-1 0 1,1 0 0,-1 0-1,0 0 1,-1 0-1,1 0 1,-1 0 0,0 0-1,0 0 1,0 0-1,0 0 1,-1 0 0,-3 6-1,4-9 16,1 1 0,-1-1-1,0 1 1,1 0-1,-1-1 1,1 1 0,-1 0-1,1-1 1,0 1-1,0 0 1,0 0 0,0-1-1,0 1 1,0 0 0,0 0-1,1-1 1,-1 1-1,1 0 1,-1-1 0,1 1-1,-1 0 1,1-1-1,0 1 1,0-1 0,0 1-1,0-1 1,0 0 0,0 1-1,0-1 1,3 2-1,3 4-2,1-1 0,1-1-1,-1 1 1,13 5-1,3 3-68,-3 0-469,21 14-2361,1-3-4076,-4-8-3933</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5.770"/>
    </inkml:context>
    <inkml:brush xml:id="br0">
      <inkml:brushProperty name="width" value="0.025" units="cm"/>
      <inkml:brushProperty name="height" value="0.025" units="cm"/>
    </inkml:brush>
  </inkml:definitions>
  <inkml:trace contextRef="#ctx0" brushRef="#br0">376 175 15567,'7'-11'2450,"-3"5"-2194,3-3 500,-1 0-1,0 0 1,-1 0 0,0-1-1,-1 0 1,0 0 0,0 0-1,-1-1 1,0 1-1,2-19 1,-5 28-665,0 0-1,0-1 1,0 1-1,-1 0 1,1 0 0,0 0-1,0 0 1,-1 0-1,1 0 1,-1 0-1,1-1 1,-1 1 0,1 0-1,-1 1 1,0-1-1,0 0 1,1 0-1,-1 0 1,0 0 0,0 0-1,0 1 1,0-1-1,0 0 1,0 1-1,0-1 1,-1 0 0,-2 0-7,0 0 0,0 0 1,0 0-1,0 0 0,0 1 1,0-1-1,0 1 0,-5 1 1,-3 0-32,0 0 0,-1 1 0,1 1 0,-21 7 0,10 1 149,-1 1 0,2 1-1,0 0 1,0 2 0,1 1-1,-31 30 1,41-35-102,0 1 0,0 0 0,1 0 0,1 1 0,0 0 0,1 1 0,0 0 0,1 0 0,1 1 0,0-1 0,1 1 0,-4 19 0,8-30-100,1 0 0,-1 0 0,1 1 0,0-1 0,0 0 0,0 0 0,1 0 0,-1 0 0,1 0 0,0 0 0,0 0 0,1 0 0,-1 0 0,1-1 0,0 1 0,-1 0 0,2-1 0,-1 0 0,0 1 0,1-1 0,0 0 0,-1 0 0,1 0 0,1-1 0,-1 1 0,0-1 0,0 1 0,1-1 0,0 0 0,-1 0 0,1-1 0,7 3 0,3 0 0,1 0 0,0-1 0,0-1 0,0 0 0,0-1 0,0 0 0,24-3 0,-34 1 0,-1 0 0,1 0 0,0 0 0,-1 0 0,1-1 0,-1 0 0,1 0 0,-1 0 0,0 0 0,0-1 0,0 1 0,0-1 0,0 0 0,-1-1 0,1 1 0,3-5 0,-6 6 0,1 0 0,-1 0 0,0 0 0,0 0 0,0 0 0,0 0 0,0 0 0,-1 0 0,1 0 0,0 0 0,-1 0 0,0-1 0,1 1 0,-1 0 0,0 0 0,0 0 0,-1-1 0,1 1 0,0 0 0,-1 0 0,1 0 0,-1 0 0,0-1 0,1 1 0,-1 0 0,0 0 0,0 0 0,-1 1 0,1-1 0,0 0 0,-1 0 0,1 1 0,-1-1 0,1 1 0,-1-1 0,-3-2 0,-5-2 0,0-1 0,0 1 0,-1 1 0,0 0 0,0 1 0,0 0 0,-1 0 0,1 1 0,-1 1 0,0 0 0,1 0 0,-1 1 0,0 1 0,0 0 0,-22 3 0,33-3-108,0 0 0,0 0 0,1 0 0,-1 0 1,0 0-1,0 0 0,0 0 0,0 1 0,1-1 0,-1 0 0,0 0 0,0 1 0,0-1 0,1 0 1,-1 1-1,0-1 0,1 1 0,-1-1 0,0 1 0,1-1 0,-1 1 0,1 0 0,-1-1 1,1 1-1,-1 0 0,1-1 0,-1 1 0,1 0 0,-1 0 0,1-1 0,0 1 0,0 0 0,-1 0 1,1 0-1,0-1 0,0 1 0,0 0 0,0 0 0,0 0 0,0-1 0,0 1 0,0 0 1,0 0-1,1 1 0,0 0-336,-1-1 0,1 1 0,0-1 0,0 0 0,0 1 0,1-1 0,-1 0 0,0 0 0,0 1 0,1-1 0,-1 0 0,0-1 0,1 1 0,-1 0 0,1 0 0,0 0 0,-1-1 0,1 1 0,0-1 0,2 1 0,24 1-10136</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6.135"/>
    </inkml:context>
    <inkml:brush xml:id="br0">
      <inkml:brushProperty name="width" value="0.025" units="cm"/>
      <inkml:brushProperty name="height" value="0.025" units="cm"/>
    </inkml:brush>
  </inkml:definitions>
  <inkml:trace contextRef="#ctx0" brushRef="#br0">0 39 28347,'0'0'4420,"62"-11"-4420,-38-1-6470,-5-3-6887</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6.477"/>
    </inkml:context>
    <inkml:brush xml:id="br0">
      <inkml:brushProperty name="width" value="0.025" units="cm"/>
      <inkml:brushProperty name="height" value="0.025" units="cm"/>
    </inkml:brush>
  </inkml:definitions>
  <inkml:trace contextRef="#ctx0" brushRef="#br0">1068 149 18353,'-17'-15'289,"-1"0"-1,0 0 0,-1 2 0,-1 0 1,0 2-1,-1 0 0,0 1 1,-1 1-1,0 1 0,0 1 0,0 1 1,-1 1-1,0 1 0,0 1 0,-37-1 1,27 5 238,-1 1 0,0 2 0,1 1 1,-1 2-1,1 1 0,1 1 0,0 2 0,0 1 1,1 2-1,1 1 0,0 1 0,1 1 1,-39 32-1,48-32-323,0 0 0,2 1 1,0 1-1,1 0 0,1 2 1,1 0-1,1 1 1,-12 23-1,18-27-198,0 0 0,1 1 0,1 0 1,1 0-1,0 1 0,2 0 0,0 0 0,1-1 0,1 1 1,1 0-1,3 22 0,-1-26-16,1-1 0,0 0 0,1 0 0,1 0 0,0 0 0,1-1 1,0 0-1,1 0 0,1-1 0,16 22 0,-10-18-37,1-1 0,1 0 0,0-1 0,1 0 0,1-2 0,36 22 0,-19-17 26,0-1 0,1-2 1,0-1-1,2-3 0,-1 0 1,1-3-1,1-1 0,48 2 0,-53-7 103,-1-1 0,1-2 0,-1-2 0,0-1 0,0-1 0,56-17 0,-66 14-26,1-2 0,-2 0-1,1-2 1,-1 0 0,-1-2 0,-1 0 0,1-1-1,-2-1 1,28-30 0,-29 27-56,-2-1 0,-1-1 0,0 0 0,-2-1 0,0 0 0,17-45 0,-24 51 0,-1 0 0,0 0 0,-1-1 0,-1 1 0,-1-1 0,0 0 0,-1 0 0,-1 0 0,0 0 0,-1 0 0,-5-23 0,4 32-46,0 1 0,-1 0 1,1 0-1,-1-1 0,-1 2 0,1-1 0,-1 0 1,-1 1-1,1 0 0,-1 0 0,0 0 0,0 0 1,-10-8-1,6 8-146,-1 0 1,1 0 0,-1 0-1,-1 1 1,1 1 0,0 0-1,-1 0 1,-15-2-1,-12 0-903,1 2-1,-1 2 0,0 1 1,-51 5-1,15 3-6469</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09:46:07.102"/>
    </inkml:context>
    <inkml:brush xml:id="br0">
      <inkml:brushProperty name="width" value="0.025" units="cm"/>
      <inkml:brushProperty name="height" value="0.025" units="cm"/>
    </inkml:brush>
  </inkml:definitions>
  <inkml:trace contextRef="#ctx0" brushRef="#br0">1 493 18802,'0'0'11424,"13"-11"-9924,197-143-835,0 1-367,-160 113-259,89-92 0,-136 130-39,-4 7 0,-11 19 0,-20 36 0,2-6 100,-44 114 0,65-139-316,0 0 0,2 1 0,1-1-1,1 1 1,1 1 0,2 31 0,7-8-6922,15-16-7441</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09:46:43.427"/>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5,'0'-4</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09:46:43.954"/>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1,'0'4,"0"5,0 5,0 5,0-2</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30T09:46:44.577"/>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1,'4'0,"2"0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5.240"/>
    </inkml:context>
    <inkml:brush xml:id="br0">
      <inkml:brushProperty name="width" value="0.025" units="cm"/>
      <inkml:brushProperty name="height" value="0.025" units="cm"/>
    </inkml:brush>
  </inkml:definitions>
  <inkml:trace contextRef="#ctx0" brushRef="#br0">6 0 7111,'0'0'699,"-1"12"1234,0-4-1668,0 0-169,0-1 0,0 1 0,1-1 1,0 1-1,0-1 0,1 1 0,0-1 1,0 0-1,0 1 0,1-1 0,0 0 0,5 10 1,5 2 590,2-2 1,0 1-1,0-2 1,2 0-1,0-1 1,27 20-1,118 71 1866,-141-94-2594,70 41 135,3-4 1,152 58-1,-174-83 152,0-3-1,2-3 1,1-3-1,103 7 1,-13-15 107,-1-8 0,187-25 0,326-76-326,-349 47 392,563-67 258,9 68 237,-667 54-63,357 47 1,-494-32-575,1 4 0,-2 4-1,-1 5 1,-1 3 0,-2 4 0,125 68 0,-176-78-140,49 40 1,-15-10-3056,-70-53 2140,0 0 0,0-1-1,0 1 1,0 0 0,0-1-1,0 0 1,0 0 0,0 0-1,7 1 1,10-1-6242</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5.829"/>
    </inkml:context>
    <inkml:brush xml:id="br0">
      <inkml:brushProperty name="width" value="0.025" units="cm"/>
      <inkml:brushProperty name="height" value="0.025" units="cm"/>
    </inkml:brush>
  </inkml:definitions>
  <inkml:trace contextRef="#ctx0" brushRef="#br0">0 404 20211,'0'0'5098,"16"-9"-4938,64-33-190,2 4-1,2 3 0,140-38 0,292-42-86,-231 72 236,2 13 1,523 11-1,-319 66 127,-2 38 852,-129-20-387,669 83 936,8-84-988,682-176 473,-1577 97-817,270-64 0,-408 78-411,16-5 94,0 0 0,0-1 0,30-17-1,-46 22-245,1-1 0,-1 0 0,0 0 0,0 0 0,-1-1 0,1 1 0,-1-1 0,6-8 0,-8 10-143,1-1 0,-1 1 0,0-1 0,0 1 0,0-1 0,0 0 0,-1 1 1,1-1-1,-1 0 0,0 0 0,0 1 0,0-1 0,0 0 0,0 0 0,0 0 0,-1 1 0,0-4 0,-16-35-10030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6.637"/>
    </inkml:context>
    <inkml:brush xml:id="br0">
      <inkml:brushProperty name="width" value="0.025" units="cm"/>
      <inkml:brushProperty name="height" value="0.025" units="cm"/>
    </inkml:brush>
  </inkml:definitions>
  <inkml:trace contextRef="#ctx0" brushRef="#br0">520 51 5189,'0'0'7762,"8"-9"-4917,25-24-298,-25 24-188,-9 13-1989,0-1-1,0 0 1,0 0-1,-1 0 1,1 0-1,-1 0 1,0 0-1,0 0 1,0-1-1,0 1 1,0-1-1,-5 4 1,-3 5 533,-211 246 3657,-79 101-3899,288-340-1553,13-15-1716,22-25-602,55-72-5252,-31 32 1261</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6.967"/>
    </inkml:context>
    <inkml:brush xml:id="br0">
      <inkml:brushProperty name="width" value="0.025" units="cm"/>
      <inkml:brushProperty name="height" value="0.025" units="cm"/>
    </inkml:brush>
  </inkml:definitions>
  <inkml:trace contextRef="#ctx0" brushRef="#br0">149 0 14478,'0'0'5765,"-30"81"-4003,7-28-705,-3 9 0,2 5-320,2-2-417,7-7-224,7-6 0,7-8-352,1-11-769,6-8 32,7-11-673,-1-5-1409,-3-7-3363</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7.340"/>
    </inkml:context>
    <inkml:brush xml:id="br0">
      <inkml:brushProperty name="width" value="0.025" units="cm"/>
      <inkml:brushProperty name="height" value="0.025" units="cm"/>
    </inkml:brush>
  </inkml:definitions>
  <inkml:trace contextRef="#ctx0" brushRef="#br0">0 407 14958,'0'0'10794,"0"-50"-9448,26 46-1154,12 1-224,14 0 64,9-4-1313,4-3-2019,-4-9-2689,0-5-6887</inkml:trace>
  <inkml:trace contextRef="#ctx0" brushRef="#br0" timeOffset="1">605 0 13485,'0'0'6534,"-38"68"-4580,15-18-128,-1 10-641,5 8-609,2 2 1,5-5-225,10-6-320,2-12-320,2-13-1250,16-14-608,5-18-320,2-7-193,6-26-3426</inkml:trace>
  <inkml:trace contextRef="#ctx0" brushRef="#br0" timeOffset="2">794 84 3844,'0'0'15342,"-19"49"-13132,-4-5-320,-4 12-160,0 5-33,-2 1-319,10-6-482,7-4-671,7-11-97,5-10-128,6-14-192,14-12-1186,4-5-1312,1-10-1474,-2-10-3908</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7.669"/>
    </inkml:context>
    <inkml:brush xml:id="br0">
      <inkml:brushProperty name="width" value="0.025" units="cm"/>
      <inkml:brushProperty name="height" value="0.025" units="cm"/>
    </inkml:brush>
  </inkml:definitions>
  <inkml:trace contextRef="#ctx0" brushRef="#br0">1 80 17360,'0'0'6673,"12"5"-5023,-4-2-1501,0 1 0,1-2 0,0 1 0,-1-1 0,1-1 0,0 1 0,0-1-1,0-1 1,0 0 0,0 0 0,0-1 0,0 0 0,0-1 0,0 1 0,0-2 0,-1 1 0,1-1 0,-1-1 0,11-5 0,-16 7-71,0 1 0,0-1 0,-1 0 0,1 0 0,-1 0 0,1 0 0,-1 0 0,0 0 0,0-1 0,0 1 0,0-1 0,0 1 0,0-1 0,-1 0 0,1 0 0,-1 1 0,0-1 0,0 0 0,0 0 0,0-1 0,-1 1 0,1-3-1,-1 5-37,-1 0-1,1 0 0,-1 0 0,0 0 0,1 0 0,-1 0 0,0 0 0,0 0 0,0 0 1,0 1-1,1-1 0,-1 0 0,0 1 0,0-1 0,0 1 0,0-1 0,-1 1 0,1-1 0,0 1 1,0 0-1,0-1 0,0 1 0,0 0 0,0 0 0,-1 0 0,1 0 0,0 0 0,0 0 1,0 0-1,-2 1 0,-41 4 120,33-1-120,1 1-1,0 1 0,0 0 0,0 0 1,1 1-1,0 0 0,0 0 0,1 1 1,0 0-1,0 1 0,1 0 1,0 0-1,0 1 0,1 0 0,1 0 1,-1 0-1,2 0 0,-1 1 0,2 0 1,-1 0-1,1 0 0,1 1 0,-2 16 1,4-26-45,1 1 0,-1-1 0,0 1 0,1-1 0,0 1 0,-1-1 0,1 1 0,0-1 0,0 0 0,0 0 0,0 1 0,1-1 0,-1 0 0,1 0 0,-1 0 0,1 0 0,0-1 0,0 1 0,0 0 0,0-1 0,0 1 0,0-1 0,0 0 0,0 0 0,0 0 0,1 0 0,-1 0 0,1 0 0,-1 0 0,0-1 0,5 1 0,9 2-788,0-1-1,1-1 0,30-2 1,-29 1-828,45-5-7346,4-10-8601</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8.429"/>
    </inkml:context>
    <inkml:brush xml:id="br0">
      <inkml:brushProperty name="width" value="0.025" units="cm"/>
      <inkml:brushProperty name="height" value="0.025" units="cm"/>
    </inkml:brush>
  </inkml:definitions>
  <inkml:trace contextRef="#ctx0" brushRef="#br0">154 83 12332,'4'-12'1916,"22"-59"3743,-52 152 10,-2 6-4526,19-63-884,-32 84 1597,-30 125 0,68-220-1798,1 1-1,0-1 1,0 18-1,2-30-48,0-1-1,0 1 1,0 0 0,0 0-1,1 0 1,-1-1 0,0 1-1,0 0 1,0 0 0,1-1-1,-1 1 1,0 0 0,1 0-1,-1-1 1,0 1 0,1 0-1,-1-1 1,1 1 0,-1 0-1,1-1 1,-1 1 0,1-1 0,0 1-1,-1-1 1,1 1 0,0-1-1,1 1 1,24-1 195,-18-2-119,1-1-1,-1 0 1,0 0 0,13-7-1,30-23 56,-2-1-1,-1-3 1,-1-2-1,-3-2 1,-1-1-1,44-58 1,-80 91-169,-2 3-215,1 0 0,-1-1-1,0 0 1,0 0 0,0 0-1,-1-1 1,-1 1 0,1-1 0,3-15-1,-7 23-41,0-1-1,0 1 1,0 0 0,0-1-1,0 1 1,0-1-1,0 1 1,-1 0-1,1-1 1,0 1-1,0 0 1,0-1 0,-1 1-1,1 0 1,0-1-1,-1 1 1,1 0-1,0 0 1,-1-1 0,1 1-1,0 0 1,-1 0-1,1 0 1,0 0-1,-1-1 1,1 1-1,0 0 1,-1 0 0,1 0-1,-1 0 1,1 0-1,0 0 1,-1 0-1,1 0 1,-1 0-1,1 0 1,0 0 0,-1 0-1,1 0 1,0 0-1,-1 0 1,1 1-1,-1-1 1,1 0 0,-1 1-1,-2-1-1153,-15 2-8698</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8.756"/>
    </inkml:context>
    <inkml:brush xml:id="br0">
      <inkml:brushProperty name="width" value="0.025" units="cm"/>
      <inkml:brushProperty name="height" value="0.025" units="cm"/>
    </inkml:brush>
  </inkml:definitions>
  <inkml:trace contextRef="#ctx0" brushRef="#br0">15 0 13741,'0'0'3299,"-14"54"-416,14-31-129,0 1-287,3-3-834,15 0-736,7-6-544,3 3-257,7-5-1121,1-5-2531,-1-4-2978</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9.100"/>
    </inkml:context>
    <inkml:brush xml:id="br0">
      <inkml:brushProperty name="width" value="0.025" units="cm"/>
      <inkml:brushProperty name="height" value="0.025" units="cm"/>
    </inkml:brush>
  </inkml:definitions>
  <inkml:trace contextRef="#ctx0" brushRef="#br0">80 1 19154,'0'0'2269,"-8"0"-27,5-1-2117,-37 3 2121,39-2-2161,0 0 1,-1 0-1,1 1 0,0-1 1,0 0-1,-1 1 1,1-1-1,0 0 0,0 1 1,0 0-1,0-1 1,-1 1-1,1 0 0,0-1 1,0 1-1,0 0 1,0 0-1,1 0 0,-1 0 1,0 0-1,0 0 1,0 0-1,1 0 0,-1 1 1,1-1-1,-1 0 1,1 0-1,-1 0 0,1 1 1,0-1-1,-1 2 1,2-2-83,-1 0-1,0 0 1,1-1 0,-1 1 0,1 0 0,-1-1 0,1 1 0,-1 0 0,1-1 0,0 1 0,-1-1 0,1 1 0,0-1 0,0 1-1,-1-1 1,1 1 0,0-1 0,0 0 0,-1 0 0,1 1 0,0-1 0,0 0 0,0 0 0,0 0 0,-1 0 0,1 0 0,0 0 0,0 0-1,1 0 1,35 0 103,-27 0-54,27-2-337,43-7 0,-43 3-471,44 0 0,-79 7 858,0-1 0,0 0 1,-1 1-1,1 0 0,0-1 0,-1 1 0,1 0 0,0 0 0,-1 0 0,1 0 1,-1 0-1,1 0 0,-1 0 0,0 0 0,0 1 0,1-1 0,-1 0 1,0 1-1,0-1 0,0 1 0,0 0 0,-1-1 0,1 1 0,0 0 0,-1-1 1,1 1-1,-1 0 0,1 0 0,-1-1 0,0 4 0,0-2 32,1-1-1,-1 1 1,1-1-1,0 1 0,0-1 1,0 1-1,0-1 1,0 0-1,0 1 1,1-1-1,-1 0 0,1 0 1,-1 0-1,1 0 1,0 0-1,0-1 1,0 1-1,0 0 1,4 2-1,12-1-414,0 0 0,0-1 0,0-1 0,0 0 0,0-2 0,-1 0 0,37-7 1,-51 7 41,51-9-5692,-1-3-4438,-31 7 3531</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59.910"/>
    </inkml:context>
    <inkml:brush xml:id="br0">
      <inkml:brushProperty name="width" value="0.025" units="cm"/>
      <inkml:brushProperty name="height" value="0.025" units="cm"/>
    </inkml:brush>
  </inkml:definitions>
  <inkml:trace contextRef="#ctx0" brushRef="#br0">66 58 11147,'0'0'4575,"2"-9"-1212,-1 2-2440,-2 4-598,1 0 0,1 0 0,-1 0 0,0 1-1,1-1 1,0 0 0,-1 0 0,1 0 0,0 0 0,0 1 0,1-1 0,-1 0 0,2-2 0,-1 9 2801,0 19-2665,-17 200 2013,1 2-325,14-224-2149,0 0 0,0 0 0,0 0 0,0-1 0,0 1 0,0 0 0,0 0 0,0 0 0,1 0 0,-1 0 0,0 0 0,1-1 0,-1 1 0,0 0 0,1 0 0,-1 0 0,1-1 0,0 1 0,-1 0 0,1-1 0,-1 1 0,1 0 0,0-1 0,0 1 0,-1-1 0,2 1 0,-1-1 0,-1 0 0,1 0 0,-1 0 0,1 0 0,-1 0 0,1 0 0,-1 0 0,1 0 0,-1-1 0,1 1 0,-1 0 0,1 0 0,-1-1 0,1 1 0,-1 0 0,1 0 0,-1-1 0,1 1 0,-1-1 0,0 1 0,1 0 0,-1-1 0,0 1 0,1-1 0,-1 1 0,0-1 0,1 1 0,-1-1 0,0 1 0,0-1 0,0 1 0,0-1 0,1 1 0,-1-1 0,0 0 0,0 1 0,0-1 0,0 1 0,0-1 0,-1 0 0,2-7-26,0 0 0,-1 1 0,-1-1 0,1 0 0,-1 0 0,-1 1 0,1-1 0,-1 0 0,-1 1 0,1 0 0,-1-1 0,-1 1 0,1 0 1,-1 0-1,0 1 0,-1-1 0,1 1 0,-1 0 0,-1 0 0,1 1 0,-8-6 0,3 4-99,7 8-165,21 11 70,3-7 239,0-1 0,0-1 1,0-1-1,1-1 1,-1 0-1,1-2 0,-1-1 1,1 0-1,-1-2 1,29-8-1,-44 10-8,-1 1 52,0 0-1,0-1 0,0 1 0,-1-1 1,1 0-1,0-1 0,-1 1 0,0-1 0,1 0 1,-1 0-1,6-5 0,-10 7-58,0 1 1,0 0-1,0 0 0,0 0 0,0-1 1,0 1-1,0 0 0,0 0 0,0 0 0,-1-1 1,1 1-1,0 0 0,0 0 0,0 0 1,0-1-1,0 1 0,0 0 0,0 0 1,-1 0-1,1 0 0,0 0 0,0-1 1,0 1-1,0 0 0,-1 0 0,1 0 1,0 0-1,0 0 0,0 0 0,-1 0 0,1 0 1,0 0-1,0-1 0,0 1 0,-1 0 1,1 0-1,0 0 0,0 0 0,-1 0 1,1 1-1,0-1 0,0 0 0,0 0 1,-1 0-1,1 0 0,0 0 0,0 0 0,0 0 1,-1 0-1,-10 1 19,11-1-23,-3 2 0,-1 0 0,1 0 0,0 0 0,1 1 0,-1-1 0,0 0 0,1 1 0,-1 0 0,1 0 0,0 0 0,0 0 0,0 0 0,0 0 0,0 0 0,-2 7 0,4-8 0,-1-1 0,1 0 0,-1 0 0,1 1 0,0-1 0,-1 0 0,1 0 0,0 1 0,0-1 0,0 0 0,0 1 0,0-1 0,1 0 0,-1 1 0,0-1 0,0 0 0,1 0 0,-1 1 0,1-1 0,-1 0 0,1 0 0,0 0 0,-1 0 0,1 1 0,0-1 0,0 0 0,0 0 0,0-1 0,0 1 0,0 0 0,0 0 0,0 0 0,0-1 0,0 1 0,0 0 0,0-1 0,1 1 0,-1-1 0,0 1 0,0-1 0,1 0 0,-1 0 0,0 0 0,0 1 0,1-1 0,1 0 0,16 0 0,0 0 0,0-1 0,0-1 0,0-1 0,25-6 0,-21 3 0,-1 2 0,47-2 0,-68 6 0,0 0 0,0 1 0,0 0 0,0-1 0,0 1 0,0 0 0,0 0 0,0-1 0,0 1 0,-1 0 0,1 0 0,0 0 0,0 0 0,-1 0 0,2 2 0,-1-1 0,0-1 0,0 1 0,0 0 0,0-1 0,1 1 0,-1-1 0,1 0 0,-1 1 0,1-1 0,-1 0 0,4 2 0,40 0 12,-40-3-17,-1-1 0,1 1 1,-1 0-1,1 0 1,-1 1-1,1-1 0,-1 1 1,0 0-1,1 0 0,-1 1 1,0-1-1,0 1 0,7 4 1,-4 7-1588,-7-2-3272,0-6 595,0 2-6061</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0.800"/>
    </inkml:context>
    <inkml:brush xml:id="br0">
      <inkml:brushProperty name="width" value="0.025" units="cm"/>
      <inkml:brushProperty name="height" value="0.025" units="cm"/>
    </inkml:brush>
  </inkml:definitions>
  <inkml:trace contextRef="#ctx0" brushRef="#br0">296 71 14414,'2'-4'435,"0"1"156,0 0 1,0-1 0,0 1-1,0 0 1,-1-1 0,1 1-1,-1-1 1,0 1 0,0-1-1,0 0 1,-1 0 0,1 1-1,-1-1 1,0-5 0,-1 9-464,0-1-1,1 0 1,-1 0 0,0 1 0,0-1 0,0 0 0,0 1 0,1-1-1,-1 1 1,0-1 0,0 1 0,0 0 0,0-1 0,0 1 0,0 0-1,0 0 1,0 0 0,0-1 0,-1 1 0,1 0 0,0 0 0,0 1-1,0-1 1,0 0 0,0 0 0,0 0 0,-2 1 0,-30 8 509,9 3-543,0 2 1,0 0-1,1 1 0,1 2 1,1 0-1,0 2 0,1 0 1,-28 36-1,45-52-95,0 0 0,1 0 1,-1 1-1,1-1 0,0 0 0,0 1 1,1 0-1,-1-1 0,1 1 0,-1 0 1,1 0-1,1 0 0,-2 6 0,2-9-5,1 0 1,-1 0-1,1 0 0,-1-1 1,1 1-1,-1 0 0,1-1 0,0 1 1,-1-1-1,1 1 0,0 0 0,-1-1 1,1 0-1,0 1 0,0-1 0,0 1 1,-1-1-1,1 0 0,0 0 1,0 1-1,0-1 0,0 0 0,0 0 1,-1 0-1,1 0 0,1 0 0,32 2-18,-27-2 16,93-1-433,-58-1 181,68 6 0,-109-4 269,0 0 0,-1 0 0,1 0-1,0 0 1,0 0 0,-1 0-1,1 0 1,0 0 0,-1 0 0,1 0-1,0 0 1,0 0 0,-1 0-1,1 1 1,0-1 0,-1 0 0,1 1-1,0-1 1,-1 0 0,1 1-1,0-1 1,-1 1 0,1-1 0,-1 1-1,1-1 1,-1 1 0,1-1-1,-1 1 1,1 0 0,-1-1 0,0 1-1,1-1 1,-1 1 0,0 0-1,1 0 1,-1-1 0,0 1 0,0 0-1,0-1 1,0 1 0,0 0-1,0 0 1,0-1 0,0 1 0,0 0-1,0 0 1,0-1 0,0 1-1,0 0 1,-1 0 0,1-1 0,0 1-1,-1 0 1,1-1 0,0 1-1,-1-1 1,1 1 0,-1 0 0,1-1-1,-1 1 1,1-1 0,-1 1-1,0 0 1,-4 4 253,0 0 0,0 0 0,-1 0 0,0-1 0,-7 5 0,-35 18 490,-1-3-1,-1-1 1,-69 20-1,195-83-5732,-27 12 764,9-3-2397,1-2-4191</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1.201"/>
    </inkml:context>
    <inkml:brush xml:id="br0">
      <inkml:brushProperty name="width" value="0.025" units="cm"/>
      <inkml:brushProperty name="height" value="0.025" units="cm"/>
    </inkml:brush>
  </inkml:definitions>
  <inkml:trace contextRef="#ctx0" brushRef="#br0">15 1 16624,'0'0'8194,"-2"10"-6091,-1 0-1583,1-1-107,0-1 0,0 1 0,0 0 0,1 0 1,1 0-1,0 14 0,1-21-393,-1-1 0,1 0 0,-1 0 0,1 0 0,0 0 1,-1 0-1,1 0 0,0 0 0,0 0 0,0 0 0,0 0 0,0-1 1,0 1-1,0 0 0,0 0 0,0-1 0,0 1 0,0-1 0,0 1 1,0-1-1,1 1 0,-1-1 0,0 0 0,0 0 0,1 0 1,1 1-1,39 0 141,-32-1-103,10-1-293,-1-2 0,1 0 0,-1-1-1,31-10 1,-31 8-336,0 1 0,0 0 0,0 2 1,33-3-1,-52 6 636,1 1 1,-1-1 0,1 0 0,-1 0 0,1 0 0,-1 1 0,1-1 0,-1 0 0,1 0-1,-1 1 1,1-1 0,-1 0 0,1 1 0,-1-1 0,0 1 0,1-1 0,-1 0-1,0 1 1,0-1 0,1 1 0,-1-1 0,0 1 0,0-1 0,1 1 0,-1-1-1,0 1 1,0 0 0,0-1 0,0 1 0,0-1 0,0 1 0,0 0 0,0 25 2945,-1-17-2495,6-8-516,-1 0 0,1 0 0,-1 0 0,1-1 0,-1 0 0,1 0 0,-1 0 0,9-1 0,74-19-1265,-68 15 818,0 0-1,0 1 1,0 1-1,24-1 1,-42 4 434,-1-1 0,0 1 0,1 0 0,-1 0 0,0 0 0,0 0 0,1 0 0,-1 1 0,0-1 0,1 0 0,-1 0 0,0 0 0,0 0 0,1 0 0,-1 0 0,0 0-1,0 0 1,1 1 0,-1-1 0,0 0 0,0 0 0,1 0 0,-1 1 0,0-1 0,0 0 0,0 0 0,1 1 0,-1-1 0,0 0 0,0 0 0,0 1 0,0-1 0,0 0 0,0 0 0,1 1 0,-1-1 0,0 0 0,0 1 0,0-1 0,0 0 0,0 1 0,0-1 0,-7 18 87,-16 10-1883,15-23-1703,3-4-2121</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1.545"/>
    </inkml:context>
    <inkml:brush xml:id="br0">
      <inkml:brushProperty name="width" value="0.025" units="cm"/>
      <inkml:brushProperty name="height" value="0.025" units="cm"/>
    </inkml:brush>
  </inkml:definitions>
  <inkml:trace contextRef="#ctx0" brushRef="#br0">1 0 17617,'0'0'11402</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1.906"/>
    </inkml:context>
    <inkml:brush xml:id="br0">
      <inkml:brushProperty name="width" value="0.025" units="cm"/>
      <inkml:brushProperty name="height" value="0.025" units="cm"/>
    </inkml:brush>
  </inkml:definitions>
  <inkml:trace contextRef="#ctx0" brushRef="#br0">282 250 17809,'0'0'3961,"-6"-9"-1900,6 8-2047,-2-2 187,1 0-1,-1 0 0,0 0 1,0 0-1,0 0 0,-1 1 1,1-1-1,-1 1 0,1-1 1,-1 1-1,0 0 0,0 0 1,0 0-1,0 1 1,0-1-1,0 1 0,0-1 1,-1 1-1,1 0 0,0 0 1,-1 1-1,1-1 0,-1 1 1,-5-1-1,-1 2-93,0 0 0,1 1 0,-1 0 0,1 1 0,0 0 0,0 0 0,0 1 0,0 0 0,0 0 0,1 1 0,-16 11 0,18-11-43,0 0 0,0 0-1,0 0 1,0 1 0,1 0 0,0 0 0,0 0 0,1 1 0,-1-1 0,1 1 0,1 0 0,-1 0-1,1 1 1,1-1 0,-3 10 0,5-16-32,0 0 1,-1 1-1,1-1 0,0 0 1,0 1-1,0-1 0,0 1 0,1-1 1,-1 0-1,0 1 0,1-1 0,-1 0 1,1 1-1,-1-1 0,1 0 1,-1 0-1,1 0 0,0 1 0,0-1 1,-1 0-1,1 0 0,0 0 1,0 0-1,0 0 0,0 0 0,2 0 1,0 1 10,1 0 0,-1-1 1,1 1-1,-1-1 0,1 0 0,0 0 1,-1-1-1,1 1 0,6-1 1,6 0 27,0-1 1,-1 0-1,30-8 1,-22 3-70,0-2 0,0-1 0,-1 0 0,0-2 0,-1 0 0,0-2 0,-1 0 0,-1-1 0,27-25 0,-33 27-2,0-1-1,-1 0 1,-1-1 0,0-1 0,0 1-1,-2-2 1,0 1 0,-1-1-1,0-1 1,-1 1 0,-1-1 0,-1 0-1,5-25 1,-10 41 0,0 1 0,1 0 0,-1-1 0,0 1 0,0 0 0,0-1 0,0 1 0,1-1 0,-1 1 0,0 0 0,0-1 0,0 1 0,0-1 0,0 1 0,0 0 0,0-1 0,0 1 0,0-1 0,0 1 0,0 0 0,-1-1 0,1 1 0,0-1 0,0 1 0,0 0 0,0-1 0,-1 1 0,1 0 0,0-1 0,0 1 0,-1 0 0,1-1 0,0 1 0,0 0 0,-1-1 0,-10 14 0,-11 30 0,12-20 12,1 0-1,-10 48 1,17-60-32,0 1 1,1 0 0,0-1 0,0 1-1,2 0 1,-1-1 0,2 1-1,3 18 1,-4-27-137,0 0-1,1 1 1,-1-1 0,1 0-1,0 0 1,-1 0 0,2 0-1,-1 0 1,0 0 0,0-1-1,4 4 1,21 10-4230,14-4-5004</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2.512"/>
    </inkml:context>
    <inkml:brush xml:id="br0">
      <inkml:brushProperty name="width" value="0.025" units="cm"/>
      <inkml:brushProperty name="height" value="0.025" units="cm"/>
    </inkml:brush>
  </inkml:definitions>
  <inkml:trace contextRef="#ctx0" brushRef="#br0">265 8 18610,'0'0'6454,"-10"-1"-4564,2-1-1756,1 2 0,-1-1 0,1 1 0,-1 0 0,0 0 0,1 1 0,-1 0 1,1 1-1,0-1 0,-1 1 0,1 1 0,0-1 0,0 1 0,0 1 0,-10 6 1,1 1-73,0 1 0,1 0 1,-14 17-1,23-23-47,1 0-1,0 0 1,0 0 0,0 1-1,1 0 1,0 0 0,1 0 0,0 0-1,0 0 1,-3 11 0,6-17-15,-1 0 0,1 0 0,0 0 0,0 0 0,0 0 1,0 0-1,0 0 0,0 0 0,0 0 0,0 0 0,0 0 0,0-1 1,1 1-1,-1 0 0,0 0 0,1 0 0,-1 0 0,1 0 1,-1 0-1,1-1 0,-1 1 0,1 0 0,-1 0 0,1-1 0,0 1 1,-1 0-1,1-1 0,1 2 0,0-1 10,0-1 0,1 1 0,-1 0 0,1 0 0,-1-1 0,0 1 0,1-1 0,-1 0 1,1 0-1,4 0 0,3-1 27,0-1-1,-1 1 1,1-2 0,-1 1 0,10-5 0,-3-1-21,0 0-1,0-1 1,-1-1 0,-1 0-1,0-1 1,0-1 0,-1 0-1,-1-1 1,0 0 0,0-1-1,-2 0 1,0-1-1,0 0 1,7-17 0,-36 67-170,-18 39 351,35-68-324,-1 1 1,1-1-1,1 0 0,-1 1 1,1-1-1,0 1 0,1 0 0,0-1 1,0 1-1,1 10 0,0-16-97,-1 1 1,1-1-1,0 1 0,-1-1 1,1 0-1,0 1 0,0-1 0,0 0 1,0 1-1,0-1 0,0 0 1,1 0-1,-1 0 0,0 0 1,1 0-1,-1 0 0,0-1 0,1 1 1,-1 0-1,1-1 0,-1 1 1,1-1-1,0 1 0,-1-1 0,1 0 1,-1 1-1,1-1 0,0 0 1,-1 0-1,1 0 0,0-1 0,-1 1 1,1 0-1,-1-1 0,4 0 1,1 0-753,-1 0 0,1-1 0,0 0 0,0 0 0,-1 0 0,1-1 0,-1 0 0,9-5 0,11-17-4800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2.840"/>
    </inkml:context>
    <inkml:brush xml:id="br0">
      <inkml:brushProperty name="width" value="0.025" units="cm"/>
      <inkml:brushProperty name="height" value="0.025" units="cm"/>
    </inkml:brush>
  </inkml:definitions>
  <inkml:trace contextRef="#ctx0" brushRef="#br0">53 92 8040,'4'-13'3827,"-3"8"-2781,14-46 2096,-9 31 500,-6 18-712,-2 6 964,-21 47-2721,9-20 14,-14 44 0,25-66-1055,0 0 0,1 1 1,1-1-1,0 1 0,0 0 0,1-1 0,0 1 0,0-1 1,3 15-1,-2-22-120,-1 0 1,1 0 0,0 0 0,0 0-1,0 0 1,0 0 0,0 0 0,0 0-1,1 0 1,-1-1 0,1 1 0,-1 0-1,1-1 1,-1 0 0,1 1 0,0-1-1,0 0 1,2 2 0,1-1-63,1 0 1,-1 0-1,1 0 1,-1 0-1,1-1 0,10 1 1,2-1-1620,0-1 0,-1 0 1,31-6-1,-41 5 536,23-2 1674,-24 10 1505,-12 9 445,-1-7-2243,-1 0 0,-1-1-1,0 0 1,0 0 0,0-1 0,-1 0-1,0 0 1,0-1 0,-1-1 0,1 0-1,-1 0 1,0-1 0,-1 0 0,1-1-1,-1 0 1,-22 1 0,18-10-2402,15 5 1783,1 0 1,-1 0 0,1 0 0,-1 0-1,1 0 1,0 0 0,-1 0 0,1-1-1,0 1 1,0 0 0,0 0 0,0 0-1,0-1 1,0 1 0,0 0 0,1 0 0,-1 0-1,0 0 1,1 0 0,0-2 0,8-14-7638</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3.433"/>
    </inkml:context>
    <inkml:brush xml:id="br0">
      <inkml:brushProperty name="width" value="0.025" units="cm"/>
      <inkml:brushProperty name="height" value="0.025" units="cm"/>
    </inkml:brush>
  </inkml:definitions>
  <inkml:trace contextRef="#ctx0" brushRef="#br0">150 37 22197,'0'0'3758,"-8"-1"-1185,-2 0-2182,1 0-1,-1 0 1,0 1 0,1 1-1,-1 0 1,-15 3-1,22-4-368,0 1 1,0-1-1,1 1 0,-1 0 0,0 0 0,0 0 1,1 0-1,-1 1 0,1-1 0,-1 1 0,1-1 1,0 1-1,-1 0 0,1 0 0,0 0 0,0 0 1,1 0-1,-1 1 0,0-1 0,1 0 0,-1 1 0,1 0 1,0-1-1,0 1 0,0 0 0,0-1 0,0 1 1,0 0-1,1 0 0,-1 5 0,1-7-41,1 0 1,-1 1-1,0-1 0,1 0 0,-1 0 0,1 0 1,0 0-1,-1 0 0,1 0 0,0 0 0,-1 0 1,1 0-1,0-1 0,0 1 0,0 0 1,0 0-1,0-1 0,0 1 0,0 0 0,0-1 1,0 1-1,0-1 0,0 0 0,0 1 0,0-1 1,0 0-1,2 1 0,41 7-1156,-25-6 196,-11 0 622,0 0 0,-1 0 0,1 1 0,-1 0 0,1 0-1,-1 1 1,0-1 0,0 2 0,-1-1 0,1 1 0,-1 0-1,0 0 1,7 9 0,-9-8 390,0 0 1,0 1-1,-1-1 0,0 1 1,0 0-1,-1 0 0,1 0 1,-2 0-1,1 0 0,-1 1 1,0-1-1,0 0 0,-1 1 1,-1 11-1,-1-5 278,0-1 0,-1 1 1,0-1-1,-1 0 0,0 1 0,-2-2 0,1 1 0,-1-1 0,-13 20 0,3-9 887,-1 0-1,-1 0 1,-35 32-1,50-51-1182,-1-1 0,1 0 0,-1-1 0,0 1 0,0-1 0,1 1 0,-9 2 0,11-5-15,1 0-1,-1 0 1,0 0-1,0 1 1,1-1-1,-1 0 1,0 0-1,0-1 1,1 1-1,-1 0 1,0 0-1,0 0 1,1 0-1,-1-1 1,0 1-1,1 0 1,-1-1-1,0 1 1,1 0-1,-1-1 1,1 1-1,-1-1 1,0 1-1,1-1 1,-1 1 0,1-1-1,0 1 1,-1-1-1,1 0 1,-1 1-1,1-1 1,0 0-1,-1 1 1,1-1-1,0 0 1,0 1-1,0-1 1,-1 0-1,1 0 1,0 1-1,0-1 1,0 0-1,0 0 1,0 1-1,0-1 1,1 0-1,-1 1 1,0-1-1,1-1 1,0-11-48,0 1 0,2-1-1,-1 1 1,2 0 0,-1 0 0,2 0 0,0 0-1,0 0 1,1 1 0,0 0 0,1 1-1,0-1 1,15-15 0,12-12-487,78-65-1,-108 99 510,53-41-1313,36-33 206,-83 68 1137,0 0 0,-1-1 0,0 0-1,0-1 1,-1 0 0,6-13 0,-12 23 47,-1 1 0,0-1 0,0 0 1,-1 0-1,1 1 0,0-1 0,0 0 1,-1 0-1,1 0 0,-1 0 0,0 0 1,0 0-1,0 0 0,0 0 0,0 0 1,0 0-1,0 0 0,0 0 0,-2-3 1,2 4-4,-1 1 0,0-1 0,0 0 0,0 1 0,0-1 0,0 0 1,0 1-1,0-1 0,0 1 0,0 0 0,0-1 0,0 1 0,0 0 1,0 0-1,0 0 0,0 0 0,0 0 0,0 0 0,-1 0 0,1 0 1,0 0-1,0 0 0,0 0 0,-2 1 0,-4 1 63,0 1-1,0-1 1,-1 1 0,2 0-1,-1 1 1,0 0 0,1 0-1,-12 9 1,2 3 79,1 1-1,-14 18 1,26-32-168,1 0 0,-1 1 1,1-1-1,0 1 0,0 0 1,0-1-1,0 1 0,0 0 1,1 0-1,0 0 0,0 1 1,0-1-1,0 0 0,1 0 1,0 0-1,-1 1 0,2-1 1,0 8-1,0-11-36,0 1 0,0-1-1,1 1 1,-1-1 0,1 0 0,-1 0-1,1 0 1,-1 0 0,1 0 0,-1 0-1,1 0 1,0 0 0,0 0 0,-1-1-1,1 1 1,0-1 0,0 0 0,0 1-1,0-1 1,0 0 0,0 0 0,1 0-1,49-1-1674,-48 1 1368,4-1-1274,0 0 0,0-1 0,0 1 0,0-2 1,0 1-1,-1-1 0,13-7 0,17-11-13865</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3.856"/>
    </inkml:context>
    <inkml:brush xml:id="br0">
      <inkml:brushProperty name="width" value="0.025" units="cm"/>
      <inkml:brushProperty name="height" value="0.025" units="cm"/>
    </inkml:brush>
  </inkml:definitions>
  <inkml:trace contextRef="#ctx0" brushRef="#br0">114 0 17360,'0'0'2680,"-12"3"-144,5-1-2137,-1 0 152,0 0 0,0 0 1,0 1-1,0-1 0,0 2 0,1-1 0,-1 1 0,1 1 0,-13 9 0,19-14-547,1 0 0,0 1 1,0-1-1,-1 0 0,1 0 1,0 1-1,0-1 0,-1 0 1,1 0-1,0 1 0,0-1 1,0 0-1,0 1 0,-1-1 1,1 0-1,0 1 0,0-1 1,0 0-1,0 1 0,0-1 1,0 0-1,0 1 0,0-1 1,0 0-1,0 1 0,0-1 1,0 0-1,0 1 0,0-1 1,0 0-1,0 1 0,1-1 1,-1 0-1,0 1 0,0-1 1,0 0-1,0 1 0,1-1 1,-1 0-1,0 0 0,1 1 1,18 5 187,32-4-144,-45-2-150,15 0-292,-3-1-184,-1 1 0,1 0-1,0 2 1,0 0 0,-1 1 0,32 9-1,-48-12 651,0 1-1,0-1 0,0 1 0,0-1 1,0 1-1,0-1 0,0 1 0,0 0 1,-1 0-1,1-1 0,0 1 0,0 0 1,0 0-1,-1 0 0,1 0 0,-1 0 1,1 0-1,-1 0 0,1 0 0,-1 0 1,1 0-1,-1 0 0,0 0 0,0 0 0,1 0 1,-1 1-1,0-1 0,0 0 0,0 0 1,0 0-1,-1 0 0,1 0 0,0 0 1,0 1-1,-1-1 0,1 0 0,0 0 1,-1 0-1,1 0 0,-1 0 0,0 0 1,1 0-1,-1 0 0,0-1 0,1 1 1,-1 0-1,0 0 0,-1 1 0,-3 4 497,-1 0 0,1-1-1,-1 1 1,0-1 0,-9 5 0,4-2-427,0-1-1,-1 0 1,1-1 0,-1 0 0,0-1 0,-1 0 0,1-1 0,-1-1 0,-22 4 0,34-8-546,1 0 0,-1-1-1,1 1 1,0 0 0,0 0 0,-1 0 0,1-1-1,0 1 1,0 0 0,0 0 0,1 0 0,-1-1 0,0 1-1,0 0 1,1 0 0,-1 0 0,0-1 0,1 1-1,1-2 1,10-14-7239,6-1-3610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4.182"/>
    </inkml:context>
    <inkml:brush xml:id="br0">
      <inkml:brushProperty name="width" value="0.025" units="cm"/>
      <inkml:brushProperty name="height" value="0.025" units="cm"/>
    </inkml:brush>
  </inkml:definitions>
  <inkml:trace contextRef="#ctx0" brushRef="#br0">182 2 3171,'0'0'25448,"-10"-1"-23793,3 1-1571,0-1 0,0 1 0,1 0 0,-1 1 0,0 0 0,0 0 1,0 0-1,1 1 0,-1 0 0,1 0 0,-1 1 0,1 0 0,0 0 0,0 0 0,0 1 0,1 0 0,-1 0 0,1 0 0,-9 10 1,10-10-76,1 0 0,-1 0 0,1 0 1,0 0-1,1 0 0,-1 0 0,1 1 0,0-1 1,0 1-1,0 0 0,0 0 0,1 0 1,0 0-1,0 0 0,0 7 0,1-10-45,1 0-1,-1 0 1,1 1-1,-1-1 1,1 0-1,0 0 0,0 0 1,0 1-1,0-1 1,0 0-1,1-1 1,-1 1-1,1 0 1,-1 0-1,1 0 0,-1-1 1,1 1-1,0-1 1,0 1-1,0-1 1,0 0-1,0 0 0,0 0 1,0 0-1,1 0 1,-1 0-1,0-1 1,0 1-1,1-1 1,-1 0-1,0 1 0,1-1 1,-1 0-1,4-1 1,8 3-1054,1-2 1,-1 0-1,28-4 0,-32 2-83,-1 0-1,0-1 1,0 0-1,0 0 1,-1-1-1,1 0 1,8-5-1,23-19-9049</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4.542"/>
    </inkml:context>
    <inkml:brush xml:id="br0">
      <inkml:brushProperty name="width" value="0.025" units="cm"/>
      <inkml:brushProperty name="height" value="0.025" units="cm"/>
    </inkml:brush>
  </inkml:definitions>
  <inkml:trace contextRef="#ctx0" brushRef="#br0">138 1 14734,'0'0'3988,"-11"11"-401,-9 11-1433,0 1 0,-27 44-1,42-60-1953,0 1 0,0 0 0,1 0-1,0 1 1,1-1 0,0 1 0,0 0-1,1 0 1,0 0 0,1 0-1,0 0 1,0 0 0,1 0 0,0 0-1,2 16 1,0-22-221,-1 0 0,1 0 0,0 0 0,0 0 0,1 0 0,-1 0 0,0-1 0,1 1 1,0-1-1,-1 1 0,1-1 0,0 0 0,0 0 0,1-1 0,-1 1 0,0-1 0,0 1 0,1-1 0,-1 0 0,1 0 0,-1-1 0,1 1 0,-1-1 0,1 1 0,6-1 0,0 0-583,1 1-1,0-1 1,-1-1-1,1 0 1,-1 0-1,1-1 1,16-6-1,-10 0-256,-14 6 1013,0 0 1,1 0 0,-1 0-1,1 1 1,-1 0 0,1 0-1,-1 0 1,6-1 0,-15 29 3749,-13 4-2445,15-26-1558,1-1-1,0 1 1,0 0-1,0 1 1,0-1 0,1 0-1,0 1 1,0-1-1,0 1 1,-1 10 0,8-16-5304,13-16-935,-6-4-1694</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4.868"/>
    </inkml:context>
    <inkml:brush xml:id="br0">
      <inkml:brushProperty name="width" value="0.025" units="cm"/>
      <inkml:brushProperty name="height" value="0.025" units="cm"/>
    </inkml:brush>
  </inkml:definitions>
  <inkml:trace contextRef="#ctx0" brushRef="#br0">93 0 19474,'0'0'9610,"-28"65"-7849,11-30-608,0 4-384,2 3-769,6 0 0,2-3 0,7-3 0,0-6-1025,6-8-1569,10-7-2147,1-9-2914</inkml:trace>
  <inkml:trace contextRef="#ctx0" brushRef="#br0" timeOffset="1">233 224 18385,'0'0'7501,"-9"2"-4843,3 0-2414,-1 0-1,1 0 0,-1 1 0,1 0 1,0 0-1,1 1 0,-1-1 0,0 1 1,1 0-1,-8 9 0,10-10-165,0 0-1,0 1 0,0 0 1,0 0-1,1-1 0,-1 2 1,1-1-1,0 0 0,1 0 1,-1 1-1,1-1 0,-1 1 1,1-1-1,1 1 0,-1 0 1,1-1-1,0 1 0,0 0 1,0 5-1,1-9-77,0 1 0,-1-1 0,1 1 0,0-1 0,0 0 0,0 0 0,0 0 0,0 1 0,0-1 0,0 0 0,0 0 0,1 0 0,-1 0 0,0-1 0,1 1 0,-1 0 0,0-1 0,1 1 0,-1 0 0,1-1 0,-1 0 0,1 1 0,-1-1 0,1 0 0,-1 0 0,1 0 0,-1 0 0,1 0 0,-1 0 0,3-1 0,0 1 0,0 0 0,0 0 0,0 0 0,0-1 0,0 0 0,0 0 0,0 0 0,0-1 0,0 1 0,0-1 0,3-2 0,-1-1 0,-1-1 0,1 0 0,-1 0 0,0 0 0,-1-1 0,5-8 0,-7 13 0,-1-1 0,1 0 0,-1 0 0,1 0 0,-1 0 0,0 0 0,0 0 0,-1 0 0,1 0 0,-1 0 0,1 0 0,-1-1 0,0 1 0,0 0 0,-1 0 0,1 0 0,0 0 0,-2-4 0,1 6-190,0 0 0,0 0 0,0 0 0,1 1 0,-1-1 0,0 0 0,0 1 0,0-1 0,0 1 0,-1-1 0,1 1-1,0-1 1,0 1 0,0 0 0,0 0 0,0 0 0,0-1 0,-1 1 0,0 0 0,1 0-15,1 0 1,-1 0-1,0 0 0,1 0 1,-1 0-1,0 0 0,1 0 1,-1 0-1,0 0 0,1 0 1,-1 0-1,1 0 0,-1 1 0,0-1 1,1 0-1,-1 0 0,1 1 1,-1-1-1,1 0 0,-1 1 1,1-1-1,-1 1 0,1-1 1,-1 0-1,1 1 0,-1-1 0,1 1 1,0-1-1,-1 1 0,1-1 1,0 1-1,-1 0 0,1-1 1,0 1-1,0 4-7568</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5.240"/>
    </inkml:context>
    <inkml:brush xml:id="br0">
      <inkml:brushProperty name="width" value="0.025" units="cm"/>
      <inkml:brushProperty name="height" value="0.025" units="cm"/>
    </inkml:brush>
  </inkml:definitions>
  <inkml:trace contextRef="#ctx0" brushRef="#br0">183 7 21236,'0'0'4447,"-11"-2"-1831,3 1-2374,1-1 1,-1 1 0,1 1-1,-1 0 1,0 0-1,1 0 1,-1 1 0,1 0-1,-1 0 1,1 1-1,-1 0 1,1 1 0,0-1-1,0 1 1,0 1-1,1-1 1,-8 6 0,11-7-234,1 0-1,-1 0 1,1 0 0,-1 0 0,1 0 0,0 1 0,0-1 0,1 1 0,-1-1 0,0 1 0,1 0 0,-1-1 0,1 1 0,0 0 0,0 0 0,0 0-1,0 4 1,1-5-36,0-1-1,1 1 0,-1 0 1,1-1-1,-1 1 0,1-1 1,0 1-1,0 0 0,-1-1 1,1 0-1,0 1 0,0-1 1,1 0-1,-1 1 0,0-1 0,0 0 1,1 0-1,-1 0 0,0 0 1,1 0-1,-1 0 0,1-1 1,-1 1-1,1 0 0,0-1 1,-1 1-1,1-1 0,-1 1 1,1-1-1,0 0 0,0 0 1,2 0-1,36 5-3675,1-2 0,54-3 0,-39-1 1146,-57 1 2704,1 0 1,0 1-1,-1-1 1,1 0-1,-1 1 1,1-1-1,0 0 1,-1 1-1,1-1 1,0 1-1,-1-1 1,1 0-1,0 1 1,0-1-1,-1 1 1,1-1-1,0 1 0,0-1 1,0 1-1,0-1 1,0 1-1,0-1 1,0 1-1,0-1 1,0 1-1,0-1 1,0 1-1,0-1 1,0 1-1,0-1 1,0 1-1,0-1 1,0 1-1,1-1 1,-1 1-1,0-1 1,0 1-1,1-1 1,-1 1-1,0-1 1,1 0-1,-1 1 1,0-1-1,1 0 1,-1 1-1,1-1 1,-1 0-1,1 1 1,-1-1-1,0 0 1,1 0-1,-1 0 1,1 1-1,-1-1 1,1 0-1,-1 0 1,1 0-1,-1 0 1,1 0-1,-1 0 1,1 0-1,-1 0 1,1 0-1,-1 0 1,2 0-1,-36 27 3214,10-13-3183,0-1 0,-1-2 0,0 0 0,-1-2 0,-1-1 1,1-1-1,-45 6 0,88-19-3052,16-14-7132,-20 11 6065,24-14-5951</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5.582"/>
    </inkml:context>
    <inkml:brush xml:id="br0">
      <inkml:brushProperty name="width" value="0.025" units="cm"/>
      <inkml:brushProperty name="height" value="0.025" units="cm"/>
    </inkml:brush>
  </inkml:definitions>
  <inkml:trace contextRef="#ctx0" brushRef="#br0">167 2 11723,'0'0'18119,"-12"-1"-17425,3 1-560,0 0 0,-1 1 0,1 0 1,0 0-1,0 1 0,0 1 1,-10 3-1,14-5-117,1 1 0,0 0 0,-1 0 0,1 0 0,0 1 0,0 0 0,0-1 0,0 1 0,1 1 0,-1-1 0,1 0 0,0 1 0,0 0 0,0-1 0,0 1 0,1 1 0,-1-1 0,1 0 0,-2 6 0,4-9-102,0 0-1,0 1 1,0-1-1,0 1 1,0-1-1,0 0 1,0 1-1,0-1 1,0 0-1,1 1 0,-1-1 1,1 0-1,-1 1 1,1-1-1,-1 0 1,1 0-1,0 1 1,-1-1-1,1 0 1,0 0-1,0 0 1,0 0-1,0 0 1,0 0-1,0 0 1,0-1-1,0 1 1,1 0-1,-1-1 1,0 1-1,0 0 1,1-1-1,-1 1 1,0-1-1,1 0 0,1 1 1,57 10-4549,-52-10 3635,94 6-11376,-69-4 5473</inkml:trace>
  <inkml:trace contextRef="#ctx0" brushRef="#br0" timeOffset="1">274 153 2114,'12'8'6854,"-12"2"-447,0 4-1315,-9 4-671,-14 0-994,-8 2-769,-4 0-864,-2-3-1794,1-3 0,0-4 0,7-6 0,4-4 0,10 0-3716,8-15-7782</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6.564"/>
    </inkml:context>
    <inkml:brush xml:id="br0">
      <inkml:brushProperty name="width" value="0.025" units="cm"/>
      <inkml:brushProperty name="height" value="0.025" units="cm"/>
    </inkml:brush>
  </inkml:definitions>
  <inkml:trace contextRef="#ctx0" brushRef="#br0">38 155 13068,'0'0'7832,"10"1"-5777,3-1-1658,0 0-1,0-2 1,1 1 0,-1-1-1,0-1 1,0-1-1,-1 1 1,16-8 0,-23 9-380,0 0 1,0 0 0,0 0 0,-1-1-1,1 1 1,-1-1 0,0 0-1,1 0 1,-1-1 0,-1 1 0,1-1-1,0 0 1,-1 0 0,0 0 0,0 0-1,0-1 1,-1 1 0,1-1-1,-1 0 1,0 0 0,-1 0 0,1 0-1,-1 0 1,0 0 0,1-9 0,-2 13-25,-1 0 1,1-1 0,-1 1 0,0 0 0,0 0 0,1-1 0,-1 1 0,0 0 0,0 0 0,0 0 0,0 0 0,0 0 0,0 0 0,-1 0 0,1 1 0,0-1-1,0 0 1,-1 0 0,1 1 0,0-1 0,-1 1 0,1 0 0,-1-1 0,1 1 0,0 0 0,-1 0 0,1-1 0,-1 1 0,1 1 0,-1-1 0,-1 0-1,-52 4-97,44-1 102,1 0 1,1 0-1,-1 1 1,0 1-1,1-1 1,0 2-1,0-1 1,0 1-1,1 1 1,0-1-1,-13 15 1,16-17 27,1 1-1,-1 0 1,1 0 0,0 0 0,1 1-1,-1-1 1,1 1 0,0 0 0,1 0-1,-1 0 1,1 0 0,0 0 0,1 1-1,0-1 1,0 0 0,0 1 0,0-1-1,1 1 1,0-1 0,2 9 0,-2-13-8,1 0 1,0 1-1,0-1 0,1 0 1,-1 0-1,0 0 1,1 0-1,-1 0 1,1 0-1,0 0 0,0-1 1,-1 1-1,1 0 1,0-1-1,0 1 0,1-1 1,-1 0-1,0 0 1,0 0-1,1 0 1,-1 0-1,0 0 0,1-1 1,4 1-1,7 1 49,0 0 0,0-1 0,18-1 0,-18 0-21,3-1-39,-1-1 0,1 0 0,-1-1 0,0 0 0,0-2-1,0 0 1,-1 0 0,0-2 0,0 0 0,0 0 0,-1-1 0,0-1 0,0-1 0,-1 0 0,-1-1 0,0 0 0,0 0 0,-1-2 0,12-16 0,-21 27 478,-3 6-357,0 0-1,0 0 1,-1 0-1,1-1 1,-1 1-1,0-1 1,0 1-1,-3 4 1,-6 11 513,10-16-543,-1 0-1,1 0 1,0 1 0,0-1 0,0 1 0,0-1-1,1 1 1,-1-1 0,1 1 0,0-1 0,0 1-1,0-1 1,1 7 0,0-8-62,0-1 0,0 1-1,1-1 1,-1 1 0,0-1 0,0 1-1,1-1 1,-1 0 0,1 0 0,-1 0-1,1 0 1,-1 0 0,1 0 0,-1 0-1,1-1 1,0 1 0,0 0 0,-1-1-1,1 0 1,0 1 0,0-1 0,0 0-1,0 0 1,-1 0 0,1 0 0,0 0-1,2-1 1,17 0-75,1-1 0,-1-2 0,0 0 1,0-1-1,-1-1 0,1-1 0,-1-1 0,23-12 0,4-1 5,-46 21 33,-1 0 0,0 0 0,0 0 0,0 0 0,1 0-1,-1 0 1,0 0 0,0-1 0,1 1 0,-1 0 0,0 0 0,0 0 0,1 0 0,-1 0 0,0 0 0,0 0 0,0 0 0,1 0 0,-1 0 0,0 0 0,0 0 0,1 0 0,-1 1 0,0-1 0,0 0 0,1 0 0,-1 0 0,0 0 0,0 0 0,0 0 0,1 1 0,-1-1 0,0 0 0,0 0 0,0 0 0,0 0 0,0 1 0,1-1 0,-1 0 0,0 0 0,0 0 0,0 1 0,0 13-87,-10 16 43,8-24 82,-2 2-9,0 0 1,1 0-1,0 0 0,1 1 0,-1-1 0,2 1 0,-2 12 0,3-20-139,1-1 0,-1 1 1,0-1-1,1 1 0,-1-1 0,1 0 0,-1 1 1,1-1-1,-1 1 0,1-1 0,-1 0 0,1 1 1,0-1-1,-1 0 0,1 0 0,-1 1 0,1-1 1,0 0-1,-1 0 0,1 0 0,0 0 0,-1 0 1,1 0-1,0 0 0,-1 0 0,1 0 0,0 0 1,-1 0-1,1 0 0,-1-1 0,1 1 0,0 0 1,-1 0-1,1-1 0,-1 1 0,1 0 0,-1-1 1,1 1-1,0-1 0,28-13-5717,-4-7-2474,3-7-4067</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0:06.907"/>
    </inkml:context>
    <inkml:brush xml:id="br0">
      <inkml:brushProperty name="width" value="0.025" units="cm"/>
      <inkml:brushProperty name="height" value="0.025" units="cm"/>
    </inkml:brush>
  </inkml:definitions>
  <inkml:trace contextRef="#ctx0" brushRef="#br0">10 0 18674,'0'0'8872,"-10"75"-8808,10-41-672,0 2-1795,0 2-2690,5-2-6213</inkml:trace>
  <inkml:trace contextRef="#ctx0" brushRef="#br0" timeOffset="1">23 591 18546,'0'0'13676,"23"-4"-29210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36.271"/>
    </inkml:context>
    <inkml:brush xml:id="br0">
      <inkml:brushProperty name="width" value="0.025" units="cm"/>
      <inkml:brushProperty name="height" value="0.025" units="cm"/>
    </inkml:brush>
  </inkml:definitions>
  <inkml:trace contextRef="#ctx0" brushRef="#br0">38 166 15791,'0'0'1505,"3"-8"214,-1 1-1536,0 0 0,0 0 0,1 0 0,0 1 0,0-1 0,1 1 0,-1 0 0,1 0 0,1 0 0,-1 0 0,1 1 0,0 0 0,0 0 0,1 0 0,0 1 0,-1 0 0,2 0 0,-1 0 0,0 1 0,1 0 0,11-4-1,2-1 117,1 1 0,0 1 0,1 1 0,0 1 0,-1 0 0,27 1 0,-46 3-242,0 0 0,0 0 0,0 0 0,0 0-1,0 1 1,0-1 0,0 1 0,0-1 0,-1 1 0,1 0 0,0 0 0,0 0-1,-1 0 1,1 0 0,-1 0 0,1 0 0,-1 0 0,1 1 0,-1-1 0,0 1-1,2 1 1,-1 1 112,0-1 0,0 1-1,0 0 1,-1 0-1,1 0 1,-1 1 0,0-1-1,0 0 1,0 6 0,0 4 241,-1-1 0,-1 1-1,0 0 1,0-1 0,-6 20 0,-2-4-224,-1 0-1,-1-1 0,-2-1 1,-1 0-1,-21 32 1,-99 123 832,86-120-912,31-41-106,-40 60 0,54-76 0,0 1 0,0 0 0,0 0 0,1 0 0,-1 1 0,2-1 0,-1 1 0,1-1 0,0 1 0,0-1 0,0 14 0,2-18 0,0 0 0,-1 0 0,1 0 0,0 1 0,0-1 0,1 0 0,-1-1 0,0 1 0,1 0 0,-1 0 0,1-1 0,-1 1 0,1 0 0,0-1 0,-1 0 0,1 1 0,0-1 0,0 0 0,0 0 0,0 0 0,1 0 0,-1 0 0,3 0 0,59 13 0,-61-13 0,141 9 0,-107-9 0,0 1 0,0 2 0,63 15 0,-96-19 8,-1 1-1,0 0 1,0 1-1,0-1 1,0 1-1,-1-1 1,1 1 0,0 0-1,-1 0 1,1 0-1,-1 0 1,1 1 0,-1-1-1,0 1 1,0-1-1,3 5 1,-2 1-74,0 0-1,0-1 1,0 1 0,2 16 0,-1-6-271,-4-15-3363</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46.233"/>
    </inkml:context>
    <inkml:brush xml:id="br0">
      <inkml:brushProperty name="width" value="0.025" units="cm"/>
      <inkml:brushProperty name="height" value="0.025" units="cm"/>
    </inkml:brush>
  </inkml:definitions>
  <inkml:trace contextRef="#ctx0" brushRef="#br0">344 1 11499,'-101'54'5439,"76"-38"-4718,1 1 0,1 1 0,-39 39 0,51-46-501,0 1 0,1 0-1,1 1 1,0 0 0,1 1 0,0-1 0,1 1 0,0 1 0,1-1-1,1 1 1,1 0 0,0 1 0,1-1 0,0 1 0,0 30-1,2-40-176,1 0-1,1 0 1,-1 1-1,1-1 1,0 0-1,1 0 1,-1 0 0,1 0-1,0 0 1,1-1-1,0 1 1,-1-1-1,2 1 1,-1-1-1,1 0 1,-1 0-1,1 0 1,8 7-1,-5-7-14,1-1 0,-1 1 0,0-1 0,1 0 0,0-1-1,0 0 1,0 0 0,0-1 0,1 0 0,-1-1 0,1 0 0,9 1 0,8-2 207,-1-1 1,0-1 0,0-1 0,0-1 0,0-1 0,0-2 0,-1 0 0,31-15 0,-7-1 273,-1-2 0,-1-2-1,-1-2 1,-1-2 0,-2-2-1,45-45 1,-79 70-283,0-1 0,0 0 0,-1-1 0,0 0 0,-1 0 1,6-12-1,-11 19-193,1 0 0,-1 1 0,0-1 0,0 0 0,-1 0 0,1 0 0,0 0 0,-1 0 0,0 0 0,0 0 0,0 0 0,0 0 0,0 1 0,0-1 0,-1 0 0,0 0 0,1 0 0,-1 0 0,0 0 0,0 1 0,-1-1 0,1 0 0,-1 1 0,1-1 0,-1 1 0,0-1 0,1 1 0,-1 0 0,-3-3 0,-3 0-33,1 0 0,-1 0 0,0 1 0,0 0 0,0 0 0,-1 1 0,1 0 0,-1 0 0,0 1 0,-17-2 0,-10 0 0,-50 2 0,67 2 0,-10 2-565,1 1-1,-54 12 1,18-3-1551,50-12-4028</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47.013"/>
    </inkml:context>
    <inkml:brush xml:id="br0">
      <inkml:brushProperty name="width" value="0.025" units="cm"/>
      <inkml:brushProperty name="height" value="0.025" units="cm"/>
    </inkml:brush>
  </inkml:definitions>
  <inkml:trace contextRef="#ctx0" brushRef="#br0">426 140 18001,'-11'-12'2749,"-4"-4"-2241,-1 0-1,0 1 1,-2 0-1,-35-22 0,48 33-388,-1 1 0,1-1 0,-1 2 0,0-1 1,0 0-1,0 1 0,-1 0 0,1 1 0,0-1 0,-1 1 0,1 1 0,-1-1 0,1 1 0,-1 0 0,1 0 0,-1 1 0,1 0 0,-1 0 0,1 1 0,0 0 0,-1 0 0,1 0 0,0 0 0,0 1 0,-6 4 0,3 1 8,-1 1-1,1 0 1,1 0-1,0 0 1,0 1-1,0 1 0,2-1 1,-1 1-1,1 0 1,1 1-1,0-1 1,0 1-1,-3 18 1,0 3 234,1 0-1,2 0 1,-2 64 0,7-79-174,0 0 0,2 0 1,0 0-1,1-1 0,1 1 0,0 0 0,1-1 1,1 0-1,12 22 0,-14-30-152,1-1 0,0 0 0,0 0 0,1 0 0,0-1 0,1 0 0,-1 0 0,1 0 1,1-1-1,-1 0 0,1-1 0,0 1 0,0-2 0,1 1 0,0-1 0,-1 0 0,1-1 0,0 0 0,14 2 0,-7-3-21,0-1-1,0 0 0,0-1 1,-1-1-1,1-1 1,0 0-1,0-1 1,-1-1-1,1 0 1,-1-1-1,0-1 1,-1 0-1,1-1 1,-1-1-1,24-17 1,-17 10 17,-1-1 1,0-1 0,-1-1 0,-2-1 0,1 0 0,-2-1-1,-1-1 1,-1 0 0,13-26 0,-22 38-29,-1 0 0,0-1 0,0 1 0,-1-1 0,0 0 1,-1 0-1,0 0 0,-1 0 0,0 0 0,-1-1 0,0 1 0,-2-17 0,1 21-24,-1-1-1,0 0 1,0 0-1,-1 0 1,0 1-1,0 0 1,0-1-1,-1 1 1,0 0-1,0 1 1,0-1-1,-1 1 1,0 0-1,0 0 1,0 0-1,-1 1 1,0-1-1,-9-4 1,0 1-374,0 1 0,-1 0 0,0 1 1,0 1-1,0 0 0,-24-3 0,-4 3-2755,-54 0-1,-3 4-4552</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55.672"/>
    </inkml:context>
    <inkml:brush xml:id="br0">
      <inkml:brushProperty name="width" value="0.025" units="cm"/>
      <inkml:brushProperty name="height" value="0.025" units="cm"/>
    </inkml:brush>
  </inkml:definitions>
  <inkml:trace contextRef="#ctx0" brushRef="#br0">219 59 10570,'-13'-4'1842,"-22"-7"-302,-68-22 3389,37 23 2508,65 10-6337,4 0-347,963 0 3843,-1001 1-7444,-12 2-6783,41-2 6944,25-3-5785</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56.017"/>
    </inkml:context>
    <inkml:brush xml:id="br0">
      <inkml:brushProperty name="width" value="0.025" units="cm"/>
      <inkml:brushProperty name="height" value="0.025" units="cm"/>
    </inkml:brush>
  </inkml:definitions>
  <inkml:trace contextRef="#ctx0" brushRef="#br0">69 1 18514,'0'0'5397,"10"0"-4853,42 7 29,0 3 0,-1 1 0,-1 3 0,0 1 0,55 27 0,-98-39-574,0 0 0,-1 0 0,0 1 0,0 0 0,0 0 0,0 0 0,-1 1 0,1 0 0,-1 0 0,6 9 0,-9-12 14,-1 1 1,0-1-1,0 1 0,0-1 1,0 1-1,-1 0 1,1-1-1,-1 1 1,1-1-1,-1 1 1,0 0-1,0-1 1,0 1-1,0 0 0,-1 0 1,1-1-1,-1 1 1,0-1-1,1 1 1,-1-1-1,0 1 1,0-1-1,-1 1 1,1-1-1,-1 0 0,1 0 1,-1 1-1,1-1 1,-1 0-1,-3 2 1,-11 12 186,0 0-1,-1-2 1,-1 0 0,0-1 0,-20 11 0,-104 48 1734,90-48-1267,-67 42 1,112-61-749,-1 1-1,1-1 1,0 2-1,-8 7 1,13-12-25,1 0 1,-1-1-1,1 1 1,0 0-1,-1 0 1,1 0 0,0 0-1,0 0 1,0 0-1,1 1 1,-1-1-1,0 0 1,1 0-1,-1 1 1,1-1-1,0 0 1,0 0-1,0 1 1,0-1-1,0 0 1,1 4-1,0-5-136,-1 0-1,0-1 1,0 1-1,1 0 1,-1 0-1,1-1 1,-1 1-1,1 0 1,-1-1 0,1 1-1,-1 0 1,1-1-1,0 1 1,-1-1-1,1 1 1,0-1-1,-1 1 1,1-1 0,0 0-1,0 1 1,-1-1-1,1 0 1,2 1-1,34 2-9691</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57.076"/>
    </inkml:context>
    <inkml:brush xml:id="br0">
      <inkml:brushProperty name="width" value="0.025" units="cm"/>
      <inkml:brushProperty name="height" value="0.025" units="cm"/>
    </inkml:brush>
  </inkml:definitions>
  <inkml:trace contextRef="#ctx0" brushRef="#br0">0 86 15631,'4'-11'3059,"-3"7"-2489,11-35 922,-12 37-1266,1 0 0,0 0 0,0 0 0,0 0 0,0 0 0,0 0-1,0 0 1,0 1 0,1-1 0,-1 0 0,1 1 0,-1-1 0,1 1 0,0-1-1,0 1 1,-1 0 0,4-1 0,-5 2-159,1-1 0,0 1-1,0 0 1,0 0 0,0 1-1,-1-1 1,1 0 0,0 0 0,0 0-1,0 1 1,0-1 0,-1 0-1,1 1 1,0-1 0,0 0-1,-1 1 1,1-1 0,0 1 0,-1-1-1,1 1 1,-1 0 0,1-1-1,-1 1 1,1 0 0,-1-1 0,1 1-1,-1 0 1,1-1 0,-1 1-1,0 0 1,1 0 0,-1 0-1,0-1 1,0 3 0,8 33 669,-8-33-577,8 74 1084,-4 155 1,-28 79-794,18-248-237,-4 29 86,2-11-547,5-48-2916,0-77-4699,-3 15 1318</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5:57.433"/>
    </inkml:context>
    <inkml:brush xml:id="br0">
      <inkml:brushProperty name="width" value="0.025" units="cm"/>
      <inkml:brushProperty name="height" value="0.025" units="cm"/>
    </inkml:brush>
  </inkml:definitions>
  <inkml:trace contextRef="#ctx0" brushRef="#br0">2 136 18289,'0'14'2200,"0"-7"-2008,-1 19 700,1 0-1,1 0 1,1 0-1,11 46 0,12 2 474,3-1 0,64 117 0,-92-189-1347,4 5 143,-1 0 0,1 0 0,1 0 0,-1 0 0,7 6 0,-11-11-119,1-1-1,0 1 1,0 0 0,0 0-1,0-1 1,0 1 0,0-1-1,0 1 1,0-1 0,0 1-1,0-1 1,0 1 0,0-1-1,0 0 1,0 0 0,0 0 0,0 0-1,1 1 1,-1-1 0,0-1-1,0 1 1,0 0 0,0 0-1,0 0 1,0-1 0,0 1-1,1 0 1,-1-1 0,0 1-1,0-1 1,0 1 0,0-1-1,-1 0 1,1 1 0,0-1-1,0 0 1,0 0 0,0 1-1,-1-1 1,1 0 0,0 0-1,0-2 1,12-17 80,-1-2 0,0 0 1,-2 0-1,-1-1 0,8-25 0,-2 4-97,-8 24-47,71-195-3134,-3-2-6040,-59 163-7738</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3.006"/>
    </inkml:context>
    <inkml:brush xml:id="br0">
      <inkml:brushProperty name="width" value="0.025" units="cm"/>
      <inkml:brushProperty name="height" value="0.025" units="cm"/>
    </inkml:brush>
  </inkml:definitions>
  <inkml:trace contextRef="#ctx0" brushRef="#br0">14 622 16848,'-2'9'3422,"-8"28"-1991,10-36-1379,0 0 0,-1 0 0,1 0 1,0 0-1,0 0 0,0 0 1,0 0-1,0 0 0,0 0 1,0 0-1,0 0 0,1 1 1,-1-1-1,0 0 0,0 0 1,1 0-1,-1 0 0,1 0 0,-1 0 1,1-1-1,0 1 0,-1 0 1,1 0-1,0 0 0,-1 0 1,1-1-1,0 1 0,0 0 1,0-1-1,0 1 0,0 0 1,0-1-1,0 1 0,0-1 0,0 0 1,0 1-1,0-1 0,0 0 1,0 0-1,0 1 0,0-1 1,0 0-1,0 0 0,0 0 1,0 0-1,0-1 0,0 1 1,0 0-1,0 0 0,2-1 0,5 0 205,1-1-1,-1 1 1,1-2-1,14-5 1,7-7 138,0-1 0,-1-1 0,-1-2-1,30-25 1,100-97-183,-157 140-209,66-60 376,-4-4 0,-2-2 0,-3-3 0,62-98 0,-120 181 1260,-5 19-1589,-2-1 1,-21 59-1,5-20-47,-28 116-407,27-60-5752,17-71-2252</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4.877"/>
    </inkml:context>
    <inkml:brush xml:id="br0">
      <inkml:brushProperty name="width" value="0.025" units="cm"/>
      <inkml:brushProperty name="height" value="0.025" units="cm"/>
    </inkml:brush>
  </inkml:definitions>
  <inkml:trace contextRef="#ctx0" brushRef="#br0">0 211 18770,'0'0'11157,"13"-10"-10548,147-138-68,-119 108-559,-40 39 12,0 0 1,0 0-1,-1 0 1,1 0-1,0 0 1,0 0 0,0 1-1,0-1 1,0 0-1,0 1 1,0-1-1,0 1 1,0-1-1,0 1 1,1-1 0,-1 1-1,0 0 1,2-1-1,-3 2-1,1-1 0,-1 1 0,0-1 0,1 1 0,-1-1 0,0 1-1,1-1 1,-1 1 0,0-1 0,0 1 0,0-1 0,1 1 0,-1-1 0,0 1-1,0 0 1,0-1 0,0 1 0,0-1 0,0 1 0,0-1 0,0 1 0,0 0-1,0-1 1,0 1 0,-1 0 0,-12 47-73,-10 6-46,8-17 274,-12 40-1,24-65-763,0 0-1,1 1 0,1 0 0,-1 13 1,2-26 477,0 1 0,0-1 1,0 0-1,0 0 1,0 1-1,0-1 0,1 0 1,-1 0-1,0 0 1,0 1-1,0-1 0,0 0 1,0 0-1,1 0 1,-1 1-1,0-1 0,0 0 1,0 0-1,1 0 1,-1 0-1,0 0 0,0 1 1,1-1-1,-1 0 1,0 0-1,0 0 0,0 0 1,1 0-1,-1 0 1,0 0-1,0 0 1,1 0-1,-1 0 0,0 0 1,0 0-1,1 0 1,-1 0-1,0 0 0,0 0 1,1 0-1,-1 0 1,0-1-1,0 1 0,1 0 1,-1 0-1,0 0 1,0 0-1,0 0 0,1-1 1,-1 1-1,0 0 1,0 0-1,11-11-5781</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5.251"/>
    </inkml:context>
    <inkml:brush xml:id="br0">
      <inkml:brushProperty name="width" value="0.025" units="cm"/>
      <inkml:brushProperty name="height" value="0.025" units="cm"/>
    </inkml:brush>
  </inkml:definitions>
  <inkml:trace contextRef="#ctx0" brushRef="#br0">0 75 25144,'0'0'6502,"46"-48"-14414,-25 22 65</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5.610"/>
    </inkml:context>
    <inkml:brush xml:id="br0">
      <inkml:brushProperty name="width" value="0.025" units="cm"/>
      <inkml:brushProperty name="height" value="0.025" units="cm"/>
    </inkml:brush>
  </inkml:definitions>
  <inkml:trace contextRef="#ctx0" brushRef="#br0">645 68 15407,'-15'-5'752,"-15"-5"-203,0 2-1,-1 1 1,-62-5-1,71 11-474,1 1-1,-1 1 1,0 1-1,0 1 1,-34 10-1,44-9-62,0 1 1,0 0-1,0 1 1,1 0-1,-1 1 0,2 0 1,-1 1-1,1 1 0,0-1 1,-15 19-1,7-6 181,2 0-1,1 1 0,0 1 0,2 1 1,0 0-1,-10 31 0,16-38-63,2 1-1,0 0 0,0 0 0,2 0 1,0 0-1,1 0 0,1 1 0,1-1 0,1 1 1,3 19-1,-3-31-51,1 0-1,0-1 1,0 1 0,0 0 0,1-1-1,0 0 1,1 0 0,-1 0 0,1 0 0,0 0-1,1-1 1,-1 0 0,11 10 0,-5-8-24,0 0 1,0-1-1,0 0 0,0 0 1,1-1-1,0 0 1,19 5-1,-2-4 15,0 0 0,0-2 0,0-1 0,1-1 0,-1-2-1,31-3 1,-37 1 267,0-2-1,-1-1 1,0-1-1,0 0 1,0-2-1,-1 0 1,0-1-1,0-1 0,-1-1 1,-1-1-1,0-1 1,0 0-1,23-24 1,-29 26-98,-1-1 1,-1 0-1,1-1 0,-2 0 1,0 0-1,-1-1 1,0 0-1,-1-1 1,0 0-1,-1 0 1,-1 0-1,-1-1 0,0 0 1,-1 1-1,0-1 1,-2-1-1,0 1 1,-2-31-1,-1 35-236,-1 1-1,0-1 1,0 1 0,-1 0 0,-1 0-1,0 0 1,-1 1 0,0-1 0,0 1-1,-1 1 1,0-1 0,-1 1 0,0 0-1,-1 1 1,0 0 0,0 0-1,0 1 1,-1 0 0,-11-5 0,4 2-57,0 1 1,-1 1-1,0 1 1,0 0-1,0 2 1,-1 0-1,0 0 1,0 2-1,0 1 1,0 0-1,-21 1 1,33 1-497,-1 1 1,1 0 0,-1 0-1,1 0 1,-1 1 0,1 0-1,0 0 1,0 1 0,0 0 0,0 0-1,0 1 1,-10 7 0,-23 24-7376</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7.521"/>
    </inkml:context>
    <inkml:brush xml:id="br0">
      <inkml:brushProperty name="width" value="0.025" units="cm"/>
      <inkml:brushProperty name="height" value="0.025" units="cm"/>
    </inkml:brush>
  </inkml:definitions>
  <inkml:trace contextRef="#ctx0" brushRef="#br0">38 90 17905,'0'0'3961,"5"-9"-2386,0 3-1329,-1 0 0,1 0 0,0 1 0,1-1 0,-1 1 1,1 0-1,0 1 0,1-1 0,-1 1 0,1 1 0,0-1 0,0 1 1,0 0-1,0 1 0,0-1 0,0 1 0,1 1 0,12-2 0,-10 2-145,-3 0-57,0 0-1,0 0 1,0 0 0,0 1-1,0 1 1,12 1 0,-18-2-45,1 1 1,-1-1-1,0 1 0,1 0 1,-1-1-1,0 1 1,0 0-1,0 0 1,0 0-1,0 0 1,0 0-1,0 0 1,0 0-1,0 0 0,0 0 1,0 1-1,-1-1 1,1 0-1,0 0 1,-1 1-1,1-1 1,-1 0-1,0 1 0,1-1 1,-1 1-1,0-1 1,0 1-1,0-1 1,0 0-1,0 1 1,0-1-1,0 1 0,-1-1 1,1 0-1,0 1 1,-1-1-1,1 1 1,-1-1-1,-1 2 1,-1 7 26,-1 1 1,-1-1 0,0 0-1,0-1 1,-1 1 0,-13 16 0,-51 53 122,43-50-144,-13 10-27,27-26 153,0 0 1,0 0-1,2 1 1,-16 23 0,26-37-126,1 1 1,0-1-1,0 0 1,0 0-1,0 0 1,0 1-1,-1-1 0,1 0 1,0 0-1,0 1 1,0-1-1,0 0 1,0 0-1,0 1 1,0-1-1,0 0 1,0 0-1,0 1 1,0-1-1,0 0 1,0 0-1,0 1 1,0-1-1,0 0 1,0 0-1,1 1 1,-1-1-1,0 0 1,0 0-1,0 0 1,0 1-1,0-1 1,1 0-1,-1 0 1,0 0-1,0 1 1,0-1-1,0 0 1,1 0-1,13 2 48,17-7-181,41-23-2548,-24 4-2873,-31 15 2385,32-16-10504</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7.893"/>
    </inkml:context>
    <inkml:brush xml:id="br0">
      <inkml:brushProperty name="width" value="0.025" units="cm"/>
      <inkml:brushProperty name="height" value="0.025" units="cm"/>
    </inkml:brush>
  </inkml:definitions>
  <inkml:trace contextRef="#ctx0" brushRef="#br0">0 23 15535,'0'0'14349,"44"-22"-26104</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7:58.221"/>
    </inkml:context>
    <inkml:brush xml:id="br0">
      <inkml:brushProperty name="width" value="0.025" units="cm"/>
      <inkml:brushProperty name="height" value="0.025" units="cm"/>
    </inkml:brush>
  </inkml:definitions>
  <inkml:trace contextRef="#ctx0" brushRef="#br0">700 18 10442,'-22'-6'1031,"-1"2"1,0 1-1,0 0 0,0 2 0,-34 2 1,30 1-549,0 2 0,1 1 1,-1 1-1,1 1 0,0 1 1,1 1-1,-43 23 0,49-22-275,0 1 0,0 1-1,1 1 1,1 1 0,0 0 0,1 1 0,1 1-1,0 0 1,1 1 0,1 1 0,0 0 0,1 0-1,1 1 1,1 1 0,1 0 0,1 1-1,-10 36 1,13-35-134,2 0 0,0 0 1,1 0-1,1 1 0,1-1 0,1 0 0,1 1 0,7 27 0,-7-41-127,0 0 1,1 1-1,1-1 0,-1-1 1,1 1-1,1-1 1,-1 1-1,2-1 0,-1-1 1,1 1-1,0-1 0,1 0 1,-1 0-1,1-1 1,1 1-1,-1-2 0,1 1 1,0-1-1,0 0 0,1-1 1,15 6-1,-3-4 63,0-1-1,1-1 1,-1-1-1,1 0 0,0-2 1,0-1-1,0 0 1,-1-2-1,1 0 1,33-9-1,-14 0 206,0-1 1,0-3-1,-2-1 0,55-30 0,-64 29 395,-1-1 1,-1-2-1,0-1 0,-1-1 1,-2-1-1,0-1 0,24-32 1,-39 43-422,-1-1 1,0 0 0,-1 0 0,0-1-1,-1 0 1,-1 0 0,6-24 0,-10 29-141,0-1 1,0-1 0,-1 1 0,-1 0 0,0 0 0,0 0-1,-1 0 1,-1-1 0,0 1 0,0 0 0,-8-20 0,6 22-67,-1-1 1,0 1-1,-1 0 1,0 0-1,-1 1 1,0 0-1,0 0 1,0 1-1,-1 0 1,0 0-1,-1 0 1,1 1-1,-1 1 1,0-1-1,-1 2 1,1-1-1,-1 1 1,0 0-1,0 1 1,-1 1 0,-12-3-1,4 1-480,-1 2 1,0 0-1,0 0 0,-29 3 1,31 1-848,0 0 0,-1 1-1,1 1 1,-25 9 0,-21 14-7272</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19.203"/>
    </inkml:context>
    <inkml:brush xml:id="br0">
      <inkml:brushProperty name="width" value="0.025" units="cm"/>
      <inkml:brushProperty name="height" value="0.025" units="cm"/>
    </inkml:brush>
  </inkml:definitions>
  <inkml:trace contextRef="#ctx0" brushRef="#br0">10 20 20275,'0'0'1805,"15"-3"-279,17-4-1013,1 3 1,0 0-1,54 3 0,-68 1-343,0 1 0,0 2 0,0 0 0,0 0 0,0 2 0,-1 0-1,0 2 1,28 13 0,-42-18-162,0-1 0,0 2-1,-1-1 1,1 0 0,-1 1-1,1-1 1,-1 1-1,0 0 1,0 0 0,-1 0-1,1 1 1,-1-1 0,1 1-1,-1-1 1,0 1-1,0 0 1,-1 0 0,1 0-1,-1 0 1,0 0 0,0 0-1,0 0 1,0 0 0,-1 1-1,0-1 1,0 0-1,0 0 1,0 1 0,0-1-1,-1 0 1,0 0 0,0 0-1,0 0 1,-3 7-1,-3 2 200,0 0-1,0 0 1,-1-1-1,-1 0 0,0 0 1,-1-1-1,0 0 1,-20 17-1,-115 75 1296,99-73-683,-67 57-1,107-82-791,0 1-1,1-1 1,0 1-1,0 1 1,0-1-1,1 1 1,0 0 0,0 0-1,-4 10 1,8-14-26,-1-1 0,0 0 1,1 1-1,-1-1 1,1 0-1,0 1 0,0-1 1,0 1-1,0-1 1,0 0-1,1 1 1,-1-1-1,0 1 0,1-1 1,0 0-1,0 0 1,0 1-1,0-1 0,0 0 1,0 0-1,0 0 1,1 0-1,-1 0 0,1 0 1,-1 0-1,1-1 1,0 1-1,0-1 1,0 1-1,0-1 0,0 0 1,0 1-1,0-1 1,2 1-1,11 4-25,0 0 0,1-1 0,0 0 0,-1-1 0,1-1 0,19 1 0,103 2-762,-87-5 219,17 0-2827,-24-2-1775,-2-1-5118</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20.290"/>
    </inkml:context>
    <inkml:brush xml:id="br0">
      <inkml:brushProperty name="width" value="0.025" units="cm"/>
      <inkml:brushProperty name="height" value="0.025" units="cm"/>
    </inkml:brush>
  </inkml:definitions>
  <inkml:trace contextRef="#ctx0" brushRef="#br0">0 60 18385,'0'0'5520,"7"-8"-4612,-4 4-813,0 0-1,0 0 1,0 0 0,0 1 0,1 0 0,0 0 0,-1 0-1,1 0 1,0 0 0,0 1 0,1-1 0,-1 1-1,0 0 1,1 1 0,0-1 0,-1 1 0,1 0 0,0 0-1,-1 0 1,10 1 0,-9-1-18,2 1-47,0 0-1,0 0 0,0 1 1,0 0-1,9 2 1,-15-3-34,0 0 0,0 0 0,0 1 1,0-1-1,0 1 0,0-1 0,0 1 1,-1-1-1,1 1 0,0 0 0,0-1 1,0 1-1,-1 0 0,1 0 0,0-1 1,-1 1-1,1 0 0,0 0 1,-1 0-1,0 0 0,1 0 0,-1 0 1,1 0-1,-1 0 0,0 0 0,0 0 1,1 0-1,-1 0 0,0 0 0,0 0 1,0 0-1,0 0 0,0 0 0,-1 0 1,1 0-1,0 0 0,0 0 1,-1 0-1,1 0 0,0 0 0,-1 0 1,1 0-1,-1 0 0,0 1 0,-5 6 197,0 0 0,-1 0 0,1 0 0,-1-1-1,-1 0 1,0 0 0,0-1 0,0 0 0,-13 8 0,-27 21 975,47-35-1165,1 0 1,-1 0-1,1 1 0,0-1 1,-1 0-1,1 0 1,0 1-1,-1-1 0,1 0 1,0 0-1,-1 1 1,1-1-1,0 0 1,-1 1-1,1-1 0,0 0 1,0 1-1,0-1 1,-1 1-1,1-1 1,0 0-1,0 1 0,0-1 1,0 1-1,0-1 1,0 1-1,0-1 1,0 0-1,0 1 0,0-1 1,0 1-1,0-1 1,0 1-1,0-1 0,0 0 1,0 1-1,1-1 1,-1 1-1,0-1 1,0 0-1,0 1 0,1-1 1,-1 0-1,0 1 1,0-1-1,1 0 1,-1 1-1,0-1 0,1 0 1,-1 0-1,0 1 1,1-1-1,-1 0 0,1 0 1,-1 1-1,0-1 1,1 0-1,-1 0 1,1 0-1,-1 0 0,0 0 1,1 0-1,-1 0 1,1 0-1,-1 0 1,1 0-1,-1 0 0,0 0 1,1 0-1,41 1 45,-33-1 1,-3 0-7,6 1-193,0-1-1,0 1 1,0 1-1,16 4 1,-26-6 137,-1 1 1,0-1-1,1 0 1,-1 1-1,0-1 1,1 1-1,-1-1 1,0 1-1,0 0 1,1-1-1,-1 1 1,0 0-1,0 0 1,0 0-1,0 0 1,0 0-1,0 0 1,0 0-1,0 0 1,-1 1-1,1-1 1,0 0-1,-1 0 1,1 1-1,-1-1 0,1 0 1,-1 1-1,0-1 1,1 0-1,-1 1 1,0-1-1,0 1 1,0-1-1,0 1 1,0-1-1,0 0 1,-1 1-1,1-1 1,0 1-1,-1-1 1,1 0-1,-1 0 1,1 1-1,-1-1 1,0 0-1,1 0 1,-1 1-1,-2 1 1,-3 5 208,0-1 0,-1 1 0,0-1 0,0-1 0,-1 1 0,0-1 1,0 0-1,0-1 0,-13 6 0,8-4 72,1-1 0,-1-1 1,-1 0-1,1-1 0,-1 0 1,-15 1-1,62-9-2877,26-6-6738,-16 1-539</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20.660"/>
    </inkml:context>
    <inkml:brush xml:id="br0">
      <inkml:brushProperty name="width" value="0.025" units="cm"/>
      <inkml:brushProperty name="height" value="0.025" units="cm"/>
    </inkml:brush>
  </inkml:definitions>
  <inkml:trace contextRef="#ctx0" brushRef="#br0">1 0 15535,'0'0'12331</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20.987"/>
    </inkml:context>
    <inkml:brush xml:id="br0">
      <inkml:brushProperty name="width" value="0.025" units="cm"/>
      <inkml:brushProperty name="height" value="0.025" units="cm"/>
    </inkml:brush>
  </inkml:definitions>
  <inkml:trace contextRef="#ctx0" brushRef="#br0">619 0 12332,'-35'1'638,"0"1"0,1 2 0,-1 2 0,1 1 0,0 1 0,1 2 0,0 1 0,1 2 0,0 1 0,-57 34 0,73-37-367,0 1 0,0 1 0,2 0 1,-1 0-1,2 2 0,0 0 0,0 0 0,-19 34 1,25-35-196,0 0 0,1 1 0,1 0 0,0 0 0,1 0 0,0 0 0,2 1 0,0-1 0,0 1 0,2 0 0,0 0 0,2 20 0,0-23-72,0-1-1,1 0 1,0 0 0,0 0 0,2 0 0,-1-1 0,1 1-1,1-1 1,0 0 0,1-1 0,0 0 0,16 19-1,-9-16-23,-1-1 0,2 0 0,0-1 0,0 0 0,1-1-1,0-1 1,35 14 0,-16-10 53,2-2 0,-1-2 1,1-1-1,1-2 0,-1-1 0,1-3 0,0 0 1,38-5-1,-49 0 352,0-1 1,0-2 0,-1 0-1,0-2 1,0-1-1,-1-1 1,0-1-1,-1-1 1,0-2 0,-1 0-1,-1-1 1,25-21-1,-34 24-18,0 0 0,-1-1-1,0-1 1,-1 0-1,-1 0 1,0-1-1,-1-1 1,11-25 0,-15 28-253,0 0 1,-2 0-1,1 0 1,-2-1-1,0 1 1,0-1 0,-2 1-1,1-1 1,-2 0-1,0 1 1,0-1-1,-5-15 1,4 18-179,-1 1 0,-1 0 0,0 0 1,0 0-1,-1 0 0,0 0 0,-1 1 0,0 0 0,0 0 1,-1 1-1,0 0 0,-1 0 0,-8-7 0,3 5-178,0 1 0,0 0 0,-1 1 1,-1 0-1,1 1 0,-1 1 0,0 0 0,-19-4 0,7 4-276,0 1 1,-1 1-1,0 2 0,1 0 1,-1 2-1,0 1 0,0 2 1,0 0-1,-51 14 0,51-8-2084,-44 21-1,-20 20-4892</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54.999"/>
    </inkml:context>
    <inkml:brush xml:id="br0">
      <inkml:brushProperty name="width" value="0.025" units="cm"/>
      <inkml:brushProperty name="height" value="0.025" units="cm"/>
    </inkml:brush>
  </inkml:definitions>
  <inkml:trace contextRef="#ctx0" brushRef="#br0">1 540 15407,'0'0'11125,"12"-13"-9993,155-160 302,114-126-1288,-268 283-164,-10 11 12,0 1-1,0-1 1,1 1-1,0 0 1,0 0-1,0 1 1,8-6-1,-11 12-2,0 1 0,0-1 0,0 1 0,-1-1 0,1 1 0,-1-1 0,0 1 0,0-1 0,-1 5 0,1-6 30,-2 54 604,-15 78 0,8-77-367,-1 70 1,9-110-392,1-7 213,-1 0-1,1-1 1,1 1 0,3 17-1,-4-26-135,0 1 0,1-1 0,-1 1 0,1-1 0,-1 1 0,1-1-1,0 1 1,0-1 0,-1 0 0,1 1 0,0-1 0,0 0 0,0 0 0,1 0 0,-1 0 0,0 1 0,0-2 0,0 1 0,1 0-1,-1 0 1,1 0 0,-1 0 0,0-1 0,1 1 0,-1-1 0,1 1 0,0-1 0,-1 0 0,1 0 0,-1 1 0,1-1 0,0 0-1,-1 0 1,4-1 0,5-4-3574,-4-13-2984</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55.947"/>
    </inkml:context>
    <inkml:brush xml:id="br0">
      <inkml:brushProperty name="width" value="0.025" units="cm"/>
      <inkml:brushProperty name="height" value="0.025" units="cm"/>
    </inkml:brush>
  </inkml:definitions>
  <inkml:trace contextRef="#ctx0" brushRef="#br0">76 0 18898,'0'0'5739,"-1"10"-4218,-4 14-803,-1-1 1,0 0-1,-11 23 0,9-25-303,0 0-1,2 1 0,0 0 1,1 0-1,-3 38 1,8-58-374,0 0 1,1-1-1,-1 1 1,0-1 0,1 1-1,-1-1 1,0 1-1,1-1 1,0 1-1,-1-1 1,1 0-1,0 1 1,0-1-1,0 0 1,0 1-1,0-1 1,0 0 0,0 0-1,0 0 1,0 0-1,0 0 1,1 0-1,1 1 1,1 0 9,1 0 0,0 0 1,-1-1-1,1 1 0,0-1 1,0 0-1,8 0 0,4 0-376,1-1 0,-1-1 0,27-4 0,-5-8-5023,-16-2-2762,-10-1-3170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56.290"/>
    </inkml:context>
    <inkml:brush xml:id="br0">
      <inkml:brushProperty name="width" value="0.025" units="cm"/>
      <inkml:brushProperty name="height" value="0.025" units="cm"/>
    </inkml:brush>
  </inkml:definitions>
  <inkml:trace contextRef="#ctx0" brushRef="#br0">34 1 15567,'0'0'6950,"-28"64"-5444,25-41-289,1 1-352,2-1-545,0 0-288,2-7-833,10-4-1569,0-7-1538,3-5-3555</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56.632"/>
    </inkml:context>
    <inkml:brush xml:id="br0">
      <inkml:brushProperty name="width" value="0.025" units="cm"/>
      <inkml:brushProperty name="height" value="0.025" units="cm"/>
    </inkml:brush>
  </inkml:definitions>
  <inkml:trace contextRef="#ctx0" brushRef="#br0">1 1 13132,'0'0'10987</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8:56.961"/>
    </inkml:context>
    <inkml:brush xml:id="br0">
      <inkml:brushProperty name="width" value="0.025" units="cm"/>
      <inkml:brushProperty name="height" value="0.025" units="cm"/>
    </inkml:brush>
  </inkml:definitions>
  <inkml:trace contextRef="#ctx0" brushRef="#br0">671 25 10826,'-14'-5'463,"0"0"-1,-1 1 0,0 1 1,0 0-1,0 1 1,0 0-1,0 1 1,0 1-1,0 1 0,0 0 1,0 1-1,0 0 1,-16 6-1,12-2-112,0 1-1,1 1 1,0 1-1,1 0 1,0 2-1,0 0 1,1 0-1,0 2 1,-14 14-1,4 1-133,1 1 0,1 0 0,1 2 0,2 1 0,2 1 0,1 0 0,1 1 0,2 1 0,-22 73 0,26-63-177,2 2-1,-3 50 1,10-71-83,1 1 1,2 0 0,0-1 0,2 1-1,7 29 1,-8-48 28,0 0 1,0-1-1,1 1 0,0-1 1,1 1-1,0-1 0,0 0 1,0-1-1,1 1 0,0-1 1,0 0-1,1 0 0,0 0 1,0-1-1,7 5 1,-4-4 21,0-1 0,1 0 1,-1-1-1,1 0 1,0 0-1,0-1 1,1-1-1,-1 0 1,1 0-1,13 0 0,0-1-1,1-2-1,-1-1 0,1-1 0,-1-1 0,0-1 0,-1-1 0,1-1 0,-1-1 0,28-15 0,-22 8 44,1-2 0,-2 0-1,-1-3 1,0 0-1,-1-1 1,-1-2-1,-2 0 1,0-2 0,20-28-1,-32 38 259,0-1 0,-1-1 0,0 0-1,-2-1 1,0 0 0,-1 0 0,-1 0 0,0-1-1,-2 0 1,0 0 0,-1 0 0,-1-1 0,0 1-1,-2-1 1,0 1 0,-7-38 0,4 42-279,-1 1-1,-1 0 1,-1 1 0,0-1 0,0 1-1,-1 1 1,-1-1 0,0 1-1,-1 0 1,0 1 0,-1 0 0,0 0-1,-1 1 1,0 1 0,0-1 0,-1 2-1,0 0 1,-1 0 0,-15-6 0,16 8-309,0 1 0,0 0 0,-1 1 1,0 0-1,0 1 0,0 0 0,0 1 1,0 1-1,0 0 0,0 1 1,-1 0-1,1 1 0,0 0 0,0 1 1,0 1-1,0 0 0,0 1 0,1 0 1,-1 1-1,1 0 0,-15 10 1,-42 38-4082,2 11-3304</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08.488"/>
    </inkml:context>
    <inkml:brush xml:id="br0">
      <inkml:brushProperty name="width" value="0.025" units="cm"/>
      <inkml:brushProperty name="height" value="0.025" units="cm"/>
    </inkml:brush>
  </inkml:definitions>
  <inkml:trace contextRef="#ctx0" brushRef="#br0">100 125 801,'0'0'4868,"-10"-5"-2545,5 3-1993,-33-20 1965,36 21-1948,1 0 0,-1 0 0,0 0 1,1-1-1,-1 1 0,1 0 1,0-1-1,0 0 0,-1 1 0,1-1 1,0 0-1,0 1 0,1-1 1,-1 0-1,0 0 0,0 0 1,1 0-1,0 0 0,-1 0 0,1 0 1,0 1-1,0-5 0,1 4-219,1 0-1,-1 0 1,1 0-1,0 0 1,0 0-1,0 1 1,0-1-1,0 1 1,1-1-1,-1 1 1,0 0-1,1 0 1,-1 0-1,0 0 1,1 1-1,-1-1 1,1 0-1,0 1 1,3-1-1,2 0 153,36-9 260,0 3 1,0 2-1,68 0 1,-108 4-492,-1 1 0,1 0 0,-1 0 0,1 1 0,-1-1 0,0 1 0,1 0 0,-1 0 0,0 0-1,1 0 1,-1 0 0,0 1 0,0-1 0,0 1 0,0 0 0,0 0 0,-1 0 0,1 0 0,-1 1 0,4 3 0,-5-3 58,1 0-1,0 0 1,-1 1 0,0-1-1,0 1 1,0 0-1,0-1 1,-1 1 0,1-1-1,-1 1 1,0 0-1,0-1 1,-1 1 0,1 0-1,-1-1 1,1 1-1,-1 0 1,0-1-1,-3 7 1,-1 2 150,-1 1 0,-1-1-1,0 0 1,0 0 0,-1-1 0,-14 16 0,-65 61 514,68-70-655,-36 33 197,16-16 141,2 1 1,-44 56-1,80-90-432,-1 0 0,0 0 0,1 0 0,0 0 0,-1 0 0,1 1 0,0-1 0,0 0 0,0 1 0,1-1 0,-1 0 0,1 1 0,-1-1 0,1 1 0,0-1 0,0 4 0,0-5-4,0 0 0,1 0 0,-1 0 1,1 0-1,-1 0 0,1 0 0,0 0 0,0 0 0,-1 0 0,1 0 0,0 0 0,0 0 0,0 0 0,0-1 0,0 1 0,0 0 0,0-1 0,0 1 0,0-1 0,0 1 1,0-1-1,0 1 0,2-1 0,9 3 99,0-2 0,0 1 0,0-2 0,0 1 1,15-3-1,-3 1-26,157 1-43,-179 0-318,1 0-1,0 0 1,-1 0-1,1 1 1,-1-1 0,1 1-1,-1-1 1,1 1-1,-1 0 1,0 0 0,1 0-1,-1 0 1,0 0-1,0 1 1,0-1 0,1 1-1,-2-1 1,1 1 0,0 0-1,3 4 1,20 15-6298</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09.749"/>
    </inkml:context>
    <inkml:brush xml:id="br0">
      <inkml:brushProperty name="width" value="0.025" units="cm"/>
      <inkml:brushProperty name="height" value="0.025" units="cm"/>
    </inkml:brush>
  </inkml:definitions>
  <inkml:trace contextRef="#ctx0" brushRef="#br0">157 1 12364,'0'0'12529,"-7"10"-10703,-10 12-859,-10 14 402,-44 78-1,70-114-1364,1 1-1,-1 0 1,1 0-1,-1 0 1,1 0-1,-1-1 1,1 1-1,0 0 1,-1 0-1,1 0 1,0 0-1,0 0 1,0 0-1,0 0 1,0 0-1,0 0 1,0 0-1,0 0 1,0 0-1,0 0 1,0 0-1,1 0 1,-1 0-1,0 0 1,1-1-1,-1 1 1,1 0-1,-1 0 1,1 0-1,-1 0 1,1-1-1,-1 1 1,1 0-1,0 0 1,0-1-1,-1 1 1,1-1-1,0 1 0,0-1 1,0 1-1,-1-1 1,1 1-1,0-1 1,0 0-1,0 1 1,0-1-1,0 0 1,2 0-1,6 2 9,0-2 0,1 1 0,-1-1 0,14-2 0,-2 1 14,11-1-33,36 1-172,-64 1 166,0 0 0,0 1 0,0-1 1,0 1-1,0 0 0,0 0 0,0 1 0,0-1 1,0 1-1,0 0 0,-1 0 0,5 3 0,-7-4 8,1 0-1,-1 0 1,0 0-1,0 1 0,0-1 1,0 0-1,0 0 1,-1 1-1,1-1 1,0 1-1,-1-1 0,1 1 1,-1-1-1,1 1 1,-1-1-1,0 1 1,1-1-1,-1 1 0,0-1 1,0 1-1,0-1 1,-1 3-1,0-1 20,1 1 0,-2-1 1,1 1-1,0-1 0,-1 1 0,0-1 0,1 0 0,-1 0 0,-3 4 1,-6 5 173,0 0 1,0-1 0,-17 13-1,26-23-155,-22 18 567,-48 30 0,66-45-619,0-1-1,0 1 1,-1-1-1,1-1 1,-1 1-1,0-1 1,0 0-1,0 0 1,0-1-1,0 0 1,0 0-1,0-1 1,0 0-1,-8-1 1,14 1-122,0-1 1,0 0-1,0 1 0,0-1 1,0 1-1,1-1 1,-1 0-1,0 0 1,0 0-1,1 1 0,-1-1 1,0 0-1,1 0 1,-1 0-1,1 0 1,-1 0-1,1 0 0,-1 0 1,1 0-1,0 0 1,0 0-1,-1-1 0,1 1 1,0 0-1,0 0 1,0-1-1,1-35-4169,0 30 3036,3-39-6232</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10.126"/>
    </inkml:context>
    <inkml:brush xml:id="br0">
      <inkml:brushProperty name="width" value="0.025" units="cm"/>
      <inkml:brushProperty name="height" value="0.025" units="cm"/>
    </inkml:brush>
  </inkml:definitions>
  <inkml:trace contextRef="#ctx0" brushRef="#br0">1 50 14061,'0'0'13037,"52"-49"-13005,-30 49-64,5 9-1378,3 4-1889,-3-1-2819</inkml:trace>
  <inkml:trace contextRef="#ctx0" brushRef="#br0" timeOffset="1">264 446 17489,'0'0'6566,"60"0"-8424,-39-17-2466,-1-3-4581</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10.535"/>
    </inkml:context>
    <inkml:brush xml:id="br0">
      <inkml:brushProperty name="width" value="0.025" units="cm"/>
      <inkml:brushProperty name="height" value="0.025" units="cm"/>
    </inkml:brush>
  </inkml:definitions>
  <inkml:trace contextRef="#ctx0" brushRef="#br0">858 99 11339,'-14'-11'2535,"1"1"-2086,-1 0-1,0 0 1,0 2-1,-1 0 1,0 0-1,0 1 0,-1 1 1,0 1-1,0 0 1,-1 1-1,-28-3 1,28 8-339,-1 0 1,1 1-1,0 1 1,0 0 0,0 2-1,1 0 1,0 0 0,-1 2-1,2 0 1,-1 1-1,1 0 1,1 1 0,-23 18-1,0 3 68,2 2-1,2 1 0,-53 67 1,59-66-110,2 2 0,1 1 1,2 1-1,-34 81 0,48-97-47,0 0-1,2 1 1,0 0-1,2 0 1,1 0-1,0 0 1,2 1-1,0-1 1,2 1-1,1-1 0,4 24 1,-4-36-20,1-1 0,1 1 0,-1-1 0,2 1 0,-1-1 0,2 0 0,-1-1 0,1 1-1,0-1 1,1-1 0,0 1 0,13 11 0,-8-10 1,1 0 0,0-1 0,1 0-1,0-1 1,0-1 0,0 0 0,30 9 0,-7-6-17,1-2 1,0-1-1,1-3 1,-1-1-1,1-1 1,53-6-1,-65 2 83,-1-1 0,0-2-1,-1 0 1,1-2 0,-1-1 0,0-1-1,-1-1 1,0-1 0,-1-1 0,0-1-1,-1-1 1,27-22 0,-33 22 286,-1 0 1,-1-1-1,0 0 1,-1-1 0,-1 0-1,-1-1 1,0 0-1,-1-1 1,-1-1-1,0 1 1,-2-1-1,0-1 1,-1 1-1,-1-1 1,-1 0 0,2-28-1,-5 26-247,0 1-1,-2 0 1,0-1-1,-2 1 1,0 0 0,-1 0-1,-2 0 1,0 1 0,-1-1-1,-1 1 1,-11-20-1,13 28-131,-1 1-1,0-1 1,-1 1-1,-1 1 1,1-1 0,-2 1-1,1 1 1,-2 0-1,1 0 1,-1 1-1,0 1 1,-1-1-1,1 2 1,-1 0-1,-1 0 1,1 1-1,-1 1 1,-22-5-1,23 6-303,-1 2 0,1 0 0,-1 0 0,1 2-1,-1-1 1,0 1 0,1 1 0,-1 0-1,1 1 1,-20 7 0,8 0-987,1 2 0,0 0 0,1 1 0,-25 19 0,-29 25-5144</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26.453"/>
    </inkml:context>
    <inkml:brush xml:id="br0">
      <inkml:brushProperty name="width" value="0.025" units="cm"/>
      <inkml:brushProperty name="height" value="0.025" units="cm"/>
      <inkml:brushProperty name="color" value="#66CC00"/>
    </inkml:brush>
  </inkml:definitions>
  <inkml:trace contextRef="#ctx0" brushRef="#br0">0 460 14253,'0'0'15161,"10"-3"-14018,2-1-1004,-1 0 0,0-1 0,1 0 0,-2-1 0,1 0 0,-1-1 0,0 0 0,10-10 0,80-78 768,-77 71-855,-4 5-52,55-55 0,85-109 0,-159 183 0,0 0 0,0 0 0,0 0 0,0 0 0,0 0 0,0 0 0,0 0 0,0 1 0,0-1 0,0 0 0,0 0 0,0 0 0,0 0 0,0 0 0,0 0 0,0 1 0,0-1 0,0 0 0,0 0 0,0 0 0,0 0 0,0 0 0,0 0 0,0 0 0,1 0 0,-1 0 0,0 0 0,0 1 0,0-1 0,0 0 0,0 0 0,0 0 0,0 0 0,1 0 0,-1 0 0,0 0 0,0 0 0,0 0 0,0 0 0,0 0 0,0 0 0,0 0 0,1 0 0,-1 0 0,0 0 0,0 0 0,0 0 0,0 0 0,0 0 0,0 0 0,1 0 0,-1 0 0,0 0 0,0-1 0,0 1 0,0 0 0,0 0 0,0 0 0,0 0 0,0 0 0,0 0 0,1 0 0,-1 0 0,0 0 0,0-1 0,0 1 0,0 0 0,1 19 0,-5 23 0,-54 151 0,37-135 0,3 2 0,-17 96 0,35-150 0,-2 20 0,6-22 0,6-12 0,10-21-1433,-9-4-4373,-8 8-5052</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28.936"/>
    </inkml:context>
    <inkml:brush xml:id="br0">
      <inkml:brushProperty name="width" value="0.025" units="cm"/>
      <inkml:brushProperty name="height" value="0.025" units="cm"/>
      <inkml:brushProperty name="color" value="#66CC00"/>
    </inkml:brush>
  </inkml:definitions>
  <inkml:trace contextRef="#ctx0" brushRef="#br0">163 97 10410,'0'0'5263,"8"-9"-2166,-3 3-2371,32-39 2257,-35 43-2345,-1-1 0,1 0-1,0 0 1,-1 1 0,0-1 0,0 0-1,0 0 1,0-1 0,0 1 0,0-4 0,-16 9 931,7 2-1516,0 2 0,0-1 0,1 1 0,-1 0 0,1 1 0,-11 13 0,-36 50 96,53-69-146,-10 14 14,0 0 0,1 1 0,1 0 0,1 0-1,0 1 1,1 1 0,1-1 0,0 1 0,1 0 0,1 0-1,1 1 1,-1 32 0,4-47-6,0-1 0,0 0 0,1 0 0,-1 0 0,1 0 0,0 1 0,0-1 0,0 0 0,0 0 0,1-1 0,-1 1 0,1 0 0,0 0 0,-1-1 0,1 1 0,1-1 0,-1 1 0,0-1 0,0 0 0,1 0 0,-1 0 0,1 0 0,0 0 0,5 2 0,-4-3 11,1 1 0,-1-1 0,0 0 0,0 0 0,1 0 0,-1 0 0,1-1 0,-1 0 1,1 0-1,-1 0 0,0-1 0,1 1 0,-1-1 0,1 0 0,-1 0 0,0-1 0,0 1 0,5-3 0,-6 2-15,0 0-1,0 0 1,-1 0-1,1-1 1,0 1-1,-1-1 1,0 1-1,1-1 1,-1 0-1,0 0 1,0 0-1,-1-1 1,1 1-1,-1 0 1,1 0-1,-1-1 1,0 1-1,0-1 1,-1 1-1,1-1 1,-1 1-1,0-1 1,0 0-1,0 1 1,0-1-1,0 1 1,-1-1-1,0 0 1,0 1-1,0 0 1,0-1-1,0 1 1,-1-1-1,1 1 1,-1 0-1,0 0 1,0 0-1,0 0 1,0 0-1,-5-4 1,-1 3 7,1 0-1,-1 1 1,0-1 0,-1 1-1,1 1 1,0 0 0,-13-2-1,17 4-38,0-1 0,1 1-1,-1 0 1,0 0 0,1 0-1,-1 1 1,1-1 0,-1 1-1,-4 2 1,7-3-7,0 1-1,0-1 1,0 1 0,-1 0 0,1-1-1,0 1 1,0 0 0,0 0 0,0 0-1,0 0 1,1 0 0,-1 0 0,0 0-1,0 0 1,1 0 0,-1 0 0,0 0-1,1 1 1,-1-1 0,1 0 0,0 0-1,-1 1 1,1-1 0,0 2 0,2 13-4284,10-5-3449,9-4-5821</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29.265"/>
    </inkml:context>
    <inkml:brush xml:id="br0">
      <inkml:brushProperty name="width" value="0.025" units="cm"/>
      <inkml:brushProperty name="height" value="0.025" units="cm"/>
      <inkml:brushProperty name="color" value="#66CC00"/>
    </inkml:brush>
  </inkml:definitions>
  <inkml:trace contextRef="#ctx0" brushRef="#br0">1 10 24023,'0'0'8744,"13"-10"-30236</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29.686"/>
    </inkml:context>
    <inkml:brush xml:id="br0">
      <inkml:brushProperty name="width" value="0.025" units="cm"/>
      <inkml:brushProperty name="height" value="0.025" units="cm"/>
      <inkml:brushProperty name="color" value="#66CC00"/>
    </inkml:brush>
  </inkml:definitions>
  <inkml:trace contextRef="#ctx0" brushRef="#br0">572 14 15599,'-15'-3'1569,"-18"-1"-526,-46-2 1,64 6-838,0 0 0,0 1 0,0 1 0,0 0 0,1 1 0,-27 9 0,22-3-128,0 0 0,1 2 0,0 0 0,1 0 1,0 2-1,1 0 0,1 1 0,0 1 0,0 0 0,2 1 0,0 0 1,1 1-1,0 1 0,2 0 0,0 0 0,-8 22 0,6-9-24,1 1-1,2 1 1,1 0-1,1 0 1,2 0-1,2 1 1,1-1-1,1 1 1,6 44-1,-4-65-76,1-1 0,0 1 1,1 0-1,1-1 0,0 1 0,0-1 1,1 0-1,1-1 0,0 1 0,1-1 0,0 0 1,0-1-1,1 0 0,11 11 0,-8-11 16,0-1 0,0 0-1,1-1 1,1 0-1,-1 0 1,1-2 0,1 0-1,-1 0 1,1-1-1,0-1 1,0 0 0,18 2-1,-4-2 230,1-1 0,-1-1 0,1-2 0,-1-1 1,0-1-1,1-2 0,-1 0 0,0-2 0,-1-1 0,0-2 0,0 0 0,0-2 0,34-19 0,-43 19 91,1 0 0,-2-1 1,0-1-1,0-1 0,-1-1 0,-1 0 0,0 0 1,-1-2-1,-1 0 0,-1 0 0,0-1 0,-1-1 0,-1 0 1,-1-1-1,-1 1 0,0-2 0,-2 1 0,6-29 1,-8 23-189,-1 1 1,-1-1-1,-1 1 1,-1-1 0,-2 1-1,0-1 1,-7-28-1,6 40-86,-1 1 0,0 0 0,0 0-1,-2 0 1,1 1 0,-2-1-1,1 2 1,-2-1 0,1 1-1,-2 0 1,0 0 0,0 1 0,0 0-1,-21-15 1,23 20-199,0 1-1,0 0 1,-1 0-1,1 1 1,-1-1-1,0 2 1,0-1-1,0 1 1,0 1 0,0-1-1,-1 1 1,1 1-1,0 0 1,-1 0-1,1 0 1,0 1-1,-11 2 1,2 2-525,1 0-1,-1 1 1,1 0 0,0 2-1,0 0 1,1 0 0,-16 12-1,-25 21-5036</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29:43.447"/>
    </inkml:context>
    <inkml:brush xml:id="br0">
      <inkml:brushProperty name="width" value="0.025" units="cm"/>
      <inkml:brushProperty name="height" value="0.025" units="cm"/>
      <inkml:brushProperty name="color" value="#66CC00"/>
    </inkml:brush>
  </inkml:definitions>
  <inkml:trace contextRef="#ctx0" brushRef="#br0">508 191 7655,'4'-10'4709,"1"-2"-3557,-1 0 1,-1 0 0,0 0-1,2-23 1,-4 32-915,-1-1 1,0 1-1,0-1 0,0 1 1,0 0-1,-1-1 0,1 1 1,-1-1-1,0 1 0,0 0 1,0-1-1,-1 1 0,1 0 1,-1 0-1,1 0 0,-1 0 1,0 0-1,0 1 0,-1-1 1,1 0-1,0 1 0,-1 0 1,0-1-1,1 1 0,-1 0 1,-3-1-1,-2 0-137,1 0 1,-1 0-1,0 1 0,1 1 1,-1-1-1,0 1 0,0 0 1,0 1-1,0 0 0,0 0 1,0 1-1,0 0 0,0 0 1,0 1-1,0 0 0,0 0 1,1 1-1,-1 0 0,1 0 1,0 1-1,-10 7 0,-6 3 105,2 1 0,-1 2 0,2 0 0,0 1 0,-20 25 0,19-19 33,2 1 0,0 1 1,2 1-1,1 0 1,-21 49-1,30-59-165,0 1 0,2 0 1,0 0-1,1 0 0,1 1 0,0 0 0,1-1 1,2 1-1,0 0 0,4 34 0,-2-44-55,0-1 0,0 1-1,1-1 1,0 0 0,0 0 0,1 0-1,0 0 1,0 0 0,1-1 0,0 0-1,0 0 1,1 0 0,0-1 0,0 0-1,11 9 1,-6-8 1,0 0 0,1 0 0,0-1 0,0-1 0,0 0 0,1-1 0,-1 0 0,1 0 0,21 1 0,-11-2 10,0-1 0,1-2 0,-1 0 0,0-2 0,0 0 0,0-2 0,0 0 0,0-2 0,-1-1 0,0 0 0,31-16 0,-39 16 33,0-2-1,-1 0 1,-1 0 0,0-1 0,0-1 0,0 0 0,-2 0-1,1-1 1,-2-1 0,1 0 0,-2 0 0,0 0 0,0-1-1,-1-1 1,-1 1 0,-1-1 0,6-19 0,-9 21-118,1-1 1,-1 1-1,-1-1 1,-1 0-1,0 1 0,0-1 1,-1 0-1,-1 1 1,0-1-1,-9-24 1,7 25-339,-1 1 0,-1-1 1,0 2-1,-1-1 0,0 1 1,-1 0-1,-12-13 0,0 2-2632,-1 2-1,-1 1 1,-31-22-1,-8 4-8275</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2.189"/>
    </inkml:context>
    <inkml:brush xml:id="br0">
      <inkml:brushProperty name="width" value="0.025" units="cm"/>
      <inkml:brushProperty name="height" value="0.025" units="cm"/>
    </inkml:brush>
  </inkml:definitions>
  <inkml:trace contextRef="#ctx0" brushRef="#br0">1 35 18257,'0'0'5157,"51"29"-3619,16-26 512,16-3-1058,18 0-767,10-1-161,2-8-64,-3 0-705,-13-1-1505,-12-1-1217,-21 0-2243,-18-4-7046</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2.564"/>
    </inkml:context>
    <inkml:brush xml:id="br0">
      <inkml:brushProperty name="width" value="0.025" units="cm"/>
      <inkml:brushProperty name="height" value="0.025" units="cm"/>
    </inkml:brush>
  </inkml:definitions>
  <inkml:trace contextRef="#ctx0" brushRef="#br0">426 0 14221,'-25'7'441,"12"-4"99,0 0 0,0 1 0,0 0 0,0 1 0,1 1-1,0 0 1,0 0 0,0 1 0,1 1 0,-12 9 0,22-15-478,-1-1-1,1 1 1,0-1 0,-1 1 0,1-1-1,0 1 1,0 0 0,0-1 0,0 1-1,1 0 1,-1 0 0,0 0 0,1 0-1,-1 0 1,1-1 0,0 1 0,0 0-1,-1 0 1,1 0 0,0 0 0,1 0-1,0 4 1,0-4-24,0 1 0,0-1 0,1 1 0,-1-1 0,1 0 0,0 1 0,0-1 0,0 0 0,0 0-1,0-1 1,0 1 0,1 0 0,-1-1 0,3 2 0,11 5 41,1-1 0,0 0 0,0-1 1,18 3-1,-24-6 72,249 55 308,-256-57-437,1 0 1,-1 0 0,1 1-1,-1 0 1,0 0-1,0 0 1,1 0 0,-2 1-1,1-1 1,4 5-1,-7-6-5,0-1 0,-1 1 0,1 0 0,-1 0 0,1-1 0,-1 1-1,0 0 1,1 0 0,-1 0 0,0 0 0,1 0 0,-1 0 0,0 0-1,0 0 1,0 0 0,0 0 0,0-1 0,0 1 0,0 0-1,0 2 1,-1-1 45,0 0 0,0 0 0,0 0 0,0 0 0,0 0 0,-1 0-1,1 0 1,-1 0 0,1 0 0,-1-1 0,-3 4 0,-30 21 831,-1-1 1,-1-2-1,-1-2 0,-46 19 1,36-17-290,-28 14 79,-183 101 1389,251-134-2072,2 1 0,-1 0 0,0 0 0,1 0 0,0 1 0,1 0 0,-9 12 0,13-17 0,0 1 0,0-1 0,0 1 0,0-1 0,1 1 0,-1 0 0,1 0 0,-1-1 0,1 1 0,0 0 0,0 0 0,0-1 0,0 1 0,0 0 0,0 0 0,0-1 0,0 1 0,1 0 0,-1 0 0,1-1 0,-1 1 0,1 0 0,0-1 0,0 1 0,-1 0 0,1-1 0,0 0 0,1 1 0,-1-1 0,0 1 0,0-1 0,0 0 0,1 0 0,-1 0 0,1 0 0,-1 0 0,1 0 0,-1 0 0,1 0 0,0-1 0,1 2 0,18 8-23,0-1 0,0-1 0,1 0 0,0-2 0,30 5 0,125 12-350,-128-18 227,657 35-1797,-639-43-2760,-15-11-3945</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3.455"/>
    </inkml:context>
    <inkml:brush xml:id="br0">
      <inkml:brushProperty name="width" value="0.025" units="cm"/>
      <inkml:brushProperty name="height" value="0.025" units="cm"/>
    </inkml:brush>
  </inkml:definitions>
  <inkml:trace contextRef="#ctx0" brushRef="#br0">1 83 20852,'57'-6'-64,"21"-8"0,25-1 96,11 1 0,5 0 32,-6 4-32,-11 3 0,-22 5-449,-26 2-736,-28 4 160,-26 11-1857,-32 11-385,-33 0-481,-20 5-3651</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3.783"/>
    </inkml:context>
    <inkml:brush xml:id="br0">
      <inkml:brushProperty name="width" value="0.025" units="cm"/>
      <inkml:brushProperty name="height" value="0.025" units="cm"/>
    </inkml:brush>
  </inkml:definitions>
  <inkml:trace contextRef="#ctx0" brushRef="#br0">288 1 6534,'-40'6'797,"-16"4"796,55-9-1043,7 1 95,35-2 996,52-4 1358,-60 1-1903,0 1 0,0 2-1,1 1 1,41 7 0,-73-8-1014,0 0 0,0 1 0,1-1 1,-1 1-1,0-1 0,0 1 0,0 0 0,0 0 0,0 0 1,-1 0-1,1 0 0,0 1 0,0-1 0,-1 0 0,1 1 1,0-1-1,-1 1 0,0 0 0,1-1 0,-1 1 1,0 0-1,0 0 0,0 0 0,0 0 0,0 0 0,0 0 1,-1 0-1,1 0 0,-1 0 0,1 0 0,-1 1 1,0-1-1,0 0 0,0 3 0,-1 1 187,0 0 0,-1 0-1,1 0 1,-1 0 0,-1-1 0,1 1 0,-1-1-1,0 1 1,0-1 0,0 0 0,-6 6 0,-17 19 349,-1-1 1,-2-2-1,-46 35 1,-106 61 2270,32-24-1825,145-96-1078,-5 4-228,0-1 0,1 1 0,-15 16 0,22-22 215,0-1-1,0 1 1,0 0-1,0 0 1,0 0-1,1 0 1,-1 0-1,0 0 1,1 0-1,-1 1 0,1-1 1,-1 0-1,1 0 1,-1 0-1,1 0 1,0 1-1,0-1 1,0 0-1,0 0 1,-1 1-1,1-1 1,1 0-1,-1 0 0,0 1 1,0-1-1,0 0 1,1 0-1,-1 1 1,1-1-1,-1 0 1,1 0-1,-1 0 1,1 0-1,0 0 1,-1 0-1,1 0 0,0 0 1,0 0-1,0 0 1,0 0-1,0 0 1,0-1-1,0 1 1,2 1-1,12 4-77,1 0-1,0 0 0,0-2 0,1 0 1,0-1-1,-1-1 0,33 1 1,-25-1 91,440 6-18,-300-9-48,-162 1 68,79-1-1562,-30-3-3278,-5-4-5729</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4.778"/>
    </inkml:context>
    <inkml:brush xml:id="br0">
      <inkml:brushProperty name="width" value="0.025" units="cm"/>
      <inkml:brushProperty name="height" value="0.025" units="cm"/>
    </inkml:brush>
  </inkml:definitions>
  <inkml:trace contextRef="#ctx0" brushRef="#br0">0 26 18674,'0'0'934,"13"-3"5,20-4 209,0 1 0,0 1 0,0 2-1,1 2 1,53 4 0,-85-3-1130,0 0-1,0 0 1,0 0 0,-1 0-1,1 0 1,0 1 0,0-1 0,-1 1-1,1-1 1,0 1 0,-1 0-1,1 0 1,0-1 0,-1 1-1,1 0 1,-1 0 0,0 1 0,1-1-1,-1 0 1,0 0 0,0 1-1,1-1 1,-1 1 0,0-1 0,0 1-1,-1-1 1,1 1 0,0 0-1,0-1 1,-1 1 0,1 0-1,-1-1 1,0 1 0,1 0 0,-1 0-1,0 0 1,0-1 0,0 1-1,0 0 1,-1 0 0,1-1-1,0 1 1,-1 0 0,1 0 0,-1-1-1,1 1 1,-1 0 0,0-1-1,-1 3 1,-4 7 178,0-1 0,-1 0 1,1 0-1,-2-1 0,0 0 0,-8 9 0,-72 55 1214,61-52-855,1 0 0,-39 42 0,64-62-555,0 1 0,0-1 1,0 0-1,-1 1 0,1-1 0,1 1 1,-1-1-1,0 1 0,0 0 0,0-1 1,1 1-1,-1 0 0,1 0 0,0-1 1,-1 1-1,1 3 0,0-4 0,0 0 1,1-1-1,-1 1 0,0 0 0,1 0 0,-1 0 1,1-1-1,-1 1 0,1 0 0,-1-1 0,1 1 1,0 0-1,-1-1 0,1 1 0,0-1 0,-1 1 1,1-1-1,0 1 0,0-1 0,0 1 1,-1-1-1,1 0 0,1 1 0,7 1-5,0-1 0,0 1 0,-1-2-1,1 1 1,10-2 0,-10 1-10,79-2-1421,0-8-4020,-30-3-2189</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5.122"/>
    </inkml:context>
    <inkml:brush xml:id="br0">
      <inkml:brushProperty name="width" value="0.025" units="cm"/>
      <inkml:brushProperty name="height" value="0.025" units="cm"/>
    </inkml:brush>
  </inkml:definitions>
  <inkml:trace contextRef="#ctx0" brushRef="#br0">72 1 24151,'0'0'3363,"-14"54"-2018,0-19-160,-1 9-640,1 6-385,4 3-128,5 2-128,5 2-513,1-6 65,13-2-609,5-12 480,1-8 193,1-12-2275,-3-14-352,-3-3-2114,-2-18-7367</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5.450"/>
    </inkml:context>
    <inkml:brush xml:id="br0">
      <inkml:brushProperty name="width" value="0.025" units="cm"/>
      <inkml:brushProperty name="height" value="0.025" units="cm"/>
    </inkml:brush>
  </inkml:definitions>
  <inkml:trace contextRef="#ctx0" brushRef="#br0">0 1 14318,'0'0'128</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5.855"/>
    </inkml:context>
    <inkml:brush xml:id="br0">
      <inkml:brushProperty name="width" value="0.025" units="cm"/>
      <inkml:brushProperty name="height" value="0.025" units="cm"/>
    </inkml:brush>
  </inkml:definitions>
  <inkml:trace contextRef="#ctx0" brushRef="#br0">0 69 5125,'0'0'27642,"51"-13"-27642,-5 4 0,4 2 0,4 1 0,-1 1 0,-2 2 0,-5 1-1537,0-3-2307,-5-2-2274,-5-5-4836</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6.214"/>
    </inkml:context>
    <inkml:brush xml:id="br0">
      <inkml:brushProperty name="width" value="0.025" units="cm"/>
      <inkml:brushProperty name="height" value="0.025" units="cm"/>
    </inkml:brush>
  </inkml:definitions>
  <inkml:trace contextRef="#ctx0" brushRef="#br0">0 1 21524,'0'0'11243,"0"58"-11243,0-26 0,0 4 0,0 1 0,0-2 0,5 2 0,4-3 0,1-4 0,1-4-705,1-10-4067,0-10-3716</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6.540"/>
    </inkml:context>
    <inkml:brush xml:id="br0">
      <inkml:brushProperty name="width" value="0.025" units="cm"/>
      <inkml:brushProperty name="height" value="0.025" units="cm"/>
    </inkml:brush>
  </inkml:definitions>
  <inkml:trace contextRef="#ctx0" brushRef="#br0">1 1 23126,'0'0'9641,"0"56"-9641,2-30 0,2 4 0,7 0 0,-2 2-96,0-1-2499,-5-2-1761,-1-4-929,-3-5 0,0-4 128,0-8-1409</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6.898"/>
    </inkml:context>
    <inkml:brush xml:id="br0">
      <inkml:brushProperty name="width" value="0.025" units="cm"/>
      <inkml:brushProperty name="height" value="0.025" units="cm"/>
    </inkml:brush>
  </inkml:definitions>
  <inkml:trace contextRef="#ctx0" brushRef="#br0">0 44 20820,'0'0'11947,"75"-19"-11947,-35 12 0,7 2 0,-2 3 0,-6-1 0,-4 0-3299,-5-1-6470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7.242"/>
    </inkml:context>
    <inkml:brush xml:id="br0">
      <inkml:brushProperty name="width" value="0.025" units="cm"/>
      <inkml:brushProperty name="height" value="0.025" units="cm"/>
    </inkml:brush>
  </inkml:definitions>
  <inkml:trace contextRef="#ctx0" brushRef="#br0">1 38 15214,'9'-4'5590,"15"-3"-4218,-1 0 1,1 1 0,0 1-1,1 1 1,-1 1-1,1 2 1,29 1 0,-52 0-1353,1 0 1,-1 0-1,1 0 1,0 0-1,-1 1 1,1-1-1,-1 1 1,1 0-1,-1 0 1,1 0-1,-1 0 1,0 0-1,0 0 1,1 1-1,-1-1 1,0 1-1,0-1 1,0 1-1,0 0 1,-1 0-1,1 0 1,0 0-1,-1 0 1,1 0 0,-1 0-1,0 1 1,0-1-1,0 1 1,0-1-1,0 0 1,0 1-1,-1 0 1,1-1-1,-1 1 1,0-1-1,0 1 1,0 4-1,-1 0-3,0 1 0,0-1 0,-1 1 0,0-1 0,0 1 0,-1-1-1,0 0 1,0 0 0,-1 0 0,0-1 0,-8 11 0,-82 82-17,61-67 0,-28 35 0,58-63 0,0 0 0,0 0 0,0 0 0,0 1 0,1 0 0,0-1 0,0 1 0,-2 8 0,3-11 0,1-1 0,0 1 0,0 0 0,0-1 0,0 1 0,0 0 0,0-1 0,0 1 0,1-1 0,-1 1 0,1-1 0,-1 1 0,1 0 0,-1-1 0,1 0 0,0 1 0,0-1 0,0 1 0,0-1 0,0 0 0,0 0 0,0 1 0,0-1 0,0 0 0,1 0 0,-1 0 0,0 0 0,1-1 0,-1 1 0,2 1 0,13 4-64,-1 1 0,1-2 0,0 0-1,0-1 1,1 0 0,28 1 0,104-1-3839,-131-5 2927,62 0-10544</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8.053"/>
    </inkml:context>
    <inkml:brush xml:id="br0">
      <inkml:brushProperty name="width" value="0.025" units="cm"/>
      <inkml:brushProperty name="height" value="0.025" units="cm"/>
    </inkml:brush>
  </inkml:definitions>
  <inkml:trace contextRef="#ctx0" brushRef="#br0">1 9 15631,'21'-2'828,"16"-2"1679,47 1 0,-75 3-2278,-1 1-1,1 0 1,-1 0-1,1 0 1,-1 1-1,0 1 1,1-1-1,-1 1 1,-1 1-1,1-1 0,10 7 1,-16-8-144,1 0 0,-1 0 0,1 0 0,-1 0 0,0 0 0,0 0 0,0 1 1,0-1-1,0 1 0,0-1 0,-1 1 0,0 0 0,1-1 0,-1 1 0,0 0 0,0 0 0,0 0 0,-1 0 0,1 0 0,-1 0 0,1 0 1,-1 1-1,0-1 0,-1 0 0,1 0 0,0 0 0,-1 0 0,1 0 0,-1 0 0,0 0 0,0 0 0,-1 0 0,1 0 0,0-1 1,-3 4-1,-3 5 688,-1 0 1,0 0-1,-1 0 1,-1-2-1,1 1 1,-17 12-1,26-22-771,-1 0-1,1 0 0,0 0 1,-1 0-1,1 1 1,-1-1-1,1 0 0,0 1 1,-1-1-1,1 0 1,-1 1-1,1-1 0,0 0 1,-1 1-1,1-1 1,0 0-1,0 1 0,-1-1 1,1 1-1,0-1 1,0 1-1,0-1 0,0 1 1,0-1-1,-1 0 1,1 1-1,0-1 0,0 1 1,0-1-1,0 1 1,0-1-1,0 1 0,1-1 1,-1 1-1,0-1 1,0 1-1,0-1 0,0 1 1,0-1-1,1 0 1,-1 1-1,0-1 0,0 1 1,1-1-1,-1 0 0,0 1 1,1-1-1,-1 0 1,0 1-1,1-1 0,-1 0 1,1 1-1,-1-1 1,0 0-1,1 0 0,-1 0 1,1 1-1,-1-1 1,1 0-1,-1 0 0,1 0 1,-1 0-1,1 0 1,-1 0-1,1 0 0,42 7-14,-33-6 9,57 5-1668,1-4-3452,-17-2-3326</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8.431"/>
    </inkml:context>
    <inkml:brush xml:id="br0">
      <inkml:brushProperty name="width" value="0.025" units="cm"/>
      <inkml:brushProperty name="height" value="0.025" units="cm"/>
    </inkml:brush>
  </inkml:definitions>
  <inkml:trace contextRef="#ctx0" brushRef="#br0">27 0 22261,'0'0'5093,"-15"50"-3075,12-23-737,-2 5-128,2 4-480,2 2-385,1-4-288,0 0-288,3-5-801,7-3-417,1-4-351,-1-7-930,-2-4-1217,-2-6-2946</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8.770"/>
    </inkml:context>
    <inkml:brush xml:id="br0">
      <inkml:brushProperty name="width" value="0.025" units="cm"/>
      <inkml:brushProperty name="height" value="0.025" units="cm"/>
    </inkml:brush>
  </inkml:definitions>
  <inkml:trace contextRef="#ctx0" brushRef="#br0">0 15 19282,'0'0'12428,"54"-9"-11723,-8 9-545,9 0-128,5 0-1121,-4 0-2787,-7-6-5188</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9.346"/>
    </inkml:context>
    <inkml:brush xml:id="br0">
      <inkml:brushProperty name="width" value="0.025" units="cm"/>
      <inkml:brushProperty name="height" value="0.025" units="cm"/>
    </inkml:brush>
  </inkml:definitions>
  <inkml:trace contextRef="#ctx0" brushRef="#br0">38 124 5669,'0'0'8681,"8"-10"-4192,-2 0-3648,1 1-1,0 0 0,1 0 1,0 1-1,1 0 0,-1 0 1,1 1-1,1 0 0,0 1 1,0 0-1,20-9 0,-25 12-528,1 1-1,0 1 0,0-1 0,0 1 1,0 0-1,0 0 0,11 1 0,-16 0-292,1 0 0,-1 0-1,0 1 1,1-1-1,-1 1 1,0-1 0,1 1-1,-1 0 1,0-1 0,0 1-1,0 0 1,0 0-1,0 0 1,1 0 0,-2 0-1,1 0 1,0 0 0,0 0-1,0 0 1,0 1-1,-1-1 1,1 0 0,0 0-1,-1 1 1,0-1 0,1 0-1,-1 1 1,0-1-1,1 1 1,-1-1 0,0 0-1,0 1 1,0-1 0,0 1-1,0-1 1,-1 1-1,1 1 1,-2 7 9,0 1 1,0-1-1,-1 1 0,0-1 0,-1 0 1,0 0-1,0-1 0,-1 1 0,-1-1 1,-9 13-1,-13 15 128,-35 36-1,38-46-131,4-5-24,13-14 0,0 0 0,1 0 0,0 0 0,0 1 0,1 0 0,0 0 0,0 0 0,-4 12 0,10-20 0,0 0 0,-1 0 0,1 0 0,0 0 0,0 0 0,0 0 0,0 0 0,1 0 0,-1 0 0,0 0 0,0 0 0,0 0 0,1 0 0,-1 0 0,1 0 0,-1 0 0,1 0 0,-1 0 0,1 0 0,-1 0 0,1 0 0,0-1 0,-1 1 0,1 0 0,0 0 0,0-1 0,0 1 0,-1-1 0,1 1 0,0-1 0,0 1 0,0-1 0,0 1 0,0-1 0,0 0 0,2 1 0,41 6 0,-39-7 0,79 4-2886,-63-4 571,-1-1 0,0-1 0,0-1-1,26-6 1,8-10-12018</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7:59.677"/>
    </inkml:context>
    <inkml:brush xml:id="br0">
      <inkml:brushProperty name="width" value="0.025" units="cm"/>
      <inkml:brushProperty name="height" value="0.025" units="cm"/>
    </inkml:brush>
  </inkml:definitions>
  <inkml:trace contextRef="#ctx0" brushRef="#br0">51 0 24055,'0'0'6214,"-41"72"-5894,34-36 128,4 0-320,3 0-63,0 0-97,0-6-961,6-3-1025,-1-7-1378,-4-5-639,-1-7-1539</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0.003"/>
    </inkml:context>
    <inkml:brush xml:id="br0">
      <inkml:brushProperty name="width" value="0.025" units="cm"/>
      <inkml:brushProperty name="height" value="0.025" units="cm"/>
    </inkml:brush>
  </inkml:definitions>
  <inkml:trace contextRef="#ctx0" brushRef="#br0">1 262 20756,'0'0'9737,"68"-25"-8840,-20 18-513,5 0-320,7 3-448,-3-2-2051,-6-2-4547,-8-1-6663</inkml:trace>
  <inkml:trace contextRef="#ctx0" brushRef="#br0" timeOffset="1">493 240 16143,'0'0'11889,"10"0"-10458,0-2-1262,0 0 1,-1-1 0,1 1-1,0-2 1,-1 0 0,0 0-1,0 0 1,0-1 0,-1-1-1,1 1 1,-1-1 0,0-1-1,7-7 1,4-4-37,0 0 0,-2-1-1,0-1 1,-1 0 0,-1-1-1,18-35 1,-78 148-969,-24 56-2979,60-123 2673,0-1 0,2 1 0,0 0-1,-3 29 1,9-25-9412</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2.928"/>
    </inkml:context>
    <inkml:brush xml:id="br0">
      <inkml:brushProperty name="width" value="0.025" units="cm"/>
      <inkml:brushProperty name="height" value="0.025" units="cm"/>
    </inkml:brush>
  </inkml:definitions>
  <inkml:trace contextRef="#ctx0" brushRef="#br0">20 145 12908,'-1'0'260,"0"0"0,0 0-1,0 0 1,0 0 0,0 0 0,1 0-1,-1 0 1,0 0 0,0 0-1,0 0 1,0 0 0,0-1 0,1 1-1,-1 0 1,0-1 0,0 1-1,1-1 1,-1 1 0,0-1 0,0 1-1,1-1 1,-2-1 0,7-13 3294,30-16-739,-15 18-2276,0 1 0,1 1 0,1 1 0,-1 1 0,2 1 1,-1 1-1,1 1 0,0 0 0,0 2 0,24-1 1,-46 5-538,-1 0 0,1 0 0,0 0 0,-1 0 0,1 0 1,0 0-1,-1 0 0,1 0 0,0 0 0,-1 0 0,1 0 1,0 1-1,-1-1 0,1 0 0,-1 0 0,1 1 1,0-1-1,-1 1 0,1-1 0,-1 0 0,1 1 0,-1-1 1,1 1-1,-1-1 0,0 1 0,1-1 0,-1 1 1,0-1-1,1 1 0,-1 0 0,0-1 0,0 1 0,1-1 1,-1 1-1,0 1 0,-7 27 80,-27 27 142,-67 55-21,66-76-180,3 1 0,-35 50 0,64-82-27,1-1 0,-1 1 0,1 0 0,0 0 0,0 1 0,1-1 0,-3 7 0,4-10-5,0-1 1,0 1 0,0 0-1,0 0 1,1 0-1,-1 0 1,0-1-1,0 1 1,0 0-1,1 0 1,-1 0-1,0-1 1,1 1-1,-1 0 1,1 0-1,-1-1 1,1 1-1,-1 0 1,1-1-1,-1 1 1,1-1-1,0 1 1,-1 0-1,1-1 1,0 0-1,-1 1 1,1-1-1,0 1 1,0-1-1,-1 0 1,1 0-1,0 1 1,0-1-1,0 0 1,-1 0-1,1 0 1,0 0-1,0 0 1,0 0-1,0 0 1,0 0-1,-1 0 1,2-1-1,16 1-581,0 0-1,1-2 1,-1 0 0,17-5-1,-5-1-3023,45-19 0,-12-1-3224</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3.259"/>
    </inkml:context>
    <inkml:brush xml:id="br0">
      <inkml:brushProperty name="width" value="0.025" units="cm"/>
      <inkml:brushProperty name="height" value="0.025" units="cm"/>
    </inkml:brush>
  </inkml:definitions>
  <inkml:trace contextRef="#ctx0" brushRef="#br0">86 1 20788,'0'0'4035,"-17"58"-1696,5-22-546,0 5-736,2 4-640,1-1-289,4-1-32,2-2-96,3-10-320,0-4-673,0-9-385,0-6-1024,-1-10-1698,-5-2-1249,-4-7-1890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3.601"/>
    </inkml:context>
    <inkml:brush xml:id="br0">
      <inkml:brushProperty name="width" value="0.025" units="cm"/>
      <inkml:brushProperty name="height" value="0.025" units="cm"/>
    </inkml:brush>
  </inkml:definitions>
  <inkml:trace contextRef="#ctx0" brushRef="#br0">1 11 16624,'0'0'8328,"54"-6"-7400,-16 6-671,6 0-161,5 0-1153,1 0-3235,-2-4-5349</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3.930"/>
    </inkml:context>
    <inkml:brush xml:id="br0">
      <inkml:brushProperty name="width" value="0.025" units="cm"/>
      <inkml:brushProperty name="height" value="0.025" units="cm"/>
    </inkml:brush>
  </inkml:definitions>
  <inkml:trace contextRef="#ctx0" brushRef="#br0">186 10 19506,'0'0'3225,"-9"-3"-1127,5 2-1989,0 0 1,1 0-1,-1 0 1,0 0-1,0 0 0,0 1 1,0-1-1,0 1 1,0 0-1,0 1 1,0-1-1,1 1 1,-1-1-1,0 1 0,0 0 1,0 1-1,1-1 1,-1 1-1,1-1 1,-1 1-1,1 0 0,-1 1 1,1-1-1,0 0 1,-4 5-1,-1 2 8,0 0 0,1 0 0,0 1 0,1 0-1,0 1 1,0-1 0,1 1 0,0 0 0,1 0 0,0 1 0,1-1-1,1 1 1,0 0 0,0 0 0,1 0 0,0 0 0,2 17 0,-1-27-94,1 0 0,-1 0 0,1 0 1,-1 0-1,1 0 0,0 0 1,0-1-1,0 1 0,0 0 1,0 0-1,0-1 0,0 1 1,1-1-1,-1 1 0,0-1 1,1 1-1,0-1 0,-1 0 1,1 0-1,0 0 0,-1 0 1,1 0-1,0 0 0,0 0 0,0 0 1,0-1-1,0 1 0,0-1 1,0 0-1,0 1 0,0-1 1,0 0-1,0 0 0,0 0 1,0 0-1,4-1 0,-1 0 73,0 0 0,0 0 0,0-1 0,0 1 0,0-1-1,0 0 1,-1 0 0,1 0 0,-1-1 0,1 0 0,-1 0 0,0 0-1,7-7 1,-4 1-50,-1 0 1,1-1-1,-2 0 0,1 0 0,-1 0 0,-1-1 0,0 0 1,0 0-1,-1 0 0,-1 0 0,0 0 0,0-1 0,-1 1 1,-1-1-1,0 1 0,-1-15 0,1 25-137,0 0 0,0 0 0,0 0 1,1 0-1,-1 0 0,0 0 0,-1 0 0,1 0 0,0 0 0,0 0 1,0 0-1,0 0 0,-1 1 0,1-1 0,0 0 0,-1 0 0,1 0 1,-1 0-1,1 0 0,-1 1 0,0-1 0,1 0 0,-1 0 0,1 1 0,-1-1 1,0 1-1,0-1 0,0 0 0,1 1 0,-1-1 0,0 1 0,0 0 1,0-1-1,0 1 0,0 0 0,0-1 0,1 1 0,-1 0 0,0 0 1,0 0-1,0 0 0,0 0 0,0 0 0,0 0 0,0 0 0,0 0 1,0 1-1,-1-1 0,0 1-425,-1 1-1,1-1 1,0 0 0,-1 1 0,1 0-1,0-1 1,0 1 0,0 0 0,0 0-1,0 0 1,1 0 0,-1 0-1,1 1 1,-1-1 0,1 1 0,-1 2-1,-4 13-10053</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4.304"/>
    </inkml:context>
    <inkml:brush xml:id="br0">
      <inkml:brushProperty name="width" value="0.025" units="cm"/>
      <inkml:brushProperty name="height" value="0.025" units="cm"/>
    </inkml:brush>
  </inkml:definitions>
  <inkml:trace contextRef="#ctx0" brushRef="#br0">10 0 8296,'0'0'18364,"0"9"-16592,-4 79 994,1-62-2656,1 0-1,1 0 0,2 0 1,0 0-1,9 46 0,1-48-309,-6-17-2794,-8-30-15416</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4.646"/>
    </inkml:context>
    <inkml:brush xml:id="br0">
      <inkml:brushProperty name="width" value="0.025" units="cm"/>
      <inkml:brushProperty name="height" value="0.025" units="cm"/>
    </inkml:brush>
  </inkml:definitions>
  <inkml:trace contextRef="#ctx0" brushRef="#br0">0 61 7527,'0'0'19827,"57"-48"-19154,-19 45-545,1 1-160,3 2-1730,1-2-2210,-3-3-2914</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4.978"/>
    </inkml:context>
    <inkml:brush xml:id="br0">
      <inkml:brushProperty name="width" value="0.025" units="cm"/>
      <inkml:brushProperty name="height" value="0.025" units="cm"/>
    </inkml:brush>
  </inkml:definitions>
  <inkml:trace contextRef="#ctx0" brushRef="#br0">103 1 13869,'0'0'14398,"-11"7"-13277,4-2-1034,0 1 0,0-1 0,0 2 0,1-1 0,0 1 0,0-1 0,1 2 0,0-1 0,0 0 0,0 1 0,1 0 0,0 0 0,1 1 0,0-1 0,0 1 0,1-1 0,0 1 0,1 0 0,-1 12 0,1-15-77,1 0-1,0 0 1,0 0-1,0 0 1,1 0-1,0 0 1,0 0-1,1 0 1,-1-1-1,1 1 1,1 0 0,-1-1-1,4 6 1,-4-8 0,1 0 1,-1-1 0,1 1-1,-1-1 1,1 0 0,0 1-1,0-2 1,0 1 0,0 0-1,1 0 1,-1-1 0,0 0-1,1 0 1,-1 0 0,1 0-1,-1 0 1,1-1 0,-1 1-1,1-1 1,0 0 0,-1 0-1,1 0 1,4-1 0,-4 0 14,0 0 0,1-1 1,-1 1-1,0-1 0,0 0 0,0 0 1,0 0-1,0 0 0,-1-1 0,1 1 1,-1-1-1,1 0 0,-1 0 0,0 0 1,0-1-1,0 1 0,-1-1 0,1 1 1,-1-1-1,0 0 0,0 0 0,0 0 1,0 0-1,-1-1 0,2-6 0,1-5 60,-1 1 0,0 0-1,-1-1 1,0 1 0,-1-1-1,-2-16 1,1 28-194,-1 0 1,1 1-1,-1-1 0,0 1 1,0-1-1,0 1 0,0-1 1,0 1-1,-1 0 0,0-1 1,0 1-1,0 0 0,0 0 0,0 0 1,0 1-1,-1-1 0,1 0 1,-1 1-1,0 0 0,0 0 1,0-1-1,-3 0 0,3 1-168,0 1-1,0 0 0,0 0 0,0 0 1,-1 1-1,1-1 0,0 1 0,0-1 1,0 1-1,-1 0 0,1 1 0,0-1 0,0 0 1,-1 1-1,1 0 0,0-1 0,0 1 1,0 1-1,0-1 0,0 0 0,0 1 1,1-1-1,-1 1 0,-4 4 0,-9 8-10841</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6.975"/>
    </inkml:context>
    <inkml:brush xml:id="br0">
      <inkml:brushProperty name="width" value="0.025" units="cm"/>
      <inkml:brushProperty name="height" value="0.025" units="cm"/>
    </inkml:brush>
  </inkml:definitions>
  <inkml:trace contextRef="#ctx0" brushRef="#br0">25 302 12812,'-5'4'3297,"-12"13"2137,15-13-2457,11-5 1063,12-9-3455,-1-1 0,-1 0 0,0-2 0,-1 0 0,24-22 0,-13 11-475,9-6 2,-2-1 0,0-2 0,-2-2 0,34-44 0,-81 101-104,2 1-1,0 0 1,-12 41-1,9-22-10,13-39 2,-5 10-126,0 1 0,2 0 0,-1 0 0,2 0 0,0 0 0,1 0 0,0 1 0,1-1 0,1 22 0,0-36 39,0 1-1,1-1 1,-1 1-1,0-1 1,0 1-1,1-1 1,-1 1-1,0-1 1,1 1-1,-1-1 1,0 1-1,1-1 1,-1 0-1,1 1 1,-1-1-1,0 0 1,1 1-1,-1-1 1,1 0-1,-1 0 1,1 1-1,-1-1 1,1 0-1,0 0 1,-1 0-1,1 0 1,-1 1-1,1-1 1,-1 0-1,1 0 1,0 0-1,-1 0 0,1-1 1,-1 1-1,1 0 1,21-7-5133,-4-11-1597</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7.659"/>
    </inkml:context>
    <inkml:brush xml:id="br0">
      <inkml:brushProperty name="width" value="0.025" units="cm"/>
      <inkml:brushProperty name="height" value="0.025" units="cm"/>
    </inkml:brush>
  </inkml:definitions>
  <inkml:trace contextRef="#ctx0" brushRef="#br0">32 1 21685,'0'0'6347,"-1"12"-5258,-11 108 546,-5 105-809,16-224-834,1 0 0,0 0 0,0 0 1,0 0-1,0 0 0,0 0 0,0 0 0,0 0 1,0 0-1,0-1 0,1 1 0,-1 0 0,0 0 1,1 0-1,-1 0 0,0 0 0,1-1 0,-1 1 1,1 0-1,-1 0 0,1-1 0,0 1 0,-1 0 1,1-1-1,0 1 0,-1-1 0,1 1 0,0-1 1,0 1-1,-1-1 0,1 1 0,0-1 0,0 0 1,0 1-1,0-1 0,0 0 0,-1 0 0,1 1 1,2-1-1,-2-1-150,0 1 0,0 0-1,1-1 1,-1 1 0,0-1 0,0 1 0,0-1 0,1 0 0,-1 1 0,0-1 0,0 0 0,0 0 0,0 0 0,0 0-1,0 0 1,-1 0 0,1 0 0,0 0 0,0 0 0,-1 0 0,1 0 0,-1 0 0,1-1 0,-1 1 0,1 0 0,-1-2 0,4-42-11021,-4 18-2786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8.004"/>
    </inkml:context>
    <inkml:brush xml:id="br0">
      <inkml:brushProperty name="width" value="0.025" units="cm"/>
      <inkml:brushProperty name="height" value="0.025" units="cm"/>
    </inkml:brush>
  </inkml:definitions>
  <inkml:trace contextRef="#ctx0" brushRef="#br0">1 53 4004,'0'0'25464,"51"-25"-23158,-18 15-1313,0 1-993,3 1 0,-2 7 0,-4 1 0,-8 0-2594,-7 0-3172,-6 4-6566</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8.362"/>
    </inkml:context>
    <inkml:brush xml:id="br0">
      <inkml:brushProperty name="width" value="0.025" units="cm"/>
      <inkml:brushProperty name="height" value="0.025" units="cm"/>
    </inkml:brush>
  </inkml:definitions>
  <inkml:trace contextRef="#ctx0" brushRef="#br0">1 295 15727,'0'0'16277,"10"-7"-15594,13-10-646,125-101 26,-134 106-66,-1 0 1,-1-1 0,0-1 0,-1 0 0,0-1 0,-2 0-1,1 0 1,11-28 0,-83 168 2,52-99 0,1 0 0,1 1 0,2 0 0,1 0 0,0 1 0,0 51 0,12-60-2318,-6-18 2081,0 0-1,-1-1 1,1 1 0,0-1-1,0 1 1,-1-1-1,1 1 1,0-1-1,0 0 1,0 1-1,-1-1 1,1 0-1,0 0 1,0 0-1,0 0 1,0 1 0,0-1-1,0 0 1,-1 0-1,1-1 1,0 1-1,0 0 1,0 0-1,0 0 1,0 0-1,-1-1 1,1 1 0,0 0-1,0-1 1,0 1-1,-1-1 1,1 1-1,0-1 1,0 0-1,14-17-8511</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8.691"/>
    </inkml:context>
    <inkml:brush xml:id="br0">
      <inkml:brushProperty name="width" value="0.025" units="cm"/>
      <inkml:brushProperty name="height" value="0.025" units="cm"/>
    </inkml:brush>
  </inkml:definitions>
  <inkml:trace contextRef="#ctx0" brushRef="#br0">24 0 4708,'0'0'26180,"-2"11"-24595,-6 30-1509,2 0-1,1 0 0,2 51 1,4-73-1559,1 1 0,8 37-1,-9-53 190,1 4 344,-2-2-8662</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9.034"/>
    </inkml:context>
    <inkml:brush xml:id="br0">
      <inkml:brushProperty name="width" value="0.025" units="cm"/>
      <inkml:brushProperty name="height" value="0.025" units="cm"/>
    </inkml:brush>
  </inkml:definitions>
  <inkml:trace contextRef="#ctx0" brushRef="#br0">1 17 12780,'0'0'16175,"67"-17"-15950,-29 21-161,3-2-673,0 0-2017,3-2-1955,-9-2-4996</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09.375"/>
    </inkml:context>
    <inkml:brush xml:id="br0">
      <inkml:brushProperty name="width" value="0.025" units="cm"/>
      <inkml:brushProperty name="height" value="0.025" units="cm"/>
    </inkml:brush>
  </inkml:definitions>
  <inkml:trace contextRef="#ctx0" brushRef="#br0">133 0 15182,'0'0'13240,"-12"10"-12135,-2 2-724,0 0 0,1 1-1,-16 21 1,23-27-233,0 1 0,1 1 0,0-1 0,0 0-1,1 1 1,0 0 0,1 0 0,0 1 0,0-1-1,-1 13 1,3-14-139,0 0 0,1-1-1,-1 1 1,2 0 0,-1-1 0,1 1-1,0 0 1,1-1 0,-1 1 0,2-1-1,-1 0 1,5 11 0,-4-14-10,0-1 0,0 1 0,0-1 0,0 1 0,0-1 0,1 0-1,-1 0 1,1 0 0,0-1 0,0 1 0,0-1 0,0 0 0,0 0 0,0-1 0,1 1 0,-1-1 0,0 0 0,1 0 0,0 0 0,-1 0 0,10-1 0,-7 0 1,1-1 0,0 0 0,0 0 0,0-1 0,-1 0 0,1 0 0,-1-1 0,1 0 0,-1 0 0,0-1 0,0 0 0,0 0 0,-1 0 0,0-1 0,1 0 0,-2 0 0,1-1 0,-1 0 0,1 0 0,-2 0 0,1-1 0,6-11 0,-3 4 0,-1 1 0,0-1 0,-1 0 0,0 0 0,-2-1 0,1 1 0,-2-1 0,0 0 0,-1-1 0,1-28 0,-3 41-21,0 1-1,0-1 1,-1 1-1,1-1 1,-1 1-1,1-1 1,-1 1 0,0 0-1,0-1 1,0 1-1,0 0 1,-1 0-1,1 0 1,0-1 0,-1 1-1,0 1 1,1-1-1,-1 0 1,0 0-1,0 1 1,0-1-1,0 1 1,0-1 0,0 1-1,-1 0 1,1 0-1,0 0 1,-1 0-1,1 0 1,-1 1 0,1-1-1,-1 1 1,-4-1-1,0 1-328,0 0 0,-1 0 0,1 0 0,0 1 0,0 0-1,0 1 1,0-1 0,0 1 0,0 1 0,-12 5 0,-8 8-7562</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0.204"/>
    </inkml:context>
    <inkml:brush xml:id="br0">
      <inkml:brushProperty name="width" value="0.025" units="cm"/>
      <inkml:brushProperty name="height" value="0.025" units="cm"/>
    </inkml:brush>
  </inkml:definitions>
  <inkml:trace contextRef="#ctx0" brushRef="#br0">1 449 21076,'0'0'8322,"12"-10"-6918,111-81-111,68-56-1017,-163 124-239,-2-2 1,-1-1 0,-1-1-1,33-48 1,-44 50-11,-33 53-294,-7 19 229,3 1 1,-33 88 0,49-112-603,1 1 0,1-1 0,1 1 0,1 1 0,1-1 0,1 0 0,4 51 0,-2-74 419,0 0 1,0 1-1,0-1 0,0 0 0,1 0 1,-1 0-1,1 0 0,0 0 1,0-1-1,-1 1 0,1 0 1,0 0-1,0 0 0,1-1 1,-1 1-1,0 0 0,1-1 0,-1 1 1,1-1-1,-1 0 0,1 1 1,-1-1-1,1 0 0,0 0 1,0 0-1,0 0 0,0 0 0,0-1 1,-1 1-1,1-1 0,0 1 1,1-1-1,-1 1 0,0-1 1,0 0-1,0 0 0,0 0 1,0 0-1,0-1 0,3 0 0,25-6-5453</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0.590"/>
    </inkml:context>
    <inkml:brush xml:id="br0">
      <inkml:brushProperty name="width" value="0.025" units="cm"/>
      <inkml:brushProperty name="height" value="0.025" units="cm"/>
    </inkml:brush>
  </inkml:definitions>
  <inkml:trace contextRef="#ctx0" brushRef="#br0">70 0 18706,'0'0'13356,"-13"71"-13260,6-31-32,1 0-64,2-2-256,4-4-897,-3-4-833,0-4-864,-3-7-289,0-7-577,-5-8-1185,1-4-3971</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0.921"/>
    </inkml:context>
    <inkml:brush xml:id="br0">
      <inkml:brushProperty name="width" value="0.025" units="cm"/>
      <inkml:brushProperty name="height" value="0.025" units="cm"/>
    </inkml:brush>
  </inkml:definitions>
  <inkml:trace contextRef="#ctx0" brushRef="#br0">0 33 15631,'0'0'10570,"79"-15"-9962,-32 14-287,8-1-289,6 1-1698,1-3-2882,5-6-3332</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1.313"/>
    </inkml:context>
    <inkml:brush xml:id="br0">
      <inkml:brushProperty name="width" value="0.025" units="cm"/>
      <inkml:brushProperty name="height" value="0.025" units="cm"/>
    </inkml:brush>
  </inkml:definitions>
  <inkml:trace contextRef="#ctx0" brushRef="#br0">263 39 8232,'-12'1'9764,"-2"1"-9111,1 0 1,-1 1-1,1 0 1,0 1 0,0 1-1,0 0 1,1 1-1,0 0 1,0 1-1,0 0 1,1 1 0,0 0-1,-15 16 1,19-17-445,1 1 0,0 0 0,0 1 0,1-1 0,0 1 0,1 0 0,-1 0 0,2 1 0,0-1 0,0 1 1,0 0-1,-1 13 0,4-19-208,-1-1 0,1 0 0,0 1 0,0-1 0,0 1 0,0-1 0,1 0 0,-1 1 0,1-1 0,0 0 0,0 0 0,0 1 0,1-1 0,-1 0 0,1 0 0,-1 0 1,1 0-1,0-1 0,0 1 0,0 0 0,1-1 0,-1 0 0,1 1 0,-1-1 0,1 0 0,0 0 0,0 0 0,-1-1 0,2 1 0,-1-1 0,0 1 0,0-1 0,0 0 0,0 0 0,1-1 0,-1 1 0,0-1 1,1 1-1,4-1 0,-4 0 12,0 0 0,1 0 1,-1 0-1,0-1 1,1 1-1,-1-1 1,0 0-1,0-1 0,0 1 1,1-1-1,-1 1 1,-1-1-1,1 0 1,0-1-1,6-4 0,-4 1-4,0 1 0,0-1-1,-1-1 1,1 1-1,-2-1 1,1 0-1,7-15 1,-5 4 7,1 0 0,-2-1 0,-1-1 0,0 1 0,-1-1 0,1-26 0,-4 37-74,-1-50 162,0 57-154,0 1 0,0-1 0,0 1 0,0 0 1,0-1-1,-1 1 0,1-1 0,-1 1 0,1 0 0,-1-1 0,1 1 0,-1 0 1,0 0-1,1-1 0,-1 1 0,0 0 0,0 0 0,0 0 0,0 0 0,0 0 1,0 0-1,0 0 0,-1 1 0,1-1 0,0 0 0,0 1 0,-1-1 0,1 0 1,0 1-1,-1 0 0,1-1 0,-1 1 0,-1-1 0,2 2-136,0-1-1,0 0 0,0 1 1,0-1-1,0 0 1,1 1-1,-1-1 1,0 1-1,0 0 1,0-1-1,0 1 1,0 0-1,1-1 1,-1 1-1,0 0 0,1 0 1,-1-1-1,1 1 1,-1 0-1,1 0 1,-1 0-1,1 0 1,-1 0-1,1 0 1,0 0-1,-1 1 0,-5 31-8058,5-13-1198</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1.676"/>
    </inkml:context>
    <inkml:brush xml:id="br0">
      <inkml:brushProperty name="width" value="0.025" units="cm"/>
      <inkml:brushProperty name="height" value="0.025" units="cm"/>
    </inkml:brush>
  </inkml:definitions>
  <inkml:trace contextRef="#ctx0" brushRef="#br0">0 296 20563,'0'0'5777,"9"3"-3690,-4-2-1916,1 0 0,-1 0-1,1 0 1,0-1 0,-1 0 0,1 0 0,0 0 0,-1-1-1,1 0 1,0 0 0,-1 0 0,1-1 0,-1 0-1,0 0 1,0 0 0,1-1 0,-1 0 0,-1 0 0,1 0-1,6-6 1,6-2-98,0-1 0,-1-1-1,-1 0 1,0-2-1,-1 1 1,15-21 0,-23 26-54,1-1-1,-1 0 1,-1 0 0,0 0 0,-1 0-1,0-1 1,0 0 0,-1 0 0,0 0 0,-1 0-1,0 0 1,-1-18 0,-3 26-19,-4 9 0,-4 8 0,-1 10-702,2 2 0,0-1 0,1 1 0,2 0 0,-6 43 0,3 135-8603,9-179-3187</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2.249"/>
    </inkml:context>
    <inkml:brush xml:id="br0">
      <inkml:brushProperty name="width" value="0.025" units="cm"/>
      <inkml:brushProperty name="height" value="0.025" units="cm"/>
    </inkml:brush>
  </inkml:definitions>
  <inkml:trace contextRef="#ctx0" brushRef="#br0">118 92 18930,'0'0'913,"6"-10"240,0 2-573,0 0 0,1 0-1,-1 1 1,1 0 0,1 0 0,12-9 0,-17 13-385,0 1-1,0 0 1,1 0 0,-1 0 0,1 0 0,-1 1-1,1 0 1,-1-1 0,1 1 0,0 1-1,0-1 1,-1 0 0,1 1 0,0 0 0,0 0-1,0 0 1,-1 0 0,1 1 0,0-1-1,0 1 1,-1 0 0,1 0 0,0 0 0,-1 1-1,4 1 1,-5-1-183,0-1 1,0 1-1,0 0 0,0 0 1,0 0-1,0 0 0,-1 0 1,1 0-1,-1 1 0,0-1 0,0 0 1,1 1-1,-2-1 0,1 1 1,0-1-1,0 1 0,-1-1 0,1 1 1,-1 0-1,0-1 0,0 1 1,0 0-1,0-1 0,0 1 0,-1 0 1,1-1-1,-1 1 0,0-1 1,0 1-1,1-1 0,-3 4 0,-2 6 16,0-1 0,0 0 0,-1 0 0,-1-1 0,-11 15 0,-13 10 50,-48 41-1,49-49-45,1 1 0,-36 46 0,63-72-16,0 0 1,1 0-1,-1 0 1,0 0-1,1 1 1,-1-1-1,1 1 1,0-1-1,0 1 1,0-1 0,0 1-1,0 0 1,1-1-1,-1 1 1,1 0-1,-1 0 1,1 0-1,0-1 1,0 1-1,1 0 1,-1 0-1,0 0 1,2 4 0,0-5-10,1 1 1,-1 0-1,1-1 1,-1 1 0,1-1-1,0 0 1,0 0-1,0 0 1,0 0 0,0 0-1,1-1 1,-1 1-1,0-1 1,1 0 0,-1 0-1,1 0 1,5 0-1,14 3-951,0 0 0,36-1 0,11-7-6164,-31-7-579</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2.609"/>
    </inkml:context>
    <inkml:brush xml:id="br0">
      <inkml:brushProperty name="width" value="0.025" units="cm"/>
      <inkml:brushProperty name="height" value="0.025" units="cm"/>
    </inkml:brush>
  </inkml:definitions>
  <inkml:trace contextRef="#ctx0" brushRef="#br0">75 0 21012,'0'0'8104,"2"63"-7240,-10-27-511,-1 2-257,1 1-32,0 0-32,1-5-32,-2-3-384,5-5-962,-2-6-992,1-11-833,-1-9-1730,-1 0-3907</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2.937"/>
    </inkml:context>
    <inkml:brush xml:id="br0">
      <inkml:brushProperty name="width" value="0.025" units="cm"/>
      <inkml:brushProperty name="height" value="0.025" units="cm"/>
    </inkml:brush>
  </inkml:definitions>
  <inkml:trace contextRef="#ctx0" brushRef="#br0">1 6 17585,'0'0'11627,"68"-4"-10634,-29 4-801,4 0-224,3 0-1666,-3 0-2914,-4-2-2787</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3.282"/>
    </inkml:context>
    <inkml:brush xml:id="br0">
      <inkml:brushProperty name="width" value="0.025" units="cm"/>
      <inkml:brushProperty name="height" value="0.025" units="cm"/>
    </inkml:brush>
  </inkml:definitions>
  <inkml:trace contextRef="#ctx0" brushRef="#br0">213 51 20403,'-8'0'2584,"2"-1"-2294,0 0-33,0 0 0,0 0 1,0 1-1,1 0 0,-1 0 0,0 0 0,0 1 1,0 0-1,0 0 0,1 0 0,-1 1 0,0 0 1,1 0-1,-8 4 0,3 1-186,1 1 0,-1-1 0,1 2 0,1-1 1,-1 1-1,-12 19 0,17-22-56,1-1-1,-1 1 1,1 1 0,1-1 0,-1 0-1,1 1 1,0-1 0,0 1 0,1-1 0,0 1-1,0 0 1,1 0 0,0 11 0,1-15-9,-1 0 1,1 0-1,0 0 1,0 0 0,0 0-1,0 0 1,1 0-1,-1-1 1,1 1-1,0-1 1,0 1 0,0-1-1,0 1 1,0-1-1,0 0 1,0 0-1,1 0 1,-1-1 0,1 1-1,0 0 1,-1-1-1,1 0 1,0 1 0,0-1-1,0 0 1,0 0-1,0-1 1,0 1-1,0-1 1,0 0 0,0 1-1,0-1 1,5-1-1,-1 1 47,0 0 0,0 0 0,0-1 0,0 0 1,0-1-1,0 0 0,0 0 0,0 0 0,-1-1 0,1 1 0,-1-2 0,1 1 0,8-8 0,-6 2 67,-1 0 0,0 0-1,-1-1 1,0-1 0,0 1 0,-1-1 0,-1 0-1,0-1 1,0 1 0,-1-1 0,-1 0 0,0 0 0,0 0-1,-1 0 1,-1-1 0,0 1 0,-1-22 0,0 32-169,0 1-1,0-1 1,0 1 0,0-1 0,0 0 0,0 1 0,0-1 0,-1 0 0,1 1 0,0-1 0,-1 1 0,1-1 0,-1 1 0,0-1 0,0 1 0,1-1 0,-1 1-1,0 0 1,0-1 0,0 1 0,0 0 0,-1 0 0,1 0 0,0 0 0,0 0 0,-1 0 0,1 0 0,-1 0 0,1 0 0,0 1 0,-1-1 0,0 0-1,1 1 1,-1-1 0,1 1 0,-1 0 0,0 0 0,-1-1 0,0 2-272,1-1-1,-1 0 1,0 1 0,1-1-1,-1 1 1,1 0 0,-1 0-1,1 0 1,0 0 0,-3 2-1,2-1-459,0 0 1,1 0-1,-1 0 0,0 0 0,1 1 0,0-1 0,0 1 1,-3 4-1,-9 15-8161</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3.623"/>
    </inkml:context>
    <inkml:brush xml:id="br0">
      <inkml:brushProperty name="width" value="0.025" units="cm"/>
      <inkml:brushProperty name="height" value="0.025" units="cm"/>
    </inkml:brush>
  </inkml:definitions>
  <inkml:trace contextRef="#ctx0" brushRef="#br0">118 2 15663,'0'0'10084,"3"-1"-8189,-2 1-1865,-1 0 0,1 0-1,-1 0 1,1 0 0,-1 0 0,1 0 0,-1 0-1,0 0 1,1 0 0,-1 0 0,1 0-1,-1 1 1,1-1 0,-1 0 0,1 0-1,-1 0 1,0 1 0,1-1 0,-1 0-1,1 0 1,-1 1 0,0-1 0,1 0 0,-1 1-1,0-1 1,1 1 0,-1-1 0,0 0-1,0 1 1,0-1 0,1 1 0,-1-1-1,0 1 1,0-1 0,0 1 0,6 29 1341,-6 50 976,-1-53-2012,2-17-848,-1 0 0,2 0 0,-1 0-1,1-1 1,1 1 0,6 15 0,-4-8-571,-4-15-1325</inkml:trace>
  <inkml:trace contextRef="#ctx0" brushRef="#br0" timeOffset="1">1 117 19122,'0'0'7303,"82"-1"-5894,-39 1-800,6 0-577,1 0-1281,-5 1-3780,0-1-4484</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3.951"/>
    </inkml:context>
    <inkml:brush xml:id="br0">
      <inkml:brushProperty name="width" value="0.025" units="cm"/>
      <inkml:brushProperty name="height" value="0.025" units="cm"/>
    </inkml:brush>
  </inkml:definitions>
  <inkml:trace contextRef="#ctx0" brushRef="#br0">167 1 22197,'-8'0'2360,"2"-1"-2110,0 1 0,0 0 0,0 1 0,0-1 0,0 1 1,0 0-1,0 1 0,0-1 0,0 1 0,0 0 1,1 1-1,-1-1 0,1 1 0,0 0 0,0 1 0,0-1 1,0 1-1,0 0 0,1 0 0,0 0 0,-6 9 0,5-7-158,1 0 0,1 0 0,-1 1 0,1 0-1,0 0 1,0 0 0,1 0 0,0 0 0,1 0-1,-1 1 1,1-1 0,0 0 0,1 1 0,0-1-1,2 13 1,-2-16-72,1 0 0,0 0 0,0 0 0,0 0 0,1-1 0,-1 1 0,1 0 0,0-1 0,0 0 0,0 1 0,1-1 0,-1 0 0,1 0 0,-1 0-1,1 0 1,0-1 0,0 1 0,1-1 0,-1 0 0,0 0 0,1 0 0,-1 0 0,1 0 0,0-1 0,-1 0 0,1 0 0,0 0 0,0 0 0,0 0 0,6 0 0,-3-1-2,0 0 0,1 0 0,-1-1 1,-1 1-1,1-2 0,0 1 0,0-1 0,0 0 1,-1 0-1,1-1 0,-1 0 0,1 0 1,-1 0-1,0-1 0,0 0 0,-1 0 0,1 0 1,-1-1-1,0 0 0,0 0 0,-1 0 0,1-1 1,-1 0-1,0 1 0,-1-1 0,1-1 1,-1 1-1,-1 0 0,1-1 0,-1 0 0,0 1 1,0-1-1,0-10 0,-1 16-99,-1-1-1,0 0 1,0 0 0,0 1 0,0-1-1,0 0 1,0 1 0,0-1 0,-1 0-1,1 0 1,0 1 0,-1-1 0,0 1-1,1-1 1,-1 0 0,0 1 0,0-1-1,0 1 1,0 0 0,0-1 0,0 1-1,0 0 1,0-1 0,-1 1 0,1 0-1,0 0 1,-1 0 0,1 0 0,-1 0-1,1 1 1,-1-1 0,0 0 0,-2 0-1,-4-1-772,0 1-1,0 0 1,-1 1-1,1-1 1,0 2-1,-9 0 1,-37 5-6225</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5.545"/>
    </inkml:context>
    <inkml:brush xml:id="br0">
      <inkml:brushProperty name="width" value="0.025" units="cm"/>
      <inkml:brushProperty name="height" value="0.025" units="cm"/>
    </inkml:brush>
  </inkml:definitions>
  <inkml:trace contextRef="#ctx0" brushRef="#br0">0 1 20467,'0'0'3364,"67"32"-2788,-17-22-384,8-2-480,-3-4-3139,-5-4-4293</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5.919"/>
    </inkml:context>
    <inkml:brush xml:id="br0">
      <inkml:brushProperty name="width" value="0.025" units="cm"/>
      <inkml:brushProperty name="height" value="0.025" units="cm"/>
    </inkml:brush>
  </inkml:definitions>
  <inkml:trace contextRef="#ctx0" brushRef="#br0">1 60 16592,'0'0'7911,"70"-4"-6758,-12-5-384,17-1-481,7 1-256,0 1-1505,-8-2-3684,-10 0-6694</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6.245"/>
    </inkml:context>
    <inkml:brush xml:id="br0">
      <inkml:brushProperty name="width" value="0.025" units="cm"/>
      <inkml:brushProperty name="height" value="0.025" units="cm"/>
    </inkml:brush>
  </inkml:definitions>
  <inkml:trace contextRef="#ctx0" brushRef="#br0">209 26 18834,'0'0'4484,"-3"13"-3256,0 1-952,-11 67 753,13-75-1026,1 0 1,0 0-1,0 0 1,0 0-1,1 0 1,0 0-1,0 0 1,0 0-1,1 0 1,0 0-1,0-1 1,4 8-1,1-4-395,1 0 0,0 0 0,0-1 0,11 9 0,-13-13 196,0 1-1,0-1 1,-1 1 0,1 1 0,-1-1-1,-1 1 1,1 0 0,-1 0-1,0 0 1,0 0 0,-1 1 0,0 0-1,3 8 1,-6-13 259,0 0 0,0 1-1,0-1 1,-1 1 0,1-1 0,-1 0 0,0 0 0,1 1-1,-1-1 1,0 0 0,0 0 0,-1 0 0,1 0-1,0 0 1,-1 0 0,1 0 0,-1 0 0,1-1-1,-1 1 1,0-1 0,0 1 0,0-1 0,0 0 0,0 1-1,0-1 1,0 0 0,-3 0 0,-9 6 1050,0-1 1,-28 7 0,36-11-950,-20 5 355,0-2-1,0 0 1,-1-2 0,-36 1 0,62-4-620,-1 0 0,0-1 0,1 1 0,-1 0 0,0-1 0,1 1 0,-1-1 0,0 1 0,1-1 0,-1 0 0,1 1 0,-1-1 0,1 0 0,0 0 0,-1 0 0,1 0 0,0 0 0,0-1 0,-1 1 0,1 0 0,0-1 0,0 1 0,0 0 0,1-1 0,-1 1 0,0-1 0,0 0 0,1 1 0,-1-1 0,1 1 0,0-1 0,-1 0 0,1 1 0,0-1 0,0 0 0,0 1 0,0-1 0,1-3 0,-1-5-1393,1-1 0,1 0 0,0 0 0,0 1 0,5-12 0,12-28-5937</inkml:trace>
  <inkml:trace contextRef="#ctx0" brushRef="#br0" timeOffset="1">147 46 3235,'0'0'12428,"52"-46"-8296,-36 46-1314,2 0-768,3 11-704,6 12 127,3 6-1121,4-1-320,-4-5-3331,0-5-7399</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6.668"/>
    </inkml:context>
    <inkml:brush xml:id="br0">
      <inkml:brushProperty name="width" value="0.025" units="cm"/>
      <inkml:brushProperty name="height" value="0.025" units="cm"/>
    </inkml:brush>
  </inkml:definitions>
  <inkml:trace contextRef="#ctx0" brushRef="#br0">1 135 16528,'0'0'3971,"67"-66"-1184,-29 45-1057,8 4-705,5 3-321,6 2-255,-1 8-353,0 4-545,-9 0-2305,-11 0-2755,-14 0-6150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7.026"/>
    </inkml:context>
    <inkml:brush xml:id="br0">
      <inkml:brushProperty name="width" value="0.025" units="cm"/>
      <inkml:brushProperty name="height" value="0.025" units="cm"/>
    </inkml:brush>
  </inkml:definitions>
  <inkml:trace contextRef="#ctx0" brushRef="#br0">0 55 11339,'0'0'13196,"93"19"-12171,-19-25-576,16-7-385,2-2-1506,-3-4-2497,-7-2-2500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7.367"/>
    </inkml:context>
    <inkml:brush xml:id="br0">
      <inkml:brushProperty name="width" value="0.025" units="cm"/>
      <inkml:brushProperty name="height" value="0.025" units="cm"/>
    </inkml:brush>
  </inkml:definitions>
  <inkml:trace contextRef="#ctx0" brushRef="#br0">0 8 11435,'9'-1'3160,"20"-3"-1590,0 2-1,1 1 1,32 4-1,-50-2-1175,-1 0 1,1 1-1,-1 0 0,0 1 0,0 0 0,0 1 0,0 0 0,-1 1 0,1 0 1,-1 1-1,16 12 0,-24-16-357,0-1 1,0 1-1,0 0 0,0 0 1,0 0-1,0 0 0,-1 0 1,1 0-1,-1 1 1,0-1-1,1 0 0,-1 1 1,0-1-1,0 1 0,-1 0 1,1-1-1,-1 1 0,1-1 1,-1 1-1,0 0 1,0 0-1,0-1 0,0 1 1,0 0-1,-1-1 0,1 1 1,-1-1-1,1 1 0,-1 0 1,0-1-1,0 1 0,-1-1 1,1 0-1,0 1 1,-1-1-1,1 0 0,-1 0 1,-2 3-1,-8 7 525,0 0 0,-1 0 0,0-2 0,-26 18 0,29-21-393,-33 20 682,15-9-227,-41 32-1,64-45-583,-1 0 0,1 0-1,-1 0 1,1 1 0,1 0 0,-1 0 0,1 0 0,0 1 0,1-1-1,-1 1 1,1 0 0,-3 10 0,6-12-77,-1-1 0,1 1-1,0-1 1,0 0 0,0 1 0,1-1 0,-1 0 0,1 1 0,0-1-1,0 0 1,1 0 0,-1 0 0,1 0 0,0 0 0,0 0 0,0 0-1,1-1 1,-1 1 0,1-1 0,0 1 0,0-1 0,0 0-1,1 0 1,-1 0 0,0-1 0,6 4 0,9 5-990,1 0-1,1-2 1,37 15 0,-56-24 955,68 24-4028,3-5-5626</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8.163"/>
    </inkml:context>
    <inkml:brush xml:id="br0">
      <inkml:brushProperty name="width" value="0.025" units="cm"/>
      <inkml:brushProperty name="height" value="0.025" units="cm"/>
    </inkml:brush>
  </inkml:definitions>
  <inkml:trace contextRef="#ctx0" brushRef="#br0">1 1 10698,'0'4'8104,"9"1"-6567,16-1-63,10-1 447,10 2-575,8-3-417,6 2-641,3-2-288,-1-1-833,-7-1-2114,-15 0-1537,-13 0-4164</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8.537"/>
    </inkml:context>
    <inkml:brush xml:id="br0">
      <inkml:brushProperty name="width" value="0.025" units="cm"/>
      <inkml:brushProperty name="height" value="0.025" units="cm"/>
    </inkml:brush>
  </inkml:definitions>
  <inkml:trace contextRef="#ctx0" brushRef="#br0">0 19 18193,'0'0'4741,"98"7"-3780,-36-7-705,4-4-1633,3-6-3844,-7-1-9866</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8.881"/>
    </inkml:context>
    <inkml:brush xml:id="br0">
      <inkml:brushProperty name="width" value="0.025" units="cm"/>
      <inkml:brushProperty name="height" value="0.025" units="cm"/>
    </inkml:brush>
  </inkml:definitions>
  <inkml:trace contextRef="#ctx0" brushRef="#br0">318 1 16047,'0'0'4015,"9"0"-2537,-7 0-1406,29 3 1042,-30-3-1078,0 0 0,-1 1-1,1-1 1,0 0-1,-1 1 1,1-1 0,0 1-1,-1-1 1,1 1 0,0 0-1,-1-1 1,1 1-1,-1 0 1,1-1 0,-1 1-1,1 0 1,-1-1-1,0 1 1,1 0 0,-1 0-1,0 0 1,0-1-1,0 1 1,1 0 0,-1 0-1,0 0 1,0 0-1,0-1 1,0 1 0,0 0-1,-1 0 1,1 0 0,0 0-1,0-1 1,0 1-1,-1 0 1,1 0 0,0-1-1,-1 1 1,1 0-1,-1 0 1,0 1 0,-5 5 131,1 0 0,-2 0 1,1 0-1,-1-1 1,1 0-1,-2 0 1,1-1-1,-1 0 0,0 0 1,-12 6-1,3-2 266,-52 29 1128,47-28-1183,0 1 1,1 1 0,1 1 0,0 0-1,0 2 1,2 0 0,-19 20 0,36-34-372,0 0 1,0 0 0,0 0-1,0 1 1,0-1 0,0 0-1,0 1 1,0-1 0,0 0-1,0 1 1,1-1 0,-1 1-1,1-1 1,-1 1 0,1-1-1,0 1 1,-1 0 0,1-1-1,0 1 1,0-1 0,0 1-1,0 0 1,1-1-1,-1 1 1,0-1 0,1 1-1,-1-1 1,1 1 0,-1-1-1,1 1 1,0-1 0,-1 1-1,1-1 1,0 0 0,0 1-1,0-1 1,0 0 0,0 0-1,1 0 1,-1 0 0,0 0-1,0 0 1,1 0 0,-1 0-1,3 1 1,7 3 22,1 0 0,-1-1 0,1 0-1,23 3 1,-24-4-29,145 24-2742,-53-14-4464,-51-8-1918</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9.237"/>
    </inkml:context>
    <inkml:brush xml:id="br0">
      <inkml:brushProperty name="width" value="0.025" units="cm"/>
      <inkml:brushProperty name="height" value="0.025" units="cm"/>
    </inkml:brush>
  </inkml:definitions>
  <inkml:trace contextRef="#ctx0" brushRef="#br0">1 28 13805,'0'0'5830,"68"-25"-3524,-41 23-448,3 2-289,1 0-64,-3 1-480,1 9-736,-4 2-225,-1 4-449,-10-2-2017,-5-4-1762,-7-4-3395</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9.570"/>
    </inkml:context>
    <inkml:brush xml:id="br0">
      <inkml:brushProperty name="width" value="0.025" units="cm"/>
      <inkml:brushProperty name="height" value="0.025" units="cm"/>
    </inkml:brush>
  </inkml:definitions>
  <inkml:trace contextRef="#ctx0" brushRef="#br0">1 1 16752,'0'0'6726,"55"22"-5477,-8-19-928,7-3-353,2 0-2339,1-3-2369,-3-12-6246</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19.992"/>
    </inkml:context>
    <inkml:brush xml:id="br0">
      <inkml:brushProperty name="width" value="0.025" units="cm"/>
      <inkml:brushProperty name="height" value="0.025" units="cm"/>
    </inkml:brush>
  </inkml:definitions>
  <inkml:trace contextRef="#ctx0" brushRef="#br0">0 1 16015,'0'0'8040,"16"5"-5969,75 16 167,-44-12-1317,-1 2 1,59 22-1,-102-32-912,0 0 1,0 1-1,0-1 0,-1 1 1,1 0-1,0 0 0,0 0 1,-1 0-1,0 0 0,1 0 0,-1 1 1,0-1-1,0 1 0,0 0 1,0 0-1,2 5 0,-3-6-7,-1 0 0,0 1 1,1-1-1,-1 1 0,0-1 0,0 1 0,-1-1 0,1 1 0,0-1 0,-1 0 0,0 1 0,1-1 0,-1 0 0,0 1 1,0-1-1,0 0 0,-1 0 0,1 0 0,0 0 0,-1 0 0,1 0 0,-1 0 0,-2 2 0,-18 15 60,0 0-1,-2-2 0,1 0 0,-2-2 1,-1 0-1,-28 11 0,-40 24-47,91-49-47,1 0 0,-1 1 0,1-1-1,0 1 1,0 0 0,0-1 0,0 1-1,0 0 1,0 0 0,0 0 0,-2 5-1,4-7-1,-1 1 0,1-1 0,0 1 0,0-1 0,0 1 0,0-1 0,0 1 0,0-1 0,0 1-1,0-1 1,1 1 0,-1-1 0,0 1 0,0-1 0,0 1 0,1-1 0,-1 1 0,0-1 0,0 1 0,1-1 0,-1 1 0,0-1-1,1 0 1,-1 1 0,0-1 0,1 0 0,-1 1 0,1-1 0,-1 0 0,0 0 0,1 1 0,-1-1 0,1 0 0,-1 0-1,2 1 1,6 1-324,0 0 0,1 0 0,0-1 0,-1 0 0,15 0-1,14 0-2485,0-1 0,0-2-1,45-7 1,-16-9-6209</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0.489"/>
    </inkml:context>
    <inkml:brush xml:id="br0">
      <inkml:brushProperty name="width" value="0.025" units="cm"/>
      <inkml:brushProperty name="height" value="0.025" units="cm"/>
    </inkml:brush>
  </inkml:definitions>
  <inkml:trace contextRef="#ctx0" brushRef="#br0">1 108 13196,'0'0'13709,"92"-57"-12555,-30 42-514,8 0-416,1 3-192,-8 4 0,-8 7-992,-18 1-1763,-18 0-1345,-16 8-576,-6 2-2435</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0.819"/>
    </inkml:context>
    <inkml:brush xml:id="br0">
      <inkml:brushProperty name="width" value="0.025" units="cm"/>
      <inkml:brushProperty name="height" value="0.025" units="cm"/>
    </inkml:brush>
  </inkml:definitions>
  <inkml:trace contextRef="#ctx0" brushRef="#br0">0 39 15118,'0'0'4677,"72"2"-2211,-21-4-800,9-10-449,2 1-545,1 3-383,-10 0-225,-8 8-769,-18 0-1953,-12 2-1218,-15 8-2562</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1.330"/>
    </inkml:context>
    <inkml:brush xml:id="br0">
      <inkml:brushProperty name="width" value="0.025" units="cm"/>
      <inkml:brushProperty name="height" value="0.025" units="cm"/>
    </inkml:brush>
  </inkml:definitions>
  <inkml:trace contextRef="#ctx0" brushRef="#br0">105 44 8232,'0'0'18006,"9"-5"-16564,43-24-393,-48 27-999,0 1-1,0-1 0,0 1 1,0 0-1,0 0 1,0 0-1,0 1 1,0 0-1,0 0 0,0 0 1,0 0-1,0 0 1,0 1-1,0 0 0,0 0 1,5 1-1,-7-1-50,-1 0 0,0 0 0,0 0 0,0 0 0,0 0 0,1 0 0,-1 0-1,-1 0 1,1 1 0,0-1 0,0 0 0,0 1 0,-1-1 0,1 0 0,0 1-1,-1-1 1,0 1 0,1-1 0,-1 1 0,0-1 0,0 1 0,1-1 0,-1 1 0,0-1-1,-1 1 1,1-1 0,0 1 0,0-1 0,-1 3 0,-1 2 15,1 0 0,-1 0 0,0 0 0,-1-1 0,1 1-1,-6 8 1,-8 6 52,-1 0 0,-1-1-1,-36 31 1,36-35 74,0 1-1,2 0 1,0 2-1,0-1 1,-15 26-1,29-41-128,1 0 0,-1 0 1,1 0-1,0 0 0,0 0 0,0 1 0,0-1 0,0 0 1,0 0-1,1 1 0,-1-1 0,1 1 0,-1-1 1,1 0-1,0 1 0,0-1 0,0 1 0,0-1 0,1 0 1,-1 1-1,1-1 0,-1 1 0,1-1 0,0 0 0,0 0 1,0 1-1,0-1 0,0 0 0,0 0 0,1 0 1,-1 0-1,1 0 0,-1-1 0,1 1 0,0 0 0,0-1 1,0 1-1,0-1 0,0 1 0,0-1 0,0 0 0,0 0 1,0 0-1,3 1 0,12 3-141,-1 0 0,1-1-1,0 0 1,33 1 0,-43-4 11,86 4-2464,1-5-3461,-41-1-100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1.984"/>
    </inkml:context>
    <inkml:brush xml:id="br0">
      <inkml:brushProperty name="width" value="0.025" units="cm"/>
      <inkml:brushProperty name="height" value="0.025" units="cm"/>
    </inkml:brush>
  </inkml:definitions>
  <inkml:trace contextRef="#ctx0" brushRef="#br0">1 1 9449,'0'0'15759,"80"1"-13933,-29-1-673,8 0-705,0 0-384,-3 0-160,-9 0-1345,-11 3-962,-18 6-1889,-15 0-1089,-6 2-4644</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2.326"/>
    </inkml:context>
    <inkml:brush xml:id="br0">
      <inkml:brushProperty name="width" value="0.025" units="cm"/>
      <inkml:brushProperty name="height" value="0.025" units="cm"/>
    </inkml:brush>
  </inkml:definitions>
  <inkml:trace contextRef="#ctx0" brushRef="#br0">0 42 13549,'0'0'9000,"79"7"-7238,-33-7-833,11-5-641,2-3-224,3-2-768,-7-1-3108,-5-3-3011</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2.671"/>
    </inkml:context>
    <inkml:brush xml:id="br0">
      <inkml:brushProperty name="width" value="0.025" units="cm"/>
      <inkml:brushProperty name="height" value="0.025" units="cm"/>
    </inkml:brush>
  </inkml:definitions>
  <inkml:trace contextRef="#ctx0" brushRef="#br0">136 34 11371,'0'0'9742,"-11"6"-7686,-5 2-1043,0 1 1,-22 18-1,33-24-768,0 1 0,1 0 0,-1 0 0,1 0 0,0 1 0,0 0 0,1 0 0,-1 0 0,1 0 0,0 0 0,1 1 0,-1-1 0,1 1 0,-2 6 0,4-11-237,0 0 0,0 0 0,0 0-1,0-1 1,1 1 0,-1 0 0,0 0 0,0 0-1,1 0 1,-1 0 0,0 0 0,1-1 0,-1 1-1,1 0 1,-1 0 0,1-1 0,0 1 0,-1 0-1,1-1 1,0 1 0,-1 0 0,1-1 0,0 1-1,0-1 1,-1 1 0,1-1 0,0 1 0,0-1-1,0 0 1,0 0 0,-1 1 0,1-1-1,0 0 1,0 0 0,0 0 0,0 0 0,1 0-1,44 2 36,-36-3-56,214-9-4930,-223 10 4948,0 0 1,1 0 0,-1 0-1,1 0 1,-1 0 0,0 0-1,1 0 1,-1 1 0,0-1 0,1 0-1,-1 1 1,0-1 0,0 1-1,1-1 1,-1 1 0,0 0-1,0 0 1,0-1 0,0 1-1,0 0 1,0 0 0,0 0 0,0 0-1,0 0 1,1 2 0,-1-1 108,-1 0 0,1 0 1,-1 1-1,0-1 1,0 0-1,0 0 0,0 1 1,0-1-1,0 0 0,0 0 1,-1 0-1,1 0 1,-1 1-1,0 1 0,-4 9 418,-1-1-1,1 0 1,-2 0 0,-8 11-1,-69 92 1167,74-104-1538,0 0 0,0 0 0,-1-1 0,-1 0 1,0-1-1,0-1 0,-19 11 0,30-18-289,-1 0-1,0 0 1,1 0 0,-1-1 0,0 1-1,0 0 1,0-1 0,0 1-1,0-1 1,1 0 0,-1 1 0,0-1-1,0 0 1,0 0 0,0 0 0,0-1-1,0 1 1,0 0 0,0-1-1,0 1 1,0-1 0,1 1 0,-1-1-1,0 0 1,0 0 0,1 0 0,-1 0-1,0 0 1,-1-2 0,0-2-677,0 1 0,0-1 0,0 0 0,0 0 1,1 0-1,0 0 0,0-1 0,1 1 0,-2-6 0,-8-38-8749</inkml:trace>
  <inkml:trace contextRef="#ctx0" brushRef="#br0" timeOffset="1">94 0 12556,'0'0'8648,"74"4"-6950,-23-3 960,8 1-1216,2 0-674,-7 3-672,0-3-1953,-2-2-5478</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29.730"/>
    </inkml:context>
    <inkml:brush xml:id="br0">
      <inkml:brushProperty name="width" value="0.025" units="cm"/>
      <inkml:brushProperty name="height" value="0.025" units="cm"/>
    </inkml:brush>
  </inkml:definitions>
  <inkml:trace contextRef="#ctx0" brushRef="#br0">249 4 3748,'-11'0'6726,"-45"0"-2008,45 0-629,45 0-2000,632 0-467,-1321 41 612,548-31-1628,6 1 136,94-8-716,8-1-63,14 0-154,613 7-4707,-405-11 4756,-192 3 162,-5-1 160,46-4-1,-71 4-125,0 0-1,0 0 1,0 0-1,0 0 0,-1-1 1,1 1-1,0 0 1,0 0-1,0 0 1,0-1-1,-1 1 0,1 0 1,0-1-1,0 1 1,0-1-1,-1 1 1,1-1-1,0 1 0,-1-1 1,1 0-1,0 0 1,-12-7 1039,-34-4-159,-398-30 1024,-5 36-101,403 6-1833,32 1-122,23 3-142,26 4-346,227 23-586,384-2 0,-626-33 1622,-41-1 419,-368-1-576,309 7-3736,2 0-3368,62-1-9808</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1.572"/>
    </inkml:context>
    <inkml:brush xml:id="br0">
      <inkml:brushProperty name="width" value="0.025" units="cm"/>
      <inkml:brushProperty name="height" value="0.025" units="cm"/>
    </inkml:brush>
  </inkml:definitions>
  <inkml:trace contextRef="#ctx0" brushRef="#br0">263 81 12300,'0'0'13314,"11"-5"-12989,10-4-147,1 1 1,-1 1-1,46-9 0,87-6 26,-57 9-160,-225 36 978,-231 38 876,325-57-1686,-100 6 591,195-13-804,86-16 1,-18 2-42,143 0-432,-81 6 777,-513 53 1281,139-15-1022,146-23-562,-91 17 0,128-21-4,0 0 0,0 0-1,0 0 1,0 1 0,0-1 0,0 0 0,0 0 0,0 0-1,0 0 1,0 0 0,0 0 0,0 0 0,0 0-1,0 1 1,0-1 0,0 0 0,0 0 0,0 0 0,0 0-1,0 0 1,0 0 0,0 0 0,0 1 0,-1-1 0,1 0-1,0 0 1,0 0 0,0 0 0,0 0 0,0 0-1,0 0 1,0 0 0,0 0 0,0 0 0,-1 1 0,25 1-357,38-1-447,79-8-1042,-1-6-1,152-35 1,-268 44 1605,-16 4 250,1-1-1,-1-1 0,0 1 1,1-1-1,-1-1 0,0 0 1,0 0-1,-1 0 0,1-1 1,-1 0-1,11-8 0,-17 12 24,-1-1-1,0 1 1,0 0 0,0 0-1,0-1 1,0 1-1,0 0 1,1-1-1,-1 1 1,0 0-1,0-1 1,0 1-1,0 0 1,0-1 0,0 1-1,0 0 1,-1-1-1,1 1 1,0 0-1,0-1 1,0 1-1,0 0 1,0-1 0,0 1-1,-1 0 1,1 0-1,0-1 1,0 1-1,0 0 1,-1 0-1,1-1 1,0 1-1,0 0 1,-1 0 0,1 0-1,0-1 1,0 1-1,-1 0 1,1 0-1,0 0 1,-1 0-1,1 0 1,0 0 0,-1-1-1,1 1 1,0 0-1,-1 0 1,1 0-1,0 0 1,-1 0-1,1 0 1,0 0-1,-1 1 1,-24-5 865,-21 3-423,0 2 0,0 2 0,-55 10 0,-134 39-2020,208-45 975,-36 5-5842,18-10-6998</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2.463"/>
    </inkml:context>
    <inkml:brush xml:id="br0">
      <inkml:brushProperty name="width" value="0.025" units="cm"/>
      <inkml:brushProperty name="height" value="0.025" units="cm"/>
    </inkml:brush>
  </inkml:definitions>
  <inkml:trace contextRef="#ctx0" brushRef="#br0">277 1 17136,'0'0'9641,"-47"49"-8776,13-13-545,-5 0-223,2 1-65,3-6-129,3-4-351,8-7-32,7-7-545,7-7-961,3-6-929,6-16-13068</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2.808"/>
    </inkml:context>
    <inkml:brush xml:id="br0">
      <inkml:brushProperty name="width" value="0.025" units="cm"/>
      <inkml:brushProperty name="height" value="0.025" units="cm"/>
    </inkml:brush>
  </inkml:definitions>
  <inkml:trace contextRef="#ctx0" brushRef="#br0">1 0 17168,'0'0'7079,"68"37"-4517,-30-27-448,10 1-1153,2 1-672,5 0-225,4-2-1250,-6-3-2081,-7-2-1377,-8-5-3556</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3.137"/>
    </inkml:context>
    <inkml:brush xml:id="br0">
      <inkml:brushProperty name="width" value="0.025" units="cm"/>
      <inkml:brushProperty name="height" value="0.025" units="cm"/>
    </inkml:brush>
  </inkml:definitions>
  <inkml:trace contextRef="#ctx0" brushRef="#br0">245 0 18834,'0'0'2786,"-57"55"-1216,38-28-865,-4-2-353,4 1-256,-1-3-64,7-6-160,-1-3-192,3-5 192,0-5-193,1-4-864,-2 0-1281,0-10-2531,-1-7-6310</inkml:trace>
  <inkml:trace contextRef="#ctx0" brushRef="#br0" timeOffset="1">0 72 5765,'0'0'18770,"71"42"-17072,-43-28-449,8-2-993,5-3-192,3-2-1761,-1-6-1987,1-1-2978,-3 0-7976</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3.485"/>
    </inkml:context>
    <inkml:brush xml:id="br0">
      <inkml:brushProperty name="width" value="0.025" units="cm"/>
      <inkml:brushProperty name="height" value="0.025" units="cm"/>
    </inkml:brush>
  </inkml:definitions>
  <inkml:trace contextRef="#ctx0" brushRef="#br0">198 1 16752,'0'0'4388,"-60"46"-3715,38-23-193,-5 3-192,4-3-192,2-4-64,3-1 33,6-6-33,6-6 32,6-4-32,12-8-2178,6-8-2979</inkml:trace>
  <inkml:trace contextRef="#ctx0" brushRef="#br0" timeOffset="1">90 70 16656,'0'0'8007,"-52"50"-5861,42-33-1025,5-3-928,3 0-193,2-2-1410,0-6-672,0-1-640,-6-5-6439,-2-5 4164,2-9-768</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3.841"/>
    </inkml:context>
    <inkml:brush xml:id="br0">
      <inkml:brushProperty name="width" value="0.025" units="cm"/>
      <inkml:brushProperty name="height" value="0.025" units="cm"/>
    </inkml:brush>
  </inkml:definitions>
  <inkml:trace contextRef="#ctx0" brushRef="#br0">1 5 6598,'0'0'14862,"58"-5"-12684,-27 17-704,7 2-1090,5 2-288,-2-1-416,-1-3-2178,-5-2-5926</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4.187"/>
    </inkml:context>
    <inkml:brush xml:id="br0">
      <inkml:brushProperty name="width" value="0.025" units="cm"/>
      <inkml:brushProperty name="height" value="0.025" units="cm"/>
    </inkml:brush>
  </inkml:definitions>
  <inkml:trace contextRef="#ctx0" brushRef="#br0">323 1 6951,'0'0'17456,"-49"31"-15022,20-10-384,-6 6-897,-1 2-800,-2 2-193,4-1-128,7-3 32,4-9-512,7-3-161,3-7-320,5-7-512,1-1-769,1-9-1794,4-10-4548</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4.543"/>
    </inkml:context>
    <inkml:brush xml:id="br0">
      <inkml:brushProperty name="width" value="0.025" units="cm"/>
      <inkml:brushProperty name="height" value="0.025" units="cm"/>
    </inkml:brush>
  </inkml:definitions>
  <inkml:trace contextRef="#ctx0" brushRef="#br0">0 0 2242,'0'0'22742,"71"30"-21237,-43-13-480,5 1-480,6-1-417,2-3-160,0-4-1890,-5-7-2594,0-3-3556</inkml:trace>
  <inkml:trace contextRef="#ctx0" brushRef="#br0" timeOffset="1">484 11 17264,'0'0'10602,"-60"71"-9929,41-44-257,2-4-159,4-3-193,4-4-32,7-7-160,2-5-769,11-4-641,13-4-608,1-13-1249,6-3-2242,0-5-4004</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4.872"/>
    </inkml:context>
    <inkml:brush xml:id="br0">
      <inkml:brushProperty name="width" value="0.025" units="cm"/>
      <inkml:brushProperty name="height" value="0.025" units="cm"/>
    </inkml:brush>
  </inkml:definitions>
  <inkml:trace contextRef="#ctx0" brushRef="#br0">188 1 5125,'0'0'13196,"-65"48"-10441,39-23-1250,0 2-544,3-4 385,5-2 255,3-4-736,4-7-705,8-5 32,3-16-3747,3-7-1058,6-6-1825,-2 0-3939</inkml:trace>
  <inkml:trace contextRef="#ctx0" brushRef="#br0" timeOffset="1">61 37 4612,'0'0'8264,"57"25"-7335,-25-22-865,9-3-2018,3 0-4644</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5.228"/>
    </inkml:context>
    <inkml:brush xml:id="br0">
      <inkml:brushProperty name="width" value="0.025" units="cm"/>
      <inkml:brushProperty name="height" value="0.025" units="cm"/>
    </inkml:brush>
  </inkml:definitions>
  <inkml:trace contextRef="#ctx0" brushRef="#br0">129 1 9097,'0'0'18166,"-2"8"-17851,-3 11-287,-1-1 1,-1 0-1,-1 0 0,0 0 0,-1-1 0,-14 19 1,16-31-1500,7-5 1160,-1 0 0,1 0 1,0 0-1,-1 0 0,1 0 0,-1 0 0,1 0 1,0 0-1,-1 0 0,1 0 0,-1 0 1,1 0-1,0 0 0,-1-1 0,1 1 0,0 0 1,-1 0-1,1 0 0,0-1 0,-1 1 0,1 0 1,0 0-1,-1-1 0,1 1 0,0 0 0,0-1 1,-1 1-1,1 0 0,0-1 0,0 1 0,0 0 1,0-1-1,-1 1 0,1-1 0,0 1 0,0 0 1,0-1-1,0 0 0,-3-13-8043</inkml:trace>
  <inkml:trace contextRef="#ctx0" brushRef="#br0" timeOffset="1">0 38 4452,'0'0'24151,"65"52"-23606,-28-40-449,6 0-961,13-3-3940,11-5-9384</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6.196"/>
    </inkml:context>
    <inkml:brush xml:id="br0">
      <inkml:brushProperty name="width" value="0.025" units="cm"/>
      <inkml:brushProperty name="height" value="0.025" units="cm"/>
    </inkml:brush>
  </inkml:definitions>
  <inkml:trace contextRef="#ctx0" brushRef="#br0">0 176 11018,'0'0'13250,"16"-8"-11472,74-40-979,3 5 0,101-32 0,-194 75-806,1 0-1,-1-1 1,0 1 0,0 0-1,0 0 1,0 0-1,0 0 1,1 0 0,-1 0-1,0 0 1,0 0 0,0 0-1,0 0 1,1 0 0,-1 0-1,0 0 1,0 0 0,0 0-1,0 0 1,1 0 0,-1 0-1,0 0 1,0 0 0,0 0-1,0 0 1,1 0 0,-1 0-1,0 0 1,0 0-1,0 0 1,0 0 0,1 1-1,-1-1 1,0 0 0,0 0-1,0 0 1,0 0 0,0 0-1,0 1 1,0-1 0,1 0-1,-1 0 1,0 0 0,0 0-1,0 0 1,0 1 0,0-1-1,0 0 1,0 0 0,0 0-1,0 0 1,0 1-1,0-1 1,0 0 0,0 0-1,-7 16-181,-21 26 209,18-28 54,4-5-3,1 1 1,-1-1-1,2 1 1,-1 0-1,1 0 1,-5 20-1,9-28-46,0 1 0,-1-1 0,1 0 0,0 0 0,0 0 0,1 0 0,-1 1-1,0-1 1,1 0 0,-1 0 0,1 0 0,0 0 0,-1 0 0,1 0 0,0 0 0,0 0 0,1 0-1,-1 0 1,0-1 0,1 1 0,-1 0 0,1-1 0,-1 1 0,1-1 0,0 0 0,-1 1 0,1-1-1,0 0 1,0 0 0,0 0 0,0 0 0,0-1 0,0 1 0,0 0 0,0-1 0,0 0 0,1 1-1,-1-1 1,0 0 0,2 0 0,8 2 100,-1-1-1,1-1 0,-1 1 0,1-2 1,-1 0-1,1 0 0,-1-1 1,1 0-1,11-4 0,-7-1-82,0 0 0,-1 0 0,0-2 0,0 0 0,19-15 0,-24 16-41,29-17 65,-38 24-57,0 1 0,1 0 0,-1-1-1,0 1 1,0 0 0,1-1 0,-1 1-1,0 0 1,0 0 0,1 0 0,-1 0-1,0 0 1,1 1 0,-1-1-1,0 0 1,0 0 0,0 1 0,1-1-1,-1 1 1,0-1 0,0 1 0,0 0-1,0-1 1,0 1 0,0 0 0,0 0-1,0 0 1,0 0 0,0 0-1,0 0 1,0 1 0,2 1 27,0 0 0,0 0 0,0 0 0,1-1 0,-1 1 0,1-1 0,-1 0 0,1 1 0,0-2 0,0 1 0,0 0 0,0-1 0,0 0 0,0 0 0,0 0 0,0 0 0,0-1 0,1 0 0,-1 1 0,0-2 0,0 1 0,0 0 0,1-1 0,3-1 0,13-3-77,0 0 0,-1-1 1,28-14-1,-37 16-221,-11 4 257,9-5-2191,-7-1-7000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6.722"/>
    </inkml:context>
    <inkml:brush xml:id="br0">
      <inkml:brushProperty name="width" value="0.025" units="cm"/>
      <inkml:brushProperty name="height" value="0.025" units="cm"/>
    </inkml:brush>
  </inkml:definitions>
  <inkml:trace contextRef="#ctx0" brushRef="#br0">0 136 16624,'0'0'2776,"5"-10"-11,-1 3-2394,-1 0 1,1 1-1,0-1 0,0 1 1,1 0-1,0 0 0,0 1 1,1 0-1,-1 0 0,1 0 1,0 0-1,0 1 1,1 0-1,-1 0 0,15-5 1,6 0-2,0 2 1,1 1 0,0 1-1,0 1 1,1 2 0,-1 0 0,1 2-1,28 4 1,-55-4-381,0 0 0,1 0 0,-1 1 0,0-1 0,0 0 0,1 1 0,-1-1 0,0 1 0,0 0 0,0 0 0,0 0 0,0 0 0,0 0 0,0 0 0,0 1 0,-1-1 0,1 0 0,0 1 0,-1 0 0,1-1 0,-1 1 0,0 0 0,1 0 0,-1 0 0,0 0 0,1 2 0,6 9 2,-4-12 76,0 1 0,0-1 0,0 0 0,1 0 0,-1 0 0,0 0 0,1-1 0,-1 0 0,0 0 0,1 0 0,-1 0 0,6-2-1,5 1 198,41-1-76,-38 0-156,1 1 0,0 1 0,-1 1 1,1 0-1,-1 1 0,1 1 0,29 9 0,-41-9-354,-7-2 104,1-1 0,-1 1 0,1-1 0,0 1 1,0-1-1,-1 1 0,1-1 0,0 0 0,-1 1 0,1-1 0,0 0 0,0 0 0,0 0 0,-1 0 0,1 0 0,0 1 0,0-1 0,0-1 0,0 1 1,-1 0-1,1 0 0,0 0 0,0 0 0,-1 0 0,1-1 0,0 1 0,0 0 0,-1-1 0,1 1 0,0-1 0,0 1 0,-1-1 0,1 1 0,-1-1 1,2 0-1,8-16-10519</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37.723"/>
    </inkml:context>
    <inkml:brush xml:id="br0">
      <inkml:brushProperty name="width" value="0.025" units="cm"/>
      <inkml:brushProperty name="height" value="0.025" units="cm"/>
    </inkml:brush>
  </inkml:definitions>
  <inkml:trace contextRef="#ctx0" brushRef="#br0">0 123 10890,'0'0'14782,"9"-3"-13052,64-34 523,-49 24-1963,1 0 0,0 2-1,0 0 1,1 2 0,0 1 0,46-8-1,-70 15-295,0 1 0,1-1 1,-1 1-1,0 0 0,0 0 0,1 0 0,-1 0 0,0 1 0,0-1 0,1 0 0,-1 1 0,0 0 0,0-1 0,0 1 0,0 0 0,0 0 0,0 0 1,0 0-1,0 1 0,0-1 0,0 0 0,-1 1 0,1-1 0,-1 1 0,1 0 0,-1-1 0,1 1 0,-1 0 0,0 0 0,2 3 0,-1 4 10,-1-1 0,1 0-1,-2 0 1,1 1 0,-1-1-1,-1 16 1,2 32 181,-1-55-183,0-1 1,1 0-1,-1 1 1,0-1-1,1 0 1,-1 1-1,0-1 1,1 0-1,-1 1 1,1-1-1,-1 0 1,0 0-1,1 1 1,-1-1-1,1 0 1,-1 0-1,1 0 1,-1 0-1,1 0 1,-1 1-1,1-1 1,-1 0-1,1 0 1,-1 0-1,1 0 0,-1-1 1,0 1-1,1 0 1,-1 0-1,1 0 1,-1 0-1,1 0 1,-1-1-1,1 1 1,0 0-1,18-8 176,56-41 240,-63 39-419,0 0-1,0 2 0,1-1 0,1 2 0,-1 0 1,1 0-1,0 1 0,1 1 0,19-4 0,-34 9-6,1-1 0,0 1 0,0 0 0,-1 0 0,1 0 0,0 0-1,-1 1 1,1-1 0,0 0 0,-1 0 0,1 0 0,0 1 0,-1-1-1,1 0 1,0 0 0,-1 1 0,1-1 0,0 1 0,-1-1 0,1 0 0,-1 1-1,1-1 1,-1 1 0,1 0 0,-1-1 0,0 1 0,1-1 0,-1 1 0,0 0-1,1-1 1,-1 2 0,3 28 135,-15 31 236,-3-16-203,51-72-160,-4-5 0,-17 16 0,0 2 0,1-1 0,0 2 0,1 0 0,26-14 0,-43 27-5,1-1 1,-1 1-1,0 0 0,1 0 0,-1 0 1,1 0-1,-1-1 0,0 1 0,1 0 1,-1 0-1,1 0 0,-1 0 0,0 0 1,1 0-1,-1 0 0,1 0 0,-1 0 1,0 0-1,1 0 0,-1 0 0,1 0 1,-1 1-1,0-1 0,1 0 0,-1 0 1,0 0-1,1 0 0,-1 1 0,0-1 1,1 0-1,-1 0 0,0 1 0,1-1 1,-1 0-1,0 1 0,0-1 0,1 0 1,-1 1-1,0-1 0,0 0 0,0 1 1,1-1-1,-1 1 0,0-1 0,0 0 1,0 1-1,0-1 0,0 1 0,0-1 1,0 0-1,0 1 0,0 17-2656,0-20 252,6-18-9570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46.769"/>
    </inkml:context>
    <inkml:brush xml:id="br0">
      <inkml:brushProperty name="width" value="0.025" units="cm"/>
      <inkml:brushProperty name="height" value="0.025" units="cm"/>
    </inkml:brush>
  </inkml:definitions>
  <inkml:trace contextRef="#ctx0" brushRef="#br0">16 8 15791,'5'-7'6174,"-3"9"-2372,-2 24-1130,-6 41-1766,3-45-698,-3 15-89,2 1-1,1 0 0,2 0 1,2 0-1,5 40 0,2-56-1221,-4-19-2289,-3-13-964,-2-7-1585</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0.777"/>
    </inkml:context>
    <inkml:brush xml:id="br0">
      <inkml:brushProperty name="width" value="0.025" units="cm"/>
      <inkml:brushProperty name="height" value="0.025" units="cm"/>
    </inkml:brush>
  </inkml:definitions>
  <inkml:trace contextRef="#ctx0" brushRef="#br0">219 46 10218,'-29'9'7142,"-5"6"-3279,31-14-3594,0 0 1,0 1 0,0 0 0,1 0-1,-1 0 1,0 0 0,1 0 0,-1 1-1,1-1 1,0 1 0,-1-1 0,1 1-1,1 0 1,-1 0 0,0 0 0,1 0-1,-2 4 1,3-13-312,0 1 1,-1-1-1,1 0 0,-1 0 0,0 1 1,-1-1-1,1 1 0,-1-1 0,0 1 1,-6-10-1,8 14 65,0 1 0,0 0-1,0 0 1,0-1 0,0 1 0,0 0 0,0 0-1,0-1 1,0 1 0,0 0 0,0-1 0,0 1 0,0 0-1,0 0 1,0-1 0,0 1 0,0 0 0,0-1 0,1 1-1,-1 0 1,0 0 0,0-1 0,0 1 0,0 0-1,1 0 1,-1 0 0,0-1 0,0 1 0,0 0 0,1 0-1,-1 0 1,0 0 0,0-1 0,1 1 0,-1 0-1,0 0 1,1 0 0,18-7 1846,32-1 1983,-37 6-3292,20-6-560,27-2 0,-60 12 0,0 1 0,0 0 0,-1-1 0,1 1 0,-1 0 0,0 0 0,0-1 0,0 1 0,-1 4 0,1-2 0,-16 237 0,28 157 0,-11-397 0,-1-1 0,0 1 0,0 0 0,0-1 0,0 1 0,0 0 0,-1-1 0,1 1 0,0-1 0,-1 1 0,1 0 0,-1-1 0,1 1 0,-1-1 0,0 1 0,0-1 0,0 0 0,0 1 0,0-1 0,0 0 0,0 1 0,0-1 0,0 0 0,-2 1 0,1-1 0,0-1 0,0 0 0,0 1 0,0-1 0,0 0 0,0 0 0,0 0 0,1 0 0,-1 0 0,0-1 0,0 1 0,0 0 0,0-1 0,0 0 0,0 1 0,-3-3 0,-7-3 0,0-1 0,0-1 0,1 0 0,-14-12 0,-60-62 0,75 72 0,0-1 0,1-1 0,1 0 0,0 0 0,0-1 0,-5-13 0,12 24-10,1 0-1,-1 0 1,1 1 0,-1-1 0,1 0-1,0 0 1,0 1 0,0-1-1,0 0 1,0 0 0,0 0 0,0 1-1,1-1 1,-1 0 0,0 0-1,1 1 1,0-1 0,-1 0 0,1 1-1,0-1 1,0 1 0,0-1-1,0 1 1,0-1 0,0 1 0,1 0-1,-1-1 1,0 1 0,1 0-1,-1 0 1,1 0 0,-1 0 0,1 0-1,-1 0 1,1 0 0,0 1-1,-1-1 1,1 1 0,0-1 0,3 0-1,11-3-435,0 0-1,1 1 0,25-1 0,-22 2-424,69-8-10308,-48 4 3721</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1.107"/>
    </inkml:context>
    <inkml:brush xml:id="br0">
      <inkml:brushProperty name="width" value="0.025" units="cm"/>
      <inkml:brushProperty name="height" value="0.025" units="cm"/>
    </inkml:brush>
  </inkml:definitions>
  <inkml:trace contextRef="#ctx0" brushRef="#br0">13 164 12556,'0'0'11910,"10"-4"-10165,-6 3-1611,17-7 1109,-2-1 1,38-23-1,-52 30-1115,-1-1 0,1 0 1,-1 0-1,0-1 0,0 1 0,0-1 0,-1 0 1,1 0-1,-1 0 0,0 0 0,0-1 0,0 1 0,-1-1 1,1 0-1,-1 0 0,0 1 0,-1-2 0,1 1 1,-1 0-1,1-7 0,-2 11-128,0 1 0,0-1 0,0 1 0,0-1 0,0 0 0,0 1 0,-1-1 0,1 0 0,0 1 0,0-1 0,0 1 0,-1-1 0,1 1 0,0-1 0,-1 1 0,1-1 0,0 1 0,-1-1 0,1 1 0,-1-1 0,1 1 0,0-1 0,-1 1 0,1 0 0,-1-1 0,0 1 0,1 0 0,-1-1 0,1 1 0,-1 0 0,0-1 0,-25 4 0,20-2 0,1 2 0,-1-1 0,0 1 0,0-1 0,1 2 0,-6 3 0,0 2 0,1 1 0,1 0 0,0 1 0,0 0 0,1 0 0,1 1 0,0 0 0,0 0 0,1 0 0,1 1 0,0 0 0,1 0 0,-4 21 0,8-33-10,-1 1 1,1-1-1,1 0 1,-1 1-1,0-1 1,0 0-1,0 0 0,1 1 1,-1-1-1,1 0 1,-1 0-1,1 1 1,-1-1-1,1 0 1,0 0-1,-1 0 0,1 0 1,0 0-1,0 0 1,0 0-1,0 0 1,0 0-1,0-1 0,0 1 1,0 0-1,2 1 1,1-1-84,0 1-1,1-1 1,-1 0 0,0 0 0,1 0 0,-1 0-1,0-1 1,7 0 0,2 0-541,0-1 0,0 0 0,0-1 0,0-1 0,12-3 0,14-13-6450,-3-5-3096</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1.466"/>
    </inkml:context>
    <inkml:brush xml:id="br0">
      <inkml:brushProperty name="width" value="0.025" units="cm"/>
      <inkml:brushProperty name="height" value="0.025" units="cm"/>
    </inkml:brush>
  </inkml:definitions>
  <inkml:trace contextRef="#ctx0" brushRef="#br0">97 229 20307,'0'0'2531,"-11"9"-33,4-3-1856,-41 36 1856,45-39-2413,0 0 1,0 1-1,0-1 0,1 1 1,-1 0-1,1 0 0,0 0 1,0 0-1,0 0 0,1 0 1,0 0-1,0 1 0,0-1 1,-1 7-1,2-10-83,0 0 0,0 0 0,1 0 0,-1 0 0,0 0 0,0-1 0,1 1 0,-1 0 0,0 0 0,1-1 0,-1 1 0,1 0 0,-1 0-1,1-1 1,-1 1 0,1 0 0,0-1 0,-1 1 0,1-1 0,0 1 0,-1-1 0,1 1 0,0-1 0,0 0 0,1 1 0,30 6 117,-23-7-71,1 0 0,0-1 1,0 0-1,14-3 0,-10-1 1,0-1 0,-1 0-1,0-2 1,0 1 0,0-1-1,-1-1 1,-1 0 0,21-20-1,1-6 344,40-54 1,-64 76-256,39-54 653,-44 61-745,-1 1 0,0-1 0,0 0 0,-1 0 0,0 0 0,0-1 0,0 1 0,-1-1 0,2-11 0,-3 18-45,0 0 0,0 0 0,0-1 0,0 1 0,0 0 0,0 0 0,0 0 0,0-1 0,0 1 0,0 0 0,0 0 0,0 0 0,0 0 0,-1-1 0,1 1 0,0 0 0,0 0 0,0 0 0,0 0 0,0-1 0,0 1 0,0 0 0,-1 0 0,1 0 0,0 0 0,0 0 0,0-1 0,0 1 0,0 0 0,-1 0 0,1 0 0,0 0 0,0 0 0,0 0 0,0 0 0,-1 0 0,1 0 0,0 0 0,0 0 0,0 0 0,-1 0 0,1 0 0,0 0 0,0 0 0,0 0 0,-1 0 0,-11 6 0,-9 12 0,7-2 0,1 2 0,1-1 0,1 2 0,0-1 0,-10 27 0,16-32 0,0 1 0,0-1 0,2 1 0,-1 0 0,2 1 0,0-1 0,1 0 0,1 27 0,0-37-124,1 0-1,0 0 1,1 0-1,-1 0 1,1 0-1,-1 0 1,1 0-1,0 0 1,1-1-1,-1 1 1,1-1-1,-1 1 1,1-1-1,0 0 1,0 0-1,1-1 1,-1 1-1,0-1 1,1 1-1,4 1 1,-4-2-209,1 1 0,-1-1 1,1 0-1,-1-1 1,1 1-1,0-1 1,0 0-1,0 0 1,0 0-1,0-1 1,0 0-1,0 0 1,0 0-1,0-1 0,0 1 1,0-1-1,5-2 1,11-9-7083</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1.806"/>
    </inkml:context>
    <inkml:brush xml:id="br0">
      <inkml:brushProperty name="width" value="0.025" units="cm"/>
      <inkml:brushProperty name="height" value="0.025" units="cm"/>
    </inkml:brush>
  </inkml:definitions>
  <inkml:trace contextRef="#ctx0" brushRef="#br0">0 70 21204,'0'0'9369,"10"9"-8072,-5-4-1244,0-1 0,1 1-1,-1-1 1,1 0 0,0 0 0,0-1-1,1 1 1,-1-1 0,1-1 0,-1 1-1,1-1 1,0-1 0,0 1 0,0-1-1,0 0 1,8 0 0,-8-1-53,-1-1 0,1 0 0,-1 0 0,0 0 0,1 0 0,-1-1 0,0 0 0,0-1 0,0 1 0,0-1 0,-1 0 0,7-5 0,-10 7 0,1-1 0,0-1 0,-1 1 0,0 0 0,1-1 0,-1 1 0,0-1 0,0 0 0,-1 1 0,1-1 0,-1 0 0,1 0 0,-1 0 0,0 0 0,0-1 0,0 1 0,0 0 0,-1 0 0,1-1 0,-1 1 0,0 0 0,0-1 0,0 1 0,0 0 0,-2-6 0,1 8 0,1-1 0,-1 1 0,0 0 0,0 0 0,0-1 0,0 1 0,-1 0 0,1 0 0,0 0 0,0 0 0,-1 0 0,1 0 0,0 1 0,-1-1 0,1 0 0,-1 1 0,1-1 0,-1 1 0,1-1 0,-1 1 0,1 0 0,-1 0 0,1 0 0,-1 0 0,0 0 0,-1 0 0,-47 4 0,40 0 0,0 0 0,0 0 0,1 1 0,-1 0 0,1 1 0,0 0 0,0 0 0,1 1 0,-15 16 0,19-20 0,0 1 0,0 0 0,1 0 0,0 0 0,-1 1 0,2-1 0,-1 1 0,0-1 0,1 1 0,0 0 0,0 0 0,0 0 0,1 1 0,0-1 0,0 0 0,0 0 0,0 1 0,1-1 0,0 1 0,0-1 0,2 10 0,-1-12 0,0-1 0,1 0 0,-1 0 0,0 0 0,1 0 0,-1 0 0,1 0 0,0 0 0,-1-1 0,1 1 0,0-1 0,0 1 0,0-1 0,0 1 0,0-1 0,1 0 0,-1 0 0,0 0 0,4 0 0,51 11 0,-51-12 0,37 5-491,0-3 0,0-1 0,45-6-1,-2-8-7408</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4.114"/>
    </inkml:context>
    <inkml:brush xml:id="br0">
      <inkml:brushProperty name="width" value="0.025" units="cm"/>
      <inkml:brushProperty name="height" value="0.025" units="cm"/>
    </inkml:brush>
  </inkml:definitions>
  <inkml:trace contextRef="#ctx0" brushRef="#br0">30 91 16912,'0'0'2776,"10"-9"-790,2 0-1472,-1 0 0,1 0 1,1 2-1,-1-1 0,2 2 0,-1 0 1,0 0-1,23-5 0,-18 7 127,0 1-1,1 1 1,-1 1 0,20 1-1,-37 0-626,0 0 0,0 0-1,0 0 1,0 0 0,0 0 0,0 0-1,0 1 1,0-1 0,0 0 0,0 1-1,0-1 1,0 1 0,0-1 0,0 1-1,0-1 1,0 1 0,0 0 0,0-1-1,-1 1 1,1 0 0,0 0 0,0 0-1,-1 0 1,1 0 0,-1-1 0,1 1-1,-1 0 1,1 0 0,-1 0 0,0 0-1,1 0 1,-1 1 0,0-1 0,0 0-1,0 0 1,0 0 0,0 0 0,0 0-1,0 0 1,0 0 0,0 0-1,0 0 1,0 0 0,-1 0 0,1 0-1,-1 0 1,0 2 0,-2 5 92,0-1 0,0 1 1,-1-1-1,0 0 0,-6 9 0,-98 111 869,77-95-757,2 2 0,1 1 0,-46 77 1,72-109-212,1 0 1,-1 0-1,1 1 1,-1-1 0,1 1-1,0-1 1,0 1-1,1 0 1,-1-1 0,1 1-1,0 0 1,0 4-1,0-7-6,1 1 0,-1-1-1,1 1 1,0-1-1,-1 0 1,1 1 0,0-1-1,0 0 1,0 1 0,0-1-1,0 0 1,0 0-1,0 0 1,1 0 0,-1 0-1,0 0 1,1 0 0,-1-1-1,0 1 1,1 0-1,-1-1 1,1 1 0,-1-1-1,1 1 1,-1-1 0,1 0-1,-1 0 1,1 0-1,2 0 1,43 2-435,0-3 0,0-2 0,0-1 0,0-3 0,58-16 0,-67 15-165,-33 7-103,15-5-2748,-10 0-2274,-8-2-2817</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4.443"/>
    </inkml:context>
    <inkml:brush xml:id="br0">
      <inkml:brushProperty name="width" value="0.025" units="cm"/>
      <inkml:brushProperty name="height" value="0.025" units="cm"/>
    </inkml:brush>
  </inkml:definitions>
  <inkml:trace contextRef="#ctx0" brushRef="#br0">0 16 12876,'0'0'17777,"80"-4"-15887,-29-2-1666,3 2-224,-1 3 0,-3 1 0,-8 0-2018,-12 0-3107,-13 0-2466,-8 0-8296</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4.959"/>
    </inkml:context>
    <inkml:brush xml:id="br0">
      <inkml:brushProperty name="width" value="0.025" units="cm"/>
      <inkml:brushProperty name="height" value="0.025" units="cm"/>
    </inkml:brush>
  </inkml:definitions>
  <inkml:trace contextRef="#ctx0" brushRef="#br0">47 167 23766,'0'0'8521,"10"8"-8303,-8-6-205,-1 0-7,1 0 0,0 0 0,-1-1 0,1 1 0,0 0 0,0-1 0,0 1 0,0-1 0,0 0 0,1 0 0,-1 0 1,0 0-1,0 0 0,1 0 0,-1 0 0,1-1 0,-1 1 0,0-1 0,1 0 0,-1 0 0,1 0 0,-1 0 0,1 0 1,-1 0-1,1-1 0,-1 1 0,1-1 0,-1 0 0,0 0 0,1 0 0,-1 0 0,0 0 0,0 0 0,0 0 0,0-1 1,0 1-1,0-1 0,0 1 0,0-1 0,2-2 0,2-4-6,1 1 0,-1-1 0,0-1 0,-1 1 0,0-1 0,0 1 0,-1-2 0,0 1 0,0 0 0,-1-1 0,-1 1 0,1-1 0,-2 0 0,1 0 0,-1-15 0,-1 24 0,0 0 0,1 0 0,-1 1 0,0-1 0,0 0 0,-1 0 0,1 1 0,0-1 0,0 0 0,0 1 0,0-1 0,-1 0 0,1 0 0,0 1 0,-1-1 0,1 0 0,0 1 0,-1-1 0,1 1 0,-1-1 0,1 1 0,-1-1 0,1 0 0,-1 1 0,1 0 0,-1-1 0,0 1 0,-1-1 0,-20 4 0,15 0 0,0 1 0,1 0 0,-1 0 0,-10 10 0,-1 3 0,0 2 0,2 0 0,0 0 0,-13 24 0,23-35 0,1 2 0,0-1 0,1 1 0,0-1 0,0 1 0,1 1 0,0-1 0,1 0 0,0 1 0,0-1 0,2 1 0,-1 13 0,1-22 0,1 0 0,-1 0 0,0 0 0,1 1 0,0-1 0,-1 0 0,1 0 0,0 0 0,0 0 0,0 0 0,0-1 0,1 1 0,-1 0 0,0 0 0,1-1 0,-1 1 0,1-1 0,0 1 0,-1-1 0,1 0 0,2 2 0,1-1 0,0 0 0,0 0 0,0 0 0,0 0 0,0-1 0,0 0 0,1 0 0,8 0 0,-1-1 0,0-1 0,0 0 0,0 0 0,-1-1 0,1-1 0,-1 0 0,13-5 0,-5-3 0,-1 0 0,0-1 0,-1-1 0,-1 0 0,0-1 0,0-2 0,-1 1 0,-1-2 0,-1 0 0,-1 0 0,0-2 0,-1 1 0,-1-2 0,15-35 0,-59 118 0,25-50 0,0 1 0,1-1 0,0 1 0,1 0 0,1 1 0,0-1 0,-4 29 0,8-40 3,1 1 1,-1-1-1,1 1 0,0-1 1,0 1-1,1-1 1,-1 1-1,1-1 0,-1 1 1,1-1-1,0 1 0,1-1 1,-1 0-1,0 0 1,1 1-1,0-1 0,0 0 1,0-1-1,0 1 0,3 4 1,0-4-31,0 0-1,-1-1 1,1 1 0,0-1 0,0 0 0,0 0-1,0 0 1,1-1 0,-1 0 0,0 0-1,1 0 1,8-1 0,-8 1-223,20 0-3047,-10-4-3331,3-10-7834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5.302"/>
    </inkml:context>
    <inkml:brush xml:id="br0">
      <inkml:brushProperty name="width" value="0.025" units="cm"/>
      <inkml:brushProperty name="height" value="0.025" units="cm"/>
    </inkml:brush>
  </inkml:definitions>
  <inkml:trace contextRef="#ctx0" brushRef="#br0">1 63 27930,'0'0'4837,"3"-54"-4837,-3 47 0,0 5 0,0 6 0,0 5-3748,1 1-5668</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5.879"/>
    </inkml:context>
    <inkml:brush xml:id="br0">
      <inkml:brushProperty name="width" value="0.025" units="cm"/>
      <inkml:brushProperty name="height" value="0.025" units="cm"/>
    </inkml:brush>
  </inkml:definitions>
  <inkml:trace contextRef="#ctx0" brushRef="#br0">191 1 14414,'0'0'13981,"-1"15"-13202,-8 39-159,-3 0-1,-2-1 0,-24 61 0,-9-1-2,-18 49-348,65-161-381,-1 1 0,0 0 0,1-1 0,-1 1 0,1 0 0,-1-1 0,1 1-1,0 0 1,0 0 0,0-1 0,0 1 0,0 0 0,0 0 0,0-1 0,0 1 0,1 0-1,-1 0 1,1-1 0,-1 1 0,3 3 0,-2-5-161,0 1-1,0-1 1,1 1 0,-1-1 0,0 1-1,1-1 1,-1 0 0,1 0-1,-1 0 1,0 0 0,1 0 0,-1 0-1,1 0 1,-1 0 0,0 0 0,1-1-1,-1 1 1,0-1 0,1 1-1,-1-1 1,0 1 0,0-1 0,1 0-1,-1 1 1,2-3 0,23-16-6694</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6.394"/>
    </inkml:context>
    <inkml:brush xml:id="br0">
      <inkml:brushProperty name="width" value="0.025" units="cm"/>
      <inkml:brushProperty name="height" value="0.025" units="cm"/>
    </inkml:brush>
  </inkml:definitions>
  <inkml:trace contextRef="#ctx0" brushRef="#br0">33 64 20307,'0'0'11040,"9"4"-10346,0 1-632,-1-2 1,1 1-1,0-1 1,0-1-1,0 1 0,1-2 1,15 2-1,-22-3-53,-1 0 0,0 0 1,1 0-1,-1 0 0,0-1 0,1 1 0,-1-1 0,0 1 0,0-1 1,0 0-1,1 0 0,-1 0 0,0 0 0,0 0 0,0-1 0,-1 1 0,4-3 1,-4 2-7,1 0 0,-1 0 0,0-1 0,0 1 0,0-1 0,0 1 0,0-1 1,-1 1-1,1-1 0,-1 0 0,0 1 0,1-1 0,-1 0 0,0 1 0,-1-1 1,1 0-1,0 1 0,-1-1 0,-1-4 0,2 6-3,-1 0 0,1 0 0,0-1 0,-1 1 0,0 0 0,1 0 0,-1 0 0,0 0 0,1 0 0,-1 0 0,0 0 0,0 0 0,0 0 0,0 0 0,0 1 0,0-1 0,0 0 0,0 1 0,0-1 0,0 1 0,-1-1 0,1 1 0,0-1 0,0 1 0,0 0 0,-1-1 0,1 1 0,0 0 0,0 0 0,-1 0 0,1 0 0,0 0 0,0 0 0,-1 1 0,1-1 0,0 0 0,0 1 0,-1-1 0,0 1 0,-3 0 0,1 1 0,-1 0 0,1-1 0,0 1 0,0 1 0,0-1 0,0 1 0,0-1 0,-5 5 0,-1 4 0,1-1 0,-1 1 0,2 1 0,0 0 0,0 0 0,1 0 0,1 1 0,0 0 0,0 0 0,-6 25 0,12-37 0,0 1 0,0-1 0,0 0 0,0 1 0,0-1 0,0 1 0,0-1 0,0 0 0,0 1 0,1-1 0,-1 0 0,0 0 0,1 1 0,-1-1 0,1 0 0,0 0 0,-1 1 0,1-1 0,0 0 0,0 0 0,0 0 0,0 0 0,-1 0 0,3 1 0,0 0 0,0-1 0,0 0 0,-1 1 0,1-1 0,0-1 0,0 1 0,0 0 0,0-1 0,0 1 0,6-1 0,4 0 0,0-1 0,1-1 0,-1 0 0,16-5 0,4-5 0,-1-2 0,-1 0 0,0-3 0,-2 0 0,43-33 0,-59 41 0,-13 9 0,1-1 0,-1 1 0,1-1 0,-1 1 0,1-1 0,0 1 0,-1 0 0,1-1 0,-1 1 0,1 0 0,0-1 0,-1 1 0,1 0 0,0 0 0,-1 0 0,1 0 0,0-1 0,-1 1 0,1 0 0,0 0 0,-1 0 0,1 0 0,1 1 0,-3 12 0,-19 30 0,17-36 0,2-6 0,0 1 0,0-1 0,0 1 0,0 0 0,1-1 0,-1 1 0,1 0 0,-1-1 0,1 1 0,0 0 0,-1 0 0,1 0 0,0-1 0,0 1 0,0 0 0,1 3 0,0-5 0,-1 0 0,1 1 0,-1-1 0,1 1 0,-1-1 0,1 0 0,-1 1 0,1-1 0,0 0 0,-1 0 0,1 0 0,0 1 0,-1-1 0,1 0 0,0 0 0,-1 0 0,1 0 0,0 0 0,-1 0 0,1 0 0,0 0 0,-1-1 0,1 1 0,0 0 0,-1 0 0,1 0 0,-1-1 0,2 0 0,58-32 0,-50 27 0,2-2 0,-8 5 0,1 0 0,-1 0 0,1 1 0,-1-1 0,1 1 0,9-3 0,-14 6 1,1-1 0,-1 0-1,1 1 1,0-1 0,-1 0 0,1 1-1,-1-1 1,1 1 0,-1-1 0,0 1 0,1-1-1,-1 1 1,1-1 0,-1 1 0,0 0-1,1-1 1,-1 1 0,0-1 0,0 1 0,0 0-1,1-1 1,-1 1 0,0 0 0,0-1-1,0 1 1,0 0 0,0-1 0,0 1 0,0 0-1,0-1 1,-1 1 0,1 0 0,0-1-1,0 1 1,-1 0 0,-4 30-141,-24 32-5011,22-50 1632,-1 2-3938</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6.892"/>
    </inkml:context>
    <inkml:brush xml:id="br0">
      <inkml:brushProperty name="width" value="0.025" units="cm"/>
      <inkml:brushProperty name="height" value="0.025" units="cm"/>
    </inkml:brush>
  </inkml:definitions>
  <inkml:trace contextRef="#ctx0" brushRef="#br0">130 13 22742,'0'0'7142,"-9"-4"-4697,6 3-2431,1 0-1,-1 0 0,0-1 0,0 2 1,1-1-1,-1 0 0,0 0 0,0 1 1,0 0-1,0-1 0,0 1 0,0 0 1,0 1-1,0-1 0,1 0 1,-1 1-1,0 0 0,0-1 0,0 1 1,1 0-1,-1 1 0,0-1 0,1 0 1,-1 1-1,1-1 0,-1 1 0,1 0 1,0 0-1,0 0 0,0 0 0,0 0 1,-2 3-1,1-2-13,0 1 0,0-1 0,0 1 0,0-1 0,0 1 0,1 0 0,0 0 0,0 0 0,0 0 0,0 0 0,-1 8 0,3-10 0,0 0 0,0-1 0,0 1 0,0-1 0,1 1 0,-1-1 0,0 1 0,1-1 0,-1 1 0,1-1 0,0 1 0,0-1 0,-1 0 0,1 1 0,0-1 0,0 0 0,0 0 0,0 0 0,0 0 0,1 1 0,-1-1 0,0-1 0,0 1 0,1 0 0,-1 0 0,0 0 0,1-1 0,-1 1 0,1-1 0,-1 1 0,1-1 0,-1 0 0,1 1 0,0-1 0,2 0 0,37 6-29,26 4-75,-63-9 96,0 0-1,0 1 1,0-1 0,0 1 0,0-1-1,0 1 1,-1 0 0,1 1 0,-1-1 0,0 1-1,0-1 1,5 6 0,-7-6 10,1 0 1,-1 0-1,-1 0 1,1 0 0,0 0-1,0 0 1,-1 0-1,1 0 1,-1 1-1,0-1 1,1 0-1,-1 0 1,0 0 0,0 1-1,-1-1 1,1 0-1,0 0 1,-1 0-1,1 1 1,-1-1 0,0 0-1,0 0 1,0 0-1,0 0 1,0 0-1,0 0 1,0-1-1,-1 1 1,1 0 0,0-1-1,-1 1 1,0 0-1,1-1 1,-1 0-1,-3 2 1,-4 5 26,-1 0 1,0-1 0,-1-1-1,-20 10 1,26-14-22,-1 0-1,1 0 1,-1-1 0,1 0-1,-1 0 1,0 0 0,-10-1-1,15 0-9,0 0-1,0 0 1,1 0 0,-1 0-1,0 0 1,0 0-1,1 0 1,-1-1-1,0 1 1,0 0-1,1-1 1,-1 1-1,0 0 1,1-1 0,-1 1-1,1-1 1,-1 1-1,0-1 1,1 1-1,-1-1 1,1 1-1,-1-1 1,1 0-1,-1 0 1,1-1-11,0 1 0,0-1 0,0 1 0,0-1 0,0 1 0,1-1 1,-1 1-1,0-1 0,1 1 0,0 0 0,-1-1 0,1 1 0,0 0 0,-1-1 0,1 1 0,0 0 0,0 0 0,2-2 0,4-5-1485,1 1-1,0-1 0,0 2 0,0-1 1,10-5-1,-3 3-1776,18-14-4936</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7.530"/>
    </inkml:context>
    <inkml:brush xml:id="br0">
      <inkml:brushProperty name="width" value="0.025" units="cm"/>
      <inkml:brushProperty name="height" value="0.025" units="cm"/>
    </inkml:brush>
  </inkml:definitions>
  <inkml:trace contextRef="#ctx0" brushRef="#br0">119 12 11403,'0'0'17953,"-10"8"-16587,-6 6-925,1 1 0,-21 25 0,31-34-389,1-1-1,0 1 1,0 0-1,0 0 1,1 0-1,0 0 1,0 1 0,1 0-1,-1-1 1,1 1-1,1 0 1,0 0-1,-2 13 1,4-19-52,-1 0 0,1 0 0,0 1 0,-1-1 0,1 0 0,0-1 0,0 1 0,0 0 0,-1 0 0,1 0 0,0 0 0,0-1 0,0 1 0,0 0 0,0-1 0,1 1 0,-1-1 0,0 1 0,0-1 0,0 1 0,0-1 0,1 0 0,-1 0 0,0 0 0,0 0 0,0 1 0,1-2 0,-1 1 0,0 0 0,2 0 0,43-6 0,-34 1 0,-1 0 0,0-1 0,0 0 0,0-1 0,-1-1 0,0 1 0,0-1 0,-1-1 0,13-14 0,-4 2 0,0-1 0,-2 0 0,18-31 0,-124 153 0,86-95 0,0 0 0,1 0 0,-1 0 0,1 0 0,0 1 0,1 0 0,-1-1 0,1 1 0,0 0 0,1 0 0,-2 7 0,3-12 0,1 0 0,-1 0 0,1 0 0,-1 0 0,1 0 0,0 0 0,-1 0 0,1-1 0,0 1 0,-1 0 0,1 0 0,0 0 0,0-1 0,0 1 0,0 0 0,0-1 0,0 1 0,0-1 0,0 1 0,0-1 0,0 0 0,0 1 0,0-1 0,0 0 0,0 0 0,0 0 0,1 0 0,-1 0 0,0 0 0,0 0 0,0 0 0,0 0 0,2-1 0,46-4 0,-32-1 0,0 0 0,0-2 0,0 0 0,-1-1 0,-1-1 0,18-13 0,-13 9 0,0 1 0,39-18 0,-84 64 0,11-20 0,10-9 0,-1 0 0,1 0 0,-1 1 0,1-1 0,0 1 0,1 0 0,-1 0 0,1 0 0,0 1 0,-2 5 0,8-10 0,0 0 0,0-1 0,0 1 0,0-1 0,0 1 0,0-1 0,0 0 0,0-1 0,0 1 0,6-1 0,14-6 0,0 0 0,-1-2 0,25-11 0,-27 10 0,1 1 0,0 1 0,39-10 0,-60 18 0,1 0 0,-1 0 0,0 0 0,1 0 0,-1 0 0,0 0 0,0 0 0,1 0 0,-1 0 0,0 0 0,1 0 0,-1 1 0,0-1 0,0 0 0,1 0 0,-1 0 0,0 0 0,0 0 0,0 1 0,1-1 0,-1 0 0,0 0 0,0 0 0,0 1 0,1-1 0,-1 0 0,0 0 0,0 0 0,0 1 0,0-1 0,0 0 0,0 1 0,1-1 0,-1 0 0,0 0 0,0 1 0,0-1 0,0 0 0,0 0 0,0 1 0,0-1 0,0 0 0,0 1 0,0-1 0,0 0 0,0 0 0,-1 1 0,1-1 0,0 0 0,0 0 0,0 1 0,0-1 0,0 0 0,-1 1 0,-4 11 0,-22 25 0,22-32 0,0 1 0,0 0 0,1 1 0,0-1 0,-4 9 0,9-14 0,0-1 0,0 1 0,0-1 0,0 1 0,1-1 0,-1 1 0,0-1 0,0 0 0,1 0 0,-1 1 0,0-1 0,0 0 0,1 0 0,-1 0 0,0 0 0,2-1 0,-3 1 0,5 0-23,2 0-900,0 0 1,1 0-1,-1-1 1,0 0-1,0 0 1,9-3-1,11-7-7138</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8.063"/>
    </inkml:context>
    <inkml:brush xml:id="br0">
      <inkml:brushProperty name="width" value="0.025" units="cm"/>
      <inkml:brushProperty name="height" value="0.025" units="cm"/>
    </inkml:brush>
  </inkml:definitions>
  <inkml:trace contextRef="#ctx0" brushRef="#br0">68 1 20916,'0'0'10879,"-7"12"-10030,1-3-775,-2 2-69,1 0 0,1 1 0,0 0 0,0 0-1,1 0 1,1 0 0,0 1 0,1 0 0,-3 16 0,6-29-5,1 1 0,-1 0 0,0-1 0,1 1 0,-1-1 0,0 1 0,1-1 0,-1 1 0,1-1 0,-1 1 0,1-1 0,-1 1 0,1-1 0,-1 1 0,1-1 0,-1 0 0,1 1 0,0-1 0,-1 0 0,1 1 0,0-1 0,-1 0 0,1 0 0,0 0 0,-1 0 0,1 0 0,0 0 0,-1 0 0,1 0 0,0 0 0,-1 0 0,1 0 0,0 0 0,-1 0 0,1 0 0,0-1 0,-1 1 0,1 0 0,0-1 0,32-10 0,-14-1 0,0-1 0,30-27 0,-35 27 0,1 1 0,0 0 0,0 2 0,1-1 0,19-8 0,-40 41 0,-28 20 0,27-36 0,0 0 0,1 0 0,0 1 0,0-1 0,1 1 0,-1 0 0,1 1 0,1-1 0,-3 9 0,6-15 0,1-1 0,-1 1 0,1-1 0,-1 1 0,1-1 0,0 1 0,0-1 0,-1 1 0,1-1 0,0 0 0,0 1 0,-1-1 0,1 0 0,0 0 0,0 1 0,0-1 0,-1 0 0,1 0 0,0 0 0,0 0 0,0 0 0,-1 0 0,1 0 0,0 0 0,0-1 0,1 1 0,29-4 0,-4-5 0,0 0 0,30-17 0,-32 14 0,-1 2 0,50-15 0,-74 25 0,1 0 0,-1 0 0,0 0 0,1-1 0,-1 1 0,1 0 0,-1 0 0,0 0 0,1 0 0,-1 0 0,1 0 0,-1 0 0,0 0 0,1 0 0,-1 0 0,1 0 0,-1 0 0,1 0 0,-1 0 0,0 0 0,1 0 0,-1 0 0,1 0 0,-1 1 0,0-1 0,1 0 0,-1 0 0,1 1 0,-1-1 0,0 0 0,1 0 0,-1 1 0,0-1 0,0 0 0,1 1 0,-1-1 0,0 0 0,0 1 0,1-1 0,-1 1 0,0-1 0,0 0 0,0 2 0,-8 21 0,-25 24 0,33-46 0,-57 67 0,57-68 0,0 1 0,0-1 0,0 0 0,0 0 0,0 0 0,-1 0 0,1 0 0,0 1 0,0-1 0,0 0 0,0 0 0,0 0 0,0 0 0,0 1 0,0-1 0,0 0 0,0 0 0,0 0 0,0 0 0,0 1 0,0-1 0,0 0 0,0 0 0,0 0 0,1 0 0,-1 1 0,0-1 0,0 0 0,0 0 0,0 0 0,0 0 0,0 0 0,0 1 0,0-1 0,1 0 0,-1 0 0,0 0 0,0 0 0,0 0 0,0 0 0,0 0 0,1 0 0,-1 0 0,0 0 0,0 1 0,0-1 0,1 0 0,12 1 0,15-4 0,-15-2-712,1-1 0,-1 0 0,0 0-1,17-12 1,-2 0-7610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8.395"/>
    </inkml:context>
    <inkml:brush xml:id="br0">
      <inkml:brushProperty name="width" value="0.025" units="cm"/>
      <inkml:brushProperty name="height" value="0.025" units="cm"/>
    </inkml:brush>
  </inkml:definitions>
  <inkml:trace contextRef="#ctx0" brushRef="#br0">0 201 23126,'0'0'7858,"12"0"-6305,14 0-1524,-1-2 0,1-1 0,-1 0-1,0-2 1,0-1 0,-1-1-1,26-12 1,-32 11-29,-2-1 0,1-1 0,19-15 0,-32 22 0,0 0 0,0 0 0,-1-1 0,1 1 0,-1-1 0,0 1 0,0-1 0,0 0 0,0-1 0,-1 1 0,0 0 0,0-1 0,0 1 0,0-1 0,-1 0 0,1 1 0,-1-1 0,0-6 0,-1 10 0,-1 0 0,1 0 0,-1 0 0,1 0 0,-1 0 0,1-1 0,-1 1 0,0 0 0,1 0 0,-1 1 0,0-1 0,0 0 0,0 0 0,0 0 0,0 1 0,0-1 0,0 0 0,0 1 0,0-1 0,0 1 0,0-1 0,-1 1 0,1-1 0,0 1 0,0 0 0,0 0 0,-1 0 0,1-1 0,0 1 0,0 0 0,-1 1 0,1-1 0,0 0 0,0 0 0,-3 1 0,-48 9 0,40-4 0,0 0 0,0 1 0,1 0 0,0 1 0,0 0 0,1 1 0,0 0 0,0 0 0,1 1 0,0 1 0,1-1 0,0 1 0,1 1 0,0 0 0,1 0 0,0 0 0,1 0 0,0 1 0,-5 25 0,10-34 0,-1-1 0,1 0 0,0 0 0,0 0 0,0 1 0,1-1 0,-1 0 0,1 0 0,0 0 0,0 1 0,0-1 0,0 0 0,0 0 0,1-1 0,-1 1 0,1 0 0,0 0 0,-1-1 0,5 5 0,-2-4 0,1 1 0,-1-1 0,1 0 0,0 0 0,0 0 0,0-1 0,0 0 0,0 0 0,1 0 0,7 2 0,12 0 0,0-2 0,1 0 0,49-3 0,-71 1 0,53-6-1511,-1-10-6043</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8:59.966"/>
    </inkml:context>
    <inkml:brush xml:id="br0">
      <inkml:brushProperty name="width" value="0.025" units="cm"/>
      <inkml:brushProperty name="height" value="0.025" units="cm"/>
    </inkml:brush>
  </inkml:definitions>
  <inkml:trace contextRef="#ctx0" brushRef="#br0">0 80 10762,'4'-8'2872,"-3"4"-2419,16-35 3744,-16 37-3716,0 0 1,0 1 0,0-1 0,0 0-1,0 0 1,1 1 0,-1-1 0,0 1-1,1-1 1,-1 1 0,1 0 0,-1 0-1,1-1 1,0 1 0,0 0 0,-1 0-1,1 1 1,0-1 0,0 0-1,3 0 1,-4 1-375,0 0 0,-1 1-1,1-1 1,0 0 0,-1 0-1,1 1 1,0-1 0,-1 1-1,1-1 1,0 1 0,-1-1 0,1 1-1,-1-1 1,1 1 0,-1 0-1,1-1 1,-1 1 0,0-1-1,1 1 1,-1 0 0,0 0 0,1-1-1,-1 1 1,0 0 0,0 0-1,0-1 1,1 1 0,-1 0-1,0 0 1,2 29 553,-2-25-421,1 35-186,-1 0 1,-3 0-1,-1 0 1,-12 49-1,8-28-202,8-60 86,0-1 1,0 0 0,0 1-1,0-1 1,0 0 0,0 1-1,1-1 1,-1 0 0,0 0 0,0 1-1,0-1 1,1 0 0,-1 0-1,0 1 1,0-1 0,0 0 0,1 0-1,-1 0 1,0 0 0,1 1-1,-1-1 1,0 0 0,0 0-1,1 0 1,-1 0 0,0 0 0,1 0-1,-1 0 1,0 0 0,1 0-1,-1 0 1,0 0 0,1 0 0,-1 0-1,0 0 1,1 0 0,-1 0-1,0 0 1,0 0 0,1 0 0,-1 0-1,0-1 1,1 1 0,-1 0-1,0 0 1,0 0 0,1-1-1,15-7-2141,26-39-9748,-20 16-1693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0.307"/>
    </inkml:context>
    <inkml:brush xml:id="br0">
      <inkml:brushProperty name="width" value="0.025" units="cm"/>
      <inkml:brushProperty name="height" value="0.025" units="cm"/>
    </inkml:brush>
  </inkml:definitions>
  <inkml:trace contextRef="#ctx0" brushRef="#br0">59 64 18930,'0'0'7815,"-53"-55"-5605,49 50-704,2 1 31,7 4-1729,4 0-513,5 0-1152,2 5-2531,-3-4-2243,2 1-7590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0.637"/>
    </inkml:context>
    <inkml:brush xml:id="br0">
      <inkml:brushProperty name="width" value="0.025" units="cm"/>
      <inkml:brushProperty name="height" value="0.025" units="cm"/>
    </inkml:brush>
  </inkml:definitions>
  <inkml:trace contextRef="#ctx0" brushRef="#br0">168 1 19090,'0'0'11013,"-10"3"-9331,-29 6-1191,-70 6 0,99-11-501,18 0-12,17 2-10,-2-2-148,0 0 0,0 1 1,-1 1-1,0 1 0,24 11 1,-41-15 117,1 0 0,-1 0 1,0 1-1,0-1 0,0 1 1,0 0-1,0 1 0,-1-1 1,0 1-1,6 8 0,-8-9 53,0-1 0,-1 1 0,1 0-1,-1 0 1,0-1 0,0 1 0,0 0-1,-1 0 1,1 0 0,-1 0-1,0 0 1,0 0 0,0 0 0,-1 0-1,1-1 1,-1 1 0,0 0 0,-2 6-1,-1-3 96,1 0-1,-1-1 1,-1 1-1,1-1 1,-1 0-1,0 0 0,0 0 1,-1-1-1,1 0 1,-1 0-1,-1 0 0,-8 5 1,2-2 62,0 0-1,-1-2 1,1 1 0,-2-1-1,-19 5 1,32-11-148,-35 5 0,36-5 0,1 0 0,-1 0 0,0 0 0,1 0 0,-1 0 0,0-1 0,1 1 0,-1 0 0,0 0 0,1-1 0,-1 1 0,0 0 0,1-1 0,-1 1 0,1-1 0,-1 1 0,1-1 0,-1 1 0,1-1 0,-1 1 0,1-1 0,0 1 0,-1-1 0,1 0 0,0 1 0,-1-1 0,1 0 0,0 1 0,0-1 0,0 0 0,-1 1 0,1-1 0,0 0 0,0 1 0,0-1 0,0 0 0,0 0 0,0 1 0,0-1 0,1 0 0,-1 1 0,0-1 0,0 0 0,1 0 0,4-11-457,1 0-1,0 0 1,0 1 0,2-1-1,-1 2 1,1-1 0,1 1-1,0 0 1,18-14 0,2-6-1520,22-26-3020,4-3-1745</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1.025"/>
    </inkml:context>
    <inkml:brush xml:id="br0">
      <inkml:brushProperty name="width" value="0.025" units="cm"/>
      <inkml:brushProperty name="height" value="0.025" units="cm"/>
    </inkml:brush>
  </inkml:definitions>
  <inkml:trace contextRef="#ctx0" brushRef="#br0">195 1 18321,'0'0'6481,"-4"12"-4730,-13 42-1085,-35 134 2765,47-165-3129,1 2 1,1-1-1,2 0 1,0 1-1,1-1 1,5 28-1,-5-48-343,1 1 0,-1-1 0,1 0 0,1 0 0,-1 0 0,0 0 0,1 0 0,0 0 0,0 0 0,0 0 0,0-1 0,1 1 0,0-1 0,-1 0 0,1 0 0,0 0 0,1 0 0,5 4 0,-9-7-172,1-1 0,0 0 0,-1 0 1,1 0-1,0 0 0,-1 0 0,1 0 1,-1 0-1,0 0 0,1 0 1,-1 0-1,0 0 0,1 0 0,-1 0 1,0 0-1,0 0 0,0 0 0,0 0 1,0 0-1,0 0 0,0 0 0,-1 0 1,1-2-1,-2-31-2790,-2 20 2578,0 1 1,-1-1 0,0 1 0,-1 0 0,0 1-1,-1-1 1,-11-13 0,-66-79 4440,67 86-2017,17 19-1898,0 0 0,-1-1 0,1 1-1,0 0 1,0 0 0,-1 0 0,1-1 0,0 1 0,0 0 0,0 0 0,-1-1 0,1 1 0,0 0 0,0-1 0,0 1 0,0 0 0,0 0 0,-1-1-1,1 1 1,0 0 0,0-1 0,0 1 0,0 0 0,0-1 0,0 1 0,0 0 0,0-1 0,0 1 0,0 0 0,1-1 0,-1 1 0,0 0 0,0-1 0,0 1-1,0 0 1,0-1 0,0 1 0,1 0 0,-1 0 0,0-1 0,0 1 0,0 0 0,1 0 0,-1-1 0,0 1 0,0 0 0,1 0 0,-1 0 0,0-1-1,1 1 1,26-3 957,38 9-1757,-62-6 964,15 3-377,61 7-1399,-25-7-4025,-12-3-4458</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1.808"/>
    </inkml:context>
    <inkml:brush xml:id="br0">
      <inkml:brushProperty name="width" value="0.025" units="cm"/>
      <inkml:brushProperty name="height" value="0.025" units="cm"/>
    </inkml:brush>
  </inkml:definitions>
  <inkml:trace contextRef="#ctx0" brushRef="#br0">173 165 10314,'0'0'6198,"10"-12"-2227,31-40-138,-38 48-3536,0-1-1,0 1 0,0-1 0,-1 0 1,1 0-1,-1 0 0,1-7 0,-2 10-132,-1 0 0,0 1 0,1-1 0,-1 0 0,0 0 0,0 0 0,0 1 0,-1-1 0,1 0 0,0 0 0,-1 1 0,1-1 0,-1 0 1,0 1-1,1-1 0,-2-2 0,0 2 0,-1 0 1,1 0-1,-1 0 1,1 0 0,-1 0-1,0 0 1,0 1 0,0-1-1,0 1 1,0 0-1,0 0 1,0 0 0,0 0-1,0 0 1,-1 1 0,1-1-1,0 1 1,0 0-1,-7 1 1,1-1-165,-1 1 0,0 1 0,0-1 0,1 2 0,-1-1 0,1 1 0,0 1 0,0 0 0,-9 5 0,12-6 0,1 0 0,0 0 0,0 0 0,0 1 0,0 0 0,1 0 0,-1 1 0,1-1 0,0 1 0,0 0 0,1 0 0,-1 0 0,1 0 0,0 1 0,-3 9 0,5-14 0,1 0 0,0 0 0,-1 0 0,1-1 0,0 1 0,0 0 0,0 0 0,0 0 0,0 0 0,0-1 0,0 1 0,0 0 0,0 0 0,0 0 0,0 0 0,1-1 0,-1 1 0,0 0 0,1 0 0,-1 0 0,0-1 0,1 1 0,-1 0 0,1-1 0,-1 1 0,1 0 0,0-1 0,-1 1 0,1-1 0,-1 1 0,1 0 0,0-1 0,0 0 0,-1 1 0,2 0 0,2 0 0,-1 0 0,1-1 0,0 1 0,0-1 0,-1 1 0,1-1 0,0 0 0,7-1 0,5-2 0,0 0 0,1-1 0,16-6 0,-11 0-74,-18 7 40,0 1 0,1-1 0,-1 1 0,0 0 0,1 0 0,0 1 0,-1-1 0,1 1 0,0 0 0,0 1 0,-1-1 0,1 1 0,7 0 0,-10 1 9,-1 0-1,0 0 1,0 1 0,0-1-1,0 0 1,0 1-1,0-1 1,0 0 0,-1 1-1,1-1 1,0 1 0,-1 0-1,1-1 1,-1 1-1,0-1 1,1 1 0,-1 0-1,0-1 1,0 1 0,0 2-1,-1 46-140,1-34 150,0 31 231,-2 0 0,-12 73-1,12-107-172,-1 0-1,0 0 1,-1 0-1,-1 0 0,0-1 1,0 0-1,-1 0 0,-1-1 1,0 1-1,-1-1 1,0-1-1,-1 0 0,1 0 1,-13 10-1,19-18-41,-1 0 0,0 1 0,0-1 0,1 0 0,-1 0 0,-1-1 0,1 1 0,0-1 0,0 1 0,0-1 0,-1 0 0,1 0 0,-1-1 0,1 1 0,-1-1 0,1 1 0,-1-1 0,1 0 0,-1-1 0,1 1 0,-1-1 0,1 1 0,-1-1 0,-4-2 0,5 1 0,0 0 0,0 0 0,0-1 0,1 1 0,-1-1 0,1 1 0,0-1 0,-1 0 0,1 0 0,0 0 0,1 0 0,-1 0 0,1-1 0,-1 1 0,1 0 0,0-1 0,0 1 0,1-1 0,-1 1 0,1-1 0,-1 0 0,1 1 0,1-6 0,0-5-151,0 1 0,1-1 0,1 1 0,0 0 0,1 0 0,0 0 0,1 1 0,1-1 0,0 1 0,0 0 0,1 1 0,1 0 0,12-14-1,15-16-1582,2 3-1,44-37 0,-39 38-75,0-4-6518</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2.137"/>
    </inkml:context>
    <inkml:brush xml:id="br0">
      <inkml:brushProperty name="width" value="0.025" units="cm"/>
      <inkml:brushProperty name="height" value="0.025" units="cm"/>
    </inkml:brush>
  </inkml:definitions>
  <inkml:trace contextRef="#ctx0" brushRef="#br0">135 1 14542,'0'0'17558,"-6"9"-16982,-20 33-519,-33 74 0,51-97-60,1-1 0,0 1 0,2 0 0,0 0 1,1 0-1,1 1 0,-1 32 0,4-51-52,0 0 0,0 0-1,0 0 1,1 0 0,-1 0 0,0 0-1,1 0 1,-1 0 0,1 0 0,-1 0-1,1-1 1,0 1 0,-1 0 0,1 0-1,0-1 1,-1 1 0,1 0 0,0-1-1,0 1 1,-1-1 0,1 1-1,0-1 1,0 1 0,0-1 0,0 0-1,0 1 1,0-1 0,0 0 0,0 0-1,0 0 1,1 0 0,37 1-4270,-28-1 2389,9 0-5281</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2.528"/>
    </inkml:context>
    <inkml:brush xml:id="br0">
      <inkml:brushProperty name="width" value="0.025" units="cm"/>
      <inkml:brushProperty name="height" value="0.025" units="cm"/>
    </inkml:brush>
  </inkml:definitions>
  <inkml:trace contextRef="#ctx0" brushRef="#br0">0 1 17969,'0'0'2338</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2.873"/>
    </inkml:context>
    <inkml:brush xml:id="br0">
      <inkml:brushProperty name="width" value="0.025" units="cm"/>
      <inkml:brushProperty name="height" value="0.025" units="cm"/>
    </inkml:brush>
  </inkml:definitions>
  <inkml:trace contextRef="#ctx0" brushRef="#br0">78 317 4612,'0'0'9113,"9"-1"-4981,-5 1-3455,1-1 0,-1 1 0,0-1 0,1 0 0,-1-1 1,0 1-1,0-1 0,0 1 0,0-1 0,0-1 0,0 1 0,-1 0 0,1-1 0,-1 0 1,0 0-1,1 0 0,3-5 0,-4 4-405,-1 1 0,0-1 0,-1 1 1,1-1-1,-1 0 0,1 0 0,-1 0 1,0 1-1,0-8 0,0 10-272,-1-1 0,0 0 0,0 1 0,0-1 0,0 0 0,0 0 0,0 1 0,0-1 0,-1 0 0,1 1 0,0-1 0,-1 1 0,1-1 0,-1 0 0,0 1 0,0-1 0,1 1 0,-1-1 0,0 1 0,0 0 0,-1-1 0,1 1 0,0 0 0,-2-2 0,1 3 0,0-1 0,0 0 0,1 1 0,-1-1 0,0 1 0,0 0 0,0-1 0,0 1 0,0 0 0,0 0 0,0 0 0,0 1 0,0-1 0,0 0 0,0 1 0,0-1 0,0 1 0,0 0 0,0-1 0,1 1 0,-1 0 0,-2 2 0,-6 4 0,1 1 0,0 0 0,0 0 0,1 1 0,0 0 0,0 0 0,1 1 0,1 0 0,-1 0 0,2 1 0,-1 0 0,2 0 0,-1 0 0,1 0 0,1 1 0,0-1 0,-1 17 0,3-26 0,1 0 0,0 0 0,0 0 0,0-1 0,0 1 0,0 0 0,1 0 0,-1 0 0,0 0 0,1 0 0,0 0 0,-1-1 0,1 1 0,0 0 0,0-1 0,0 1 0,0 0 0,0-1 0,0 1 0,0-1 0,1 1 0,1 1 0,0-1 0,0-1 0,1 1 0,-1 0 0,0-1 0,0 0 0,1 0 0,-1 0 0,1 0 0,-1 0 0,1-1 0,4 0 0,4 1 0,-1-2 0,1 0 0,-1 0 0,1-1 0,-1-1 0,21-7 0,-11 0 0,1-1 0,-2-1 0,0-2 0,0 0 0,-1 0 0,-1-2 0,0 0 0,-1-2 0,-1 1 0,-1-2 0,23-36 0,-70 101 0,-26 41 0,53-78 0,1 0 0,0 0 0,1 0 0,-1 0 0,2 0 0,-1 1 0,1-1 0,-1 18 0,3-26 0,0 1 0,0-1 0,0 0 0,0 0 0,1 0 0,-1 1 0,0-1 0,0 0 0,1 0 0,-1 0 0,1 0 0,-1 0 0,1 0 0,-1 0 0,1 0 0,0 0 0,-1 0 0,1 0 0,0 0 0,0 0 0,0 0 0,0 0 0,0-1 0,0 1 0,0 0 0,2 0 0,0 0 0,0 0 0,1 0 0,-1 0 0,1-1 0,-1 1 0,1-1 0,-1 0 0,0 0 0,7-1 0,-1 0 0,1-1 0,-1 0 0,0 0 0,1-1 0,-1-1 0,13-6 0,-15 6-338,0-1-1,-1 0 1,1 0 0,-1-1 0,0 0-1,9-13 1,-8 10-811,-1-2 1,0 1-1,-1 0 0,0-1 1,-1 0-1,0 0 0,3-18 0,4-30-8913</inkml:trace>
  <inkml:trace contextRef="#ctx0" brushRef="#br0" timeOffset="1">499 0 13325,'0'0'10281,"-51"24"-8711,48-4-1122,3 1-416,0 2-1249,7-1-2210,5 0-2691</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3.229"/>
    </inkml:context>
    <inkml:brush xml:id="br0">
      <inkml:brushProperty name="width" value="0.025" units="cm"/>
      <inkml:brushProperty name="height" value="0.025" units="cm"/>
    </inkml:brush>
  </inkml:definitions>
  <inkml:trace contextRef="#ctx0" brushRef="#br0">125 299 21781,'0'0'6715,"-11"2"-4804,4-1-1757,-1 1-1,1 0 0,0 1 0,1 0 0,-1 0 1,0 0-1,1 1 0,0 0 0,-11 8 1,14-10-120,0 1 1,0 0-1,0 0 0,1 0 1,-1 0-1,1 0 1,0 0-1,0 1 1,0-1-1,0 1 1,0-1-1,1 1 1,0 0-1,0-1 1,0 1-1,0 0 1,0 0-1,1 0 1,0 0-1,-1 0 1,2 0-1,-1 0 0,2 8 1,-2-11-35,1 0 0,0 1 0,0-1 0,0 1 0,0-1 0,0 0 0,0 0 0,1 1 0,-1-1 0,0 0 0,1 0 0,-1 0 0,0 0 0,1-1 0,-1 1 0,1 0 0,-1-1 0,1 1 0,0-1 0,-1 1 0,1-1 0,0 0 0,-1 1 0,1-1 0,0 0 0,-1 0 0,1 0 0,0-1 0,1 1 0,6-1 0,-1 0 0,0 0 0,0 0 0,15-5 0,-6-2 0,-1 0 0,-1-1 0,1 0 0,-1-1 0,-1-1 0,0 0 0,24-26 0,-8 4 0,52-75 0,-71 94 0,-1-1 0,0 0 0,-1-1 0,-1 0 0,-1 0 0,0-1 0,-1 0 0,6-26 0,-12 42 0,0-1 0,0 1 0,0 0 0,0 0 0,0 0 0,-1 0 0,1 0 0,0 0 0,-1 0 0,1 0 0,0 0 0,-1 0 0,1 0 0,-1 0 0,1 0 0,-1 0 0,0 1 0,1-1 0,-1 0 0,0 0 0,0 1 0,0-1 0,1 0 0,-1 1 0,0-1 0,0 1 0,0-1 0,0 1 0,0-1 0,0 1 0,0 0 0,0-1 0,0 1 0,0 0 0,0 0 0,0 0 0,0 0 0,0 0 0,-1 0 0,1 0 0,0 0 0,0 0 0,0 1 0,0-1 0,0 0 0,-2 1 0,-5 1 0,-1 0 0,0 0 0,1 1 0,-14 6 0,-5 5 0,1 1 0,-29 21 0,47-30 0,0 1 0,0-1 0,0 1 0,1 0 0,0 1 0,0 0 0,1 0 0,0 0 0,0 1 0,-4 10 0,9-17 0,1-1 0,-1 1 0,1 0 0,-1-1 0,1 1 0,0 0 0,-1 0 0,1-1 0,0 1 0,0 0 0,0 0 0,0-1 0,1 1 0,-1 0 0,0 0 0,1-1 0,0 1 0,-1 0 0,1-1 0,0 1 0,-1 0 0,1-1 0,0 1 0,0-1 0,1 0 0,-1 1 0,0-1 0,0 0 0,0 0 0,1 1 0,-1-1 0,1 0 0,-1 0 0,1-1 0,-1 1 0,1 0 0,0 0 0,-1-1 0,1 1 0,0-1 0,0 0 0,-1 1 0,4-1 0,11 3 0,0-1 0,0-1 0,31-1 0,-32 0 0,18-1 0,42 0 0,-70 1 0,-1 0 0,1 1 0,-1 0 0,0 0 0,1 0 0,-1 0 0,0 1 0,1-1 0,-1 1 0,0 0 0,0 0 0,6 5 0,-9-5 7,1 1-1,0-1 1,-1 0 0,0 1 0,0-1-1,1 1 1,-1-1 0,-1 1-1,1 0 1,0-1 0,-1 1 0,1 0-1,-1 0 1,0-1 0,0 1-1,0 0 1,0 0 0,0-1 0,-1 1-1,1 0 1,-1 0 0,0-1-1,0 1 1,-1 3 0,-4 8-256,0 0 1,-15 25-1,20-37 154,-9 15-4250,4-9-4602</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4.152"/>
    </inkml:context>
    <inkml:brush xml:id="br0">
      <inkml:brushProperty name="width" value="0.025" units="cm"/>
      <inkml:brushProperty name="height" value="0.025" units="cm"/>
    </inkml:brush>
  </inkml:definitions>
  <inkml:trace contextRef="#ctx0" brushRef="#br0">203 229 21588,'1'-10'1922,"0"2"-1232,1 0 126,0 0 1,-1 0 0,-1 0-1,1 0 1,-1 0 0,-1-1-1,1 1 1,-3-10 0,2 17-786,0 0 0,0-1 0,-1 1 0,1 0 0,0 0 0,0 0 0,-1 0 0,1 0 0,0 1 0,-1-1 0,1 0 0,-1 1 0,1-1 0,-1 1 0,1-1 0,-1 1 0,0 0 0,1 0 0,-1 0 0,1-1 0,-1 2 0,0-1 0,1 0 0,-1 0 0,1 0 0,-1 1 0,0-1 0,1 1 0,-1-1 0,-1 2 0,-4 0 11,0 0 1,0 1 0,0 0 0,1 0-1,-10 7 1,2 0-43,1 2 0,0 0 0,-17 20 0,25-27 0,1 1 0,0-1 0,0 1 0,0 1 0,1-1 0,0 0 0,0 1 0,1 0 0,0-1 0,0 1 0,-2 11 0,4-17 0,0 0 0,0-1 0,0 1 0,0 0 0,0 0 0,1 0 0,-1 0 0,0 0 0,0-1 0,1 1 0,-1 0 0,0 0 0,1 0 0,-1-1 0,1 1 0,-1 0 0,1 0 0,-1-1 0,1 1 0,-1 0 0,1-1 0,0 1 0,-1-1 0,1 1 0,0-1 0,0 1 0,-1-1 0,1 0 0,1 1 0,35 4 0,-21-6 0,0-1 0,27-6 0,-9-3 0,-1-2 0,-1 0 0,0-2 0,-1-2 0,0-1 0,-2-1 0,0-1 0,-1-2 0,-1-1 0,37-41 0,-60 60 0,22-29 0,-25 31 0,0 1 0,0-1 0,0 1 0,0-1 0,0 0 0,0 0 0,0 0 0,-1 1 0,1-1 0,-1 0 0,1 0 0,-1 0 0,0 0 0,0 0 0,0 0 0,0-3 0,-1 5 0,-1-1 0,1 1 0,0 0 0,-1 0 0,1 0 0,-1 0 0,1 0 0,0 0 0,-1 0 0,1 0 0,-1 1 0,1-1 0,0 1 0,-1-1 0,1 1 0,0-1 0,-3 2 0,-11 9 0,1 0 0,0 0 0,1 2 0,0-1 0,0 2 0,2 0 0,-1 0 0,2 1 0,0 0 0,-13 29 0,21-40 0,0 0 0,0 0 0,1 0 0,0 0 0,-1 0 0,1 0 0,1 1 0,-1-1 0,1 0 0,-1 1 0,1-1 0,1 0 0,-1 1 0,0-1 0,3 7 0,-2-8 0,1-1 0,-1 0 0,1 1 0,-1-1 0,1 0 0,0 0 0,0-1 0,0 1 0,0 0 0,0-1 0,0 1 0,0-1 0,1 1 0,-1-1 0,0 0 0,1 0 0,-1 0 0,1 0 0,-1-1 0,1 1 0,0-1 0,-1 1 0,1-1 0,0 0 0,3 0 0,3 0 0,1 0 0,-1-1 0,1 0 0,-1 0 0,1-1 0,-1-1 0,0 1 0,0-1 0,0-1 0,0 0 0,-1 0 0,9-5 0,-12 5 0,1 0 0,-1 0 0,0 0 0,0 0 0,0-1 0,-1 0 0,1 0 0,-1 0 0,-1 0 0,1-1 0,-1 0 0,0 0 0,0 0 0,0 0 0,-1 0 0,0 0 0,0-1 0,1-7 0,-3 14 0,0-1 0,0 1 0,0 0 0,0-1 0,1 1 0,-1-1 0,0 1 0,0-1 0,0 1 0,0-1 0,0 1 0,0 0 0,0-1 0,0 1 0,0-1 0,0 1 0,0-1 0,-1 1 0,1 0 0,0-1 0,0 1 0,0-1 0,0 1 0,-1 0 0,1-1 0,0 1 0,0-1 0,-1 1 0,1 0 0,0 0 0,-1-1 0,1 1 0,0 0 0,-1-1 0,1 1 0,-1 0 0,1 0 0,0 0 0,-1-1 0,-18 10 0,-16 23 0,29-25 0,1 1 0,-1 0 0,1 0 0,1 1 0,0-1 0,-5 16 0,8-22 0,0 0 0,0 0 0,1 0 0,-1 0 0,1 1 0,-1-1 0,1 0 0,0 0 0,0 0 0,0 1 0,0-1 0,0 0 0,1 0 0,-1 1 0,1-1 0,-1 0 0,1 0 0,0 0 0,0 0 0,0 0 0,0 0 0,0 0 0,0 0 0,0 0 0,1 0 0,-1-1 0,1 1 0,-1-1 0,1 1 0,0-1 0,0 1 0,0-1 0,2 1 0,21 8-5,1-2 0,0-1 0,1-1-1,-1-1 1,1-2 0,45 1 0,1 2 20,-73-6-15,1 0 1,-1 0-1,0 0 1,1 0-1,-1 0 0,1 0 1,-1 0-1,0 0 1,1 0-1,-1 0 1,1-1-1,-1 1 1,0 0-1,1 0 1,-1 0-1,0 0 1,1-1-1,-1 1 0,0 0 1,1 0-1,-1-1 1,0 1-1,0 0 1,1 0-1,-1-1 1,0 1-1,0 0 1,0-1-1,1 1 1,-1 0-1,0-1 1,0 1-1,0-1 0,0 1 1,0 0-1,0-1 1,0 1-1,0-1 1,0 1-1,0 0 1,0-1-1,0 1 1,0 0-1,0-1 1,0 1-1,0-1 1,0 1-1,0 0 0,0-1 1,-1 1-1,1 0 1,0-1-1,0 1 1,0 0-1,-1-1 1,-14-29-4,10 20 1,-2-6 2,0-1 0,1 0 0,2-1 0,-1 1 0,2-1 0,0 0 0,2 0 0,-1-21 0,2 38 1,0 0 1,1 0-1,-1 0 1,0 1-1,0-1 1,0 0-1,0 0 1,1 0-1,-1 0 0,1 0 1,-1 0-1,0 0 1,1 0-1,0 1 1,-1-1-1,1 0 1,-1 0-1,1 1 0,0-1 1,-1 0-1,1 1 1,0-1-1,0 1 1,0-1-1,0 1 1,-1-1-1,1 1 0,0-1 1,2 1-1,1-1 5,0 0-1,0 0 1,1 1-1,-1 0 0,0 0 1,0 0-1,7 1 1,67 19-440,-34-7-2529,5 0-5258</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5.178"/>
    </inkml:context>
    <inkml:brush xml:id="br0">
      <inkml:brushProperty name="width" value="0.025" units="cm"/>
      <inkml:brushProperty name="height" value="0.025" units="cm"/>
    </inkml:brush>
  </inkml:definitions>
  <inkml:trace contextRef="#ctx0" brushRef="#br0">5 98 15375,'-1'3'308,"0"0"1,0-1 0,1 1-1,-1 0 1,1-1 0,0 1 0,0 0-1,0-1 1,0 1 0,0 0-1,0 0 1,1-1 0,-1 1 0,1-1-1,0 1 1,0 0 0,0-1-1,0 1 1,0-1 0,1 0 0,-1 1-1,1-1 1,0 0 0,-1 0-1,1 0 1,0 0 0,0 0 0,0 0-1,0-1 1,1 1 0,-1-1-1,0 1 1,1-1 0,-1 0 0,1 0-1,-1 0 1,5 1 0,-2-1-5,1-1 1,-1 1 0,1-1 0,0 0-1,-1-1 1,1 1 0,-1-1 0,1 0-1,-1 0 1,0-1 0,1 0-1,-1 0 1,0 0 0,0 0 0,0-1-1,0 0 1,8-6 0,-7 3-274,1 0 1,-1-1-1,0 1 1,0-1-1,-1 0 1,6-11-1,-9 15-33,0 0 0,-1 0-1,1 0 1,-1 0 0,0-1 0,0 1 0,0 0-1,0-1 1,-1 1 0,1-1 0,-1 1 0,0-1-1,0 1 1,0-1 0,0 1 0,-1-1 0,1 1-1,-1 0 1,-2-6 0,2 7 2,0 1 0,0-1 0,-1 0 0,1 0 0,0 1 0,-1-1 0,1 1 0,-1-1 0,0 1 0,1 0 0,-1 0 0,0 0 0,0-1 0,0 2 0,0-1 0,0 0 0,0 0 0,0 1 0,0-1 0,0 1 0,0-1 0,-1 1 0,1 0 0,0 0 0,0 0 0,0 0 0,0 1 0,0-1 0,-1 0 0,1 1 0,0 0 0,0-1 0,-3 2 0,-2 1 0,1-1 0,-1 1 0,1 0 0,0 1 0,0-1 0,0 1 0,0 0 0,1 1 0,-7 5 0,4 0 0,0 0 0,1 1 0,0 0 0,0 0 0,1 0 0,1 1 0,0-1 0,1 2 0,0-1 0,0 0 0,2 1 0,-1-1 0,2 1 0,-1 23 0,2-33 0,0-1 0,1 1 0,-1 0 0,1 0 0,-1-1 0,1 1 0,0-1 0,0 1 0,1-1 0,-1 1 0,0-1 0,1 1 0,-1-1 0,1 0 0,0 0 0,0 0 0,0 0 0,0 0 0,0 0 0,0-1 0,0 1 0,1-1 0,-1 1 0,1-1 0,-1 0 0,1 0 0,-1 0 0,1 0 0,0-1 0,-1 1 0,1-1 0,0 1 0,0-1 0,4 0 0,9 1 0,-1-1 0,1 0 0,0-1 0,29-7 0,-10-2 0,0-1 0,-1-3 0,0 0 0,-1-2 0,-1-2 0,44-31 0,-10 7 0,-66 43 0,0-1 0,0 0 0,0 0 0,-1 0 0,1 0 0,0 0 0,0 1 0,0-1 0,0 0 0,0 0 0,-1 0 0,1 1 0,0-1 0,0 0 0,0 0 0,0 0 0,0 1 0,0-1 0,0 0 0,0 0 0,0 0 0,0 1 0,0-1 0,0 0 0,0 0 0,0 1 0,0-1 0,0 0 0,0 0 0,0 0 0,0 1 0,0-1 0,0 0 0,0 0 0,0 0 0,1 1 0,-1-1 0,0 0 0,0 0 0,0 0 0,0 1 0,0-1 0,1 0 0,-1 0 0,0 0 0,0 0 0,0 0 0,1 0 0,-1 0 0,0 1 0,0-1 0,0 0 0,1 0 0,-1 0 0,0 0 0,0 0 0,0 0 0,1 0 0,-1 0 0,0 0 0,0 0 0,1 0 0,-1 0 0,0 0 0,0 0 0,0 0 0,1-1 0,-7 18 0,-14 17 0,12-22 0,1 0 0,1 0 0,0 0 0,-7 22 0,13-34 0,-1 0 0,1 1 0,0-1 0,0 0 0,0 0 0,0 1 0,0-1 0,0 0 0,0 1 0,0-1 0,0 0 0,0 1 0,0-1 0,0 0 0,0 1 0,1-1 0,-1 0 0,0 0 0,0 1 0,0-1 0,0 0 0,0 0 0,1 1 0,-1-1 0,0 0 0,0 0 0,0 1 0,1-1 0,-1 0 0,0 0 0,0 0 0,1 1 0,-1-1 0,0 0 0,0 0 0,1 0 0,-1 0 0,0 0 0,1 0 0,-1 0 0,0 0 0,1 0 0,-1 1 0,0-1 0,1 0 0,-1-1 0,0 1 0,0 0 0,1 0 0,-1 0 0,14-3 0,-14 3 0,28-12 0,-1-2 0,0-1 0,47-35 0,-18 12 0,-33 22 0,-18 12 0,0 0 0,0 0 0,1 0 0,0 0 0,0 1 0,0 0 0,0 0 0,0 1 0,0 0 0,1 0 0,6-1 0,-12 3 0,-1 1 0,1-1 0,-1 0 0,1 1 0,-1-1 0,0 0 0,1 1 0,-1-1 0,1 1 0,-1-1 0,0 1 0,1-1 0,-1 1 0,0-1 0,0 1 0,1-1 0,-1 1 0,0-1 0,0 1 0,0-1 0,1 1 0,-1 0 0,0-1 0,0 1 0,0-1 0,0 1 0,0 0 0,0-1 0,-1 1 0,1 25 0,-1-21 0,0 6 6,-1 0 0,0-1 0,-1 1-1,0-1 1,-1 1 0,0-1 0,-6 10 0,4-8-54,1 0 0,0 0 0,1 1 1,-4 15-1,15-31-7789,4-13-2327</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6.102"/>
    </inkml:context>
    <inkml:brush xml:id="br0">
      <inkml:brushProperty name="width" value="0.025" units="cm"/>
      <inkml:brushProperty name="height" value="0.025" units="cm"/>
    </inkml:brush>
  </inkml:definitions>
  <inkml:trace contextRef="#ctx0" brushRef="#br0">91 75 11787,'5'-16'2844,"12"-33"6215,-11 40-4234,-5 27-642,-10 61-4141,-20 85-1,2-22-55,24-122 14,-6 39 0,5-42 0,3-20 0,-1-37 0,0 1 0,-3-1 0,-2 0 0,-15-53 0,24 97-266,-1 0 0,1 0 0,1 0-1,-1 0 1,0 0 0,1 0 0,0-1 0,0 0 0,0 1 0,0-1-1,1 0 1,-1-1 0,1 1 0,0 0 0,-1-1 0,1 0 0,0 0-1,7 2 1,0 0-881,1 0 1,0 0-1,0-2 0,0 1 0,0-2 0,16 1 1,23-1-5405</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6.468"/>
    </inkml:context>
    <inkml:brush xml:id="br0">
      <inkml:brushProperty name="width" value="0.025" units="cm"/>
      <inkml:brushProperty name="height" value="0.025" units="cm"/>
    </inkml:brush>
  </inkml:definitions>
  <inkml:trace contextRef="#ctx0" brushRef="#br0">217 5 17585,'0'0'8258,"-9"-2"-5343,3 1-2760,1 0 0,0 1 0,-1-1 0,1 1 0,0 1 0,-1-1 0,1 1 1,0 0-1,-1 0 0,1 0 0,0 1 0,0-1 0,0 1 0,0 1 0,0-1 0,1 1 0,-1 0 0,1 0 0,-8 7 0,0-2-87,2 1-1,-1 0 0,1 0 0,1 1 0,-1 1 0,2 0 0,-1 0 0,-10 20 0,19-30-66,0 0 0,0-1 1,0 1-1,0 0 0,0-1 0,0 1 1,1 0-1,-1-1 0,0 1 0,0-1 1,0 1-1,1 0 0,-1-1 0,0 1 1,1-1-1,-1 1 0,1-1 0,-1 1 1,0-1-1,1 1 0,-1-1 0,1 0 1,-1 1-1,1-1 0,0 1 1,-1-1-1,1 0 0,-1 0 0,1 1 1,0-1-1,-1 0 0,1 0 0,-1 0 1,1 0-1,0 0 0,-1 0 0,1 0 1,0 0-1,-1 0 0,1 0 0,0 0 1,0 0-1,41 0 187,-30-1-147,3 1-58,85 5-1408,-93-4 1185,0 0 0,0 1 0,0-1 1,0 2-1,0-1 0,0 1 0,0 0 1,-1 0-1,1 1 0,-1 0 1,7 5-1,-11-8 213,-1 1 0,1-1 0,-1 1 0,1 0 0,-1-1 0,1 1 0,-1 0 0,0 0 0,0 0 0,0 0 0,0 0 0,0 0 0,0 0 0,-1 0 0,1 0 0,-1 1 0,1-1 0,-1 0 0,0 0-1,0 1 1,0-1 0,0 0 0,-1 3 0,0 0 77,-1-1 0,1 0 0,-1 1 0,0-1 0,0 0 0,-1 0 0,1-1 0,-1 1 0,0 0 0,-6 5 0,-4 3 138,-1-1 1,0 0-1,-1-1 1,-28 15-1,41-24-242,-1 0-1,1 1 1,-1-1-1,0 0 0,1 0 1,-1 0-1,0-1 1,0 1-1,0-1 0,1 0 1,-1 1-1,0-1 1,0 0-1,-3-1 0,5 1-65,1 0 0,-1-1 0,1 1 0,-1 0 0,1 0-1,0-1 1,-1 1 0,1 0 0,-1-1 0,1 1 0,0-1-1,-1 1 1,1 0 0,0-1 0,-1 1 0,1-1-1,0 1 1,0-1 0,0 1 0,-1-1 0,1 1 0,0-1-1,0 1 1,0-1 0,0 1 0,0-1 0,0 0 0,8-25-5439,14-6-2214</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6.826"/>
    </inkml:context>
    <inkml:brush xml:id="br0">
      <inkml:brushProperty name="width" value="0.025" units="cm"/>
      <inkml:brushProperty name="height" value="0.025" units="cm"/>
    </inkml:brush>
  </inkml:definitions>
  <inkml:trace contextRef="#ctx0" brushRef="#br0">203 0 16143,'0'0'4666,"0"14"-2701,-1 15-1194,-2 0 0,-1-1 0,-1 1 0,-1-1 0,-2 0 0,-15 36 0,-130 301 2869,243-518-2684,-36 46-956,109-192 0,-161 296-66,1-1-1,-1 0 1,1 1 0,0 0-1,0-1 1,0 1 0,0 0-1,1 1 1,-1-1 0,1 0-1,0 1 1,0 0-1,6-3 1,-9 5 36,0 0 0,0 0 1,0 0-1,0-1 0,0 1 0,0 0 0,0 1 0,1-1 0,-1 0 1,0 0-1,0 0 0,0 0 0,0 1 0,0-1 0,0 1 1,0-1-1,0 1 0,0-1 0,-1 1 0,1-1 0,2 2 1,-2 0 3,1 0 0,0 1 0,-1-1 0,0 0 0,1 1 0,-1-1 0,0 1 1,0-1-1,0 1 0,0 0 0,-1-1 0,1 4 0,0 3 90,0 0 0,0 0 0,-1 0 0,-1 0 0,1 0 1,-1 0-1,-1-1 0,0 1 0,0 0 0,-1-1 0,0 1 0,0-1 0,-1 0 0,0 0 0,0 0 0,-1 0 0,0-1 0,0 1 0,-1-2 0,0 1 0,0 0 1,-1-1-1,0 0 0,0-1 0,0 0 0,-1 0 0,1 0 0,-1-1 0,-11 4 0,18-7-132,-1 0 1,1 0-1,-1 0 0,0-1 0,1 1 1,-1 0-1,0-1 0,0 0 0,0 1 1,1-1-1,-1 0 0,0 0 0,0 0 1,0 0-1,0 0 0,1 0 0,-1-1 1,0 1-1,0-1 0,-2 0 0,3 0-107,0 0 0,0 0 0,0 0-1,0 0 1,0 0 0,0 0 0,0-1-1,1 1 1,-1 0 0,0 0 0,1-1 0,-1 1-1,1-1 1,-1 1 0,1 0 0,-1-1-1,1 1 1,0-1 0,0-2 0,0-2-614,0 0 0,1-1 1,-1 1-1,1 0 1,1 0-1,-1-1 0,1 1 1,0 0-1,1 0 0,4-8 1,15-19-7903</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7.340"/>
    </inkml:context>
    <inkml:brush xml:id="br0">
      <inkml:brushProperty name="width" value="0.025" units="cm"/>
      <inkml:brushProperty name="height" value="0.025" units="cm"/>
    </inkml:brush>
  </inkml:definitions>
  <inkml:trace contextRef="#ctx0" brushRef="#br0">117 33 18449,'0'0'7949,"-4"11"-5765,-33 72-615,24-58-1133,0 0 0,2 1 0,1 1 0,2-1 0,-11 53 0,19-78-436,-1-1 0,1 0 0,0 0 0,0 0 0,0 1 0,0-1 0,0 0 0,0 0 0,0 1 0,0-1 0,0 0 0,0 0 0,0 1 0,0-1 0,0 0 0,0 0 0,0 0 0,0 1 0,0-1 0,0 0 0,0 0 0,0 1 0,0-1 0,0 0 0,0 0 0,0 0 0,1 1 0,-1-1 0,0 0 0,0 0 0,0 0 0,0 1 0,1-1 0,-1 0 0,0 0 0,0 0 0,0 0 0,1 0 0,-1 1 0,0-1 0,0 0 0,0 0 0,1 0 0,-1 0 0,0 0 0,0 0 0,1 0 0,-1 0 0,0 0 0,13-10 0,10-21 0,-10 5 0,-1 0 0,-1 0 0,-1-1 0,-2 0 0,0-1 0,4-39 0,-12 70 0,0 1 0,0-1 0,0 1 0,0-1 0,0 1 0,1 0 0,0-1 0,0 0 0,0 1 0,0-1 0,0 1 0,1-1 0,-1 0 0,1 0 0,0 0 0,0 0 0,0 0 0,0 0 0,0-1 0,4 4 0,-1-3 0,-1 1 0,1-1 0,0 0 0,0 0 0,0-1 0,1 1 0,-1-1 0,0-1 0,1 1 0,0-1 0,-1 0 0,1 0 0,9 0 0,-8-1 0,0 0 0,-1-1 0,1 0 0,0 0 0,-1-1 0,1 0 0,-1 0 0,0 0 0,1-1 0,-1 0 0,0 0 0,-1 0 0,1-1 0,-1 0 0,1 0 0,-1-1 0,0 1 0,-1-1 0,1 0 0,-1 0 0,0-1 0,0 1 0,-1-1 0,1 0 0,-1 0 0,-1 0 0,1-1 0,-1 1 0,0 0 0,-1-1 0,1 0 0,-1 1 0,0-1 0,-1-13 0,0 19 0,0 1 0,0-1 0,0 0 0,0 1 0,0-1 0,0 0 0,0 1 0,0-1 0,-1 0 0,1 1 0,0-1 0,0 1 0,-1-1 0,1 1 0,0-1 0,-1 0 0,1 1 0,-1-1 0,1 1 0,-1-1 0,1 1 0,-1 0 0,1-1 0,-1 1 0,1-1 0,-1 1 0,1 0 0,-1 0 0,0-1 0,1 1 0,-1 0 0,1 0 0,-1 0 0,0 0 0,1-1 0,-1 1 0,0 0 0,1 0 0,-1 0 0,0 0 0,1 1 0,-1-1 0,0 0 0,1 0 0,-1 0 0,1 0 0,-2 1 0,-1 0 0,-1 0 0,1 1 0,-1-1 0,1 1 0,0-1 0,0 1 0,-1 0 0,-2 3 0,-7 7 0,1 0 0,1 1 0,0 0 0,1 1 0,-10 15 0,15-20 0,1-1 0,-1 1 0,1 0 0,1 0 0,0 0 0,0 1 0,1-1 0,0 1 0,0 0 0,1 12 0,1-20-6,0-1 0,0 1 0,0-1 0,0 1 0,1 0 0,-1-1 0,1 1 0,-1-1 0,1 1 0,0-1 0,-1 0 0,1 1 0,0-1 0,0 0 0,0 1 0,0-1 0,0 0 0,0 0 0,1 0 1,-1 0-1,3 2 0,0-1-50,0 0 0,0 0 0,0-1 0,0 1 0,1-1 0,-1 0 0,0 0 0,5 0 0,8 0-640,0-1 1,0-1 0,23-3-1,-23 1-1711,1-2-1,-1 0 1,-1-1-1,19-8 0,16-9-4014</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7.682"/>
    </inkml:context>
    <inkml:brush xml:id="br0">
      <inkml:brushProperty name="width" value="0.025" units="cm"/>
      <inkml:brushProperty name="height" value="0.025" units="cm"/>
    </inkml:brush>
  </inkml:definitions>
  <inkml:trace contextRef="#ctx0" brushRef="#br0">254 0 11403,'0'0'16880,"-12"0"-15337,2 0-1380,1 1 1,-1 0-1,1 0 1,0 1-1,0 1 1,-1-1 0,1 1-1,1 1 1,-1-1-1,1 2 1,-1-1 0,1 1-1,-11 9 1,4-3-71,1 1-1,1 0 1,-14 18 0,23-25-104,0 0-1,0 0 1,0 1 0,1-1-1,0 1 1,0 0 0,1 0-1,-1 0 1,1 1 0,1-1 0,-1 0-1,0 9 1,2-13-36,0 0 0,1-1 0,-1 1 0,0 0 0,1 0 0,-1 0 0,1 0 0,0-1 0,-1 1 0,1 0 1,0-1-1,0 1 0,0 0 0,0-1 0,1 0 0,-1 1 0,0-1 0,1 0 0,-1 1 0,1-1 0,-1 0 0,1 0 0,-1 0 0,1 0 0,0 0 0,-1-1 0,1 1 0,0 0 0,0-1 1,0 1-1,-1-1 0,1 0 0,0 0 0,0 0 0,0 0 0,3 0 0,6 1-399,0-1 1,0-1 0,0 0-1,-1 0 1,13-3-1,-10 0-704,0 0 0,0-1-1,-1 0 1,0-1 0,14-10-1,28-22-6857,-4-2-5012</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8.026"/>
    </inkml:context>
    <inkml:brush xml:id="br0">
      <inkml:brushProperty name="width" value="0.025" units="cm"/>
      <inkml:brushProperty name="height" value="0.025" units="cm"/>
    </inkml:brush>
  </inkml:definitions>
  <inkml:trace contextRef="#ctx0" brushRef="#br0">199 0 7944,'0'0'15134,"-11"6"-13634,8-5-1419,-4 2 74,0 0 1,1 0-1,-1 1 1,1 0 0,0 0-1,0 0 1,0 1-1,1 0 1,-1 0-1,1 1 1,0-1 0,-3 7-1,-14 24 1341,-24 53 0,39-73-1179,0 0 1,2 1 0,0-1 0,1 1-1,0 1 1,0 18 0,3-35-309,1 0 1,0 0-1,0 1 1,0-1-1,0 0 1,0 0-1,0 0 1,1 0 0,-1 0-1,0 0 1,1 0-1,-1 0 1,0 0-1,1 0 1,0 0-1,-1 0 1,1 0-1,-1 0 1,1 0-1,0 0 1,0 0-1,-1 0 1,1-1-1,0 1 1,0 0-1,0-1 1,1 1-1,0 0 15,1 0 0,0 0 0,-1-1-1,1 1 1,0-1 0,-1 0-1,1 1 1,0-1 0,-1-1 0,1 1-1,3-1 1,5-1 40,0-1 0,0 0-1,0-1 1,15-7 0,44-30-64,-47 26 0,1 1 0,27-11 0,-51 25 0,0 0 0,1 0 0,-1-1 0,0 1 0,1 0 0,-1 0 0,1 0 0,-1 0 0,0 0 0,1-1 0,-1 1 0,1 0 0,-1 0 0,1 0 0,-1 0 0,0 0 0,1 0 0,-1 0 0,1 0 0,-1 1 0,1-1 0,-1 0 0,0 0 0,1 0 0,-1 0 0,0 1 0,1-1 0,-1 0 0,1 0 0,-1 1 0,0-1 0,1 0 0,-1 0 0,0 1 0,0-1 0,1 0 0,-1 1 0,0 0 0,1 20 0,-16 24 0,-14 8 0,19-38 0,1 1 0,1 0 0,-8 22 0,35-51-1433,-5 1-4165,9-17-9056</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8.727"/>
    </inkml:context>
    <inkml:brush xml:id="br0">
      <inkml:brushProperty name="width" value="0.025" units="cm"/>
      <inkml:brushProperty name="height" value="0.025" units="cm"/>
    </inkml:brush>
  </inkml:definitions>
  <inkml:trace contextRef="#ctx0" brushRef="#br0">80 171 16720,'0'0'12267,"9"5"-10580,-7-4-1590,1 1 0,0-1 0,0 1 0,-1-1 0,1 0 0,0 0 0,0 0 0,0-1 0,0 1 0,1-1 0,-1 1 0,0-1 0,0 0 0,5-1 0,-3 0-44,-1-1 0,1 0 1,-1 0-1,1 0 0,-1 0 0,0-1 0,0 0 0,0 1 1,-1-1-1,1-1 0,5-6 0,1 0-53,-1-1 0,0 0 0,11-18 0,-18 27 0,-1-1 0,1 0 0,0 0 0,-1 1 0,0-1 0,0 0 0,1 0 0,-2 0 0,1 0 0,0-1 0,-1 1 0,1 0 0,-1 0 0,0 0 0,0 0 0,0-1 0,-1 1 0,1 0 0,-1 0 0,1 0 0,-1 0 0,-2-3 0,2 4 0,-1 0 0,1 1 0,-1-1 0,0 1 0,0 0 0,0 0 0,0 0 0,0 0 0,0 0 0,0 0 0,0 0 0,0 0 0,0 1 0,0-1 0,0 1 0,-1 0 0,1 0 0,0 0 0,0 0 0,0 0 0,-1 0 0,1 0 0,0 1 0,-4 1 0,-1-1 0,0 1 0,0-1 0,1 2 0,0-1 0,-1 1 0,1 0 0,-6 4 0,0 2 0,1 0 0,0 0 0,0 1 0,1 0 0,1 1 0,0 0 0,0 0 0,1 1 0,1 0 0,0 1 0,0-1 0,1 2 0,1-1 0,0 0 0,-5 28 0,10-40 0,-1 0 0,1 1 0,0-1 0,0 0 0,1 0 0,-1 1 0,0-1 0,0 0 0,1 1 0,-1-1 0,0 0 0,1 0 0,-1 0 0,1 1 0,0-1 0,-1 0 0,1 0 0,0 0 0,0 0 0,0 0 0,0 0 0,0 0 0,-1 0 0,2-1 0,-1 1 0,0 0 0,0-1 0,0 1 0,0 0 0,0-1 0,1 1 0,-1-1 0,0 0 0,0 1 0,1-1 0,-1 0 0,2 0 0,6 1 0,1-1 0,-1 1 0,0-2 0,12-1 0,-13 1 0,15-3 0,0 0 0,0-2 0,-1 0 0,37-17 0,86-48 0,-98 46 0,2-3 0,30-12 0,-79 40 0,0-1 0,0 1 0,1 0 0,-1 0 0,0 0 0,0-1 0,1 1 0,-1 0 0,0 0 0,0 0 0,1 0 0,-1 0 0,0 0 0,1 0 0,-1 0 0,0 0 0,1 0 0,-1 0 0,0 0 0,1 0 0,-1 0 0,0 0 0,0 0 0,1 0 0,-1 0 0,0 0 0,1 0 0,-1 0 0,0 1 0,1-1 0,-1 0 0,0 0 0,0 0 0,0 0 0,1 1 0,-1-1 0,0 0 0,0 0 0,1 1 0,-1-1 0,0 0 0,0 0 0,0 1 0,0-1 0,1 1 0,-6 18 0,-15 17 0,-22 20 0,27-37 0,0 1 0,1 0 0,-16 33 0,30-53 0,-1 0 0,1 1 0,0-1 0,-1 1 0,1-1 0,0 1 0,0-1 0,-1 1 0,1 0 0,0-1 0,0 1 0,0-1 0,0 1 0,0-1 0,0 1 0,0 0 0,0-1 0,0 1 0,0-1 0,0 1 0,0-1 0,0 1 0,0 0 0,1-1 0,-1 1 0,0-1 0,0 1 0,1-1 0,-1 1 0,0-1 0,1 1 0,-1-1 0,0 0 0,1 1 0,-1-1 0,1 1 0,0-1 0,24 0 0,32-19 0,184-104 0,-240 122 0,0 1 0,-1-1 0,1 1 0,0-1 0,0 1 0,-1 0 0,1-1 0,0 1 0,0 0 0,-1-1 0,1 1 0,0 0 0,0 0 0,0 0 0,0 0 0,-1 0 0,1 0 0,0 0 0,0 0 0,0 0 0,0 0 0,-1 0 0,1 1 0,0-1 0,0 0 0,-1 0 0,1 1 0,0-1 0,0 1 0,0 0 0,0 0 0,-1 0 0,0 1 0,1-1 0,-1 0 0,0 1 0,0-1 0,0 1 0,0-1 0,0 0 0,0 1 0,0-1 0,0 0 0,-1 1 0,1-1 0,-1 3 0,-25 52 0,14-37 17,6-10-49,0 1 0,1-1-1,0 1 1,1 0 0,-7 21 0,11-31-133,0 1 0,0 0 0,1-1-1,-1 1 1,0-1 0,0 1 0,1-1 0,-1 1 0,0-1 0,1 1 0,-1-1 0,1 1 0,-1-1 0,0 1 0,1-1-1,-1 0 1,1 1 0,-1-1 0,1 1 0,-1-1 0,1 0 0,0 0 0,-1 1 0,1-1 0,-1 0 0,1 0 0,0 0-1,-1 0 1,1 0 0,-1 0 0,1 0 0,0 0 0,-1 0 0,1 0 0,-1 0 0,1 0 0,0 0 0,-1 0 0,1 0-1,-1-1 1,1 1 0,0 0 0,-1-1 0,1 1 0,33-10-4551,0-8-1460,5-5-3962</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9.098"/>
    </inkml:context>
    <inkml:brush xml:id="br0">
      <inkml:brushProperty name="width" value="0.025" units="cm"/>
      <inkml:brushProperty name="height" value="0.025" units="cm"/>
    </inkml:brush>
  </inkml:definitions>
  <inkml:trace contextRef="#ctx0" brushRef="#br0">254 231 12716,'3'-8'4367,"9"-29"-673,-12 36-3548,0 0 1,1 1-1,-1-1 0,0 0 1,0 1-1,0-1 0,1 0 1,-1 0-1,0 0 0,0 1 1,0-1-1,0 0 0,0 0 1,-1 1-1,1-1 0,0 0 1,0 0-1,0 1 0,-1-1 1,1 0-1,0 0 1,-1 1-1,1-1 0,0 0 1,-1 1-1,1-1 0,-1 1 1,1-1-1,-2 0 0,1 0-10,0 1-1,-1-1 1,1 1-1,-1 0 1,1 0-1,0-1 1,-1 1 0,1 0-1,-1 0 1,1 0-1,-1 1 1,1-1-1,0 0 1,-3 1-1,-3 1 125,0 0 0,0 1-1,0 0 1,1 0-1,-8 5 1,-8 9 260,0 0 1,1 2-1,-32 36 1,44-46-348,1 1 1,0 0 0,1 1 0,0 0-1,1 0 1,0 1 0,1-1 0,0 1-1,1 0 1,-4 18 0,7-28-173,1 0-1,0-1 1,0 1-1,0-1 1,0 1-1,0 0 1,0-1-1,1 1 1,-1-1-1,1 1 1,-1-1-1,1 1 1,-1-1-1,1 1 1,0-1-1,-1 0 1,1 1-1,0-1 1,0 0-1,0 1 1,0-1-1,0 0 1,1 0-1,-1 0 1,0 0-1,0 0 1,1 0-1,-1-1 1,0 1-1,1 0 1,-1-1-1,1 1 1,-1-1-1,1 1 1,-1-1-1,1 0 1,0 1-1,2-1 1,5 1-2,1-1 1,0 0-1,0 0 0,0-1 1,11-2-1,-3-1 1,-1-1 0,0-1 0,0-1 0,-1 0 0,1-1 0,-2 0 0,1-2 0,-1 0 0,-1 0 0,19-18 0,-5 2 0,0-2 0,-2-1 0,39-56 0,-38 45 0,-2-1 0,35-78 0,-81 135 0,-13 20 0,4-2 0,-35 55 0,58-77 0,0-1 0,0 2 0,1-1 0,0 1 0,1 0 0,1 0 0,0 0 0,1 1 0,-2 15 0,5-28-10,0 1-1,0 0 1,0 0-1,0-1 1,0 1-1,0 0 1,1 0-1,-1-1 1,0 1-1,1 0 1,0-1-1,-1 1 1,1 0-1,0-1 1,0 1-1,0-1 1,0 1-1,0-1 1,0 0-1,0 1 1,1-1-1,-1 0 1,2 1-1,0 0-67,0 0 0,1-1 0,-1 1 0,1-1-1,-1 0 1,1 0 0,-1 0 0,1-1 0,0 1-1,6-1 1,0 0-444,1 0 0,-1-1-1,1-1 1,-1 1 0,1-2-1,-1 0 1,13-5 0,19-14-7961,1-5-6443</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09.629"/>
    </inkml:context>
    <inkml:brush xml:id="br0">
      <inkml:brushProperty name="width" value="0.025" units="cm"/>
      <inkml:brushProperty name="height" value="0.025" units="cm"/>
    </inkml:brush>
  </inkml:definitions>
  <inkml:trace contextRef="#ctx0" brushRef="#br0">106 1 19218,'0'0'3604,"-11"8"357,3-4-2840,-39 26 2165,43-27-3155,1-1 1,-1 1-1,1 0 1,0 0-1,0 0 0,0 1 1,0-1-1,1 1 1,-1 0-1,1-1 1,-3 8-1,5-10-131,-1-1 0,1 0 0,0 1 0,0-1 0,0 0 0,0 1 0,0-1 0,0 1 0,0-1 0,0 0 0,0 1 0,0-1 0,0 0 0,0 1 0,0-1 0,0 0 0,0 1 0,1-1 0,-1 1 0,0-1 0,0 0 0,0 1 0,0-1 0,1 0 0,-1 0 0,0 1 0,0-1 0,1 0 0,-1 1 0,0-1 0,1 0 0,-1 0 0,0 0 0,1 1 0,-1-1 0,1 0 0,17 1 0,18-10 0,-27 4 0,0 0 0,0-1 0,-1 0 0,0 0 0,0-1 0,-1 1 0,1-2 0,-2 1 0,1-1 0,-1 0 0,7-12 0,-14 20 0,0 0 0,0 0 0,0 0 0,0 0 0,0 0 0,0 0 0,0 0 0,0 0 0,0 0 0,0 0 0,0 1 0,1-1 0,-1 0 0,0 1 0,0-1 0,0 0 0,0 1 0,0 0 0,1-1 0,-1 1 0,0-1 0,0 2 0,-13 8 0,0 2 0,2-1 0,-18 21 0,25-26 0,0 0 0,1 0 0,-1 1 0,1-1 0,0 1 0,1 0 0,0 0 0,0 1 0,1-1 0,-3 10 0,5-16 0,0 0 0,1 0 0,-1 0 0,0 0 0,0 0 0,1 0 0,-1 0 0,1 0 0,-1 0 0,1 0 0,-1 0 0,1 0 0,0-1 0,-1 1 0,1 0 0,0 0 0,-1-1 0,1 1 0,0 0 0,0-1 0,0 1 0,0-1 0,0 1 0,0-1 0,0 1 0,0-1 0,0 0 0,0 1 0,0-1 0,0 0 0,0 0 0,0 0 0,0 0 0,0 0 0,0 0 0,0 0 0,2-1 0,47-1 0,-46 1 0,16-2 0,0-1 0,-1-1 0,1-1 0,-1-1 0,33-17 0,87-57 0,-113 64 0,-38 27 0,1 1 0,0 1 0,-16 21 0,11-14 0,7-8 0,4-7 0,1 1 0,0 0 0,0 1 0,0-1 0,1 1 0,-5 8 0,8-14 0,0 1 0,0-1 0,0 0 0,0 0 0,0 0 0,0 1 0,0-1 0,0 0 0,0 0 0,0 0 0,0 1 0,0-1 0,0 0 0,0 0 0,0 0 0,0 1 0,0-1 0,0 0 0,1 0 0,-1 0 0,0 0 0,0 1 0,0-1 0,0 0 0,0 0 0,0 0 0,1 0 0,-1 0 0,0 0 0,0 1 0,0-1 0,0 0 0,1 0 0,-1 0 0,0 0 0,0 0 0,0 0 0,0 0 0,1 0 0,-1 0 0,0 0 0,0 0 0,0 0 0,1 0 0,-1 0 0,16 0 0,16-8 0,93-50 0,-1 1 0,-124 57 0,0 0 0,0 0 0,1 0 0,-1-1 0,0 1 0,0 0 0,1 0 0,-1 0 0,0 0 0,1 0 0,-1 0 0,0-1 0,0 1 0,1 0 0,-1 0 0,0 0 0,1 0 0,-1 0 0,0 0 0,1 0 0,-1 0 0,0 0 0,0 0 0,1 0 0,-1 1 0,0-1 0,1 0 0,-1 0 0,0 0 0,0 0 0,1 0 0,-1 1 0,0-1 0,0 0 0,1 0 0,-1 0 0,0 1 0,0-1 0,0 0 0,1 1 0,-6 12 0,-18 21 0,21-32 0,-6 8 43,1 0-589,0-1 1,0 0 0,-1 0-1,-1 0 1,-16 12-1,16-15-9581</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0.361"/>
    </inkml:context>
    <inkml:brush xml:id="br0">
      <inkml:brushProperty name="width" value="0.025" units="cm"/>
      <inkml:brushProperty name="height" value="0.025" units="cm"/>
    </inkml:brush>
  </inkml:definitions>
  <inkml:trace contextRef="#ctx0" brushRef="#br0">308 71 20179,'0'0'2173,"5"-9"202,-1 3-1595,-2 3-557,0 1 1,0-1 0,0 1 0,-1-1 0,1 1 0,-1-1 0,0 0 0,0 0 0,0 0-1,0 0 1,0 0 0,-1 0 0,1 0 0,-1 0 0,0-3 0,0 6-126,-1-1 1,0 0-1,0 0 1,1 1-1,-1-1 1,0 1-1,0-1 0,0 1 1,0-1-1,0 1 1,0 0-1,0-1 1,0 1-1,0 0 1,0 0-1,0 0 1,0 0-1,0 0 0,0 0 1,0 0-1,0 0 1,0 0-1,-2 1 1,-27 2 282,16 2-372,0 0 1,1 1-1,0 0 0,0 1 1,1 0-1,0 1 0,-14 11 1,-75 72 80,94-84-88,2-3-2,-1 1 1,1 0-1,1 0 0,-1 0 0,1 1 1,-1-1-1,2 1 0,-1 0 1,1 1-1,-1-1 0,2 0 0,-4 9 1,6-14-15,0 0-1,0 0 1,0 0 0,0 0 0,0 0 0,0 0 0,1 0 0,-1 0 0,0 0 0,0 0 0,1-1 0,-1 1 0,0 0-1,1 0 1,-1 0 0,1 0 0,-1 0 0,1-1 0,0 1 0,-1 0 0,1 0 0,0-1 0,-1 1 0,1-1-1,0 1 1,0-1 0,0 1 0,-1-1 0,1 1 0,0-1 0,2 1 0,32 7-340,-27-7 294,72 8-561,47 9-366,-112-15 838,-1 1 1,1 0 0,0 1-1,-1 1 1,27 14-1,-39-19 157,0 0 0,0 0 0,0 0 0,0 1 0,0-1 0,0 0 0,0 1 0,0 0 0,-1-1 0,1 1 0,0 0 0,-1 0 0,1 0 0,-1 0 0,0 0 0,0 0 0,0 0 0,0 0 0,0 0 0,0 1 0,0-1 0,-1 0 0,1 1 0,-1-1 0,0 0 0,0 1 0,0-1 0,0 1 0,0-1 0,0 0 0,-1 1 0,1-1 0,-1 0 0,0 3 0,-2 0 181,0 0-1,0 0 1,-1-1 0,0 1-1,1-1 1,-1 0-1,-1 0 1,1 0 0,0-1-1,-1 0 1,0 0-1,0 0 1,-5 3 0,-11 3-46,0-1 0,0 0 0,-1-2 1,0 0-1,-30 3 0,2-4 31,-64 0-1,114-5-187,-1 0 1,1 1-1,-1-1 0,1 0 1,0 0-1,-1 0 0,1 0 1,-1 0-1,1 0 0,-1 1 1,1-1-1,-1 0 0,1-1 1,0 1-1,-1 0 0,1 0 1,-1 0-1,1 0 0,-1 0 0,1 0 1,-1 0-1,1-1 0,0 1 1,-1 0-1,1 0 0,0-1 1,-1 1-1,1 0 0,-1 0 1,1-1-1,0 1 0,0 0 1,-1-1-1,1 1 0,0-1 1,0 1-1,-1 0 0,1-1 1,0 0-1,16-12-1426,38-14-2908,-52 27 4005,51-23-6026,7-1-3582</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0.777"/>
    </inkml:context>
    <inkml:brush xml:id="br0">
      <inkml:brushProperty name="width" value="0.025" units="cm"/>
      <inkml:brushProperty name="height" value="0.025" units="cm"/>
    </inkml:brush>
  </inkml:definitions>
  <inkml:trace contextRef="#ctx0" brushRef="#br0">158 28 20692,'0'0'2882,"-8"12"-885,-13 27-671,2 0 1,2 0 0,-17 58-1,19-45-864,1 0 0,4 1 0,-9 108-1,19-161-460,0 0 0,0 1-1,0-1 1,0 0-1,0 0 1,0 0 0,0 1-1,0-1 1,0 0 0,0 0-1,0 0 1,0 1 0,0-1-1,0 0 1,0 0-1,0 0 1,0 1 0,0-1-1,1 0 1,-1 0 0,0 0-1,0 0 1,0 1-1,0-1 1,0 0 0,1 0-1,-1 0 1,0 0 0,0 0-1,0 0 1,1 0 0,-1 1-1,0-1 1,0 0-1,0 0 1,1 0 0,-1 0-1,0 0 1,0 0 0,0 0-1,1 0 1,-1 0 0,0 0-1,0 0 1,0 0-1,1 0 1,-1 0 0,0 0-1,0-1 1,0 1 0,1 0-1,-1 0 1,0 0-1,0 0 1,0 0 0,0 0-1,1 0 1,-1-1 0,0 1-1,0 0 1,0 0 0,0 0-1,0 0 1,1-1-1,-1 1 1,0 0 0,0-1-1,0 1 0,10-10 0,-1-2 0,-1 1 0,0-1 0,-1 0 0,0-1 0,0 1 0,6-21 0,-1 6 0,66-179 0,-12 29 0,-65 174-5,1 0 0,-1 0 0,1 0 0,0 0 0,-1 0 0,1 0 0,1 0 0,-1 1 0,0-1 0,1 1 0,-1-1 0,1 1 0,-1 0 0,1 0 0,0 0 0,4-2 0,-4 4-5,-1-1 0,1 1 0,0-1 1,-1 1-1,1 0 0,0 0 1,-1 0-1,1 0 0,0 0 1,-1 1-1,1-1 0,0 1 0,-1-1 1,1 1-1,-1 0 0,1 0 1,-1 1-1,0-1 0,1 0 0,-1 1 1,3 1-1,1 2-57,0 0 1,0 0-1,0 1 0,-1 0 1,0 0-1,0 0 0,0 0 1,-1 1-1,0 0 1,0-1-1,-1 2 0,0-1 1,0 0-1,3 13 0,-5-15 111,0-1-1,0 1 1,-1-1-1,0 1 1,0-1 0,0 1-1,0-1 1,-1 1-1,1-1 1,-1 1-1,-1-1 1,1 0-1,0 1 1,-1-1 0,0 0-1,0 0 1,0 0-1,-1 0 1,1-1-1,-1 1 1,0-1-1,0 1 1,0-1 0,0 0-1,-1 0 1,-5 4-1,5-4-18,-1 0-1,1-1 0,-1 1 0,0-1 1,0 0-1,0 0 0,0-1 1,0 1-1,0-1 0,0 0 1,-6 0-1,9-1-80,1 0 1,-1 0 0,0-1-1,1 1 1,-1 0 0,1-1-1,-1 1 1,0-1 0,1 0-1,-1 1 1,1-1 0,0 0-1,-1 0 1,1 0 0,0 0-1,-1 0 1,1 0 0,0-1-1,0 1 1,0 0-1,0 0 1,0-1 0,0 1-1,0-1 1,0 1 0,1-1-1,-1 1 1,1-1 0,-1 0-1,1 1 1,0-1 0,-1 1-1,1-1 1,0 0 0,0 1-1,0-4 1,0 0-551,-1-16-3584,4 1-3485,7-1-5009</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1.664"/>
    </inkml:context>
    <inkml:brush xml:id="br0">
      <inkml:brushProperty name="width" value="0.025" units="cm"/>
      <inkml:brushProperty name="height" value="0.025" units="cm"/>
    </inkml:brush>
  </inkml:definitions>
  <inkml:trace contextRef="#ctx0" brushRef="#br0">177 431 15182,'0'0'14692,"-11"-6"-14207,4 2-437,5 3-43,-1-1 0,1 0 0,0 1-1,-1-1 1,0 1 0,1 0-1,-1 0 1,0 0 0,1 0 0,-1 0-1,0 1 1,0-1 0,0 1 0,0 0-1,1 0 1,-1 0 0,0 0-1,0 0 1,0 1 0,0-1 0,0 1-1,1 0 1,-1 0 0,0 0 0,-4 2-1,-3 4 20,1 0 0,0 1 0,0 0-1,-9 11 1,15-15 63,0-1-1,0 1 1,1 0-1,-1 0 1,1 0-1,0 0 0,0 1 1,0-1-1,1 0 1,-1 1-1,1-1 1,0 1-1,0 7 0,1-11-73,0-1 0,0 1 0,1 0 0,-1 0 0,0-1 0,1 1 0,-1 0 0,1-1 0,-1 1-1,1 0 1,-1-1 0,1 1 0,0-1 0,-1 1 0,1-1 0,0 1 0,-1-1 0,1 1-1,0-1 1,0 0 0,-1 1 0,1-1 0,0 0 0,0 0 0,0 0 0,-1 0 0,1 1 0,0-1-1,0 0 1,0 0 0,-1 0 0,1-1 0,1 1 0,31-2 248,-15-3-243,0 1 0,0-2 1,-1-1-1,0 0 0,0-1 0,-1 0 0,0-2 1,19-13-1,5-8 4,64-62 0,-91 80-22,-22 43 0,0-18 0,1 1 0,1 0 0,0 0 0,1 1 0,1 0 0,0 1 0,0-1 0,2 1 0,-4 21 0,7-35 0,0 0 0,0 0 0,0 0 0,0 0 0,1 0 0,-1 1 0,0-1 0,0 0 0,1 0 0,-1 0 0,1 0 0,-1 0 0,1 0 0,-1 0 0,1 0 0,0 0 0,-1 0 0,1 0 0,0 0 0,0 0 0,0-1 0,-1 1 0,1 0 0,0 0 0,0-1 0,0 1 0,2 0 0,0 0 0,0 0 0,0-1 0,0 1 0,0-1 0,1 0 0,-1 0 0,0 0 0,0 0 0,0 0 0,4-1 0,4-2 0,1 0 0,-1 0 0,-1-1 0,1 0 0,10-6 0,7-7 0,-1-2 0,-1 0 0,0-1 0,-2-2 0,0-1 0,33-41 0,-44 47 0,0 0 0,-2-1 0,0 0 0,-1 0 0,-1-1 0,-1-1 0,0 1 0,-1-1 0,-2-1 0,0 1 0,3-27 0,-8 45 0,0 1 0,1 0 0,-1 0 0,0 0 0,0 0 0,0 0 0,0 0 0,0 0 0,-1 0 0,1-1 0,0 1 0,0 0 0,-1 0 0,1 0 0,-1 0 0,1 0 0,-1 0 0,1 0 0,-1 0 0,1 0 0,-2 0 0,1 0 0,1 1 0,-1 0 0,0 0 0,0-1 0,0 1 0,1 0 0,-1 0 0,0 0 0,0 0 0,0 0 0,1 0 0,-1 0 0,0 0 0,0 0 0,0 1 0,1-1 0,-1 0 0,0 0 0,0 1 0,1-1 0,-2 1 0,-4 3 0,1-1 0,0 1 0,0 0 0,0 0 0,0 1 0,-4 4 0,-21 27 0,2 2 0,-29 47 0,49-71 0,1 0 0,0 0 0,1 0 0,1 0 0,0 1 0,1 0 0,0 0 0,1 0 0,1 1 0,-1 24 0,4-38 0,-1 1 0,0-1 0,1 0 0,0 1 0,-1-1 0,1 0 0,0 1 0,0-1 0,0 0 0,1 0 0,-1 0 0,0 0 0,1 0 0,-1 0 0,1 0 0,0 0 0,-1-1 0,1 1 0,0-1 0,0 1 0,0-1 0,0 0 0,1 0 0,-1 0 0,0 0 0,0 0 0,1 0 0,-1-1 0,0 1 0,1-1 0,-1 1 0,1-1 0,-1 0 0,1 0 0,-1 0 0,5-1 0,4 1 0,0-1 0,-1-1 0,1 0 0,0 0 0,-1-1 0,1 0 0,12-6 0,3-5 0,0-2 0,-1 0 0,-1-1 0,0-2 0,-1 0 0,-2-2 0,35-39 0,-22 16 0,-2-1 0,-2-1 0,31-63 0,-46 77 0,-15 28 0,-7 12 0,-9 16 0,-22 44 0,-49 124 0,77-165 0,1 1 0,1 1 0,1-1 0,2 1 0,1 0 0,1 1 0,2 51 0,1-80 0,0 0 0,0-1 0,0 1 0,0 0 0,0-1 0,0 1 0,0-1 0,0 1 0,0 0 0,0-1 0,1 1 0,-1-1 0,0 1 0,0-1 0,1 1 0,-1 0 0,0-1 0,1 1 0,-1-1 0,0 1 0,1-1 0,-1 0 0,1 1 0,-1-1 0,1 1 0,-1-1 0,1 0 0,-1 1 0,1-1 0,-1 0 0,1 0 0,-1 1 0,1-1 0,0 0 0,-1 0 0,1 0 0,-1 0 0,1 0 0,0 0 0,1 0 0,-2 0 0,1 0 0,0-1 0,0 1 0,0-1 0,0 1 0,0-1 0,-1 1 0,1-1 0,0 1 0,-1-1 0,1 0 0,0 0 0,-1 1 0,1-1 0,-1 0 0,1 0 0,-1 0 0,1 1 0,-1-1 0,1 0 0,-1 0 0,0 0 0,0 0 0,1 0 0,-1 0 0,0-1 0,0-10 0,-1 0 0,0 0 0,-1 0 0,0 0 0,0 0 0,-2 0 0,1 0 0,-2 1 0,1 0 0,-2 0 0,1 0 0,-2 0 0,-6-9 0,-17-32 0,30 51 0,0 0 0,-1 1 0,1-1 0,0 0 0,-1 0 0,1 1 0,0-1 0,0 0 0,0 0 0,0 1 0,0-1 0,-1 0 0,1 0 0,1 0 0,-1 1 0,0-1 0,0 0 0,0 0 0,0 1 0,0-1 0,1 0 0,-1 0 0,0 1 0,1-1 0,-1 0 0,1 1 0,-1-1 0,1 0 0,-1 1 0,1-1 0,-1 0 0,1 1 0,-1-1 0,1 1 0,0 0 0,-1-1 0,1 1 0,0-1 0,-1 1 0,1 0 0,0-1 0,0 1 0,0 0 0,-1 0 0,1 0 0,0 0 0,0 0 0,-1 0 0,1 0 0,1 0 0,54-1 0,-40 2 0,52-1-1565,-22 0-2481,-6 0-4949</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2.518"/>
    </inkml:context>
    <inkml:brush xml:id="br0">
      <inkml:brushProperty name="width" value="0.025" units="cm"/>
      <inkml:brushProperty name="height" value="0.025" units="cm"/>
    </inkml:brush>
  </inkml:definitions>
  <inkml:trace contextRef="#ctx0" brushRef="#br0">60 173 14510,'-3'4'8432,"5"3"-4756,11 5-687,-7-10-2885,1-1 1,-1 0 0,1 0-1,0 0 1,-1-1 0,1 0-1,0-1 1,0 0 0,-1 0-1,1 0 1,-1 0 0,1-1-1,-1 0 1,1-1 0,-1 0-1,0 0 1,0 0 0,10-8-1,-9 7-35,-1 0 0,0-1 0,0 0 0,0 0 0,0-1 0,-1 0 0,0 0 0,-1 0 0,1 0 0,-1-1-1,0 1 1,0-1 0,-1 0 0,0 0 0,0-1 0,1-8 0,-3 15-69,-1-1 0,0 0 0,0 0 0,0 0 0,0 0 0,0 0 0,0 0 0,0 0 0,0 0 0,-1 0 0,1 0 0,-1 0 0,0 1 0,1-1 0,-1 0 0,0 0 0,0 1 0,0-1 0,0 0 0,0 1 0,-1-1 0,1 1 0,-3-3 0,1 2 0,0 0 0,-1 1 0,1-1 0,0 1 0,-1 0 0,1-1 0,-1 2 0,1-1 0,-1 0 0,0 1 0,1-1 0,-5 1 0,0 0 0,-1 0 0,1 1 0,0 0 0,0 1 0,0-1 0,0 2 0,0-1 0,0 1 0,0 0 0,1 0 0,-8 5 0,3 2-3,2-1-1,-1 1 1,1 1 0,1 0-1,0 0 1,0 1 0,-8 16-1,12-20-1,0 1 1,1 0-1,1 0 0,-1 0 0,1 0 0,1 1 0,0-1 0,0 1 0,1 0 0,0-1 0,1 17 1,1-24 2,-1 1 0,1-1 0,-1 1 1,1-1-1,0 0 0,0 0 1,0 1-1,0-1 0,1 0 0,-1 0 1,1 0-1,-1 0 0,1 0 1,0 0-1,-1-1 0,1 1 1,0-1-1,0 1 0,0-1 0,0 1 1,1-1-1,-1 0 0,0 0 1,0 0-1,1-1 0,-1 1 0,1 0 1,-1-1-1,4 1 0,8 1 30,1-1 0,-1 0-1,27-3 1,-39 2-23,31-4-1,0-1 1,-1-1-1,0-2 0,0-1 1,56-25-1,-40 12-5,-1-3-1,83-58 0,-142 98 2,0 0 0,-15 23 0,16-21 0,4-7 0,3-6 0,1 0 0,0 0 0,0 1 0,0-1 0,0 1 0,1 0 0,-1 0 0,1 0 0,1 0 0,-1 0 0,1 1 0,0-1 0,0 0 0,-1 7 0,3-11 0,0 0 0,0 0 0,-1 0 0,1-1 0,0 1 0,0 0 0,0-1 0,-1 1 0,1-1 0,0 1 0,0-1 0,0 1 0,0-1 0,0 0 0,0 0 0,0 1 0,0-1 0,0 0 0,0 0 0,1 0 0,-1 0 0,0 0 0,0 0 0,0 0 0,1-1 0,29-2 0,-14-1 0,0-1 0,-1-1 0,1 0 0,21-13 0,-24 12 0,0 0 0,1 1 0,0 1 0,0 0 0,28-6 0,-42 11 0,-1 1 0,1-1 0,-1 0 0,1 0 0,0 0 0,-1 0 0,1 1 0,-1-1 0,1 0 0,-1 1 0,1-1 0,-1 0 0,1 1 0,-1-1 0,1 1 0,-1-1 0,0 0 0,1 1 0,-1-1 0,0 1 0,1-1 0,-1 1 0,0 0 0,0-1 0,1 1 0,-1-1 0,0 1 0,0-1 0,0 1 0,0 0 0,0-1 0,0 1 0,0-1 0,0 1 0,0 0 0,0-1 0,0 1 0,0-1 0,0 1 0,0 0 0,-1-1 0,1 1 0,0-1 0,0 1 0,-1 0 0,-10 31 0,-10 10-1542,2-18-2505,9-13-4810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3.205"/>
    </inkml:context>
    <inkml:brush xml:id="br0">
      <inkml:brushProperty name="width" value="0.025" units="cm"/>
      <inkml:brushProperty name="height" value="0.025" units="cm"/>
    </inkml:brush>
  </inkml:definitions>
  <inkml:trace contextRef="#ctx0" brushRef="#br0">269 108 11243,'0'0'10409,"5"-11"-6896,-1 2-2707,0 0 153,0 0-1,0-1 1,-1 1 0,0-1-1,-1 0 1,2-17 0,-4 27-956,-1-1 0,1 1 0,-1 0 0,1-1 0,-1 1 0,1 0 1,-1 0-1,1-1 0,-1 1 0,1 0 0,-1 0 0,1 0 0,-1 0 1,0 0-1,1 0 0,-1 0 0,1 0 0,-1 0 0,0 0 0,1 0 1,-1 0-1,1 0 0,-1 0 0,1 1 0,-1-1 0,1 0 0,-1 0 1,0 1-1,1-1 0,0 0 0,-1 1 0,1-1 0,-1 1 0,-21 10-24,-7 12 21,2 2 0,1 0 0,1 2 0,-36 48 0,60-74-1,0 0-1,0 1 1,1-1-1,-1 0 1,0 1 0,0-1-1,1 1 1,-1-1-1,1 1 1,-1-1 0,1 1-1,0-1 1,-1 1 0,1 1-1,0-2 0,0-1 0,0 1-1,1-1 1,-1 1 0,0-1-1,0 1 1,1-1 0,-1 1-1,0-1 1,1 1 0,-1-1 0,0 1-1,1-1 1,-1 0 0,1 1-1,-1-1 1,1 0 0,-1 1 0,1-1-1,-1 0 1,1 1 0,-1-1-1,1 0 1,-1 0 0,2 1 0,4 0-35,1-1 1,-1 1 0,1-1 0,-1 0 0,10-2 0,3 1-78,26-1-356,48 1-160,-91 1 621,-1 0 0,0 0 0,1 0 0,-1 0 0,0 0 0,1 1-1,-1-1 1,0 0 0,0 1 0,1-1 0,-1 1 0,0 0 0,0-1 0,0 1 0,0 0-1,1 0 1,-1-1 0,0 1 0,-1 0 0,1 0 0,0 0 0,0 1 0,0-1 0,0 0-1,-1 0 1,1 0 0,-1 0 0,1 1 0,-1-1 0,1 0 0,-1 0 0,1 3-1,-1-2 37,-1 1-1,1-1 0,0 0 0,-1 0 0,1 0 0,-1 0 0,1 0 0,-1 0 0,0 0 0,0-1 0,0 1 0,0 0 0,0 0 0,0-1 0,-1 1 0,1 0 0,0-1 0,-1 1 0,1-1 0,-4 2 0,-15 10 79,0-1 1,-2-1-1,1-1 1,-1-1-1,0-1 0,-1-1 1,0-1-1,0-1 1,-1-1-1,1-1 1,-26 0-1,49-3-116,-1 0-1,0 1 1,0-1 0,1 0-1,-1 0 1,0 0-1,0 0 1,0 0 0,1-1-1,-1 1 1,0 0 0,0 0-1,1 0 1,-1-1-1,0 1 1,0 0 0,1-1-1,-1 1 1,0 0 0,1-1-1,-1 1 1,0-1 0,1 1-1,-1-1 1,0-1-1,9-13-760,29-13-1513,-12 17-363,0 1-1,0 2 0,35-8 0,-19 5-1778,11-5-4296</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3.938"/>
    </inkml:context>
    <inkml:brush xml:id="br0">
      <inkml:brushProperty name="width" value="0.025" units="cm"/>
      <inkml:brushProperty name="height" value="0.025" units="cm"/>
    </inkml:brush>
  </inkml:definitions>
  <inkml:trace contextRef="#ctx0" brushRef="#br0">128 38 7271,'0'0'21631,"-8"0"-20793,4 1-803,0-1 0,0 1 0,1 0 1,-1 0-1,1 0 0,-1 0 0,1 1 0,-1 0 0,1-1 0,0 1 0,0 0 0,0 0 0,0 1 0,0-1 1,-4 5-1,0 2 23,0-1 1,1 1-1,0 0 1,0 1-1,-4 11 1,6-14-54,2-1 0,-1 0-1,1 1 1,0 0 0,0-1 0,1 1 0,-1 0-1,2 0 1,-1 8 0,1-14-4,1 1-1,-1-1 1,1 0-1,0 0 1,-1 0-1,1-1 1,0 1-1,-1 0 1,1 0 0,0 0-1,0 0 1,0-1-1,0 1 1,0 0-1,0-1 1,0 1-1,0-1 1,0 1-1,0-1 1,0 1 0,0-1-1,0 0 1,0 1-1,1-1 1,-1 0-1,0 0 1,0 0-1,0 0 1,0 0-1,1 0 1,-1 0 0,0-1-1,0 1 1,0 0-1,2-1 1,45-11 150,-19-3-116,0-1 1,-1-2 0,0 0-1,-2-2 1,0-1-1,-2-1 1,0-1 0,28-35-1,-117 117 8,58-51-7,-41 51 799,44-54-775,1-1 0,0 1 0,0 0 0,0 1 0,0-1 0,1 0 0,0 1 1,1-1-1,-1 1 0,-1 7 0,4-12-60,-1-1 0,0 1 0,0-1 0,0 1 0,0 0 0,0-1 0,0 1 0,1-1 0,-1 1 0,0-1 0,0 0 0,1 1 0,-1-1 0,0 1 0,1-1 0,-1 1 0,1-1 0,-1 0 0,0 1 0,1-1 0,-1 0 0,1 1 0,-1-1 0,1 0 0,-1 0 0,1 1 0,-1-1 0,1 0 0,-1 0 0,1 0 0,0 0 0,0 0 0,28 1 0,29-13 0,-7-7 0,-1-2 0,0-2 0,68-45 0,-53 31 0,-65 37 0,0 0 0,0 0 0,0 0 0,0 0 0,0-1 0,1 1 0,-1 0 0,0 0 0,0 0 0,0 0 0,0 0 0,0 0 0,1 0 0,-1 0 0,0 0 0,0 0 0,0 0 0,0 0 0,0 0 0,1 0 0,-1 0 0,0 1 0,0-1 0,0 0 0,0 0 0,0 0 0,0 0 0,1 0 0,-1 0 0,0 0 0,0 0 0,0 0 0,0 0 0,0 1 0,0-1 0,0 0 0,0 0 0,1 0 0,-1 0 0,0 0 0,0 1 0,0-1 0,0 0 0,0 0 0,0 0 0,0 0 0,0 0 0,0 1 0,0-1 0,0 0 0,0 0 0,0 0 0,0 0 0,0 0 0,0 1 0,0-1 0,0 0 0,0 0 0,0 0 0,-1 0 0,1 0 0,0 0 0,0 1 0,0-1 0,-2 9 0,-7 6 0,0-1 0,0 0 0,-1-1 0,-17 17 0,15-18 0,2 0 0,0 1 0,0 0 0,-14 25 0,24-37 0,0-1 0,0 0 0,0 0 0,0 1 0,0-1 0,0 0 0,0 0 0,0 1 0,0-1 0,0 0 0,0 0 0,0 1 0,0-1 0,0 0 0,0 0 0,0 1 0,0-1 0,0 0 0,1 0 0,-1 1 0,0-1 0,0 0 0,0 0 0,0 0 0,0 1 0,1-1 0,-1 0 0,0 0 0,0 0 0,0 0 0,1 1 0,-1-1 0,0 0 0,0 0 0,1 0 0,-1 0 0,0 0 0,0 0 0,1 0 0,-1 0 0,0 0 0,0 0 0,1 0 0,-1 0 0,0 0 0,0 0 0,1 0 0,-1 0 0,0 0 0,0 0 0,1 0 0,-1 0 0,0 0 0,0 0 0,1 0 0,-1 0 0,0-1 0,18-2 0,7-7 0,0-1 0,-1-1 0,28-18 0,13-7 0,-29 17 0,-25 13 0,0 0 0,1 1 0,0 0 0,0 1 0,0 1 0,13-4 0,-24 10 0,-1-1 0,1 0 0,-1 1 0,1-1 0,-1 1 0,0-1 0,1 1 0,-1-1 0,0 1 0,0-1 0,0 1 0,0-1 0,0 1 0,-1-1 0,1 1 0,0-1 0,-1 1 0,0 1 0,-5 12 0,0 0 0,-15 24 0,14-26 0,0 0 0,1 0 0,-8 22 0,14-35 0,0 1 0,1-1 0,-1 1 0,0-1 0,0 1 0,0-1 0,1 1 0,-1-1 0,0 0 0,1 1 0,-1-1 0,0 1 0,1-1 0,-1 0 0,0 1 0,1-1 0,-1 0 0,1 0 0,-1 1 0,1-1 0,-1 0 0,0 0 0,1 1 0,-1-1 0,1 0 0,-1 0 0,1 0 0,-1 0 0,1 0 0,-1 0 0,1 0 0,0 0 0,-1 0 0,1 0 0,-1 0 0,1 0 0,-1 0 0,0 0 0,1-1 0,-1 1 0,1 0 0,-1 0 0,2-1 0,24-6 0,-11 0 0,0-1 0,-1 0 0,15-12 0,29-16 0,-63 48-5161,-9 6-3948,2-5-163</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4.514"/>
    </inkml:context>
    <inkml:brush xml:id="br0">
      <inkml:brushProperty name="width" value="0.025" units="cm"/>
      <inkml:brushProperty name="height" value="0.025" units="cm"/>
    </inkml:brush>
  </inkml:definitions>
  <inkml:trace contextRef="#ctx0" brushRef="#br0">134 40 7687,'0'0'10490,"5"-7"-5402,15-25-1864,-83 117 1362,-21 31-2969,83-115-1612,0 1-1,0 0 0,0-1 1,0 1-1,0 0 1,0 0-1,0-1 0,0 1 1,1 0-1,-1 0 1,1 0-1,-1 0 0,1 0 1,0 0-1,0 0 1,0 3-1,0-4-3,1-1-1,-1 1 1,1-1 0,0 1-1,-1-1 1,1 1 0,-1-1-1,1 0 1,0 1-1,-1-1 1,1 0 0,0 1-1,-1-1 1,1 0 0,0 0-1,-1 0 1,1 0 0,0 0-1,0 1 1,-1-1 0,1-1-1,0 1 1,-1 0-1,1 0 1,0 0 0,0 0-1,-1 0 1,2-1 0,9-2-5,0-1 0,0-1 0,0 1 1,10-8-1,131-90 4,-5 2 0,-148 100 0,1 1 0,0-1 0,0 0 0,0 0 0,0 0 0,0 1 0,0-1 0,0 0 0,0 0 0,0 1 0,0-1 0,0 0 0,0 0 0,0 0 0,0 1 0,0-1 0,0 0 0,0 0 0,0 1 0,0-1 0,0 0 0,0 0 0,0 0 0,0 1 0,0-1 0,1 0 0,-1 0 0,0 0 0,0 0 0,0 1 0,0-1 0,0 0 0,1 0 0,-1 0 0,0 0 0,0 0 0,0 1 0,1-1 0,-1 0 0,0 0 0,0 0 0,0 0 0,1 0 0,-1 0 0,0 0 0,0 0 0,0 0 0,1 0 0,-1 0 0,0 0 0,0 0 0,1 0 0,-1 0 0,0 0 0,0 0 0,-9 14 0,-1-1 0,-24 24 0,25-28 0,1 0 0,0 0 0,0 1 0,0-1 0,2 2 0,-1-1 0,-8 19 0,16-29 0,-1 1 0,0-1 0,0 1 0,1-1 0,-1 0 0,0 1 0,0-1 0,1 0 0,-1 1 0,0-1 0,1 0 0,-1 0 0,1 1 0,-1-1 0,0 0 0,1 0 0,-1 0 0,1 1 0,-1-1 0,1 0 0,-1 0 0,0 0 0,1 0 0,-1 0 0,1 0 0,-1 0 0,1 0 0,-1 0 0,1 0 0,-1 0 0,0 0 0,1-1 0,-1 1 0,1 0 0,-1 0 0,1 0 0,-1 0 0,0-1 0,1 1 0,21-6 0,34-19 0,62-38 0,4-1 0,-122 63 0,1 1 0,-1-1 0,1 1 0,-1 0 0,1-1 0,-1 1 0,1 0 0,-1 0 0,1-1 0,-1 1 0,1 0 0,-1 0 0,1 0 0,-1-1 0,1 1 0,0 0 0,-1 0 0,1 0 0,-1 0 0,1 0 0,0 0 0,-1 0 0,1 1 0,-1-1 0,1 0 0,-1 0 0,1 0 0,-1 0 0,1 1 0,0-1 0,-1 0 0,1 1 0,-1-1 0,0 0 0,1 1 0,-5 21 0,-25 31 0,28-51 0,-24 33 0,18-27 0,0 0 0,1 0 0,0 0 0,1 0 0,0 1 0,0 0 0,1 0 0,0 1 0,1-1 0,-4 17 0,7-25 3,1-1 0,-1 1 0,1-1 0,-1 1 0,1-1 0,0 0 0,-1 0 0,1 1 0,-1-1 1,1 0-1,-1 0 0,1 1 0,0-1 0,-1 0 0,1 0 0,0 0 0,-1 0 0,1 0 0,0 0 0,-1 0 0,1 0 0,0 0 0,-1 0 0,1-1 0,-1 1 0,1 0 0,0-1 0,21-4-430,23-29-6811,-40 29 5652,24-21-7473</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4.861"/>
    </inkml:context>
    <inkml:brush xml:id="br0">
      <inkml:brushProperty name="width" value="0.025" units="cm"/>
      <inkml:brushProperty name="height" value="0.025" units="cm"/>
    </inkml:brush>
  </inkml:definitions>
  <inkml:trace contextRef="#ctx0" brushRef="#br0">56 51 13164,'0'0'11024,"-1"10"-7436,-4 35-850,5-43-2688,0 0-1,0 0 0,0 1 1,0-1-1,1 0 0,-1 0 1,1 0-1,0 0 0,-1 0 1,1 0-1,0 0 0,0 0 1,0 0-1,1 0 0,-1 0 1,0-1-1,1 1 0,-1 0 1,1-1-1,-1 1 0,1-1 1,0 0-1,0 1 0,-1-1 1,1 0-1,0 0 0,0 0 1,0 0-1,0-1 0,0 1 1,1 0-1,-1-1 0,0 0 1,2 1-1,6 0 39,-1 1-1,1-2 1,0 1 0,-1-2-1,20-1 1,-23 0-88,1 0 0,-1-1 0,0 1 0,0-1 0,0 0 0,0-1 0,-1 0 0,1 1 0,-1-2 0,0 1 0,9-10 0,-12 12 0,0 0 0,0-1 0,0 1 0,0 0 0,0-1 0,0 0 0,-1 1 0,1-1 0,-1 0 0,1 0 0,-1 0 0,0 0 0,-1 0 0,1 0 0,0 0 0,-1 0 0,1 0 0,-1 0 0,0 0 0,0 0 0,-1-1 0,1 1 0,0 0 0,-1 0 0,0 0 0,0 0 0,-2-5 0,1 6 0,0-1 0,-1 1 0,1 0 0,-1 0 0,0 0 0,1 1 0,-1-1 0,0 0 0,0 1 0,0 0 0,0 0 0,0 0 0,0 0 0,0 0 0,-1 1 0,1-1 0,0 1 0,0 0 0,-1 0 0,1 0 0,0 0 0,0 1 0,-1-1 0,-2 2 0,-3-1 0,0 1 0,0 0 0,0 1 0,1-1 0,-1 2 0,1-1 0,-13 9 0,12-6 0,0 1 0,1 0 0,-1 1 0,2 0 0,-1 0 0,1 1 0,1 0 0,-1 0 0,1 1 0,1-1 0,0 1 0,0 0 0,1 1 0,1-1 0,-1 1 0,2 0 0,-1 0 0,0 17 0,3-25 4,0 1 0,0-1 1,0 1-1,0-1 0,1 0 0,0 0 0,0 1 0,0-1 1,0 0-1,0 0 0,0 0 0,1 0 0,0 0 0,-1 0 1,1 0-1,0 0 0,1-1 0,-1 1 0,4 2 0,0 0 6,0-1-1,0-1 0,0 1 0,0-1 1,0 0-1,1 0 0,0-1 1,13 3-1,6-1-176,0 0 0,1-2 0,-1-2 1,27-1-1,-2-6-4056,-2-7-4212</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39:18.401"/>
    </inkml:context>
    <inkml:brush xml:id="br0">
      <inkml:brushProperty name="width" value="0.025" units="cm"/>
      <inkml:brushProperty name="height" value="0.025" units="cm"/>
    </inkml:brush>
  </inkml:definitions>
  <inkml:trace contextRef="#ctx0" brushRef="#br0">498 287 15887,'0'0'1580,"-6"9"-1046,-1 3-516,0 1 0,1 1-1,0-1 1,1 1 0,1 0 0,0 0 0,0 1-1,0 14 1,-47 533 464,13-106-313,26-341-98,-74 753 947,41 5-489,45-826-487,-16 582 260,2-426-343,-44 217 0,14-216 914,15-83 391,-20 216-1,47-320-1250,2 1 0,0-1 0,1 1-1,1-1 1,0 0 0,8 28 0,-7-38-17,0 1 0,0 0 0,1-1 0,0 0 0,0 0 0,1 0 0,0-1 0,0 1 0,0-1 0,1 0 0,0 0 0,0-1 0,0 0 0,1 0 0,0-1 0,8 5-1,5 0 19,1 0 0,-1-2 0,1 0-1,1-2 1,-1 0 0,1-1-1,25 0 1,161-2 77,-170-3-41,650-61 163,-364 26-506,703-45-1995,519 14 3210,-146-8 2508,-887 43-2958,146 0-363,-4 42-58,-584-6-45,1 4-1,-1 2 0,86 25 1,-153-34 12,-2-1-6,0 0 0,0 1 0,0-1 0,-1 1 0,1-1 0,0 1 0,0 0 0,0-1 0,0 1 0,-1 0 0,1 1 0,0-1 0,-1 0 0,1 0 0,-1 1 0,1-1 0,-1 1 0,0-1 0,1 1 0,-1-1 0,2 4 0,-6-5 183,1 1-1,0-1 0,-1 0 0,1 0 0,0 0 0,-1 0 0,1-1 0,0 1 0,0-1 0,-1 1 0,1-1 1,0 0-1,-3-1 0,3-4-168,-1 0 0,1-1 0,1 0 0,-1 1 0,1-1 0,0 0 0,0 0 0,1 0 0,0 0 0,0 1 1,2-9-1,-2-4-14,2-470-2802,-5-541 2900,-14 490 529,-3-226-893,28 450 83,56-359 0,31-356 828,-85 790-465,7 232-219,-1 4 15,-16 5 13,0 0 0,0-1 0,0 1 0,0 0 0,0 0 0,0-1 0,0 1 0,0 0 0,0 0 0,0-1 0,1 1 0,-1 0 0,0-1 0,-1 1 0,1 0 0,0 0-1,0-1 1,0 1 0,0 0 0,0 0 0,0-1 0,0 1 0,0 0 0,0 0 0,0-1 0,-1 1 0,1 0 0,0 0 0,0 0 0,0-1 0,0 1 0,-1 0 0,1 0 0,0 0 0,0 0 0,-1 0-1,1-1 1,0 1 0,0 0 0,-1 0 0,1 0 0,0 0 0,0 0 0,-1 0 0,1 0 0,0 0 0,0 0 0,-1 0 0,1 0 0,0 0 0,-1 0 0,-21-9 11,-2 1 0,1 2 0,-1 0 1,0 1-1,0 2 0,-40-1 0,22 0 36,-920-14 11,85 51-365,120-2 276,-417 4 14,-972 25-38,1093-49-5193,905-16-55,24-14-5566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0:33.675"/>
    </inkml:context>
    <inkml:brush xml:id="br0">
      <inkml:brushProperty name="width" value="0.025" units="cm"/>
      <inkml:brushProperty name="height" value="0.025" units="cm"/>
    </inkml:brush>
  </inkml:definitions>
  <inkml:trace contextRef="#ctx0" brushRef="#br0">60 73 3043,'0'0'6054,"-8"0"-5739,-26 0 2909,33 0-2999,0 0 1,0 0-1,1 0 1,-1-1-1,0 1 1,0 0-1,0 0 0,1-1 1,-1 1-1,0-1 1,0 1-1,1-1 1,-1 1-1,1-1 0,-1 1 1,0-1-1,1 1 1,-1-1-1,1 0 1,-1 1-1,1-1 0,-1 0 1,1 1-1,0-1 1,-1 0-1,1 0 1,0 1-1,0-1 1,-1 0-1,1 0 0,0 0 1,0 1-1,0-1 1,0 0-1,0 0 1,0 0-1,0 0 0,1-1 1,-1 1 158,0-1-1,0 0 1,0 0 0,1 0-1,-1 0 1,1 1 0,-1-1-1,1 0 1,0 1 0,0-1-1,-1 0 1,1 1 0,0-1-1,2-1 1,5-1-185,-1 1 1,1 0-1,0 0 1,0 1-1,0 0 1,1 0-1,-1 1 0,0 0 1,1 0-1,-1 1 1,0 0-1,1 1 1,12 2-1,-20-3-200,0 0 1,0 0-1,-1 0 0,1 0 1,0 1-1,0-1 1,0 0-1,0 1 0,0-1 1,-1 0-1,1 1 0,0-1 1,0 1-1,-1-1 0,1 1 1,0 0-1,-1-1 1,1 1-1,0 0 0,-1-1 1,1 1-1,-1 0 0,0 0 1,1-1-1,-1 1 0,1 0 1,-1 0-1,0 0 1,1 1-1,-1 0 17,0 0-1,0 0 1,-1 1 0,1-1 0,0 0-1,-1 0 1,0 1 0,1-1 0,-1 0-1,0 0 1,-2 3 0,-1 3 129,-1 0 1,-1 0-1,1 0 0,-10 9 1,-35 23 667,36-30-458,1 1 1,-20 20-1,32-31-355,1 0 1,0 0-1,0 1 1,-1-1-1,1 0 0,0 0 1,0 0-1,0 1 0,-1-1 1,1 0-1,0 1 1,0-1-1,0 0 0,0 0 1,0 1-1,-1-1 1,1 0-1,0 1 0,0-1 1,0 0-1,0 1 0,0-1 1,0 0-1,0 0 1,0 1-1,0-1 0,0 0 1,0 1-1,1-1 1,-1 0-1,0 1 0,0-1 1,0 0-1,0 0 1,0 1-1,1-1 0,-1 1 1,14 4 4,29-5-8,-34 0 2,176-1-4617,-143-2-3192</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48.850"/>
    </inkml:context>
    <inkml:brush xml:id="br0">
      <inkml:brushProperty name="width" value="0.025" units="cm"/>
      <inkml:brushProperty name="height" value="0.025" units="cm"/>
      <inkml:brushProperty name="color" value="#66CC00"/>
    </inkml:brush>
  </inkml:definitions>
  <inkml:trace contextRef="#ctx0" brushRef="#br0">0 548 10122,'0'0'4356,"12"-2"-2968,195-41-115,9-2 534,-13 24-556,327 9 1,-257 12-1214,487-20 3908,1011-88-3157,-1193 59 434,262-19-777,4 35-380,-477 32-102,996-27-275,152-32 701,-1506 61-383,-6-1-5,0 0-1,-1 1 0,1-1 1,0 0-1,0 0 0,0-1 1,0 1-1,0-1 1,0 1-1,-1-1 0,1 0 1,0 0-1,3-2 1,-6 3-49,0-1 0,-1 1 0,1-1 0,0 1 0,0-1 0,0 1 0,0-1 0,0 1 0,-1-1 0,1 1 0,0-1 1,0 1-1,-1-1 0,1 1 0,0 0 0,-1-1 0,1 1 0,0-1 0,-1 1 0,1 0 0,0-1 0,-1 1 0,1 0 1,-1 0-1,1-1 0,-1 1 0,1 0 0,-1 0 0,1 0 0,-1 0 0,1-1 0,-1 1 0,-23-9-2015,22 8 1562,-31-12-5084,-2-4-4708</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49.197"/>
    </inkml:context>
    <inkml:brush xml:id="br0">
      <inkml:brushProperty name="width" value="0.025" units="cm"/>
      <inkml:brushProperty name="height" value="0.025" units="cm"/>
      <inkml:brushProperty name="color" value="#66CC00"/>
    </inkml:brush>
  </inkml:definitions>
  <inkml:trace contextRef="#ctx0" brushRef="#br0">1 8 18738,'0'0'1820,"8"-1"-357,31-3-607,-1 2 1,77 5 0,-99-1-777,-1 0 1,1 1 0,0 1 0,-1 1 0,1 0 0,-1 0 0,-1 2 0,1 0-1,-1 0 1,20 15 0,-32-20 9,1-1 1,-1 1-1,0 0 0,1 0 1,-1 0-1,0 1 0,0-1 1,0 0-1,-1 1 0,1 0 1,0-1-1,-1 1 0,0 0 1,0 0-1,1 0 0,-2-1 1,1 1-1,0 0 0,-1 0 1,1 1-1,-1-1 0,0 4 1,-1-3 36,0 1 0,0-1 0,-1 1 0,0-1 1,0 0-1,0 0 0,0 1 0,0-1 0,-1-1 0,0 1 1,0 0-1,0-1 0,-4 4 0,-11 9 349,-1 0-1,-1-2 0,0 0 1,-28 13-1,-29 10 181,-25 15-382,91-45-1516,0 0-1,0 1 0,-12 13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50.288"/>
    </inkml:context>
    <inkml:brush xml:id="br0">
      <inkml:brushProperty name="width" value="0.025" units="cm"/>
      <inkml:brushProperty name="height" value="0.025" units="cm"/>
      <inkml:brushProperty name="color" value="#66CC00"/>
    </inkml:brush>
  </inkml:definitions>
  <inkml:trace contextRef="#ctx0" brushRef="#br0">11 335 21140,'0'0'4452,"-3"8"-2290,2-5-1903,-5 23 868,6-25-1098,0-1 1,0 1 0,0-1-1,0 1 1,0-1 0,1 1 0,-1 0-1,0-1 1,0 1 0,1-1-1,-1 0 1,0 1 0,1-1 0,-1 1-1,0-1 1,1 1 0,-1-1-1,1 0 1,-1 1 0,1-1 0,-1 0-1,1 0 1,-1 1 0,1-1 0,-1 0-1,1 0 1,-1 0 0,1 1-1,-1-1 1,1 0 0,0 0 0,-1 0-1,1 0 1,-1 0 0,1 0-1,-1 0 1,1 0 0,0 0 0,-1-1-1,1 1 1,-1 0 0,1 0-1,-1 0 1,1-1 0,-1 1 0,1 0-1,-1-1 1,1 1 0,-1 0 0,0-1-1,1 0 1,27-13 304,-1-2 0,-1 0 0,-1-2 0,-1-1 0,35-34 0,-29 26-256,177-178-78,-203 200 0,-4 5 0,0 0 0,0 0 0,0-1 0,0 1 0,0 0 0,0 0 0,0-1 0,1 1 0,-1 0 0,0 0 0,0-1 0,0 1 0,0 0 0,0 0 0,1 0 0,-1-1 0,0 1 0,0 0 0,0 0 0,1 0 0,-1 0 0,0-1 0,0 1 0,0 0 0,1 0 0,-1 0 0,0 0 0,0 0 0,1 0 0,-1 0 0,0 0 0,1 0 0,-1 0 0,0 0 0,0 0 0,1 0 0,-1 0 0,0 0 0,0 0 0,1 0 0,-1 0 0,0 0 0,0 0 0,1 0 0,-1 0 0,0 0 0,0 0 0,1 1 0,-1-1 0,0 0 0,0 0 0,0 0 0,1 1 0,-1-1 0,0 0 0,0 0 0,0 0 0,1 1 0,-3 23 0,-12 32 0,1-21 0,2 0 0,1 1 0,3 0 0,0 1 0,-2 56 0,9-92-49,0 1 0,0-1 0,0 1 0,0-1-1,0 1 1,0-1 0,1 1 0,-1-1 0,0 0 0,1 1 0,-1-1 0,1 1-1,-1-1 1,1 0 0,0 0 0,0 1 0,0-1 0,-1 0 0,1 0 0,0 0-1,0 0 1,1 0 0,-1 0 0,2 2 0,23 2-3800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51.240"/>
    </inkml:context>
    <inkml:brush xml:id="br0">
      <inkml:brushProperty name="width" value="0.025" units="cm"/>
      <inkml:brushProperty name="height" value="0.025" units="cm"/>
      <inkml:brushProperty name="color" value="#66CC00"/>
    </inkml:brush>
  </inkml:definitions>
  <inkml:trace contextRef="#ctx0" brushRef="#br0">238 13 13357,'0'0'11675,"-11"-3"-9460,7 1-2048,1 1-109,0-1 0,0 1 0,-1 0 0,1 0 0,0 1 0,0-1 0,-1 1 0,1-1 0,0 1 0,-1 0 0,1 0 0,0 1 0,-1-1 0,1 1 0,0-1 0,0 1 0,0 0 0,-1 0 0,1 1 0,0-1 0,0 1 0,1-1 0,-6 4 0,-6 8 139,0 0 0,1 0 0,1 1 0,0 1 0,0 0 0,-17 32 0,24-37-117,-1 1 0,2-1 0,0 1 0,0 0 0,1 0-1,0 1 1,1-1 0,0 0 0,1 1 0,0 0 0,1-1 0,1 18 0,0-26-72,-1 0 0,1 0-1,0 0 1,0-1 0,0 1 0,0 0-1,1-1 1,-1 1 0,1-1 0,0 1-1,-1-1 1,1 0 0,0 0 0,0 0-1,1 0 1,-1 0 0,0 0 0,4 1-1,-1 0 19,0 0 0,1-1-1,-1 0 1,1 0 0,0 0-1,0 0 1,0-1-1,10 1 1,-9-1 35,-1-1-1,0 0 1,1 0-1,-1 0 1,0-1-1,1 0 1,-1 0 0,0-1-1,0 1 1,0-1-1,0-1 1,0 1-1,0-1 1,0 0 0,-1 0-1,0-1 1,9-6-1,-14 9-57,1 1 0,0-1-1,-1 1 1,1-1 0,0 0-1,-1 0 1,1 1 0,-1-1-1,1 0 1,-1 0 0,0 0-1,1 1 1,-1-1 0,0 0-1,1 0 1,-1 0 0,0 0-1,0 0 1,0 0 0,0 0-1,0 0 1,0 1 0,0-1-1,0 0 1,0 0 0,0 0-1,-1-2 1,0 2-2,0 0 0,0 0 0,0 1 1,-1-1-1,1 0 0,0 0 0,0 1 0,-1-1 1,1 0-1,0 1 0,0-1 0,-1 1 0,1 0 0,-1-1 1,-2 1-1,-4-1-4,0 1-1,0 0 1,-1 0 0,1 1 0,-9 1 0,-34 19 3,49-20 0,-1 1 0,1-1 0,-1 1 0,1-1 0,0 1 0,0 0 0,-1-1 0,1 1 0,0 1 0,1-1 0,-1 0 0,0 0 0,1 1 0,-1-1 0,1 1 0,-2 4 0,3-6-40,0-1 0,0 0 0,0 1 1,0-1-1,0 0 0,1 1 0,-1-1 0,0 0 0,0 1 0,0-1 1,1 0-1,-1 1 0,0-1 0,1 0 0,-1 0 0,0 1 1,1-1-1,-1 0 0,0 0 0,1 1 0,-1-1 0,0 0 0,1 0 1,-1 0-1,0 0 0,1 0 0,-1 0 0,1 0 0,-1 0 0,0 0 1,1 0-1,-1 0 0,1 0 0,-1 0 0,1 0 0,19-1-3573,-17 1 2645,29-7-5513,4-10-3411</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51.566"/>
    </inkml:context>
    <inkml:brush xml:id="br0">
      <inkml:brushProperty name="width" value="0.025" units="cm"/>
      <inkml:brushProperty name="height" value="0.025" units="cm"/>
      <inkml:brushProperty name="color" value="#66CC00"/>
    </inkml:brush>
  </inkml:definitions>
  <inkml:trace contextRef="#ctx0" brushRef="#br0">1 97 23895,'0'0'8872,"18"-43"-10922,-2 17-5669,1-2-9257</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51.894"/>
    </inkml:context>
    <inkml:brush xml:id="br0">
      <inkml:brushProperty name="width" value="0.025" units="cm"/>
      <inkml:brushProperty name="height" value="0.025" units="cm"/>
      <inkml:brushProperty name="color" value="#66CC00"/>
    </inkml:brush>
  </inkml:definitions>
  <inkml:trace contextRef="#ctx0" brushRef="#br0">264 1 2210,'-85'38'13944,"70"-29"-12666,0 0 0,0 1 0,-13 13 0,18-15-951,1 1-1,1 0 0,0 1 0,0 0 0,1 0 1,0 0-1,1 1 0,0 0 0,0 1 0,1-1 0,1 1 1,-5 19-1,5-15-204,1 2 0,1-1 1,0 0-1,1 1 0,1-1 1,0 0-1,2 1 0,0-1 1,1 0-1,0 0 0,2 0 1,0 0-1,1-1 0,0 0 0,1 0 1,1 0-1,1-1 0,0 0 1,1-1-1,0 0 0,1-1 1,1 0-1,0 0 0,1-1 1,0-1-1,1 0 0,0-1 1,0-1-1,1 0 0,1-1 0,0 0 1,0-1-1,29 8 0,-18-8-104,0 0 0,0-2 1,1-1-1,0-1 0,0-1 0,0-2 0,0-1 0,0-1 0,-1-1 0,1-1 0,49-15 0,-60 13 127,1 0-1,-1-2 1,0 0 0,-1 0 0,0-2 0,-1 0 0,0 0-1,0-2 1,-1 0 0,0 0 0,-1-2 0,-1 1 0,0-2-1,-1 0 1,-1 0 0,0 0 0,-1-2 0,13-29 0,-17 34-132,-1-1 1,0 0 0,-1 0 0,-1 0 0,0-1 0,0 1 0,-2-1 0,1 1 0,-2-1 0,0 1-1,-3-19 1,1 22-15,1 1-1,-1 0 0,-1 1 0,1-1 0,-2 1 0,1-1 0,-1 1 1,0 0-1,-1 1 0,0 0 0,0-1 0,0 2 0,-1-1 0,0 1 1,0 0-1,-1 0 0,-8-4 0,-5 0-233,0 0 0,0 1-1,0 2 1,-1 0 0,0 1 0,-1 1 0,1 1-1,-1 1 1,0 1 0,0 2 0,0 0 0,-40 5-1,9 3-857,0 3-1,1 1 1,1 3-1,-62 27 1,11 1-4507</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44.098"/>
    </inkml:context>
    <inkml:brush xml:id="br0">
      <inkml:brushProperty name="width" value="0.025" units="cm"/>
      <inkml:brushProperty name="height" value="0.025" units="cm"/>
    </inkml:brush>
  </inkml:definitions>
  <inkml:trace contextRef="#ctx0" brushRef="#br0">0 1 10025,'4'12'550,"6"14"-12,0 0 0,2-1-1,1 0 1,1-1 0,1-1-1,18 23 1,57 49 2751,-51-56-2373,-1 2 0,45 64 1,359 586 4811,-173-326-5190,-12-20-446,199 380 2254,-402-637-2306,399 630 131,-350-547 239,515 783-9,-596-924-396,600 832 86,-346-414-47,-54-81-18,199 237 0,-393-568-23,-3-6-4,-2 1-1,-2 0 0,0 2 1,22 50-1,-43-81-1398,-14-4-16472</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44.477"/>
    </inkml:context>
    <inkml:brush xml:id="br0">
      <inkml:brushProperty name="width" value="0.025" units="cm"/>
      <inkml:brushProperty name="height" value="0.025" units="cm"/>
    </inkml:brush>
  </inkml:definitions>
  <inkml:trace contextRef="#ctx0" brushRef="#br0">0 158 9801,'0'0'3881,"8"10"-1906,53 64 2355,-29-33-2064,2-1 0,2-2 0,61 51 0,-91-84-2009,0-1-1,0 0 1,1 0-1,-1-1 1,1 0-1,0 0 1,9 2-1,-15-5-221,1 1 0,0-1 0,0 1 0,-1-1-1,1 0 1,0 0 0,0 0 0,-1 0 0,1 0 0,0 0 0,0-1 0,0 1 0,-1-1-1,1 1 1,0-1 0,-1 1 0,1-1 0,0 0 0,-1 0 0,1 0 0,-1 0-1,0 0 1,1 0 0,-1 0 0,0-1 0,1 1 0,-1 0 0,0-1 0,0 1-1,0-1 1,0 1 0,0-1 0,-1 1 0,2-3 0,5-20 86,0-1 1,-2 1 0,3-33-1,9-41-367,-5 24-3208,-11-1-3657,-1 67 6252,0-61-9263</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45.433"/>
    </inkml:context>
    <inkml:brush xml:id="br0">
      <inkml:brushProperty name="width" value="0.025" units="cm"/>
      <inkml:brushProperty name="height" value="0.025" units="cm"/>
    </inkml:brush>
  </inkml:definitions>
  <inkml:trace contextRef="#ctx0" brushRef="#br0">1 437 16271,'0'0'13779,"4"-14"-13112,115-322 566,-87 250-1094,-28 93-11,-2 26 103,1 43 88,-6 18-319,0-47 0,3-1 0,5 56 0,-4-99-103,-1-1 0,0 1 0,1-1 0,-1 0 0,1 1 0,0-1 0,0 0 0,-1 0 0,2 0 0,-1 0 0,0 1 0,0-1 0,1-1 0,-1 1 0,1 0 0,-1 0 0,1 0 0,0-1 0,0 1 0,0-1 0,2 2 0,-2-3-54,0 1 1,-1-1 0,1 0-1,-1 0 1,1 0-1,0 0 1,-1 0 0,1 0-1,-1 0 1,1-1-1,-1 1 1,1-1 0,-1 1-1,1-1 1,-1 1-1,1-1 1,-1 0 0,1 0-1,-1 0 1,0 1 0,0-1-1,1-1 1,-1 1-1,0 0 1,0 0 0,0 0-1,0-1 1,0 1-1,-1 0 1,1-1 0,1-1-1,14-27-7381,-4-6-5551</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50.078"/>
    </inkml:context>
    <inkml:brush xml:id="br0">
      <inkml:brushProperty name="width" value="0.025" units="cm"/>
      <inkml:brushProperty name="height" value="0.025" units="cm"/>
    </inkml:brush>
  </inkml:definitions>
  <inkml:trace contextRef="#ctx0" brushRef="#br0">0 149 19603,'6'-11'3096,"2"-4"-2117,1 1 1,1 0-1,0 1 1,12-13 0,-17 21-745,0-1 1,1 1 0,-1 1 0,1-1 0,0 1 0,0 0 0,1 0-1,-1 1 1,1 0 0,0 0 0,0 0 0,0 1 0,13-3 0,-19 5-229,0 0 1,0 0 0,0 0 0,0 0-1,0 0 1,-1 0 0,1 1 0,0-1 0,0 0-1,0 0 1,0 1 0,0-1 0,-1 0-1,1 1 1,0-1 0,0 1 0,-1-1-1,1 1 1,0-1 0,-1 1 0,1 0 0,0-1-1,-1 1 1,1 0 0,-1-1 0,1 1-1,-1 0 1,1 0 0,-1 0 0,1 0-1,3 36 453,-5-22-249,-1-1-1,0 0 1,-6 17-1,0-8-128,-2 0-1,-17 29 0,17-35-67,1-1-1,1 2 1,1-1 0,0 1-1,-5 24 1,12-41-13,0 0 0,0 0-1,-1 0 1,1 0 0,0 0 0,0 0-1,0 0 1,1 0 0,-1-1 0,0 1-1,0 0 1,0 0 0,1 0 0,-1 0-1,0 0 1,1 0 0,-1 0 0,1 0-1,-1 0 1,1-1 0,0 1 0,-1 0 0,1 0-1,0-1 1,-1 1 0,1 0 0,0-1-1,1 2 1,1-1 1,0 0 0,0 0 1,0 0-1,0 0 0,1-1 0,-1 1 0,0-1 1,0 0-1,5 0 0,4 0-46,1-2 0,0 1 0,-1-2 0,13-3 0,11-5-1277,7-3-2681,-2 0-4801,-27 7 780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50.452"/>
    </inkml:context>
    <inkml:brush xml:id="br0">
      <inkml:brushProperty name="width" value="0.025" units="cm"/>
      <inkml:brushProperty name="height" value="0.025" units="cm"/>
    </inkml:brush>
  </inkml:definitions>
  <inkml:trace contextRef="#ctx0" brushRef="#br0">6 30 6598,'0'0'26169,"-6"5"-32575,13-21 1409,-2-2-4131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50.795"/>
    </inkml:context>
    <inkml:brush xml:id="br0">
      <inkml:brushProperty name="width" value="0.025" units="cm"/>
      <inkml:brushProperty name="height" value="0.025" units="cm"/>
    </inkml:brush>
  </inkml:definitions>
  <inkml:trace contextRef="#ctx0" brushRef="#br0">333 118 9033,'-15'8'4409,"-14"9"-3484,0 2 1,1 1-1,2 2 0,0 0 1,-38 43-1,49-45-508,2 0 1,0 1-1,1 0 0,2 1 1,0 0-1,1 1 1,1 0-1,1 0 0,2 1 1,0-1-1,-3 39 0,8-48-349,0 0 0,0 0 0,2 0 0,-1 0 0,2 0 0,0 0-1,0 0 1,2-1 0,7 18 0,-7-22-22,0 0 0,0 0 0,1 0 0,1-1 0,0 0 0,0 0 0,0 0 0,1-1 0,0-1 0,0 1 0,0-1 0,1 0 0,16 7 0,-12-7 51,0-1-1,1 0 1,0-1-1,0 0 1,0-1-1,0-1 1,1 0-1,-1-1 1,1 0-1,-1-2 1,16-1 0,-10-1 99,0-1 0,0 0 0,-1-2 0,0 0 1,0-2-1,0 0 0,24-14 0,-19 7 159,-2 0-1,0-1 1,0-1-1,-2-2 1,0 0 0,-1 0-1,-1-2 1,-1-1-1,0 0 1,-2-1-1,24-48 1,-26 39-304,-2-1 0,-1-1 0,-1 0 0,-2 0 0,-2 0 0,-1-1 0,-1 0 0,-4-55 0,1 82-49,-1-1 0,0 1 0,-1 0 0,1 0 0,-2 0 0,1 0 1,-1 0-1,0 1 0,-1-1 0,0 1 0,0 0 0,0 0 0,-1 0 0,0 0 0,-1 1 0,1 0 0,-1 0 0,0 1 0,-1-1 0,1 1 1,-1 1-1,0-1 0,-1 1 0,1 0 0,0 1 0,-14-5 0,7 4-21,1 1 1,-1 0-1,-1 1 0,1 0 1,0 1-1,0 1 0,-1 0 1,1 1-1,0 0 0,-1 1 1,1 1-1,0 0 0,1 1 0,-24 10 1,10 0-1085,0 0 0,2 2 0,-44 35 0,-20 27-9780,48-41-5532</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0:17.028"/>
    </inkml:context>
    <inkml:brush xml:id="br0">
      <inkml:brushProperty name="width" value="0.025" units="cm"/>
      <inkml:brushProperty name="height" value="0.025" units="cm"/>
    </inkml:brush>
  </inkml:definitions>
  <inkml:trace contextRef="#ctx0" brushRef="#br0">1047 638 10410,'0'0'17568,"8"2"-16783,1 1-615,0-1-1,0 0 0,0-1 1,0 1-1,0-2 0,1 1 1,-1-1-1,0-1 1,0 0-1,0 0 0,0-1 1,0 0-1,0 0 0,0-1 1,0 0-1,-1-1 1,1 0-1,-1 0 0,0-1 1,0 0-1,8-7 0,4-5-135,0-1 0,-1-1-1,-1-1 1,-1-1-1,-1 0 1,24-43-1,-31 47-29,0 0 0,-2-1 0,0 0 0,-1-1 0,0 1 0,-2-1-1,0 0 1,-2-1 0,0 1 0,-1-23 0,-1 36-4,0 1 0,-1 0 0,0 0 0,0 0 0,-1 0 0,1 0 0,-1 1 0,0-1 0,-1 0 0,1 1 0,-1-1 0,0 1 0,0 0 0,0 0 0,0 0 0,-1 0 0,0 1 0,1-1 0,-1 1 0,-1 0 0,1 0 0,0 1 0,-1-1 0,1 1 0,-10-3 0,-11-4 0,0 1 0,-1 2 0,-51-6 0,12 1 0,1-3 0,-1 3 0,0 2 0,0 3 0,-1 4 0,0 2 0,0 3 0,-79 14 0,116-12 0,-25 3 0,0 3 0,1 2 0,-97 37 0,136-44 0,0 1 0,1 0 0,0 1 0,1 0 0,-1 1 0,2 0 0,-1 1 0,1 0 0,1 1 0,0 0 0,1 1 0,0 0 0,0 1 0,1-1 0,1 2 0,0-1 0,1 1 0,1 0 0,-5 16 0,3 2 0,2-1 0,1 1 0,2 0 0,1 0 0,1-1 0,6 44 0,-6-72-100,0 1 0,1-1 1,0 1-1,-1-1 0,1 0 0,0 0 1,0 1-1,1-1 0,-1 0 0,1 0 0,0 0 1,0 0-1,0 0 0,0-1 0,0 1 1,0 0-1,1-1 0,-1 0 0,1 0 0,3 3 1,0-3-303,0 1 1,0-1-1,0-1 0,0 1 1,1-1-1,-1 0 1,0-1-1,1 0 0,-1 0 1,9-1-1,17-2-5150,3-6-1986</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0:17.758"/>
    </inkml:context>
    <inkml:brush xml:id="br0">
      <inkml:brushProperty name="width" value="0.025" units="cm"/>
      <inkml:brushProperty name="height" value="0.025" units="cm"/>
    </inkml:brush>
  </inkml:definitions>
  <inkml:trace contextRef="#ctx0" brushRef="#br0">0 6 769,'0'0'30060,"12"0"-29419,22-2-282,-2 0-152,0 1-1,0 1 0,38 5 1,-68-4-206,0-1-1,0 1 1,0 0-1,0 0 1,0 0 0,-1 0-1,1 0 1,0 0-1,0 0 1,-1 0 0,1 1-1,0-1 1,-1 0 0,0 1-1,1 0 1,-1-1-1,0 1 1,0 0 0,0 0-1,2 3 1,-2-1 3,1 1 1,-1 0-1,0 0 0,0 1 1,0-1-1,-1 0 0,1 0 1,-2 7-1,0 1 6,0 1 0,-2-1 0,0 0 0,0 0 0,-10 23 0,3-14-10,-1-1 0,-1-1 0,-1 0 0,-1 0 0,-1-1 0,0-1 0,-1-1 0,-1 0 0,-1-1 0,-21 15 0,65-37-1448,23-12-3676,-26 5-3518</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27.998"/>
    </inkml:context>
    <inkml:brush xml:id="br0">
      <inkml:brushProperty name="width" value="0.025" units="cm"/>
      <inkml:brushProperty name="height" value="0.025" units="cm"/>
    </inkml:brush>
  </inkml:definitions>
  <inkml:trace contextRef="#ctx0" brushRef="#br0">1 0 8904,'8'1'3695,"17"2"-2489,1 2 1,-1 0 0,38 15 0,82 36 1466,-111-42-2230,29 15 1886,82 51 1,31 16 170,-70-48-2128,13 4-171,190 115 0,492 451 792,-677-505-890,-6 6-1,-5 4 1,185 262 0,-121-117 175,-11 8-1,157 357 1,119 430 49,-93 32-8,-164-82 484,-99-470-464,-50-293-88,-36-269-835,-1-22-4512,-10 9-1700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28.797"/>
    </inkml:context>
    <inkml:brush xml:id="br0">
      <inkml:brushProperty name="width" value="0.025" units="cm"/>
      <inkml:brushProperty name="height" value="0.025" units="cm"/>
    </inkml:brush>
  </inkml:definitions>
  <inkml:trace contextRef="#ctx0" brushRef="#br0">22 711 8936,'1'5'2103,"12"25"4942,-13-29-6856,0 0 0,1 0-1,-1 0 1,1 0-1,-1-1 1,1 1 0,-1 0-1,1-1 1,-1 1 0,1 0-1,0-1 1,-1 1 0,1 0-1,0-1 1,-1 1-1,1-1 1,0 0 0,0 1-1,0-1 1,-1 1 0,1-1-1,0 0 1,0 0 0,0 0-1,0 1 1,0-1-1,0 0 1,0 0 0,0 0-1,1-1 1,-1 1-29,0-1 1,0 0-1,0 0 1,0 0-1,0 0 1,-1 0-1,1-1 0,0 1 1,0 0-1,-1 0 1,1 0-1,-1-1 1,1 1-1,-1 0 0,1-1 1,-1 1-1,0-1 1,0-1-1,6-34 1327,-5 25-796,7-59 211,-3 1 1,-3-1-1,-9-94 0,2 126-902,-2 0 0,-1 0 0,-2 1 0,-1 0 0,-32-68 0,43 106 0,0-1 0,0 1 0,-1 0 0,1 0 0,0-1 0,0 1 0,0 0 0,0 0 0,0-1 0,0 1 0,0 0 0,0 0 0,0-1 0,0 1 0,0 0 0,0-1 0,0 1 0,0 0 0,0 0 0,0-1 0,0 1 0,0 0 0,0-1 0,0 1 0,0 0 0,0 0 0,1-1 0,-1 1 0,0 0 0,0 0 0,0 0 0,0-1 0,1 1 0,-1 0 0,0 0 0,0 0 0,1-1 0,-1 1 0,0 0 0,0 0 0,1 0 0,-1 0 0,0 0 0,0 0 0,1-1 0,-1 1 0,0 0 0,0 0 0,1 0 0,-1 0 0,1 0 0,24 2 0,28 12 0,39 16-34,232 66-1736,-262-85-2705,-19-7-2138,4-4-6279</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0.103"/>
    </inkml:context>
    <inkml:brush xml:id="br0">
      <inkml:brushProperty name="width" value="0.025" units="cm"/>
      <inkml:brushProperty name="height" value="0.025" units="cm"/>
    </inkml:brush>
  </inkml:definitions>
  <inkml:trace contextRef="#ctx0" brushRef="#br0">2 173 13164,'0'0'4672,"-1"-8"-1897,0 3-2475,1-1-1,0 1 0,1 0 0,-1 0 0,1-1 0,0 1 1,0 0-1,0 0 0,1 0 0,0 0 0,0 0 0,0 0 1,1 1-1,-1-1 0,1 1 0,0-1 0,0 1 0,1 0 0,-1 0 1,1 0-1,0 1 0,0-1 0,0 1 0,1 0 0,4-2 1,0-1-69,-1 0 1,1 1 0,0 0 0,1 1 0,-1 0 0,1 1 0,-1-1 0,1 2-1,0 0 1,1 0 0,-1 0 0,0 2 0,0-1 0,0 1 0,15 2 0,-23-1-219,0 0-1,0 0 1,0 1 0,0-1 0,0 0 0,0 1-1,0-1 1,-1 1 0,1 0 0,0 0 0,-1 0-1,0 0 1,1 0 0,-1 0 0,0 0 0,0 0-1,0 0 1,0 0 0,-1 0 0,1 1 0,-1-1-1,1 0 1,-1 1 0,0-1 0,0 0 0,0 1-1,0-1 1,0 1 0,0-1 0,-1 0 0,0 3-1,0 6 31,-1 0 0,0-1 0,-1 1 0,0-1 0,-7 14 0,-6 6-43,-25 35 0,26-43 0,1 0 0,0 1 0,-12 32 0,25-54 0,1 0 0,-1 0 0,0 0 0,1 0 0,-1 0 0,1 0 0,-1 0 0,1 1 0,0-1 0,-1 0 0,1 0 0,0 1 0,0-1 0,0 0 0,0 0 0,0 1 0,0-1 0,0 0 0,1 0 0,-1 0 0,0 1 0,1-1 0,-1 0 0,1 0 0,-1 0 0,1 0 0,-1 0 0,1 0 0,0 1 0,-1-2 0,1 1 0,0 0 0,0 0 0,0 0 0,0 0 0,0 0 0,2 0 0,2 1 0,0-1 0,1 0 0,-1 0 0,1-1 0,-1 1 0,1-1 0,6-1 0,4 0 0,113-7-837,-47-6-2736,-54 5-6046</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1.302"/>
    </inkml:context>
    <inkml:brush xml:id="br0">
      <inkml:brushProperty name="width" value="0.025" units="cm"/>
      <inkml:brushProperty name="height" value="0.025" units="cm"/>
    </inkml:brush>
  </inkml:definitions>
  <inkml:trace contextRef="#ctx0" brushRef="#br0">1 1 480,'0'0'417</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1.646"/>
    </inkml:context>
    <inkml:brush xml:id="br0">
      <inkml:brushProperty name="width" value="0.025" units="cm"/>
      <inkml:brushProperty name="height" value="0.025" units="cm"/>
    </inkml:brush>
  </inkml:definitions>
  <inkml:trace contextRef="#ctx0" brushRef="#br0">33 146 1441,'4'-10'7036,"4"-11"-4898,16-47 4654,-10 22 2829,-45 143-7524,20-67-1490,1 0 0,1 0 0,2 1 0,1 1 0,-2 38 0,8-69-605,0 0 0,0 0 0,0 0 0,0 0 0,0 0 0,0 1 0,1-1 0,-1 0 0,0 0 0,1 0-1,-1 0 1,1 0 0,-1 0 0,1 0 0,-1 0 0,1 0 0,0 0 0,-1 0 0,1 0 0,0-1 0,0 1 0,0 0 0,-1 0 0,1-1 0,0 1 0,0-1 0,2 2 0,0-1 3,0-1 0,-1 1 0,1-1 0,0 0 0,0 1 0,0-1 0,0 0-1,0-1 1,0 1 0,5-2 0,1 0-83,0-1 0,-1 0 0,1 0 0,0-1 0,-1 0-1,10-7 1,8-16-5347,-15 4-3318,-7 4-2692</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3.366"/>
    </inkml:context>
    <inkml:brush xml:id="br0">
      <inkml:brushProperty name="width" value="0.025" units="cm"/>
      <inkml:brushProperty name="height" value="0.025" units="cm"/>
    </inkml:brush>
  </inkml:definitions>
  <inkml:trace contextRef="#ctx0" brushRef="#br0">139 53 9961,'-8'-33'7940,"8"33"-7540,-1-1 1,1 1-1,0-1 0,-1 0 0,1 1 0,0-1 0,0 1 0,-1-1 1,1 0-1,0 1 0,0-1 0,0 0 0,0 1 0,0-1 0,0 0 1,0 1-1,0-1 0,0 0 0,0 1 0,0-1 0,1 0 0,-1 1 1,0-1-1,0 1 0,1-1 0,-1 0 0,0 1 0,1-1 0,0 0 1,56 23 659,-49-20-1014,0 1-1,1 0 1,-1 0-1,0 0 1,-1 1-1,1 0 1,-1 1 0,1-1-1,10 11 1,-17-14-38,0 0 1,0 1 0,1-1 0,-1 1 0,0-1-1,0 1 1,0 0 0,-1-1 0,1 1-1,0 0 1,-1-1 0,1 1 0,-1 0-1,1 0 1,-1 0 0,0 0 0,0-1 0,0 1-1,0 0 1,0 0 0,0 0 0,-1 0-1,1 0 1,-2 2 0,1 0 29,-1-1 1,0 0-1,-1 1 1,1-1-1,0 0 1,-1-1-1,0 1 1,0 0-1,0-1 0,0 1 1,-4 2-1,-8 3 95,0 0 0,0-1 0,0-1 0,-22 7 0,21-9-133,0 0 0,0-1 0,-20 1 0,33-3 0,0-1 0,1 0 0,-1 1 0,0-1 0,0 0 0,0-1 0,0 1 0,0 0 0,0-1 0,0 0 0,0 1 0,0-1 0,1 0 0,-1-1 0,0 1 0,1 0 0,-1-1 0,1 0 0,-1 1 0,1-1 0,0 0 0,0 0 0,0 0 0,0-1 0,-3-2 0,5 4-93,0 1-1,0-1 1,-1 0 0,1 1-1,0-1 1,0 0 0,0 1-1,0-1 1,-1 0 0,1 0-1,0 1 1,0-1 0,1 0-1,-1 1 1,0-1 0,0 0-1,0 1 1,0-1 0,0 0-1,1 1 1,-1-1 0,1 0-1,20-13-8282,-6 7 2628,-1-3-6936</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3.897"/>
    </inkml:context>
    <inkml:brush xml:id="br0">
      <inkml:brushProperty name="width" value="0.025" units="cm"/>
      <inkml:brushProperty name="height" value="0.025" units="cm"/>
    </inkml:brush>
  </inkml:definitions>
  <inkml:trace contextRef="#ctx0" brushRef="#br0">0 1 10250,'0'0'19923,"84"26"-19507,-44-26-288,3 0-320,-7 0-1794,-8 0-1922,-7 0-2242,-8 0-6501</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4.250"/>
    </inkml:context>
    <inkml:brush xml:id="br0">
      <inkml:brushProperty name="width" value="0.025" units="cm"/>
      <inkml:brushProperty name="height" value="0.025" units="cm"/>
    </inkml:brush>
  </inkml:definitions>
  <inkml:trace contextRef="#ctx0" brushRef="#br0">1 14 22709,'0'0'9834,"0"9"-16945,0-18 833,0-5-9449</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4.592"/>
    </inkml:context>
    <inkml:brush xml:id="br0">
      <inkml:brushProperty name="width" value="0.025" units="cm"/>
      <inkml:brushProperty name="height" value="0.025" units="cm"/>
    </inkml:brush>
  </inkml:definitions>
  <inkml:trace contextRef="#ctx0" brushRef="#br0">538 29 8360,'-13'0'-155,"-1"0"128,-2-1 377,0 1 0,0 0 0,-1 2 0,1 0 0,0 0 1,-23 8-1,11 2 522,1 1 0,0 1 1,1 1-1,0 2 0,1 1 0,1 0 1,1 2-1,1 1 0,-27 31 1,38-39-713,1 0 0,0 0 0,1 1 0,1 1 0,0-1 1,1 1-1,0 1 0,1-1 0,1 1 0,1 0 0,0 0 0,1 1 1,0-1-1,2 1 0,0-1 0,1 1 0,0 0 0,5 25 1,-2-30-140,1 0 0,0-1 0,1 1 1,0-1-1,1-1 0,0 1 0,0-1 1,1 0-1,1 0 0,0-1 0,0 0 1,1 0-1,0-1 0,0 0 0,1-1 1,0 0-1,0 0 0,14 6 0,-2-2 43,1-1 0,0-1-1,1 0 1,0-2 0,0-1-1,0-1 1,49 4-1,-47-8 69,0-1 0,0-1-1,0-1 1,-1-1-1,1-1 1,45-14 0,-53 11 217,0-1 0,0 0 1,-1-1-1,0-1 0,-1 0 1,0-2-1,0 1 1,-1-2-1,23-25 0,-21 17 14,0 0 0,-2-1 0,0 0 0,-1-2-1,-2 0 1,0 0 0,15-49 0,-21 51-149,0 0 0,-1 0 1,-2 0-1,0-1 0,-2 1 0,0-1 0,-1 1 1,-2-1-1,-7-40 0,7 54-360,0 0 0,-1 0-1,-1 0 1,1 0 0,-2 1 0,1 0-1,-1 0 1,0 0 0,-1 0 0,1 1-1,-2 0 1,1 0 0,-15-11 0,14 13-166,0 0 0,0 0 0,-1 1 1,0 0-1,0 1 0,0 0 0,0 0 1,-1 1-1,1 0 0,-1 0 1,1 1-1,-1 0 0,0 0 0,1 1 1,-1 0-1,0 1 0,1 0 0,-1 0 1,1 1-1,-1 0 0,1 0 0,0 1 1,-9 4-1,-24 14-7744</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3.615"/>
    </inkml:context>
    <inkml:brush xml:id="br0">
      <inkml:brushProperty name="width" value="0.025" units="cm"/>
      <inkml:brushProperty name="height" value="0.025" units="cm"/>
    </inkml:brush>
  </inkml:definitions>
  <inkml:trace contextRef="#ctx0" brushRef="#br0">3470 281 11851,'-69'-39'192,"-1"4"-1,-1 2 1,-145-43-1,108 48 682,-2 4 0,-127-11 0,146 28-520,0 4-1,0 3 1,0 5 0,0 3 0,-94 22 0,81-5-363,1 4-1,1 5 1,1 4 0,-96 51 0,62-19 275,4 5 0,3 6 0,3 6 0,-115 104 0,173-128 328,2 2 1,-110 146-1,137-156-316,2 3 0,3 1 0,2 1-1,-39 109 1,53-118-367,3 2 0,2 0 0,2 1 0,3-1-1,2 2 1,3-1 0,2 0 0,2 1 0,3-1-1,2 0 1,2-1 0,3 1 0,2-2 0,2 0-1,2-1 1,3 0 0,2-2 0,44 70 0,-20-50 21,4-2 0,2-2 1,3-2-1,3-4 1,2-1-1,3-4 0,2-2 1,3-3-1,1-3 0,141 67 1,-109-68 77,1-4 1,2-4 0,2-6-1,1-4 1,1-4-1,1-6 1,190 7 0,-220-24 63,0-4 0,0-3 0,0-3 0,-1-4 1,135-42-1,-148 33 296,-1-3 1,-2-3 0,0-3-1,-3-2 1,0-3 0,102-85 0,-96 61 69,-3-2 0,-2-4 0,-4-2 1,-3-2-1,-2-3 0,-5-1 0,40-86 1,-23 24-402,-6-2 0,-6-3 1,45-203-1,-68 219-357,-7-2 0,-4 0-1,-7-1 1,-5-172 0,-8 255 36,-3-1 1,-1 2-1,-2-1 1,-2 1-1,-2 0 1,-35-84-1,35 104 36,-2 0 0,0 1 0,-2 0 0,0 1 0,-1 1 0,-2 1 0,0 0 0,-1 1 0,-1 1 0,-1 2 0,-1 0 0,-38-22 0,30 22-765,-1 2 1,-1 2-1,-53-15 0,-117-13-8549</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5.867"/>
    </inkml:context>
    <inkml:brush xml:id="br0">
      <inkml:brushProperty name="width" value="0.025" units="cm"/>
      <inkml:brushProperty name="height" value="0.025" units="cm"/>
    </inkml:brush>
  </inkml:definitions>
  <inkml:trace contextRef="#ctx0" brushRef="#br0">25 0 21460,'0'0'2787,"0"12"-1874,-4 52 1201,0-9-873,4 82 0,0-133-1742,-9-1-10897,2-7 3855</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6.206"/>
    </inkml:context>
    <inkml:brush xml:id="br0">
      <inkml:brushProperty name="width" value="0.025" units="cm"/>
      <inkml:brushProperty name="height" value="0.025" units="cm"/>
    </inkml:brush>
  </inkml:definitions>
  <inkml:trace contextRef="#ctx0" brushRef="#br0">1 46 18257,'0'0'13613,"80"4"-12716,-38-4-897,6-7 0,0-4 0,-2-1 0,-7 3 0,-11 3-641,-7 3-2177,-9 2-2051</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6.708"/>
    </inkml:context>
    <inkml:brush xml:id="br0">
      <inkml:brushProperty name="width" value="0.025" units="cm"/>
      <inkml:brushProperty name="height" value="0.025" units="cm"/>
    </inkml:brush>
  </inkml:definitions>
  <inkml:trace contextRef="#ctx0" brushRef="#br0">58 129 17232,'0'0'6865,"8"-11"-5194,25-33-469,-32 43-1143,1-1 1,-1 0 0,0 0-1,0 0 1,1 0 0,-1 0-1,-1 0 1,1 0 0,0 0-1,0 0 1,-1 0 0,1 0-1,-1 0 1,0-1 0,1 1-1,-1 0 1,0 0 0,0-1-1,-1 1 1,1 0 0,0 0-1,-1 0 1,0-1 0,1 1-1,-1 0 1,0 0 0,0 0-1,0 0 1,0 0 0,-2-2-1,2 4-51,0-1 0,-1 0 0,1 0 0,0 0 0,-1 1 0,1-1 0,-1 1 0,0-1 0,1 1 0,-1-1 0,1 1-1,-1 0 1,1 0 0,-1 0 0,0 0 0,1 0 0,-1 0 0,1 1 0,-1-1 0,0 0 0,1 1 0,-1-1 0,1 1 0,-1-1 0,1 1 0,0 0-1,-1 0 1,1 0 0,0 0 0,-1 0 0,1 0 0,0 0 0,0 0 0,0 0 0,-2 2 0,-2 4 32,0 0 0,0 0 0,0 1 1,1-1-1,-1 1 0,2 0 0,-1 0 0,2 0 0,-1 1 1,1-1-1,0 1 0,0-1 0,1 1 0,0 0 1,1-1-1,0 1 0,1 0 0,2 16 0,-2-22-35,0-1 0,0 1 0,1 0 0,0 0 0,-1-1 0,1 1 0,0-1 0,0 1 0,0-1 0,0 0 0,1 0 0,-1 0 0,1 0-1,-1 0 1,1 0 0,0-1 0,-1 1 0,1-1 0,0 0 0,0 0 0,0 0 0,0 0 0,0-1 0,0 1 0,1-1 0,-1 1 0,0-1 0,0 0 0,0 0 0,0-1 0,4 0-1,3 0-38,0 0 1,-1-1-1,1 0 0,-1 0 0,0-1 0,0-1 0,0 1 0,0-1 0,9-6 0,-7 2-10,0-1 0,0-1 0,0 0 0,-2 0 0,1-1 0,-1 0-1,11-18 1,-22 37 247,1 0-1,0 0 1,0 0-1,0-1 1,2 11-1,-1-14-71,0-4-116,0 1 1,0 0-1,0 0 1,0 0-1,0-1 1,1 1-1,-1 0 1,0 0-1,1-1 1,-1 1-1,0 0 1,1-1 0,-1 1-1,1 0 1,-1-1-1,1 1 1,-1 0-1,1-1 1,-1 1-1,1-1 1,0 1-1,-1-1 1,1 0-1,0 1 1,0-1-1,-1 1 1,1-1-1,0 0 1,1 1-1,33 0 687,31-15 218,-23-5-1217,-35 14 200,1 0 0,-1 1 0,1 1 0,0-1 0,0 1 0,0 1 0,16-3 0,-24 6 114,-1 0 0,1-1 0,0 1 1,-1 0-1,1 0 0,-1 0 0,1-1 0,-1 1 0,0 0 0,1 0 0,-1 0 1,0 0-1,1 0 0,-1 0 0,0 0 0,0 0 0,0 0 0,0 0 1,0 0-1,0-1 0,0 1 0,0 0 0,0 0 0,-1 0 0,1 0 0,-1 1 1,1-1 3,0 1 1,-1-1 0,1 0 0,0 0 0,0 0-1,-1 1 1,1-1 0,0 0 0,0 0 0,1 1-1,-1-1 1,0 0 0,0 0 0,0 1 0,1-1-1,-1 0 1,1 0 0,-1 0 0,1 0 0,-1 0-1,1 0 1,0 1 0,0-1 0,-1-1 0,1 1-1,0 0 1,1 1 0,47-1-6647,-42-3-1196</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7.050"/>
    </inkml:context>
    <inkml:brush xml:id="br0">
      <inkml:brushProperty name="width" value="0.025" units="cm"/>
      <inkml:brushProperty name="height" value="0.025" units="cm"/>
    </inkml:brush>
  </inkml:definitions>
  <inkml:trace contextRef="#ctx0" brushRef="#br0">0 1 21973,'0'0'8584</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7.530"/>
    </inkml:context>
    <inkml:brush xml:id="br0">
      <inkml:brushProperty name="width" value="0.025" units="cm"/>
      <inkml:brushProperty name="height" value="0.025" units="cm"/>
    </inkml:brush>
  </inkml:definitions>
  <inkml:trace contextRef="#ctx0" brushRef="#br0">0 0 17264,'0'0'10538,"2"9"-9235,0 26-294,-3 53-1,-1-51-459,2 1-1,5 37 0,-5-74-548,0 0 0,0 0 0,0 1 0,1-1 0,-1 0 0,0 0 0,1 0 0,-1 0 0,0 0 0,1 0 0,-1-1 0,1 1 0,-1 0 0,1 0 0,0 0 0,-1 0 0,1 0 0,0-1 0,0 1 0,0 0 0,-1-1 0,1 1 0,0-1 0,0 1 0,0-1 0,0 1 0,0-1 0,0 1 0,0-1 0,0 0 0,0 0 0,0 1 0,0-1 0,2 0 0,-2 0 0,1-1 0,-1 1 0,1 0 0,0-1 0,-1 1 0,1-1 0,-1 0 0,0 1 0,1-1 0,-1 0 0,1 0 0,-1 0 0,0 0 0,0 0 0,0 0 0,0 0 0,1 0 0,-1-1 0,-1 1 0,1 0 0,0-1 0,1-1 0,1-5-397,0 0 1,-1-1-1,1 1 0,-2-1 0,1 1 1,-1-1-1,-1 0 0,1 0 0,-1 1 1,-1-1-1,0 0 0,0 0 0,-1 1 1,0-1-1,0 1 0,-1-1 0,0 1 1,0 0-1,-1 0 0,0 0 1,-6-7-1,16 18 501,-1 0 0,1 0 0,0-1 0,0 1 0,1-1 0,-1-1 0,0 1 0,0-1 0,1 0 0,-1-1 0,14 0 0,85-1-3552,-66-4-1121,1-3-2772</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8.154"/>
    </inkml:context>
    <inkml:brush xml:id="br0">
      <inkml:brushProperty name="width" value="0.025" units="cm"/>
      <inkml:brushProperty name="height" value="0.025" units="cm"/>
    </inkml:brush>
  </inkml:definitions>
  <inkml:trace contextRef="#ctx0" brushRef="#br0">151 10 13645,'0'0'10799,"-9"0"-9250,0 1-1258,1-1-1,0 2 1,-1-1 0,1 1 0,0 0 0,0 1 0,0 0 0,-10 5 0,14-6-232,0 0 1,0 0-1,1 0 0,-1 1 0,1-1 1,0 1-1,0 0 0,0 0 1,0 0-1,0 0 0,1 0 1,-1 1-1,1-1 0,0 1 1,0-1-1,0 1 0,0 0 0,1 0 1,0 0-1,-1 0 0,2 0 1,-2 4-1,2-6-58,1-1 1,-1 1-1,0-1 0,1 1 0,-1-1 1,1 1-1,-1-1 0,1 0 1,0 1-1,0-1 0,-1 0 0,1 0 1,0 0-1,0 1 0,0-1 1,0 0-1,1 0 0,-1 0 0,0-1 1,0 1-1,1 0 0,-1 0 1,0-1-1,1 1 0,-1 0 0,0-1 1,1 0-1,-1 1 0,1-1 1,-1 0-1,1 0 0,-1 0 0,1 1 1,1-2-1,60 1 75,-59 0-74,4-2 3,1 1 0,-1-1 0,1 0 0,-1-1 0,0 0 0,0 0 0,0-1 1,0 0-1,-1 0 0,1-1 0,-1 0 0,0 0 0,-1-1 0,1 0 0,-1 0 0,0 0 0,-1-1 1,1 0-1,-1 0 0,-1 0 0,5-10 0,-8 17 16,-1 0 0,0 0 0,0-1 0,0 1-1,0 0 1,1 0 0,-1 0 0,0-1 0,0 1 0,0 0 0,0 0 0,0-1 0,0 1 0,0 0 0,0 0 0,0-1-1,0 1 1,1 0 0,-1 0 0,0-1 0,-1 1 0,1 0 0,0 0 0,0-1 0,0 1 0,0 0 0,0 0-1,0-1 1,0 1 0,0 0 0,0 0 0,0-1 0,-1 1 0,1 0 0,0 0 0,0 0 0,0-1 0,0 1 0,-1 0-1,1 0 1,0 0 0,0 0 0,-1-1 0,-11 8 292,-11 14-158,-7 25 473,29-44-597,0 1-1,-1-1 0,1 1 0,1-1 0,-1 1 0,0 0 0,0-1 0,1 1 0,0 0 0,0 0 0,-1-1 0,1 1 0,1 0 0,-1 0 0,0-1 0,1 1 0,1 5 0,-1-7-30,1 1 0,0-1 0,-1 0 0,1 1 0,0-1 0,0 0 0,0 0 0,0 0 0,0 0 0,0-1 0,0 1 0,0 0 0,0-1 0,0 1 0,0-1 0,0 0 0,0 0 0,1 0 0,2 0 0,46-4 0,-41 0 0,0 0 0,1-1 0,-1 0 0,-1-1 0,1 0 0,-1-1 0,0 1 0,-1-2 0,1 1 0,-1-1 0,-1 0 0,0-1 0,0 0 0,0 0 0,7-17 0,-18 36 0,0 0 0,0 1 0,0-1 0,-1 13 0,4-21 0,1 0 0,-1-1 0,1 1 0,-1 0 0,1-1 0,0 1 0,0 0 0,0 0 0,0-1 0,0 1 0,0 0 0,0-1 0,1 1 0,-1 0 0,1-1 0,-1 1 0,1 0 0,-1-1 0,1 1 0,0-1 0,0 1 0,0-1 0,0 1 0,0-1 0,0 0 0,0 1 0,1-1 0,-1 0 0,0 0 0,1 0 0,-1 0 0,1 0 0,-1 0 0,1 0 0,-1-1 0,1 1 0,-1-1 0,1 1 0,3 0 0,4-1 0,0 0 0,0 0 0,0-1 0,0-1 0,-1 1 0,1-1 0,0-1 0,-1 0 0,1 0 0,-1 0 0,0-1 0,0-1 0,0 1 0,-1-1 0,1 0 0,-1-1 0,0 0 0,-1 0 0,0 0 0,0-1 0,0 0 0,-1 0 0,1-1 0,-2 1 0,1-1 0,-1 0 0,-1-1 0,5-13 0,-26 56 0,15-30 0,0 0 0,0 0 0,0 0 0,0 0 0,1 1 0,0-1 0,0 1 0,0 0 0,0 0 0,1 0 0,0 0 0,0 0 0,0 0 0,1 0 0,-1 0 0,1 0 0,0 0 0,2 8 0,-1-10-184,1-1 0,0-1 0,0 1 0,0 0 0,0 0 0,0 0 0,0-1 0,0 0-1,0 1 1,1-1 0,-1 0 0,1 0 0,-1 0 0,1 0 0,-1 0 0,1-1 0,-1 1 0,1-1 0,0 0 0,-1 0 0,1 0 0,3 0 0,63-3-9847,-27-7-4468</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8.544"/>
    </inkml:context>
    <inkml:brush xml:id="br0">
      <inkml:brushProperty name="width" value="0.025" units="cm"/>
      <inkml:brushProperty name="height" value="0.025" units="cm"/>
    </inkml:brush>
  </inkml:definitions>
  <inkml:trace contextRef="#ctx0" brushRef="#br0">186 1 16688,'0'0'5333,"-9"0"-1196,-5 0-3083,1 0 1,0 1-1,-17 3 0,25-4-913,1 1 0,0 0-1,0 0 1,0 0 0,-1 0-1,1 1 1,1 0 0,-1 0 0,0 0-1,0 0 1,1 1 0,-1-1-1,1 1 1,0 0 0,0 0-1,-5 6 1,8-8-141,-1 0 0,1 0 0,0 0 0,0-1 0,-1 1 0,1 0 0,0 0 0,0 0 0,0 0 0,0 0 0,0 0 0,0 0 0,1 0 0,-1-1 0,0 1 0,0 0 0,1 0 0,-1 0 0,0 0 0,1 0 0,-1-1 0,1 1 0,-1 0 0,1 0 0,-1-1 0,1 1 0,0 0 0,-1-1 0,1 1 0,0-1 0,0 1 0,-1-1 0,1 1 0,0-1 0,0 1 0,0-1 0,-1 0 0,1 1 0,0-1 0,2 0 0,44 14 0,-39-12 0,3 1-34,54 18-580,-63-21 607,0 1 0,0 0 0,0 0 0,0 0 0,0 0 0,0 0 0,0 1 0,0-1 0,0 0 0,0 1 0,-1-1 0,1 1 0,0 0 0,-1 0 0,0 0 0,1-1 0,-1 1 0,0 0-1,0 1 1,0-1 0,0 0 0,0 0 0,0 3 0,-1-2 33,-1-1 0,0 0 0,0 1 0,0-1 0,0 0 0,0 0 0,0 0 0,-1 0 0,1 0 0,-1 0 0,1-1 1,-1 1-1,0 0 0,1-1 0,-1 1 0,0-1 0,0 0 0,0 1 0,0-1 0,-1 0 0,-3 1 0,-51 19 218,-8-8-1987,22-16-4244,22-8-8960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59.828"/>
    </inkml:context>
    <inkml:brush xml:id="br0">
      <inkml:brushProperty name="width" value="0.025" units="cm"/>
      <inkml:brushProperty name="height" value="0.025" units="cm"/>
    </inkml:brush>
  </inkml:definitions>
  <inkml:trace contextRef="#ctx0" brushRef="#br0">21 36 17969,'-14'3'2947,"8"-2"1921,20-1-2818,16 0-640,15-2-321,11-7-705,10 0-256,1 0-160,-2 4-833,-7 1-2306,-17 2-1761,-15 2-2275</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0.186"/>
    </inkml:context>
    <inkml:brush xml:id="br0">
      <inkml:brushProperty name="width" value="0.025" units="cm"/>
      <inkml:brushProperty name="height" value="0.025" units="cm"/>
    </inkml:brush>
  </inkml:definitions>
  <inkml:trace contextRef="#ctx0" brushRef="#br0">1 65 17264,'0'0'11403,"113"7"-11147,-34-21-192,3-3-1217,1-2-4420,-6-3-8744</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1.731"/>
    </inkml:context>
    <inkml:brush xml:id="br0">
      <inkml:brushProperty name="width" value="0.025" units="cm"/>
      <inkml:brushProperty name="height" value="0.025" units="cm"/>
    </inkml:brush>
  </inkml:definitions>
  <inkml:trace contextRef="#ctx0" brushRef="#br0">0 147 16784,'0'0'7015,"80"24"-5382,-1-24-352,23-15-512,10-6-673,6-6-256,-7-6-1954,-14-4-2306,-22 0-6278</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3.154"/>
    </inkml:context>
    <inkml:brush xml:id="br0">
      <inkml:brushProperty name="width" value="0.025" units="cm"/>
      <inkml:brushProperty name="height" value="0.025" units="cm"/>
    </inkml:brush>
  </inkml:definitions>
  <inkml:trace contextRef="#ctx0" brushRef="#br0">1 99 7399,'0'0'13111,"3"-10"-11670,-1 6-1277,0-1 0,0 1 0,0-1-1,1 1 1,0 0 0,0 0-1,0 0 1,0 0 0,0 1 0,1-1-1,-1 1 1,1 0 0,0 0-1,0 0 1,0 1 0,1-1 0,-1 1-1,1 0 1,-1 0 0,1 1-1,-1-1 1,1 1 0,7-1-1,5-2 355,0 0 0,0 1 0,0 1 0,0 1-1,0 0 1,1 2 0,18 2 0,-32-3-484,0 1 1,-1-1-1,1 1 1,-1 0-1,1 0 0,-1 1 1,0-1-1,1 1 1,-1 0-1,0 0 1,0 0-1,0 0 0,0 0 1,-1 1-1,1-1 1,0 1-1,-1-1 1,0 1-1,0 0 1,0 0-1,0 1 0,0-1 1,0 0-1,-1 0 1,0 1-1,1-1 1,-1 1-1,-1-1 1,1 1-1,0 0 0,-1-1 1,0 1-1,0-1 1,0 1-1,0 0 1,-1-1-1,1 1 0,-1 0 1,-1 4-1,0 1 5,0-1 0,-1 0 0,0 1 0,0-1 0,-1 0 0,0-1 0,0 1 0,-1-1 0,0 0 0,-9 10 0,-6 5 264,-42 32 1,42-37-194,0 0 1,-23 28-1,42-43-110,0-1 0,-1 0 0,1 0 0,1 0 0,-1 1 0,0-1 0,0 0 0,0 1 0,1-1 0,-1 1 0,1-1 0,-1 1 0,1-1 0,-1 1 0,1 0 0,0-1 0,0 1 0,0-1 0,0 1 0,0 2 0,1-3 0,-1 1 0,1-1 0,0 0 0,0 0 0,0 0 0,0 0 0,0 0 0,0 0 0,0 0 0,0 0 0,0 0 0,0-1 0,0 1 0,0 0 0,1-1 0,-1 1 0,0-1 0,1 1 0,0-1 0,11 3 0,-1-1 0,0 0 0,1-1 0,15 0 0,-15-1 0,34 2-131,50 1-1568,0-6-3358,-46-5-6570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5.102"/>
    </inkml:context>
    <inkml:brush xml:id="br0">
      <inkml:brushProperty name="width" value="0.025" units="cm"/>
      <inkml:brushProperty name="height" value="0.025" units="cm"/>
    </inkml:brush>
  </inkml:definitions>
  <inkml:trace contextRef="#ctx0" brushRef="#br0">76 57 6246,'-12'-5'3783,"-1"1"-1,0-1 1,1-1 0,-13-8 0,49 14-939,-10-1-2720,143 1 439,194 0-3155,-273-5-1935,-3-12-2984</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7.259"/>
    </inkml:context>
    <inkml:brush xml:id="br0">
      <inkml:brushProperty name="width" value="0.025" units="cm"/>
      <inkml:brushProperty name="height" value="0.025" units="cm"/>
    </inkml:brush>
  </inkml:definitions>
  <inkml:trace contextRef="#ctx0" brushRef="#br0">141 122 7399,'0'0'2819,"-64"23"-257,39-14-448,5 1-192,4-2-96,6-3-97,5-1 353,7-4-1441,24 0 96,15-13 159,20-5-447,21-6-321,17-2-64,13-3-705,2-5-3202,0-2-5702</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6.244"/>
    </inkml:context>
    <inkml:brush xml:id="br0">
      <inkml:brushProperty name="width" value="0.025" units="cm"/>
      <inkml:brushProperty name="height" value="0.025" units="cm"/>
    </inkml:brush>
  </inkml:definitions>
  <inkml:trace contextRef="#ctx0" brushRef="#br0">129 220 6054,'-8'4'3838,"-5"3"-2482,-46 27 3636,53-31-4240,1 0 0,0 1 0,0 0 0,1 0 0,-1 0 0,1 1 0,0 0 0,-7 9 0,12-13-655,-1-1-1,1 0 0,-1 1 1,1-1-1,-1 0 0,1 0 1,-1 1-1,1-1 0,0 0 0,-1 0 1,1 0-1,0 0 0,-1 0 1,1 0-1,-1 0 0,1 0 0,0 0 1,-1 0-1,1 0 0,0 0 1,-1-1-1,1 1 0,-1 0 1,1 0-1,0-1 0,30-10 531,-2-2 0,1-1-1,-1-2 1,28-19 0,-14 8-494,81-54 33,43-26-11,-165 106-159,-1 0 0,1 0 0,0 1 0,0-1 0,0 0 0,-1 1 0,1-1 0,0 1 0,0-1 1,0 1-1,0 0 0,0 0 0,0 0 0,0 0 0,0 0 0,3 1 0,-4-1-4,0 1 0,0-1 0,0 1 0,0 0 0,0-1 0,0 1 0,-1 0 0,1 0 0,0-1 0,0 1 0,-1 0 0,1 0 0,-1 0 1,1 0-1,-1 0 0,1 0 0,-1 0 0,1 0 0,-1 0 0,0 0 0,0 2 0,1 7-20,0-1 0,-1 1 1,-1 0-1,0-1 0,-2 13 1,2-17 45,-4 20 4,-2 0 0,-12 30 0,-12 44 64,29-90-73,1 0 0,-1 0 1,2 0-1,-1-1 1,1 1-1,0 0 0,1 0 1,3 16-1,-3-23-73,-1-1 0,1 1 0,0-1 1,-1 1-1,1-1 0,0 1 0,0-1 0,0 0 0,0 1 0,0-1 1,0 0-1,0 0 0,1 0 0,-1 0 0,0 0 0,1 0 0,-1 0 0,1 0 1,-1 0-1,1-1 0,-1 1 0,2 0 0,24 1-4996,-8-7-1510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8.070"/>
    </inkml:context>
    <inkml:brush xml:id="br0">
      <inkml:brushProperty name="width" value="0.025" units="cm"/>
      <inkml:brushProperty name="height" value="0.025" units="cm"/>
    </inkml:brush>
  </inkml:definitions>
  <inkml:trace contextRef="#ctx0" brushRef="#br0">1 1 12748,'0'0'16880,"0"70"-16752,0-36-64,0-1-32,3-1-64,8-2-897,-2-7-1921,1-8-2115,-7-8-1729</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8.441"/>
    </inkml:context>
    <inkml:brush xml:id="br0">
      <inkml:brushProperty name="width" value="0.025" units="cm"/>
      <inkml:brushProperty name="height" value="0.025" units="cm"/>
    </inkml:brush>
  </inkml:definitions>
  <inkml:trace contextRef="#ctx0" brushRef="#br0">1 60 15855,'0'0'13132,"75"-27"-12971,-28 22-129,12 0-577,-3 0-2370,0-3-2946,-2-1-6599</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08.787"/>
    </inkml:context>
    <inkml:brush xml:id="br0">
      <inkml:brushProperty name="width" value="0.025" units="cm"/>
      <inkml:brushProperty name="height" value="0.025" units="cm"/>
    </inkml:brush>
  </inkml:definitions>
  <inkml:trace contextRef="#ctx0" brushRef="#br0">0 277 18097,'0'0'10725,"8"-12"-9428,47-57-683,98-96 0,-153 164-616,34-26 65,-34 27-66,1 0 0,0-1 0,-1 1 1,1 0-1,-1-1 0,1 1 0,0 0 0,-1 0 1,1 0-1,0-1 0,-1 1 0,1 0 0,0 0 1,-1 0-1,1 0 0,0 0 0,-1 0 0,1 1 1,0-1-1,-1 0 0,1 0 0,-1 0 0,1 1 1,0-1-1,-1 0 0,1 0 0,-1 1 0,1-1 1,0 1-1,-1-1 0,1 0 0,-1 1 0,1-1 1,-1 1-1,0-1 0,1 1 0,-1 0 0,0-1 0,1 1 1,-1-1-1,0 1 0,1 0 0,-1-1 0,0 1 1,0 0-1,0-1 0,0 1 0,0 0 0,0-1 1,0 1-1,0 0 0,0-1 0,0 1 0,0 0 1,0 0-1,0 24 13,-1 0 0,-1 0 0,-1-1 0,-10 41 0,7-35-741,0 1 0,-1 41 0,7-59-270,1-1-1,0 0 1,0 0-1,1 0 1,6 18-1,13 22-7235</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1.305"/>
    </inkml:context>
    <inkml:brush xml:id="br0">
      <inkml:brushProperty name="width" value="0.025" units="cm"/>
      <inkml:brushProperty name="height" value="0.025" units="cm"/>
    </inkml:brush>
  </inkml:definitions>
  <inkml:trace contextRef="#ctx0" brushRef="#br0">4825 819 14157,'0'-13'2718,"-3"-10"-2571,0 0 0,-2 1 0,0-1 0,-2 1 1,0 0-1,-20-39 0,10 30-1288,-1 2-1,-1 0 1,-30-35 0,26 39 1002,0 1 1,-2 2-1,-34-26 0,22 24 441,-1 1 0,-1 1 0,-1 2 0,-1 2 0,0 2 0,-51-12 0,-57-9 511,-189-22 0,-160 8 1072,355 39-1536,-393-16 2572,431 30-2749,1 5 0,-1 4 0,-111 27 0,91-6-340,2 4 1,2 7-1,1 4 1,3 6 0,2 5-1,3 4 1,-149 111-1,182-112 268,2 3 0,3 4 0,4 2 0,2 4 0,4 3 0,3 2 0,3 3 0,5 2 0,3 3 0,-42 99 0,58-104-154,3 1 1,5 1-1,3 1 1,3 1 0,5 1-1,3 1 1,4 0 0,4 0-1,9 114 1,4-139 22,2 0 1,2-1 0,4 0-1,2-1 1,30 63 0,-5-30 35,3-3 1,83 120-1,-75-134-48,3-2-1,3-2 0,4-4 0,2-2 1,4-3-1,2-4 0,2-2 1,4-4-1,1-3 0,2-4 0,3-4 1,1-3-1,2-4 0,1-4 1,156 34-1,-110-43-206,226 10-1,139-35 907,-340-8-449,-1-6 0,0-7 0,-2-7 1,280-93-1,-316 78-176,-2-5 0,-2-5 0,-3-5 1,-2-5-1,-4-4 0,147-124 0,-189 133 88,-3-4-1,-3-1 1,-3-4 0,-2-2-1,-4-2 1,75-145-1,-69 100 430,-5-3 0,-6-3 0,59-252 0,-87 296-240,-4-1 1,-4 0-1,1-153 1,-12 201-154,-2 0-1,-1 0 1,-1 1 0,-2 0 0,-1 0-1,-2 1 1,-1 0 0,-1 0 0,-1 1-1,-2 1 1,-2 0 0,-29-40 0,13 32-180,-1 0 0,-2 2 0,-2 2 0,-1 2 0,-1 1 0,-2 2 0,-1 2 0,-71-33 0,5 12-847,-3 5 0,-171-41 1,34 29-2557,-11 7-2439</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22.383"/>
    </inkml:context>
    <inkml:brush xml:id="br0">
      <inkml:brushProperty name="width" value="0.025" units="cm"/>
      <inkml:brushProperty name="height" value="0.025" units="cm"/>
    </inkml:brush>
  </inkml:definitions>
  <inkml:trace contextRef="#ctx0" brushRef="#br0">0 188 11627,'0'0'8648,"51"-1"-6694,1-17-224,13-3-769,13-5-321,6 1-320,1 2-95,-1 2-193,-3 6-128,-8 4-1186,-11 0-2241,-6-4-2915</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25.141"/>
    </inkml:context>
    <inkml:brush xml:id="br0">
      <inkml:brushProperty name="width" value="0.025" units="cm"/>
      <inkml:brushProperty name="height" value="0.025" units="cm"/>
    </inkml:brush>
  </inkml:definitions>
  <inkml:trace contextRef="#ctx0" brushRef="#br0">0 142 9321,'0'0'17168,"95"0"-16239,-36-15-577,6-7-224,6 1-64,-5 1-1185,-7 0-1729,-11 0-2211,-7-4-8968</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28.811"/>
    </inkml:context>
    <inkml:brush xml:id="br0">
      <inkml:brushProperty name="width" value="0.025" units="cm"/>
      <inkml:brushProperty name="height" value="0.025" units="cm"/>
    </inkml:brush>
  </inkml:definitions>
  <inkml:trace contextRef="#ctx0" brushRef="#br0">0 276 14286,'0'0'15299,"9"-8"-14722,11-7-340,0 1 1,2 0-1,-1 2 1,2 0-1,31-11 0,134-43 936,-175 62-1165,187-50-2906,-64 19-2585,-74 17-5482</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25.292"/>
    </inkml:context>
    <inkml:brush xml:id="br0">
      <inkml:brushProperty name="width" value="0.025" units="cm"/>
      <inkml:brushProperty name="height" value="0.025" units="cm"/>
    </inkml:brush>
  </inkml:definitions>
  <inkml:trace contextRef="#ctx0" brushRef="#br0">4943 1 7175,'0'0'6070,"-10"5"-3978,-13 7-858,2 1 1,0 1-1,0 2 0,-34 33 0,-4 19 697,-86 131 1,68-88-1636,-302 376 558,240-313-640,-182 191-14,173-202-192,-112 118 29,-44 51-15,-14 81-24,31 23 17,87-127 94,-126 187-71,97-108-25,-79 115 6,-17 19-25,42 27-5,55-102 6,-75 154 865,260-502-486,-60 117 752,98-211-4122,3-9 15,3-18-2965,-1 10 2473,0-9-4769</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25.686"/>
    </inkml:context>
    <inkml:brush xml:id="br0">
      <inkml:brushProperty name="width" value="0.025" units="cm"/>
      <inkml:brushProperty name="height" value="0.025" units="cm"/>
    </inkml:brush>
  </inkml:definitions>
  <inkml:trace contextRef="#ctx0" brushRef="#br0">0 0 14862,'2'33'1868,"1"0"-1,11 46 1,-7-41-511,4 51 0,-11 31 867,-2-84-1979,1-1-1,3 1 0,0 0 0,2-1 0,13 51 0,-16-84-246,0 1-1,0 0 1,-1-1-1,2 1 1,-1 0 0,0-1-1,1 1 1,-1-1-1,1 0 1,-1 0 0,1 1-1,0-1 1,0 0-1,0 0 1,0-1-1,1 1 1,-1 0 0,0-1-1,1 1 1,-1-1-1,1 0 1,0 0 0,-1 0-1,1 0 1,0 0-1,-1-1 1,1 1 0,0-1-1,0 0 1,0 0-1,-1 0 1,1 0-1,0 0 1,0-1 0,0 1-1,-1-1 1,1 1-1,0-1 1,-1 0 0,5-2-1,6-3 6,1 0 0,-1-1-1,0-1 1,-1 0 0,0-1-1,15-13 1,-2-1-1018,-1-1 1,22-29-1,6-24-4723,-12-2-3876</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26.873"/>
    </inkml:context>
    <inkml:brush xml:id="br0">
      <inkml:brushProperty name="width" value="0.025" units="cm"/>
      <inkml:brushProperty name="height" value="0.025" units="cm"/>
    </inkml:brush>
  </inkml:definitions>
  <inkml:trace contextRef="#ctx0" brushRef="#br0">0 120 16496,'0'0'7698,"3"-9"-6156,-2 3-1404,1 0 0,0 0 0,0 0 0,1 0 0,-1 1 0,1-1 0,1 1 0,-1 0 0,1 0 0,0 0 0,0 0 0,0 1 0,1-1 0,-1 1 0,1 0 0,0 1 0,0-1 0,1 1 0,-1 0 1,1 0-1,-1 1 0,1 0 0,0 0 0,0 0 0,0 0 0,8 0 0,-12 2-132,-1 0 1,0 0 0,1 0-1,-1 1 1,0-1 0,0 0-1,0 1 1,1-1 0,-1 1 0,0-1-1,0 1 1,0 0 0,0-1-1,0 1 1,0 0 0,0 0-1,0-1 1,0 1 0,0 0 0,-1 0-1,1 0 1,0 0 0,-1 0-1,1 1 1,0-1 0,-1 0-1,1 0 1,-1 0 0,0 0 0,1 1-1,-1-1 1,0 2 0,4 47 450,-4-42-356,-2 34 662,-9 53 1,2-25-102,8-64-636,0-1 0,1 0 0,0 1 1,0-1-1,0 0 0,1 0 0,-1 1 1,3 7-1,-3-13-23,1 1 0,-1 0-1,0-1 1,1 1 0,-1-1 0,1 1 0,-1 0-1,1-1 1,-1 1 0,1-1 0,-1 1 0,1-1-1,-1 0 1,1 1 0,0-1 0,-1 0 0,1 1-1,0-1 1,-1 0 0,1 0 0,0 1 0,-1-1 0,1 0-1,0 0 1,0 0 0,2 0-1,0-1 1,-1 1-1,1-1 1,0 0-1,-1 0 1,1 0-1,-1 0 1,0 0-1,1 0 1,3-3-1,65-46-87,-53 35-215,2 1-1,-1 0 0,2 2 1,0 0-1,0 2 1,30-11-1,-17 12-4279,-8 4-2680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28.371"/>
    </inkml:context>
    <inkml:brush xml:id="br0">
      <inkml:brushProperty name="width" value="0.025" units="cm"/>
      <inkml:brushProperty name="height" value="0.025" units="cm"/>
    </inkml:brush>
  </inkml:definitions>
  <inkml:trace contextRef="#ctx0" brushRef="#br0">0 107 18898,'0'0'11013,"3"-10"-9577,-2 6-1272,14-47 786,-14 49-935,0-1-1,1 0 0,-1 1 0,0-1 1,1 1-1,0-1 0,-1 1 0,1 0 0,0-1 1,0 1-1,0 0 0,1 0 0,-1 1 0,0-1 1,1 0-1,-1 1 0,1 0 0,0-1 0,2 0 1,-4 4-25,0-1 1,0 1 0,0-1 0,0 1 0,-1 0 0,1-1 0,-1 1 0,1 0-1,-1 0 1,1-1 0,-1 1 0,0 0 0,0 0 0,0 0 0,0-1-1,0 1 1,-1 0 0,0 3 0,1 1 49,-1 6-17,0 0-1,-1 0 1,0-1 0,-6 17-1,5-17-13,-1 1-1,2 0 0,0 0 1,-1 16-1,3-27-8,1 0 0,0 0 0,-1-1 0,1 1 0,0 0 0,-1-1 0,1 1 0,0-1 0,-1 1 0,1-1 0,0 1 0,0-1 0,0 0 0,0 1 0,-1-1 0,1 0 0,0 0 0,0 0 0,0 1 0,0-1 0,0 0 0,0 0 0,0 0 0,0 0 0,0-1 0,-1 1 0,1 0 0,0 0 0,0 0 0,0-1 0,0 1 0,0 0 0,-1-1 0,3 0 0,33-12 0,-31 10 0,1 1 0,0-1 0,0 1 0,1 0 0,-1 0 0,0 0 0,0 1 0,1 0 0,-1 1 0,11-1 0,-14 2 0,-1-1 0,1 1 0,-1 0 0,1 0 0,-1 0 0,0 0 0,1 0 0,-1 0 0,0 0 0,0 1 0,0-1 0,0 1 0,0 0 0,0 0 0,0 0 0,-1 0 0,1 0 0,-1 0 0,1 0 0,-1 0 0,0 0 0,0 1 0,0-1 0,0 0 0,0 1 0,0-1 0,-1 1 0,1 3 0,2 7 0,-1 1 0,0 0 0,-1-1 0,0 1 0,-1 0 0,-1-1 0,-3 18 0,4-27 0,0 0 0,-1-1 0,0 1 0,0-1 0,0 1 0,0-1 0,-1 1 0,1-1 0,-1 0 0,0 0 0,0 0 0,0 0 0,0 0 0,0 0 0,-1 0 0,0-1 0,1 1 0,-1-1 0,0 1 0,0-1 0,0 0 0,0-1 0,-1 1 0,1 0 0,0-1 0,-1 0 0,1 0 0,-1 0 0,1 0 0,-1 0 0,-5 0 0,-29-4 187,38 3-201,-1 0 0,1 0-1,-1 0 1,0 0 0,1-1 0,-1 1 0,1 0 0,-1 0-1,1 0 1,-1 0 0,1-1 0,-1 1 0,1 0 0,-1 0 0,1-1-1,-1 1 1,1 0 0,-1-1 0,1 1 0,-1 0 0,1-1-1,0 1 1,-1-1 0,1 1 0,0-1 0,-1 1 0,1-1-1,0 1 1,0-1 0,0 1 0,-1-1 0,1 1 0,0-1 0,0 0-1,0 1 1,0-1 0,0 1 0,0-1 0,0 1 0,0-1-1,0 0 1,0 1 0,0-1 0,0 1 0,1-1 0,-1 1 0,0-1-1,0 1 1,1-1 0,-1 1 0,0-1 0,0 1 0,1-1-1,-1 1 1,1-1 0,-1 1 0,0 0 0,1-1 0,-1 1 0,1 0-1,-1-1 1,1 1 0,-1 0 0,1 0 0,0-1 0,42-27-11090,-15 8 1943</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28.759"/>
    </inkml:context>
    <inkml:brush xml:id="br0">
      <inkml:brushProperty name="width" value="0.025" units="cm"/>
      <inkml:brushProperty name="height" value="0.025" units="cm"/>
    </inkml:brush>
  </inkml:definitions>
  <inkml:trace contextRef="#ctx0" brushRef="#br0">0 88 23094,'0'0'9673,"0"-50"-13164,0 32-3011,0-1-5414</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1:29.087"/>
    </inkml:context>
    <inkml:brush xml:id="br0">
      <inkml:brushProperty name="width" value="0.025" units="cm"/>
      <inkml:brushProperty name="height" value="0.025" units="cm"/>
    </inkml:brush>
  </inkml:definitions>
  <inkml:trace contextRef="#ctx0" brushRef="#br0">287 0 14318,'-16'13'1409,"-7"5"-635,1 2 0,0 1 0,2 0 0,1 1 0,0 2 0,-18 29 0,19-19-397,2 1 1,1 1-1,2 1 0,1 0 0,-8 49 0,14-56-372,2 0 1,1 1-1,2 0 1,1 0-1,1-1 1,2 1-1,7 35 1,-7-53 1,0 1 1,2-2 0,-1 1 0,1 0-1,1-1 1,1 0 0,-1 0 0,2-1-1,0 0 1,0 0 0,1-1-1,0 0 1,1 0 0,0-1 0,0-1-1,1 1 1,15 8 0,-15-11 38,0-1-1,1-1 1,-1 1-1,1-2 1,-1 0 0,1 0-1,0-1 1,0 0-1,1-1 1,-1-1 0,0 0-1,0 0 1,0-1 0,0-1-1,0 0 1,0-1-1,0 0 1,-1 0 0,19-9-1,1-4 365,-1-1 0,0-1 0,-2-1 0,0-2 0,-1-1 0,-1-1 0,43-48 0,-43 39-96,0-1 0,-2-1 0,-2-1 0,-1-1 0,-2-1-1,19-49 1,-31 66-131,-1 0-1,0 0 1,-2-1-1,0 0 0,-1 1 1,-1-1-1,-1 0 1,-4-37-1,2 48-125,-1 0 0,0-1 1,0 1-1,-2 0 0,1 0 0,-1 1 1,0-1-1,-1 1 0,0 0 0,-1 0 1,0 0-1,0 1 0,-1 0 0,0 0 1,0 0-1,-1 1 0,0 1 0,0-1 1,-10-5-1,7 5-147,-1 1 0,-1 0 1,1 0-1,-1 1 0,1 1 0,-1 0 0,-1 1 1,1 1-1,0 0 0,-1 0 0,1 1 1,-1 1-1,1 0 0,-1 1 0,1 1 0,-1 0 1,-14 5-1,7-1-235,1 1-1,0 2 1,1 0 0,-1 1-1,2 0 1,0 2 0,0 0 0,1 1-1,0 1 1,-15 17 0,-43 55-5254,8 5-3891</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14.088"/>
    </inkml:context>
    <inkml:brush xml:id="br0">
      <inkml:brushProperty name="width" value="0.025" units="cm"/>
      <inkml:brushProperty name="height" value="0.025" units="cm"/>
    </inkml:brush>
  </inkml:definitions>
  <inkml:trace contextRef="#ctx0" brushRef="#br0">0 6773 8776,'0'0'4816,"10"3"-4037,-4-2-606,1 0 0,1 0-1,-1 0 1,0-1 0,0 1 0,0-2 0,0 1 0,0-1-1,0 0 1,0-1 0,0 0 0,0 0 0,0 0 0,-1-1-1,9-4 1,17-12 532,-1-1 0,-1-1 0,-1-2 0,38-37-1,96-119-835,-85 91 368,-9 13-17,9-9 290,89-125-1,790-1309 1869,-400 608-1719,452-797-563,-488 881 73,-37 62-49,-441 695-117,-20 34 421,-2-1 1,27-63-1,-45 81-94,-12 23-1941,7-3 831,0 1 1,0 0-1,0-1 1,0 1 0,0 0-1,0 0 1,1 0-1,0 0 1,-2 5-1,1-2-2855,-3-3-1421</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14.432"/>
    </inkml:context>
    <inkml:brush xml:id="br0">
      <inkml:brushProperty name="width" value="0.025" units="cm"/>
      <inkml:brushProperty name="height" value="0.025" units="cm"/>
    </inkml:brush>
  </inkml:definitions>
  <inkml:trace contextRef="#ctx0" brushRef="#br0">0 221 2530,'0'0'24071,"7"-11"-23644,13-15-254,1 2 0,1 0 0,2 1 0,40-31 0,-40 33-141,22-17 48,-46 38-79,0 0-1,1 0 1,-1 0-1,0 0 1,0 0-1,0 0 1,1 0-1,-1 0 1,0 0 0,0 0-1,0 0 1,0 0-1,1 0 1,-1 0-1,0 0 1,0 0-1,0 0 1,0 0-1,1 0 1,-1 1-1,0-1 1,0 0-1,0 0 1,0 0-1,1 0 1,-1 0 0,0 0-1,0 0 1,0 1-1,0-1 1,0 0-1,0 0 1,0 0-1,1 0 1,-1 0-1,0 1 1,0-1-1,0 0 1,0 0-1,0 0 1,0 0 0,0 1-1,0-1 1,0 0-1,0 0 1,0 0-1,0 1 1,1 16 82,-5 16 374,-4 5 218,2-11-279,1 0-1,-3 45 1,8-67-405,-1 0-1,1 0 1,0 0 0,1 0-1,-1 0 1,1-1 0,0 1-1,0 0 1,1 0 0,-1 0-1,1-1 1,0 1-1,0-1 1,1 1 0,-1-1-1,1 0 1,0 0 0,0 0-1,0-1 1,8 7 0,19 2-2679,-9-12-2402,6-4-6222</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15.149"/>
    </inkml:context>
    <inkml:brush xml:id="br0">
      <inkml:brushProperty name="width" value="0.025" units="cm"/>
      <inkml:brushProperty name="height" value="0.025" units="cm"/>
    </inkml:brush>
  </inkml:definitions>
  <inkml:trace contextRef="#ctx0" brushRef="#br0">0 489 13261,'0'0'12940,"3"-9"-11814,13-31-738,2 0 0,1 1-1,46-67 1,-15 25-311,-13 11-39,-21 39 93,26-41-1,-40 79 75,0 0 1,-1 0-1,0 1 0,0-1 0,-1 0 0,-1 12 0,-4 74 498,1-58-360,2 1 1,1-1-1,6 48 1,-5-82-421,1 0 1,-1 0-1,0 0 1,1 0-1,-1 0 0,0-1 1,1 1-1,-1 0 1,1 0-1,0 0 0,-1-1 1,1 1-1,0 0 1,-1 0-1,1-1 0,0 1 1,0-1-1,-1 1 1,1-1-1,0 1 0,0-1 1,0 1-1,0-1 1,0 0-1,0 0 0,0 1 1,0-1-1,-1 0 1,1 0-1,0 0 0,0 0 1,0 0-1,0 0 1,0 0-1,0 0 1,0 0-1,0-1 0,0 1 1,0 0-1,0-1 1,0 1-1,0-1 0,-1 1 1,1-1-1,0 1 1,0-1-1,0 1 0,-1-1 1,1 0-1,0 1 1,-1-1-1,1 0 0,-1 0 1,1 1-1,-1-1 1,1 0-1,-1 0 0,1 0 1,-1 0-1,0 0 1,1 0-1,-1 0 0,0 0 1,0 0-1,0-1 1,1-19-8194</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16.284"/>
    </inkml:context>
    <inkml:brush xml:id="br0">
      <inkml:brushProperty name="width" value="0.025" units="cm"/>
      <inkml:brushProperty name="height" value="0.025" units="cm"/>
    </inkml:brush>
  </inkml:definitions>
  <inkml:trace contextRef="#ctx0" brushRef="#br0">4 1 19603,'0'0'7868,"0"11"-6293,-1 27-502,-1-2 144,4 50 0,-2-85-1212,0-1-1,1 1 0,-1-1 0,1 1 0,-1-1 1,0 1-1,1-1 0,-1 1 0,1-1 0,0 1 1,-1-1-1,1 0 0,-1 0 0,1 1 0,0-1 1,-1 0-1,1 0 0,0 1 0,-1-1 0,1 0 1,0 0-1,-1 0 0,1 0 0,0 0 0,-1 0 1,1 0-1,0 0 0,-1 0 0,1-1 0,0 1 0,-1 0 1,1 0-1,-1-1 0,2 1 0,23-10 63,-15 4-885,-1-1 0,0-1 0,-1 0 0,8-9 0,25-21-3046,-41 45-2046,1 9 5228,-1-15 750,0 0 0,0 0 0,0 0 0,0 0 0,0 0 0,1 0 0,-1 0-1,0 0 1,0 0 0,1 1 0,-1-1 0,1 0 0,-1-1 0,1 1 0,-1 0-1,1 0 1,0 0 0,-1 0 0,1 0 0,0 0 0,1 0 0,9-1 118,-8 0-300,0 0-1,0-1 1,0 2 0,-1-1-1,1 0 1,0 1-1,0-1 1,0 1 0,4 1-1,-6-1 228,0 0-1,1 0 1,-1 1-1,0-1 1,0 0-1,0 1 1,0-1-1,0 1 0,0-1 1,0 1-1,-1-1 1,1 1-1,0-1 1,-1 1-1,0 0 1,1-1-1,-1 1 1,0 0-1,1 2 1,-1 72 10542,1-76-10619,-1 1 0,1-1 0,-1 0 0,1 0-1,-1 0 1,1 1 0,-1-1 0,1 0 0,-1 0 0,1 0 0,0 0 0,-1 0 0,1 0-1,-1 0 1,1 0 0,-1 0 0,1 0 0,-1 0 0,1-1 0,-1 1 0,1 0 0,0 0-1,-1 0 1,0-1 0,1 1 0,-1 0 0,1-1 0,-1 1 0,1 0 0,-1-1 0,1 1-1,-1-1 1,0 1 0,1 0 0,-1-1 0,20-14-4803,-12 6-4084</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17.143"/>
    </inkml:context>
    <inkml:brush xml:id="br0">
      <inkml:brushProperty name="width" value="0.025" units="cm"/>
      <inkml:brushProperty name="height" value="0.025" units="cm"/>
    </inkml:brush>
  </inkml:definitions>
  <inkml:trace contextRef="#ctx0" brushRef="#br0">354 78 4324,'0'0'7420,"-9"-3"-3976,8 2-3421,-4-1 315,-1-1 1,0 1-1,1 0 1,-1 1-1,0-1 1,0 1-1,0 0 1,0 1-1,0-1 1,0 1-1,0 0 0,0 1 1,0-1-1,0 1 1,0 1-1,0-1 1,0 1-1,-8 3 1,-2 5-230,1 1-1,-1 1 1,2 0 0,0 0 0,0 2-1,2 0 1,-1 0 0,2 1 0,0 1 0,1 0-1,0 0 1,1 1 0,-9 24 0,9-16-72,2 0 1,0 1 0,1-1 0,2 1-1,0 1 1,2-1 0,1 0 0,1 1 0,4 27-1,-3-45-54,0 0-1,1 1 1,0-1 0,1 0-1,0 0 1,0 0 0,1-1-1,0 1 1,1-1-1,0 0 1,0 0 0,1 0-1,0-1 1,0 0-1,0 0 1,12 9 0,-11-11 8,-1-1 0,1 0 1,0 0-1,0-1 0,1 0 0,-1 0 1,1 0-1,0-1 0,-1 0 1,1-1-1,0 0 0,0 0 0,0-1 1,0 0-1,0 0 0,0-1 1,0 0-1,0 0 0,15-5 0,-8 1 269,1-2 0,-1 0 0,0 0 0,0-2 0,-1 0 0,-1 0 0,1-1 0,-1-1 0,-1 0 0,0-1 0,-1 0 0,0-1 0,-1 0 0,14-23 0,-12 16 175,-1-1 0,0 0 1,-2-1-1,-1 0 1,0 0-1,-2-1 0,0 0 1,-2 0-1,3-42 1,-6 48-274,-1-1 0,-1 0 0,0 1 0,-2-1 0,0 1 0,-1 0 0,-1 0 0,-11-28 1,12 36-170,-1 0 1,0 1 0,0-1 0,-1 1 0,0 0 0,-1 1 0,1 0 0,-1 0 0,-1 0 0,1 1 0,-1 0 0,-1 0 0,1 1 0,-1 0 0,1 1 0,-20-7 0,15 7-434,0 1-1,0 0 1,0 1 0,0 0 0,-1 1 0,1 0 0,-24 3 0,25 0-842,0 0-1,0 0 0,1 1 1,-1 0-1,-12 7 1,-20 11-7500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5.716"/>
    </inkml:context>
    <inkml:brush xml:id="br0">
      <inkml:brushProperty name="width" value="0.025" units="cm"/>
      <inkml:brushProperty name="height" value="0.025" units="cm"/>
    </inkml:brush>
  </inkml:definitions>
  <inkml:trace contextRef="#ctx0" brushRef="#br0">0 94 9833,'0'0'5803,"0"-9"-4079,0-46 442,0 26 5149,7 40-6081,-1 1-909,-1 0 0,-1 1 1,0-1-1,0 1 1,-2 0-1,1-1 1,-2 1-1,0 1 1,0 19-1,-3-1 144,-2 0-1,-12 54 1,16-86-468,1 0 0,-1 0 0,0 1 0,1-1 0,-1 0 0,1 0 0,-1 0 0,0 0 0,1 1 1,-1-1-1,1 0 0,-1 0 0,1 0 0,-1 0 0,0 0 0,1 0 0,-1 0 0,1 0 0,-1 0 0,1 0 0,-1-1 0,0 1 0,1 0 0,-1 0 0,1 0 0,-1 0 0,0-1 0,1 1 1,-1 0-1,0 0 0,1-1 0,-1 1 0,0 0 0,1-1 0,-1 1 0,0 0 0,1-1 0,18-11-9,-5 2-544,36-29-4694,-47 37 4806,-1 0 0,0 0 0,1 0 0,-1-1 1,0 1-1,0-1 0,0 0 0,-1 1 0,1-1 0,-1 0 1,1 0-1,-1 0 0,0 0 0,1-6 0,-2-1-7087</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6.105"/>
    </inkml:context>
    <inkml:brush xml:id="br0">
      <inkml:brushProperty name="width" value="0.025" units="cm"/>
      <inkml:brushProperty name="height" value="0.025" units="cm"/>
    </inkml:brush>
  </inkml:definitions>
  <inkml:trace contextRef="#ctx0" brushRef="#br0">27 1 16624,'0'0'10986,"-25"60"-10794,24-36-160,1 3 0,0 0-32,0 1-160,0-3-256,0-4-353,2-2-640,7-5-1506,0-7-1313,3-5-2242</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2:36.447"/>
    </inkml:context>
    <inkml:brush xml:id="br0">
      <inkml:brushProperty name="width" value="0.025" units="cm"/>
      <inkml:brushProperty name="height" value="0.025" units="cm"/>
    </inkml:brush>
  </inkml:definitions>
  <inkml:trace contextRef="#ctx0" brushRef="#br0">3 35 17681,'0'0'12427,"7"3"-12362,-6-2-31,46 19 6,-46-20-10,0 1-1,0-1 1,0 0-1,0 1 1,0-1 0,0 1-1,0-1 1,0 0-1,0 0 1,0 0 0,0 0-1,0 0 1,0 0-1,0 0 1,0 0 0,1 0-1,-1 0 1,0-1-1,0 1 1,0 0-1,0-1 1,0 1 0,0-1-1,-1 1 1,1-1-1,0 1 1,0-1 0,0 0-1,0 1 1,0-1-1,-1 0 1,1 0-1,0 1 1,-1-1 0,1 0-1,-1 0 1,1 0-1,-1 0 1,1 0 0,-1 0-1,0 0 1,1 0-1,-1 0 1,0 0 0,0 0-1,1 0 1,-1-2-1,0 2-12,0-1-1,0 1 1,-1-1-1,1 1 1,0-1-1,0 1 1,-1-1-1,1 1 1,-1-1-1,1 1 1,-1 0-1,1-1 1,-1 1-1,0 0 1,0 0-1,0 0 1,0-1-1,0 1 1,0 0 0,0 0-1,0 0 1,0 0-1,0 1 1,0-1-1,-1 0 1,1 0-1,0 1 1,-1-1-1,1 1 1,-1-1-1,1 1 1,0-1-1,-1 1 1,1 0-1,-1 0 1,1 0-1,-1 0 1,1 0-1,-1 0 1,1 0-1,-1 0 1,-1 1-1,0 0-1,1-1-1,-1 1 1,1 0-1,-1-1 0,1 1 1,-1 1-1,1-1 1,0 0-1,0 0 1,0 1-1,-1-1 1,1 1-1,1 0 0,-1 0 1,0-1-1,0 1 1,1 0-1,-1 1 1,1-1-1,-1 0 0,1 0 1,0 1-1,0-1 1,0 0-1,0 1 1,0 2-1,1-4-58,-1 0 1,1 1-1,0-1 1,0 0-1,0 1 0,0-1 1,0 0-1,0 1 0,0-1 1,0 0-1,1 0 1,-1 1-1,0-1 0,1 0 1,-1 0-1,1 1 1,-1-1-1,1 0 0,0 0 1,-1 0-1,1 0 0,0 0 1,0 0-1,1 1 1,0-1-252,0 0 0,0 0 1,0 0-1,1 0 0,-1-1 1,0 1-1,0-1 0,1 1 1,-1-1-1,0 0 0,1 0 1,-1 0-1,3-1 0,22-1-7301</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31.642"/>
    </inkml:context>
    <inkml:brush xml:id="br0">
      <inkml:brushProperty name="width" value="0.025" units="cm"/>
      <inkml:brushProperty name="height" value="0.025" units="cm"/>
    </inkml:brush>
  </inkml:definitions>
  <inkml:trace contextRef="#ctx0" brushRef="#br0">7 97 3107,'0'0'128,"0"-68"-64,-6 39-1249</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32.205"/>
    </inkml:context>
    <inkml:brush xml:id="br0">
      <inkml:brushProperty name="width" value="0.025" units="cm"/>
      <inkml:brushProperty name="height" value="0.025" units="cm"/>
    </inkml:brush>
  </inkml:definitions>
  <inkml:trace contextRef="#ctx0" brushRef="#br0">2871 168 7495,'-12'-6'3080,"-159"-70"3008,126 59-5776,-2 1-1,1 3 0,-2 1 1,-60-5-1,21 9-297,-1 5 0,1 4 0,-1 3-1,1 4 1,0 4 0,0 3 0,2 5 0,0 3 0,2 4 0,1 3 0,1 4-1,1 4 1,3 3 0,-126 88 0,110-59 434,3 4 0,4 4 0,3 3 0,4 4 0,3 4 0,-95 145 0,125-161-422,3 1 1,4 3-1,2 1 1,5 2-1,2 1 1,5 1-1,2 1 1,5 1-1,-12 125 1,26-133-132,3-1 0,8 78 0,-2-109 63,3 0 1,1 0-1,2-1 0,30 76 0,-21-75 83,2 0 0,2-2 0,2 0 0,1-2 0,2-1-1,2-1 1,2-2 0,1-1 0,1-2 0,65 47 0,-52-47 58,2-3 1,1-2-1,1-2 1,1-2-1,1-3 1,1-2 0,1-2-1,92 14 1,-59-19-50,0-4 1,1-5 0,-1-3 0,1-4-1,-1-3 1,0-5 0,-1-4 0,157-48-1,-143 27 195,-2-3 0,-2-5 0,-1-4 0,-3-4-1,-2-5 1,-3-3 0,82-73 0,-88 60 80,-4-3 0,-3-4 0,-3-3 0,-5-3 1,-3-3-1,96-177 0,-119 184-168,-5-2-1,-2-2 1,-5-1 0,-4-1 0,-3-1-1,-5-2 1,-3 1 0,3-133 0,-17 177-134,-3 0 1,-1 1 0,-2-1 0,-3 0 0,-2 1-1,-1 1 1,-3 0 0,-22-51 0,22 65-39,-2 0 1,-1 1 0,-2 2 0,-1 0-1,0 0 1,-2 2 0,-2 1-1,0 1 1,-1 0 0,-1 2 0,-57-36-1,38 33-357,0 2 0,-1 3-1,-1 1 1,-70-19 0,31 18-3166,-151-17 1,-19 19-8731</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35.539"/>
    </inkml:context>
    <inkml:brush xml:id="br0">
      <inkml:brushProperty name="width" value="0.025" units="cm"/>
      <inkml:brushProperty name="height" value="0.025" units="cm"/>
    </inkml:brush>
  </inkml:definitions>
  <inkml:trace contextRef="#ctx0" brushRef="#br0">75 20 6182,'-24'-4'3991,"-15"-5"6670,28 4-2673,43 4-5842,2 2-1690,399 13 636,-297-15-2208,-138-9-12379</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37.865"/>
    </inkml:context>
    <inkml:brush xml:id="br0">
      <inkml:brushProperty name="width" value="0.025" units="cm"/>
      <inkml:brushProperty name="height" value="0.025" units="cm"/>
    </inkml:brush>
  </inkml:definitions>
  <inkml:trace contextRef="#ctx0" brushRef="#br0">75 1 18033,'-1'21'1793,"0"0"-1,-7 30 1,-28 82 555,8-37-310,32-128 1149,-4-31-3031,0 22-2,-1 21-101,3 3-202,-1 17 142,0 0 0,0 0 0,0-1 0,0 1 0,0 0 0,0 0 0,0 1 0,0-1 0,0 0 0,0 0-1,0 0 1,0 1 0,0-1 0,0 0 0,0 1 0,0-1 0,0 1 0,1 1 0,7 0-30,-1 1 0,1-1-1,0 0 1,-1-1 0,1 0 0,0 0-1,0-1 1,0 0 0,-1 0 0,18-4-1,32-10-2474,-8-6-3727,-20 4-450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38.505"/>
    </inkml:context>
    <inkml:brush xml:id="br0">
      <inkml:brushProperty name="width" value="0.025" units="cm"/>
      <inkml:brushProperty name="height" value="0.025" units="cm"/>
    </inkml:brush>
  </inkml:definitions>
  <inkml:trace contextRef="#ctx0" brushRef="#br0">167 23 15535,'0'0'5845,"-11"-1"-3806,-2-1-1547,3 0-149,-1 1 0,0 0-1,1 0 1,-1 1 0,0 0-1,-12 3 1,20-3-304,0 1 0,0 0 0,1 0-1,-1 0 1,0 0 0,1 1 0,-1-1 0,0 1 0,1-1-1,0 1 1,-1 0 0,1 0 0,0 0 0,0 0 0,0 0-1,0 1 1,1-1 0,-1 1 0,0-1 0,1 1 0,0-1-1,0 1 1,-1 0 0,2 0 0,-1 0 0,0-1 0,1 1 0,-1 0-1,1 0 1,0 4 0,-1-5-1,1 0 0,0-1 0,0 1 0,0-1 0,0 1 0,0 0 0,1-1 0,-1 1 0,0-1 0,1 1 0,-1-1 0,1 1 0,-1-1 0,1 1 0,0-1 0,0 1 0,0-1 0,0 0 0,0 1 0,0-1 0,0 0 0,0 0 0,0 0 0,0 0 0,3 2 0,-1-2 48,1 0 0,-1 1-1,0-1 1,1-1 0,-1 1-1,1 0 1,0-1 0,-1 0-1,1 0 1,-1 0 0,6-1-1,2 0 55,0-1 0,0-1-1,0 0 1,0-1 0,0 1-1,-1-2 1,11-5 0,-13 6-101,-1-1 0,0 0 0,0 0 1,0 0-1,0-1 0,-1 1 1,0-2-1,0 1 0,-1-1 0,1 0 1,-2 0-1,1 0 0,6-14 1,-44 78-142,31-50 116,-1 1 0,1-1 0,1 1-1,0 0 1,0-1 0,0 1 0,1 11 0,1-17 1,-1 0 1,0-1-1,1 1 1,-1 0-1,1 0 0,-1 0 1,1-1-1,0 1 1,0 0-1,0-1 1,0 1-1,0-1 1,0 1-1,1-1 0,-1 1 1,0-1-1,1 0 1,-1 0-1,1 0 1,-1 0-1,1 0 1,-1 0-1,1 0 0,0 0 1,0-1-1,-1 1 1,1 0-1,0-1 1,0 0-1,0 1 1,-1-1-1,1 0 0,0 0 1,3 0-1,3 0 20,0-1-1,0 0 1,0 0-1,0 0 1,0-1-1,0 0 1,0-1-1,0 0 1,-1 0-1,0 0 0,1-1 1,-1 0-1,-1-1 1,1 1-1,-1-1 1,7-6-1,0-3 39,0 0-1,0-1 0,-2 0 0,1-1 1,14-28-1,-47 77-72,19-30 0,0 0 0,1 1 0,-1-1 0,1 1 0,-1-1 0,1 1 0,0 0 0,1 0 0,-1-1 0,1 1 0,-1 0 0,1 0 0,0 0 0,1 4 0,0-7 0,-1 0 0,1 0 0,-1-1 0,1 1 0,0 0 0,-1-1 0,1 1 0,0 0 0,0-1 0,-1 1 0,1-1 0,0 1 0,0-1 0,0 1 0,0-1 0,0 0 0,0 1 0,0-1 0,0 0 0,0 0 0,0 0 0,1 0 0,28 1 0,-23-1 0,3-1 0,0 0 0,-1-1 0,1 0 0,0 0 0,-1-1 0,0 0 0,0-1 0,0 0 0,0 0 0,0-1 0,-1 0 0,0 0 0,0-1 0,0 0 0,7-8 0,6-3 0,-18 52 0,-4-21-6,0-10-39,1 0 0,-1-1 0,1 1 0,0 0 0,0 0 0,1 0 0,-1 0 0,2 6 0,-1-9-25,0 1 1,0-1 0,0 0-1,0 1 1,0-1-1,0 0 1,0 0 0,1 0-1,-1 0 1,0 0-1,1 0 1,-1-1 0,1 1-1,-1 0 1,1-1 0,-1 1-1,1-1 1,-1 1-1,1-1 1,-1 0 0,1 1-1,0-1 1,-1 0-1,1 0 1,1-1 0,25 2-4747,3-1-2631</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38.898"/>
    </inkml:context>
    <inkml:brush xml:id="br0">
      <inkml:brushProperty name="width" value="0.025" units="cm"/>
      <inkml:brushProperty name="height" value="0.025" units="cm"/>
    </inkml:brush>
  </inkml:definitions>
  <inkml:trace contextRef="#ctx0" brushRef="#br0">117 10 16848,'0'0'15027,"-9"-1"-14252,-42-6-658,51 6-118,-1 1-1,1 0 1,0 0-1,0 0 1,0 0-1,-1 0 1,1 0-1,0 0 1,0 0-1,0 0 1,-1 0-1,1 0 1,0 0-1,0 0 1,0 0 0,-1 0-1,1 0 1,0 0-1,0 0 1,0 0-1,0 0 1,-1 0-1,1 1 1,0-1-1,0 0 1,0 0-1,0 0 1,-1 0-1,1 0 1,0 0-1,0 1 1,0-1 0,0 0-1,0 0 1,-1 0-1,1 0 1,0 1-1,0-1 1,0 0-1,0 0 1,0 0-1,0 0 1,0 1-1,0-1 1,0 0-1,0 1 1,8 7-158,16 7-142,27 0-70,-40-12 291,0-1 0,0 1-1,-1 1 1,1 0-1,-1 1 1,0-1 0,9 8-1,-18-11 98,0 0 1,0 0-1,0 0 0,0 0 0,0 0 0,0 0 0,0 0 1,0 1-1,-1-1 0,1 0 0,0 1 0,-1-1 0,1 1 1,-1-1-1,0 0 0,1 1 0,-1-1 0,0 1 0,0-1 1,0 1-1,0-1 0,0 1 0,0-1 0,0 1 0,-1-1 1,1 1-1,0-1 0,-1 0 0,1 1 0,-1-1 0,0 1 1,1-1-1,-1 0 0,0 0 0,0 1 0,0-1 0,0 0 1,0 0-1,0 0 0,0 0 0,-2 1 0,-6 7 188,-1 0 0,1-1-1,-19 11 1,26-18-202,-9 6-186,0 0 0,-1-1 0,0 0 0,-25 8 1,32-12-183,0-1 0,-1 0 0,1 0 0,-1-1 0,1 1 0,0-1 0,-1 0 0,1-1 0,-7-1 0,-10-6-9260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0.081"/>
    </inkml:context>
    <inkml:brush xml:id="br0">
      <inkml:brushProperty name="width" value="0.025" units="cm"/>
      <inkml:brushProperty name="height" value="0.025" units="cm"/>
    </inkml:brush>
  </inkml:definitions>
  <inkml:trace contextRef="#ctx0" brushRef="#br0">18 51 18674,'0'0'6774,"1"8"-5519,-1 33-65,-1 0 1,-2 0-1,-11 59 0,16-118-982,-1 0 0,0-1-1,-3-21 1,2-40 264,0 80-475,0-1 0,0 1-1,1 0 1,-1 0 0,0 0 0,0 0 0,1 0-1,-1 0 1,0 0 0,0 0 0,1-1 0,-1 1-1,0 0 1,0 0 0,1 0 0,-1 0 0,0 0-1,0 0 1,1 1 0,-1-1 0,0 0 0,0 0-1,1 0 1,-1 0 0,0 0 0,0 0 0,1 0-1,-1 0 1,0 1 0,0-1 0,0 0 0,1 0-1,-1 0 1,0 0 0,0 1 0,0-1-1,0 0 1,1 0 0,-1 1 0,0-1 0,0 0-1,0 0 1,0 0 0,0 1 0,0-1 0,0 0-1,0 1 1,17 17-241,-12-11 188,0-3 68,0-1-1,0 1 1,1-1-1,-1 0 1,1 0 0,-1-1-1,1 1 1,0-1-1,0-1 1,0 1-1,0-1 1,0 0-1,0 0 1,0-1-1,1 0 1,-1 0 0,0 0-1,0-1 1,13-2-1,-10 1 6,0-1 0,0 1 1,0-1-1,0-1 0,0 0 0,-1 0 0,1-1 0,-1 0 0,0 0 1,-1-1-1,1 0 0,7-8 0,-10 9-17,-1 0 0,0 0 0,-1 0 0,1-1 0,-1 1 0,0-1 0,0 0 0,-1 0 0,1 0 0,-1 0 0,-1 0 0,1 0 0,-1 0 0,0-10 0,0 16-1,-1 0 1,0 0-1,0-1 0,0 1 1,0 0-1,0 0 0,0-1 1,-1 1-1,1 0 0,0 0 0,0-1 1,0 1-1,0 0 0,0 0 1,0-1-1,0 1 0,0 0 1,0 0-1,-1 0 0,1-1 1,0 1-1,0 0 0,0 0 1,-1 0-1,1 0 0,0-1 1,0 1-1,0 0 0,-1 0 0,1 0 1,0 0-1,0 0 0,-1 0 1,1 0-1,0 0 0,0 0 1,0 0-1,-1 0 0,1 0 1,0 0-1,0 0 0,-1 0 1,-14 5-70,-12 15-77,14-6 180,1 1 0,-18 28 0,27-39-24,1 0 1,-1 1-1,1-1 0,0 1 0,0 0 0,0 0 0,1-1 1,0 1-1,0 0 0,0 0 0,0 0 0,1 0 0,0 1 1,0-1-1,1 9 0,0-12-9,0-1 0,0 0 0,0 0 0,1 0 0,-1 1 0,0-1 0,0 0 0,1 0 0,-1-1 0,0 1 0,1 0 0,-1 0 0,1-1 0,0 1 0,-1-1 0,1 1 0,-1-1 0,1 0 0,0 1 0,-1-1 0,1 0 0,-1 0 0,4-1 0,42-1 0,-35-1-36,0 0 0,0-1 0,-1 0 0,1-1 0,-1 0 0,0-1 0,0 0 0,-1-1 1,1 0-1,-2-1 0,1 0 0,-1 0 0,0-1 0,8-11 0,-16 19 105,-3 31-6,2-24-35,-1-1 0,1 1 1,0-1-1,0 1 0,1-1 0,-1 1 0,1-1 0,3 8 1,-3-11-23,0 0 0,0 0 0,1 0 0,-1-1 0,1 1 0,-1 0 1,1-1-1,0 1 0,0-1 0,0 0 0,0 1 0,0-1 0,0 0 1,0 0-1,0 0 0,0-1 0,0 1 0,1 0 0,-1-1 0,0 1 0,0-1 1,1 0-1,-1 0 0,4 0 0,18 0-500,-1 0 0,1-1 1,0-2-1,-1 0 0,25-8 0,-24 9 615,-23 3 13,0 0 0,-1 0-1,1 0 1,0 0 0,-1 0 0,1 0 0,-1 0 0,1 0 0,-1 0 0,0 0-1,1 0 1,-1 0 0,0 0 0,0 0 0,1 1 0,-1-1 0,0 1 0,1-1-112,0 1 1,0-1 0,1 0 0,-1 0 0,1 0 0,-1 0-1,1 0 1,-1 0 0,1-1 0,0 1 0,-1 0-1,1-1 1,0 1 0,0-1 0,-1 0 0,1 0 0,0 1-1,0-1 1,0 0 0,-1-1 0,1 1 0,2 0 0,44-4-2977,-21 2-8252,-31 12 4217,-7 3 6035,1-1-6888</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0.761"/>
    </inkml:context>
    <inkml:brush xml:id="br0">
      <inkml:brushProperty name="width" value="0.025" units="cm"/>
      <inkml:brushProperty name="height" value="0.025" units="cm"/>
    </inkml:brush>
  </inkml:definitions>
  <inkml:trace contextRef="#ctx0" brushRef="#br0">1 23 17905,'29'0'4708,"11"0"-3875,12 0 64,13-5 0,4-2-257,-3 2-447,-5 2-129,-13 0-224,-12 3-1058,-15 0-1120,-18 0-1025</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1.117"/>
    </inkml:context>
    <inkml:brush xml:id="br0">
      <inkml:brushProperty name="width" value="0.025" units="cm"/>
      <inkml:brushProperty name="height" value="0.025" units="cm"/>
    </inkml:brush>
  </inkml:definitions>
  <inkml:trace contextRef="#ctx0" brushRef="#br0">0 57 20884,'0'0'4164,"51"0"-1698,-9-10 161,9 1-1506,5-1-769,2 2-256,-1 3-865,-5-3-2946,-7 2-5478</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2.159"/>
    </inkml:context>
    <inkml:brush xml:id="br0">
      <inkml:brushProperty name="width" value="0.025" units="cm"/>
      <inkml:brushProperty name="height" value="0.025" units="cm"/>
    </inkml:brush>
  </inkml:definitions>
  <inkml:trace contextRef="#ctx0" brushRef="#br0">1 404 22037,'0'0'2418,"14"-9"-1793,62-42 624,94-82 0,29-72-1030,-199 204-211,0 1 0,0 0 1,0 0-1,0-1 0,0 1 0,0 0 1,0 0-1,0-1 0,0 1 0,1 0 1,-1 0-1,0 0 0,0-1 0,0 1 1,0 0-1,1 0 0,-1 0 0,0 0 1,0-1-1,0 1 0,1 0 0,-1 0 0,0 0 1,0 0-1,1 0 0,-1 0 0,0 0 1,0 0-1,1 0 0,-1 0 0,0-1 1,0 1-1,1 0 0,-1 1 0,0-1 1,0 0-1,1 0 0,-1 0 0,0 0 1,0 0-1,1 0 0,-1 0 0,0 0 1,0 0-1,1 1 0,-2 13 183,-9 23-51,-46 143 627,51-158-1305,0 0-1,2 0 1,1 1 0,1 0 0,0-1 0,4 30 0,5-27-3381,2-16-2743</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4.629"/>
    </inkml:context>
    <inkml:brush xml:id="br0">
      <inkml:brushProperty name="width" value="0.025" units="cm"/>
      <inkml:brushProperty name="height" value="0.025" units="cm"/>
    </inkml:brush>
  </inkml:definitions>
  <inkml:trace contextRef="#ctx0" brushRef="#br0">1 197 4612,'0'0'16816,"51"-3"-14670,11-19-800,11-5-834,9-2-288,0 0-96,-2 8-64,-5 5-64,-6 8-32,-3 0-1313,-4-7-3684,-3-3-8551</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5.608"/>
    </inkml:context>
    <inkml:brush xml:id="br0">
      <inkml:brushProperty name="width" value="0.025" units="cm"/>
      <inkml:brushProperty name="height" value="0.025" units="cm"/>
    </inkml:brush>
  </inkml:definitions>
  <inkml:trace contextRef="#ctx0" brushRef="#br0">1 88 11082,'6'-8'2686,"-1"0"-1808,26-40 2660,-6 25 3118,-24 26-6438,0 0 1,-1-1 0,1 1 0,-1 0 0,1 0 0,-1 0 0,0 0 0,0 0 0,-1 5 0,1-6-49,-1 35 402,-13 64-1,8-65-1970,-4 66 0,3-106-8856,-2-15 443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5.935"/>
    </inkml:context>
    <inkml:brush xml:id="br0">
      <inkml:brushProperty name="width" value="0.025" units="cm"/>
      <inkml:brushProperty name="height" value="0.025" units="cm"/>
    </inkml:brush>
  </inkml:definitions>
  <inkml:trace contextRef="#ctx0" brushRef="#br0">1 53 11563,'0'0'10089,"69"-2"-8007,-22-3-768,10 1-642,10-3-544,0-1-288,-2-5-2754,-7-1-3493</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6.293"/>
    </inkml:context>
    <inkml:brush xml:id="br0">
      <inkml:brushProperty name="width" value="0.025" units="cm"/>
      <inkml:brushProperty name="height" value="0.025" units="cm"/>
    </inkml:brush>
  </inkml:definitions>
  <inkml:trace contextRef="#ctx0" brushRef="#br0">1 269 13453,'0'0'7596,"9"-2"-4820,3-1-2304,1-1-1,-1 0 1,0-1-1,-1 0 1,1-1-1,-1 0 1,0-1-1,-1 0 1,1-1 0,-1 0-1,11-12 1,19-21-500,43-58 1,-47 55 429,-37 70-205,-20 44 318,-9 31 13,28-93-534,1 1 1,0 0-1,0 0 1,1 0-1,0 0 1,1 1-1,0-2 1,0 1-1,3 10 1,-4-17-188,1-1 0,0 1 0,-1-1 0,1 1 0,0-1 0,0 0 0,0 1 0,0-1 0,0 0 0,0 0 0,0 0 0,0 0 0,0 0 0,0 0 0,1 0 0,-1 0 0,0 0 1,1 0-1,-1-1 0,1 1 0,-1-1 0,1 1 0,-1-1 0,1 1 0,-1-1 0,3 0 0,15 1-6459</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6.773"/>
    </inkml:context>
    <inkml:brush xml:id="br0">
      <inkml:brushProperty name="width" value="0.025" units="cm"/>
      <inkml:brushProperty name="height" value="0.025" units="cm"/>
    </inkml:brush>
  </inkml:definitions>
  <inkml:trace contextRef="#ctx0" brushRef="#br0">1 349 16047,'0'0'10890,"80"-27"-9897,4-5-288,21-9-609,15-5-64,5-2-1697,-3-4-1891,-8 0-2305,-13 1-10379</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3:48.162"/>
    </inkml:context>
    <inkml:brush xml:id="br0">
      <inkml:brushProperty name="width" value="0.025" units="cm"/>
      <inkml:brushProperty name="height" value="0.025" units="cm"/>
    </inkml:brush>
  </inkml:definitions>
  <inkml:trace contextRef="#ctx0" brushRef="#br0">50 23 7655,'0'0'14232,"12"-4"-13335,14-1-456,0 0-1,35-2 0,-50 6-362,0 1-1,0 0 0,0 0 0,0 1 0,0 0 0,0 1 0,0 1 1,0 0-1,17 7 0,-25-9-76,-1 0 0,1 0 0,-1 1 0,0-1 0,1 1 0,-1 0 0,0-1 0,0 1 0,0 0 0,0 0 0,-1 0 0,1 1 0,-1-1 0,1 0 0,-1 1 0,0-1 0,1 1 0,-1-1 0,0 1 0,-1-1 0,1 1 0,0 5 0,-1-3 34,0-1 0,-1 0 1,0 1-1,0-1 1,0 0-1,-1 1 1,1-1-1,-1 0 1,0 0-1,0 0 1,0 0-1,-6 6 1,-5 6 164,-2 0 0,0-1 0,0 0 0,-30 20 0,-117 66 2095,110-71-1115,52-30-1175,0 0-1,0 0 1,0 0 0,0 0-1,0 0 1,0 0 0,0 0-1,1 0 1,-1 0-1,0 0 1,0 0 0,0 0-1,0 0 1,0 0-1,0 0 1,0 0 0,0 0-1,1 0 1,-1 1 0,0-1-1,0 0 1,0 0-1,0 0 1,0 0 0,0 0-1,0 0 1,0 0 0,0 0-1,0 0 1,0 0-1,1 0 1,-1 0 0,0 0-1,0 1 1,0-1-1,0 0 1,0 0 0,0 0-1,0 0 1,0 0 0,0 0-1,0 0 1,0 0-1,0 1 1,0-1 0,0 0-1,0 0 1,0 0-1,0 0 1,0 0 0,0 0-1,0 0 1,0 0 0,0 1-1,0-1 1,0 0-1,0 0 1,0 0 0,-1 0-1,1 0 1,0 0-1,19 2 68,24-4 3,52-8 26,107-12-5466,-121 14-1671</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1.690"/>
    </inkml:context>
    <inkml:brush xml:id="br0">
      <inkml:brushProperty name="width" value="0.025" units="cm"/>
      <inkml:brushProperty name="height" value="0.025" units="cm"/>
    </inkml:brush>
  </inkml:definitions>
  <inkml:trace contextRef="#ctx0" brushRef="#br0">0 199 11787,'0'0'11947,"74"-9"-10825,-2-6-226,15-2-607,12-2-161,5-3-96,1-3-993,-4 0-1634,-10-6-1248,-14-5-1859</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0:42.056"/>
    </inkml:context>
    <inkml:brush xml:id="br0">
      <inkml:brushProperty name="width" value="0.025" units="cm"/>
      <inkml:brushProperty name="height" value="0.025" units="cm"/>
    </inkml:brush>
  </inkml:definitions>
  <inkml:trace contextRef="#ctx0" brushRef="#br0">1 116 8968,'2'0'12659,"2"0"-6602,30-5-4668,-15-4-1252,0 0 1,-1-1-1,0-1 1,-1-1-1,0 0 1,-1-1-1,21-22 1,-45 50 160,0 0 1,1 0 0,0 1 0,1 0 0,1 0 0,-5 30 0,10-45-493,0-1 1,0 1-1,1 0 0,-1 0 0,0-1 1,1 1-1,-1 0 0,1-1 0,-1 1 1,0 0-1,1-1 0,0 1 1,-1-1-1,1 1 0,-1-1 0,1 1 1,0-1-1,-1 1 0,1-1 0,0 0 1,-1 1-1,1-1 0,0 0 0,0 0 1,-1 1-1,1-1 0,0 0 0,0 0 1,0 0-1,-1 0 0,1 0 0,0 0 1,1 0-1,32-2-7511,-32 2 6628,18-4-6370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0:42.399"/>
    </inkml:context>
    <inkml:brush xml:id="br0">
      <inkml:brushProperty name="width" value="0.025" units="cm"/>
      <inkml:brushProperty name="height" value="0.025" units="cm"/>
    </inkml:brush>
  </inkml:definitions>
  <inkml:trace contextRef="#ctx0" brushRef="#br0">38 0 8872,'0'0'21172,"-38"38"-21684,52-38-1250,4-7-1185,0-8-1729,-2-1-4228</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0:42.728"/>
    </inkml:context>
    <inkml:brush xml:id="br0">
      <inkml:brushProperty name="width" value="0.025" units="cm"/>
      <inkml:brushProperty name="height" value="0.025" units="cm"/>
    </inkml:brush>
  </inkml:definitions>
  <inkml:trace contextRef="#ctx0" brushRef="#br0">342 1 8872,'-22'6'748,"1"1"0,0 1 1,0 0-1,1 2 0,0 0 0,0 2 0,1 0 0,1 1 0,0 1 0,-30 30 0,39-34-522,0 0 1,0 0-1,1 1 1,0 1-1,1-1 1,0 1-1,1 0 1,0 1-1,1 0 1,1 0 0,0 0-1,0 0 1,2 0-1,-1 1 1,2-1-1,0 1 1,0 0-1,2-1 1,1 16-1,-1-24-208,0-1 1,0 0-1,1 1 0,0-1 0,-1 0 0,2 0 1,-1 0-1,0 0 0,1 0 0,0-1 1,-1 1-1,2-1 0,-1 0 0,0 0 1,0 0-1,1 0 0,0 0 0,0-1 0,0 1 1,0-1-1,0 0 0,0-1 0,0 1 1,0-1-1,1 1 0,-1-1 0,6 0 0,13 3 322,0-2 0,-1 0-1,46-3 1,-32-2 218,-1-1 0,1-2 1,-1-1-1,-1-2 0,47-19 1,-57 19-76,0-2 1,0 0 0,-2-2-1,0 0 1,0-2 0,-1 0-1,-1-1 1,21-22 0,-36 32-412,0 1 0,-1-1 0,0 1 1,0-1-1,-1 0 0,1 0 0,-1-1 0,0 1 0,-1-1 0,0 0 1,0 1-1,0-1 0,0-9 0,-2 12-49,0 0 0,0 0 0,0 0 0,-1 0 1,1-1-1,-1 1 0,0 0 0,0 0 0,-1 1 0,1-1 0,-1 0 0,0 0 0,0 1 0,0-1 0,-1 1 0,1 0 0,-1-1 1,0 1-1,1 0 0,-1 1 0,-1-1 0,1 0 0,-5-2 0,-6-3-432,0 1-1,0 0 1,-1 1 0,1 0 0,-1 2-1,-1-1 1,1 2 0,-30-3 0,-1 3-4172,-79 5 1,107-1-9321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5.516"/>
    </inkml:context>
    <inkml:brush xml:id="br0">
      <inkml:brushProperty name="width" value="0.025" units="cm"/>
      <inkml:brushProperty name="height" value="0.025" units="cm"/>
    </inkml:brush>
  </inkml:definitions>
  <inkml:trace contextRef="#ctx0" brushRef="#br0">57 155 7111,'0'0'2605,"-9"0"-2696,-3 0 469,-24-3 3114,44 1 6651,37-2-8296,2 0-1255,-1-1 0,0-2 0,77-23 0,-38 2-3213,-5-6-3585,-4-4-8432</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9.353"/>
    </inkml:context>
    <inkml:brush xml:id="br0">
      <inkml:brushProperty name="width" value="0.025" units="cm"/>
      <inkml:brushProperty name="height" value="0.025" units="cm"/>
    </inkml:brush>
  </inkml:definitions>
  <inkml:trace contextRef="#ctx0" brushRef="#br0">1 140 14253,'0'0'11403,"82"-46"-9193,-35 20-1345,4 0-545,1 5-127,0 5-193,-3 12 0,-4 4-128,-5 8-1122,-4 7-1953,-4-2-3267</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6.564"/>
    </inkml:context>
    <inkml:brush xml:id="br0">
      <inkml:brushProperty name="width" value="0.025" units="cm"/>
      <inkml:brushProperty name="height" value="0.025" units="cm"/>
    </inkml:brush>
  </inkml:definitions>
  <inkml:trace contextRef="#ctx0" brushRef="#br0">1 1 18770,'0'0'3737,"1"12"-1522,3 174 2765,-3-40-4424,-1-144-679,0-156-14371,1 142 12551,3-1 7189,4 12 2259,-2 10-5431,-4-7-1938,0 1 1,0-1-1,1 0 0,-1 1 1,0-1-1,1 0 0,-1 0 1,1 0-1,0-1 0,0 1 1,0-1-1,0 1 0,0-1 1,0 0-1,0 0 0,0 0 1,0-1-1,0 1 0,1-1 1,-1 0-1,0 0 0,0 0 1,1 0-1,-1 0 0,0-1 1,3 0-1,-1 0-231,-1 1-1,1-1 1,-1 0-1,1-1 1,-1 1 0,0-1-1,0 0 1,0 0-1,0 0 1,0 0 0,0-1-1,0 1 1,-1-1-1,1 0 1,-1 0 0,0-1-1,0 1 1,3-6-1,-3-1-6719,-3 6 920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7.092"/>
    </inkml:context>
    <inkml:brush xml:id="br0">
      <inkml:brushProperty name="width" value="0.025" units="cm"/>
      <inkml:brushProperty name="height" value="0.025" units="cm"/>
    </inkml:brush>
  </inkml:definitions>
  <inkml:trace contextRef="#ctx0" brushRef="#br0">117 2 13773,'0'0'8878,"-9"0"-7859,6-1-964,0 1 0,0 0-1,1-1 1,-1 1-1,0 1 1,0-1 0,0 0-1,1 1 1,-1-1-1,0 1 1,0 0-1,1 0 1,-1 0 0,1 0-1,-1 0 1,1 0-1,-1 1 1,1-1 0,0 1-1,0 0 1,-1 0-1,1 0 1,1 0 0,-1 0-1,0 0 1,0 0-1,1 1 1,-1-1 0,1 1-1,-2 2 1,-2 4 230,0 1 0,1-1 0,0 1 1,1 0-1,0 0 0,0 0 0,1 0 0,0 1 1,1-1-1,0 0 0,1 1 0,0-1 1,2 17-1,-1-25-278,0 0-1,1 0 1,-1 0 0,1 0 0,-1 0 0,1-1-1,-1 1 1,1-1 0,0 1 0,0-1 0,0 1 0,0-1-1,0 0 1,0 0 0,0 0 0,0 0 0,1-1-1,-1 1 1,0 0 0,0-1 0,1 0 0,-1 1-1,0-1 1,1 0 0,-1 0 0,0 0 0,1-1 0,2 1-1,5-1 38,0 0 0,0 0-1,0-1 1,-1-1-1,14-4 1,-9 1-38,-1-1-1,1 0 1,-2-1 0,1-1 0,-1 0-1,0 0 1,-1-1 0,0-1 0,-1 0-1,0 0 1,0-1 0,10-18 0,-24 39-126,-22 53-4,24-57 169,1 0 1,-1 0 0,1 1 0,0-1-1,0 0 1,1 0 0,0 1 0,0-1-1,1 10 1,-1-14-28,1 0 1,-1 0-1,1-1 0,0 1 0,-1 0 1,1 0-1,0-1 0,0 1 0,-1 0 1,1-1-1,0 1 0,0-1 0,0 1 1,0-1-1,0 0 0,0 1 0,0-1 1,0 0-1,0 0 0,0 1 0,0-1 1,0 0-1,0 0 0,0 0 0,0 0 0,2-1 1,28-2 428,-16-2-329,0 0 1,0-1-1,-1 0 1,0-1-1,0-1 1,16-11 0,-17 10-140,-1 1 1,2 0 0,-1 1 0,1 0 0,1 2 0,23-8-1,-37 13 9,0 0 0,0 0 0,0 0 0,0 0-1,0 0 1,0 0 0,0 0 0,0 0 0,0 0-1,-1 1 1,1-1 0,0 0 0,0 1 0,0-1-1,0 0 1,0 1 0,-1-1 0,1 1 0,0-1-1,0 1 1,-1 0 0,1-1 0,-1 1 0,1 0 0,0 0-1,-1-1 1,1 1 0,-1 0 0,1 0 0,-1 0-1,0-1 1,1 1 0,-1 0 0,0 0 0,0 0-1,0 0 1,1 0 0,-1 0 0,0 1 0,0 54 313,1-11-13,0-44-278,-1 0 1,1-1-1,-1 1 1,1 0-1,-1-1 1,1 1-1,-1 0 1,1-1-1,0 1 1,-1-1-1,1 1 1,0-1-1,0 0 1,-1 1-1,1-1 1,0 0-1,0 1 0,-1-1 1,1 0-1,0 0 1,0 0-1,0 1 1,0-1-1,-1 0 1,1 0-1,0-1 1,0 1-1,0 0 1,0 0-1,-1 0 1,1 0-1,0-1 1,0 1-1,0 0 1,-1-1-1,1 1 1,0-1-1,0 1 1,-1-1-1,1 1 1,-1-1-1,2 0 1,32-25 457,-31 24-453,7-8-454,-8 8-25,1-1-1,-1 1 1,1-1 0,-1 1-1,1 0 1,0 0 0,0 0-1,0 0 1,0 0 0,1 1-1,-1 0 1,0-1-1,7 0 1</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7.431"/>
    </inkml:context>
    <inkml:brush xml:id="br0">
      <inkml:brushProperty name="width" value="0.025" units="cm"/>
      <inkml:brushProperty name="height" value="0.025" units="cm"/>
    </inkml:brush>
  </inkml:definitions>
  <inkml:trace contextRef="#ctx0" brushRef="#br0">0 1 21556,'0'0'3748</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8.002"/>
    </inkml:context>
    <inkml:brush xml:id="br0">
      <inkml:brushProperty name="width" value="0.025" units="cm"/>
      <inkml:brushProperty name="height" value="0.025" units="cm"/>
    </inkml:brush>
  </inkml:definitions>
  <inkml:trace contextRef="#ctx0" brushRef="#br0">0 0 18706,'0'0'6224,"4"12"-4612,35 214 4397,-35-195-5793,9 9-216,-4-31 0,-9-10 0,1 1 0,0-1 0,-1 1 0,1-1 0,-1 0 0,1 1 0,-1-1 0,1 0 0,-1 0 0,1 1 0,-1-1 0,0 0 0,1 0 0,-1 0 0,0 1 0,0-1 0,0 0 0,0 0 0,0 0 0,0-1 0,4-20-137,-2 0 1,-1-44-1,-1 57 99,-1 1 0,0-1 0,0 0 0,-1 0 0,0 1 0,0-1 0,-1 1 0,0 0 1,-1 0-1,-6-11 0,10 19 34,0-1 0,-1 0 0,1 1 0,-1-1 0,1 0 0,-1 1 0,1-1 0,-1 1 0,1-1 1,-1 1-1,1-1 0,-1 1 0,0 0 0,1-1 0,-1 1 0,0 0 0,1-1 0,-1 1 0,0 0 0,0 0 1,1 0-1,-1-1 0,0 1 0,-6 11-218,6-10 209,1 0 1,0 0-1,1 1 0,-1-1 0,0 0 1,0 0-1,0 1 0,1-1 0,-1 0 1,0 0-1,1 1 0,0-1 1,-1 0-1,1 0 0,-1 0 0,1 0 1,0 0-1,0 0 0,0 0 1,0 0-1,0 0 0,0 0 0,0-1 1,0 1-1,0 0 0,0-1 0,0 1 1,0 0-1,0-1 0,3 1 1,2 0-428,0 1 0,0-1 1,0-1-1,0 1 0,0-1 1,0 0-1,0-1 0,0 1 1,1-1-1,7-3 0,-4 1-1851,0-1 0,0 0-1,0-1 1,17-11 0,4-4-9187</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8.673"/>
    </inkml:context>
    <inkml:brush xml:id="br0">
      <inkml:brushProperty name="width" value="0.025" units="cm"/>
      <inkml:brushProperty name="height" value="0.025" units="cm"/>
    </inkml:brush>
  </inkml:definitions>
  <inkml:trace contextRef="#ctx0" brushRef="#br0">67 54 15503,'0'0'10740,"-9"9"-9314,5-5-1292,-33 36 718,35-38-826,0 1-1,0 0 0,0 0 1,1 0-1,-1 0 0,1 0 1,0 0-1,0 1 0,0-1 1,1 0-1,-1 1 0,1-1 1,0 0-1,0 1 1,0-1-1,0 0 0,0 1 1,2 3-1,-1-5-24,0 0 0,0-1 0,0 1 0,1 0 0,-1-1 0,1 1 0,-1-1 0,1 0 0,0 0 0,-1 0 0,1 1 0,0-1 0,0-1 0,0 1 0,0 0 0,0 0 0,0-1-1,0 1 1,0-1 0,0 0 0,0 1 0,0-1 0,0 0 0,0 0 0,0-1 0,0 1 0,0 0 0,0-1 0,3 0 0,1 0 4,1 0 0,-1 0 0,1 0 0,-1-1 0,0 0 1,0-1-1,0 1 0,9-6 0,-11 5 25,1 0 1,-1-1-1,1 1 1,-1-1-1,0 0 1,0-1-1,-1 1 1,1-1 0,-1 1-1,0-1 1,0 0-1,-1 0 1,1 0-1,-1-1 1,0 1-1,-1-1 1,2-5-1,-24 31-24,-2 31-13,21-48 3,1-1 1,0 1 0,1 0-1,-1 0 1,0 0 0,1 0-1,0 0 1,-1 0 0,1 0-1,1 0 1,-1 0 0,0 0-1,1 0 1,-1 0-1,1 0 1,1 3 0,-1-5 8,1 1 1,-1-1-1,1 0 0,-1 0 1,1-1-1,-1 1 1,1 0-1,-1-1 0,1 1 1,0 0-1,-1-1 0,1 0 1,0 1-1,-1-1 1,1 0-1,0 0 0,0 0 1,-1 0-1,1 0 1,0 0-1,-1-1 0,1 1 1,0-1-1,-1 1 1,3-2-1,41-15 367,-28 5-312,-2 1 0,1-2 0,-2 0 0,0-1 0,0 0 0,-2-1 0,1-1 0,14-25-1,-35 56 277,2 1-1,0-1 1,1 1-1,0 0 1,-4 30-1,9-45-335,0-1 0,1 1 0,-1 0 0,0-1 0,0 1 0,0 0 0,1-1 0,-1 1 0,0-1 0,1 1 0,-1-1 0,0 1 0,1-1 0,-1 1 0,1-1 0,-1 1 0,1-1 0,-1 1 0,1-1 0,-1 0 0,1 1 0,-1-1 0,1 0 0,0 0 0,-1 1 0,1-1 0,0 0 0,-1 0 0,1 0 0,-1 0 0,1 0 0,0 1 0,-1-1 0,1-1 0,0 1 0,-1 0 0,1 0 0,0 0 0,-1 0 0,1 0 0,0-1 0,-1 1 0,1 0 0,32-12 0,-16-1 0,0 1 0,-1-2 0,-1 0 0,0-1 0,-1 0 0,0-2 0,-2 1 0,0-1 0,12-23 0,-25 42-1,-9 15-1204,0 1 0,-11 32 1,19-44 786,0-1 1,1 0-1,-1 0 1,1 0-1,1 1 0,-1-1 1,1 0-1,0 1 1,0-1-1,0 1 0,1-1 1,0 0-1,0 1 1,0-1-1,1 0 0,2 7 1,3-1-7831</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9.032"/>
    </inkml:context>
    <inkml:brush xml:id="br0">
      <inkml:brushProperty name="width" value="0.025" units="cm"/>
      <inkml:brushProperty name="height" value="0.025" units="cm"/>
    </inkml:brush>
  </inkml:definitions>
  <inkml:trace contextRef="#ctx0" brushRef="#br0">162 21 21300,'0'0'8878,"-10"-5"-7933,7 3-886,-1 0-1,0 0 1,0 0 0,1 1-1,-1-1 1,0 1 0,0 0 0,-1 0-1,1 0 1,0 1 0,0-1-1,0 1 1,0 0 0,-1 0 0,1 1-1,0-1 1,0 1 0,0 0 0,0 0-1,0 0 1,0 1 0,0-1-1,0 1 1,0 0 0,1 0 0,-1 1-1,-4 3 1,5-4-59,0 0 0,0 0 0,0 1 0,1-1 0,-1 1 0,1 0 0,-1 0 0,1 0 0,0 0 0,0 0 0,0 1 0,1-1 0,-1 0 0,1 1 0,-2 6 0,3-9 0,1 0 0,-1-1 0,0 1 0,1-1 0,-1 1 0,0-1 0,1 1 0,-1-1 0,1 1 0,-1-1 0,1 0 0,-1 1 0,1-1 0,-1 0 0,1 1 0,-1-1 0,1 0 0,-1 1 0,1-1 0,0 0 0,-1 0 0,1 0 0,-1 0 0,1 0 0,0 0 0,-1 0 0,1 0 0,1 0 0,23 1 0,-19-2 0,47-1 0,-37 0 0,1 2 0,0-1 0,0 2 0,0 0 0,32 7 0,-48-8 0,1 0 0,-1 1 0,0-1 0,1 1 0,-1-1 0,1 1 0,-1 0 0,0-1 0,1 1 0,-1 0 0,0 0 0,0 0 0,0 0 0,0 0 0,0 0 0,0 0 0,0 1 0,0-1 0,0 0 0,0 0 0,0 1 0,-1-1 0,1 1 0,-1-1 0,1 0 0,-1 1 0,0-1 0,1 1 0,-1-1 0,0 1 0,0-1 0,0 1 0,0-1 0,0 1 0,0-1 0,0 1 0,-1-1 0,1 1 0,-1-1 0,1 1 0,-2 2 0,0 0 0,-1 1 0,1-1 0,-1 1 0,0-1 0,0 0 0,0 0 0,-1 0 0,0-1 0,1 1 0,-1-1 0,-5 4 0,-7 1-108,1-1 0,-1 0 0,-1-1 1,1 0-1,-1-1 0,0-1 0,0-1 0,0 0 0,-31 0 1,36-5-7292</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23.568"/>
    </inkml:context>
    <inkml:brush xml:id="br0">
      <inkml:brushProperty name="width" value="0.025" units="cm"/>
      <inkml:brushProperty name="height" value="0.025" units="cm"/>
    </inkml:brush>
  </inkml:definitions>
  <inkml:trace contextRef="#ctx0" brushRef="#br0">0 464 15278,'0'0'7693,"10"-7"-6652,47-36 628,88-87-1,47-73-1261,-137 144 40,-53 57-390,17-17 566,-19 19-604,0 0-1,0 0 1,0 1 0,0-1-1,0 0 1,0 0-1,0 1 1,0-1 0,0 0-1,0 0 1,1 1-1,-1-1 1,0 0 0,0 0-1,0 0 1,0 1-1,0-1 1,0 0 0,0 0-1,1 0 1,-1 1-1,0-1 1,0 0 0,0 0-1,0 0 1,1 0-1,-1 1 1,0-1 0,0 0-1,0 0 1,1 0-1,-1 0 1,0 0-1,0 0 1,1 0 0,-1 0-1,0 0 1,0 0-1,0 0 1,1 0 0,-1 0-1,0 0 1,0 0-1,1 0 1,-1 0 0,0 0-1,0 0 1,1 0-1,-1 0 1,0 0 0,0 0-1,0 0 1,1 0-1,-1-1 1,0 1 0,0 0-1,0 0 1,1 0-1,-12 40 50,-1-1-1,-22 49 0,-14 46-39,39-99-508,-6 44 0,10-4-3728,5-42-1776</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9.623"/>
    </inkml:context>
    <inkml:brush xml:id="br0">
      <inkml:brushProperty name="width" value="0.025" units="cm"/>
      <inkml:brushProperty name="height" value="0.025" units="cm"/>
    </inkml:brush>
  </inkml:definitions>
  <inkml:trace contextRef="#ctx0" brushRef="#br0">1 1 12748,'0'0'18097,"80"29"-16848,-24-29-576,6 0-673,-5 0 0,-7-2-961,-14 2-2242,-15 0-2082</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19.968"/>
    </inkml:context>
    <inkml:brush xml:id="br0">
      <inkml:brushProperty name="width" value="0.025" units="cm"/>
      <inkml:brushProperty name="height" value="0.025" units="cm"/>
    </inkml:brush>
  </inkml:definitions>
  <inkml:trace contextRef="#ctx0" brushRef="#br0">0 52 17745,'0'0'8424,"84"4"-6759,-29-12-544,4-1-384,2-2-737,-7-3-3331,-5 0-7015</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26.204"/>
    </inkml:context>
    <inkml:brush xml:id="br0">
      <inkml:brushProperty name="width" value="0.025" units="cm"/>
      <inkml:brushProperty name="height" value="0.025" units="cm"/>
    </inkml:brush>
  </inkml:definitions>
  <inkml:trace contextRef="#ctx0" brushRef="#br0">8 447 7079,'-2'2'14181,"-3"9"-8290,10-12-5592,0-1 0,1 0 0,-1 0-1,0 0 1,0 0 0,0-1 0,-1 0 0,1 0 0,-1 0-1,1 0 1,-1-1 0,0 0 0,4-4 0,5-4 177,76-69-157,-5-2-1,109-139 1,-176 204-319,-17 18 0,0 0 0,0 0 0,0-1 0,0 1 0,1 0 0,-1 0 0,0 0 0,0 0 0,0 0 0,0 0 0,0 0 0,0 0 0,1 0 0,-1 0 0,0 0 0,0 0 0,0 0 0,0 0 0,0 0 0,0 0 0,1 0 0,-1 0 0,0 0 0,0 0 0,0 0 0,0 0 0,0 0 0,1 0 0,-1 0 0,0 0 0,0 0 0,0 0 0,0 0 0,0 0 0,0 0 0,1 0 0,-1 0 0,0 0 0,0 1 0,0-1 0,0 0 0,0 0 0,0 0 0,0 0 0,0 0 0,0 0 0,1 0 0,-1 1 0,0-1 0,0 0 0,0 0 0,0 0 0,0 0 0,0 0 0,0 1 0,0-1 0,0 0 0,0 0 0,-10 39 0,-13 23 16,-31 93-86,48-132-97,1 0 1,1 1 0,1-1-1,0 45 1,3-63-355,0 0 1,0 1-1,1-1 1,0 1-1,0-1 1,2 6-1,-2-9 89,-1-1 0,1 0 0,0 1-1,0-1 1,0 0 0,0 0 0,-1 1-1,2-1 1,-1 0 0,0 0 0,0 0-1,0 0 1,0 0 0,1-1 0,1 2 0,24 2-12274</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0.135"/>
    </inkml:context>
    <inkml:brush xml:id="br0">
      <inkml:brushProperty name="width" value="0.025" units="cm"/>
      <inkml:brushProperty name="height" value="0.025" units="cm"/>
    </inkml:brush>
  </inkml:definitions>
  <inkml:trace contextRef="#ctx0" brushRef="#br0">16 0 9225,'0'0'20542,"0"14"-20046,-7 85 15,2-48-849,1 65 0,4-114 39,0 1 0,1 0-1,-1-1 1,1 1 0,0-1 0,-1 0 0,1 1 0,0-1 0,0 0 0,3 5-1,-3-7-73,-1 1 0,1 0 0,-1-1-1,1 1 1,0 0 0,-1-1-1,1 1 1,0-1 0,0 1-1,-1-1 1,1 1 0,0-1-1,0 0 1,0 1 0,0-1-1,-1 0 1,1 0 0,0 0-1,2 1 1</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0.491"/>
    </inkml:context>
    <inkml:brush xml:id="br0">
      <inkml:brushProperty name="width" value="0.025" units="cm"/>
      <inkml:brushProperty name="height" value="0.025" units="cm"/>
    </inkml:brush>
  </inkml:definitions>
  <inkml:trace contextRef="#ctx0" brushRef="#br0">1 85 17072,'0'0'10762,"64"-50"-9737,-31 41-672,6 2-289,1 2-96,2 4-961,-2-2-2210,-4 1-2210,-9-6-3332</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0.865"/>
    </inkml:context>
    <inkml:brush xml:id="br0">
      <inkml:brushProperty name="width" value="0.025" units="cm"/>
      <inkml:brushProperty name="height" value="0.025" units="cm"/>
    </inkml:brush>
  </inkml:definitions>
  <inkml:trace contextRef="#ctx0" brushRef="#br0">22 31 18770,'0'0'2653,"10"-4"384,1-1-2188,0 1-1,1 0 0,0 0 0,0 1 0,21-2 0,-30 4-799,0 1-1,-1 0 1,1-1-1,0 1 1,-1 0 0,1 0-1,0 1 1,0-1-1,-1 0 1,1 1-1,0 0 1,-1 0 0,1-1-1,-1 1 1,1 1-1,-1-1 1,0 0-1,1 1 1,-1-1 0,0 1-1,0 0 1,0 0-1,0-1 1,0 1 0,0 1-1,-1-1 1,1 0-1,-1 0 1,1 1-1,-1-1 1,0 0 0,0 1-1,0 0 1,0-1-1,0 1 1,-1-1-1,1 5 1,0 1-16,-1 0-1,-1 1 1,1-1-1,-1 0 0,-1 1 1,0-1-1,0 0 1,0 0-1,-1 0 1,0-1-1,-1 1 1,0-1-1,-8 13 1,-8 8 206,-1 0 0,-27 26 1,-7 9-41,36-31-199,19-32 0,0 1 0,-1 0 0,1 0 0,0-1 0,0 1 0,0 0 0,0-1 0,0 1 0,0 0 0,0 0 0,0-1 0,0 1 0,0 0 0,0 0 0,0-1 0,1 1 0,-1 0 0,0-1 0,0 1 0,1 0 0,-1-1 0,1 1 0,-1 0 0,0-1 0,1 1 0,-1-1 0,1 1 0,-1-1 0,1 1 0,0-1 0,-1 1 0,1-1 0,0 0 0,-1 1 0,1-1 0,0 0 0,-1 1 0,1-1 0,0 0 0,-1 0 0,1 0 0,0 0 0,0 0 0,0 1 0,40 3-946,-1-2 0,1-1-1,49-6 1,-48 1-5455</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2.796"/>
    </inkml:context>
    <inkml:brush xml:id="br0">
      <inkml:brushProperty name="width" value="0.025" units="cm"/>
      <inkml:brushProperty name="height" value="0.025" units="cm"/>
    </inkml:brush>
  </inkml:definitions>
  <inkml:trace contextRef="#ctx0" brushRef="#br0">2 0 18129,'0'0'9898,"4"82"-9354,-6-43-352,-1 2-160,3-2 0,0-1-64,0-6-576,5-7-481,6-6-577,-3-6-768,-4-5-609</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3.119"/>
    </inkml:context>
    <inkml:brush xml:id="br0">
      <inkml:brushProperty name="width" value="0.025" units="cm"/>
      <inkml:brushProperty name="height" value="0.025" units="cm"/>
    </inkml:brush>
  </inkml:definitions>
  <inkml:trace contextRef="#ctx0" brushRef="#br0">1 41 15246,'0'0'13998,"66"-30"-13198,-26 30-479,5-1-225,0 1-192,-5 0-1986,-6 0-3235,-4-10-3171</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3.495"/>
    </inkml:context>
    <inkml:brush xml:id="br0">
      <inkml:brushProperty name="width" value="0.025" units="cm"/>
      <inkml:brushProperty name="height" value="0.025" units="cm"/>
    </inkml:brush>
  </inkml:definitions>
  <inkml:trace contextRef="#ctx0" brushRef="#br0">102 28 20083,'0'0'3171,"9"-5"-251,0 1-2437,1 1 0,0-1 1,0 1-1,0 1 0,0 0 0,1 0 0,14 0 0,-22 2-450,-1 0 0,1 0 0,-1 0 0,1 0-1,-1 0 1,1 1 0,-1-1 0,1 1-1,-1-1 1,1 1 0,-1 0 0,0 0 0,1 0-1,-1 0 1,0 1 0,0-1 0,0 1 0,0-1-1,0 1 1,0-1 0,0 1 0,-1 0-1,1 0 1,-1 0 0,1 0 0,-1 0 0,0 1-1,1-1 1,-1 0 0,-1 1 0,1-1 0,0 0-1,0 1 1,-1-1 0,1 1 0,-1-1-1,0 1 1,0-1 0,0 1 0,0-1 0,-1 5-1,0 0 13,-1 0 0,1 0-1,-2 0 1,1-1 0,-1 1-1,0-1 1,0 1 0,0-1-1,-1 0 1,0 0 0,0-1-1,-7 7 1,-11 12 313,-34 27-1,36-33-302,-14 11-55,17-16 0,2 1 0,-1 0 0,-23 30 0,39-43 0,-1-1 0,0 1 0,1-1 0,-1 1 0,1 0 0,-1 0 0,1-1 0,-1 1 0,1 0 0,-1 0 0,1-1 0,0 1 0,-1 0 0,1 0 0,0 0 0,0 0 0,0 0 0,-1-1 0,1 1 0,0 0 0,0 0 0,0 0 0,1 0 0,-1 0 0,0 0 0,0 0 0,0-1 0,1 1 0,-1 0 0,0 0 0,1 0 0,-1-1 0,1 1 0,-1 0 0,1 0 0,-1-1 0,1 1 0,-1 0 0,1-1 0,0 1 0,-1-1 0,1 1 0,0 0 0,0-1 0,-1 0 0,1 1 0,0-1 0,0 0 0,0 1 0,-1-1 0,1 0 0,0 0 0,0 1 0,0-1 0,0 0 0,0 0 0,1 0 0,11 1 0,0 0 0,0-1 0,18-2 0,-13 1 0,5 1-45,86 3-4784,-74 2-4166</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7.923"/>
    </inkml:context>
    <inkml:brush xml:id="br0">
      <inkml:brushProperty name="width" value="0.025" units="cm"/>
      <inkml:brushProperty name="height" value="0.025" units="cm"/>
    </inkml:brush>
  </inkml:definitions>
  <inkml:trace contextRef="#ctx0" brushRef="#br0">0 1 18449,'0'0'7592,"0"11"-6610,1 6-867,1 0 1,1 0-1,1 0 0,0 0 0,1 0 1,0-1-1,2 0 0,0 0 1,13 22-1,-8-4-1584,-13-17-2515,-10-5-5996,2-9-2154</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8.247"/>
    </inkml:context>
    <inkml:brush xml:id="br0">
      <inkml:brushProperty name="width" value="0.025" units="cm"/>
      <inkml:brushProperty name="height" value="0.025" units="cm"/>
    </inkml:brush>
  </inkml:definitions>
  <inkml:trace contextRef="#ctx0" brushRef="#br0">0 41 18898,'0'0'13613,"64"-40"-13613,-28 40 0,3 0-993,1 4-1345,-3-4-1698,-2 0-2082,-6-2-9160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38.621"/>
    </inkml:context>
    <inkml:brush xml:id="br0">
      <inkml:brushProperty name="width" value="0.025" units="cm"/>
      <inkml:brushProperty name="height" value="0.025" units="cm"/>
    </inkml:brush>
  </inkml:definitions>
  <inkml:trace contextRef="#ctx0" brushRef="#br0">44 46 19474,'0'0'4154,"11"-6"-1779,0 0-1898,-1 0 1,0 1-1,1 1 0,0 0 0,0 0 0,1 1 0,-1 1 1,0 0-1,1 0 0,0 1 0,-1 1 0,15 0 0,-25 0-475,1 1 0,-1-1 0,0 1-1,1-1 1,-1 1 0,0 0 0,0-1-1,0 1 1,1 0 0,-1 0-1,0 0 1,0 0 0,0-1 0,0 2-1,-1-1 1,1 0 0,0 0 0,0 0-1,0 0 1,-1 1 0,1-1-1,-1 0 1,1 0 0,-1 1 0,0-1-1,1 0 1,-1 1 0,0-1 0,0 1-1,0-1 1,0 0 0,0 1 0,0 2-1,-1 1 4,0 1 0,1-1-1,-2 1 1,1-1 0,-1 0-1,0 0 1,-4 10 0,-10 10 49,-1-1 1,-1-1 0,-1-1-1,-22 20 1,17-18 9,1 2-1,-31 43 1,52-67-64,1 0 0,0-1 0,0 1 0,0 0 0,0 0 0,0 0 0,0 0 0,0 0 0,1 0 0,-1 0 0,1 0 0,0 1 0,-1-1 0,1 0 0,0 0 0,1 4 0,-1-5 0,1 1 0,-1-1 0,1 0 0,-1 0 0,1 0 0,0 0 0,0 0 0,0 0 0,-1 0 0,1 0 0,0-1 0,0 1 0,0 0 0,0 0 0,1-1 0,-1 1 0,0-1 0,0 1 0,0-1 0,0 1 0,2-1 0,7 2 0,1 0 0,0-1 0,-1 0 0,1-1 0,14-2 0,-10 2 0,77-9-2249,0 1-5020,-62 8-4865</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40.332"/>
    </inkml:context>
    <inkml:brush xml:id="br0">
      <inkml:brushProperty name="width" value="0.025" units="cm"/>
      <inkml:brushProperty name="height" value="0.025" units="cm"/>
    </inkml:brush>
  </inkml:definitions>
  <inkml:trace contextRef="#ctx0" brushRef="#br0">0 1 17168,'0'0'11115,"54"58"-10859,-49-25-192,-2 3 32,-3 0-32,0-4-32,0-2-160,0-2-577,0-8-832,-3-4-1378,-7-5-1441,1-4-3139</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40.672"/>
    </inkml:context>
    <inkml:brush xml:id="br0">
      <inkml:brushProperty name="width" value="0.025" units="cm"/>
      <inkml:brushProperty name="height" value="0.025" units="cm"/>
    </inkml:brush>
  </inkml:definitions>
  <inkml:trace contextRef="#ctx0" brushRef="#br0">0 103 20339,'0'0'9385,"71"-51"-9065,-26 36-256,5 3-288,-1 3-1986,-6 0-2498,-7 2-3204</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41.003"/>
    </inkml:context>
    <inkml:brush xml:id="br0">
      <inkml:brushProperty name="width" value="0.025" units="cm"/>
      <inkml:brushProperty name="height" value="0.025" units="cm"/>
    </inkml:brush>
  </inkml:definitions>
  <inkml:trace contextRef="#ctx0" brushRef="#br0">18 10 12556,'0'0'8888,"10"-1"-6448,0-2-2142,-3 2 172,-1-1 1,1 1 0,0 0 0,-1 1-1,1 0 1,7 0 0,-12 0-401,-1 1 1,1-1 0,0 1 0,-1-1 0,1 1 0,0-1 0,-1 1-1,1 0 1,-1 0 0,1-1 0,-1 1 0,1 0 0,-1 1 0,0-1-1,0 0 1,1 0 0,-1 0 0,0 1 0,0-1 0,0 1 0,0-1-1,-1 1 1,1-1 0,0 1 0,-1-1 0,1 1 0,-1 0 0,1-1-1,-1 1 1,0 0 0,1-1 0,-1 3 0,0 4 10,0 1 0,0-1 1,0 0-1,-1 1 0,-1-1 0,1 0 1,-1 0-1,-1 0 0,0 0 0,-4 9 1,-5 6 642,-29 42-1,-6 10-112,46-74-611,0 1 0,0 0 0,0-1 0,0 1 0,0 0 0,1 0 0,-1 0 0,1 0 0,-1 0 0,1 0 0,0 0 0,0 0 0,0 0 0,0 0 0,0 0 0,0 0 0,1 0 0,0 2 0,-1-3 0,1 0 0,0 0 0,0 1 0,0-1 0,0 0 0,0 0 0,0 0 0,0 0 0,0 0 0,0 0 0,1-1 0,-1 1 0,0 0 0,1 0 0,-1-1 0,0 1 0,1-1 0,2 1 0,7 1 0,1-1 0,-1 0 0,1-1 0,-1 0 0,12-2 0,-7 0 0,6 0-1117,1-1 0,-1-1 0,38-12 0,11-9-7003</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48.264"/>
    </inkml:context>
    <inkml:brush xml:id="br0">
      <inkml:brushProperty name="width" value="0.025" units="cm"/>
      <inkml:brushProperty name="height" value="0.025" units="cm"/>
    </inkml:brush>
  </inkml:definitions>
  <inkml:trace contextRef="#ctx0" brushRef="#br0">21 278 18097,'0'0'1666,"-9"48"-898,1-11 514,5 4 95,3 0-160,0-3-96,14-9-224,14-19-385,18-10 129,15-29 512,14-25-352,11-17-449,-1-9-224,-7-3-160,-14 8-1473,-23 15-2627,-23 18-1858,-18 15-9192</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49.137"/>
    </inkml:context>
    <inkml:brush xml:id="br0">
      <inkml:brushProperty name="width" value="0.025" units="cm"/>
      <inkml:brushProperty name="height" value="0.025" units="cm"/>
    </inkml:brush>
  </inkml:definitions>
  <inkml:trace contextRef="#ctx0" brushRef="#br0">0 396 17040,'0'0'6887,"54"20"-6471,-17-32 129,11-16-65,14-11-416,10-14-384,8-9-1090,-3-7-95,-11-6-193,-10-2-5605</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49.777"/>
    </inkml:context>
    <inkml:brush xml:id="br0">
      <inkml:brushProperty name="width" value="0.025" units="cm"/>
      <inkml:brushProperty name="height" value="0.025" units="cm"/>
    </inkml:brush>
  </inkml:definitions>
  <inkml:trace contextRef="#ctx0" brushRef="#br0">9 473 14221,'0'0'1730,"-6"49"288,3-28 96,3-2-256,0-7-417,11-7-384,11-5-416,11-16-97,8-20 161,11-13-385,10-17-192,6-13-128,3-15-897,-1-16-2594,-7-19-4709</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2.531"/>
    </inkml:context>
    <inkml:brush xml:id="br0">
      <inkml:brushProperty name="width" value="0.025" units="cm"/>
      <inkml:brushProperty name="height" value="0.025" units="cm"/>
    </inkml:brush>
  </inkml:definitions>
  <inkml:trace contextRef="#ctx0" brushRef="#br0">521 1 18129,'0'0'7469,"-11"14"-5750,-438 493 1820,437-495-3476,5-6-72,1 0 0,0 1 0,0 0 0,0 1 0,1-1 0,-8 15 0,34-29-3312,-6-5 1449,0-2 0,0 0-1,13-17 1,18-25-4241</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2.876"/>
    </inkml:context>
    <inkml:brush xml:id="br0">
      <inkml:brushProperty name="width" value="0.025" units="cm"/>
      <inkml:brushProperty name="height" value="0.025" units="cm"/>
    </inkml:brush>
  </inkml:definitions>
  <inkml:trace contextRef="#ctx0" brushRef="#br0">232 1 11883,'0'0'11867,"-1"12"-10094,-6 29-118,-2 0-1,-24 70 1,-11 41-1014,40-131-708,0 0-1,1 0 0,2 1 1,0-1-1,3 30 0,9-17-816,1-21-928,4-9-3328,-14-7-652,-2-12-2462</inkml:trace>
  <inkml:trace contextRef="#ctx0" brushRef="#br0" timeOffset="1">1 343 17360,'0'0'9930,"51"-6"-8937,-16 4-737,7-2-256,3-3-2274,-2-1-3011,-2-2-4677</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3.235"/>
    </inkml:context>
    <inkml:brush xml:id="br0">
      <inkml:brushProperty name="width" value="0.025" units="cm"/>
      <inkml:brushProperty name="height" value="0.025" units="cm"/>
    </inkml:brush>
  </inkml:definitions>
  <inkml:trace contextRef="#ctx0" brushRef="#br0">0 12 8456,'0'0'13389,"9"1"-10950,30-2 351,56-7-1,-90 8-2714,2-2-112,0 2 1,0-1-1,0 1 0,0 0 0,0 0 0,8 2 1,-14-1 31,1-1-1,-1 1 1,1-1 0,-1 1 0,1 0 0,-1 0 0,0 0 0,1 0-1,-1 0 1,0 0 0,0 0 0,0 0 0,0 0 0,0 0-1,0 1 1,0-1 0,0 0 0,0 1 0,0-1 0,-1 1 0,1-1-1,-1 1 1,1-1 0,-1 1 0,1-1 0,-1 1 0,0-1 0,0 1-1,0 0 1,0-1 0,0 3 0,-4 46 3117,4-49-3109,0-1-1,0 0 1,0 1 0,0-1-1,0 0 1,0 1 0,1-1-1,-1 0 1,0 1-1,0-1 1,0 0 0,1 1-1,-1-1 1,0 0-1,0 1 1,0-1 0,1 0-1,-1 0 1,0 0 0,1 1-1,-1-1 1,0 0-1,1 0 1,-1 0 0,0 1-1,1-1 1,-1 0 0,0 0-1,1 0 1,-1 0-1,0 0 1,1 0 0,-1 0-1,0 0 1,1 0-1,-1 0 1,0 0 0,1 0-1,-1 0 1,1 0 0,-1 0-1,0-1 1,1 1-1,-1 0 1,0 0 0,1 0-1,-1 0 1,0-1 0,0 1-1,1 0 1,-1 0-1,0-1 1,13-6-3,-2 0 0,1-1 0,12-11 0,-16 12 0,0 1 0,0-1 0,1 2 0,-1-1 0,1 1 0,1 0 0,-1 1 0,12-4 0,-20 8-9,0 0 0,0-1-1,0 1 1,0 0 0,0 0 0,-1 0-1,1 0 1,0 0 0,0 1 0,0-1-1,0 0 1,0 0 0,-1 0 0,1 1-1,0-1 1,0 0 0,-1 1 0,1-1-1,0 1 1,0-1 0,-1 1 0,1-1-1,0 1 1,-1 0 0,1-1 0,-1 1-1,1 0 1,-1-1 0,1 1 0,-1 0-1,1 0 1,-1-1 0,0 1 0,0 0-1,1 0 1,-1 0 0,0 0 0,0-1-1,0 1 1,0 0 0,0 1 0,0 45-2224,0-32 268</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3.948"/>
    </inkml:context>
    <inkml:brush xml:id="br0">
      <inkml:brushProperty name="width" value="0.025" units="cm"/>
      <inkml:brushProperty name="height" value="0.025" units="cm"/>
    </inkml:brush>
  </inkml:definitions>
  <inkml:trace contextRef="#ctx0" brushRef="#br0">77 1 9001,'0'0'16671,"9"11"-14957,-5-6-1523,1 1-38,-1-1-1,1 1 1,-1 1 0,0-1 0,-1 0 0,1 1 0,-1 0 0,-1 0 0,1 0-1,-1 0 1,0 0 0,1 13 0,10 438 2489,-13-443-2585,-1 0 0,-1-1-1,0 1 1,-1 0 0,-1-1-1,-6 19 1,9-29-51,-1 0 0,1-1 0,-1 1 0,0 0 0,0 0 0,0-1 0,0 1 0,-1-1 1,1 1-1,-1-1 0,0 0 0,0 0 0,0-1 0,0 1 0,-1 0 0,1-1 0,-1 0 0,0 0 0,1 0 0,-1 0 1,0-1-1,0 1 0,0-1 0,0 0 0,0 0 0,-6 0 0,9-1-6,-1 0 0,1 0 0,0-1 0,-1 1 0,1 0 0,0-1 0,0 1 0,-1 0 0,1-1 0,0 0 0,0 1 0,0-1 0,0 0 0,0 1 0,-1-1 0,1 0 0,1 0 0,-1 0 0,0 0 0,0 0 0,0 0 0,-1-2 0,0-1 0,1 0 0,-1 1 0,1-1 0,-1 0 0,1 0 0,1 0 0,-2-7 0,1-2 0,1-1 0,1 1 0,3-26 0,1 17 0,2-1 0,0 1 0,1 0 0,2 1 0,0 0 0,1 1 0,21-30 0,-5 13 0,2 1 0,61-58 0,-16 34 0,-55 47 0,-2 0 0,0-1 0,0-1 0,-2 0 0,15-19 0,-28 32 0,0-1 0,-1 1 0,1-1 0,-1 0 0,1 1 0,-1-1 0,0 0 0,0 0 0,0 0 0,-1 0 0,1 0 0,-1 0 0,1-6 0,-1 8 0,-1-1 0,1 0 0,0 1 0,-1-1 0,1 1 0,-1-1 0,0 0 0,1 1 0,-1-1 0,0 1 0,0 0 0,0-1 0,0 1 0,0 0 0,0-1 0,0 1 0,-1 0 0,-2-2 0,1 1 0,-1 1 0,1-1 0,-1 1 0,0-1 0,1 1 0,-1 0 0,0 1 0,0-1 0,0 1 0,0 0 0,0 0 0,0 0 0,0 0 0,0 0 0,1 1 0,-1 0 0,0 0 0,0 0 0,0 0 0,-3 3 0,-3 1 0,0 0 0,1 1 0,-1 0 0,2 1 0,-1 0 0,1 0 0,-12 14 0,15-16 0,1 0 0,0 0 0,1 0 0,-1 0 0,1 0 0,0 1 0,1-1 0,-1 1 0,1 0 0,0-1 0,0 1 0,1 0 0,0 1 0,0-1 0,0 6 0,1-10-69,1 0 0,0 0-1,-1 0 1,1 0 0,0 0 0,0-1-1,0 1 1,0 0 0,0 0 0,0-1 0,1 1-1,-1-1 1,1 1 0,-1-1 0,1 0-1,-1 1 1,1-1 0,0 0 0,-1 0 0,1 0-1,0 0 1,0-1 0,0 1 0,0 0-1,0-1 1,0 1 0,0-1 0,0 0 0,2 1-1,11 1-1454,1-1 1,27 0-1,-31-1 421,46-2-6211,3-9-4655</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4.292"/>
    </inkml:context>
    <inkml:brush xml:id="br0">
      <inkml:brushProperty name="width" value="0.025" units="cm"/>
      <inkml:brushProperty name="height" value="0.025" units="cm"/>
    </inkml:brush>
  </inkml:definitions>
  <inkml:trace contextRef="#ctx0" brushRef="#br0">146 184 22197,'0'0'3924,"-10"-1"-732,5 0-3064,0 0 0,0 1 0,0 0 0,0 0 0,0 0 0,0 0 0,0 1-1,0 0 1,0 0 0,1 1 0,-1-1 0,0 1 0,0 0 0,1 0 0,0 0 0,-1 1 0,1 0 0,0 0 0,0 0 0,0 0-1,0 0 1,1 1 0,0 0 0,-1 0 0,1 0 0,-2 5 0,3-7-128,0 1 0,0 0 0,0 1 0,1-1 0,0 0 0,-1 0 0,1 1 0,0-1 0,1 0 0,-1 1 0,1-1 0,-1 1 0,1 4 0,1-7 0,-1 0 0,1 1 0,-1-1 0,1 0 0,-1 1 0,1-1 0,0 0 0,0 0 0,0 1 0,0-1 0,0 0 0,0 0 0,0 0 0,0 0 0,0-1 0,1 1 0,-1 0 0,0 0 0,0-1 0,1 1 0,-1 0 0,1-1 0,-1 0 0,0 1 0,1-1 0,-1 0 0,1 0 0,-1 0 0,1 1 0,-1-2 0,1 1 0,1 0 0,7-1 0,-1 0 0,1 0 0,-1-1 0,0 0 0,0-1 0,0 0 0,0 0 0,0-1 0,0 0 0,-1-1 0,0 0 0,0 0 0,0-1 0,-1 0 0,0 0 0,0-1 0,0 0 0,10-14 0,-1 1 0,-1-1 0,-1-1 0,-1-1 0,-1 0 0,16-42 0,-18 29 0,-8 27 0,-7 23 0,-25 67 34,21-62-63,1 1 1,0 0-1,2 0 0,0 1 1,1 0-1,2 0 0,0 0 0,0 28 1,3-47-122,0-1 1,0 1-1,0-1 1,1 1-1,-1-1 0,0 1 1,1-1-1,-1 1 1,1-1-1,0 0 1,-1 1-1,1-1 0,0 0 1,0 0-1,0 0 1,0 1-1,0-1 1,0 0-1,0 0 1,0 0-1,0 0 0,1-1 1,-1 1-1,0 0 1,3 0-1,-1 1-866,1-1 1,0-1-1,0 1 0,0 0 0,0-1 0,0 0 0,0 0 1,5-1-1,13-2-8535</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4.914"/>
    </inkml:context>
    <inkml:brush xml:id="br0">
      <inkml:brushProperty name="width" value="0.025" units="cm"/>
      <inkml:brushProperty name="height" value="0.025" units="cm"/>
    </inkml:brush>
  </inkml:definitions>
  <inkml:trace contextRef="#ctx0" brushRef="#br0">0 53 19603,'0'0'7836,"0"9"-6245,0-8-1536,0 1 0,0-1 0,0 1 0,0-1 0,0 1 0,1 0 0,-1-1-1,0 1 1,1-1 0,-1 1 0,1-1 0,0 1 0,-1-1 0,1 1 0,0-1 0,0 0 0,0 1 0,0-1 0,0 0-1,0 0 1,0 0 0,0 0 0,0 0 0,1 0 0,-1 0 0,0 0 0,1 0 0,-1-1 0,2 2 0,3-1 75,0 0 0,-1 0 1,1-1-1,0 0 1,0 0-1,0 0 1,0-1-1,0 1 1,8-4-1,-5 2-41,0 0 0,-1-1 0,1 0-1,0-1 1,15-8 0,-21 10-78,-1 1 1,1-1-1,0 0 1,-1 0-1,0 0 1,1 0-1,-1 0 0,0 0 1,0-1-1,0 1 1,0-1-1,-1 1 1,1-1-1,-1 0 1,1 0-1,-1 0 1,0 0-1,0 0 1,0 0-1,-1 0 1,1-3-1,-1 5-11,0 1 0,0-1 0,0 0 0,-1 0 0,1 1 0,0-1 0,0 0 0,-1 1 0,1-1 0,-1 0 0,1 1 0,-1-1 0,1 0 0,-1 1 0,1-1 0,-1 1 0,1-1 0,-1 1 0,0-1 0,1 1 0,-1 0 0,0-1 0,1 1 0,-1 0 0,0-1 0,1 1 0,-1 0 0,0 0 0,0 0 0,0 0 0,1-1 0,-1 1 0,0 0 0,0 1 0,1-1 0,-1 0 0,0 0 0,0 0 0,1 0 0,-1 0 0,0 1 0,0-1 0,1 0 0,-1 1 0,0-1 0,0 1 0,-3 0 0,0 1 0,0-1 0,0 1 0,0 0 0,0 0 0,0 1 0,-4 3 0,3-2 0,1 0 0,0 0 0,1 1 0,-1-1 0,1 1 0,-1 0 0,2 0 0,-1 0 0,0 1 0,1-1 0,0 1 0,0-1 0,1 1 0,0 0 0,0-1 0,0 1 0,0 0 0,1 6 0,1-11 0,-1 0 0,1 0 0,0 1 0,0-1 0,-1 0 0,1 0 0,0 0 0,0-1 0,0 1 0,0 0 0,0 0 0,0 0 0,1-1 0,-1 1 0,0-1 0,0 1 0,0-1 0,1 1 0,-1-1 0,0 0 0,0 1 0,1-1 0,-1 0 0,0 0 0,1 0 0,0 0 0,44-1 0,-37 1 0,8-3 0,-1 0 0,1-1 0,-1 0 0,0-1 0,0-1 0,23-12 0,-19 9 0,-1 0 0,1 2 0,32-8 0,-51 15 0,1-1 0,0 1 0,0 0 0,0 0 0,-1 0 0,1 0 0,0 0 0,0 0 0,0 0 0,0 0 0,-1 1 0,1-1 0,0 1 0,0-1 0,-1 1 0,1 0 0,0 0 0,-1 0 0,1 0 0,-1 0 0,2 1 0,18 33 0,-21-32 0,2 0 0,-1 0 0,0 0 0,1 0 0,-1 0 0,1 0 0,0 0 0,0 0 0,0 0 0,0-1 0,1 1 0,-1-1 0,1 0 0,0 0 0,-1 1 0,1-2 0,0 1 0,0 0 0,5 1 0,9 0 0,1-1 0,-1 0 0,1-1 0,0-2 0,-1 1 0,1-2 0,-1-1 0,27-6 0,-16 3 0,-1 2 0,36-1 0,-61 5 0,1 0 0,-1 0 0,1 1 0,-1-1 0,1 1 0,-1 0 0,1 0 0,-1 0 0,0 0 0,1 0 0,-1 0 0,4 3 0,-3-2 0,-1 0 0,0-1 0,1 1 0,-1-1 0,1 0 0,0 0 0,-1 0 0,1 0 0,0-1 0,-1 1 0,1-1 0,0 1 0,3-1 0,14-1 0,1-1 0,-1-1 0,21-6 0,-23 4 0,0 2 0,0 0 0,0 1 0,21 0 0,-38 3-40,0 0 0,0 0 0,-1-1 0,1 1 1,0 0-1,-1 0 0,1 0 0,0 0 0,-1 0 0,1 1 0,-1-1 0,1 0 1,-1 0-1,0 0 0,1 0 0,-1 0 0,0 1 0,0-1 0,0 0 0,0 0 0,0 0 1,0 1-1,0-1 0,0 0 0,-1 0 0,1 0 0,0 0 0,-1 1 0,0 0 1,1 18-4418</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5.493"/>
    </inkml:context>
    <inkml:brush xml:id="br0">
      <inkml:brushProperty name="width" value="0.025" units="cm"/>
      <inkml:brushProperty name="height" value="0.025" units="cm"/>
    </inkml:brush>
  </inkml:definitions>
  <inkml:trace contextRef="#ctx0" brushRef="#br0">59 6 3812,'9'-5'17584,"-9"15"-14733,-3 24-1506,-9 12 737,1 9-576,-3 11-674,2 3-415,2-6-257,4-5-96,6-8-32,0-11-320,0-13-961,9-8-417,-1-11-960,-4-7-1346,-4-5-2755</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5.851"/>
    </inkml:context>
    <inkml:brush xml:id="br0">
      <inkml:brushProperty name="width" value="0.025" units="cm"/>
      <inkml:brushProperty name="height" value="0.025" units="cm"/>
    </inkml:brush>
  </inkml:definitions>
  <inkml:trace contextRef="#ctx0" brushRef="#br0">5 200 15054,'-1'-12'2696,"0"3"-2319,-2-45 3388,3 50-3431,1 1 0,-1-1-1,1 0 1,0 1 0,0-1-1,0 1 1,1-1 0,-1 1-1,1 0 1,0-1 0,-1 1-1,1 0 1,1 0 0,-1 0-1,4-3 1,4-2-50,0 1 0,0 0-1,1 1 1,0 0 0,0 1-1,1 0 1,0 0 0,-1 2 0,1-1-1,1 2 1,18-3 0,12 1 781,84 3 1,-109 2-1066,1 1 0,0 1 0,0 0 0,30 11 0,-44-12 0,1 0 0,0 0 0,-1 1 0,0 0 0,1 0 0,-1 1 0,0 0 0,5 5 0,-8-7 0,0 0 0,0 0 0,-1 0 0,1 1 0,-1-1 0,0 0 0,1 1 0,-1-1 0,0 1 0,0-1 0,-1 1 0,1 0 0,0-1 0,-1 1 0,0 0 0,0 0 0,0-1 0,0 1 0,0 3 0,-2-1 0,1 0 0,-1 1 0,-1-1 0,1 0 0,-1 0 0,0 0 0,0 0 0,0-1 0,-1 1 0,1-1 0,-1 0 0,0 0 0,0 0 0,-1-1 0,1 1 0,-1-1 0,-8 4 0,-12 8 0,-54 21 0,73-34 0,-13 7 0,0-2 0,-1 0 0,1-2 0,-1 0 0,-36 4 0,105-9-1884,29 0-5281,-19 0-602</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6.193"/>
    </inkml:context>
    <inkml:brush xml:id="br0">
      <inkml:brushProperty name="width" value="0.025" units="cm"/>
      <inkml:brushProperty name="height" value="0.025" units="cm"/>
    </inkml:brush>
  </inkml:definitions>
  <inkml:trace contextRef="#ctx0" brushRef="#br0">285 88 17489,'-10'0'5375,"-15"-3"-3666,1-1-1,0-1 0,0-1 0,-23-9 1,40 12-1629,-1 1 1,1 1-1,-1-1 0,1 1 1,-1 0-1,1 1 1,-1 0-1,1 0 1,-1 0-1,-7 3 1,13-3-69,0 1 1,-1-1-1,1 1 1,0 0-1,0 0 1,0 0-1,0 0 1,0 0-1,1 1 1,-1-1-1,0 1 1,1-1 0,-1 1-1,1-1 1,-1 1-1,1 0 1,0 0-1,-1-1 1,1 1-1,0 0 1,0 0-1,1 1 1,-1-1-1,0 0 1,1 0 0,-1 0-1,1 0 1,-1 0-1,1 1 1,0-1-1,0 0 1,0 0-1,1 1 1,-1-1-1,0 0 1,1 0-1,0 3 1,0-2-13,0 0 0,0-1 0,1 1 0,-1 0 0,1 0 0,-1-1 0,1 1 0,0-1 0,0 0 0,0 1 0,0-1 0,0 0 0,1 0 0,-1 0 0,1-1 0,-1 1 0,1-1 0,-1 1 0,1-1 0,0 0 0,0 0 0,0 0 0,4 1 0,9 2 0,1-1 0,32 3 0,-45-6 0,11 2 0,14 1 0,0-2 0,0 0 0,33-5 0,-56 4 0,0-1 0,-1 0 0,1 0 0,-1 0 0,1 0 0,-1-1 0,0 0 0,0 0 0,0 0 0,0-1 0,0 0 0,0 0 0,0 0 0,-1-1 0,0 1 0,0-1 0,0 0 0,0 0 0,0 0 0,-1-1 0,0 0 0,0 1 0,3-7 0,-5 9 0,1-1 0,-1 0 0,0 0 0,-1 1 0,1-1 0,0 0 0,-1 0 0,0 0 0,1 0 0,-1 0 0,0 0 0,-1 0 0,1 0 0,0 0 0,-1 1 0,0-1 0,1 0 0,-1 0 0,0 0 0,0 1 0,-1-1 0,1 1 0,-1-1 0,1 1 0,-1-1 0,0 1 0,0 0 0,0 0 0,0 0 0,0 0 0,-5-3 0,2 2 0,-1 0 0,1 0 0,-1 1 0,0 0 0,0 0 0,1 1 0,-1 0 0,-1 0 0,1 0 0,0 0 0,0 1 0,0 0 0,0 1 0,-9 1 0,2 8-3112,13-10 2985,0 0 1,0 0-1,0 0 1,0 1-1,-1-1 1,1 0-1,0 0 1,0 1-1,0-1 1,0 0 0,0 1-1,0-1 1,0 0-1,0 0 1,0 1-1,0-1 1,0 0-1,0 0 1,0 1-1,0-1 1,0 0-1,0 0 1,1 1-1,-1-1 1,0 0-1,0 0 1,0 1 0,0-1-1,0 0 1,1 0-1,-1 0 1,0 1-1,0-1 1,0 0-1,1 0 1,-1 0-1,0 1 1,0-1-1,0 0 1,1 0-1,-1 0 1,0 0-1,0 0 1,1 0 0,-1 0-1,0 0 1,0 0-1,1 0 1,-1 0-1,0 0 1,1 0-1,-1 0 1,0 0-1,1 0 1,13 1-8416</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4:56.567"/>
    </inkml:context>
    <inkml:brush xml:id="br0">
      <inkml:brushProperty name="width" value="0.025" units="cm"/>
      <inkml:brushProperty name="height" value="0.025" units="cm"/>
    </inkml:brush>
  </inkml:definitions>
  <inkml:trace contextRef="#ctx0" brushRef="#br0">62 0 19795,'0'0'3971,"1"61"-703,-1-18-706,-12 7-32,-3 8-1889,0 3-641,2-1 0,6-6 0,7-8 0,0-6 0,15-8 0,8-11 0,6-10 0,-4-7 0,-2-4-9033</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2.857"/>
    </inkml:context>
    <inkml:brush xml:id="br0">
      <inkml:brushProperty name="width" value="0.025" units="cm"/>
      <inkml:brushProperty name="height" value="0.025" units="cm"/>
    </inkml:brush>
  </inkml:definitions>
  <inkml:trace contextRef="#ctx0" brushRef="#br0">183 118 18289,'3'-8'2744,"2"0"-1777,-2-1 0,1 1 1,-1-1-1,-1 0 0,1 0 0,0-10 0,-3 17-791,0 1 0,0-1 0,0 1 1,0-1-1,0 1 0,0-1 0,0 1 0,-1-1 0,1 1 0,-1-1 1,1 1-1,-1-1 0,0 1 0,1-1 0,-1 1 0,0 0 0,0 0 1,0-1-1,0 1 0,-1-1 0,0 1-146,0 0 0,0 0 0,-1 0 0,1 0 0,0 0 0,-1 1 0,1-1 0,0 1 0,-1 0-1,1-1 1,-1 1 0,1 0 0,-1 0 0,1 1 0,0-1 0,-1 0 0,-3 2 0,-1 1-31,0-1-1,0 1 1,0 0-1,0 1 1,1 0-1,0 0 1,0 0-1,0 1 1,0 0 0,0 0-1,1 0 1,0 1-1,0 0 1,1 0-1,0 0 1,0 0 0,0 1-1,1-1 1,-1 1-1,2 0 1,-1 0-1,1 0 1,0 1-1,0-1 1,0 14 0,2-20-9,0-1 1,0 1 0,0 0 0,0 0-1,1 0 1,-1 0 0,0 0-1,1 0 1,-1 0 0,0-1 0,1 1-1,-1 0 1,1 0 0,-1 0 0,1-1-1,0 1 1,-1 0 0,1-1-1,0 1 1,-1 0 0,1-1 0,0 1-1,0-1 1,-1 1 0,1-1 0,0 0-1,0 1 1,0-1 0,0 0-1,0 0 1,1 1 0,40 1-43,-3 2 91,-34-1-56,-1 0 0,1 1 0,-1 0-1,0 0 1,0 0 0,-1 0 0,1 0 0,-1 1 0,0-1 0,0 1-1,-1 0 1,1 0 0,-1 0 0,0 1 0,-1-1 0,3 10 0,2 10 12,-2-1 1,3 33 0,-5-31 141,-1 0 1,-1 0 0,-2 0 0,-5 35-1,6-54-105,-1 0-1,1 0 0,-1-1 1,0 1-1,-1 0 0,1-1 0,-1 0 1,-1 1-1,1-1 0,-1-1 1,0 1-1,0 0 0,-1-1 1,0 0-1,0 0 0,0 0 0,0-1 1,-1 0-1,0 0 0,0 0 1,-8 3-1,12-5-31,-1-1 0,1-1 0,-1 1 0,1 0 0,-1 0 0,0-1 0,1 0 0,-1 1 0,0-1 0,1 0 0,-1 0 0,0-1 0,1 1 0,-1 0 0,0-1 0,1 0 0,-1 1 0,1-1 0,-1 0 0,1 0 0,-1-1 0,1 1 0,0 0 0,-1-1 0,1 0 0,0 1 0,0-1 0,0 0 0,1 0 0,-1 0 0,0 0 0,1 0 0,-1-1 0,1 1 0,0 0 0,-1-1 0,1 1 0,0-1 0,1 1 0,-2-5 0,-2-9 0,0 1 0,1-1 0,1 0 0,0 1 0,1-25 0,1 28-16,2 1 1,-1 0-1,1-1 0,1 1 0,0 0 1,1 0-1,0 0 0,0 1 0,1-1 1,1 1-1,0 0 0,0 1 0,1 0 1,0 0-1,1 0 0,11-11 0,14-9-526,1 1-1,72-44 1,-100 68 430,24-19-4092,-5-2-3299,-4-1-4567</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3.404"/>
    </inkml:context>
    <inkml:brush xml:id="br0">
      <inkml:brushProperty name="width" value="0.025" units="cm"/>
      <inkml:brushProperty name="height" value="0.025" units="cm"/>
    </inkml:brush>
  </inkml:definitions>
  <inkml:trace contextRef="#ctx0" brushRef="#br0">185 0 14414,'0'0'15043,"-5"12"-14552,-63 132 793,-27 66 48,92-200-1309,0-1-1,0 1 1,0 0-1,2 0 1,-1 0-1,0 15 1,2-22-22,1 0 1,-1 0-1,0 0 1,1-1 0,0 1-1,0 0 1,0-1 0,0 1-1,0-1 1,0 1-1,1-1 1,-1 1 0,1-1-1,-1 0 1,1 0 0,0 0-1,0 0 1,0 0-1,0 0 1,1 0 0,-1-1-1,0 1 1,1-1 0,-1 0-1,1 1 1,-1-1-1,5 1 1,5 2-521,1-1-1,-1 0 1,1-1-1,0 0 1,0-1-1,0 0 1,25-3-1,-30 2 75,-1-1 0,0-1 0,1 1 0,-1-1 0,0 0 1,0-1-1,0 0 0,-1 0 0,1 0 0,-1-1 0,0 0 0,1 0 0,-2-1 0,1 1 0,7-9 0,5-14-6185</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3.996"/>
    </inkml:context>
    <inkml:brush xml:id="br0">
      <inkml:brushProperty name="width" value="0.025" units="cm"/>
      <inkml:brushProperty name="height" value="0.025" units="cm"/>
    </inkml:brush>
  </inkml:definitions>
  <inkml:trace contextRef="#ctx0" brushRef="#br0">67 1 18834,'0'0'9833,"11"67"-8648,-11-31-704,-6 7-321,-7 2-96,1-2-32,-4 1-32,3-8-384,3-4-802,3-8-1056,7-7-1281,0-6-321,0-9 97,11-2-1346</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4.571"/>
    </inkml:context>
    <inkml:brush xml:id="br0">
      <inkml:brushProperty name="width" value="0.025" units="cm"/>
      <inkml:brushProperty name="height" value="0.025" units="cm"/>
    </inkml:brush>
  </inkml:definitions>
  <inkml:trace contextRef="#ctx0" brushRef="#br0">249 0 11211,'0'0'13420,"-1"9"-12085,-4 32-409,-2 1 0,-2-2 1,-18 52-1,13-48-152,2 1 0,2 0 0,-5 49 0,13-77-774,1-8 0,0-1 0,0 0 0,1 1 0,0 0 0,0-1 0,1 1 0,0-1 0,0 0 0,5 13 0,-6-21-14,0 1-1,0-1 1,0 0 0,0 0 0,0 0-1,0 1 1,0-1 0,0 0-1,0 0 1,0 0 0,0 1 0,1-1-1,-1 0 1,0 0 0,0 0 0,0 0-1,0 1 1,0-1 0,0 0-1,1 0 1,-1 0 0,0 0 0,0 0-1,0 0 1,0 0 0,1 1-1,-1-1 1,0 0 0,0 0 0,0 0-1,1 0 1,-1 0 0,0 0-1,0 0 1,0 0 0,1 0 0,-1 0-1,0 0 1,0 0 0,0 0-1,1 0 1,-1 0 0,0 0 0,0 0-1,0-1 1,1 1 0,-1 0 0,0 0-1,0 0 1,0 0 0,0 0-1,1 0 1,-1 0 0,0-1 0,4-15-1873,-5-22-2370,-4 22 2553,0-1 0,0 1 0,-2 0 0,0 0 0,-1 1 0,-12-19 0,-22-27-776,-1 4 6435,36 48-2337,5 8-1082,1-1 0,0 1 0,0 0 1,0 0-1,0-1 0,0 1 0,0-1 1,0 1-1,0-1 0,0 0 0,1 1 1,-1-1-1,0 0 0,1 1 0,0-1 1,-1-2-1,2 4-122,1-1 0,-1 0-1,0 1 1,1 0 0,-1-1 0,1 1 0,-1 0 0,1-1 0,-1 1 0,0 0 0,1 0 0,-1 0-1,1 0 1,-1 1 0,3-1 0,18 1-1653,53 1 2173,32-1-1120,-38-6-4667,-25-5-4127</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6.847"/>
    </inkml:context>
    <inkml:brush xml:id="br0">
      <inkml:brushProperty name="width" value="0.025" units="cm"/>
      <inkml:brushProperty name="height" value="0.025" units="cm"/>
    </inkml:brush>
  </inkml:definitions>
  <inkml:trace contextRef="#ctx0" brushRef="#br0">20 55 13357,'-19'-9'9434,"29"3"-5760,44 1-3318,-43 4 454,61-6-271,199-14 1064,-90 16-5666,-189 6 2248,-1 0-1,1 1 1,-1 0 0,-14 5 0,-18 5-3267,-4-4-2434</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7.192"/>
    </inkml:context>
    <inkml:brush xml:id="br0">
      <inkml:brushProperty name="width" value="0.025" units="cm"/>
      <inkml:brushProperty name="height" value="0.025" units="cm"/>
    </inkml:brush>
  </inkml:definitions>
  <inkml:trace contextRef="#ctx0" brushRef="#br0">230 0 16207,'0'0'7784,"9"1"-6055,17 1-882,-9-1-75,0 0 0,-1 1 1,1 1-1,16 5 0,-30-7-682,1 0 0,-1 0 0,1 1 0,-1-1 0,0 1 0,0 0 0,0 0 0,0 0 0,0 0 0,0 0 0,0 1 0,0-1 0,-1 1 0,0 0 0,1 0 0,-1-1 0,0 2-1,0-1 1,-1 0 0,1 0 0,-1 1 0,1-1 0,-1 0 0,0 1 0,0 4 0,0 4-90,-1-1 0,-1 1 0,0-1 0,-1 0 0,0 0 0,-1 1 0,0-1 0,-1-1 0,0 1 0,0 0 0,-1-1 0,-1 0 0,0 0 0,-11 14 0,-4 4 0,-2-1 0,-1-1 0,-40 33 0,-167 115 0,223-166 0,10-4 0,21-3 0,35-11 0,11-4 0,0 2 0,0 4 0,1 3 0,75 3 0,-131 3-1061,-1 1-1,0 1 1,20 5 0,9 3-5360,-20-9-6679</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9.615"/>
    </inkml:context>
    <inkml:brush xml:id="br0">
      <inkml:brushProperty name="width" value="0.025" units="cm"/>
      <inkml:brushProperty name="height" value="0.025" units="cm"/>
    </inkml:brush>
  </inkml:definitions>
  <inkml:trace contextRef="#ctx0" brushRef="#br0">100 56 10730,'7'-39'6122,"-4"23"2705,-2 45-6784,-4 5-1607,-1 1-1,-2-1 1,-1 0-1,-1 0 1,-19 46 0,15-48-31,1 1 0,2 1 0,1 0 1,2 0-1,-3 50 0,9-84-405,0 0 0,0 0 0,0 0 0,0 1 0,0-1 0,0 0 0,0 0 0,0 0 0,0 1 0,0-1 0,0 0 0,0 0 0,0 0 0,0 0 0,0 1 0,0-1 0,0 0 0,1 0 0,-1 0 0,0 0 0,0 0 0,0 1 0,0-1 0,0 0 0,0 0 0,1 0 0,-1 0 0,0 0 0,0 0 0,0 0 0,1 0 0,-1 0 0,0 1 0,0-1 0,0 0 0,0 0 0,1 0 0,-1 0 0,0 0 0,0 0 0,0 0 0,1 0 0,-1 0 0,0 0 0,0-1 0,0 1 0,0 0 0,1 0 0,-1 0 0,0 0 0,0 0 0,0 0 0,1 0 0,15-10 0,10-13 0,43-62 0,-44 52 0,34-35 0,-59 68 0,0 0 0,0-1 0,0 1 0,0 0 0,1-1 0,-1 1 0,0 0 0,0-1 0,1 1 0,-1 0 0,0-1 0,1 1 0,-1 0 0,0 0 0,1 0 0,-1-1 0,0 1 0,1 0 0,-1 0 0,0 0 0,1 0 0,-1-1 0,1 1 0,-1 0 0,0 0 0,1 0 0,-1 0 0,1 0 0,-1 0 0,1 0 0,-1 0 0,0 0 0,1 1 0,-1-1 0,0 0 0,1 0 0,-1 0 0,1 0 0,-1 1 0,0-1 0,1 0 0,-1 0 0,4 21 0,-10 31 0,-11 17 0,11-49 0,1 1 0,1-1 0,0 1 0,0 34 0,4-54 0,1 0 0,-1 0 0,0 0 0,1 0 0,-1 0 0,1 0 0,-1 0 0,1 0 0,-1 0 0,1 0 0,-1-1 0,1 1 0,0 0 0,0 0 0,-1-1 0,1 1 0,0 0 0,0-1 0,0 1 0,0-1 0,0 1 0,0-1 0,0 0 0,0 1 0,0-1 0,0 0 0,0 0 0,0 0 0,0 1 0,0-1 0,0 0 0,0 0 0,0-1 0,0 1 0,0 0 0,0 0 0,2-1 0,42-11 0,-31 4 0,0-1 0,-1 0 0,0-1 0,-1 0 0,0-1 0,-1 0 0,0-1 0,10-14 0,0-3 0,-1-1 0,24-48 0,-68 120 0,14-28 0,1 0 0,1 1 0,0 0 0,1 0 0,1 1 0,0 0 0,-4 19 0,10-35 0,0 1 0,0-1 0,0 1 0,0-1 0,0 0 0,0 1 0,0-1 0,0 0 0,1 1 0,-1-1 0,0 1 0,0-1 0,0 0 0,0 1 0,0-1 0,1 0 0,-1 1 0,0-1 0,0 0 0,1 1 0,-1-1 0,0 0 0,0 1 0,1-1 0,-1 0 0,0 0 0,1 0 0,-1 1 0,0-1 0,1 0 0,-1 0 0,0 0 0,1 0 0,-1 1 0,1-1 0,0 0 0,20-2 0,20-13 0,75-55 0,-18 9 0,-75 54 0,-22 7 0,-1 0 0,1 1 0,-1-1 0,1 0 0,-1 0 0,1 0 0,-1 1 0,1-1 0,-1 0 0,1 0 0,-1 1 0,1-1 0,-1 0 0,0 1 0,1-1 0,-1 1 0,0-1 0,1 0 0,-1 1 0,0-1 0,1 1 0,-1-1 0,0 1 0,0-1 0,1 1 0,-1 4 0,1 1 0,0-1 0,-1 0 0,0 0 0,-1 0 0,0 9 0,0-10 0,0 0 0,1 0 0,0 0 0,-1 0 0,2 0 0,-1 1 0,0-1 0,1 0 0,1 4 0,-1-7 0,0 0 0,0 0 0,0 0 0,0-1 0,0 1 0,0-1 0,0 1 0,0-1 0,0 1 0,0-1 0,0 1 0,0-1 0,1 0 0,-1 0 0,0 0 0,0 0 0,0 0 0,1 0 0,-1 0 0,0 0 0,0 0 0,0 0 0,1-1 0,-1 1 0,0 0 0,0-1 0,0 1 0,2-2 0,33-15 0,-35 16 0,8-4 0,-5 3 0,-1-1 0,1 1 0,0 0 0,0-1 0,0 2 0,1-1 0,-1 1 0,0-1 0,1 1 0,-1 0 0,0 1 0,1-1 0,-1 1 0,1 0 0,5 0 0,-9 1 0,1 0 0,-1 0 0,0 0 0,0 0 0,0 0 0,-1 0 0,1 0 0,0 0 0,0 0 0,0 1 0,-1-1 0,1 0 0,-1 1 0,1-1 0,-1 0 0,1 1 0,-1-1 0,0 0 0,0 1 0,0-1 0,0 1 0,0-1 0,0 0 0,0 1 0,0-1 0,0 1 0,-2 2 0,-8 39 0,9-41-273,0 1 1,-1-1-1,1 1 0,-1-1 0,0 1 1,1-1-1,-1 0 0,0 0 1,0 1-1,-1-2 0,-3 4 1,3-16-13913</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09.958"/>
    </inkml:context>
    <inkml:brush xml:id="br0">
      <inkml:brushProperty name="width" value="0.025" units="cm"/>
      <inkml:brushProperty name="height" value="0.025" units="cm"/>
    </inkml:brush>
  </inkml:definitions>
  <inkml:trace contextRef="#ctx0" brushRef="#br0">1 1 19763,'0'0'4676,"20"49"-13548</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0.348"/>
    </inkml:context>
    <inkml:brush xml:id="br0">
      <inkml:brushProperty name="width" value="0.025" units="cm"/>
      <inkml:brushProperty name="height" value="0.025" units="cm"/>
    </inkml:brush>
  </inkml:definitions>
  <inkml:trace contextRef="#ctx0" brushRef="#br0">34 192 20403,'0'0'11211,"10"-5"-10426,1-1-733,1-1 1,-2 0 0,1-1 0,-1 0-1,18-19 1,-24 24-51,-1-1 1,0 0-1,1 0 0,-1 0 1,0-1-1,-1 1 1,1-1-1,-1 1 0,0-1 1,0 0-1,0 0 0,-1 0 1,0 0-1,0 0 0,0 0 1,-1 0-1,1-1 1,-1 1-1,0 0 0,-1 0 1,0-5-1,0 9-2,1 0 0,0 0 0,-1 0 0,1 0 0,-1 0 0,0 1 0,1-1 0,-1 0 0,0 0 0,1 1 0,-1-1 0,0 0 0,0 1 0,0-1 0,1 1 0,-1-1 0,0 1 0,0-1 0,0 1 0,0 0 0,0-1 0,0 1 0,0 0 0,0 0 0,0 0 0,0 0 0,0 0 0,0 0 0,0 0 0,0 0 0,0 0 0,0 0 0,0 1 0,0-1 0,0 0 0,0 1 0,0-1 0,-1 1 0,-2 0 0,1 1 0,-1 0 0,0-1 0,0 1 0,1 0 0,-1 1 0,1-1 0,-5 5 0,-2 4 0,1 0 0,0 1 0,1 1 0,0 0 0,1 0 0,0 0 0,1 1 0,1-1 0,0 2 0,1-1 0,0 0 0,1 1 0,1 0 0,-1 20 0,3-33 0,0 0 0,0 1 0,1-1 0,-1 0 0,1 0 0,-1 1 0,1-1 0,0 0 0,-1 0 0,1 0 0,0 0 0,1 0 0,-1 0 0,0 0 0,1 0 0,-1-1 0,1 1 0,-1 0 0,1-1 0,0 1 0,-1-1 0,1 0 0,0 0 0,0 1 0,0-1 0,0 0 0,0-1 0,1 1 0,-1 0 0,0-1 0,0 1 0,0-1 0,1 1 0,-1-1 0,0 0 0,0 0 0,3 0 0,3 0 0,0-1 0,0 0 0,0 0 0,0 0 0,0-1 0,-1 0 0,1 0 0,-1-1 0,14-6 0,-1-5 0,-1-1 0,0 0 0,-1-1 0,0-2 0,24-30 0,16-16 0,-58 64 0,0 0 0,0 0 0,1 0 0,-1-1 0,0 1 0,0 0 0,0 0 0,0 0 0,0 0 0,0-1 0,0 1 0,0 0 0,1 0 0,-1 0 0,0 0 0,0 0 0,0 0 0,0-1 0,1 1 0,-1 0 0,0 0 0,0 0 0,0 0 0,0 0 0,1 0 0,-1 0 0,0 0 0,0 0 0,0 0 0,1 0 0,-1 0 0,0 0 0,0 0 0,0 0 0,1 0 0,-1 0 0,0 0 0,0 0 0,0 0 0,0 0 0,1 0 0,-1 0 0,0 0 0,0 1 0,0-1 0,0 0 0,1 0 0,-1 0 0,0 0 0,0 0 0,0 0 0,0 1 0,0-1 0,0 0 0,1 0 0,-1 0 0,0 0 0,0 1 0,0-1 0,0 19 0,-7 21 0,3-30 0,2-1 0,-1 0 0,1 1 0,1 0 0,0 0 0,0-1 0,1 1 0,1 13 0,-1-22 0,1 0 0,0 0 0,0 0 0,-1 0 0,1 0 0,0 0 0,0 0 0,0 0 0,0 0 0,0-1 0,0 1 0,0 0 0,0-1 0,1 1 0,-1-1 0,0 1 0,0-1 0,0 0 0,1 1 0,-1-1 0,0 0 0,1 0 0,-1 0 0,0 0 0,0 0 0,1 0 0,-1 0 0,2-1 0,37-6 0,-26 1 0,-1-1 0,0 0 0,-1-1 0,13-10 0,-13 9 0,0 1 0,1 0 0,22-11 0,-35 19 0,0 0 0,1 0 0,-1 0 0,0 0 0,0 0 0,1-1 0,-1 1 0,0 0 0,1 0 0,-1 0 0,0 0 0,1 0 0,-1 0 0,0 0 0,1 0 0,-1 0 0,0 0 0,0 0 0,1 0 0,-1 0 0,0 0 0,1 0 0,-1 0 0,0 1 0,1-1 0,-1 0 0,0 0 0,0 0 0,1 0 0,-1 1 0,0-1 0,0 0 0,0 0 0,1 0 0,-1 1 0,0-1 0,0 0 0,0 0 0,1 1 0,-1-1 0,0 0 0,0 1 0,-1 18 0,-12 23 0,12-40 0,-1 4 0,0-1 0,0 1 0,0 0 0,0 0 0,1-1 0,0 1 0,-1 7 0,3-13 0,1 0 0,-1 0 0,0 0 0,1-1 0,-1 1 0,0 0 0,0-1 0,0 1 0,1-1 0,-1 1 0,0-1 0,0 0 0,0 1 0,0-1 0,0 0 0,2-2 0,27-26-2633,-4-6-6110,-6 1-6498</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0.694"/>
    </inkml:context>
    <inkml:brush xml:id="br0">
      <inkml:brushProperty name="width" value="0.025" units="cm"/>
      <inkml:brushProperty name="height" value="0.025" units="cm"/>
    </inkml:brush>
  </inkml:definitions>
  <inkml:trace contextRef="#ctx0" brushRef="#br0">1 1 24311,'0'0'8456</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1.578"/>
    </inkml:context>
    <inkml:brush xml:id="br0">
      <inkml:brushProperty name="width" value="0.025" units="cm"/>
      <inkml:brushProperty name="height" value="0.025" units="cm"/>
    </inkml:brush>
  </inkml:definitions>
  <inkml:trace contextRef="#ctx0" brushRef="#br0">10 1 15246,'0'0'10047,"5"11"-9118,2 10-417,-1 0 0,-1 1-1,-1-1 1,-1 1 0,-1 0-1,-1 32 1,-40 416 2448,37-461-2957,0 13-3,2-22 0,0 0 0,0 0 0,0 0 0,0 0 0,0 0 0,0 0 0,0 0 0,0 0 0,1 0 0,-1 0 0,0 0 0,0 0 0,0 0 0,0 0 0,6-35 0,1-14 0,-2 0 0,-2 0 0,-2 0 0,-7-50 0,2 76 0,4 26 0,0 2 0,1 0 0,0-1 0,-1 1 0,2 0 0,-1 0 0,0-1 0,3 5 0,-1-4 0,0 0 0,0 0 0,0 0 0,1-1 0,-1 0 0,1 1 0,0-1 0,1-1 0,-1 1 0,1-1 0,-1 1 0,1-1 0,0-1 0,0 1 0,1-1 0,-1 0 0,0 0 0,1 0 0,-1-1 0,1 1 0,-1-2 0,1 1 0,0 0 0,0-1 0,-1 0 0,1-1 0,0 1 0,-1-1 0,1 0 0,-1 0 0,1-1 0,-1 0 0,1 0 0,-1 0 0,0-1 0,6-3 0,5-2 0,-1-1 0,-1-1 0,1 0 0,-2-1 0,1-1 0,-2 0 0,1-1 0,-2 0 0,0 0 0,0-1 0,-1-1 0,-1 0 0,-1 0 0,0-1 0,-1 0 0,0-1 0,-1 1 0,-1-1 0,-1 0 0,-1 0 0,0-1 0,-1 1 0,-1-1 0,-1-30 0,0 47 0,0-1 0,-1 0 0,1 1 0,0-1 0,-1 0 0,1 1 0,-1-1 0,1 1 0,-1-1 0,0 1 0,0-1 0,1 1 0,-1-1 0,0 1 0,0 0 0,-2-2 0,2 2 0,0 1 0,1-1 0,-1 1 0,0 0 0,0-1 0,0 1 0,0 0 0,0 0 0,0 0 0,1 0 0,-1 0 0,0 0 0,0 0 0,0 0 0,0 0 0,0 0 0,0 0 0,0 0 0,1 0 0,-1 1 0,-1 0 0,-2 1 0,0 0 0,0 0 0,1 0 0,-1 1 0,1 0 0,0 0 0,0 0 0,0 0 0,0 0 0,-3 6 0,-15 23 0,-30 61 0,45-79 0,1-1 0,0 1 0,0 1 0,2-1 0,0 1 0,0-1 0,0 25 0,3-37 0,0 1 0,0-1 0,0 0 0,1 0 0,-1 0 0,1 0 0,-1 1 0,1-1 0,0 0 0,0 0 0,0 0 0,0 0 0,0 0 0,1-1 0,-1 1 0,0 0 0,1-1 0,-1 1 0,1 0 0,3 1 0,-1 0 0,1-1 0,-1 1 0,1-1 0,0 0 0,0 0 0,0-1 0,0 0 0,9 2 0,-1-2 0,-1 0 0,1-1 0,-1 0 0,0-1 0,1 0 0,-1-1 0,14-4 0,-19 4 0,0-1 0,0 1 0,0-2 0,0 1 0,0-1 0,-1 0 0,0 0 0,1-1 0,-2 0 0,1 0 0,-1 0 0,1-1 0,-1 0 0,-1 0 0,1 0 0,-1 0 0,4-9 0,-27 38 0,12-9 0,0 1 0,1 0 0,1 0 0,0 1 0,1-1 0,1 1 0,0 0 0,-1 30 0,4-45-20,0 0 0,0 0-1,1-1 1,-1 1 0,0 0 0,0 0 0,0 0-1,0 0 1,1-1 0,-1 1 0,0 0 0,1 0 0,-1-1-1,1 1 1,-1 0 0,1-1 0,-1 1 0,1 0-1,-1-1 1,1 1 0,0-1 0,-1 1 0,1-1-1,0 1 1,-1-1 0,1 1 0,0-1 0,0 0-1,29 2-1559,-25-3 1071,0 0 0,0 0 0,0-1 0,0 1 1,0-1-1,0 0 0,-1 0 0,1-1 0,7-5 0,0-8-7958,-2-4-7457</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1.905"/>
    </inkml:context>
    <inkml:brush xml:id="br0">
      <inkml:brushProperty name="width" value="0.025" units="cm"/>
      <inkml:brushProperty name="height" value="0.025" units="cm"/>
    </inkml:brush>
  </inkml:definitions>
  <inkml:trace contextRef="#ctx0" brushRef="#br0">0 1 17072,'0'0'15215,"1"8"-15077,5 34-127,-6-42-257,9-10-2922</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2.294"/>
    </inkml:context>
    <inkml:brush xml:id="br0">
      <inkml:brushProperty name="width" value="0.025" units="cm"/>
      <inkml:brushProperty name="height" value="0.025" units="cm"/>
    </inkml:brush>
  </inkml:definitions>
  <inkml:trace contextRef="#ctx0" brushRef="#br0">11 114 10282,'0'3'11284,"6"-2"-4488,19-5-2543,23-11-4213,13-22 100,-58 35-142,-1 1 1,1-2-1,0 1 1,-1 0-1,1-1 1,-1 1-1,0-1 1,1 1-1,-1-1 0,-1 0 1,1 0-1,0 0 1,-1 0-1,1 0 1,-1-1-1,0 1 1,1-6-1,-2 9 2,0-1 0,0 1 0,-1-1 0,1 1 0,0 0 0,0-1 0,0 1 0,-1 0 0,1-1 0,0 1 0,0 0 0,-1-1 0,1 1 0,0 0 0,-1 0 0,1-1 0,0 1 0,-1 0 0,1 0 0,0-1 0,-1 1 0,1 0 0,-1 0 0,1 0 0,0 0 0,-1 0 0,1 0 0,-1 0 0,1 0 0,0 0 0,-1 0 0,1 0 0,-1 0 0,1 0 0,0 0 0,-2 0 0,-16 4 0,9 0 0,1 1 0,-1 0 0,1 0 0,0 1 0,0 0 0,1 0 0,0 1 0,0 0 0,-10 14 0,6-7 0,1 0 0,0 0 0,2 1 0,-13 28 0,20-40 0,-1 0 0,1 0 0,0 0 0,0 0 0,0 1 0,1-1 0,-1 0 0,1 0 0,0 1 0,0-1 0,0 0 0,0 1 0,1 4 0,0-7 0,0 0 0,0 1 0,0-1 0,0 0 0,0 1 0,0-1 0,1 0 0,-1 0 0,0 0 0,1 0 0,-1 0 0,0 0 0,1-1 0,-1 1 0,1 0 0,0-1 0,-1 1 0,1-1 0,-1 0 0,1 1 0,0-1 0,-1 0 0,1 0 0,0 0 0,-1 0 0,4-1 0,5 1-435,-1-1 1,1 0-1,-1 0 0,0-1 1,1 0-1,8-4 0,-7 2-673,-2-1-1,1 0 0,0 0 1,-1-1-1,0 0 1,-1-1-1,1 0 0,11-12 1,9-13-7973</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2.719"/>
    </inkml:context>
    <inkml:brush xml:id="br0">
      <inkml:brushProperty name="width" value="0.025" units="cm"/>
      <inkml:brushProperty name="height" value="0.025" units="cm"/>
    </inkml:brush>
  </inkml:definitions>
  <inkml:trace contextRef="#ctx0" brushRef="#br0">144 236 18610,'-6'9'3042,"-10"17"-1100,0 1-1,1 0 0,-12 34 0,15-28-1591,2 0 0,1 1 1,1 0-1,2 0 0,-2 45 0,-3 45 130,20-164-323,1 0 1,2 1-1,20-43 0,6-18-17,-13 21-140,7-22 0,61-130 0,-92 228 0,1-1 0,0 1 0,1-1 0,-1 1 0,0 0 0,1-1 0,0 1 0,0 1 0,0-1 0,0 0 0,0 1 0,5-4 0,-7 6 0,0 0 0,0-1 0,0 1 0,-1 0 0,1 0 0,0-1 0,0 1 0,0 0 0,0 0 0,0 0 0,0 0 0,0 0 0,-1 0 0,1 0 0,0 1 0,0-1 0,0 0 0,0 0 0,0 1 0,0-1 0,1 1 0,-1 0 0,1 1 0,-1-1 0,0 0 0,0 1 0,1-1 0,-1 1 0,0 0 0,0-1 0,-1 1 0,1 0 0,0 0 0,0-1 0,-1 1 0,1 3 0,1 3 0,-1 0 0,1 1 0,-2 0 0,1-1 0,-1 1 0,-1-1 0,1 1 0,-2 0 0,1-1 0,-1 0 0,0 1 0,-1-1 0,-3 9 0,0-6 0,1 0 0,-1 0 0,-1 0 0,0-1 0,0 1 0,-1-2 0,-1 1 0,-12 10 0,21-19 0,0-1 0,0 0 0,0 0 0,0 1 0,0-1 0,0 0 0,0 0 0,0 1 0,0-1 0,0 0 0,0 0 0,0 1 0,1-1 0,-1 0 0,0 0 0,0 0 0,0 1 0,0-1 0,0 0 0,1 0 0,-1 0 0,0 1 0,0-1 0,0 0 0,1 0 0,-1 0 0,0 0 0,0 0 0,1 1 0,-1-1 0,0 0 0,0 0 0,1 0 0,-1 0 0,0 0 0,0 0 0,1 0 0,-1 0 0,0 0 0,0 0 0,1 0 0,-1 0 0,0 0 0,0 0 0,1 0 0,-1 0 0,0 0 0,0-1 0,1 1 0,-1 0 0,0 0 0,26 2 0,-19-2 0,1 2 0,-1-1 0,1 1 0,-1 1 0,0-1 0,0 1 0,0 1 0,-1-1 0,1 1 0,-1 0 0,0 1 0,0 0 0,11 10 0,-15-13 0,0 0 0,0 0 0,0 0 0,0 1 0,0-1 0,-1 0 0,1 1 0,-1-1 0,1 1 0,-1 0 0,0-1 0,0 1 0,0 0 0,0 0 0,-1 0 0,1-1 0,-1 1 0,0 0 0,0 0 0,0 0 0,0 0 0,0 0 0,0 0 0,-1 0 0,0 0 0,1-1 0,-1 1 0,0 0 0,0 0 0,-1-1 0,1 1 0,0 0 0,-1-1 0,0 0 0,-2 4 0,-1-1 0,0 0 0,0 0 0,0 0 0,-1 0 0,1-1 0,-1 0 0,0 0 0,-1 0 0,1-1 0,0 0 0,-1 0 0,0-1 0,0 0 0,0 0 0,0-1 0,0 1 0,0-2 0,-8 1 0,13-1-67,1 0 0,-1-1 1,1 1-1,-1-1 0,1 0 0,-1 1 1,1-1-1,-1 0 0,1 0 0,0 0 0,0 0 1,-1 0-1,1 0 0,0 0 0,0 0 1,0-1-1,0 1 0,0 0 0,1-1 0,-1 1 1,0-1-1,0 1 0,1-1 0,-1 1 1,1-1-1,0 1 0,-1-1 0,1-2 1,-1-1-567,0 0 1,1 0-1,0 0 1,0 0-1,0 0 1,1 0-1,-1 0 1,3-6-1,9-13-7657</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3.136"/>
    </inkml:context>
    <inkml:brush xml:id="br0">
      <inkml:brushProperty name="width" value="0.025" units="cm"/>
      <inkml:brushProperty name="height" value="0.025" units="cm"/>
    </inkml:brush>
  </inkml:definitions>
  <inkml:trace contextRef="#ctx0" brushRef="#br0">1 82 12588,'0'0'14958,"8"0"-12572,1-1-2067,0-1-1,-1 0 0,1 0 1,-1-1-1,15-6 0,-20 8-279,0-1-1,-1 1 1,1 0-1,0-1 1,-1 0-1,1 1 1,-1-1-1,1 0 1,-1 0-1,0-1 1,0 1 0,0 0-1,0-1 1,0 1-1,0-1 1,-1 0-1,1 1 1,-1-1-1,0 0 1,0 0-1,0 0 1,0 0-1,0-4 1,-1 7-39,0-1 0,0 1 0,-1-1 0,1 1 0,0 0 0,-1 0 0,1-1 0,0 1 0,-1 0 0,1-1 0,0 1 0,-1 0 0,1 0 0,-1 0 0,1 0 0,-1-1 0,1 1 0,0 0 0,-1 0 0,1 0 0,-1 0 0,1 0 0,-1 0 0,1 0 0,-1 0 0,1 0 0,-1 0 0,1 0 0,0 1 0,-1-1 0,1 0 0,-1 0 0,1 0 0,0 0 0,-1 1 0,1-1 0,-1 0 0,1 0 0,-1 1 0,1-1 0,-7 6 0,0 0 0,0 0 0,0 1 0,1-1 0,0 1 0,0 1 0,1-1 0,0 1 0,1 0 0,-1 0 0,1 1 0,1-1 0,0 1 0,0 0 0,0-1 0,1 1 0,-1 14 0,3-22 0,0 0 0,0 0 0,0 0 0,0 0 0,0 0 0,1 0 0,-1 0 0,0 0 0,0 0 0,1 0 0,-1 0 0,1 0 0,-1 0 0,1 0 0,-1 0 0,1 0 0,0-1 0,-1 1 0,1 0 0,0 0 0,-1-1 0,1 1 0,0 0 0,2 0 0,28 6 0,-22-7 0,0 0 0,0-1 0,0 0 0,0-1 0,13-4 0,-7-1 0,0 0 0,0-1 0,0-1 0,-1-1 0,13-11 0,34-22 0,-60 43 0,-1 0 0,0 0 0,1-1 0,-1 1 0,0 0 0,1 0 0,-1-1 0,0 1 0,1 0 0,-1 0 0,1 0 0,-1 0 0,0 0 0,1 0 0,-1 0 0,1 0 0,-1 0 0,1 0 0,-1 0 0,0 0 0,1 0 0,-1 0 0,1 0 0,-1 0 0,0 0 0,1 1 0,-1-1 0,0 0 0,1 0 0,-1 0 0,1 1 0,-1-1 0,0 0 0,0 0 0,1 1 0,-1-1 0,0 0 0,1 1 0,-1-1 0,0 0 0,0 1 0,0-1 0,1 1 0,-1-1 0,0 0 0,0 1 0,0-1 0,0 1 0,0-1 0,0 0 0,0 1 0,0-1 0,0 1 0,0 0 0,1 35 0,-1-10 0,1-25 4,0 0 1,0-1-1,0 1 1,0 0-1,0-1 1,0 1-1,0-1 1,1 1-1,-1-1 1,0 1-1,0-1 1,1 0-1,-1 1 1,0-1-1,1 0 0,-1 0 1,0 0-1,0 0 1,3-1-1,30 0-308,-31 1 156,-2 0-114,-1 0 0,0 0 0,1 0 0,-1 0 1,0-1-1,1 1 0,-1 0 0,0 0 0,1 0 0,-1 0 0,0-1 0,1 1 0,-1 0 0,0 0 1,1-1-1,-1 1 0,0 0 0,0 0 0,1-1 0,-1 1 0,0 0 0,0-1 0,0 1 0,1 0 1,-1-1-1,0 1 0,0 0 0,0-1 0,0 1 0,0-1 0,0 1 0,0 0 0,0-1 0,0 1 1,0-1-1,0 1 0,0-1 0,0 1-313,1-15-12750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3.511"/>
    </inkml:context>
    <inkml:brush xml:id="br0">
      <inkml:brushProperty name="width" value="0.025" units="cm"/>
      <inkml:brushProperty name="height" value="0.025" units="cm"/>
    </inkml:brush>
  </inkml:definitions>
  <inkml:trace contextRef="#ctx0" brushRef="#br0">0 0 17969,'0'0'4516,"52"5"-5188,-16 5-3428,6 6-8873</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3.835"/>
    </inkml:context>
    <inkml:brush xml:id="br0">
      <inkml:brushProperty name="width" value="0.025" units="cm"/>
      <inkml:brushProperty name="height" value="0.025" units="cm"/>
    </inkml:brush>
  </inkml:definitions>
  <inkml:trace contextRef="#ctx0" brushRef="#br0">73 231 21877,'0'0'8242,"-6"6"-7788,-34 42 630,37-43-1013,0-1-1,0 1 1,0 0 0,1 0 0,-1 0 0,1 0 0,0 0-1,1 1 1,-1-1 0,0 11 0,2-15-69,0-1 1,0 1-1,1-1 1,-1 0-1,0 1 0,0-1 1,1 1-1,-1-1 1,0 1-1,1-1 1,-1 0-1,0 1 0,1-1 1,-1 0-1,0 1 1,1-1-1,-1 0 0,1 0 1,-1 0-1,1 1 1,-1-1-1,1 0 0,-1 0 1,1 0-1,-1 0 1,1 0-1,-1 0 0,1 1 1,-1-1-1,1 0 1,-1-1-1,1 1 0,-1 0 1,1 0-1,-1 0 1,1 0-1,22-6 112,-12 0-103,1-1-1,-1 0 1,0-1 0,0-1-1,-1 1 1,-1-2 0,1 1-1,15-22 1,-5 3 0,-1-1-1,20-41 1,-30 53-11,-2 0 0,0-1 0,-1 1 0,6-27 0,-10 29 0,-5 12 0,-1 9 0,-9 14-33,2 1 1,1 0-1,1 1 1,0 0-1,2 1 1,1 0-1,0 0 1,2 0-1,1 0 1,-1 34-1,4-53-185,0-1-1,0 1 1,0-1-1,1 1 0,-1-1 1,1 1-1,0-1 1,0 1-1,0-1 0,1 0 1,-1 0-1,3 5 0,-2-6-148,-1-1 0,1 1-1,-1-1 1,1 1-1,0-1 1,0 1-1,-1-1 1,1 0-1,0 0 1,0 0-1,0 0 1,0 0 0,4 0-1,21 2-6534</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4.208"/>
    </inkml:context>
    <inkml:brush xml:id="br0">
      <inkml:brushProperty name="width" value="0.025" units="cm"/>
      <inkml:brushProperty name="height" value="0.025" units="cm"/>
    </inkml:brush>
  </inkml:definitions>
  <inkml:trace contextRef="#ctx0" brushRef="#br0">33 1 20788,'0'0'8792,"-6"8"-6443,-16 27-1596,22-34-751,-1 1 0,0-1 0,1 0 0,-1 0 0,1 0 0,0 0 1,-1 0-1,1 0 0,0 0 0,0 1 0,0-1 0,0 0 0,0 0 0,0 0 1,0 1-1,0-1 0,0 0 0,0 0 0,1 0 0,-1 0 0,0 0 1,1 1-1,-1-1 0,1 0 0,-1 0 0,1 0 0,0 0 0,-1 0 0,1 0 1,0-1-1,0 1 0,0 0 0,0 0 0,0 0 0,0-1 0,0 1 1,0-1-1,0 1 0,0 0 0,0-1 0,0 0 0,0 1 0,0-1 1,0 0-1,0 1 0,1-1 0,-1 0 0,0 0 0,2 0 0,4 1-5,1 0-1,0 0 1,0-1-1,0 0 1,10-1-1,-16 0 4,1 0 0,0 0 0,-1 0 0,1 0 0,-1 0 0,1-1 0,-1 1 0,0-1 0,0 0 0,0 1 0,0-1 0,0 0 0,0 0 0,0 0 0,0-1 0,-1 1 0,1 0 0,-1-1 0,0 1 0,0-1 0,0 1 0,0-1 0,0 0 0,0 1 0,-1-1 0,1-3 0,-1 7 0,0-1 0,0 0 0,0 0 0,0 0 0,0 0 0,0 0 0,0 1 0,0-1 0,-1 0 0,1 0 0,0 0 0,0 0 0,0 0 0,0 0 0,0 1 0,0-1 0,-1 0 0,1 0 0,0 0 0,0 0 0,0 0 0,0 0 0,-1 0 0,1 0 0,0 0 0,0 0 0,0 0 0,0 0 0,0 0 0,-1 0 0,1 0 0,0 0 0,0 0 0,0 0 0,0 0 0,-1 0 0,1 0 0,0 0 0,0 0 0,0 0 0,0 0 0,-1 0 0,1-1 0,0 1 0,0 0 0,0 0 0,0 0 0,0 0 0,0 0 0,0 0 0,-1-1 0,1 1 0,0 0 0,0 0 0,0 0 0,0 0 0,0 0 0,0-1 0,0 1 0,0 0 0,0 0 0,0 0 0,0-1 0,-9 11 0,6-6 0,1 0 0,-1 1 0,1-1 0,1 1 0,-1-1 0,1 1 0,-1 0 0,1-1 0,0 1 0,1 0 0,-1 9 0,1-12 0,1 0 0,-1-1 0,1 1 0,-1 0 0,1-1 0,-1 1 0,1-1 0,0 1 0,-1-1 0,1 1 0,0-1 0,0 1 0,0-1 0,1 0 0,-1 0 0,0 1 0,0-1 0,1 0 0,-1 0 0,0 0 0,1 0 0,-1-1 0,1 1 0,-1 0 0,1-1 0,0 1 0,-1-1 0,1 1 0,0-1 0,-1 0 0,1 1 0,0-1 0,-1 0 0,1 0 0,2-1 0,11 1 0,0-2 0,0 0 0,-1 0 0,1-1 0,-1-1 0,0-1 0,17-7 0,34-10 0,-64 22 0,0-1 0,0 1 0,0 0 0,0-1 0,0 1 0,0 0 0,0 0 0,0-1 0,0 1 0,0 0 0,0 0 0,0 0 0,0 0 0,0 0 0,0 1 0,0-1 0,-1 0 0,1 0 0,0 0 0,0 1 0,0-1 0,0 1 0,0-1 0,0 1 0,0-1 0,-1 1 0,1-1 0,0 1 0,0 0 0,0 0 0,2 29 0,-4-14 0,1 54 0,0-69-33,1-1 0,-1 1-1,1 0 1,-1 0 0,1-1 0,-1 1-1,1 0 1,-1-1 0,1 1 0,0-1 0,-1 1-1,1-1 1,0 1 0,0-1 0,-1 1-1,1-1 1,0 0 0,0 1 0,0-1 0,0 0-1,-1 0 1,1 1 0,0-1 0,0 0-1,0 0 1,0 0 0,0 0 0,-1 0 0,1 0-1,0-1 1,0 1 0,0 0 0,0 0-1,0-1 1,-1 1 0,2-1 0,-2 1 29,24-4-6162</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4.847"/>
    </inkml:context>
    <inkml:brush xml:id="br0">
      <inkml:brushProperty name="width" value="0.025" units="cm"/>
      <inkml:brushProperty name="height" value="0.025" units="cm"/>
    </inkml:brush>
  </inkml:definitions>
  <inkml:trace contextRef="#ctx0" brushRef="#br0">328 56 20083,'0'0'7196,"-4"-9"-4313,2 6-2835,1 0 1,0 1-1,-1-1 1,1 0-1,-1 1 1,0-1-1,0 1 1,0-1-1,0 1 1,-1 0-1,1 0 1,0 0-1,-1 0 1,0 0-1,1 1 1,-1-1-1,0 1 1,0-1-1,0 1 1,0 0-1,0 0 1,0 1-1,0-1 1,0 1-1,0-1 1,0 1-1,0 0 1,-1 0-1,1 0 1,0 1-1,0-1 1,0 1-1,0 0 1,-3 1-1,-13 3-49,-1 2-1,1 0 0,1 1 0,0 1 0,0 1 0,0 0 0,1 1 0,1 1 0,0 1 0,-20 20 0,35-32-6,-1 1-1,1-1 1,0 1-1,-1-1 0,1 1 1,0-1-1,0 1 1,0 0-1,0-1 1,0 1-1,1 0 1,-1 0-1,0 0 1,0 3-1,1-4 0,0 0 0,1 0 0,-1 0 0,0 0 1,0 0-1,0-1 0,1 1 0,-1 0 0,0 0 0,1 0 0,-1 0 0,1 0 0,-1 0 0,1-1 0,0 1 0,-1 0 0,1 0 0,0-1 0,-1 1 0,1-1 1,1 2-1,5 1-32,0 1 0,0-1 1,0 0-1,0-1 0,16 4 1,-12-3 64,50 11-66,64 19-11,-112-28 43,-1-1 1,1 2-1,-1-1 1,-1 2-1,1 0 1,-1 0-1,13 11 1,-23-17 4,1 1 0,0-1 0,-1 1 0,1-1 1,-1 1-1,0 0 0,1-1 0,-1 1 0,0 0 0,0 0 0,0 0 1,0 0-1,0 0 0,-1 0 0,1 0 0,-1 0 0,1 1 0,-1-1 1,0 0-1,0 0 0,0 0 0,0 0 0,0 3 0,-1-2 25,0 0-1,-1 0 0,1 0 0,-1 0 1,1 0-1,-1 0 0,0 0 0,0 0 1,-1-1-1,1 1 0,0-1 0,-1 1 1,-3 1-1,-8 6 154,0-2 1,0 1-1,-1-2 0,-27 11 0,19-9-68,-1-1-1,0-2 0,-1 0 0,1-1 0,-36 2 0,59-7-113,0 0 0,0 0-1,0 0 1,0 0 0,-1 0 0,1 0 0,0 0-1,0 0 1,0-1 0,0 1 0,0 0 0,0-1-1,0 1 1,0-1 0,0 1 0,0-1 0,0 1-1,-1-2 1,1 2-12,1-1-1,0 0 1,0 1 0,0-1-1,0 1 1,0-1 0,-1 1-1,1-1 1,0 1 0,0-1-1,0 1 1,1-1 0,-1 0-1,0 1 1,0-1 0,0 1-1,0-1 1,0 1-1,1-1 1,-1 1 0,0-1-1,0 1 1,1-1 0,-1 1-1,1-1 1,32-30-2415,64-38-7840,-39 27 1649</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5.330"/>
    </inkml:context>
    <inkml:brush xml:id="br0">
      <inkml:brushProperty name="width" value="0.025" units="cm"/>
      <inkml:brushProperty name="height" value="0.025" units="cm"/>
    </inkml:brush>
  </inkml:definitions>
  <inkml:trace contextRef="#ctx0" brushRef="#br0">60 1 18514,'0'0'11194,"-4"13"-10148,-12 48-643,3 0-1,2 1 1,3 1-1,1 106 1,7-169-403,-1 1 0,1-1 0,0 1 0,0-1 0,0 1 0,0-1 0,0 1 0,0-1 0,0 1 0,1-1 0,-1 1 0,0-1 0,0 1 0,0-1 0,0 1 0,1-1 0,-1 1 0,0-1 0,0 0 0,1 1 0,-1-1 0,0 1 0,1-1 0,-1 0 0,1 1 0,-1-1 0,0 0 0,1 1 0,-1-1 0,1 0 0,-1 0 0,1 1 0,0-1 0,18-6 0,20-23 0,-37 27 0,14-12 0,2-2 0,38-26 0,-51 39 0,0 0 0,0 0 0,0 0 0,0 1 0,0 0 0,0 0 0,1 1 0,-1-1 0,1 1 0,-1 0 0,1 1 0,-1-1 0,12 2 0,-15-1 0,-1 0 0,1 1 0,-1-1 0,0 1 0,1 0 0,-1-1 0,1 1 0,-1 0 0,0 0 0,0-1 0,1 1 0,-1 0 0,0 1 0,0-1 0,0 0 0,0 0 0,0 0 0,0 0 0,-1 1 0,2 2 0,0 0 0,0 1 0,-1 0 0,1-1 0,-1 1 0,0 0 0,0 8 0,-1-2 0,0 0 0,0 0 0,-1 0 0,-1-1 0,-3 17 0,46-173 0,-37 122 0,-3 16 0,0 1 0,1-1 0,0 0 0,0 0 0,6-14 0,-6 21 0,-1 0 0,1 0 0,0 0 0,-1 0 0,1 1 0,0-1 0,-1 0 0,1 1 0,0-1 0,0 1 0,-1 0 0,1 0 0,0-1 0,0 1 0,0 0 0,0 0 0,-1 1 0,5 0 0,32 5 0,-24-1-1149,31 10-11731</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5.689"/>
    </inkml:context>
    <inkml:brush xml:id="br0">
      <inkml:brushProperty name="width" value="0.025" units="cm"/>
      <inkml:brushProperty name="height" value="0.025" units="cm"/>
    </inkml:brush>
  </inkml:definitions>
  <inkml:trace contextRef="#ctx0" brushRef="#br0">1 44 18257,'0'0'9962,"74"-40"-9097,-27 36-513,2 4-320,4 0-1025,3 8-3459,-2 2-3780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6.203"/>
    </inkml:context>
    <inkml:brush xml:id="br0">
      <inkml:brushProperty name="width" value="0.025" units="cm"/>
      <inkml:brushProperty name="height" value="0.025" units="cm"/>
    </inkml:brush>
  </inkml:definitions>
  <inkml:trace contextRef="#ctx0" brushRef="#br0">171 81 20179,'0'0'6913,"-8"-8"-4478,-27-25-903,33 32-1496,-1-1 0,1 1 0,0-1 1,-1 1-1,1 0 0,-1 0 0,1 0 0,-1 0 1,0 0-1,1 1 0,-1-1 0,0 1 0,1-1 1,-1 1-1,0 0 0,0 0 0,1 1 0,-1-1 1,0 0-1,1 1 0,-1 0 0,0 0 0,1-1 1,-1 1-1,1 1 0,-1-1 0,1 0 0,0 1 1,-1-1-1,1 1 0,-3 3 0,1-2 3,0 1 1,0-1-1,0 1 0,1 0 1,0 0-1,0 1 0,0-1 0,0 1 1,1-1-1,-1 1 0,1 0 0,0 0 1,-2 10-1,4-14-39,0 0 0,0 0 0,1 0 0,-1 0 0,0 0 0,0 0 0,1-1 0,-1 1 0,0 0 0,1 0 0,-1 0 0,1 0 0,-1-1 0,1 1 0,-1 0 0,1-1 0,0 1 0,-1 0 0,1-1 0,0 1 0,0-1 0,-1 1 0,1-1 0,0 1 0,0-1 0,0 1 0,0-1 0,-1 0 0,1 0 0,0 1 0,0-1 0,0 0 0,0 0 0,0 0 0,0 0 0,0 0 0,1 0 0,41-2 0,-39 1 0,14-3 0,0-1 0,-1 0 0,1-2 0,-2 0 0,1-1 0,-1 0 0,0-2 0,0 0 0,13-12 0,27-15 0,-32 27 0,-24 10 0,1 0 0,-1 0 0,1 0 0,-1 0 0,0 0 0,1 0 0,-1 1 0,1-1 0,-1 0 0,1 0 0,-1 0 0,1 0 0,-1 0 0,1 1 0,-1-1 0,0 0 0,1 0 0,-1 1 0,1-1 0,-1 0 0,0 1 0,1-1 0,-1 0 0,0 1 0,0-1 0,1 1 0,0 3 0,0 0 0,0-1 0,-1 1 0,0 0 0,0 0 0,0-1 0,0 1 0,-1 6 0,0-7 0,1-1 0,-1 1 0,1 0 0,-1-1 0,1 1 0,0 0 0,0-1 0,0 1 0,1 0 0,-1-1 0,1 1 0,-1-1 0,1 1 0,0 0 0,0-1 0,0 1 0,0-1 0,0 0 0,1 1 0,-1-1 0,3 2 0,0-2 0,1 0 0,-1-1 0,1 0 0,0 0 0,0 0 0,-1 0 0,1-1 0,0 1 0,0-2 0,0 1 0,0 0 0,8-2 0,61-19 0,-51 14 0,6-3 0,-17 6 0,0-1 0,1 2 0,0-1 0,-1 2 0,1 0 0,0 0 0,20 1 0,-32 4 0,-1 0 0,0 1 0,0-1 0,0 0 0,0 1 0,0-1 0,-1 0 0,1 0 0,-1 1 0,-2 5 0,-1 12 0,12-13 0,-3-8 0,-1 0 0,0 0 0,1-1 0,-1 0 0,0 0 0,1 0 0,5-3 0,61-24 0,-49 18 0,1 0 0,1 2 0,-1 1 0,1 1 0,43-6 0,-66 12 0,-1 0 0,1 1 0,0-1 0,-1 0 0,1 0 0,-1 1 0,1-1 0,-1 0 0,0 1 0,1-1 0,-1 0 0,1 1 0,-1-1 0,1 1 0,-1-1 0,0 1 0,1-1 0,-1 1 0,0-1 0,0 1 0,1-1 0,-1 1 0,0-1 0,0 1 0,0-1 0,0 1 0,0 0 0,0-1 0,0 1 0,0-1 0,0 1 0,0-1 0,0 1 0,0 0 0,0-1 0,0 1 0,0-1 0,-1 1 0,1-1 0,0 1 0,0-1 0,-1 1 0,1-1 0,0 1 0,-1-1 0,1 1 0,-1 0 0,-15 34 0,14-31 0,-11 28 0,14-31 0,1 0 0,-1-1 0,0 1 0,0-1 0,0 0 0,1 1 0,-1-1 0,0 0 0,1 0 0,-1 1 0,0-1 0,0 0 0,1 0 0,-1-1 0,0 1 0,3-1 0,56-12-5141,-17 2-2642,-8 5-4725</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6.578"/>
    </inkml:context>
    <inkml:brush xml:id="br0">
      <inkml:brushProperty name="width" value="0.025" units="cm"/>
      <inkml:brushProperty name="height" value="0.025" units="cm"/>
    </inkml:brush>
  </inkml:definitions>
  <inkml:trace contextRef="#ctx0" brushRef="#br0">0 103 20563,'0'0'9941,"12"-1"-7977,5 0-1787,1 0-128,1 0-1,0-1 0,29-8 1,-44 9-52,-1 1 1,0-1-1,1 0 1,-1 0-1,0 0 1,0-1 0,0 1-1,0-1 1,0 0-1,0 0 1,-1 0-1,1 0 1,-1 0-1,1 0 1,-1-1-1,0 1 1,1-1-1,-2 0 1,1 0-1,0 0 1,0 1-1,-1-2 1,0 1-1,1 0 1,-1 0-1,0 0 1,-1-1-1,2-5 1,-3 8 2,1-1 0,-1 1 0,1 1 0,-1-1 0,1 0 0,-1 0 0,0 0 0,0 0 0,1 0 0,-1 0 0,0 1 0,0-1 0,0 0 0,0 1 0,0-1 0,0 1 0,0-1 0,0 1 0,0-1 0,0 1 0,0 0 0,0 0 0,-1-1 0,1 1 0,0 0 0,0 0 0,0 0 0,0 0 0,0 0 0,-3 1 0,-39 2 0,35-1 0,1 1 0,-1 0 0,1 1 0,0-1 0,0 1 0,0 0 0,1 1 0,-1 0 0,1 0 0,0 0 0,1 1 0,-1 0 0,1 0 0,0 0 0,1 1 0,-5 7 0,7-11 0,0-1 0,1 1 0,-1 0 0,1 0 0,0 0 0,0 0 0,0 0 0,0 0 0,0 0 0,0 0 0,1 0 0,0 0 0,-1 1 0,1-1 0,1 0 0,-1 0 0,0 0 0,1 1 0,-1-1 0,1 0 0,0 0 0,0 0 0,0 0 0,1 0 0,-1 0 0,1-1 0,-1 1 0,1 0 0,0-1 0,0 1 0,0-1 0,1 0 0,-1 1 0,0-1 0,1 0 0,-1 0 0,1-1 0,0 1 0,0-1 0,0 1 0,5 1 0,47 12-2334,-48-14 1580,0 0 1,-1 0-1,1 0 0,0-1 0,0-1 0,-1 1 0,1-1 0,0 0 0,-1 0 0,1-1 0,8-3 0,4-10-9453</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6.921"/>
    </inkml:context>
    <inkml:brush xml:id="br0">
      <inkml:brushProperty name="width" value="0.025" units="cm"/>
      <inkml:brushProperty name="height" value="0.025" units="cm"/>
    </inkml:brush>
  </inkml:definitions>
  <inkml:trace contextRef="#ctx0" brushRef="#br0">1 18 27514,'0'0'5253,"73"-17"-5253,-13 17 0,17 0 0,5 0-288,3 3-8328</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7.513"/>
    </inkml:context>
    <inkml:brush xml:id="br0">
      <inkml:brushProperty name="width" value="0.025" units="cm"/>
      <inkml:brushProperty name="height" value="0.025" units="cm"/>
    </inkml:brush>
  </inkml:definitions>
  <inkml:trace contextRef="#ctx0" brushRef="#br0">0 1 21845,'0'0'9449,"58"6"-8488,9-6-449,13 0-512,3-3 0,-2 2-96,-12 1-1442,-13 0-1280,-23 0-1506,-20 0-1858</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7.858"/>
    </inkml:context>
    <inkml:brush xml:id="br0">
      <inkml:brushProperty name="width" value="0.025" units="cm"/>
      <inkml:brushProperty name="height" value="0.025" units="cm"/>
    </inkml:brush>
  </inkml:definitions>
  <inkml:trace contextRef="#ctx0" brushRef="#br0">0 37 18930,'0'0'7527,"109"20"-5605,-22-20-833,14-10-384,4-1-513,-8 4-160,-14 0-1698,-19-3-5092,-16-1-8649</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8.391"/>
    </inkml:context>
    <inkml:brush xml:id="br0">
      <inkml:brushProperty name="width" value="0.025" units="cm"/>
      <inkml:brushProperty name="height" value="0.025" units="cm"/>
    </inkml:brush>
  </inkml:definitions>
  <inkml:trace contextRef="#ctx0" brushRef="#br0">0 1 15983,'0'0'12236,"80"52"-10763,-5-51-512,11-1-609,7 0-256,-4-8-64,-8 1-992,-15-1-2019,-17 4-1153,-26-3-1538</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8.747"/>
    </inkml:context>
    <inkml:brush xml:id="br0">
      <inkml:brushProperty name="width" value="0.025" units="cm"/>
      <inkml:brushProperty name="height" value="0.025" units="cm"/>
    </inkml:brush>
  </inkml:definitions>
  <inkml:trace contextRef="#ctx0" brushRef="#br0">1 41 14414,'0'0'7756,"16"-2"-6752,82-14-219,0 4-1,149 1 1,-244 11-769,0 0 0,0 0 1,0 1-1,-1-1 0,1 0 0,0 1 0,0 0 0,-1 0 0,1 0 0,0 0 1,-1 0-1,1 0 0,-1 1 0,1-1 0,-1 1 0,0 0 0,0-1 0,0 1 1,4 4-1,-5-4 48,-1 0 0,1 0 0,-1 0 0,0 0 0,1 0 0,-1 0 0,0 0 0,0 0 0,0 0 0,-1-1-1,1 1 1,0 0 0,-1 0 0,1 0 0,-1 0 0,0 0 0,0-1 0,0 1 0,1 0 0,-1 0 0,-1-1 0,1 1 0,0-1 0,0 1 0,-1-1 0,1 0 0,0 1 0,-1-1 0,-2 1 0,-33 28 920,0-3 0,-2-1 0,-84 40 0,50-27-83,16-9-724,33-19-181,0 2 0,0 0-1,-26 22 1,49-35 0,1 0 0,0 1 0,-1-1 0,1 0 0,0 0 0,-1 1 0,1-1 0,0 0 0,0 0 0,-1 1 0,1-1 0,0 0 0,0 1-1,-1-1 1,1 0 0,0 1 0,0-1 0,0 0 0,0 1 0,-1-1 0,1 1 0,0-1 0,0 0 0,0 1 0,0-1 0,0 1 0,0-1 0,0 0 0,0 1 0,0-1 0,0 0 0,1 1 0,-1-1 0,0 1 0,0-1 0,0 1 0,17 7-358,35 0-486,-40-7 664,326 66-2531,-227-42 1143,-75-18 368,53 4-1,-5-8-3688,-17-3-6478</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19.572"/>
    </inkml:context>
    <inkml:brush xml:id="br0">
      <inkml:brushProperty name="width" value="0.025" units="cm"/>
      <inkml:brushProperty name="height" value="0.025" units="cm"/>
    </inkml:brush>
  </inkml:definitions>
  <inkml:trace contextRef="#ctx0" brushRef="#br0">25 1 18898,'0'0'10111,"0"14"-9754,-11 174 974,-2 49-120,12-234-1183,1 0 1,0 0-1,0 0 1,1 0-1,-1 0 1,0-1-1,1 1 1,0 0-1,0 0 1,0 0 0,0 0-1,0-1 1,0 1-1,1 0 1,-1-1-1,1 1 1,3 2-1,-3-4-15,0 0 0,-1 0 0,1 0 0,0 0-1,0-1 1,0 1 0,0-1 0,0 0 0,0 0-1,0 1 1,1-1 0,-1 0 0,0-1 0,0 1-1,0 0 1,0-1 0,0 1 0,0-1 0,0 1-1,0-1 1,-1 0 0,1 0 0,0 0 0,0 0-1,0 0 1,2-2 0,10-7-13,0 0 0,-1-1 0,18-19 0,-18 17 0,1 0 0,22-16 0,-34 28 0,-1 1 0,0-1 0,0 0 0,0 0 0,1 0 0,-1 1 0,0-1 0,1 0 0,-1 1 0,1 0 0,-1-1 0,0 1 0,1 0 0,-1-1 0,1 1 0,-1 0 0,1 0 0,-1 0 0,1 1 0,-1-1 0,1 0 0,-1 0 0,1 1 0,1 0 0,-1 1 0,-1-1 0,1 0 0,-1 1 0,1 0 0,-1-1 0,0 1 0,0 0 0,0 0 0,0-1 0,0 1 0,0 0 0,0 0 0,0 0 0,-1 0 0,1 3 0,2 12 0,-1-1 0,-1 1 0,-1 26 0,-1-29 0,0 1-5173,1-15 4958,0 0 0,0 0 0,0 0 0,0 1 0,0-1-1,0 0 1,1 0 0,-1 1 0,0-1 0,0 0 0,0 0 0,0 1 0,0-1 0,-1 0 0,1 0-1,0 0 1,0 1 0,0-1 0,0 0 0,0 0 0,0 1 0,0-1 0,0 0 0,0 0-1,-1 0 1,1 1 0,0-1 0,0 0 0,0 0 0,0 0 0,-1 0 0,1 1 0,0-1 0,0 0-1,0 0 1,-1 0 0,1 0 0,0 0 0,0 0 0,0 0 0,-1 0 0,1 0 0,0 1 0,0-1-1,-1 0 1,1 0 0,0 0 0,0 0 0,-1 0 0,1-1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0.092"/>
    </inkml:context>
    <inkml:brush xml:id="br0">
      <inkml:brushProperty name="width" value="0.025" units="cm"/>
      <inkml:brushProperty name="height" value="0.025" units="cm"/>
    </inkml:brush>
  </inkml:definitions>
  <inkml:trace contextRef="#ctx0" brushRef="#br0">1 196 21556,'0'0'9882,"11"-3"-9055,19-4-764,-1-2 0,0 0-1,0-2 1,-1-2 0,0 0 0,-1-2-1,35-25 1,-60 39-63,0-1 0,0 0 0,0 1 0,0-1 0,-1 0 0,1 0 0,-1 0 0,1-1 0,-1 1 0,0 0 0,1 0 0,0-5 0,-2 6 0,0 1 0,1-1 0,-1 0 0,0 0 0,-1 1 0,1-1 0,0 0 0,0 1 0,0-1 0,0 0 0,0 1 0,-1-1 0,1 1 0,0-1 0,-1 0 0,1 1 0,0-1 0,-1 1 0,1-1 0,-1 1 0,1-1 0,-1 1 0,1-1 0,-1 1 0,1 0 0,-1-1 0,1 1 0,-1-1 0,-1 1 0,-2-1 0,0 0 0,0 0 0,0 0 0,0 1 0,0-1 0,0 1 0,0 0 0,0 0 0,0 1 0,0-1 0,0 1 0,0 0 0,0 0 0,-5 2 0,0 1 0,0 1 0,0-1 0,0 2 0,1-1 0,-1 1 0,1 0 0,0 1 0,1 0 0,0 0 0,0 1 0,1 0 0,0 0 0,0 0 0,0 1 0,1 0 0,1 0 0,0 0 0,0 1 0,0-1 0,2 1 0,-1 0 0,1 0 0,-2 17 0,4-26 0,1 0 0,-1 0 0,0 0 0,0 0 0,0 0 0,1 0 0,-1 0 0,0 0 0,1 0 0,-1-1 0,1 1 0,-1 0 0,1 0 0,-1 0 0,1 0 0,0-1 0,-1 1 0,1 0 0,0-1 0,0 1 0,0 0 0,-1-1 0,1 1 0,0-1 0,0 1 0,1-1 0,35 5 0,-24-6 0,0 0 0,-1-1 0,21-6 0,29-15 0,-47 16 0,0 0 0,0 2 0,1 0 0,0 0 0,0 2 0,0 0 0,0 0 0,1 2 0,-1 0 0,17 1 0,-32 1 0,1 0 0,-1-1 0,1 1 0,-1 0 0,1 0 0,-1 0 0,0 0 0,0 0 0,1 0 0,-1 0 0,0 0 0,0 1 0,0-1 0,0 0 0,-1 1 0,1-1 0,0 1 0,0-1 0,-1 1 0,1-1 0,0 3 0,1-1 0,-2-18 0,0 8 0,1-170 0,-1 176-123,0 0 1,0 0-1,0 1 0,1-1 1,-1 0-1,0 1 1,1-1-1,-1 0 0,0 1 1,1-1-1,-1 0 0,1 1 1,-1-1-1,1 1 0,-1-1 1,1 1-1,0-1 0,-1 1 1,1-1-1,0 1 1,-1 0-1,1-1 0,0 1 1,-1 0-1,1 0 0,0 0 1,0-1-1,-1 1 0,1 0 1,0 0-1,0 0 0,-1 0 1,1 0-1,0 0 1,0 0-1,-1 1 0,1-1 1,0 0-1,0 0 0,-1 0 1,1 1-1,0-1 0,0 1 1,43 14-9306,-36-12 7447,27 10-5813</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0.714"/>
    </inkml:context>
    <inkml:brush xml:id="br0">
      <inkml:brushProperty name="width" value="0.025" units="cm"/>
      <inkml:brushProperty name="height" value="0.025" units="cm"/>
    </inkml:brush>
  </inkml:definitions>
  <inkml:trace contextRef="#ctx0" brushRef="#br0">151 63 20019,'0'0'7452,"-1"-8"-4366,1 5-2944,-1 0 0,1-1 0,-1 1 0,0 0 1,0 0-1,0 0 0,0 0 0,-1 0 0,1 0 0,-1 1 0,-2-5 1,2 6-127,1 0 0,0 0 0,-1 0 1,1 0-1,-1 0 0,1 1 0,-1-1 1,0 0-1,1 1 0,-1-1 1,1 1-1,-1-1 0,0 1 0,0 0 1,1 0-1,-1 0 0,0 0 0,0 0 1,1 0-1,-1 0 0,0 1 1,1-1-1,-1 1 0,0-1 0,1 1 1,-1-1-1,1 1 0,-1 0 0,1 0 1,-3 1-1,-3 3-16,1 0 0,0 1 0,-1 0 0,2 0 0,-1 0 0,1 0 0,0 1 0,0 0 0,1 0 0,0 1 0,0-1 0,1 1 0,0 0 0,0 0 0,0 0 0,1 0 0,1 0 0,-1 0 0,1 13 0,1-19 0,0 1 0,0-1 0,0 0 0,0 0 0,1 0 0,-1 0 0,1 0 0,-1 0 0,1 0 0,0-1 0,0 1 0,0 0 0,0 0 0,0 0 0,0-1 0,0 1 0,1-1 0,-1 1 0,0-1 0,1 1 0,2 1 0,0 0 0,1-1 0,-1 0 0,1 0 0,-1 0 0,1 0 0,0-1 0,-1 0 0,1 0 0,5 1 0,2-1 0,0-1 0,-1 0 0,1 0 0,0-1 0,-1 0 0,1-1 0,17-5 0,-20 3 0,1-1 0,-1 0 0,0 0 0,0-1 0,0 0 0,-1 0 0,0-1 0,0 0 0,-1 0 0,1-1 0,-2 0 0,1 0 0,-1-1 0,-1 0 0,1 0 0,-2 0 0,1-1 0,-1 0 0,0 0 0,-1 0 0,-1 0 0,1 0 0,-1 0 0,0-12 0,-2 22 0,0 1 0,-1-1 0,1 0 0,0 0 0,0 1 0,0-1 0,-1 0 0,1 0 0,0 0 0,0 1 0,-1-1 0,1 0 0,0 0 0,0 0 0,-1 0 0,1 0 0,0 0 0,-1 0 0,1 0 0,0 0 0,0 1 0,-1-1 0,1 0 0,0 0 0,-1-1 0,1 1 0,0 0 0,-1 0 0,1 0 0,0 0 0,0 0 0,-1 0 0,1 0 0,0 0 0,0 0 0,-1-1 0,1 1 0,0 0 0,0 0 0,-1 0 0,1-1 0,0 1 0,0 0 0,0 0 0,-1 0 0,1-1 0,0 1 0,0 0 0,0 0 0,0-1 0,0 1 0,0 0 0,-1-1 0,1 1 0,0 0 0,0 0 0,0-1 0,0 1 0,0 0 0,0-1 0,0 1 0,0 0 0,0-1 0,1 1 0,-17 19 0,11-9 0,0 1 0,0 0 0,1-1 0,0 2 0,0-1 0,-1 13 0,5-22 0,-1 0 0,1 0 0,-1 0 0,1 1 0,0-1 0,0 0 0,0 0 0,0 0 0,0 1 0,1-1 0,-1 0 0,0 0 0,1 0 0,0 0 0,0 1 0,-1-1 0,1 0 0,1 0 0,-1-1 0,0 1 0,0 0 0,1 0 0,-1-1 0,1 1 0,-1 0 0,1-1 0,0 0 0,-1 1 0,1-1 0,0 0 0,0 0 0,0 0 0,0 0 0,0 0 0,0 0 0,0-1 0,1 1 0,2 0 0,3 0 0,0-1 0,1 0 0,-1 0 0,0-1 0,1 0 0,-1 0 0,0-1 0,0 0 0,0 0 0,0-1 0,0 0 0,-1-1 0,1 0 0,-1 0 0,0 0 0,9-8 0,-8 6 0,0 0 0,-1-1 0,0 0 0,-1 0 0,0-1 0,0 0 0,0 0 0,-1 0 0,0 0 0,-1-1 0,0 0 0,0 0 0,4-18 0,-8 27 0,0 0 0,0 0 0,0 0 0,0 1 0,-1-1 0,1 0 0,0 0 0,0 0 0,0 0 0,0 0 0,-1 0 0,1 0 0,0 1 0,0-1 0,0 0 0,-1 0 0,1 0 0,0 0 0,0 0 0,0 0 0,-1 0 0,1 0 0,0 0 0,0 0 0,0 0 0,-1 0 0,1 0 0,0 0 0,0 0 0,0 0 0,-1 0 0,1-1 0,0 1 0,0 0 0,0 0 0,0 0 0,-1 0 0,1 0 0,0 0 0,0 0 0,0-1 0,0 1 0,-1 0 0,1 0 0,0 0 0,0 0 0,0-1 0,0 1 0,0 0 0,0 0 0,0 0 0,0-1 0,0 1 0,0 0 0,0 0 0,0 0 0,0-1 0,0 1 0,0 0 0,-6 7 0,2 0 0,-1 0 0,1 1 0,0 0 0,0-1 0,1 1 0,0 1 0,1-1 0,0 0 0,0 1 0,1-1 0,0 1 0,0 0 0,1 9 0,0-16 0,0-1 0,0 1 0,0 0 0,1-1 0,-1 1 0,0-1 0,1 1 0,-1-1 0,1 1 0,-1-1 0,1 1 0,0-1 0,0 0 0,0 1 0,-1-1 0,1 0 0,1 0 0,-1 1 0,0-1 0,0 0 0,0 0 0,0 0 0,2 0 0,1 1 0,-1 0 0,0-1 0,1 0 0,0 0 0,-1 0 0,1 0 0,-1-1 0,1 1 0,7-1 0,-3 0 0,1 0 0,-1-1 0,0-1 0,1 1 0,-1-1 0,0 0 0,0-1 0,13-6 0,-10 2 0,-1 0 0,0-1 0,0-1 0,-1 1 0,0-1 0,-1-1 0,1 0 0,-2 0 0,0-1 0,0 1 0,-1-1 0,0-1 0,8-21 0,-19 46-161,1-3-490,1 0 0,0 0 1,0 0-1,1 1 0,-1 12 0,3-21 486,0 0-1,0 0 1,0 0 0,0 0-1,1 1 1,-1-1-1,0 0 1,1 0 0,0-1-1,-1 1 1,1 0-1,0 0 1,0 0 0,0 0-1,0-1 1,0 1-1,1 0 1,-1-1 0,0 1-1,1-1 1,-1 1-1,1-1 1,-1 0 0,1 0-1,0 0 1,0 0-1,-1 0 1,1 0 0,0 0-1,0 0 1,0-1 0,0 1-1,0-1 1,3 1-1,22 1-6432,4-2-2157</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1.072"/>
    </inkml:context>
    <inkml:brush xml:id="br0">
      <inkml:brushProperty name="width" value="0.025" units="cm"/>
      <inkml:brushProperty name="height" value="0.025" units="cm"/>
    </inkml:brush>
  </inkml:definitions>
  <inkml:trace contextRef="#ctx0" brushRef="#br0">135 37 13773,'0'0'18268,"-11"-7"-17569,-36-19-672,46 25-27,-1 1 0,1-1 0,-1 1 0,1-1 0,-1 1 0,0 0 0,1 0 0,-1 0 0,0 0 0,1 0 0,-1 0 0,0 0 0,1 0 0,-1 1 0,0-1 0,1 1 0,-1-1 0,1 1 0,-1-1 0,1 1 0,-1 0 0,1 0 0,-1 0 0,1 0 0,0 0 0,-1 0 0,1 0 0,0 0 0,0 1 0,0-1 0,-2 3 0,3-3 0,-1 0 0,0 0 0,1 0 0,-1 0 0,1 0 0,-1 0 0,1 0 0,-1 0 0,1 0 0,0 0 0,0 1 0,-1-1 0,1 0 0,0 0 0,0 0 0,0 0 0,0 0 0,0 1 0,1-1 0,-1 0 0,0 0 0,0 0 0,1 0 0,-1 0 0,1 0 0,-1 0 0,1 0 0,-1 0 0,1 0 0,0 0 0,-1 0 0,1 0 0,0 0 0,0 0 0,0-1 0,0 1 0,-1 0 0,1-1 0,2 2 0,55 19-274,34 15-679,-85-33 900,0 1 1,0 0 0,0 1-1,0 0 1,-1 0-1,0 0 1,0 1 0,0 0-1,7 11 1,-12-16 63,0 0-1,0 0 1,0 0 0,0 1-1,-1-1 1,1 0-1,0 1 1,-1-1 0,0 0-1,1 1 1,-1-1 0,1 0-1,-1 1 1,0-1 0,0 1-1,0-1 1,0 0 0,0 1-1,0-1 1,-1 1-1,1-1 1,0 0 0,-1 1-1,1-1 1,-1 0 0,1 1-1,-2 1 1,0-1 34,0 0-1,0 0 1,0 0-1,-1 0 1,1 0 0,-1 0-1,1-1 1,-1 1-1,0-1 1,0 1-1,0-1 1,-3 1 0,-11 2 172,0 0 1,-1-1 0,-22 1-1,37-4-214,-13 2 26,-43 1-423,57-3 200,-1 0 0,0 0 1,0 0-1,1-1 1,-1 1-1,0-1 0,1 0 1,-1 0-1,0 0 0,1 0 1,-1 0-1,1 0 1,0-1-1,-1 1 0,1-1 1,-3-2-1,-5-15-9378</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2.196"/>
    </inkml:context>
    <inkml:brush xml:id="br0">
      <inkml:brushProperty name="width" value="0.025" units="cm"/>
      <inkml:brushProperty name="height" value="0.025" units="cm"/>
    </inkml:brush>
  </inkml:definitions>
  <inkml:trace contextRef="#ctx0" brushRef="#br0">55 67 14414,'0'0'12417,"-6"17"-11520,-8 37 93,3 0 0,2 1 0,-3 78 1,10-83-668,2 78 231,0-117-531,2 0-1,-1 0 0,1 0 1,1 0-1,0-1 0,1 1 0,0-1 1,10 19-1,-14-28-22,1 0 0,-1-1 0,0 1 0,1 0 0,-1 0 0,0-1 0,1 1 0,-1 0 0,1-1 0,-1 1 0,1-1 0,-1 1 0,1-1 0,0 1 0,-1-1 0,1 1 0,0-1 0,-1 1 0,1-1 0,0 0 0,0 1 0,-1-1 0,1 0 0,0 0 0,0 0 0,-1 1 0,1-1 0,0 0 0,0 0 0,0 0 0,-1 0 0,1 0 0,1-1 0,-1 0 0,1 0 0,-1 0 0,0-1 0,0 1 0,1 0 0,-1-1 0,0 1 0,0-1 0,0 1 0,0-1 0,-1 0 0,1 1 0,0-4 0,14-59 0,-12 32 0,-2 0 0,-1 0 0,-4-40 0,1 55 0,0-1 0,0 1 0,-2 0 0,0 0 0,-1 0 0,-1 1 0,-12-24 0,19 41 0,0-1 0,0 0 0,0 0 0,0 0 0,0 0 0,0 0 0,-1 0 0,1 0 0,0 0 0,0 0 0,0 0 0,0 0 0,0 0 0,0 0 0,0 0 0,0 1 0,0-1 0,0 0 0,0 0 0,0 0 0,0 0 0,0 0 0,-1 0 0,1 0 0,0 0 0,0 0 0,0 0 0,0 0 0,0 0 0,0 0 0,0 0 0,0 0 0,0 0 0,0 0 0,-1 0 0,1 0 0,0 0 0,0 0 0,0 0 0,0 0 0,0 0 0,0 0 0,0-1 0,0 1 0,0 0 0,0 0 0,0 0 0,0 0 0,0 0 0,0 0 0,-1 0 0,1 0 0,0 0 0,0 0 0,0 0 0,0 0 0,0 0 0,0 0 0,0-1 0,0 1 0,1 13 0,-1-10 0,1-1 0,0 1 0,-1 0 0,1-1 0,0 1 0,1 0 0,-1-1 0,0 1 0,1-1 0,-1 0 0,3 3 0,0-1 0,1-1 0,-1 0 0,1 0 0,0-1 0,-1 1 0,1-1 0,0 0 0,0 0 0,1-1 0,-1 0 0,0 0 0,0 0 0,1 0 0,-1-1 0,0 0 0,1 0 0,-1 0 0,0-1 0,1 1 0,-1-1 0,0-1 0,9-2 0,0-1 0,-1 0 0,0-1 0,-1 0 0,1-1 0,-1-1 0,-1 0 0,17-14 0,-17 12 0,0-1 0,-1 0 0,0-1 0,-1 0 0,0-1 0,-1 0 0,-1 0 0,0-1 0,0 1 0,-2-1 0,0-1 0,0 1 0,-1-1 0,-1 0 0,-1 0 0,0 0 0,0-19 0,-2 34 0,0-1 0,1 1 0,-1 0 0,0-1 0,0 1 0,0 0 0,0-1 0,0 1 0,0 0 0,0-1 0,0 1 0,0 0 0,0 0 0,0-1 0,0 1 0,0 0 0,0-1 0,0 1 0,0 0 0,0-1 0,0 1 0,0 0 0,0-1 0,0 1 0,-1 0 0,1-1 0,0 1 0,0 0 0,0 0 0,-1-1 0,1 1 0,0 0 0,0 0 0,0-1 0,-1 1 0,1 0 0,0 0 0,-1 0 0,1 0 0,0-1 0,0 1 0,-1 0 0,1 0 0,0 0 0,-1 0 0,1 0 0,0 0 0,-1 0 0,1 0 0,0 0 0,-1 0 0,1 0 0,0 0 0,-1 0 0,1 0 0,0 0 0,-1 0 0,1 0 0,0 1 0,-1-1 0,1 0 0,0 0 0,0 0 0,-1 0 0,1 1 0,0-1 0,-1 0 0,-16 21 0,5 3 0,1 1 0,1 0 0,2 1 0,0 0 0,1 1 0,2-1 0,1 1 0,1 0 0,1 0 0,2 42 0,1-66 0,-1 1 0,1-1 0,0 0 0,0 0 0,0 0 0,0 0 0,0 0 0,0 0 0,1-1 0,0 1 0,-1 0 0,1-1 0,0 1 0,0-1 0,1 0 0,-1 1 0,0-1 0,1 0 0,-1-1 0,1 1 0,0 0 0,0-1 0,-1 1 0,1-1 0,0 0 0,0 0 0,0 0 0,0 0 0,0-1 0,1 1 0,4-1 0,1 1 0,-1-1 0,0 0 0,0 0 0,0-1 0,0 0 0,0-1 0,0 0 0,0 0 0,0-1 0,0 0 0,9-5 0,0-2 0,-2-1 0,1-1 0,-1 0 0,-1-1 0,0-1 0,-1 0 0,0 0 0,-2-2 0,1 1 0,9-21 0,-27 97 0,5-55 0,-2 10 0,0 0 0,1 0 0,1 0 0,1 24 0,0-37 0,0 0 0,0 0 0,1 0 0,-1 0 0,1 0 0,0 0 0,0 0 0,0 0 0,0-1 0,0 1 0,1 0 0,-1 0 0,1-1 0,0 1 0,0-1 0,0 0 0,0 1 0,0-1 0,0 0 0,1 0 0,-1 0 0,1-1 0,-1 1 0,1 0 0,0-1 0,0 0 0,-1 0 0,1 0 0,0 0 0,4 1 0,2-1 0,0 0 0,0-1 0,1 0 0,-1 0 0,0-1 0,0 0 0,0-1 0,0 0 0,0 0 0,0-1 0,-1 0 0,1-1 0,-1 0 0,0 0 0,0-1 0,0 0 0,0 0 0,-1 0 0,0-1 0,0-1 0,-1 1 0,7-8 0,-5 4 0,0 0 0,-1 0 0,0-1 0,0 1 0,-1-2 0,-1 1 0,0-1 0,0 1 0,-1-2 0,-1 1 0,0 0 0,0 0 0,-1-1 0,-1 0 0,0-19 0,-1 31 0,0 0 0,0 0 0,0 0 0,0 1 0,0-1 0,0 0 0,0 0 0,-1 0 0,1 0 0,0 0 0,0 0 0,-1 0 0,1 0 0,-1 1 0,1-1 0,-1 0 0,1 0 0,-1 1 0,1-1 0,-1 0 0,1 0 0,-1 1 0,0-1 0,0 1 0,1-1 0,-1 1 0,-1-2 0,0 2 0,1 0 0,0 0 0,-1 0 0,1 1 0,-1-1 0,1 0 0,0 1 0,-1-1 0,1 0 0,0 1 0,-1-1 0,1 1 0,0 0 0,0 0 0,-3 1 0,-3 3 0,1 1 0,-1 0 0,1 0 0,-9 12 0,5-5 0,1 1 0,0 0 0,-7 18 0,13-26 0,1-1 0,0 0 0,1 0 0,-1 1 0,1-1 0,0 1 0,0-1 0,1 1 0,-1-1 0,1 1 0,1 0 0,-1-1 0,2 9 0,0-12 5,-1 1 0,1 0 1,0-1-1,0 0 0,0 1 0,0-1 0,0 0 0,0 0 1,1 0-1,-1 0 0,1-1 0,-1 1 0,1-1 1,-1 1-1,1-1 0,0 0 0,0 0 0,0 0 0,0-1 1,0 1-1,0 0 0,0-1 0,0 0 0,5 0 0,0 1-76,0-1-1,0 0 0,1-1 0,-1 1 0,0-1 0,0-1 0,0 0 0,9-3 0,-13 3-485,0 0 1,0 0-1,-1-1 0,1 1 0,-1-1 1,0 0-1,0 1 0,0-2 0,4-4 1,-3 2-1119,0 1 1,-1-1-1,0 1 0,-1-1 1,5-12-1,2-23-10603</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2.569"/>
    </inkml:context>
    <inkml:brush xml:id="br0">
      <inkml:brushProperty name="width" value="0.025" units="cm"/>
      <inkml:brushProperty name="height" value="0.025" units="cm"/>
    </inkml:brush>
  </inkml:definitions>
  <inkml:trace contextRef="#ctx0" brushRef="#br0">73 54 17873,'0'0'9257,"-60"-53"-6246,51 53-1378,5 0-960,4 9-449,0 7-128,13 3-480,7-1-2275,2-7-5028</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3.158"/>
    </inkml:context>
    <inkml:brush xml:id="br0">
      <inkml:brushProperty name="width" value="0.025" units="cm"/>
      <inkml:brushProperty name="height" value="0.025" units="cm"/>
    </inkml:brush>
  </inkml:definitions>
  <inkml:trace contextRef="#ctx0" brushRef="#br0">1 273 15439,'0'0'11637,"9"5"-9838,-7-4-1733,1 0 67,0 1 0,1 0 0,-1 0 0,0 0 0,0 0 1,0 1-1,0 0 0,0-1 0,-1 1 0,1 0 0,-1 0 0,0 0 1,0 0-1,0 1 0,0-1 0,-1 1 0,1-1 0,-1 1 0,0-1 1,2 7-1,4 32-19,-2-1 1,-2 1-1,-2 0 1,-1 0-1,-2 0 1,-2 0-1,-2-1 1,-20 72-1,18-93-114,6-19 0,0-7 0,1-10 0,9-31 0,24-86 0,-8 38 0,-12 44 0,37-151 0,-36 160 0,1 0 0,32-63 0,-43 99 0,0 1 0,0 0 0,1 0 0,-1 0 0,1 0 0,0 1 0,0 0 0,1 0 0,0 0 0,-1 0 0,1 0 0,0 1 0,1 0 0,-1 0 0,7-2 0,-9 4 0,0 0 0,1 1 0,-1-1 0,0 1 0,1-1 0,-1 1 0,1 0 0,-1 1 0,1-1 0,-1 0 0,0 1 0,1 0 0,-1 0 0,0 0 0,0 0 0,0 0 0,1 1 0,-1 0 0,0-1 0,-1 1 0,1 0 0,0 0 0,-1 1 0,1-1 0,-1 0 0,1 1 0,-1 0 0,2 2 0,0 0 0,-1 0 0,1 1 0,-1-1 0,0 1 0,0 0 0,-1-1 0,0 1 0,0 0 0,0 1 0,-1-1 0,0 0 0,0 0 0,0 1 0,-1-1 0,0 0 0,0 1 0,-1-1 0,1 0 0,-2 1 0,1-1 0,0 0 0,-4 7 0,2-4 0,-1-1 0,-1 0 0,1 0 0,-1 0 0,0-1 0,-1 1 0,0-1 0,0-1 0,-1 1 0,1-1 0,-2 0 0,1 0 0,0-1 0,-15 8 0,85-10 0,-47-3 0,1 2 0,-1-1 0,0 2 0,19 5 0,-29-7 0,0 1 0,-1 0 0,1 0 0,0 0 0,-1 1 0,0 0 0,1 0 0,-1 0 0,0 1 0,-1-1 0,1 1 0,-1 1 0,1-1 0,5 8 0,-10-11 0,1 0 0,0 0 0,-1 0 0,1 0 0,-1 0 0,1 1 0,-1-1 0,0 0 0,1 0 0,-1 1 0,0-1 0,0 0 0,0 0 0,0 1 0,0-1 0,0 0 0,0 1 0,0-1 0,0 0 0,-1 0 0,1 1 0,-1-1 0,1 0 0,-1 0 0,1 0 0,-2 2 0,0 0 0,0-1 0,-1 0 0,1 0 0,-1 0 0,0 0 0,1 0 0,-1 0 0,0-1 0,0 1 0,-5 1 0,-8 2 0,-1-1 0,0 0 0,-19 2 0,33-6 0,-26 4 0,-1 0 0,0-3 0,0 0 0,-37-5 0,65 4-106,0 0 1,0 0-1,0-1 0,1 1 1,-1 0-1,0-1 0,0 1 1,1-1-1,-1 0 0,0 0 1,1 1-1,-1-1 0,1 0 1,-1 0-1,1 0 0,-1-1 1,1 1-1,0 0 0,0-1 1,-1 1-1,1 0 0,0-1 1,0 1-1,0-1 0,1 0 1,-1 1-1,0-1 0,1 0 1,-1 1-1,1-1 0,-1 0 1,1 0-1,0-3 0,0-14-7608</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3.950"/>
    </inkml:context>
    <inkml:brush xml:id="br0">
      <inkml:brushProperty name="width" value="0.025" units="cm"/>
      <inkml:brushProperty name="height" value="0.025" units="cm"/>
    </inkml:brush>
  </inkml:definitions>
  <inkml:trace contextRef="#ctx0" brushRef="#br0">1 179 14638,'0'0'7714,"1"9"-5760,-1-7-1806,0 0 0,1 0 0,-1 0 0,1 1 0,-1-1 1,1 0-1,0 0 0,0 0 0,0 0 0,0 0 0,0 0 0,0 0 0,1 0 1,-1-1-1,0 1 0,1 0 0,0-1 0,-1 1 0,1-1 0,2 2 1,-1-2 56,1 0 1,-1 0-1,1 0 0,-1 0 1,1-1-1,-1 1 1,1-1-1,-1 0 1,1 0-1,0 0 1,-1 0-1,1-1 0,-1 0 1,1 0-1,-1 0 1,5-2-1,2-1-127,-2 0-1,1-1 0,0 0 1,-1 0-1,0-1 1,0 0-1,-1-1 0,0 0 1,0 0-1,0 0 1,-1-1-1,0 0 1,0-1-1,-1 1 0,-1-1 1,1 0-1,-1 0 1,0 0-1,-1 0 0,0-1 1,-1 0-1,0 1 1,1-13-1,-3 20-77,0 1 0,-1-1 0,1 1 0,0-1 0,0 1 0,-1-1 0,1 1 0,-1-1 0,1 1 0,-1 0 0,0-1 0,1 1 0,-1 0 0,0 0 0,0-1 0,0 1 0,0 0 0,0 0 0,0 0 0,0 0 0,-1 0 0,1 0 0,0 1 0,0-1 0,-1 0 0,1 1 0,-1-1 0,1 0 0,0 1 0,-1 0 0,1-1 0,-1 1 0,1 0 0,-1 0 0,1 0 0,-1 0 0,1 0 0,-3 0 0,0 0 0,0 1 0,0-1 0,0 1 0,0 0 0,0 0 0,0 0 0,0 0 0,0 1 0,0-1 0,1 1 0,-1 0 0,1 0 0,-7 6 0,2 2 0,-1 0 0,2 1 0,0 0 0,0 0 0,1 1 0,0 0 0,1 0 0,0 0 0,1 0 0,1 1 0,0 0 0,0 0 0,1 0 0,1 0 0,1 21 0,-1-32 0,1-1 0,1 1 0,-1 0 0,0-1 0,0 1 0,1-1 0,-1 1 0,0 0 0,1-1 0,0 1 0,-1-1 0,1 1 0,0-1 0,0 0 0,0 1 0,0-1 0,0 0 0,0 0 0,0 1 0,0-1 0,0 0 0,1 0 0,1 1 0,0-1 0,1 1 0,-1-1 0,1 0 0,-1 0 0,1 0 0,0 0 0,-1-1 0,1 1 0,0-1 0,3 0 0,7-1 0,0-1 0,-1 0 0,1 0 0,23-9 0,11-9 0,-1-3 0,-1-1 0,43-31 0,-31 19 0,-57 36 0,-1-1 0,0 1 0,1 0 0,-1-1 0,0 1 0,1 0 0,-1-1 0,1 1 0,-1 0 0,0 0 0,1 0 0,-1-1 0,1 1 0,-1 0 0,1 0 0,-1 0 0,1 0 0,-1 0 0,1 0 0,-1 0 0,1 0 0,-1 0 0,1 0 0,-1 0 0,1 0 0,-1 0 0,1 0 0,-1 1 0,0-1 0,1 0 0,-1 0 0,1 0 0,-1 1 0,1-1 0,-1 0 0,0 1 0,1-1 0,-1 0 0,0 1 0,1 0 0,1 25 0,-18 40 0,14-60 0,-5 39 0,9-44 0,0-1 0,1 1 0,-1-1 0,0 1 0,1-1 0,-1 0 0,0 0 0,1 0 0,-1 0 0,0-1 0,1 1 0,-1-1 0,3 0 0,6-4 0,-1 0 0,0 0 0,0-1 0,-1 0 0,0-1 0,15-13 0,21-15 0,-45 35-47,1 0 1,-1 0-1,0 0 0,1 0 1,-1-1-1,0 1 0,1 0 1,-1 0-1,0 0 0,1 0 1,-1 0-1,1 0 1,-1 0-1,0 0 0,1 0 1,-1 0-1,0 0 0,1 0 1,-1 0-1,0 1 0,1-1 1,-1 0-1,0 0 0,1 0 1,-1 0-1,0 1 0,1-1 1,-1 0-1,0 0 0,1 1 1,-1-1-1,0 0 0,0 0 1,0 1-1,1-1 0,-1 0 1,0 1-1,0-1 1,0 0-1,0 1 0,1-1 1,-1 0-1,0 1 0,0-1 1,0 1-1,0-1 0,0 0 1,0 1-1,0 0 0,4 29-5449,-2-11 678,4-1-5405</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4.355"/>
    </inkml:context>
    <inkml:brush xml:id="br0">
      <inkml:brushProperty name="width" value="0.025" units="cm"/>
      <inkml:brushProperty name="height" value="0.025" units="cm"/>
    </inkml:brush>
  </inkml:definitions>
  <inkml:trace contextRef="#ctx0" brushRef="#br0">200 303 18706,'0'0'12326,"-10"-4"-12000,6 2-313,2 1-7,0-1 0,-1 1-1,1 0 1,-1 0-1,1 0 1,-1 0 0,1 0-1,-1 1 1,0-1-1,1 1 1,-1 0-1,0 0 1,1 0 0,-1 0-1,0 0 1,0 0-1,1 1 1,-1-1 0,1 1-1,-1 0 1,0 0-1,1 0 1,-1 0 0,1 0-1,0 0 1,-1 1-1,1-1 1,0 1 0,-4 3-1,0 2 19,-58 60 647,60-62-626,0 0-1,0 0 1,1 0-1,-1 1 0,1 0 1,1-1-1,-1 1 0,1 0 1,0 0-1,0 0 1,-1 13-1,3-18-44,0-1 0,0 1 0,0 0 0,0-1 0,0 1 0,0 0 0,0-1 0,1 1 0,-1-1 0,0 1 0,1 0 0,-1-1 0,0 1 0,1-1 0,-1 1 0,1-1 0,-1 1 0,0-1 0,1 1 0,0-1 0,-1 1 0,1-1 0,-1 0 0,1 1 0,-1-1 0,1 0 0,0 1 0,-1-1 0,2 0 0,26 3 0,29-13 0,-37 1 0,-1 0 0,0-2 0,0 0 0,-1-1 0,-1 0 0,0-2 0,-1 0 0,0-1 0,-1 0 0,22-30 0,-22 25 0,-1-1 0,0 0 0,-2-1 0,-1 0 0,0-1 0,-2 0 0,-1 0 0,11-48 0,-17 30 0,-8 29 0,5 12 0,0 0 0,0 0 0,0 0 0,0 0 0,0 1 0,1-1 0,-1 0 0,0 0 0,0 1 0,0-1 0,0 1 0,1-1 0,-1 0 0,0 1 0,1 0 0,-1-1 0,0 1 0,1-1 0,-1 1 0,0 1 0,-10 10 0,1 1 0,0 0 0,2 0 0,-1 1 0,2 0 0,-11 24 0,8-11 0,0 1 0,-10 52 0,18-70-47,1-1-1,0 1 1,0-1-1,1 1 1,0-1 0,1 1-1,1 12 1,-1-19-38,0 0 0,0-1 0,0 1 1,0 0-1,0-1 0,1 1 0,-1-1 0,1 0 0,-1 1 0,1-1 0,0 0 1,0 0-1,0 0 0,0 0 0,0-1 0,1 1 0,-1 0 0,1-1 1,-1 0-1,1 1 0,-1-1 0,1 0 0,-1 0 0,1 0 0,0-1 1,0 1-1,-1-1 0,6 1 0,24 0-6294,1-1-4229</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4.888"/>
    </inkml:context>
    <inkml:brush xml:id="br0">
      <inkml:brushProperty name="width" value="0.025" units="cm"/>
      <inkml:brushProperty name="height" value="0.025" units="cm"/>
    </inkml:brush>
  </inkml:definitions>
  <inkml:trace contextRef="#ctx0" brushRef="#br0">64 70 18225,'0'0'4063,"-10"8"-609,-30 26-620,39-33-2717,0-1-1,0 1 0,0 0 0,0 0 0,0 0 0,0 0 1,0 0-1,1 0 0,-1 0 0,0 0 0,0 0 1,1 0-1,-1 1 0,1-1 0,0 0 0,-1 0 1,1 1-1,0-1 0,-1 0 0,1 0 0,0 1 0,0 2 1,1-4-65,-1 1 0,1 0 1,0 0-1,0 0 0,-1 0 0,1-1 1,0 1-1,0 0 0,0-1 1,0 1-1,0 0 0,0-1 1,0 1-1,0-1 0,0 0 1,0 1-1,0-1 0,0 0 0,0 0 1,1 1-1,57 0 317,-58-1-334,9-2-33,0 0 0,0 0 0,0-1 0,0-1 0,0 1 0,-1-2 0,0 1 0,1-1 0,12-10 0,-18 12-2,0 1 0,0-1 0,-1 1-1,1-1 1,-1 0 0,0-1 0,0 1 0,0 0 0,0-1-1,-1 0 1,0 1 0,1-1 0,-1 0 0,0 0 0,-1-1-1,1 1 1,-1 0 0,0 0 0,0-1 0,0 1 0,-1-1-1,1 1 1,-1-1 0,-1-6 0,1 10 0,0 1 0,0-1 0,-1 1 0,1-1 0,0 1 0,-1 0 0,1-1 0,0 1 0,-1-1 0,1 1 0,-1 0 0,1 0 0,-1-1 0,1 1 0,-1 0 0,1 0 0,-1-1 0,1 1 0,-1 0 0,1 0 0,-1 0 0,1 0 0,-1 0 0,1 0 0,-1 0 0,1 0 0,-1 0 0,1 0 0,-1 0 0,1 0 0,-1 0 0,1 1 0,-1-1 0,1 0 0,-1 0 0,1 0 0,-1 1 0,1-1 0,-1 1 0,-20 10 0,15-5 0,-1 0 0,2 1 0,-1-1 0,0 1 0,1 0 0,1 1 0,-1-1 0,1 1 0,0 0 0,1 0 0,0 0 0,0 0 0,1 1 0,0-1 0,0 1 0,1-1 0,0 1 0,1 0 0,0 11 0,1-18 0,0 0 0,1-1 0,-1 1 0,0 0 0,1 0 0,-1-1 0,1 1 0,-1-1 0,1 1 0,0-1 0,0 0 0,-1 1 0,1-1 0,0 0 0,0 0 0,0-1 0,0 1 0,1 0 0,-1-1 0,0 1 0,0-1 0,0 0 0,0 1 0,1-1 0,-1 0 0,0 0 0,0-1 0,3 1 0,7-1 0,-1 0 0,0 0 0,1-1 0,13-4 0,-9 0 0,0-1 0,-1-1 0,20-12 0,-23 12 0,0 0 0,0 2 0,1-1 0,0 2 0,22-7 0,-35 12 0,1 0 0,0 0 0,-1 0 0,1 0 0,0 1 0,-1-1 0,1 0 0,-1 0 0,1 1 0,0-1 0,-1 0 0,1 1 0,-1-1 0,1 1 0,-1-1 0,1 1 0,-1-1 0,0 1 0,1-1 0,-1 1 0,1-1 0,-1 1 0,0-1 0,1 1 0,-1 0 0,0-1 0,0 1 0,0 0 0,0-1 0,1 1 0,-1 0 0,0-1 0,0 1 0,0 0 0,0-1 0,0 1 0,-1 1 0,2 39 0,-1-18 0,1-22 0,-1 0 0,1 0 0,0 0 0,0 0 0,0 0 0,0 0 0,0-1 0,0 1 0,0 0 0,0 0 0,0-1 0,0 1 0,1-1 0,-1 1 0,0-1 0,0 1 0,1-1 0,-1 0 0,0 0 0,0 0 0,1 1 0,-1-1 0,0 0 0,1-1 0,2 1 0,37-3 0,-24-2 0,0 0 0,26-11 0,-32 11 0,0 0 0,0 1 0,0 1 0,1 0 0,-1 0 0,1 1 0,0 0 0,22 1 0,-33 1 3,-1 0 0,1 0-1,-1 1 1,1-1 0,0 1 0,-1-1-1,1 0 1,-1 1 0,1-1 0,-1 1-1,1-1 1,-1 1 0,1 0 0,-1-1 0,0 1-1,1-1 1,-1 1 0,0 0 0,0-1-1,1 1 1,-1 0 0,0-1 0,0 1-1,0 0 1,0-1 0,0 1 0,0 0 0,0-1-1,0 1 1,0 0 0,0-1 0,0 1-1,0 0 1,0 0 0,-1-1 0,1 1-1,-9 36-113,5-22-360,4-11-3304</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5.553"/>
    </inkml:context>
    <inkml:brush xml:id="br0">
      <inkml:brushProperty name="width" value="0.025" units="cm"/>
      <inkml:brushProperty name="height" value="0.025" units="cm"/>
    </inkml:brush>
  </inkml:definitions>
  <inkml:trace contextRef="#ctx0" brushRef="#br0">306 48 18289,'0'0'7789,"-4"-8"-4250,3 5-3385,0 1-1,0-1 1,-1 1-1,1-1 0,-1 1 1,0-1-1,0 1 1,0 0-1,0 0 0,0 0 1,0 0-1,0 1 1,-5-4-1,4 4-99,-1 0-1,0 0 1,0 0 0,1 1-1,-1-1 1,0 1 0,0 0-1,0 0 1,0 0-1,1 0 1,-1 1 0,0-1-1,-5 3 1,-15 2-20,0 2-1,0 0 1,1 2-1,1 1 1,-1 0-1,-40 28 1,62-38-45,0 0-1,1 0 1,-1 1-1,1-1 1,-1 0-1,0 0 1,1 1 0,-1-1-1,1 1 1,-1-1-1,1 1 1,-1-1-1,1 0 1,-1 1 0,1 0-1,0-1 1,-1 1-1,1-1 1,0 1-1,-1-1 1,1 1 0,0 0-1,0-1 1,-1 1-1,1 0 1,0-1-1,0 1 1,0 0 0,0-1-1,0 1 1,0 0-1,0-1 1,0 1-1,0 0 1,0-1 0,1 1-1,-1-1 1,0 1-1,0 0 1,1-1-1,-1 1 1,0-1 0,1 1-1,-1 0 1,0-1-1,1 1 1,-1-1-1,1 1 1,-1-1 0,1 0-1,-1 1 1,2 0-1,39 16-213,-25-12 266,15 7-69,9 3 7,-1 2 0,0 1 0,-1 2 0,42 31-1,-76-49 16,0 1 0,-1 0 1,0 0-1,0 0 0,0 1 0,0-1 0,0 1 0,-1 0 0,1-1 0,-1 1 0,0 0 0,0 0 0,-1 1 0,1-1 0,-1 0 0,1 5 0,-2-6 34,0 0 1,0-1-1,0 1 1,0 0 0,-1 0-1,1 0 1,-1-1-1,0 1 1,0 0-1,0-1 1,0 1-1,0-1 1,-1 1-1,1-1 1,-1 0 0,1 1-1,-1-1 1,0 0-1,0 0 1,0 0-1,0 0 1,-1-1-1,1 1 1,0-1 0,-5 3-1,-13 6-3,-1-1 0,0-1 0,0-2 0,0 0 0,-1 0 0,1-2-1,-1-1 1,0-1 0,0-1 0,-1 0 0,-22-4 0,44 3-30,0 0 0,-1 0 0,1 0 0,-1 0 0,1 0 0,0-1 0,-1 1 0,1-1 0,-1 1 0,1-1 0,0 1 0,0-1 0,-1 0 0,1 1-1,0-1 1,0 0 0,0 0 0,0 0 0,0 0 0,0 0 0,-2-2 0,3 1-16,-1 1 0,1 0 0,0 0 0,0-1 0,0 1 0,0 0 0,0-1 0,0 1 0,0 0 0,0-1 0,1 1 0,-1 0 0,0 0 0,1-1 0,-1 1 0,1 0 0,0 0 0,1-2 0,2-4-323,1 0 0,1 0 1,0 1-1,-1 0 0,14-10 0,129-83-15698,-89 60 5541</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6.104"/>
    </inkml:context>
    <inkml:brush xml:id="br0">
      <inkml:brushProperty name="width" value="0.025" units="cm"/>
      <inkml:brushProperty name="height" value="0.025" units="cm"/>
    </inkml:brush>
  </inkml:definitions>
  <inkml:trace contextRef="#ctx0" brushRef="#br0">96 0 17617,'0'0'13239,"-7"14"-12444,-10 33-516,1 1 0,2 1 0,-13 90 0,20-91-279,2 0 0,2 0 0,7 91 0,0-125 0,1-25 0,1-25 0,-6 36 0,16-103 0,-15 95 0,2-1 0,-1 1 0,1 0 0,0 0 0,0 0 0,1 0 0,0 0 0,1 1 0,-1 0 0,7-7 0,-8 12 0,0 0 0,0 0 0,-1 0 0,2 0 0,-1 0 0,0 1 0,0 0 0,0 0 0,1-1 0,-1 2 0,0-1 0,1 0 0,-1 1 0,1 0 0,-1-1 0,1 1 0,-1 1 0,1-1 0,-1 0 0,0 1 0,1 0 0,-1 0 0,0 0 0,1 0 0,-1 0 0,4 3 0,1 0 0,-1-1 0,0 1 0,0 1 0,-1-1 0,1 1 0,-1 1 0,0-1 0,0 1 0,0 0 0,4 8 0,-7-9 0,0 0 0,-1 0 0,1 1 0,-1-1 0,2 12 0,-3-15 0,-1 1 0,1-1 0,-1 0 0,0 0 0,0 0 0,0 0 0,0 0 0,0 0 0,0 1 0,0-1 0,0 0 0,-1 0 0,0 0 0,1 0 0,-1 0 0,0 0 0,0 0 0,-1 3 0,5-33 0,23-51 0,-14 40 0,22-49 0,-33 86 0,1 1 0,-1-1 0,0 1 0,1 0 0,-1-1 0,1 1 0,-1 0 0,1 0 0,-1 0 0,1 0 0,0 0 0,-1 0 0,1 1 0,0-1 0,0 0 0,0 1 0,0 0 0,0-1 0,-1 1 0,5 0 0,46 1 0,-32 0 0,30-1-4586,-48-10-8701</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6.457"/>
    </inkml:context>
    <inkml:brush xml:id="br0">
      <inkml:brushProperty name="width" value="0.025" units="cm"/>
      <inkml:brushProperty name="height" value="0.025" units="cm"/>
    </inkml:brush>
  </inkml:definitions>
  <inkml:trace contextRef="#ctx0" brushRef="#br0">57 64 13325,'0'0'5285,"-49"-4"-1794,42 1 353,7 1-1154,5-2-1088,21-2-545,9-1-289,9-2-255,4 0-321,4 3-192,-1 2-320,2 2-2179,-8 0-3138,-1-4-5510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7.430"/>
    </inkml:context>
    <inkml:brush xml:id="br0">
      <inkml:brushProperty name="width" value="0.025" units="cm"/>
      <inkml:brushProperty name="height" value="0.025" units="cm"/>
    </inkml:brush>
  </inkml:definitions>
  <inkml:trace contextRef="#ctx0" brushRef="#br0">181 74 8200,'0'0'22026,"-9"-4"-21412,7 3-598,-1 0 1,0 0-1,1 0 0,-1 1 1,0-1-1,0 1 0,1-1 1,-1 1-1,0 0 0,0 0 1,0 0-1,1 0 0,-1 1 1,0-1-1,0 1 0,-3 1 1,0 1 3,1 0 0,0 0 0,0 1 0,0-1 0,0 1 1,1 0-1,-1 1 0,-5 7 0,1-2 98,0 0 1,1 0-1,1 0 1,0 1 0,0 0-1,1 1 1,1-1-1,0 1 1,-4 13-1,9-25-114,0 0 0,0 1 0,1-1 0,-1 0 0,0 0 0,0 1 0,0-1 0,0 0 0,0 0 0,0 1-1,1-1 1,-1 0 0,0 0 0,0 1 0,0-1 0,1 0 0,-1 0 0,0 0 0,0 0 0,1 1 0,-1-1 0,0 0 0,0 0 0,1 0 0,-1 0 0,0 0 0,1 0 0,-1 0 0,0 0-1,0 0 1,1 0 0,-1 0 0,0 0 0,1 0 0,-1 0 0,0 0 0,0 0 0,1 0 0,-1 0 0,0 0 0,1 0 0,-1 0 0,0 0 0,0-1 0,1 1 0,-1 0 0,17-6 93,2-7-97,-1-1 0,0 0 0,-1-1 0,-1-1 0,0-1 0,21-31 0,30-29 0,-66 76 0,0 0 0,0 0 0,0 0 0,0 0 0,0 0 0,0 0 0,0 0 0,1 0 0,-1 0 0,0 0 0,1 1 0,-1-1 0,0 0 0,1 1 0,-1-1 0,0 1 0,1 0 0,-1-1 0,1 1 0,-1 0 0,1 0 0,-1 0 0,2 0 0,-1 1 0,-1 0 0,0 0 0,0 0 0,0-1 0,0 1 0,0 1 0,0-1 0,0 0 0,0 0 0,0 0 0,-1 0 0,1 1 0,0-1 0,-1 0 0,1 0 0,-1 1 0,0-1 0,1 1 0,-1 1 0,3 12 0,-2 1 0,0 0 0,-1 21 0,0-25 0,0-11 0,0 1 0,-1-1 0,1 1 0,0-1 0,1 1 0,-1-1 0,0 1 0,0-1 0,0 1 0,1-1 0,-1 1 0,1-1 0,0 1 0,-1-1 0,1 1 0,0-1 0,0 0 0,-1 0 0,1 1 0,2 0 0,-1-1 0,0 0 0,0 0 0,1-1 0,-1 0 0,0 1 0,0-1 0,1 0 0,-1 0 0,0 0 0,0 0 0,1 0 0,-1-1 0,4 0 0,17-4 0,-1-2 0,23-8 0,-30 9 0,1 0 0,0 1 0,0 1 0,0 1 0,0 0 0,19-1 0,-34 4 0,0 0 0,0 0 0,1 0 0,-1 0 0,0 0 0,0 1 0,0-1 0,0 0 0,0 0 0,0 1 0,0-1 0,0 1 0,0-1 0,0 1 0,0-1 0,0 1 0,0 0 0,0-1 0,0 1 0,-1 0 0,1 0 0,0 0 0,0 0 0,-1-1 0,1 1 0,-1 0 0,1 0 0,-1 0 0,1 2 0,0 0 0,0 0 0,-1 1 0,0-1 0,1 0 0,-1 1 0,-1-1 0,1 1 0,0-1 0,-2 7 0,-1 2 0,-1 0 0,0 0 0,-1-1 0,-9 18 0,4-9 0,10-20 0,0 0 0,0 0 0,0 0 0,0 0 0,0 1 0,0-1 0,0 0 0,0 0 0,0 0 0,0 0 0,0 0 0,1 0 0,-1 0 0,0 1 0,0-1 0,0 0 0,0 0 0,0 0 0,0 0 0,0 0 0,0 0 0,0 0 0,1 0 0,-1 0 0,0 0 0,0 0 0,0 0 0,0 0 0,0 0 0,0 0 0,1 0 0,-1 1 0,0-1 0,0 0 0,0 0 0,0-1 0,0 1 0,0 0 0,1 0 0,-1 0 0,0 0 0,0 0 0,0 0 0,0 0 0,0 0 0,0 0 0,0 0 0,1 0 0,-1 0 0,0 0 0,0 0 0,0 0 0,0 0 0,0-1 0,0 1 0,0 0 0,0 0 0,0 0 0,0 0 0,0 0 0,0 0 0,1 0 0,-1-1 0,31-25 0,-18 15 0,10-9 0,-3 1 0,2 1 0,0 2 0,41-25 0,-63 41 0,1 0 0,-1-1 0,1 1 0,-1 0 0,0 0 0,1 0 0,-1-1 0,1 1 0,-1 0 0,1 0 0,-1 0 0,1 0 0,-1 0 0,1 0 0,-1 0 0,1 0 0,-1 0 0,1 0 0,-1 0 0,1 0 0,-1 0 0,1 0 0,-1 0 0,0 1 0,1-1 0,-1 0 0,1 0 0,-1 1 0,1-1 0,-1 0 0,0 0 0,1 1 0,-1-1 0,0 0 0,1 1 0,-1-1 0,0 1 0,0-1 0,1 0 0,-1 1 0,0-1 0,0 1 0,0-1 0,1 1 0,-1-1 0,0 1 0,0-1 0,0 1 0,0-1 0,0 1 0,0-1 0,0 1 0,0-1 0,0 0 0,0 1 0,0-1 0,0 1 0,0-1 0,-1 1 0,1-1 0,0 1 0,0-1 0,-1 1 0,1 0 0,-13 47 0,8-30 0,5-18 0,0 0 0,0 1 0,0-1 0,0 0 0,0 0 0,0 1 0,0-1 0,0 0 0,0 0 0,0 1 0,1-1 0,-1 0 0,0 0 0,0 0 0,0 1 0,0-1 0,1 0 0,-1 0 0,0 0 0,0 1 0,0-1 0,1 0 0,-1 0 0,0 0 0,0 0 0,1 0 0,-1 0 0,0 0 0,0 0 0,1 1 0,-1-1 0,0 0 0,0 0 0,1 0 0,-1 0 0,0 0 0,1 0 0,-1 0 0,0-1 0,0 1 0,1 0 0,-1 0 0,0 0 0,0 0 0,1 0 0,-1 0 0,0 0 0,0-1 0,0 1 0,1 0 0,-1 0 0,0-1 0,14-5 0,-14 6 0,4-2 0,-1 0 0,0 0 0,1 1 0,-1-1 0,1 1 0,-1 0 0,1 0 0,0 0 0,-1 1 0,1-1 0,5 1 0,-9 1-123,1-1 0,-1 1 0,1 0 1,-1 0-1,1 0 0,-1 0 0,0 0 0,0 0 0,0 0 1,1 0-1,-1 0 0,0 0 0,0-1 0,0 1 0,0 0 0,0 0 1,-1 0-1,1 0 0,0 0 0,0 0 0,-1 1 0,-5 22-6767,0-10-2671</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7.834"/>
    </inkml:context>
    <inkml:brush xml:id="br0">
      <inkml:brushProperty name="width" value="0.025" units="cm"/>
      <inkml:brushProperty name="height" value="0.025" units="cm"/>
    </inkml:brush>
  </inkml:definitions>
  <inkml:trace contextRef="#ctx0" brushRef="#br0">0 150 20275,'0'0'12097,"9"-2"-11750,43-3-295,-35 5-52,0-1-1,-1-1 1,1 0-1,-1-2 1,1 0-1,-1 0 1,18-8-1,22-26 1,-52 35 0,-1 0 0,0 1 0,0-1 0,-1 0 0,1-1 0,-1 1 0,1 0 0,-1-1 0,0 1 0,0-1 0,-1 0 0,1 1 0,-1-1 0,2-6 0,-3 9 0,0 1 0,0-1 0,0 0 0,0 1 0,0-1 0,0 0 0,0 0 0,0 1 0,0-1 0,0 0 0,-1 1 0,1-1 0,0 1 0,0-1 0,-1 0 0,1 1 0,0-1 0,-1 1 0,1-1 0,-1 1 0,1-1 0,-1 1 0,1-1 0,-1 1 0,1-1 0,-1 1 0,1-1 0,-1 1 0,1 0 0,-1-1 0,-1 1 0,-27-2 0,19 3 0,1 1 0,0 0 0,0 1 0,-13 5 0,14-4 0,-1 1 0,1 0 0,0 0 0,0 1 0,1 0 0,-1 0 0,2 0 0,-1 1 0,1 0 0,-1 1 0,2 0 0,-1-1 0,1 2 0,1-1 0,-1 1 0,2-1 0,-1 1 0,1 0 0,0 0 0,1 1 0,0-1 0,-1 19 0,3-25 0,0 0 0,0-1 0,0 1 0,1 0 0,0 0 0,-1-1 0,1 1 0,0-1 0,0 1 0,0-1 0,1 1 0,-1-1 0,1 0 0,-1 0 0,1 1 0,0-1 0,0 0 0,4 3 0,-2-2 0,1 0 0,0 0 0,0 0 0,1 0 0,-1-1 0,1 0 0,-1 0 0,9 1 0,6 0 0,-1-1 0,0 0 0,1-2 0,25-2 0,-9-6-1359,-17-7-3288,-2-6-6932</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45:28.208"/>
    </inkml:context>
    <inkml:brush xml:id="br0">
      <inkml:brushProperty name="width" value="0.025" units="cm"/>
      <inkml:brushProperty name="height" value="0.025" units="cm"/>
    </inkml:brush>
  </inkml:definitions>
  <inkml:trace contextRef="#ctx0" brushRef="#br0">1 1 17136,'0'0'8905,"70"6"-5991,-18-3-1152,16-1-1506,7-2-864,-6 0-4261,-9-5-9224</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0:56.936"/>
    </inkml:context>
    <inkml:brush xml:id="br0">
      <inkml:brushProperty name="width" value="0.025" units="cm"/>
      <inkml:brushProperty name="height" value="0.025" units="cm"/>
    </inkml:brush>
  </inkml:definitions>
  <inkml:trace contextRef="#ctx0" brushRef="#br0">159 91 7911,'0'0'2211,"-11"-4"-151,-44-11 187,-18-3 2349,54 10 1176,19 8-5641,0 0 0,0 0-1,0 0 1,0 0 0,0 0 0,0 0 0,0 0-1,0 0 1,0 0 0,0-1 0,0 1-1,0 0 1,0 0 0,0 0 0,0 0-1,0 0 1,0 0 0,454-23 2880,-65 1-2648,1176 53-45,-262 4 223,-1041-40-113,91 1 47,-338 5-544,-1 0 0,1 1 1,-1 1-1,1 1 0,-1 0 1,18 7-1,-27-7-924,-13-14-17232</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1:13.843"/>
    </inkml:context>
    <inkml:brush xml:id="br0">
      <inkml:brushProperty name="width" value="0.025" units="cm"/>
      <inkml:brushProperty name="height" value="0.025" units="cm"/>
    </inkml:brush>
  </inkml:definitions>
  <inkml:trace contextRef="#ctx0" brushRef="#br0">0 91 7783,'0'0'12845,"8"-3"-11821,5-2-707,1 2 0,0-1-1,0 2 1,0 0-1,21-1 1,86 4 766,-53 0-750,1152-29 2192,-388-14-335,-1 65-1028,-533-1-201,373-20 0,-313-8-961,105-8 0,-147-2-5184,-280 15-2193,-2-9-5238</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1:28.572"/>
    </inkml:context>
    <inkml:brush xml:id="br0">
      <inkml:brushProperty name="width" value="0.025" units="cm"/>
      <inkml:brushProperty name="height" value="0.025" units="cm"/>
    </inkml:brush>
  </inkml:definitions>
  <inkml:trace contextRef="#ctx0" brushRef="#br0">0 26 8488,'0'0'15636,"11"-5"-15043,5 0-363,-1 1 0,1 0 0,-1 1 0,1 1 0,0 0 0,0 2 0,0-1 0,1 2 0,-1 0 0,23 5 0,184 27 743,2-10 1,303-6-1,-23-25-744,185 3 188,-637 5-264,0 2 0,1 3-1,-1 2 1,55 14 0,-82-9 128,-26-7-58,-14-1-76,-38-1-1387,0-5-6142,19-2-689</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1:37.740"/>
    </inkml:context>
    <inkml:brush xml:id="br0">
      <inkml:brushProperty name="width" value="0.025" units="cm"/>
      <inkml:brushProperty name="height" value="0.025" units="cm"/>
    </inkml:brush>
  </inkml:definitions>
  <inkml:trace contextRef="#ctx0" brushRef="#br0">6 30 5862,'0'0'12929,"-1"0"-12911,1 0 1,0 0-1,0 0 0,0 0 1,-1 0-1,1 0 0,0 0 0,0 0 1,0 0-1,-1 0 0,1 0 1,0-1-1,0 1 0,0 0 0,-1 0 1,1 0-1,0 0 0,0 0 1,0-1-1,0 1 0,0 0 0,-1 0 1,1 0-1,0 0 0,0-1 1,0 1-1,0 0 0,0 0 0,0 0 1,0 0-1,0-1 0,0 1 1,0 0-1,0 0 0,0-1 0,0 1 1,0 0-1,0 0 0,0-1 0,11-2 428,0 1-1,0 0 1,1 0-1,-1 1 1,1 1-1,16 0 1,-13 0-249,1323-11 2712,-592 8-2685,-452 4 129,722 65 1168,-622-29-1377,-375-35-8,-13 0 62,0-1 0,0-1 0,0 1-1,1-1 1,-1 0 0,0 0 0,0-1 0,12-2 0,-18 3-190,0 0-1,0-1 1,0 1 0,1 0 0,-1-1 0,0 1 0,0 0 0,0-1 0,0 1 0,0-1 0,0 1-1,0 0 1,0-1 0,0 1 0,-1 0 0,1-1 0,0 1 0,0 0 0,0-1 0,0 1-1,0 0 1,-1-1 0,1 1 0,0 0 0,0-1 0,0 1 0,-1 0 0,1 0 0,0-1 0,0 1-1,-1 0 1,1 0 0,0 0 0,-1-1 0,1 1 0,0 0 0,-1 0 0,1 0 0,0 0 0,-1 0-1,1 0 1,0-1 0,-1 1 0,1 0 0,-1 0 0,-16-8-692,4 5-674,-16-8-3197,19-4-1997,9-1-1279</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2:39.829"/>
    </inkml:context>
    <inkml:brush xml:id="br0">
      <inkml:brushProperty name="width" value="0.025" units="cm"/>
      <inkml:brushProperty name="height" value="0.025" units="cm"/>
    </inkml:brush>
  </inkml:definitions>
  <inkml:trace contextRef="#ctx0" brushRef="#br0">1 90 6726,'0'0'15962,"8"-6"-15092,-2 2-715,0 0-1,-1 1 0,1 0 0,1 0 0,-1 1 1,0 0-1,0 0 0,1 0 0,0 0 0,-1 1 1,1 1-1,-1-1 0,1 1 0,0 0 1,0 0-1,-1 1 0,11 2 0,60 17 572,-33-8-422,58 9 1,60-7 22,200-9 0,145 11 434,68 14-270,0-49-360,26 1 586,1741-13 244,-483 45-929,-215 43 43,-1417-68 563,350-61 0,-560 69-672,-11 3-45,0 0 0,-1-1 1,1 0-1,0 0 0,0-1 0,0 1 0,-1-1 1,1-1-1,-1 1 0,0-1 0,1 0 0,-1 0 1,4-4-1,-8 6-64,-1 1 0,0-1 0,0 0 0,0 0 0,0 0 0,0 1 0,0-1 0,0 0 0,0 0 0,0 0 0,0 0 0,0 1 0,-1-1-1,1 0 1,0 0 0,-1 1 0,1-1 0,0 0 0,-1 0 0,1 1 0,-1-1 0,1 0 0,-1 1 0,1-1 0,-1 1 0,0-1 0,1 1 0,-1-1 0,0 1 0,1-1 0,-1 1 0,0-1 0,0 1 0,0 0 0,-33-18-5269,28 15 3584,-33-17-9164</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3:41.509"/>
    </inkml:context>
    <inkml:brush xml:id="br0">
      <inkml:brushProperty name="width" value="0.025" units="cm"/>
      <inkml:brushProperty name="height" value="0.025" units="cm"/>
    </inkml:brush>
  </inkml:definitions>
  <inkml:trace contextRef="#ctx0" brushRef="#br0">1 1 6887,'122'23'2511,"-55"-9"-922,109 9 1,104-9 2841,1036 37-288,1317-64-2238,-671 0-988,-1297 15-899,-556-2 57,1580 19 522,-780 75 323,-727-69-847,104-7-4349,-207-16 3433,-7 11-4827,-34-11-741</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3:42.560"/>
    </inkml:context>
    <inkml:brush xml:id="br0">
      <inkml:brushProperty name="width" value="0.025" units="cm"/>
      <inkml:brushProperty name="height" value="0.025" units="cm"/>
    </inkml:brush>
  </inkml:definitions>
  <inkml:trace contextRef="#ctx0" brushRef="#br0">9658 1122 10314,'0'0'2114,"8"-10"-107,-2 2-1799,-1 1 1,0-1-1,0-1 1,0 1-1,-1-1 0,5-14 1,-8 18-185,0 0 1,0 0 0,-1 1-1,1-1 1,-1 0 0,0 0-1,0 0 1,-1 0 0,0 1-1,1-1 1,-2 0 0,1 0-1,0 1 1,-1-1 0,0 1-1,0-1 1,0 1-1,-4-6 1,-9-9 121,1 1 0,-2 0 0,-1 1 0,0 0 0,-1 2 0,-32-23 0,0 6 635,-82-39 0,41 31-78,-2 4-1,-189-47 1,-207-9-277,476 89-419,-1965-272 255,-1272 104 480,2719 190-350,-975 160 0,1038-75-424,389-80 24,0 3 0,2 3 0,-127 70 0,185-89-12,0 1-1,0 1 0,2 1 0,0 0 0,0 1 1,1 0-1,1 2 0,-14 19 0,22-25 10,0 0-1,1 0 0,1 1 1,0 0-1,0 0 0,1 0 1,1 1-1,0-1 0,0 1 1,1 0-1,1 0 0,0-1 1,1 1-1,1 0 0,1 14 1,1-12 16,1 0-1,0 0 1,1-1 0,0 0 0,1 0 0,1 0 0,0-1 0,1 0 0,0 0 0,1-1 0,1 0 0,0-1 0,0 0-1,1 0 1,12 9 0,9 4 19,0 0 0,2-3 0,0 0-1,59 24 1,19 0 88,2-5-1,156 34 1,247 24 21,-500-95-131,2768 279 308,-590-289-249,-6-144 1303,-1677 98-1103,-9-39-143,-297 31-45,-185 53-45,-1 0 0,0-2 1,-1 0-1,0-1 0,0-1 0,-1-1 1,24-22-1,-37 30-19,0 1-1,-1-1 1,0 0 0,0 0-1,0 0 1,0-1 0,-1 1-1,0-1 1,0 0 0,-1 0-1,0 0 1,0 0 0,0 0 0,-1 0-1,1-1 1,-2 1 0,1-1-1,-1 1 1,0-1 0,0 1-1,0-1 1,-1 1 0,0 0-1,-1-1 1,1 1 0,-1 0 0,0 0-1,-1 0 1,0 0 0,0 0-1,0 1 1,0-1 0,-1 1-1,-6-7 1,-9-9-34,-2 2 0,0 0-1,-2 2 1,0 0 0,-1 1 0,0 1 0,-33-13-1,-12-3-324,-118-33 0,-256-39-2820,136 51-1716,-16 4-4531</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3:56.171"/>
    </inkml:context>
    <inkml:brush xml:id="br0">
      <inkml:brushProperty name="width" value="0.025" units="cm"/>
      <inkml:brushProperty name="height" value="0.025" units="cm"/>
    </inkml:brush>
  </inkml:definitions>
  <inkml:trace contextRef="#ctx0" brushRef="#br0">1 76 6470,'0'0'12844,"20"-9"-11888,8-2-727,0 1-1,0 2 1,0 1-1,1 1 1,43-4 0,816-5 2307,5 53-1954,37 1-406,-641-36-147,384 16 16,-645-17-63,-17-2-6,-1 0-1,1 0 1,0 2 0,0-1-1,0 1 1,-1 1 0,1 0-1,-1 0 1,17 9 0,-18-3-829,-9-8 750,1-1 1,-1 0-1,0 0 1,0 0 0,0 0-1,0 0 1,0 1-1,0-1 1,1 0-1,-1 0 1,0 0-1,0 0 1,0 1-1,0-1 1,0 0-1,0 0 1,0 1-1,0-1 1,0 0-1,0 0 1,0 0-1,0 1 1,0-1-1,0 0 1,0 0-1,0 0 1,0 1-1,0-1 1,0 0-1,0 0 1,0 0-1,0 1 1,0-1-1,-1 0 1,1 0-1,0 0 1,0 0 0,0 1-1,0-1 1,0 0-1,0 0 1,-1 0-1,1 0 1,0 0-1,0 1 1,0-1-1,-1 0 1,1 0-1,0 0 1,0 0-1,0 0 1,-1 0-1,1 0 1,0 0-1,0 0 1,0 0-1,-1 0 1,1 0-1,0 0 1,0 0-1,-1 0 1,-15 0-5557</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3:57.228"/>
    </inkml:context>
    <inkml:brush xml:id="br0">
      <inkml:brushProperty name="width" value="0.025" units="cm"/>
      <inkml:brushProperty name="height" value="0.025" units="cm"/>
    </inkml:brush>
  </inkml:definitions>
  <inkml:trace contextRef="#ctx0" brushRef="#br0">1 2 11755,'0'0'3908,"15"-1"-3780,55 3 286,119 18-1,-28 0-284,1081 5 886,-828-28 110,469 4 190,1758-13-468,-1662-5 386,822-19 620,190 53-209,-1957-15-1954,62 3-1471,-30-7-3276,-18-5-2011</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1:08.317"/>
    </inkml:context>
    <inkml:brush xml:id="br0">
      <inkml:brushProperty name="width" value="0.025" units="cm"/>
      <inkml:brushProperty name="height" value="0.025" units="cm"/>
    </inkml:brush>
  </inkml:definitions>
  <inkml:trace contextRef="#ctx0" brushRef="#br0">0 0 2402,'0'0'3235</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1:08.971"/>
    </inkml:context>
    <inkml:brush xml:id="br0">
      <inkml:brushProperty name="width" value="0.025" units="cm"/>
      <inkml:brushProperty name="height" value="0.025" units="cm"/>
    </inkml:brush>
  </inkml:definitions>
  <inkml:trace contextRef="#ctx0" brushRef="#br0">76 1 7143,'0'0'4126,"-10"0"-2145,-31 2-438,40-2-1414,0 0 1,0 0 0,-1 1 0,1-1-1,0 0 1,0 0 0,0 1-1,0-1 1,0 0 0,0 1 0,0-1-1,0 1 1,0 0 0,0-1-1,0 1 1,0 0 0,0-1 0,0 1-1,0 0 1,1 0 0,-1 0-1,0 0 1,0 1 0,1-1-87,-1-1 0,1 1 0,0-1 0,0 1-1,0-1 1,0 1 0,0-1 0,0 0 0,1 1 0,-1-1 0,0 1 0,0-1 0,0 1 0,0-1 0,0 1 0,1-1 0,-1 1 0,0-1 0,0 0 0,1 1-1,-1-1 1,0 1 0,1-1 0,-1 0 0,0 1 0,1-1 0,-1 0 0,1 0 0,-1 1 0,0-1 0,1 0 0,-1 0 0,1 1 0,-1-1 0,1 0-1,-1 0 1,1 0 0,-1 0 0,1 0 0,-1 0 0,1 0 0,0 0 0,57 4 1625,0-2-1,102-10 1,-108 4-1391,303-16 163,466 31 1,-285 34-228,278 19 46,2-34-64,-170-30 2896,-645 0-3034,-1 0 0,1 0 0,0 0 0,0 0 0,-1 0 0,1-1 0,0 1 0,-1 0 0,1 0 0,0 0 0,-1 0 0,1-1 0,0 1 0,-1 0 0,1-1 0,-1 1 0,1-1 0,0 1 0,-1 0 0,1-1 0,-1 1 0,1-1 0,-1 1 0,0-1 0,1-1 0,-1 2-50,1-1 1,-2 1-1,1-1 1,0 1-1,0-1 1,0 1 0,0-1-1,0 1 1,0 0-1,0-1 1,0 1-1,-1-1 1,1 1-1,0-1 1,0 1 0,-1 0-1,1-1 1,0 1-1,-1-1 1,1 1-1,0 0 1,-1-1 0,1 1-1,-1 0 1,1 0-1,0-1 1,-1 1-1,1 0 1,-1 0-1,1 0 1,-1 0 0,1-1-1,-1 1 1,1 0-1,0 0 1,-2 0-1,-7-2-456,0 1 0,0 0 0,-1 1 0,-17 0 0,-3 1-3079,2-4-3367,10-5-4246</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06.783"/>
    </inkml:context>
    <inkml:brush xml:id="br0">
      <inkml:brushProperty name="width" value="0.025" units="cm"/>
      <inkml:brushProperty name="height" value="0.025" units="cm"/>
    </inkml:brush>
  </inkml:definitions>
  <inkml:trace contextRef="#ctx0" brushRef="#br0">1 55 6662,'0'0'1794,"18"-54"-7495</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41.348"/>
    </inkml:context>
    <inkml:brush xml:id="br0">
      <inkml:brushProperty name="width" value="0.025" units="cm"/>
      <inkml:brushProperty name="height" value="0.025" units="cm"/>
    </inkml:brush>
  </inkml:definitions>
  <inkml:trace contextRef="#ctx0" brushRef="#br0">13342 1328 8168,'-1077'-412'2712,"-39"119"-107,-71 87-724,-12 62-1208,1158 140-681,-2235-186 388,1590 171 191,-909 91 0,202 126 553,27 126-513,797-139-528,444-136-77,2 5 0,-164 98 0,252-130 31,1 1 0,1 1 0,1 2 0,2 1 0,-31 34 0,52-50-13,0 1 1,1 0-1,0 0 1,0 1-1,2 0 1,0 0-1,-8 24 1,11-27-11,1-1 0,1 1-1,0 0 1,0 0 0,0 0 0,2-1 0,-1 1 0,1 0 0,0 0-1,1-1 1,0 1 0,6 15 0,0-9 16,0 0 0,0 0 0,2-1 0,0 0 0,0-1 0,2 0 0,-1-1 0,2 0 0,23 18 0,13 7 156,79 46 1,4-9-50,2-7 1,4-5 0,182 57 0,-93-53-70,325 54 1,-233-76-21,366 3-1,329-53 104,541-82 235,-1-50-153,-815 68-147,1187-115 217,-12-44-254,-483-14-103,-1425 240 53,393-100-22,-345 84 36,-1-1 1,-1-4 0,0-1 0,-2-3 0,49-34 0,-87 53 11,0-1 1,-1-1-1,0 0 0,-1 0 0,0-1 1,-1 0-1,13-22 0,-18 27 12,-1 0 0,0 0 1,0-1-1,-1 1 0,0-1 0,0 0 0,0 1 0,-1-1 0,0 0 0,-1 0 0,1 0 1,-1 0-1,-1 0 0,1 0 0,-1 0 0,0 0 0,-5-12 0,2 8 7,0 1-1,-1 0 1,-1 0-1,0 0 1,0 1-1,-1 0 0,0 0 1,-13-12-1,-3 0-24,0 1 1,-32-20-1,-15-4-34,-2 2 0,-103-42 1,-172-47-22,3 25-936,-4 14 0,-526-69 0,-733 41-4051,1049 110-11</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48.498"/>
    </inkml:context>
    <inkml:brush xml:id="br0">
      <inkml:brushProperty name="width" value="0.025" units="cm"/>
      <inkml:brushProperty name="height" value="0.025" units="cm"/>
    </inkml:brush>
  </inkml:definitions>
  <inkml:trace contextRef="#ctx0" brushRef="#br0">56 1 1794,'7'6'704,"-7"1"-704,-3-1 128,-24-1-288,-6-1-640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49.140"/>
    </inkml:context>
    <inkml:brush xml:id="br0">
      <inkml:brushProperty name="width" value="0.025" units="cm"/>
      <inkml:brushProperty name="height" value="0.025" units="cm"/>
    </inkml:brush>
  </inkml:definitions>
  <inkml:trace contextRef="#ctx0" brushRef="#br0">127 91 7687,'-11'-1'1335,"-104"-22"6155,114 23-7453,8 0-64,1212 3 3902,851-2-1125,-1344-20-2301,442 7 997,-710 43-1297,163 3-212,-521-36 413,1-4 1,188-37-1,-263 36 677,-26 7-1014,0 0 1,0 0-1,0 0 0,-1 0 1,1 0-1,0 0 1,0 0-1,0-1 1,0 1-1,0 0 0,0 0 1,0 0-1,0 0 1,0 0-1,0 0 0,0 0 1,0 0-1,0 0 1,0 0-1,0 0 1,0 0-1,0 0 0,0-1 1,-1 1-1,1 0 1,0 0-1,0 0 0,0 0 1,0 0-1,0 0 1,0 0-1,0 0 0,1 0 1,-1 0-1,0-1 1,0 1-1,0 0 1,0 0-1,0 0 0,0 0 1,0 0-1,0 0 1,0 0-1,0 0 0,0 0 1,0 0-1,0 0 1,0 0-1,-44-1-18,8 0-1599,32 1 914,0 0 0,0-1 1,0 0-1,0 1 0,1-2 0,-1 1 0,0 0 0,1-1 0,-1 1 0,1-1 0,-1 0 1,-3-4-1,-10-16-9613</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50.495"/>
    </inkml:context>
    <inkml:brush xml:id="br0">
      <inkml:brushProperty name="width" value="0.025" units="cm"/>
      <inkml:brushProperty name="height" value="0.025" units="cm"/>
    </inkml:brush>
  </inkml:definitions>
  <inkml:trace contextRef="#ctx0" brushRef="#br0">134 399 3908,'-14'-4'875,"2"1"-544,2 2-77,1-1 0,-1 0 0,1-1 0,-1 0 0,1-1-1,0 0 1,0 0 0,-16-11 0,24 14-202,0 0 0,1 1 0,-1-1 0,0 0 0,1 0 0,-1 0 0,1 0 0,-1 0 0,1 0 1,0 0-1,-1 0 0,1 0 0,0 0 0,0 0 0,0 0 0,-1 0 0,1 0 0,0 0 0,0 0 0,1 0 0,-1 0 0,0 0 0,0 0 0,0 0 0,1 0 0,-1 0 0,0 0 1,1 0-1,-1 0 0,1 0 0,-1 0 0,1 0 0,0 0 0,-1 0 0,1 1 0,0-1 0,0 0 0,-1 1 0,1-1 0,0 0 0,0 1 0,0-1 0,0 1 0,0-1 0,0 1 1,1-1-1,56-24 207,-49 22-173,87-28 570,144-28 1,108 2 923,-333 55-1526,1160-110 1226,8 89-131,-725 34 108,-337-2-805,207 41 1,-311-46-448,-13-4-9,1 1 1,0 0 0,-1-1-1,1 2 1,0-1 0,-1 0 0,0 1-1,1 0 1,-1 0 0,0 1-1,0-1 1,0 1 0,0 0-1,0 0 1,4 4 0,-8-7-3,0 1 0,0-1 0,1 0 0,-1 1 0,0-1 0,0 1 0,0-1 0,0 1 0,1-1 0,-1 1 0,0-1 0,0 1 0,0-1 0,0 0 0,0 1 0,0-1 0,0 1 0,0-1 0,0 1 0,-1-1 0,1 1 0,0-1 0,0 1 0,0-1 0,0 0 0,-1 1 0,1-1 0,0 1 0,0-1 0,-1 0 0,1 1 0,0-1 0,-1 0 0,1 1 0,0-1 0,-1 0 0,1 0 0,-1 1 0,1-1 0,-1 0 0,-11 5-123,1 0 0,-1-1 0,0 0 0,0-1 0,-1-1 0,-14 1 0,5 1-62,-343 31-7032,219-31 860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51.412"/>
    </inkml:context>
    <inkml:brush xml:id="br0">
      <inkml:brushProperty name="width" value="0.025" units="cm"/>
      <inkml:brushProperty name="height" value="0.025" units="cm"/>
    </inkml:brush>
  </inkml:definitions>
  <inkml:trace contextRef="#ctx0" brushRef="#br0">960 1 6887,'-241'7'2324,"111"-7"-1004,1 7-1,-181 31 1,298-36-1220,1 1 1,0 0-1,0 1 1,0 0 0,1 0-1,0 1 1,-1 1-1,-13 10 1,20-14-89,1 1-1,0 0 1,0 0 0,0 1 0,1-1 0,-1 1-1,1-1 1,-1 1 0,1 0 0,0 0 0,1 0-1,-1 0 1,1 0 0,0 0 0,0 1 0,0-1-1,0 0 1,1 1 0,0-1 0,0 0 0,0 1-1,0-1 1,1 0 0,-1 1 0,3 6 0,0-1-49,1-1 1,0 1-1,1-1 1,0 0-1,0 0 1,1 0-1,0-1 1,0 0-1,1 0 1,0 0 0,1-1-1,-1 0 1,2-1-1,-1 0 1,16 9-1,-2-2-109,1-1-1,1-1 1,0-1-1,0-1 0,33 7 1,1-4 144,0-3 1,74 2 0,124-10 473,-156-2-139,792-35 1966,-299 6-1064,1676 2 1233,-678 19-2171,-398-28 604,437-4 493,-1608 41-1393,10-1-29,0 2 0,0 1 0,37 7-1,-67-9-59,0 0-1,1 1 1,-1-1 0,0 1-1,1 0 1,-1-1-1,0 1 1,0 0 0,0 0-1,0 0 1,0 1-1,0-1 1,0 0 0,0 1-1,-1-1 1,1 1-1,0 0 1,-1-1-1,1 1 1,-1 0 0,0 0-1,0 0 1,0 0-1,0 0 1,2 5 0,-3-5-192,0 1 0,0 0 0,-1-1 0,1 1 0,0 0 1,-1 0-1,0-1 0,0 1 0,0-1 0,0 1 0,0-1 1,0 1-1,-1-1 0,1 0 0,-1 1 0,1-1 0,-1 0 1,0 0-1,-2 2 0,-13 12-4514</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4:53.573"/>
    </inkml:context>
    <inkml:brush xml:id="br0">
      <inkml:brushProperty name="width" value="0.025" units="cm"/>
      <inkml:brushProperty name="height" value="0.025" units="cm"/>
    </inkml:brush>
  </inkml:definitions>
  <inkml:trace contextRef="#ctx0" brushRef="#br0">5911 873 18834,'-169'-206'934,"6"7"996,133 167-1924,-1 1 0,-1 2 0,-71-48 0,40 40-102,-1 3 1,-2 3-1,-2 3 1,0 3-1,-128-29 0,40 23-201,-254-16-1,151 36-1098,-306 25 0,-256 83 745,774-89 655,-654 110 229,7 36 1286,542-111-701,-206 86 0,297-102-627,2 2 0,1 3 0,2 2 0,1 3 0,1 2 0,-52 50 0,81-63-223,1 0-1,2 1 0,0 2 1,2 0-1,1 1 0,2 1 1,0 1-1,3 1 0,0 0 1,2 0-1,2 1 0,-8 43 1,13-50-136,2 0 0,1 0 0,1 0 0,1 1 1,1-1-1,1 0 0,2 0 0,1 0 0,1-1 0,1 1 1,1-1-1,1-1 0,2 0 0,0 0 0,2-1 0,23 33 1,-8-22 78,1-1 1,2-2-1,1-1 1,1-2-1,2-1 1,1-1 0,1-2-1,56 27 1,5-4 20,3-4 1,135 39-1,-9-19-29,411 60 0,250-38 697,991-58 1140,-1457-53-1461,-2-18 0,-2-19 0,477-134 0,-422 42-197,-406 126-66,-1-2-1,-1-3 1,-2-3 0,102-78-1,-147 100-1,0-1-1,-1-1 0,-1-1 1,-1-1-1,-1 0 0,0-1 1,-1 0-1,-1-1 0,-1 0 1,0-1-1,7-25 0,-13 30-6,-1 0-1,0 0 1,-2-1 0,0 1-1,0-1 1,-2 0-1,0 0 1,-1 1 0,-1-1-1,0 0 1,-1 1-1,-1 0 1,0 0 0,-2 0-1,0 0 1,-9-17-1,-2 1-5,-2 1-1,-1 1 0,-1 1 1,-2 1-1,-1 1 0,-1 1 1,-37-30-1,-10-1 9,-139-84 1,59 56 49,-5 7 1,-2 6-1,-4 8 1,-252-66-1,127 63 62,-546-55 0,-114 94-2150,318 69-4078,294-5-1489</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12.963"/>
    </inkml:context>
    <inkml:brush xml:id="br0">
      <inkml:brushProperty name="width" value="0.025" units="cm"/>
      <inkml:brushProperty name="height" value="0.025" units="cm"/>
    </inkml:brush>
  </inkml:definitions>
  <inkml:trace contextRef="#ctx0" brushRef="#br0">13792 530 16271,'-980'-93'705,"-101"-18"-1126,55 4-626,-490 35 1071,528 33 854,398 8 21,-659-30 346,-3 45-608,767 36-507,2 22-1,3 20 0,2 21 0,5 21 0,-706 252 0,592-120-137,453-172 51,2 5 1,-148 105-1,238-144-67,2 1 0,1 2 0,1 2 0,2 1 0,1 2 0,-48 70-1,70-88-26,2 1-1,0-1 0,1 2 0,2-1 0,0 1 0,1 1 0,-5 27 0,10-32-17,0 0 0,1-1 0,1 1-1,0 0 1,2-1 0,0 1 0,1-1 0,0 1-1,2-1 1,9 25 0,-1-15 23,0-2 0,2 0 0,0-1 0,2 0 0,1-1 0,1-1 0,0-1 0,2-1 0,0-1 0,2 0 0,24 15-1,21 11-5,2-4 0,126 56-1,-7-21 98,4-8-1,222 48 1,416 51 265,-783-159-306,2215 333 361,21-169 205,968-152-133,-1384-100-378,-20-166-758,-1205 96-219,-450 93 552,232-103 0,-358 131 442,-1-3-1,-1-3 1,-2-2-1,-2-3 1,57-50-1,-95 70 107,-1-2 1,-1-1-1,-1-1 0,-1-1 0,32-53 0,-40 57 35,-1-1 0,-1-1-1,-1 0 1,-1 0 0,-1 0 0,0-1-1,-2 0 1,1-39 0,-4 34-18,-2 0 0,-1 0-1,-2 1 1,0-1 0,-2 1 0,-1 0 0,-18-44 0,10 36-72,-3 1 0,0 0-1,-3 1 1,-1 1 0,-26-31 0,-3 8-81,-3 1 0,-2 3-1,-2 2 1,-2 3 0,-93-56-1,6 18-71,-4 7-1,-4 6 0,-168-53 0,-510-112-528,404 146-980,-586-49-1,-454 97-5156,908 67 2752</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0.271"/>
    </inkml:context>
    <inkml:brush xml:id="br0">
      <inkml:brushProperty name="width" value="0.025" units="cm"/>
      <inkml:brushProperty name="height" value="0.025" units="cm"/>
    </inkml:brush>
  </inkml:definitions>
  <inkml:trace contextRef="#ctx0" brushRef="#br0">369 17 20211,'0'0'7479,"-13"-4"-6374,3 1-949,4 1-105,0 0-1,0 1 1,0-1 0,0 1-1,0 0 1,0 1 0,0 0-1,0 0 1,0 0-1,0 0 1,0 1 0,-1 0-1,-7 3 1,-5 3 39,0 1 0,1 1 0,0 1 0,1 0 0,0 2 0,0 0 0,1 0 0,1 2 0,0 0 0,1 0 0,0 2 0,1-1 0,-14 25 0,25-37-62,0 0 0,1 1 1,-1-1-1,1 1 0,0-1 0,0 1 0,0-1 1,0 1-1,1 0 0,-1 5 0,1-7-24,0-1-1,1 1 1,-1-1-1,0 1 1,1-1 0,-1 1-1,1-1 1,0 1-1,0-1 1,-1 0-1,1 1 1,0-1-1,0 0 1,0 0-1,0 1 1,0-1-1,1 0 1,-1 0-1,0 0 1,0 0-1,1-1 1,-1 1 0,1 0-1,-1-1 1,0 1-1,4 0 1,9 4-256,1-1 0,0-1 1,1 0-1,20 0 0,66-2-5318,-58-1 1204,3 0-2985</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0.616"/>
    </inkml:context>
    <inkml:brush xml:id="br0">
      <inkml:brushProperty name="width" value="0.025" units="cm"/>
      <inkml:brushProperty name="height" value="0.025" units="cm"/>
    </inkml:brush>
  </inkml:definitions>
  <inkml:trace contextRef="#ctx0" brushRef="#br0">50 1 16560,'0'0'8520,"-35"50"-6470,28-29-577,2-2-864,3 1-481,2-4-128,0-2-609,0-5-160,10-5-256,9-4-96,4 0-512,7-15-1410,1-6-1697,4-6-3140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0.940"/>
    </inkml:context>
    <inkml:brush xml:id="br0">
      <inkml:brushProperty name="width" value="0.025" units="cm"/>
      <inkml:brushProperty name="height" value="0.025" units="cm"/>
    </inkml:brush>
  </inkml:definitions>
  <inkml:trace contextRef="#ctx0" brushRef="#br0">227 0 10218,'0'0'15630,"-65"63"-14092,42-33-321,4-2-32,4-2-416,8-2-353,7-5-320,0-7-160,10-7-384,8-5-353,8 0-864,-5-5-2115,-2-11-2178,-3 0-8808</inkml:trace>
  <inkml:trace contextRef="#ctx0" brushRef="#br0" timeOffset="1">0 144 19154,'0'0'12780,"91"-15"-12459,-41 7-321,3 4 32,-6 4-705,-5 0-1890,-8 0-2625,-7-1-4518</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1.313"/>
    </inkml:context>
    <inkml:brush xml:id="br0">
      <inkml:brushProperty name="width" value="0.025" units="cm"/>
      <inkml:brushProperty name="height" value="0.025" units="cm"/>
    </inkml:brush>
  </inkml:definitions>
  <inkml:trace contextRef="#ctx0" brushRef="#br0">26 1 13773,'0'0'18994,"63"49"-27738,-45-40-4645</inkml:trace>
  <inkml:trace contextRef="#ctx0" brushRef="#br0" timeOffset="1">1 230 12236,'0'0'20531,"40"-11"-22645,-21 4-8328</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2.764"/>
    </inkml:context>
    <inkml:brush xml:id="br0">
      <inkml:brushProperty name="width" value="0.025" units="cm"/>
      <inkml:brushProperty name="height" value="0.025" units="cm"/>
    </inkml:brush>
  </inkml:definitions>
  <inkml:trace contextRef="#ctx0" brushRef="#br0">67 19 16271,'0'0'7746,"-1"12"-6566,-6 38 444,-18 71 1,-7 44 192,32-164-1801,-1-1 0,1 1 0,0-1 1,0 1-1,0-1 0,0 1 0,-1-1 0,1 1 0,0 0 0,0-1 0,0 1 0,0-1 0,0 1 0,1-1 0,-1 1 0,0 0 0,0-1 0,0 1 0,0-1 0,1 1 0,-1-1 0,0 1 0,0-1 1,1 1-1,-1-1 0,0 1 0,1-1 0,-1 0 0,1 1 0,-1-1 0,1 1 0,-1-1 0,0 0 0,1 0 0,-1 1 0,2-1 0,20-9 822,24-30 234,227-275-1072,-259 297 0,-12 14-942,1 1-2350,-7 4-1725,-9 9-4246</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3.106"/>
    </inkml:context>
    <inkml:brush xml:id="br0">
      <inkml:brushProperty name="width" value="0.025" units="cm"/>
      <inkml:brushProperty name="height" value="0.025" units="cm"/>
    </inkml:brush>
  </inkml:definitions>
  <inkml:trace contextRef="#ctx0" brushRef="#br0">0 1 17873,'0'0'14894,"62"51"-14894,-34-41 0,-2 0 0,0 4-1634,-4-1-2113,-2 0-2019,-5-2-3170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3.479"/>
    </inkml:context>
    <inkml:brush xml:id="br0">
      <inkml:brushProperty name="width" value="0.025" units="cm"/>
      <inkml:brushProperty name="height" value="0.025" units="cm"/>
    </inkml:brush>
  </inkml:definitions>
  <inkml:trace contextRef="#ctx0" brushRef="#br0">89 2 16367,'0'0'11937,"-10"-1"-10987,6 1-864,0 0 0,0 0 0,-1 0 0,1 1 0,0-1 0,0 1 0,0 0 1,0 0-1,0 1 0,-6 2 0,7-3-20,1 1 0,1-1 0,-1 1 1,0 0-1,0-1 0,0 1 0,1 0 1,-1 0-1,1 0 0,0 0 1,0 0-1,-1 0 0,1 1 0,0-1 1,1 0-1,-1 1 0,0-1 0,1 0 1,-1 1-1,1-1 0,0 1 0,0-1 1,0 0-1,0 1 0,0 2 1,1-4-52,0 0 0,0 0 1,1 0-1,-1-1 0,0 1 1,0 0-1,0-1 0,1 1 1,-1-1-1,0 1 0,1-1 1,-1 1-1,0-1 1,1 0-1,-1 0 0,0 1 1,1-1-1,-1 0 0,1 0 1,-1-1-1,0 1 0,1 0 1,1-1-1,38-3 289,-31 0-262,1 0-1,0 0 0,19-13 1,-23 13-103,0 0 1,0 0 0,1 0-1,-1 1 1,1 0 0,0 0-1,0 1 1,0 0 0,12-1-1,-19 3 68,0 1 0,0 0 1,0-1-1,-1 1 0,1 0 0,0 0 0,0-1 0,0 1 0,-1 0 0,1 0 0,-1 0 0,1 0 0,0 0 0,-1 0 0,0 0 0,1 0 0,-1 0 0,0 0 0,1 0 0,-1 0 0,0 1 0,0-1 0,0 0 0,0 0 0,0 0 0,0 0 0,0 0 0,0 0 0,-1 0 0,1 0 0,0 1 0,-1 0 0,-8 47 361,8-46-359,34-25-9,-27 18-103,48-32-5939,-51 34 5466,1 1 0,0-1 0,0 0 0,0 1 0,0 0-1,0 0 1,0 0 0,0 1 0,1-1 0,-1 1 0,0 0 0,0 0-1,5 1 1</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3.822"/>
    </inkml:context>
    <inkml:brush xml:id="br0">
      <inkml:brushProperty name="width" value="0.025" units="cm"/>
      <inkml:brushProperty name="height" value="0.025" units="cm"/>
    </inkml:brush>
  </inkml:definitions>
  <inkml:trace contextRef="#ctx0" brushRef="#br0">123 1 20403,'0'0'6604,"-10"5"-6102,-55 33 515,62-35-919,-1-1-1,1 1 1,-1 0 0,1-1-1,0 2 1,0-1-1,0 0 1,0 1 0,1-1-1,0 1 1,-1 0 0,1 0-1,0-1 1,1 2-1,-1-1 1,1 0 0,0 0-1,-1 5 1,2-8-117,1 0 1,0-1 0,-1 1 0,1-1-1,0 1 1,-1-1 0,1 1 0,0-1-1,0 1 1,0-1 0,-1 0 0,1 1-1,0-1 1,0 0 0,0 0 0,0 0-1,-1 0 1,1 0 0,0 1 0,0-2-1,0 1 1,1 0 0,30 0-685,-25 0 310,31-3-1834,-29 1 1974,1 1 1,-1 1-1,1 0 0,-1 0 1,18 3-1,-26-2 383,-1-1 0,1 1-1,0 0 1,0 0 0,-1 0 0,1 0-1,-1 1 1,1-1 0,-1 0-1,1 0 1,-1 0 0,0 0-1,1 0 1,-1 1 0,0-1-1,0 0 1,0 0 0,0 1-1,0-1 1,0 0 0,0 0-1,-1 0 1,1 1 0,0-1 0,-1 2-1,-9 31 2308,4-25-2191,0 0 0,-1-1 0,0 0 0,-14 13 0,17-17-199,0-1-1,0 0 1,0 0 0,0 0-1,0-1 1,0 0-1,-1 1 1,1-2 0,-1 1-1,0 0 1,1-1-1,-9 1 1,13-2-114,-1 0 0,1 0-1,-1 0 1,0 0 0,1 0 0,-1 0-1,1-1 1,-1 1 0,1 0 0,-1 0-1,1-1 1,-1 1 0,1 0 0,-1-1-1,1 1 1,-1 0 0,1-1 0,-1 1 0,1-1-1,0 1 1,-1-1 0,1 1 0,0-1-1,-1 1 1,1-1 0,0 1 0,0-1-1,0 0 1,-1 1 0,1-1 0,0 1 0,0-1-1,0 0 1,0 1 0,0-1 0,0 1-1,0-1 1,0 0 0,0 1 0,0-1-1,1 1 1,-1-1 0,0 1 0,1-2-1,9-27-7001,5 10-2182</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4.373"/>
    </inkml:context>
    <inkml:brush xml:id="br0">
      <inkml:brushProperty name="width" value="0.025" units="cm"/>
      <inkml:brushProperty name="height" value="0.025" units="cm"/>
    </inkml:brush>
  </inkml:definitions>
  <inkml:trace contextRef="#ctx0" brushRef="#br0">85 0 18706,'0'0'4713,"-9"8"-1744,5-5-2748,-41 38 2120,42-37-2290,0-1 0,1 1 0,-1 0 0,1 0 1,0 0-1,0 0 0,0 0 0,0 1 0,1-1 0,0 1 0,0-1 0,0 1 0,0 8 0,1-12-57,0 0 0,1 0 0,-1 0 0,1 0 0,0 0 0,-1 0 0,1 0 0,0 0 0,-1 0 0,1 0 0,0 0 0,0-1-1,0 1 1,0 0 0,0-1 0,0 1 0,0-1 0,0 1 0,0-1 0,0 1 0,0-1 0,0 1 0,0-1 0,0 0 0,0 0 0,0 0 0,1 0-1,-1 0 1,0 0 0,0 0 0,0 0 0,0 0 0,0 0 0,0 0 0,1-1 0,0 0 0,44-10 305,-34 5-434,0-1 0,-1-1-1,0 0 1,-1 0 0,19-20 0,-32 33 320,1 1 0,0-1 1,0 0-1,0 1 1,1-1-1,0 1 0,0 0 1,0-1-1,1 1 1,0 8-1,2-14-152,0 1 1,0 0-1,1-1 0,-1 1 1,0-1-1,0 0 1,0 0-1,1 0 0,-1 0 1,0 0-1,0 0 0,0 0 1,1-1-1,-1 1 0,2-2 1,5-1 23,0-2 0,0 0 0,-1 0-1,11-7 1,31-19-262,-47 29 176,0 1-1,1-1 0,-1 1 1,0 0-1,0 1 0,0-1 0,1 0 1,-1 1-1,0 0 0,1 0 1,-1 0-1,0 0 0,7 1 0,-8 1 98,-1 0 0,1 1-1,0-1 1,-1 0 0,0 0 0,0 1-1,0-1 1,0 1 0,0 0-1,0-1 1,0 1 0,-1-1-1,0 1 1,1 0 0,-1-1-1,0 1 1,0 3 0,3 15 315,-3-19-383,1-1 0,0 0 0,0 0 0,0 0 0,0 1 0,0-1 0,0 0 0,0 0 0,0 0 0,0-1 0,0 1 0,1 0 0,-1 0 0,0-1 0,0 1 0,1-1 0,-1 1 0,1-1 0,-1 1 0,0-1 0,1 0 0,-1 0 0,1 1 0,-1-1 0,1 0 0,-1-1 0,0 1 0,1 0 0,-1 0 0,1 0 0,-1-1 0,1 1 0,1-2 0,56-19 0,-45 15 0,-6 3 0,4-3 0,0 2 0,0-1 0,0 2 0,1 0 0,-1 0 0,24-1 0,-35 4 0,0 0 0,-1 0 0,1 1 0,-1-1 0,1 0 0,-1 1 0,1-1 0,-1 0 0,1 1 0,-1-1 0,1 1 0,-1-1 0,1 1 0,-1-1 0,1 1 0,-1-1 0,0 1 0,0-1 0,1 1 0,-1 0 0,0-1 0,0 1 0,1 0 0,-1-1 0,0 1 0,0-1 0,0 1 0,0 0 0,0-1 0,0 1 0,0 1 0,0 31 0,0-12 0,0-20 0,1-1 0,0 1 0,0-1 0,-1 1 0,1-1 0,0 1 0,0-1 0,0 0 0,0 1 0,-1-1 0,1 0 0,0 1 0,0-1 0,0 0 0,0 0 0,0 0 0,0 0 0,0 0 0,0 0 0,0 0 0,0 0 0,-1-1 0,1 1 0,0 0 0,0 0 0,0-1 0,0 1 0,1-1 0,27-9 0,5 1-2685</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6.048"/>
    </inkml:context>
    <inkml:brush xml:id="br0">
      <inkml:brushProperty name="width" value="0.025" units="cm"/>
      <inkml:brushProperty name="height" value="0.025" units="cm"/>
    </inkml:brush>
  </inkml:definitions>
  <inkml:trace contextRef="#ctx0" brushRef="#br0">125 232 5029,'1'-6'1854,"1"0"0,-2 0 1,1 0-1,-1-1 0,0 1 1,0 0-1,0-1 1,-3-10-1,2 16-1583,1 0 0,-1-1 0,1 1 1,-1 0-1,0 0 0,1-1 0,-1 1 0,0 0 1,0 0-1,0 0 0,0 0 0,0 0 1,0 0-1,0 1 0,-1-1 0,1 0 0,-1 0 1,-1 0-148,0 0 0,1 0 0,-1 1 1,0-1-1,1 1 0,-1 0 0,0 0 1,0 0-1,1 0 0,-1 0 0,-4 2 1,3-1-121,0 0 1,1 1-1,0-1 1,-1 1-1,1 0 1,0 0-1,0 0 1,0 1-1,0-1 1,0 1-1,1-1 1,-1 1-1,1 0 0,-1 0 1,1 0-1,0 1 1,0-1-1,-2 6 1,2-4 9,-1 1 0,1-1 1,0 1-1,0-1 0,1 1 0,0 0 1,0 0-1,0 0 0,1 0 0,0 0 1,0 6-1,1-11-5,-1 0 1,1 0-1,-1-1 0,1 1 1,0 0-1,-1-1 0,1 1 1,0-1-1,0 1 0,-1-1 1,1 1-1,0-1 0,0 1 1,0-1-1,0 0 0,0 0 1,0 1-1,-1-1 0,1 0 1,0 0-1,0 0 1,0 0-1,0 0 0,0 0 1,0 0-1,0 0 0,1-1 1,30-4 358,-17-1-246,0-1 0,0-1 0,-1 0 0,0-1 0,0-1 1,-1 0-1,18-18 0,-8 5 106,-1-1-1,36-51 1,-55 70-134,1 1 0,-1-1 0,0 0 1,0-1-1,-1 1 0,1 0 0,-1-1 0,0 1 0,-1-1 0,2-8 1,-21 26 129,6 0-201,0 2 1,1 0 0,1 0-1,0 1 1,1 0-1,1 0 1,1 1-1,0 0 1,0 1 0,2 0-1,-6 30 1,10-46-19,1 1 0,0 0 0,0 0-1,-1-1 1,1 1 0,0 0 0,1 0 0,-1-1 0,0 1 0,0 0 0,1 0 0,-1-1 0,1 1 0,0 0 0,-1-1-1,1 1 1,0-1 0,0 1 0,0-1 0,0 1 0,0-1 0,0 0 0,0 0 0,1 1 0,1 0 0,0-1 8,-1 0 0,1 0 0,-1 0 0,1-1 1,0 1-1,-1-1 0,1 0 0,0 0 0,-1 0 0,1 0 1,0-1-1,-1 1 0,1-1 0,4-1 0,4-1 25,0-1-1,0-1 1,-1 0-1,1-1 0,-1 1 1,15-14-1,-16 12-37,-1-1 0,0 1 0,0-2 0,-1 1 0,0-1 0,8-16 0,-27 44 0,8-14 0,1-1 0,-1 0 0,1 1 0,0 0 0,1 0 0,-1-1 0,1 2 0,0-1 0,0 0 0,1 0 0,-1 1 0,0 9 0,7-14 0,-1 0 0,1 0 0,0-1 0,0 1 0,0-1 0,-1 0 0,7-1 0,-5 1 0,34-2 0,43-7 0,-42 3 0,46 0 0,-87 4 0,1-1 0,-1 1 0,0 0 0,0-1 0,0 1 0,-1-1 0,1 1 0,0-1 0,-1 1 0,1 0 0,-3-4 0,-10-24 0,8 20 0,1 1 0,0 0 0,0-1 0,1 0 0,0 0 0,-2-14 0,5 24 0,0-1 0,0 1 0,1-1 0,-1 1 0,0 0 0,0-1 0,0 1 0,1-1 0,-1 1 0,0-1 0,0 1 0,1 0 0,-1-1 0,0 1 0,1 0 0,-1-1 0,0 1 0,1 0 0,-1-1 0,1 1 0,-1 0 0,1 0 0,-1 0 0,0-1 0,1 1 0,-1 0 0,1 0 0,-1 0 0,1 0 0,-1 0 0,1 0 0,-1 0 0,1 0 0,21 0 0,-17 0 0,70-1-2312,-31-2-4633</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6.861"/>
    </inkml:context>
    <inkml:brush xml:id="br0">
      <inkml:brushProperty name="width" value="0.025" units="cm"/>
      <inkml:brushProperty name="height" value="0.025" units="cm"/>
    </inkml:brush>
  </inkml:definitions>
  <inkml:trace contextRef="#ctx0" brushRef="#br0">7 32 18514,'-6'231'12844,"6"-222"-12927,2 27-1505,7-28 513,9-18 175,-6-2-570,1-2 1,-2 1 0,0-1-1,-1-1 1,17-30 0,-7 3-1079,17-46 0,-30 67 1753,3-11 4132,-8 23 531,-9 34-1982,-2 8-805,-2 0-603,2-1 1,1 2-1,2-1 1,1 1-1,2 0 1,1 42-1,2-76-510,0 0 0,0-1 0,0 1 0,0-1 0,1 1 0,-1-1 0,0 1-1,0 0 1,1-1 0,-1 1 0,0 0 0,1-1 0,-1 1 0,0 0 0,1-1 0,-1 1-1,0 0 1,1 0 0,-1-1 0,1 1 0,-1 0 0,1 0 0,-1 0 0,0 0-1,1-1 1,-1 1 0,1 0 0,-1 0 0,1 0 0,-1 0 0,1 0 0,-1 0-1,1 0 1,-1 0 0,1 1 0,-1-1 0,0 0 0,1 0 0,-1 0 0,1 0 0,-1 1-1,1-1 1,-1 0 0,0 0 0,1 1 0,-1-1 0,0 0 0,1 0 0,-1 1-1,0-1 1,1 1 0,-1-1 0,0 0 0,0 1 0,1-1 0,-1 1 0,0-1-1,0 1 1,-1-50-7938,-6 17 1238</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7.218"/>
    </inkml:context>
    <inkml:brush xml:id="br0">
      <inkml:brushProperty name="width" value="0.025" units="cm"/>
      <inkml:brushProperty name="height" value="0.025" units="cm"/>
    </inkml:brush>
  </inkml:definitions>
  <inkml:trace contextRef="#ctx0" brushRef="#br0">0 25 15535,'0'0'13869,"54"-15"-13613,-21 9-192,4 2-160,-4 4-1313,-2 0-2819,-6 0-4324</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8.031"/>
    </inkml:context>
    <inkml:brush xml:id="br0">
      <inkml:brushProperty name="width" value="0.025" units="cm"/>
      <inkml:brushProperty name="height" value="0.025" units="cm"/>
    </inkml:brush>
  </inkml:definitions>
  <inkml:trace contextRef="#ctx0" brushRef="#br0">0 29 11627,'0'0'19026,"3"10"-18465,1 17-394,-1 1 0,-1-1 1,-1 1-1,-5 36 0,2 16-1409,2-80 1193,0 0 1,0 1-1,0-1 1,-1 0-1,1 0 1,0 0-1,0 1 1,0-1-1,0 0 0,0 0 1,0 0-1,0 1 1,0-1-1,0 0 1,1 0-1,-1 1 1,0-1-1,0 0 1,0 0-1,0 0 1,0 1-1,0-1 0,0 0 1,0 0-1,0 0 1,1 0-1,-1 1 1,0-1-1,0 0 1,0 0-1,0 0 1,1 0-1,-1 0 1,0 0-1,0 1 1,0-1-1,1 0 0,-1 0 1,0 0-1,0 0 1,0 0-1,1 0 1,-1 0-1,0 0 1,0 0-1,0 0 1,1 0-1,-1 0 1,0 0-1,1 0 0,12-10-905,9-16-277,45-104-6247,-46 85 6829,27-43 0,-48 88 687,0 0 0,0 0 0,0 0 0,0 0 0,0 1 0,0-1 0,0 0 0,0 0 0,0 0 0,0 0 1,0 0-1,0 0 0,0 0 0,0 0 0,1 0 0,-1 0 0,0 0 0,0 1 0,0-1 0,0 0 0,0 0 0,0 0 0,0 0 0,0 0 0,0 0 0,0 0 0,0 0 0,0 0 0,0 0 0,0 0 0,1 0 0,-1 0 0,0 0 0,0 0 0,0 0 0,0 0 1,0 0-1,0 0 0,0 0 0,0 0 0,0 0 0,1 0 0,-1 0 0,0 0 0,0 0 0,0 0 0,0 0 0,0 0 0,0 0 0,0 0 0,0 0 0,0 0 0,0 0 0,0 0 0,1 0 0,-1 0 0,0 0 0,0 0 0,0 0 0,0 0 0,0 0 0,0-1 0,0 1 1,0 0-1,1 15 873,-3 18 125,-19 71 1022,12-73-1461,3 1 1,0 0-1,-1 48 0,11-64-1321,5-15-1189,-8-2 1587,0 0 1,0 0 0,0 0-1,0-1 1,0 1 0,0 0-1,0 0 1,0 0 0,0-1-1,-1 1 1,1 0 0,-1-1-1,1 1 1,-1-1 0,1 1-1,-1-1 1,0 1-1,1-3 1,-1-21-5819</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28.388"/>
    </inkml:context>
    <inkml:brush xml:id="br0">
      <inkml:brushProperty name="width" value="0.025" units="cm"/>
      <inkml:brushProperty name="height" value="0.025" units="cm"/>
    </inkml:brush>
  </inkml:definitions>
  <inkml:trace contextRef="#ctx0" brushRef="#br0">1 28 14542,'0'0'12844,"56"7"-11339,-15-12-512,8 0-736,6-1-322,-1-1-2529,-2-5-5542</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4.864"/>
    </inkml:context>
    <inkml:brush xml:id="br0">
      <inkml:brushProperty name="width" value="0.025" units="cm"/>
      <inkml:brushProperty name="height" value="0.025" units="cm"/>
    </inkml:brush>
  </inkml:definitions>
  <inkml:trace contextRef="#ctx0" brushRef="#br0">1 1 19218,'0'0'12300,"5"48"-11692,-1-19 33,3 2-641,0 1 0,1-2 0,0-3 0,2-5 0,4-4-288,1-5-705,3-8-737,3-5-1217,3 0-1088,0-12-2019,-5-10-4100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5.205"/>
    </inkml:context>
    <inkml:brush xml:id="br0">
      <inkml:brushProperty name="width" value="0.025" units="cm"/>
      <inkml:brushProperty name="height" value="0.025" units="cm"/>
    </inkml:brush>
  </inkml:definitions>
  <inkml:trace contextRef="#ctx0" brushRef="#br0">236 1 14830,'0'0'14318,"-67"77"-12941,36-23-416,-3 9-289,4 0-63,5 0-609,4-2 0,6-9 0,8-5 0,2-13-1345,5-10-2179,0-14-1985</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5.549"/>
    </inkml:context>
    <inkml:brush xml:id="br0">
      <inkml:brushProperty name="width" value="0.025" units="cm"/>
      <inkml:brushProperty name="height" value="0.025" units="cm"/>
    </inkml:brush>
  </inkml:definitions>
  <inkml:trace contextRef="#ctx0" brushRef="#br0">121 0 16720,'0'0'4644,"-40"75"-1953,23-35-1122,-1 3-480,2 1-416,2-3-417,5-9-192,3-5-32,6-13-448,0-10-705,9-4-545,11-23 321,4-8-3107,1-12-3556</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5.909"/>
    </inkml:context>
    <inkml:brush xml:id="br0">
      <inkml:brushProperty name="width" value="0.025" units="cm"/>
      <inkml:brushProperty name="height" value="0.025" units="cm"/>
    </inkml:brush>
  </inkml:definitions>
  <inkml:trace contextRef="#ctx0" brushRef="#br0">130 1 10730,'0'0'9801,"-63"75"-6598,45-43-512,1 4-193,3-3-832,4 0-929,5-5-577,3-1-128,2-5-385,0-4-800,0-5-608,0-6-994,0-3-1121</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6.269"/>
    </inkml:context>
    <inkml:brush xml:id="br0">
      <inkml:brushProperty name="width" value="0.025" units="cm"/>
      <inkml:brushProperty name="height" value="0.025" units="cm"/>
    </inkml:brush>
  </inkml:definitions>
  <inkml:trace contextRef="#ctx0" brushRef="#br0">0 257 18193,'0'0'14126,"66"-10"-14094,-35 10 0,5 0-609,-4 0-1088,-2-1-1122,-3-3-993,-6-3-672,-1-3-1794,-5-7-4772</inkml:trace>
  <inkml:trace contextRef="#ctx0" brushRef="#br0" timeOffset="1">387 0 18321,'0'0'7592,"-28"81"-5895,12-40-320,-1 6-352,1-1 0,-1 1-448,3 0-417,1-5-96,3-6-32,3-7-448,1-8-353,6-9-897</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6.599"/>
    </inkml:context>
    <inkml:brush xml:id="br0">
      <inkml:brushProperty name="width" value="0.025" units="cm"/>
      <inkml:brushProperty name="height" value="0.025" units="cm"/>
    </inkml:brush>
  </inkml:definitions>
  <inkml:trace contextRef="#ctx0" brushRef="#br0">75 0 9001,'0'0'19437,"-4"12"-18519,-14 29-208,7-17-201,1 0 0,1 0 1,1 1-1,-6 29 0,14-53-506,0-1-1,0 1 1,0 0 0,-1-1-1,1 1 1,0-1-1,0 1 1,0-1-1,1 1 1,-1-1 0,0 1-1,0-1 1,0 1-1,0-1 1,0 1 0,1-1-1,-1 1 1,0-1-1,0 1 1,1-1-1,-1 1 1,0-1 0,1 1-1,-1-1 1,1 0-1,-1 1 1,0-1 0,1 0-1,-1 1 1,1-1-1,0 1 1,18-3 44,20-19-22,-19 3-25,0 0 0,-1-1 0,-1-1 0,-1-1 0,-1-1 0,-1 0 0,13-26 0,-36 62 0,-46 98 0,50-102 0,0 0 0,1 1 0,0 0 0,0-1 0,1 1 0,1 0 0,0 0 0,0 1 0,2 16 0,-1-27-12,1 0 0,-1 0 0,0 1 0,1-1 0,-1 0 0,1 0-1,0 0 1,-1 0 0,1 1 0,0-1 0,-1 0 0,1 0 0,0 0 0,0-1 0,0 1 0,0 0 0,0 0 0,0 0-1,0-1 1,0 1 0,0 0 0,1-1 0,0 1 0,2 0-108,0 0 1,0 0-1,0 0 1,0 0-1,0-1 1,0 0-1,7 0 0,-4-1-434,1 0 0,0 0 0,0 0 0,0-1 0,-1 0-1,1-1 1,9-4 0,11-12-7187</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6.944"/>
    </inkml:context>
    <inkml:brush xml:id="br0">
      <inkml:brushProperty name="width" value="0.025" units="cm"/>
      <inkml:brushProperty name="height" value="0.025" units="cm"/>
    </inkml:brush>
  </inkml:definitions>
  <inkml:trace contextRef="#ctx0" brushRef="#br0">26 0 29116,'0'0'3651,"-5"55"-13036,5-42-736</inkml:trace>
  <inkml:trace contextRef="#ctx0" brushRef="#br0" timeOffset="1">1 181 21845,'0'0'10922,"10"40"-12235,-2-40-7944</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7.459"/>
    </inkml:context>
    <inkml:brush xml:id="br0">
      <inkml:brushProperty name="width" value="0.025" units="cm"/>
      <inkml:brushProperty name="height" value="0.025" units="cm"/>
    </inkml:brush>
  </inkml:definitions>
  <inkml:trace contextRef="#ctx0" brushRef="#br0">137 1 7783,'0'0'15791,"-3"10"-13506,-7 19-1018,-1 0-1,-27 51 1,22-51-490,2 1 0,1 1 0,-14 47 0,26-76-777,0 0 0,1-1 0,-1 1 0,1 0 0,-1-1 0,1 1 0,0 0 0,0 0 0,-1-1 0,1 1 0,0 0 0,1 0 0,-1-1 0,0 1 0,0 0 0,1 0 0,-1-1 0,1 1 0,0 0 0,-1-1 0,1 1 0,0-1 0,0 1 0,0-1 0,0 1 0,2 1 0,1-1 0,0-1 0,-1 0 0,1 0 0,0 0 0,0 0 0,0-1 0,0 0 0,0 0 0,8 0 0,-1 0 0,60-6-1811,33-14-5149,-58 9-572</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7.801"/>
    </inkml:context>
    <inkml:brush xml:id="br0">
      <inkml:brushProperty name="width" value="0.025" units="cm"/>
      <inkml:brushProperty name="height" value="0.025" units="cm"/>
    </inkml:brush>
  </inkml:definitions>
  <inkml:trace contextRef="#ctx0" brushRef="#br0">114 37 21845,'0'0'4201,"-11"-2"-854,-32-4-1708,40 6-1601,1 0 0,0 0 1,-1 1-1,1-1 0,0 1 0,-1-1 0,1 1 0,0 0 1,0 0-1,0 0 0,0 0 0,0 0 0,0 1 0,0-1 0,0 0 1,0 1-1,1 0 0,-1-1 0,0 1 0,1 0 0,0 0 1,-1 0-1,1 0 0,0 0 0,0 0 0,0 0 0,0 0 1,0 0-1,1 1 0,-1-1 0,0 4 0,-1 3-23,1-1 0,-1 1-1,2 0 1,-1-1 0,1 1-1,2 14 1,-2-20-8,1-1-1,0 1 1,0-1 0,0 0 0,0 1-1,0-1 1,1 0 0,-1 0 0,1 1 0,-1-1-1,1 0 1,0-1 0,0 1 0,0 0-1,0 0 1,0-1 0,0 1 0,0-1-1,1 0 1,-1 0 0,0 0 0,1 0-1,-1 0 1,1 0 0,-1-1 0,1 1-1,0-1 1,-1 1 0,1-1 0,3 0-1,0 0 8,-1 0-1,0 0 1,0 0-1,1-1 1,-1 0-1,0 0 1,0 0-1,0-1 0,0 1 1,0-1-1,0 0 1,0-1-1,0 1 1,5-5-1,-4 2-13,-1 0 0,0 0 0,0-1 0,-1 1 0,1-1 0,-1 0 0,0 0 0,-1-1 0,0 1 0,0-1 0,0 0 0,-1 0 0,0 0 0,0 0 0,0 0 0,-1 0 0,-1-1 0,1 1 0,-1 0 0,0 0 0,-1-9 0,0 14-7,1 1-1,0 0 1,-1 0 0,1 0 0,-1-1-1,1 1 1,-1 0 0,0 0 0,1 0-1,-1 0 1,0 0 0,0 0 0,0 0-1,0 0 1,0 0 0,0 0 0,0 1-1,0-1 1,0 0 0,0 1-1,0-1 1,0 1 0,0-1 0,-1 1-1,1-1 1,0 1 0,0 0 0,-1 0-1,1 0 1,0-1 0,-1 1 0,1 0-1,0 1 1,0-1 0,-1 0 0,1 0-1,0 0 1,0 1 0,-1-1-1,1 1 1,0-1 0,-1 2 0,-2-1-77,1 0 0,0 1 0,0-1 0,0 1 1,0 0-1,0 0 0,0 0 0,1 0 0,-1 1 1,1-1-1,-1 1 0,1 0 0,0-1 0,-3 7 1,-2 18-3976,11-10-4454,11-12 617</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8.415"/>
    </inkml:context>
    <inkml:brush xml:id="br0">
      <inkml:brushProperty name="width" value="0.025" units="cm"/>
      <inkml:brushProperty name="height" value="0.025" units="cm"/>
    </inkml:brush>
  </inkml:definitions>
  <inkml:trace contextRef="#ctx0" brushRef="#br0">139 0 18546,'0'0'6229,"-7"9"-4472,-9 12-1278,1 1 1,1 1 0,0 0-1,2 0 1,1 1 0,1 1-1,1 0 1,1 0-1,2 1 1,0-1 0,2 2-1,-2 35 1,6-60-480,0-1 0,0 1 0,0-1 0,0 1 0,0-1 0,1 1 0,-1-1 0,1 1 0,-1-1 0,1 1 0,-1-1 0,1 0 0,0 1 0,0-1 0,0 0 0,0 0 0,0 1 0,0-1 0,0 0 0,0 0 0,0 0 0,0 0 0,1-1 0,-1 1 0,0 0 0,1 0 0,-1-1 0,0 1 0,1-1 0,-1 1 0,1-1 0,-1 1 0,1-1 0,-1 0 0,1 0 0,0 0 0,-1 0 0,1 0 0,2-1 0,0 1 0,1 0 0,-1-1 0,1 0 0,-1 0 0,1 0 0,-1-1 0,0 0 0,1 1 0,-1-1 0,0-1 0,0 1 0,6-6 0,70-77 0,-80 85 0,0 0 0,0-1 0,0 1 0,1 0 0,-1 0 0,0-1 0,0 1 0,1 0 0,-1 0 0,0-1 0,0 1 0,1 0 0,-1 0 0,0 0 0,1-1 0,-1 1 0,0 0 0,1 0 0,-1 0 0,0 0 0,1 0 0,-1 0 0,0 0 0,1 0 0,-1 0 0,0 0 0,1 0 0,-1 0 0,0 0 0,1 0 0,-1 0 0,0 0 0,1 0 0,-1 0 0,0 0 0,1 0 0,-1 1 0,0-1 0,1 0 0,-1 0 0,0 0 0,0 1 0,1-1 0,-1 0 0,0 0 0,0 1 0,1-1 0,-1 0 0,0 1 0,0-1 0,5 27 0,-9 33 0,1-45 0,1-8 0,1 0 0,-1 1 0,1-1 0,1 1 0,0-1 0,0 1 0,1 9 0,0-16 0,-1 1 0,1-1 0,-1 0 0,1 1 0,-1-1 0,1 0 0,0 0 0,0 1 0,-1-1 0,1 0 0,0 0 0,0 0 0,0 0 0,0 0 0,0 0 0,1 0 0,1 1 0,-1-1 0,1 0 0,0 0 0,0-1 0,0 1 0,-1-1 0,1 1 0,0-1 0,0 0 0,0 0 0,0 0 0,5-1 0,0-1 0,0 1 0,0-2 0,0 1 0,0-1 0,0 0 0,-1-1 0,0 0 0,14-9 0,55-50 0,-18 15 0,-58 48 0,0 0 0,0 0 0,0-1 0,0 1 0,0 0 0,0 0 0,0 0 0,1 0 0,-1-1 0,0 1 0,0 0 0,0 0 0,0 0 0,0 0 0,0 0 0,1 0 0,-1 0 0,0-1 0,0 1 0,0 0 0,0 0 0,1 0 0,-1 0 0,0 0 0,0 0 0,0 0 0,1 0 0,-1 0 0,0 0 0,0 0 0,0 0 0,0 0 0,1 0 0,-1 0 0,0 0 0,0 0 0,0 0 0,1 0 0,-1 0 0,0 0 0,0 0 0,0 1 0,0-1 0,0 0 0,1 0 0,-1 0 0,0 0 0,0 0 0,0 0 0,0 1 0,0-1 0,0 0 0,1 0 0,-1 0 0,0 0 0,0 1 0,-4 14 0,-10 16 0,13-29 0,-12 26 0,18-20 0,14-7 0,-13-3-804,1 1-1,-1-1 1,0-1 0,0 1-1,9-5 1,-10 4-335,0 1 0,0 0 1,0-1-1,0 2 0,1-1 0,-1 1 0,1-1 0,8 1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8.891"/>
    </inkml:context>
    <inkml:brush xml:id="br0">
      <inkml:brushProperty name="width" value="0.025" units="cm"/>
      <inkml:brushProperty name="height" value="0.025" units="cm"/>
    </inkml:brush>
  </inkml:definitions>
  <inkml:trace contextRef="#ctx0" brushRef="#br0">1 66 18321,'0'0'13464,"8"-5"-12615,4-2-759,48-29-15,-55 33-78,0 1 0,-1-1 1,1 1-1,0 1 0,0-1 1,0 1-1,1 0 1,-1 0-1,0 0 0,0 1 1,7 0-1,-11 1 3,0 0 0,0 1 0,-1-1 0,1 0 0,0 1 0,-1-1 0,0 1 0,1-1 0,-1 1 0,0-1 0,1 1 0,-1-1 0,0 1 0,0-1 0,0 1 0,-1-1 0,1 1 0,-1 1 0,-3 31 0,-19-1 0,3-7 0,20-25-51,1-1 0,-1 1 0,0-1 0,1 0 1,-1 1-1,1-1 0,-1 0 0,1 1 0,-1-1 0,1 0 0,-1 0 0,1 1 1,-1-1-1,1 0 0,-1 0 0,1 0 0,-1 0 0,1 0 0,-1 0 0,1 0 1,0 0-1,-1 0 0,1 0 0,-1 0 0,1 0 0,-1 0 0,1 0 0,-1-1 1,1 1-1,-1 0 0,1 0 0,0-1 0,23-5-4334,-11-5-2694,0-3-3224</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9.236"/>
    </inkml:context>
    <inkml:brush xml:id="br0">
      <inkml:brushProperty name="width" value="0.025" units="cm"/>
      <inkml:brushProperty name="height" value="0.025" units="cm"/>
    </inkml:brush>
  </inkml:definitions>
  <inkml:trace contextRef="#ctx0" brushRef="#br0">1 96 8808,'0'0'22325,"9"0"-21625,5 1-592,1-1 1,0 0 0,0 0 0,0-2 0,22-4 0,-33 6-100,-1-1 0,0 0 0,0 0 0,-1 0 0,1 0 0,0 0 0,0 0 0,0-1 1,-1 0-1,1 1 0,-1-1 0,1 0 0,-1 0 0,0 0 0,0-1 0,0 1 0,0-1 0,0 1 0,0-1 0,-1 1 0,1-1 0,-1 0 0,0 0 1,1 0-1,-1 0 0,-1 0 0,1 0 0,0 0 0,-1 0 0,1-5 0,-1 7-9,0 0 0,0 1 0,-1-1 0,1 0 0,0 0 0,0 1 0,0-1 0,0 0 0,-1 1 0,1-1 0,0 0 0,-1 1 0,1-1 0,-1 0 0,1 1 0,0-1 0,-1 1 0,1-1 0,-1 1 0,0-1 0,1 1 0,-1-1 0,1 1 0,-1-1 0,0 1 0,1 0 0,-1-1 0,-1 1 0,-26-2 0,22 3 0,0 0 0,0 0 0,0 1 0,0 0 0,1 0 0,-1 0 0,-6 4 0,5 0 0,0-1 0,0 2 0,1-1 0,0 1 0,1-1 0,-1 2 0,-4 7 0,8-12 0,0 1 0,0-1 0,1 1 0,-1 0 0,1-1 0,-1 1 0,1 0 0,1 0 0,-1 0 0,0 0 0,1 0 0,0 0 0,0 0 0,0 0 0,0 0 0,1 0 0,0 0 0,1 4 0,-1-6-23,1 1 0,0-1 0,0 1-1,0-1 1,0 0 0,0 1 0,0-1 0,1 0 0,-1 0-1,1-1 1,-1 1 0,1-1 0,0 1 0,0-1 0,-1 0 0,1 0-1,0 0 1,0 0 0,0 0 0,0-1 0,1 1 0,2-1-1,70 2-2886,-56-7-4052,-5-9-4221</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9.564"/>
    </inkml:context>
    <inkml:brush xml:id="br0">
      <inkml:brushProperty name="width" value="0.025" units="cm"/>
      <inkml:brushProperty name="height" value="0.025" units="cm"/>
    </inkml:brush>
  </inkml:definitions>
  <inkml:trace contextRef="#ctx0" brushRef="#br0">0 21 21685,'0'0'8103,"55"-20"-7879,-16 20-224,7 0-800,0 0-3909,1 0-6341</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0.685"/>
    </inkml:context>
    <inkml:brush xml:id="br0">
      <inkml:brushProperty name="width" value="0.025" units="cm"/>
      <inkml:brushProperty name="height" value="0.025" units="cm"/>
    </inkml:brush>
  </inkml:definitions>
  <inkml:trace contextRef="#ctx0" brushRef="#br0">287 1 12300,'0'0'12241,"3"11"-11307,-2-1-855,0 1 0,0-1 0,-1 0-1,0 0 1,-1 1 0,0-1 0,-1 0 0,0 0 0,0 0 0,-1 0 0,-1 0 0,1-1 0,-7 12 0,-4 7 304,-1 0 1,-1-1 0,-2-1-1,0-1 1,-2 0-1,-45 43 1,63-66-351,1-1 0,0 1-1,-1-1 1,1 0 0,-1 0 0,1 0-1,-1 0 1,0 0 0,1 0 0,-1 0-1,0 0 1,0-1 0,0 1 0,0-1 0,0 1-1,1-1 1,-1 0 0,0 1 0,0-1-1,0 0 1,0-1 0,0 1 0,0 0 0,0 0-1,-3-2 1,3 1-24,0-1 1,-1 0-1,1 0 0,0 0 1,0 0-1,1 0 0,-1-1 1,0 1-1,1 0 0,-1-1 0,1 1 1,0-1-1,0 0 0,0 1 1,-1-5-1,-2-10-128,0-1 0,1 0 0,1 0 0,0-23 0,2 25 63,1 0 1,1 0 0,0 0-1,1 0 1,1 1-1,10-29 1,-11 36 34,1-1 0,0 1 0,0 0 0,1 0 0,0 1-1,0-1 1,1 1 0,0 0 0,0 1 0,1-1 0,0 1 0,0 0 0,13-7-1,-8 8-440,-21 14 333,-20 15 208,8-12-10,11-7-35,1 1 1,-1 0 0,1 0 0,1 1 0,-15 14 0,22-19-43,0 0 0,0-1 1,0 1-1,1 0 1,-1 0-1,1 0 1,-1 0-1,1 0 1,0 0-1,0 0 0,0 0 1,0 0-1,0-1 1,0 1-1,0 0 1,1 0-1,-1 0 0,1 0 1,-1 0-1,1 0 1,0 0-1,0-1 1,0 1-1,0 0 1,0-1-1,0 1 0,0 0 1,0-1-1,2 2 1,47 48 217,-41-43-97,48 35 470,-44-34-530,1 0 0,-2 1 0,0 1 0,21 22 0,-31-29-11,1 0 0,-2 1 0,1-1-1,0 0 1,-1 1 0,0-1 0,0 1 0,0 0-1,0-1 1,-1 1 0,0 8 0,0-10-134,0 0 0,0 0 0,0-1 1,0 1-1,-1 0 0,1 0 0,-1-1 1,0 1-1,0 0 0,0-1 0,0 1 1,0-1-1,0 1 0,-1-1 1,1 0-1,-1 1 0,0-1 0,0 0 1,0 0-1,-4 3 0,2-4-3645</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1.790"/>
    </inkml:context>
    <inkml:brush xml:id="br0">
      <inkml:brushProperty name="width" value="0.025" units="cm"/>
      <inkml:brushProperty name="height" value="0.025" units="cm"/>
    </inkml:brush>
  </inkml:definitions>
  <inkml:trace contextRef="#ctx0" brushRef="#br0">283 142 15118,'2'-9'2264,"-1"2"-2044,1-5 1012,-1 0-1,0 0 0,0-1 0,-1 1 0,-2-15 1,1 25-1018,1 0-1,0 0 1,-1 0 0,0 0 0,1 0 0,-1 0 0,0 0 0,0 0 0,0 1 0,0-1 0,0 0 0,0 1-1,-1-1 1,1 1 0,0-1 0,-1 1 0,-2-2 0,2 2-165,0 0 0,-1 0 0,1 1 0,0-1 0,-1 1 0,1 0 0,0 0 0,-1-1 0,1 2 0,0-1 0,-1 0 0,1 0 0,0 1 0,-1-1 0,1 1 0,0 0 0,0 0 0,-1-1 0,-2 3 0,-3 2-25,-1 0 0,1 1 0,0 0 0,0 0-1,1 0 1,-1 1 0,2 1 0,-11 11 0,-44 70 332,50-70-151,-1-1 0,2 2 0,1-1 0,0 1 0,2 0 0,0 1-1,-6 32 1,13-51-198,-1 0 0,1 0-1,0 0 1,-1 0 0,1 0-1,0 0 1,0 0 0,1 1-1,-1-1 1,0 0 0,1 0-1,-1 0 1,1 0 0,0 0-1,0 0 1,0 0 0,0 0-1,0-1 1,0 1 0,0 0-1,0 0 1,1-1 0,2 3-1,-2-2 10,1-1-1,0 0 1,-1 0 0,1 0-1,0 0 1,0 0-1,0-1 1,0 1-1,-1-1 1,1 0-1,0 0 1,0 0-1,0 0 1,0-1-1,3 0 1,4-1 20,0 0 1,0-1-1,-1 0 1,1-1-1,-1 0 1,0-1-1,0 0 1,16-11-1,-19 11-36,-1 0 0,0-1 0,-1 1 0,1-1 0,-1 0 0,5-8 0,-8 11 0,1 0 0,-1 1 0,0-1 0,0 0 0,0 0 0,0 0 0,-1 0 0,1 0 0,-1 0 0,0 0 0,1 0 0,-1 0 0,-1 0 0,1 0 0,0 0 0,-1 0 0,-1-5 0,1 7 0,0 0 0,1 0 0,-1 0 0,0 0 0,0 0 0,0 0 0,0 0 0,0 1 0,-1-1 0,1 0 0,0 1 0,0-1 0,0 1 0,-1-1 0,1 1 0,0 0 0,0-1 0,-1 1 0,1 0 0,0 0 0,-1 0 0,1 0 0,0 0 0,-1 0 0,1 0 0,0 1 0,-2-1 0,-1 1 0,-1 0 0,1 0 0,0 0 0,0 0 0,-1 1 0,1-1 0,-4 4 0,0 1 0,0 0 0,1 0 0,-1 1 0,2 0 0,-1 0 0,1 1 0,0 0 0,1 0 0,-1 1 0,2-1 0,-7 15 0,11-22 0,0-1 0,0 0 0,0 1 0,0-1 0,0 0 0,0 1 0,0-1 0,0 0 0,0 1 0,0-1 0,0 0 0,0 1 0,0-1 0,1 0 0,-1 0 0,0 1 0,0-1 0,0 0 0,0 1 0,1-1 0,-1 0 0,0 0 0,0 1 0,1-1 0,-1 0 0,0 0 0,0 1 0,1-1 0,-1 0 0,0 0 0,1 0 0,-1 0 0,0 0 0,0 1 0,1-1 0,0 0 0,18 0 0,19-9 0,-17 0 0,-1-1 0,28-18 0,-31 17 0,1 1 0,0 0 0,27-9 0,-45 19 0,1 0 0,-1 0 0,0 0 0,0 0 0,1 0 0,-1 0 0,0 0 0,0 0 0,1 0 0,-1 0 0,0 0 0,0 0 0,1 0 0,-1 0 0,0 0 0,1 0 0,-1 0 0,0 0 0,0 0 0,0 1 0,1-1 0,-1 0 0,0 0 0,0 0 0,1 0 0,-1 1 0,0-1 0,0 0 0,0 0 0,0 0 0,1 1 0,-1-1 0,0 0 0,0 0 0,0 1 0,0-1 0,0 0 0,0 0 0,0 1 0,0-1 0,0 0 0,0 0 0,0 1 0,0 19 0,-10 17 0,-6-1-193,11-27-66,1-1-1,0 0 1,0 1-1,1 0 1,1 0-1,-1 0 1,-1 15-1,16-32-6909,1-12 683,0-5-5168</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2.119"/>
    </inkml:context>
    <inkml:brush xml:id="br0">
      <inkml:brushProperty name="width" value="0.025" units="cm"/>
      <inkml:brushProperty name="height" value="0.025" units="cm"/>
    </inkml:brush>
  </inkml:definitions>
  <inkml:trace contextRef="#ctx0" brushRef="#br0">20 115 16624,'0'0'2968,"-3"9"149,-11 27-346,14-35-2661,-1 0 0,1 0 0,0-1 0,-1 1 0,1 0 0,0 0 0,0 0 0,0 0 1,0-1-1,0 1 0,0 0 0,0 0 0,0 0 0,0 0 0,0-1 0,0 1 0,1 0 0,-1 0 0,0 0 0,1-1 0,-1 1 0,0 0 0,1 0 0,-1-1 0,1 1 0,-1 0 0,1-1 0,0 2 0,1-1-12,-1-1-1,1 1 0,-1 0 0,1-1 0,0 1 1,-1-1-1,1 1 0,0-1 0,-1 0 0,1 0 1,0 0-1,3 0 0,2-1 45,1 0 0,-1 0 0,0-1 0,0 0 0,9-3-1,-8 1-51,0-1 1,0 0-1,-1-1 0,0 1 0,1-1 0,-2-1 0,1 0 0,-1 1 0,0-2 0,-1 1 0,1-1 0,-1 0 0,-1 0 0,0 0 0,0-1 0,0 1 0,-1-1 0,-1 0 0,1 0 0,-1 0 0,0-12 0,-6 17-158,-5 11-88,-6 11-132,11-10 212,-5 3-82,2 0 1,-1 1-1,2 0 0,0 1 1,0-1-1,1 1 0,0 0 1,1 1-1,1-1 0,-3 21 1,6-33-3,0 0 0,0-1 0,0 1 0,1 0 1,-1 0-1,0 0 0,0 0 0,0-1 0,1 1 0,-1 0 0,0 0 0,1 0 1,-1-1-1,1 1 0,-1 0 0,1-1 0,-1 1 0,1 0 0,0-1 1,-1 1-1,1-1 0,0 1 0,-1-1 0,1 1 0,0-1 0,-1 0 1,1 1-1,0-1 0,0 0 0,0 1 0,-1-1 0,1 0 0,0 0 1,0 0-1,0 0 0,0 0 0,-1 0 0,3 0 0,0 0-627,1 0 0,0-1 0,0 0-1,-1 1 1,1-1 0,-1-1 0,1 1 0,4-3 0,22-15-6794</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2.493"/>
    </inkml:context>
    <inkml:brush xml:id="br0">
      <inkml:brushProperty name="width" value="0.025" units="cm"/>
      <inkml:brushProperty name="height" value="0.025" units="cm"/>
    </inkml:brush>
  </inkml:definitions>
  <inkml:trace contextRef="#ctx0" brushRef="#br0">134 1 15535,'0'0'5157,"-9"10"-3422,-10 10-681,1 1 0,-21 31 0,33-43-635,0 1 1,0-1 0,1 1-1,0 0 1,1 0-1,0 1 1,1-1 0,0 1-1,0 0 1,0 16 0,2-26-408,1-1 1,0 1 0,0-1 0,0 1 0,0-1 0,1 1-1,-1 0 1,0-1 0,0 1 0,0-1 0,0 1-1,0-1 1,1 1 0,-1-1 0,0 1 0,1-1 0,-1 1-1,0-1 1,1 1 0,-1-1 0,0 1 0,1-1-1,-1 0 1,1 1 0,-1-1 0,1 0 0,-1 1 0,1-1-1,-1 0 1,1 0 0,-1 1 0,1-1 0,-1 0 0,1 0-1,0 0 1,0 0 0,27-5 626,21-21-33,-44 22-614,1 0 1,-1 1 0,1 0-1,0 0 1,0 0 0,0 1 0,0 0-1,0 0 1,1 1 0,11-2-1,-16 4-5,-1-1 0,0 1 0,0 0 0,0 0 0,0 0 0,0 0 0,0 0 0,0 0 0,0 0-1,0 0 1,0 0 0,-1 0 0,1 0 0,0 1 0,-1-1 0,1 0 0,-1 0 0,1 1 0,-1-1 0,0 0-1,1 1 1,-1-1 0,0 0 0,0 1 0,0-1 0,0 1 0,0-1 0,0 0 0,-1 3 0,-3 46 181,-4-21-60,-2 15 73,35-64-4751,-6-1-352,3-2-1927</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3.567"/>
    </inkml:context>
    <inkml:brush xml:id="br0">
      <inkml:brushProperty name="width" value="0.025" units="cm"/>
      <inkml:brushProperty name="height" value="0.025" units="cm"/>
    </inkml:brush>
  </inkml:definitions>
  <inkml:trace contextRef="#ctx0" brushRef="#br0">113 320 18257,'0'0'4266,"-11"8"-428,-3 2-2839,-1 0 35,1 0-1,0 2 0,0-1 1,-13 16-1,27-27-1034,0 0 1,-1 0-1,1 0 1,0 0 0,0 0-1,0 0 1,0 1-1,0-1 1,0 0-1,-1 0 1,1 0 0,0 0-1,0 0 1,0 0-1,0 0 1,0 0-1,0 1 1,0-1 0,-1 0-1,1 0 1,0 0-1,0 0 1,0 0-1,0 0 1,0 1 0,0-1-1,0 0 1,0 0-1,0 0 1,0 0-1,0 0 1,0 1 0,0-1-1,0 0 1,0 0-1,0 0 1,0 0-1,0 1 1,0-1 0,0 0-1,0 0 1,0 0-1,0 0 1,0 0-1,1 0 1,-1 1-1,0-1 1,0 0 0,0 0-1,0 0 1,0 0-1,0 0 1,0 0-1,1 0 1,-1 1 0,0-1-1,0 0 1,0 0-1,0 0 1,0 0-1,1 0 1,13-3 87,18-13 77,-16 2-156,-1-1-1,19-25 1,-20 24-32,0 0 1,19-16-1,-34 48-435,-6 6 96,6-21 363,-4 9 39,0 0 1,0 0-1,1 1 0,0-1 0,1 1 1,0 0-1,1 0 0,0 0 1,1 0-1,0 19 0,1-29-31,1 0-1,-1 0 0,1 0 1,-1 0-1,1 0 0,0 0 0,-1 0 1,1 0-1,0 0 0,0-1 1,0 1-1,0 0 0,0 0 1,0-1-1,0 1 0,0-1 1,0 1-1,0-1 0,0 1 1,0-1-1,1 0 0,-1 1 0,0-1 1,0 0-1,0 0 0,1 0 1,-1 0-1,0 0 0,0 0 1,0 0-1,0 0 0,2-1 1,2 1 19,1-1 0,-1 0 0,1 0 1,-1-1-1,0 1 0,7-4 1,2-3-26,0-1 1,-1 0-1,-1-1 0,1 0 1,-2-1-1,1-1 1,-1 0-1,-1 0 0,0-1 1,14-25-1,-10 13-3,-1-1 1,-1 0-1,-1-1 0,-1-1 0,6-31 0,-14 51 1,-1 4 0,1-1 0,-1 1 0,0-1 0,-1 1 0,1-1 0,-1 1 0,0-1 0,0 0 0,0 1 0,-2-10 0,1 14 0,-1 0 0,1 0 0,0 0 0,0 1 0,-1-1 0,1 0 0,0 1 0,0-1 0,0 1 0,0-1 0,-1 1 0,1 0 0,0-1 0,0 1 0,0 0 0,0 0 0,0 0 0,-1 1 0,-13 12 0,0 1 0,1 0 0,0 1 0,1 1 0,-14 24 0,21-30 0,0 0 0,0 0 0,1 1 0,0 0 0,1 0 0,1 0 0,0 1 0,0-1 0,-1 25 0,4-35 0,0 0 0,0 0 0,0-1 0,0 1 0,1 0 0,-1-1 0,0 1 0,1 0 0,0-1 0,-1 1 0,1-1 0,0 1 0,-1-1 0,1 1 0,0-1 0,0 1 0,0-1 0,1 0 0,-1 1 0,0-1 0,0 0 0,1 0 0,-1 0 0,3 2 0,0-2 0,0 0 0,0 1 0,0-1 0,0-1 0,0 1 0,0 0 0,1-1 0,-1 0 0,0 0 0,5-1 0,4 0 0,-1-1 0,1-1 0,-1 0 0,0-1 0,0 0 0,15-8 0,-13 3 0,0 0 0,-1-1 0,0-1 0,-1 0 0,0 0 0,-1-1 0,0-1 0,0 0 0,-2 0 0,9-17 0,-6 9 0,-1 0 0,-1-1 0,-1-1 0,-1 0 0,-1 0 0,4-31 0,-17 80 0,-2-1 0,-11 26 0,-5 15 0,10-25 0,2 0 0,2 1 0,2 0 0,-5 83 0,13-124 0,0 0 0,0 0 0,-1 0 0,1 0 0,0 0 0,0 0 0,1 0 0,-1 0 0,0 0 0,0 0 0,1 0 0,-1 0 0,0 0 0,1 0 0,-1 0 0,1 0 0,-1 0 0,1 0 0,-1 0 0,1 0 0,0 0 0,0-1 0,0 0 0,-1 0 0,1 0 0,0 0 0,-1 0 0,1 0 0,0 0 0,-1 0 0,1 0 0,0 0 0,-1-1 0,1 1 0,-1 0 0,1 0 0,0-1 0,-1 1 0,1 0 0,-1-1 0,1 1 0,-1-1 0,1 1 0,-1-1 0,1 0 0,3-3 0,1-1 0,-2 0 0,1 0 0,-1 0 0,5-10 0,1-7 0,-2 0 0,0 0 0,-2 0 0,0-1 0,-2 0 0,2-38 0,-8 56 0,-3 12 0,-3 10 0,6-3 0,0 0 0,0 0 0,2 1 0,0-1 0,0 15 0,2-28 0,-1 0 0,1-1 0,-1 1 0,1 0 0,-1 0 0,1 0 0,0 0 0,-1 0 0,1-1 0,0 1 0,0 0 0,-1-1 0,1 1 0,0 0 0,0-1 0,0 1 0,0-1 0,0 1 0,0-1 0,0 0 0,0 1 0,0-1 0,0 0 0,0 0 0,0 0 0,0 0 0,0 0 0,2 0 0,39 2 0,-35-2 0,5 0 0,2 0 0,1 0 0,0 1 0,-1 1 0,1 0 0,-1 1 0,22 7 0,-65-54 0,22 35 0,1-1 0,0 1 0,0-1 0,1 0 0,0-1 0,0 1 0,1-1 0,1 0 0,0 0 0,0 0 0,1 0 0,-1-18 0,4 28 0,0 0 0,0-1 0,0 1 0,1 0 0,-1 0 0,0 0 0,0 0 0,1 0 0,-1 0 0,1 0 0,-1 0 0,1 0 0,-1 1 0,1-1 0,-1 1 0,1-1 0,0 1 0,-1 0 0,1-1 0,0 1 0,-1 0 0,1 0 0,0 0 0,-1 0 0,4 1 0,45 1 0,-35 4-6295,-7-2-4135</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3.926"/>
    </inkml:context>
    <inkml:brush xml:id="br0">
      <inkml:brushProperty name="width" value="0.025" units="cm"/>
      <inkml:brushProperty name="height" value="0.025" units="cm"/>
    </inkml:brush>
  </inkml:definitions>
  <inkml:trace contextRef="#ctx0" brushRef="#br0">9 9 16271,'-9'-5'5862,"9"1"-2082,9 4-642,20 0-2305,8 0-641,12 12-127,2-2-1219,-1-3-4899,-2-2-7656</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6.014"/>
    </inkml:context>
    <inkml:brush xml:id="br0">
      <inkml:brushProperty name="width" value="0.025" units="cm"/>
      <inkml:brushProperty name="height" value="0.025" units="cm"/>
    </inkml:brush>
  </inkml:definitions>
  <inkml:trace contextRef="#ctx0" brushRef="#br0">158 209 14574,'0'0'8445,"-10"-3"-7607,7 1-823,0 1 1,1 0-1,-1 0 0,0 0 1,0 1-1,0-1 0,0 1 0,0-1 1,0 1-1,0 0 0,0 0 0,0 1 1,0-1-1,0 0 0,0 1 0,0 0 1,0 0-1,0 0 0,0 0 0,0 0 1,1 0-1,-1 1 0,0 0 0,1-1 1,-1 1-1,1 0 0,0 0 0,0 0 1,0 0-1,0 1 0,0-1 0,0 1 1,0-1-1,-1 4 0,-4 3 228,0 0 0,0 1 1,1 0-1,1 1 0,0-1 0,0 1 0,1 0 1,-4 15-1,8-26-230,0 0 0,0 1 0,0-1 0,1 0 1,-1 1-1,0-1 0,0 0 0,0 1 0,0-1 0,1 0 0,-1 1 1,0-1-1,0 0 0,0 0 0,1 1 0,-1-1 0,0 0 0,1 0 1,-1 0-1,0 1 0,0-1 0,1 0 0,-1 0 0,0 0 0,1 0 1,-1 0-1,0 0 0,1 1 0,-1-1 0,0 0 0,1 0 0,-1 0 1,1 0-1,-1 0 0,0 0 0,1-1 0,-1 1 0,0 0 1,1 0-1,-1 0 0,0 0 0,1 0 0,-1 0 0,0 0 0,0-1 1,1 1-1,-1 0 0,1-1 0,19-7 523,-6-2-316,0 0 1,-1-1 0,0-1 0,-1 0 0,-1 0 0,11-15-1,56-88 535,-71 104-569,0 0 0,-1-1-1,0 0 1,0 0 0,-1 0-1,-1 0 1,0-1 0,4-23-1,-22 46-110,0 12-80,1 0-1,1 1 1,1 1 0,2-1-1,0 2 1,1-1 0,1 1-1,2 0 1,-3 28 0,8-48 14,1 35 150,-1-39-146,1 0-1,-1 0 0,1-1 1,-1 1-1,0 0 1,1 0-1,0 0 1,-1-1-1,1 1 0,-1 0 1,1-1-1,0 1 1,-1 0-1,1-1 1,0 1-1,0-1 0,0 1 1,-1-1-1,1 0 1,0 1-1,0-1 0,0 0 1,0 0-1,0 1 1,0-1-1,0 0 1,-1 0-1,1 0 0,0 0 1,0 0-1,0 0 1,0 0-1,0 0 1,0-1-1,0 1 0,0 0 1,0-1-1,6-1 7,0-1-1,-1 0 0,0 0 1,0-1-1,0 0 0,0 0 1,0 0-1,-1-1 0,1 0 1,-1 0-1,-1 0 0,1 0 1,-1-1-1,6-8 0,4-9 15,-1 0 0,15-35 0,-26 55-33,0-1 0,-1 0 0,1 1 0,0-1 0,-1 0 0,0 0 0,0 0 0,0 0 0,0 0 0,-1 0 0,0 0 0,1 0 0,-2-6 0,0 10 0,0-1 0,0 1 0,0 0 0,1 0 0,-1 0 0,0 0 0,0 0 0,0 0 0,0 0 0,0 1 0,0-1 0,0 0 0,0 0 0,1 1 0,-1-1 0,0 0 0,0 1 0,0-1 0,1 1 0,-1-1 0,0 1 0,0 0 0,-14 15 0,1-1 0,1 1 0,1 1 0,0 1 0,1 0 0,1 0 0,-7 20 0,6-1 0,11-37 0,0 1 0,0 0 0,0 0 0,1-1 0,-1 1 0,0 0 0,0 0 0,1-1 0,-1 1 0,0 0 0,1 0 0,-1-1 0,1 1 0,-1 0 0,1-1 0,-1 1 0,1-1 0,0 1 0,-1-1 0,1 1 0,0-1 0,-1 1 0,1-1 0,0 0 0,-1 1 0,1-1 0,0 0 0,0 0 0,-1 1 0,1-1 0,0 0 0,0 0 0,0 0 0,-1 0 0,1 0 0,0 0 0,0 0 0,1-1 0,11 0 0,-1-1 0,1 0 0,-1-1 0,0 0 0,0-1 0,0-1 0,-1 0 0,1 0 0,13-10 0,-12 8 0,0 0 0,1 0 0,0 1 0,0 1 0,0 1 0,18-4 0,-32 8 0,0 0 0,0 0 0,1 0 0,-1 0 0,0 0 0,0 0 0,0 0 0,1 0 0,-1 0 0,0 0 0,0 1 0,0-1 0,0 0 0,1 0 0,-1 0 0,0 0 0,0 0 0,0 0 0,0 1 0,0-1 0,0 0 0,1 0 0,-1 0 0,0 0 0,0 1 0,0-1 0,0 0 0,0 0 0,0 0 0,0 1 0,0-1 0,0 0 0,0 0 0,0 0 0,0 1 0,0-1 0,0 0 0,0 0 0,0 0 0,0 1 0,0-1 0,0 0 0,0 0 0,0 0 0,0 0 0,-1 1 0,1-1 0,0 0 0,0 0 0,0 0 0,0 0 0,0 1 0,0-1 0,-1 0 0,1 0 0,0 0 0,0 0 0,0 0 0,0 0 0,-1 0 0,1 1 0,0-1 0,0 0 0,-1 0 0,-7 10 0,7-9 0,0 0 0,0 0 0,0 0 0,0-1 0,0 1 0,0 0 0,0-1 0,0 1 0,0-1 0,0 1 0,0-1 0,0 1 0,0-1 0,0 0 0,-1 1 0,1-1 0,0 0 0,0 0 0,0 0 0,-1 0 0,1 0 0,0 0 0,0 0 0,0-1 0,-1 1 0,1 0 0,0-1 0,0 1 0,0-1 0,0 1 0,0-1 0,0 1 0,0-1 0,0 0 0,0 1 0,0-1 0,0 0 0,0 0 0,0 0 0,1 0 0,-1 0 0,0 0 0,1 0 0,-1 0 0,1 0 0,-1 0 0,1 0 0,-1 0 0,1 0 0,0-1 0,-1 1 0,1 0 0,0 0 0,0-2 0,-3-10 0,1-1 0,1 1 0,0-24 0,1 33 0,0 2 1,0 0 0,1 0 0,-1 0 0,0 0 0,1 0 0,-1 0 0,1 0 0,0 1 0,-1-1 0,1 0 0,0 0 1,0 1-1,0-1 0,0 0 0,1 1 0,-1-1 0,0 1 0,1 0 0,-1-1 0,1 1 0,-1 0 0,1 0 0,-1 0 0,1 0 0,0 0 0,0 0 0,-1 0 0,1 1 0,0-1 0,0 1 0,0-1 0,0 1 0,0 0 0,0-1 1,0 1-1,0 0 0,0 0 0,0 1 0,3 0 0,12 0-34,-1 1-1,1 1 1,26 9 0,-29-9-47,36 10-2664,2-7-5968,-23-6 192</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6.416"/>
    </inkml:context>
    <inkml:brush xml:id="br0">
      <inkml:brushProperty name="width" value="0.025" units="cm"/>
      <inkml:brushProperty name="height" value="0.025" units="cm"/>
    </inkml:brush>
  </inkml:definitions>
  <inkml:trace contextRef="#ctx0" brushRef="#br0">60 64 19250,'-3'9'2669,"-9"22"-861,1 0 0,2 1 0,1 0 0,1 0 0,-2 46 0,9-78-1808,0 1 0,-1 0 0,1-1 0,0 1 0,0 0 0,0-1 0,1 1 0,-1-1 0,0 1 0,0 0 0,0-1 0,0 1 0,1 0 0,-1-1 0,0 1 0,0-1 0,1 1 0,-1-1 0,0 1 0,1-1 0,-1 1 0,1-1 0,-1 1 0,1-1 0,-1 1 0,1-1 0,-1 0 0,1 1 0,-1-1 0,2 1 0,20-6 0,17-24 0,-13-2 0,-2-1 0,-1-1 0,-1-1 0,-2-1 0,-1-1 0,20-54 0,-59 142 0,1-5 0,2 0 0,2 1 0,-10 54 0,25-100 2,-1-1 0,1 1 1,-1 0-1,1-1 0,0 1 0,0 0 0,0-1 0,0 1 1,0 0-1,0-1 0,0 1 0,0 0 0,1-1 0,-1 1 1,1-1-1,-1 1 0,1-1 0,0 1 0,0-1 0,-1 1 1,1-1-1,0 1 0,0-1 0,0 0 0,0 0 0,1 1 1,-1-1-1,0 0 0,1 0 0,-1 0 0,3 1 0,2-1-45,0 0 0,0 0-1,0 0 1,0-1 0,0 0-1,0 0 1,11-2-1,14-7-3495,-13-2-3342,6-8-10351</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7.585"/>
    </inkml:context>
    <inkml:brush xml:id="br0">
      <inkml:brushProperty name="width" value="0.025" units="cm"/>
      <inkml:brushProperty name="height" value="0.025" units="cm"/>
    </inkml:brush>
  </inkml:definitions>
  <inkml:trace contextRef="#ctx0" brushRef="#br0">169 45 13773,'0'0'14392,"-10"-5"-13345,-33-15-359,42 19-673,-1 1 0,0 0 0,0 0 0,0 0 0,1 0 0,-1 0 0,0 0 0,0 0 0,0 1 0,1-1 0,-1 1 0,0-1 0,0 1 0,1 0 0,-1 0 0,1 0 0,-1 0 0,0 0 0,1 0 0,0 0 0,-2 1 0,-24 30-44,22-27 33,-30 54-70,34-56 26,-1 0 0,1 0 0,-1 1-1,1-1 1,0 0 0,0 1 0,1-1 0,-1 1 0,1-1 0,0 1 0,0-1 0,0 1 0,0-1-1,0 1 1,1-1 0,1 8 0,-1-10 15,0 0-1,0 0 0,0-1 1,1 1-1,-1 0 0,0 0 1,0 0-1,0-1 1,1 1-1,-1-1 0,0 1 1,1-1-1,-1 1 0,0-1 1,1 0-1,-1 0 1,1 0-1,-1 1 0,0-2 1,1 1-1,2 0 0,32-6 120,-25 1-61,0 0 0,0 0-1,0-2 1,-1 1 0,0-1-1,0 0 1,0-1 0,14-16-1,-5 3 408,-2 0-1,29-43 1,-56 79 733,3-6-1015,1 0 0,1 0-1,0 0 1,0 0-1,-5 16 1,10-24-157,0-1 0,0 0 0,0 1 0,0-1 0,1 0 0,-1 1 0,0-1 0,0 0 0,0 1 0,0-1 0,1 0 0,-1 1 0,0-1 0,0 0 0,1 0 0,-1 1 0,0-1 0,1 0 0,-1 0 0,0 0 0,0 1 0,1-1 0,-1 0 0,0 0 0,1 0 0,-1 0 0,1 0 0,-1 0 0,0 0 0,1 0 0,-1 0 0,0 0 0,1 0 0,-1 0 0,0 0 0,1 0 0,-1 0 0,0 0-1,1 0 1,-1 0 0,1 0 0,-1 0 0,0 0 0,0-1 0,1 1 0,-1 0 0,0 0 0,1-1 0,-1 1-1,20-8 0,-1 0 0,0-2 0,18-11 0,-24 12 0,0 1 0,0 1 0,1 0 0,0 1 0,0 0 0,0 2 0,29-7 0,-42 11 0,0 0 0,0 0 0,0 0 0,0 0 0,0 0 0,0 0 0,0 0 0,0 0 0,0 0 0,0 1 0,0-1 0,0 0 0,0 1 0,0-1 0,0 0 0,-1 1 0,1 0 0,0-1 0,0 1 0,0-1 0,0 1 0,-1 0 0,1 0 0,0-1 0,-1 1 0,1 0 0,0 1 0,0 1 0,0-1 0,0 1 0,0 0 0,0 0 0,-1 0 0,1 0 0,-1 0 0,0 0 0,0 5 0,-2 10 0,0 1 0,-9 27 0,8-31 0,3-15 0,-1 1 0,1-1 0,0 0 0,0 1 0,0-1 0,0 0 0,0 1 0,0-1 0,0 1 0,-1-1 0,1 1 0,0-1 0,0 0 0,1 1 0,-1-1 0,0 1 0,0-1 0,0 0 0,0 1 0,0-1 0,0 1 0,1-1 0,-1 0 0,0 1 0,0-1 0,0 0 0,1 1 0,-1-1 0,0 0 0,1 1 0,-1-1 0,0 0 0,0 0 0,1 1 0,-1-1 0,1 0 0,18-4 0,28-25 0,-36 22 0,0 0 0,31-17 0,-40 23 0,1 0 0,-1 0 0,0 0 0,1 0 0,-1 1 0,0-1 0,1 1 0,-1 0 0,1-1 0,-1 1 0,0 0 0,1 0 0,-1 1 0,1-1 0,-1 0 0,3 2 0,-4-1 0,0 1 0,0-1 0,0 1 0,0-1 0,-1 1 0,1 0 0,-1-1 0,1 1 0,-1 0 0,0-1 0,1 1 0,-1 0 0,0 0 0,0-1 0,0 1 0,0 0 0,-1 2 0,-3 35 0,4-37 0,0-2-158,-1 1-1,1-1 1,0 1-1,0 0 1,0-1 0,0 1-1,-1-1 1,1 1-1,0 0 1,0-1-1,0 1 1,1-1 0,-1 1-1,0 0 1,0-1-1,0 1 1,0-1 0,0 1-1,1-1 1,-1 1-1,0-1 1,0 1-1,1-1 1,-1 1 0,1-1-1,-1 1 1,0-1-1,1 1 1,-1-1 0,1 0-1,-1 1 1,1 0-1,1-1-361,-1-1 0,0 1-1,1 0 1,-1 0-1,0 0 1,1-1 0,-1 1-1,0-1 1,1 1-1,-1-1 1,0 0-1,0 1 1,0-1 0,0 0-1,2-1 1,17-14-6393</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8.445"/>
    </inkml:context>
    <inkml:brush xml:id="br0">
      <inkml:brushProperty name="width" value="0.025" units="cm"/>
      <inkml:brushProperty name="height" value="0.025" units="cm"/>
    </inkml:brush>
  </inkml:definitions>
  <inkml:trace contextRef="#ctx0" brushRef="#br0">51 1 12364,'2'0'11052,"0"6"-4571,-1 18-2955,-4 17-5811,1-27 3866,-19 74-1525,13-61-58,1 1 0,2 0 0,-4 54 0,9-82-1,0 1-1,0-1 1,0 0 0,-1 1 0,1-1-1,0 0 1,0 1 0,0-1-1,0 0 1,1 1 0,-1-1-1,0 0 1,0 0 0,0 1 0,0-1-1,0 0 1,0 1 0,0-1-1,1 0 1,-1 0 0,0 1 0,0-1-1,0 0 1,1 0 0,-1 1-1,0-1 1,0 0 0,1 0-1,-1 0 1,0 1 0,0-1 0,1 0-1,-1 0 1,0 0 0,1 0-1,-1 0 1,0 0 0,1 1 0,13-8-384,10-17-1169,-5-11-3678,-1-1 0,25-74 0,-29 72 746,2-6-1886</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8.773"/>
    </inkml:context>
    <inkml:brush xml:id="br0">
      <inkml:brushProperty name="width" value="0.025" units="cm"/>
      <inkml:brushProperty name="height" value="0.025" units="cm"/>
    </inkml:brush>
  </inkml:definitions>
  <inkml:trace contextRef="#ctx0" brushRef="#br0">93 0 11435,'0'0'11664,"-7"10"-10270,1-1-1089,-1 0 1,1 0 0,1 1 0,0 0 0,0 0 0,1 1 0,0-1 0,0 1 0,-2 17-1,-3 115 4656,9-47-6168,0-76 245,-1-19 536,1-1-1,-1 0 1,1 1-1,0-1 1,-1 0-1,1 0 1,-1 1-1,1-1 1,-1 0-1,1 0 1,0 0-1,-1 0 1,1 1-1,-1-1 1,1 0-1,-1 0 1,1 0-1,-1 0 1,1 0-1,-1 0 0,1 0 1,-1 0-1,1-1 1,-1 1-1,1 0 1,-1 0-1,1 0 1,-1-1-1,-9-3-7586</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9.101"/>
    </inkml:context>
    <inkml:brush xml:id="br0">
      <inkml:brushProperty name="width" value="0.025" units="cm"/>
      <inkml:brushProperty name="height" value="0.025" units="cm"/>
    </inkml:brush>
  </inkml:definitions>
  <inkml:trace contextRef="#ctx0" brushRef="#br0">1 227 13421,'0'0'19346,"34"-52"-19346,-14 50 0,6-1 0,3 3 0,1 0-448,-1 0-3428,-1 0-3363,-5 0-3972</inkml:trace>
  <inkml:trace contextRef="#ctx0" brushRef="#br0" timeOffset="1">349 0 13965,'0'0'14825,"-3"11"-14499,1-2-255,-11 32 520,2 0 0,2 1-1,-6 68 1,15-109-671,-1 0 0,1-1 0,0 1 0,0 0 0,0 0 0,0 0 0,0 0 0,0 0 0,0 0 0,1 0 1,-1-1-1,0 1 0,0 0 0,1 0 0,-1 0 0,0-1 0,1 1 0,-1 0 0,1 0 0,-1-1 0,1 1 0,-1 0 0,1-1 0,0 1 0,-1 0 0,1-1 1,0 1-1,0-1 0,-1 1 0,1-1 0,0 0 0,0 1 0,-1-1 0,1 0 0,0 1 0,0-1 0,0 0 0,0 0 0,0 0 0,0 0 0,-1 0 0,1 0 1,0 0-1,0 0 0,0 0 0,0 0 0,1-1 0,1 0-443,1 0-1,-1 0 1,0-1 0,1 1-1,-1-1 1,0 0 0,0 0 0,0 0-1,0 0 1,4-4 0,15-24-5296,1-6-1799</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29.459"/>
    </inkml:context>
    <inkml:brush xml:id="br0">
      <inkml:brushProperty name="width" value="0.025" units="cm"/>
      <inkml:brushProperty name="height" value="0.025" units="cm"/>
    </inkml:brush>
  </inkml:definitions>
  <inkml:trace contextRef="#ctx0" brushRef="#br0">182 0 6951,'0'0'19469,"-6"15"-19069,-7 21-145,1 2-1,2-1 0,2 2 1,1-1-1,-2 61 1,10-77-64,0-11-2302,0 0-7868</inkml:trace>
  <inkml:trace contextRef="#ctx0" brushRef="#br0" timeOffset="1">17 210 12332,'0'0'8071,"-17"-56"-4291,21 40-609,17 5-1281,5 1-737,7 6-288,3 2-513,2 2-320,1 0-929,0 0-2754,-2 0-7080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8.538"/>
    </inkml:context>
    <inkml:brush xml:id="br0">
      <inkml:brushProperty name="width" value="0.025" units="cm"/>
      <inkml:brushProperty name="height" value="0.025" units="cm"/>
    </inkml:brush>
  </inkml:definitions>
  <inkml:trace contextRef="#ctx0" brushRef="#br0">63 1 24759,'0'0'3812,"-18"64"-3235,3-28-353,5 0-128,0 1-32,3-2-64,4-3 0,3-5-320,0-1-481,0-8-128,0-3-256,0-2-224,0-8-1154</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8.881"/>
    </inkml:context>
    <inkml:brush xml:id="br0">
      <inkml:brushProperty name="width" value="0.025" units="cm"/>
      <inkml:brushProperty name="height" value="0.025" units="cm"/>
    </inkml:brush>
  </inkml:definitions>
  <inkml:trace contextRef="#ctx0" brushRef="#br0">0 55 15086,'0'0'10442,"66"-27"-9129,-17 20-672,3 1-577,6-1-640,-1 4-1827,-2 1-1440,-10 0-1571,-10 2-6213</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9.256"/>
    </inkml:context>
    <inkml:brush xml:id="br0">
      <inkml:brushProperty name="width" value="0.025" units="cm"/>
      <inkml:brushProperty name="height" value="0.025" units="cm"/>
    </inkml:brush>
  </inkml:definitions>
  <inkml:trace contextRef="#ctx0" brushRef="#br0">42 27 14638,'0'0'11595,"-31"49"-9545,26-27-833,1 1-961,3 1-192,1-2-64,5-4-769,8-5-1120,5-8-738,0-5 417,0 0 0,0-18-448,-1-8-1667,1-3-2145</inkml:trace>
  <inkml:trace contextRef="#ctx0" brushRef="#br0" timeOffset="1">212 1 12300,'0'0'6085,"-34"57"-4131,16-28-865,3 4 32,3-4 513,5-2-129,5-4-736,2-3-609,0-8-128,9-4-608,0-5-770,1-3-1312,-2 0-2083</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9.588"/>
    </inkml:context>
    <inkml:brush xml:id="br0">
      <inkml:brushProperty name="width" value="0.025" units="cm"/>
      <inkml:brushProperty name="height" value="0.025" units="cm"/>
    </inkml:brush>
  </inkml:definitions>
  <inkml:trace contextRef="#ctx0" brushRef="#br0">0 223 15855,'0'0'15663,"69"-38"-15663,-25 38-449,3 0-2401,-4-1-3332,-3-1-5221</inkml:trace>
  <inkml:trace contextRef="#ctx0" brushRef="#br0" timeOffset="1">506 1 24952,'0'0'7238,"4"49"-26936</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9.928"/>
    </inkml:context>
    <inkml:brush xml:id="br0">
      <inkml:brushProperty name="width" value="0.025" units="cm"/>
      <inkml:brushProperty name="height" value="0.025" units="cm"/>
    </inkml:brush>
  </inkml:definitions>
  <inkml:trace contextRef="#ctx0" brushRef="#br0">4 1 9865,'0'0'22133,"-4"22"-28507,13-28-6374</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0.348"/>
    </inkml:context>
    <inkml:brush xml:id="br0">
      <inkml:brushProperty name="width" value="0.025" units="cm"/>
      <inkml:brushProperty name="height" value="0.025" units="cm"/>
    </inkml:brush>
  </inkml:definitions>
  <inkml:trace contextRef="#ctx0" brushRef="#br0">285 22 16207,'0'0'11948,"-9"-4"-8793,5 1-3086,0 1 0,-1 0 1,0 0-1,1 0 1,-1 0-1,0 1 0,0 0 1,0 0-1,0 0 1,0 1-1,0-1 0,0 1 1,0 1-1,0-1 1,0 1-1,0-1 0,0 1 1,0 1-1,0-1 1,-7 4-1,-2 2-69,0 0 0,0 1 0,1 0 0,0 1 0,0 1 0,1 0 0,0 0 0,1 1 0,0 1 0,-13 18 0,23-29-4,1 0 0,0-1 0,0 1 0,-1 0 0,1-1 0,0 1 0,0 0-1,0 0 1,0-1 0,0 1 0,0 0 0,0-1 0,0 1 0,0 0 0,0 0 0,0-1 0,0 1 0,1 0 0,-1-1 0,0 1 0,1 0-1,-1-1 1,0 1 0,1-1 0,-1 1 0,1 0 0,-1-1 0,1 1 0,-1-1 0,1 1 0,-1-1 0,1 1 0,-1-1 0,1 0 0,0 1-1,-1-1 1,1 0 0,0 1 0,-1-1 0,1 0 0,0 0 0,-1 0 0,1 0 0,0 1 0,-1-1 0,1 0 0,0 0 0,0 0 0,-1-1-1,1 1 1,1 0 0,53 2-361,-39-3 259,-12 1 76,114 11-344,-107-9 289,0 0 0,0 1 0,-1 0 0,1 0 0,-1 1 0,0 1 0,0 0 0,15 9 0,-24-13 93,1 0 0,-1 0 0,0 0 0,1 0 1,-1 1-1,0-1 0,1 0 0,-1 0 0,0 1 0,0-1 1,0 1-1,0-1 0,0 1 0,-1-1 0,1 1 1,0 0-1,-1-1 0,1 1 0,-1 0 0,1 0 1,-1-1-1,0 1 0,0 0 0,0 0 0,0 2 0,-1-1 39,0-1-1,0 1 0,-1 0 0,1-1 0,-1 1 0,1-1 0,-1 0 0,0 0 0,0 1 0,0-1 0,0 0 1,0 0-1,-5 2 0,-7 5 153,0 0-1,-1-2 1,0 0 0,-16 6 0,5-4-199,0-1 0,-1-2 0,1 0 0,-1-2 0,-54 2 0,81-5-76,-1-1 0,0 0 0,0 0 1,0 0-1,0 1 0,0-1 0,0 0 0,0 0 0,0-1 1,0 1-1,1 0 0,-1 0 0,0 0 0,0 0 0,0-1 0,0 1 1,0-1-1,0 1 0,1 0 0,-1-1 0,0 1 0,0-1 1,1 0-1,-1 1 0,0-1 0,1 1 0,-1-1 0,1 0 0,-1 0 1,0 1-1,1-1 0,0 0 0,-1 0 0,1 0 0,0 0 1,-1 1-1,1-1 0,0 0 0,0 0 0,-1 0 0,1 0 0,0 0 1,0 0-1,0 0 0,0 0 0,1 0 0,-1 0 0,0 1 1,0-1-1,0 0 0,1 0 0,0-1 0,1-4-1079,1 1-1,-1-1 1,2 1 0,-1 0-1,0-1 1,8-6 0,18-18-8262</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0.723"/>
    </inkml:context>
    <inkml:brush xml:id="br0">
      <inkml:brushProperty name="width" value="0.025" units="cm"/>
      <inkml:brushProperty name="height" value="0.025" units="cm"/>
    </inkml:brush>
  </inkml:definitions>
  <inkml:trace contextRef="#ctx0" brushRef="#br0">75 1 18353,'0'0'7656,"-2"9"-5484,-4 30-1013,-21 64-1,17-71-704,1 1 0,2 0 0,1 1-1,-2 45 1,11-73-461,4-15-27,4-17-208,-9 13-159,-1 1 0,0 0 0,-1-1 1,0 0-1,-1 1 0,0 0 0,-1-1 0,0 1 0,-1 0 0,-8-21 1,13 36 506,1 0 0,0 0 0,-1 0 0,1 0 0,1 0 0,-1 0 0,0-1 0,1 0 0,-1 1 0,1-1 0,-1 0 1,1-1-1,0 1 0,0-1 0,0 0 0,0 0 0,0 0 0,0 0 0,6 0 0,40 3-721,-4-4-3501,-33-1 1601,16 1-5060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1.892"/>
    </inkml:context>
    <inkml:brush xml:id="br0">
      <inkml:brushProperty name="width" value="0.025" units="cm"/>
      <inkml:brushProperty name="height" value="0.025" units="cm"/>
    </inkml:brush>
  </inkml:definitions>
  <inkml:trace contextRef="#ctx0" brushRef="#br0">46 133 11819,'0'0'15001,"10"-5"-13608,-7 4-1310,10-5 49,1-1 0,-1 0 1,17-13-1,-26 17-38,-1 1 0,1-1 0,-1 0-1,0 0 1,0 0 0,0-1 0,-1 1-1,1 0 1,-1-1 0,0 0 0,0 0 0,0 0-1,0 0 1,-1 0 0,0 0 0,1 0 0,-1 0-1,-1 0 1,1-5 0,-1 8-64,0 0 0,-1 1 1,1-1-1,0 1 0,-1-1 0,1 0 0,-1 1 0,1-1 0,-1 1 1,1-1-1,-1 1 0,1 0 0,-1-1 0,0 1 0,1 0 0,-1-1 1,0 1-1,1 0 0,-1-1 0,0 1 0,1 0 0,-1 0 1,0 0-1,1 0 0,-1 0 0,0 0 0,0 0 0,1 0 0,-1 0 1,0 0-1,1 0 0,-1 0 0,0 1 0,-1-1 0,-28 8 25,20-1-46,1-1-1,-1 1 0,1 1 1,1 0-1,-1 0 0,1 1 1,-7 10-1,10-12 7,0-1 0,1 1 0,0 0 0,0 0 0,0 0-1,1 0 1,0 1 0,0-1 0,1 1 0,0 0 0,-1 10 0,3-17-15,0 0 0,0 0 0,0 1 0,0-1-1,0 0 1,1 0 0,-1 0 0,0 0 0,1 0 0,-1 0 0,1 0 0,-1 1-1,1-1 1,-1 0 0,1-1 0,0 1 0,0 0 0,-1 0 0,1 0 0,0 0 0,0 0-1,0-1 1,0 1 0,0 0 0,0-1 0,0 1 0,1 0 0,2 0 9,0 0 1,0 0 0,0 0-1,0 0 1,0-1 0,0 0-1,0 0 1,6 0-1,1-1 8,1-1-1,-1 0 0,0 0 1,0-1-1,16-7 1,-13 3 4,-1-1 1,1-1 0,-1 0 0,-1-1-1,1 0 1,-2-1 0,1 0 0,-2-1-1,1 0 1,-2-1 0,0 0 0,9-17-1,-52 77 74,-6 6 8,38-50-100,1 0 1,-1 0-1,0 1 0,1-1 1,-1 1-1,1 0 1,0-1-1,1 1 1,-1 0-1,0-1 1,1 1-1,0 0 1,0 6-1,1-9-3,-1 0 0,1-1 0,-1 1 0,1 0 0,0-1 0,-1 1 0,1 0 0,0-1 0,-1 1 0,1-1 0,0 1 0,0-1 0,-1 1 0,1-1 0,0 0 0,0 1 0,0-1 0,0 0 0,-1 0 0,1 1 0,0-1 0,0 0 0,0 0 0,0 0 0,0 0 0,0 0 0,0 0 0,0-1 0,1 1 0,30-6 0,-21-1 0,-1 0 0,0 0 0,0-1 0,0 0 0,-1-1 0,0 0 0,0 0 0,-1-1 0,-1 0 0,13-22 0,-36 47 0,13-13 0,0 0 0,1 1 0,-1-1 0,0 1 0,1-1 0,-1 1 0,1 0 0,0 0 0,0 0 0,0 0 0,0 0 0,-1 6 0,43-7 0,9-7 0,-41 3 0,0 0 0,0 1 0,1 0 0,-1 1 0,0-1 0,1 2 0,-1-1 0,14 4 0,-20-3 0,-1 1 0,0-1 0,1 1 0,-1 0 0,0-1 0,0 1 0,0 0 0,0 0 0,0 0 0,-1 0 0,1 0 0,0 0 0,0 3 0,11 24 0,-11-28 0,-1-1 0,1 0 0,-1 1 0,1-1 0,-1 0 0,1 1 0,-1-1 0,1 0 0,-1 0 0,1 1 0,-1-1 0,1 0 0,0 0 0,-1 0 0,1 0 0,-1 0 0,1 0 0,0 0 0,-1 0 0,1 0 0,-1 0 0,1 0 0,-1 0 0,1 0 0,0-1 0,-1 1 0,1 0 0,-1 0 0,1-1 0,-1 1 0,1 0 0,-1-1 0,1 1 0,-1 0 0,1-1 0,-1 1 0,0-1 0,1 1 0,-1-1 0,0 1 0,1-1 0,-1 1 0,0-1 0,1 0 0,7-10 0,0-1 0,-1 0 0,-1-1 0,0 1 0,-1-1 0,8-25 0,-8 23 0,-2 14 0,0 0 0,0 0 0,0 0 0,1 0 0,-1 0 0,0 1 0,1-1 0,-1 1 0,0 0 0,1 0 0,-1 0 0,1 0 0,3 2 0,3-2 0,110 0 0,-120 0 0,1 0 0,0 0 0,0 0 0,-1 1 0,1-1 0,0 0 0,-1 0 0,1 0 0,0 1 0,0-1 0,-1 0 0,1 1 0,0-1 0,-1 1 0,1-1 0,-1 0 0,1 1 0,-1 0 0,1-1 0,-1 1 0,1-1 0,-1 1 0,1-1 0,-1 1 0,0 0 0,1-1 0,-1 1 0,0 0 0,1 0 0,-1-1 0,0 1 0,0 0 0,0-1 0,0 1 0,0 0 0,0 0 0,0-1 0,0 1 0,0 0 0,0 0 0,-1 1 0,-11 40 0,5-18 0,8-23 0,-1 0 0,1-1 0,-1 1 0,1 0 0,0-1 0,-1 1 0,1-1 0,0 0 0,0 1 0,-1-1 0,1 1 0,0-1 0,0 0 0,-1 0 0,1 1 0,0-1 0,0 0 0,0 0 0,0 0 0,0 0 0,-1 0 0,1 0 0,0 0 0,0 0 0,0 0 0,0 0 0,-1-1 0,1 1 0,0 0 0,0-1 0,0 1 0,0-1 0,32-9 0,-2-5 0,-20 9 0,-1 0 0,1 1 0,0 1 0,0 0 0,1 0 0,-1 1 0,1 0 0,17-1 0,-28 8 0,1 1 0,-1-1 0,0 0 0,0 1 0,-1-1 0,1 1 0,-1-1 0,0 1 0,0-1 0,-2 8 0,2-6 0,0-2-1037</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2.891"/>
    </inkml:context>
    <inkml:brush xml:id="br0">
      <inkml:brushProperty name="width" value="0.025" units="cm"/>
      <inkml:brushProperty name="height" value="0.025" units="cm"/>
    </inkml:brush>
  </inkml:definitions>
  <inkml:trace contextRef="#ctx0" brushRef="#br0">52 143 17681,'-3'-26'8172,"3"26"-8075,0 0 1,0 0 0,0-1 0,-1 1 0,1 0 0,0 0-1,0 0 1,-1 0 0,1-1 0,0 1 0,0 0 0,0 0-1,-1 0 1,1 0 0,0 0 0,-1 0 0,1 0 0,0 0-1,0 0 1,-1 0 0,1-1 0,0 1 0,0 0 0,-1 1-1,1-1 1,0 0 0,0 0 0,-1 0 0,1 0 0,0 0-1,-1 0 1,1 0 0,0 0 0,0 0 0,0 1-1,-1-1 1,1 0 0,0 0 0,0 0 0,-1 0 0,1 1-1,-4 3 25,1 0 0,-1 0-1,1 0 1,0 0 0,0 0-1,-4 10 1,5-11-119,0 1 0,1-1 0,0 1 0,-1-1 0,1 1-1,0-1 1,0 1 0,1 0 0,-1 0 0,1 3 0,0-5 2,0-1 1,1 0-1,-1 0 0,0 0 1,1 0-1,-1 0 0,1 0 1,-1 0-1,1 0 0,0 0 1,-1-1-1,1 1 0,0 0 1,-1 0-1,1 0 0,0-1 1,0 1-1,0 0 0,0-1 1,0 1-1,0-1 1,0 1-1,0-1 0,0 1 1,0-1-1,0 0 0,0 0 1,0 1-1,0-1 0,0 0 1,0 0-1,0 0 0,1 0 1,-1 0-1,2-1 0,5 1 48,0-2-1,1 1 1,-1-1-1,0 0 1,0 0-1,-1-1 1,1 0-1,0-1 1,-1 0-1,0 0 1,0 0-1,0-1 1,0 0-1,-1 0 1,0-1-1,0 0 1,7-9-1,-5 5 20,0 0-1,0-1 0,-1 0 1,0 0-1,-1-1 0,-1 0 1,0 0-1,0 0 0,-1-1 1,3-18-1,-23 88-71,9-37 0,1 0 0,1 0 0,-5 32 0,10-46 0,-1-1 0,1 0 0,0 1 0,0-1 0,1 0 0,-1 1 0,1-1 0,1 0 0,-1 0 0,3 8 0,-2-12 0,-1 1 0,1 0 0,-1-1 0,1 1 0,0-1 0,0 1 0,0-1 0,0 0 0,0 0 0,0 0 0,0 0 0,0 0 0,0 0 0,0-1 0,1 1 0,-1 0 0,0-1 0,0 0 0,1 0 0,-1 0 0,0 0 0,1 0 0,-1 0 0,0 0 0,0-1 0,3 0 0,1 0 0,0-1 0,0 0 0,0 0 0,-1-1 0,1 1 0,-1-1 0,0 0 0,1-1 0,-1 1 0,8-9 0,-10 9 0,1 1 0,-1-1 0,0-1 0,0 1 0,-1 0 0,1-1 0,-1 1 0,1-1 0,-1 0 0,0 0 0,-1 0 0,1 0 0,-1 0 0,1 0 0,0-8 0,-3 11 0,0 1 0,0 0 0,0 0 0,0 0 0,0 0 0,0 1 0,0-1 0,0 0 0,0 0 0,1 1 0,-1-1 0,0 0 0,0 1 0,0-1 0,0 1 0,0-1 0,0 1 0,1-1 0,-1 1 0,0 0 0,-1 1 0,-2 1 0,0 1 0,0 0 0,0 0 0,0 0 0,1 1 0,-1-1 0,1 1 0,0 0 0,1 0 0,-1 0 0,1 0 0,0 1 0,0-1 0,1 0 0,-2 8 0,4-12 0,-1-1 0,0 1 0,1 0 0,-1 0 0,0-1 0,1 1 0,-1 0 0,1-1 0,-1 1 0,1 0 0,0-1 0,-1 1 0,1-1 0,-1 1 0,1-1 0,0 1 0,0-1 0,-1 1 0,1-1 0,0 0 0,0 0 0,-1 1 0,1-1 0,0 0 0,0 0 0,0 0 0,-1 0 0,1 0 0,0 0 0,0 0 0,1 0 0,35 0 0,-26 0 0,-2 0 0,1-1 0,0 0 0,-1 0 0,1-1 0,-1-1 0,0 1 0,1-1 0,-1-1 0,-1 0 0,1 0 0,15-10 0,-24 14 0,1-1 0,0 1 0,-1-1 0,1 1 0,-1-1 0,1 1 0,-1-1 0,1 1 0,-1-1 0,0 1 0,1-1 0,-1 1 0,0-1 0,1 0 0,-1 1 0,0-1 0,1 0 0,-1 1 0,0-1 0,0 0 0,0 0 0,0 1 0,0-1 0,0 0 0,0 1 0,0-1 0,0 0 0,0 0 0,0 1 0,-1-1 0,1 0 0,0 1 0,0-1 0,-1 0 0,1 1 0,0-1 0,-1 1 0,0-2 0,1 2 0,0 0 0,-1-1 0,1 1 0,0 0 0,0-1 0,-1 1 0,1 0 0,0-1 0,0 1 0,0 0 0,0-1 0,0 1 0,0-1 0,-1 1 0,1 0 0,0-1 0,0 1 0,0-1 0,0 1 0,0 0 0,0-1 0,1 1 0,-1 0 0,0-1 0,0 1 0,0-1 0,0 1 0,0 0 0,0-1 0,1 1 0,-1 0 0,0-1 0,0 1 0,1 0 0,-1-1 0,0 1 0,0 0 0,1 0 0,-1-1 0,0 1 0,1 0 0,-1 0 0,0 0 0,1-1 0,-1 1 0,0 0 0,1 0 0,-1 0 0,0 0 0,1 0 0,-1 0 0,1 0 0,-1 0 0,0 0 0,1 0 0,-1 0 0,1 0 0,-1 0 0,0 0 0,1 0 0,20-4-623,0 0 1,0 1-1,0 2 0,24 0 0,-38 1 43,26-1-7129</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3.453"/>
    </inkml:context>
    <inkml:brush xml:id="br0">
      <inkml:brushProperty name="width" value="0.025" units="cm"/>
      <inkml:brushProperty name="height" value="0.025" units="cm"/>
    </inkml:brush>
  </inkml:definitions>
  <inkml:trace contextRef="#ctx0" brushRef="#br0">5 0 10794,'0'0'19122,"5"78"-18001,-10-39-416,0-3-481,5-2-160,0-5-160,0-10-608,5-3-610,8-11-543,5-5-1218,2-8-737,-1-19-960,0-8-2916</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3.811"/>
    </inkml:context>
    <inkml:brush xml:id="br0">
      <inkml:brushProperty name="width" value="0.025" units="cm"/>
      <inkml:brushProperty name="height" value="0.025" units="cm"/>
    </inkml:brush>
  </inkml:definitions>
  <inkml:trace contextRef="#ctx0" brushRef="#br0">204 1 4644,'0'0'15823,"-3"49"-14605,-7-15-1,2-2-96,-1 1-609,6-4-416,0-5-640,3-5-1058,0-5-159,0-4-161,-2-6-545,-3-4-3714</inkml:trace>
  <inkml:trace contextRef="#ctx0" brushRef="#br0" timeOffset="1">1 162 15855,'0'0'6278,"48"0"-4997,-15 0-544,3 0-641,2-1-1762,1-5-3330,-6-2-7304</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4.170"/>
    </inkml:context>
    <inkml:brush xml:id="br0">
      <inkml:brushProperty name="width" value="0.025" units="cm"/>
      <inkml:brushProperty name="height" value="0.025" units="cm"/>
    </inkml:brush>
  </inkml:definitions>
  <inkml:trace contextRef="#ctx0" brushRef="#br0">83 0 17072,'0'0'4292,"-16"59"-2562,1-22-609,0 2-352,-1-2 192,3-1-321,8-4-480,3-9-128,2-6-800,2-10-514,14-7 65,2 0 160,4-15-961,-1-9-1505,3-8-2659</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04.525"/>
    </inkml:context>
    <inkml:brush xml:id="br0">
      <inkml:brushProperty name="width" value="0.025" units="cm"/>
      <inkml:brushProperty name="height" value="0.025" units="cm"/>
    </inkml:brush>
  </inkml:definitions>
  <inkml:trace contextRef="#ctx0" brushRef="#br0">213 0 11243,'0'0'7847,"-50"55"-5733,32-24-833,3 0-160,4 1-128,3 0-640,6-5-289,2-3-385,0-5-992,0-4-320,4-3 63,2-5 193,-4-1-449</inkml:trace>
  <inkml:trace contextRef="#ctx0" brushRef="#br0" timeOffset="1">1 203 12043,'0'0'14318,"6"-54"-13293,27 50-513,10 2-319,8 2-161,2-2-1634,-1 0-5124</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0.717"/>
    </inkml:context>
    <inkml:brush xml:id="br0">
      <inkml:brushProperty name="width" value="0.025" units="cm"/>
      <inkml:brushProperty name="height" value="0.025" units="cm"/>
    </inkml:brush>
  </inkml:definitions>
  <inkml:trace contextRef="#ctx0" brushRef="#br0">3 54 20147,'0'0'10517,"11"-8"-9556,-3 2-866,1 1 0,1 0 0,-1 0 0,1 0 1,0 1-1,0 1 0,0 0 0,0 0 0,0 1 1,1 0-1,16 0 0,-20 1-95,0 1 0,-1 0 0,1 1 0,0-1 0,0 1 0,0 1 0,-1-1 0,1 1 0,-1 0 0,1 1 0,11 6 0,-16-7 0,1 0 0,-1 0 0,0 0 0,0 1 0,0-1 0,0 1 0,-1 0 0,1-1 0,-1 1 0,0 0 0,1 0 0,-1 0 0,0 0 0,-1 0 0,1 0 0,-1 0 0,1 0 0,-1 0 0,0 0 0,0 0 0,0 0 0,0 0 0,-1 0 0,1 0 0,-1 0 0,0 0 0,0 0 0,0 0 0,-2 4 0,-1 3 0,0-1 0,0 0 0,-1 0 0,0-1 0,0 1 0,-1-1 0,0 0 0,-1-1 0,-10 11 0,-10 5 0,-40 27 0,-13 11 0,79-60 0,-1 0 0,1 1 0,-1-1 0,1 0 0,0 1 0,-1-1 0,1 1 0,0-1 0,0 1 0,0-1 0,0 1 0,0 0 0,0 0 0,0-1 0,1 1 0,-1 0 0,1 0 0,-1 0 0,1 2 0,0-3 0,1 0 0,-1 0 0,1 0 0,-1 0 0,1 0 0,-1 0 0,1 0 0,0 0 0,0 0 0,-1-1 0,1 1 0,0 0 0,0 0 0,0-1 0,0 1 0,0 0 0,0-1 0,0 1 0,0-1 0,0 0 0,0 1 0,0-1 0,1 1 0,10 1 0,0 0 0,0 0 0,0-1 0,17-1 0,113 0-5680,-134-2-1404</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1.063"/>
    </inkml:context>
    <inkml:brush xml:id="br0">
      <inkml:brushProperty name="width" value="0.025" units="cm"/>
      <inkml:brushProperty name="height" value="0.025" units="cm"/>
    </inkml:brush>
  </inkml:definitions>
  <inkml:trace contextRef="#ctx0" brushRef="#br0">0 16 20179,'0'0'10122,"92"-10"-9097,-36 9-705,4 0-256,3-2-897,-8 3-3811,-10 0-4132</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1.598"/>
    </inkml:context>
    <inkml:brush xml:id="br0">
      <inkml:brushProperty name="width" value="0.025" units="cm"/>
      <inkml:brushProperty name="height" value="0.025" units="cm"/>
    </inkml:brush>
  </inkml:definitions>
  <inkml:trace contextRef="#ctx0" brushRef="#br0">1 42 13485,'0'0'7228,"3"-8"-3779,10-25-796,-10 36 822,-1 15-2606,0 19-750,-9 13 153,0 3-3112,10-51-448,9-6 1285,-5 0 782,-1 0-1,0-1 1,-1 0-1,1-1 0,6-7 1,-6 6-28,23-26-5937</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1.955"/>
    </inkml:context>
    <inkml:brush xml:id="br0">
      <inkml:brushProperty name="width" value="0.025" units="cm"/>
      <inkml:brushProperty name="height" value="0.025" units="cm"/>
    </inkml:brush>
  </inkml:definitions>
  <inkml:trace contextRef="#ctx0" brushRef="#br0">219 0 10122,'0'0'7559,"-16"59"-4484,-1-23-1089,-1 0-801,1 0-160,2-1-32,5-5 256,5-6-545,4-8-543,1-4-161,0-7-353,-5-19-5797,-5-3-288</inkml:trace>
  <inkml:trace contextRef="#ctx0" brushRef="#br0" timeOffset="1">0 163 10890,'0'0'7944,"49"0"-4741,-14-6-1249,7-2-801,9-5-833,8 2-256,-3-5-1601,-1 1-4677</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2.285"/>
    </inkml:context>
    <inkml:brush xml:id="br0">
      <inkml:brushProperty name="width" value="0.025" units="cm"/>
      <inkml:brushProperty name="height" value="0.025" units="cm"/>
    </inkml:brush>
  </inkml:definitions>
  <inkml:trace contextRef="#ctx0" brushRef="#br0">9 1 16528,'0'0'14157,"0"28"-36226</inkml:trace>
  <inkml:trace contextRef="#ctx0" brushRef="#br0" timeOffset="1">21 182 18353,'0'0'11691,"-20"50"-10121,20-43-673,0-3-641,10-4-480,3 0-1986,2-6-4036,3-12-11691</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2.741"/>
    </inkml:context>
    <inkml:brush xml:id="br0">
      <inkml:brushProperty name="width" value="0.025" units="cm"/>
      <inkml:brushProperty name="height" value="0.025" units="cm"/>
    </inkml:brush>
  </inkml:definitions>
  <inkml:trace contextRef="#ctx0" brushRef="#br0">13 1 17040,'0'0'10282,"13"77"-8617,-8-34-415,-1 2-834,0 0-320,1-6-64,0-7 0,-1-6-416,-1-8-609,-2-6-384,-1-8-737,-13-4-4293,-7-16-191,-4-7-4901</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3.066"/>
    </inkml:context>
    <inkml:brush xml:id="br0">
      <inkml:brushProperty name="width" value="0.025" units="cm"/>
      <inkml:brushProperty name="height" value="0.025" units="cm"/>
    </inkml:brush>
  </inkml:definitions>
  <inkml:trace contextRef="#ctx0" brushRef="#br0">1 66 14510,'0'0'14894,"66"-9"-13004,-22 2-705,7-2-897,5-1-288,1 0 0,-5 1 0,-7 2-1794,-11 4-2370,-14 1-4452</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3.439"/>
    </inkml:context>
    <inkml:brush xml:id="br0">
      <inkml:brushProperty name="width" value="0.025" units="cm"/>
      <inkml:brushProperty name="height" value="0.025" units="cm"/>
    </inkml:brush>
  </inkml:definitions>
  <inkml:trace contextRef="#ctx0" brushRef="#br0">3 24 19378,'0'0'9716,"0"10"-8952,-1 16-387,-1 85 1198,5-74-898,1-32-472,0-13-130,7-31-75,-3 0 0,-1 0 0,2-49 0,-9 92-329,0-1 0,0 0 1,0 1-1,1-1 0,-1 0 0,1 0 0,0 1 0,0-1 1,0 0-1,0 0 0,0 0 0,1 0 0,0 0 1,-1 0-1,1-1 0,0 1 0,0 0 0,1-1 0,-1 0 1,4 4-1,-1-3-644,0 0 0,0-1 0,1 1 1,-1-1-1,1 0 0,-1-1 0,1 1 0,-1-1 1,1 0-1,11 0 0,16 0-8006</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3.782"/>
    </inkml:context>
    <inkml:brush xml:id="br0">
      <inkml:brushProperty name="width" value="0.025" units="cm"/>
      <inkml:brushProperty name="height" value="0.025" units="cm"/>
    </inkml:brush>
  </inkml:definitions>
  <inkml:trace contextRef="#ctx0" brushRef="#br0">67 24 13837,'0'0'16111,"-8"5"-15999,3-2-93,1-1 7,1 0 0,-1 1 1,0-1-1,1 1 0,-1 0 0,1 0 1,0 0-1,0 0 0,0 0 1,1 1-1,-1-1 0,1 1 0,0 0 1,0 0-1,0 0 0,0 0 1,1 0-1,-2 5 0,3-8-10,1-1 0,-1 1 0,0-1-1,1 1 1,-1-1 0,1 1 0,-1-1 0,1 1 0,-1-1-1,1 1 1,-1-1 0,1 0 0,0 1 0,-1-1-1,1 0 1,-1 0 0,1 1 0,0-1 0,-1 0-1,1 0 1,0 0 0,-1 0 0,1 0 0,0 0-1,-1 0 1,1 0 0,0 0 0,-1 0 0,1 0 0,0 0-1,-1 0 1,1-1 0,0 1 0,-1 0 0,1 0-1,0-1 1,0 1 0,29-9 761,32-28-179,-52 29-626,-1 2 0,1-1 1,1 1-1,-1 1 0,1 0 1,0 0-1,0 1 0,1 0 1,-1 1-1,17-2 0,-27 5 15,0 0-1,-1 1 1,1-1 0,0 0-1,0 1 1,-1-1-1,1 1 1,0-1-1,0 1 1,-1-1 0,1 1-1,0 0 1,-1-1-1,1 1 1,-1 0 0,1 0-1,-1-1 1,1 1-1,-1 0 1,0 0 0,1-1-1,-1 1 1,0 0-1,0 0 1,0 0 0,1 0-1,-1 0 1,0 0-1,0-1 1,0 1-1,-1 2 1,1 37 294,0-29-117,-2 10 51,1 16 72,2-37-287,0 1 0,0 0 0,0-1 0,0 1 0,-1-1 0,1 0 0,0 1 0,0-1 0,0 0 0,0 1 0,0-1 0,0 0 0,0 0 0,0 0 0,0 0 0,0 0 0,1 0 0,-1 0 0,0 0 0,0-1 0,0 1 0,0 0 0,-1-1 0,3 0 0,25-8 0,19-17-2643,-2-4-4273,-27 17 3305,0 2-10253</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4.156"/>
    </inkml:context>
    <inkml:brush xml:id="br0">
      <inkml:brushProperty name="width" value="0.025" units="cm"/>
      <inkml:brushProperty name="height" value="0.025" units="cm"/>
    </inkml:brush>
  </inkml:definitions>
  <inkml:trace contextRef="#ctx0" brushRef="#br0">123 0 24439,'0'0'4975,"-10"0"-2113,8 0-2735,-63 4 359,63-4-489,0 0-1,0 0 1,0 0-1,0 1 1,0-1 0,0 0-1,1 1 1,-1 0 0,0-1-1,0 1 1,1 0-1,-1 0 1,0 0 0,1 0-1,-1 0 1,1 0-1,-1 1 1,1-1 0,0 0-1,-1 1 1,1-1-1,0 1 1,0-1 0,0 1-1,0 0 1,0-1-1,1 1 1,-1 0 0,0 0-1,1 0 1,-1-1 0,1 1-1,0 0 1,0 0-1,0 2 1,3-2 3,0-1 0,0 0 0,0 0 0,1 0 0,-1 0 0,1-1 0,-1 1 0,1-1 0,-1 0 0,0 0 0,5 0 0,-3 0 0,-2 0 0,76 6 0,-72-5 0,0 0 0,0 1 0,-1-1 0,1 1 0,0 1 0,-1-1 0,0 1 0,1 0 0,5 5 0,-12-8 0,1 1 0,0-1 0,-1 0 0,1 1 0,-1 0 0,1-1 0,-1 1 0,1-1 0,-1 1 0,1 0 0,-1-1 0,1 1 0,-1 0 0,0-1 0,0 1 0,1 0 0,-1-1 0,0 1 0,0 0 0,0 0 0,0 0 0,0-1 0,0 1 0,0 0 0,0 0 0,0-1 0,0 1 0,0 0 0,0 0 0,0-1 0,-1 1 0,1 0 0,0 0 0,-1-1 0,1 1 0,0 0 0,-1-1 0,1 1 0,-1-1 0,1 1 0,-1 0 0,1-1 0,-1 1 0,0-1 0,1 0 0,-1 1 0,1-1 0,-1 1 0,0-1 0,0 0 0,1 1 0,-2-1 0,-39 18 0,40-18 0,-68 16-813,65-15 392,-1-1 0,0 1 0,0-1 1,1-1-1,-1 1 0,0-1 0,-6-1 0,3-4-8563</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4.933"/>
    </inkml:context>
    <inkml:brush xml:id="br0">
      <inkml:brushProperty name="width" value="0.025" units="cm"/>
      <inkml:brushProperty name="height" value="0.025" units="cm"/>
    </inkml:brush>
  </inkml:definitions>
  <inkml:trace contextRef="#ctx0" brushRef="#br0">32 0 15951,'0'0'2498,"2"14"230,32 467 8862,-36-502-11590,-1 0 0,-1 0 0,-1 0 0,0 0 0,-18-38 0,-2-14 0,35 78-219,10 13-95,-16-14 276,7 4 63,0 0 1,0-1 0,0 0-1,1-1 1,0-1-1,0 1 1,1-2 0,0 0-1,-1 0 1,22 2-1,-27-5-7,0 0 1,0-1-1,0 0 0,0 0 0,0-1 0,-1 0 0,1 0 0,0 0 0,0-1 0,6-3 0,-10 4-13,1-1 0,-1 0 0,1 0-1,-1 0 1,0-1 0,0 1 0,0-1-1,0 1 1,0-1 0,-1 0 0,1 0 0,-1-1-1,0 1 1,0 0 0,0-1 0,0 1-1,-1-1 1,2-5 0,-1 5-5,-1 0 0,0-1 0,0 1 0,-1 0 0,1 0 0,-1-1 0,0 1 0,0 0 0,-1-1 0,-1-7 0,2 11 0,-1-1 0,1 1 0,-1 0 0,1 0 0,-1 0 0,0 0 0,1-1 0,-1 1 0,0 0 0,0 0 0,0 0 0,0 0 0,0 1 0,0-1 0,0 0 0,0 0 0,0 1 0,0-1 0,-1 0 0,1 1 0,0-1 0,0 1 0,-1 0 0,1-1 0,0 1 0,-1 0 0,1 0 0,0 0 0,-1 0 0,1 0 0,0 0 0,-1 0 0,1 0 0,0 0 0,0 1 0,-1-1 0,-1 2 0,-2 0 0,0 1 0,0 0 0,0 0 0,1 0 0,-1 1 0,1-1 0,0 1 0,0 0 0,0 0 0,1 1 0,-1-1 0,1 1 0,0 0 0,1 0 0,-1 0 0,1 0 0,0 0 0,0 0 0,0 1 0,1-1 0,-2 11 0,4-15 0,-1 0 0,1-1 0,-1 1 0,1 0 0,-1 0 0,1 0 0,-1-1 0,1 1 0,0 0 0,-1-1 0,1 1 0,0 0 0,-1-1 0,1 1 0,0-1 0,0 0 0,0 1 0,0-1 0,-1 1 0,1-1 0,0 0 0,0 0 0,0 0 0,0 1 0,0-1 0,0 0 0,0 0 0,0 0 0,0 0 0,0 0 0,1-1 0,38-1 0,-35 2 0,68-10 0,-37 5 0,54-2 0,-84 10 0,-16-8 0,5-1 0,1-1 0,0 0 0,0 0 0,0 0 0,-5-13 0,8 16 0,-1 1 0,1-1 0,0 0 0,0 0 0,0 0 0,0 0 0,1 0 0,0 0 0,0 0 0,0 0 0,0 0 0,0 0 0,2-6 0,1 8 0,-1 1 0,0 0 0,1 1 0,-1-1 0,0 0 0,1 1 0,-1-1 0,1 1 0,-1 0 0,1 0 0,-1 0 0,1 0 0,-1 0 0,5 2 0,0-2 0,13 1-1331,0 2 0,36 8 0,-4 0-3265,-13-5-3471</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5.265"/>
    </inkml:context>
    <inkml:brush xml:id="br0">
      <inkml:brushProperty name="width" value="0.025" units="cm"/>
      <inkml:brushProperty name="height" value="0.025" units="cm"/>
    </inkml:brush>
  </inkml:definitions>
  <inkml:trace contextRef="#ctx0" brushRef="#br0">16 1 17328,'0'0'10725,"10"0"-9017,-4 0-1475,4 0 66,-1 0 1,0 0 0,1 1 0,-1 1 0,14 3 0,-21-5-276,0 1 0,-1-1-1,1 1 1,0 0 0,-1-1 0,1 1-1,0 0 1,-1 0 0,1 0 0,-1 0-1,0 1 1,1-1 0,-1 0 0,0 1-1,0-1 1,0 0 0,0 1 0,0-1-1,0 1 1,0 0 0,0-1 0,-1 1-1,1 0 1,-1-1 0,1 1 0,-1 0-1,0 0 1,1-1 0,-1 1 0,0 0-1,0 0 1,0 0 0,-1-1 0,1 1-1,0 0 1,-1 0 0,1-1 0,-1 1-1,1 0 1,-3 2 0,-1 5-24,-1 0 0,0-1 0,-1 1 0,0-1 0,0-1 0,-1 1 0,0-1 0,-11 9 0,9-9 0,0 2 0,1-1 0,0 1 0,0 1 0,-9 15 0,16-24 0,1 0 0,-1 0 0,1-1 0,-1 1 0,1 0 0,-1 0 0,1 0 0,0 0 0,-1 0 0,1 0 0,0 0 0,0 0 0,0 0 0,0 0 0,0 0 0,0 0 0,0 0 0,0 0 0,0 0 0,0 0 0,1 0 0,-1 0 0,0 0 0,1 0 0,-1 0 0,1 0 0,-1-1 0,1 1 0,0 1 0,1-1 0,-1 0 0,1 0 0,0 0 0,0 0 0,0 0 0,-1 0 0,1-1 0,0 1 0,0-1 0,0 1 0,0-1 0,0 0 0,3 0 0,7 0 0,0 0 0,0-1 0,22-5 0,-18 2-556,-1-1 0,1-1-1,15-7 1,-25 10 4,0 0-1,-1 0 1,1-1 0,0 0-1,-1 0 1,0 0-1,0-1 1,0 1 0,-1-1-1,6-7 1,-6 2-8187</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5.638"/>
    </inkml:context>
    <inkml:brush xml:id="br0">
      <inkml:brushProperty name="width" value="0.025" units="cm"/>
      <inkml:brushProperty name="height" value="0.025" units="cm"/>
    </inkml:brush>
  </inkml:definitions>
  <inkml:trace contextRef="#ctx0" brushRef="#br0">0 27 19410,'0'0'12780,"77"5"-12203,-32-5-577,3-6 0,0 0-1281,-2 0-2178,-6 0-1314,-5-1-3747</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6.043"/>
    </inkml:context>
    <inkml:brush xml:id="br0">
      <inkml:brushProperty name="width" value="0.025" units="cm"/>
      <inkml:brushProperty name="height" value="0.025" units="cm"/>
    </inkml:brush>
  </inkml:definitions>
  <inkml:trace contextRef="#ctx0" brushRef="#br0">120 43 15118,'0'0'9882,"-10"0"-7368,4 1-2338,0 0 1,-1 0-1,1 1 0,0-1 1,1 1-1,-1 1 0,0-1 0,0 1 1,1 0-1,0 0 0,-6 4 1,8-4-137,0-1 1,1 0-1,-1 1 1,1-1-1,-1 1 1,1 0-1,0 0 1,0 0-1,0 0 1,1 0-1,-1 0 1,1 0-1,-1 1 1,1-1-1,0 0 1,0 1-1,1-1 1,-1 1-1,1-1 1,0 1-1,0 0 1,0-1-1,0 1 1,2 6-1,-2-9-38,1 0-1,-1 0 1,1 0-1,0 0 1,0-1-1,0 1 1,-1 0-1,1 0 1,0-1-1,0 1 1,0-1-1,0 1 0,0-1 1,0 1-1,0-1 1,1 1-1,-1-1 1,0 0-1,0 0 1,0 1-1,0-1 1,0 0-1,0 0 1,1 0-1,-1 0 1,0-1-1,0 1 1,0 0-1,0 0 1,2-1-1,37-10 268,-22 1-222,-1-2-1,0 0 1,0-1-1,-2 0 1,1-1-1,-2-1 0,0-1 1,-1 0-1,13-20 1,-33 48-84,0 0 1,0 0 0,1 1-1,1 0 1,0 0-1,1 0 1,0 1 0,1-1-1,1 1 1,-1 19-1,3-32-139,0 0 0,1 0-1,-1 0 1,1 0-1,-1 0 1,1 0 0,-1 0-1,1 0 1,0-1-1,-1 1 1,1 0 0,0 0-1,0 0 1,-1-1-1,1 1 1,0 0 0,0-1-1,0 1 1,0-1-1,0 1 1,0-1 0,0 1-1,0-1 1,0 0-1,0 1 1,1-1 0,-1 0-1,0 0 1,0 0-1,2 0 1,36-4-8593,-14-10-2506</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6.403"/>
    </inkml:context>
    <inkml:brush xml:id="br0">
      <inkml:brushProperty name="width" value="0.025" units="cm"/>
      <inkml:brushProperty name="height" value="0.025" units="cm"/>
    </inkml:brush>
  </inkml:definitions>
  <inkml:trace contextRef="#ctx0" brushRef="#br0">80 1 19827,'0'0'6721,"-8"13"-4506,-2 4-1851,0 0 0,1 1 0,1 0 0,1 1 0,1 0 0,0 0 0,2 1 0,0-1 0,1 1 0,-1 36 0,4-55-364,0 1 0,0 0 0,0-1 0,1 1 0,-1 0 0,0-1 0,1 1 0,-1-1 0,1 1 0,0-1 0,0 1 0,-1-1 0,1 1 0,0-1 0,0 0 0,0 1 0,1-1 0,-1 0 0,0 0 0,0 0 0,1 0 0,-1 0 0,2 1 0,0-1 0,0 0 0,0 0 0,1 0 0,-1 0 0,0 0 0,1-1 0,-1 0 0,0 1 0,1-2 0,6 1 0,1-2 0,1 0 0,-1-1 0,0 0 0,1-1 0,16-9 0,-13 5 0,-12 5 0,1 1 0,-1 0 0,1 0 0,0 0 0,-1 0 0,1 0 0,0 1 0,0 0 0,0-1 0,1 2 0,-1-1 0,6 0 0,-9 4 0,0 1 0,-1 0 0,1-1 0,-1 1 0,1 0 0,-1 0 0,0-1 0,-1 1 0,1 0 0,-1 4 0,-17 48 0,14-48 0,1-1 0,0 0 0,1 1 0,0 0 0,0 0 0,-1 14 0,7-28-742,1-2-4404,7-17-7512</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7.474"/>
    </inkml:context>
    <inkml:brush xml:id="br0">
      <inkml:brushProperty name="width" value="0.025" units="cm"/>
      <inkml:brushProperty name="height" value="0.025" units="cm"/>
    </inkml:brush>
  </inkml:definitions>
  <inkml:trace contextRef="#ctx0" brushRef="#br0">70 1 11531,'0'0'18124,"-7"12"-17868,-4 10 35,0 0-1,-14 42 1,21-53-106,1 0-1,0 0 1,1 0-1,0 1 1,1-1-1,0 1 1,1-1-1,0 1 1,4 20-1,-3-30-180,0 1 0,0-1 0,0 0-1,0 0 1,1 0 0,-1 1 0,1-1-1,-1-1 1,1 1 0,0 0 0,0 0-1,0-1 1,0 1 0,0-1 0,0 1 0,0-1-1,1 0 1,-1 0 0,0 0 0,1 0-1,-1 0 1,1-1 0,-1 1 0,1-1 0,-1 1-1,1-1 1,-1 0 0,5 0 0,2 0-1,0-1 1,0 1 0,0-1-1,0-1 1,0 1 0,-1-2-1,10-2 1,-3-2-4,0 0 0,-1-1 0,0-1 0,0 0 0,-1-1 0,0-1 0,22-23 0,-31 34 0,-5 9 0,-4 11 0,1-11 0,1 0 0,0 0 0,0 0 0,1 0 0,0 0 0,0 1 0,0 17 0,3-26 0,0 0 0,-1 0 0,1 0 0,0 0 0,-1-1 0,1 1 0,0 0 0,0 0 0,0 0 0,0 0 0,0-1 0,0 1 0,0-1 0,0 1 0,0 0 0,0-1 0,0 0 0,0 1 0,0-1 0,0 0 0,0 1 0,1-1 0,-1 0 0,0 0 0,0 0 0,0 0 0,0 0 0,1 0 0,-1 0 0,0-1 0,0 1 0,0 0 0,0-1 0,2 0 0,43-11 0,-19 1 0,-1-2 0,25-18 0,-25 16 0,48-23 0,-73 37 0,-1 1 0,1-1 0,-1 1 0,1 0 0,-1 0 0,1-1 0,0 1 0,-1 0 0,1 0 0,-1 0 0,1-1 0,0 1 0,-1 0 0,1 0 0,0 0 0,-1 0 0,1 0 0,-1 0 0,1 0 0,0 1 0,-1-1 0,1 0 0,-1 0 0,1 0 0,0 1 0,-1-1 0,1 0 0,-1 1 0,1-1 0,-1 0 0,1 1 0,-1-1 0,1 0 0,-1 1 0,0-1 0,1 1 0,-1-1 0,1 1 0,-1-1 0,0 1 0,0 0 0,1-1 0,-1 1 0,0-1 0,0 1 0,1 1 0,-2 38 0,0-37 0,0 0 0,1 1 0,0-1 0,-1 1 0,1-1 0,1 1 0,-1-1 0,0 0 0,1 1 0,2 6 0,-2-9 0,0-1 0,0 1 0,0 0 0,1-1 0,-1 1 0,0-1 0,1 1 0,-1-1 0,0 0 0,1 0 0,-1 1 0,0-1 0,1 0 0,-1 0 0,1 0 0,-1 0 0,0-1 0,1 1 0,-1 0 0,1-1 0,1 0 0,29-11 0,-8-2-441,-17 9 60,0 0 1,1 1-1,-1 0 0,0 0 1,1 1-1,0 0 0,0 1 1,0-1-1,0 1 0,13-1 1,-20 3 316,-1 1 0,1-1 1,0 1-1,-1-1 1,1 1-1,0-1 1,-1 1-1,1-1 0,0 1 1,-1-1-1,1 1 1,-1 0-1,1-1 1,-1 1-1,0 0 0,1-1 1,-1 1-1,0 0 1,1 0-1,-1-1 1,0 1-1,0 0 0,0 0 1,1 0-1,-1-1 1,0 1-1,0 0 0,0 0 1,-1 1-1,1 34 375,0-25-172,-3 76 2324,1-55-1843,1 1 0,2-1 0,1 1 0,11 58 0,-13-81-547,-7-17 107,-8-17 90,8 6-270,1-1 0,1 1 0,1-1 0,1 0 0,0 0 0,0-33 0,3 42 0,0 0 0,1 0 0,1 0 0,-1 0 0,2 0 0,-1 0 0,1 0 0,1 1 0,-1-1 0,2 1 0,-1 0 0,1 0 0,1 1 0,8-11 0,3 1 0,1 1 0,22-15 0,5-6 0,-35 23 0,-22 13 0,8 2 0,1 1 0,-1 0 0,1 0 0,-1 0 0,1 0 0,0 1 0,0-1 0,-6 4 0,7-3 0,0 0 0,-1 1 0,1-1 0,1 0 0,-1 1 0,0-1 0,1 1 0,-1 0 0,1 0 0,0-1 0,-1 1 0,2 0 0,-2 5 0,2-7 0,0 0 0,0 0 0,0 0 0,0 0 0,0 0 0,0 0 0,1 0 0,-1 0 0,0 0 0,1 0 0,-1 0 0,1 0 0,-1 0 0,1 0 0,-1 0 0,1 0 0,0 0 0,-1-1 0,1 1 0,0 0 0,0 0 0,-1-1 0,1 1 0,0-1 0,0 1 0,0-1 0,0 1 0,0-1 0,0 1 0,0-1 0,0 0 0,0 0 0,0 1 0,0-1 0,0 0 0,0 0 0,0 0 0,0 0 0,0 0 0,2-1 0,18 1 0,1-2 0,-1 0 0,0-2 0,29-8 0,-28 6 0,0 2 0,0 0 0,35-2 0,-56 6 0,0 0 0,0 1 0,1-1 0,-1 0 0,0 1 0,0-1 0,0 0 0,0 1 0,0-1 0,0 1 0,0 0 0,0-1 0,0 1 0,0 0 0,-1 0 0,1-1 0,0 1 0,0 0 0,-1 0 0,1 0 0,0 0 0,-1 0 0,1 0 0,-1 0 0,1 0 0,-1 0 0,0 0 0,1 0 0,-1 0 0,0 0 0,0 1 0,0-1 0,0 0 0,0 0 0,0 0 0,0 0 0,0 2 0,-1-1 0,1-1 0,0 0 0,0 0 0,0 1 0,0-1 0,0 0 0,0 0 0,0 1 0,1-1 0,-1 0 0,0 0 0,1 1 0,-1-1 0,1 0 0,-1 0 0,1 0 0,0 0 0,-1 0 0,1 0 0,0 0 0,0 0 0,0 0 0,0 0 0,0 0 0,0 0 0,0-1 0,0 1 0,0 0 0,0-1 0,0 1 0,0-1 0,0 1 0,1-1 0,-1 1 0,0-1 0,3 0 0,1 0-40,0-1 0,0 1-1,0-2 1,0 1 0,1 0 0,-2-1-1,1 0 1,0 0 0,0-1 0,-1 1 0,1-1-1,-1 0 1,0 0 0,0-1 0,0 1-1,0-1 1,-1 0 0,5-5 0,6-5-1006,-1 1-5696</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8.564"/>
    </inkml:context>
    <inkml:brush xml:id="br0">
      <inkml:brushProperty name="width" value="0.025" units="cm"/>
      <inkml:brushProperty name="height" value="0.025" units="cm"/>
    </inkml:brush>
  </inkml:definitions>
  <inkml:trace contextRef="#ctx0" brushRef="#br0">197 272 8648,'5'-9'4143,"-2"4"-3353,18-35 2883,-19 38-3019,-1-1 0,0 0 0,0 0 0,0 0-1,0 0 1,0 0 0,-1-1 0,1 1 0,-1 0 0,0 0 0,0 0 0,0 0 0,-2-6 0,2 8-495,-1 0 0,0 1 0,0-1 0,0 0 0,0 1 0,0-1 0,0 1 0,0-1-1,0 1 1,0-1 0,0 1 0,0 0 0,0 0 0,0-1 0,0 1 0,0 0 0,0 0 0,0 0 0,0 0 0,0 0 0,0 0 0,-2 1 0,-25 3 851,15 2-938,-1 1 0,2 1 0,-1 0 0,1 0 0,1 1 0,-1 1 0,1 0 0,1 0 0,0 1 0,1 1 0,0 0 1,0 0-1,2 0 0,-1 1 0,-7 20 0,14-31-73,0-1-1,0 0 1,1 1 0,-1-1 0,1 1-1,-1-1 1,1 1 0,0 0 0,0-1-1,0 1 1,-1-1 0,1 1 0,1 0-1,-1-1 1,0 1 0,0-1 0,1 1-1,-1-1 1,0 1 0,1-1-1,0 1 1,1 2 0,-1-4 5,0 1 0,0 0 0,0-1 0,1 1 0,-1-1 0,0 1 0,0-1 0,1 1 0,-1-1 0,0 0 0,1 0 0,-1 0 0,0 0 0,1 0 0,-1 0 0,1 0 0,-1 0 0,0 0 0,1-1-1,1 1 1,7-3 48,-1-1-1,1 0 1,0 0-1,-1 0 0,14-10 1,2-3-39,-1-1 1,-1-1-1,-1 0 1,-1-2 0,-1-1-1,0 0 1,-2-2-1,-1 0 1,-1-1-1,0 0 1,-2-1-1,11-30 1,-18 31-14,-7 25 0,0-1 0,0 1 0,0 0 0,1 0 0,-1-1 0,0 1 0,0 0 0,0 0 0,1-1 0,-1 1 0,0 0 0,0 0 0,0-1 0,0 1 0,0 0 0,0-1 0,0 1 0,0 0 0,0-1 0,0 1 0,0 0 0,0-1 0,0 1 0,0 0 0,0-1 0,0 1 0,0 0 0,0 0 0,0-1 0,0 1 0,-1 0 0,1-1 0,0 1 0,0 0 0,0 0 0,0-1 0,-1 1 0,1 0 0,0 0 0,0 0 0,-1-1 0,1 1 0,0 0 0,0 0 0,-1 0 0,1 0 0,0-1 0,-1 1 0,1 0 0,0 0 0,0 0 0,-1 0 0,-6 5 0,7-5 0,0 0 0,-14 20 0,1 0 0,1 1 0,0 1 0,2 0 0,1 0 0,-12 42 0,18-54 0,0 1 0,1-1 0,0 1 0,1 0 0,-1 13 0,2-22 0,0 0 0,0 0 0,0 0 0,1 0 0,-1 0 0,0-1 0,1 1 0,-1 0 0,1 0 0,0 0 0,0 0 0,0-1 0,0 1 0,0 0 0,0-1 0,0 1 0,0-1 0,0 1 0,1-1 0,-1 0 0,1 1 0,-1-1 0,1 0 0,0 0 0,-1 0 0,1 0 0,0 0 0,0-1 0,-1 1 0,1 0 0,0-1 0,0 1 0,0-1 0,0 0 0,3 0 0,5 1 0,-1-1 0,1 0 0,-1-1 0,1 0 0,-1 0 0,1-1 0,-1 0 0,0-1 0,0 0 0,0-1 0,0 1 0,-1-2 0,1 1 0,-1-1 0,0 0 0,-1-1 0,1 0 0,-1 0 0,0-1 0,0 0 0,-1 0 0,0 0 0,10-17 0,-16 23 0,1-1 0,0 0 0,0 1 0,-1-1 0,1 1 0,-1-1 0,1 0 0,-1 1 0,0-1 0,0 0 0,0 0 0,0 1 0,0-1 0,0-2 0,0 4 0,0-1 0,-1 1 0,1-1 0,0 1 0,-1 0 0,1-1 0,0 1 0,-1-1 0,1 1 0,0 0 0,-1-1 0,1 1 0,-1 0 0,1-1 0,0 1 0,-1 0 0,1-1 0,-1 1 0,1 0 0,-1 0 0,1 0 0,-1 0 0,1-1 0,-1 1 0,1 0 0,-1 0 0,0 0 0,0 0 0,-2 1 0,0-1 0,0 1 0,0 0 0,0-1 0,0 1 0,0 1 0,1-1 0,-1 0 0,0 1 0,1-1 0,-1 1 0,1 0 0,-5 4 0,-7 8 0,0 1 0,-15 20 0,25-29 0,0 1 0,0-1 0,0 1 0,1-1 0,0 1 0,0 0 0,1 0 0,0 0 0,-2 11 0,4-17 0,0 0 0,1 0 0,-1-1 0,0 1 0,0 0 0,0 0 0,1-1 0,-1 1 0,0 0 0,0-1 0,1 1 0,-1-1 0,1 1 0,-1 0 0,1-1 0,-1 1 0,1-1 0,-1 1 0,1-1 0,-1 1 0,1-1 0,0 0 0,-1 1 0,1-1 0,0 0 0,-1 1 0,1-1 0,0 0 0,-1 0 0,1 1 0,0-1 0,0 0 0,-1 0 0,1 0 0,0 0 0,0 0 0,-1 0 0,1 0 0,0-1 0,-1 1 0,2 0 0,33-6 0,10-16-2053,19-21-6523,-28 15-1487</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8.906"/>
    </inkml:context>
    <inkml:brush xml:id="br0">
      <inkml:brushProperty name="width" value="0.025" units="cm"/>
      <inkml:brushProperty name="height" value="0.025" units="cm"/>
    </inkml:brush>
  </inkml:definitions>
  <inkml:trace contextRef="#ctx0" brushRef="#br0">94 1 19442,'0'0'10394,"-9"4"-8712,5-2-1373,-39 17 429,40-17-722,0-1-1,0 1 1,0 0-1,0-1 1,0 1-1,1 1 1,-1-1-1,1 0 1,-1 1-1,1-1 1,0 1-1,-3 4 1,34-1-16,-13-3-13,1-2-43,1 2 1,-1 0-1,0 0 1,0 2-1,0 0 1,-1 1-1,1 1 1,28 16 0,-43-22 60,-1 0 1,1 0 0,-1 0-1,0 0 1,1 1 0,-1-1 0,0 0-1,0 0 1,0 1 0,0-1-1,0 1 1,0-1 0,0 1 0,0-1-1,-1 1 1,1 0 0,-1-1 0,1 1-1,-1 0 1,1-1 0,-1 1-1,0 0 1,0 0 0,0 2 0,-1-2 4,0 0 1,0 0-1,0 1 1,0-1 0,0 0-1,0 0 1,-1 0-1,1 0 1,-1 0-1,0 0 1,1-1 0,-1 1-1,0-1 1,0 1-1,-2 1 1,-4 2 11,0-1 0,0 0 1,0 0-1,0 0 0,-1-1 0,1-1 1,-1 1-1,-11 1 0,17-4-297,1 0 1,-1 0-1,1 0 0,-1 0 0,0 0 1,1 0-1,-1 0 0,1-1 1,-1 0-1,1 1 0,-5-3 0,6 3-218,0-1-1,0 0 1,0 0-1,0 0 1,0 0-1,1 0 1,-1 0 0,0 0-1,0 0 1,1 0-1,-1 0 1,0 0-1,1 0 1,-1 0-1,1-1 1,-1-1-1,-3-22-19082</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9.453"/>
    </inkml:context>
    <inkml:brush xml:id="br0">
      <inkml:brushProperty name="width" value="0.025" units="cm"/>
      <inkml:brushProperty name="height" value="0.025" units="cm"/>
    </inkml:brush>
  </inkml:definitions>
  <inkml:trace contextRef="#ctx0" brushRef="#br0">199 1 6662,'0'0'24194,"-11"1"-23975,1 1-211,1 0 0,-1 1 0,1 0 0,0 1 1,-1 0-1,2 0 0,-1 1 0,0 0 0,1 1 1,0 0-1,0 0 0,1 0 0,0 1 0,-8 10 1,-3 1-6,13-14 4,0 0 1,1 1-1,-1 0 1,1 0-1,-6 9 1,64-10-617,-32-3 399,0 1-1,38 7 1,-52-7-17,1 0 1,-1 0-1,1 1 0,-1 0 0,0 1 0,0 0 1,0 0-1,-1 1 0,13 10 0,-19-14 186,1 0 0,-1 0 1,1 0-1,-1 0 0,0 1 0,0-1 0,0 0 0,0 1 0,0-1 0,0 1 0,0 0 0,0-1 1,-1 1-1,1 0 0,-1-1 0,1 1 0,-1 0 0,0-1 0,1 1 0,-1 0 0,0 0 1,0 0-1,0-1 0,0 1 0,-1 3 0,-1-2 97,1 0 0,-1-1 0,1 1 1,-1-1-1,0 0 0,0 1 0,0-1 0,-1 0 0,1 0 0,0 0 1,-1 0-1,1-1 0,-6 3 0,-6 3 302,-1 0-1,1-2 1,-2 0-1,-23 5 1,27-7-289,-1-2-1,1 1 1,0-1-1,-1-1 1,-16-1-1,28 0-150,0 1-1,1 0 1,-1-1-1,0 1 1,0 0-1,0-1 1,0 1-1,1-1 1,-1 1 0,0-1-1,0 0 1,1 1-1,-1-1 1,1 0-1,-1 1 1,0-1-1,1 0 1,-1 0 0,1 0-1,0 1 1,-1-1-1,1 0 1,0 0-1,-1 0 1,1 0-1,0 0 1,0 0 0,0 0-1,0 0 1,0 1-1,0-1 1,0 0-1,0 0 1,0 0-1,0 0 1,1 0 0,-1 0-1,0 0 1,0 0-1,1 1 1,-1-1-1,1 0 1,0-1-1,20-39-5209,8 6-73,3-4-913</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39.810"/>
    </inkml:context>
    <inkml:brush xml:id="br0">
      <inkml:brushProperty name="width" value="0.025" units="cm"/>
      <inkml:brushProperty name="height" value="0.025" units="cm"/>
    </inkml:brush>
  </inkml:definitions>
  <inkml:trace contextRef="#ctx0" brushRef="#br0">37 0 32,'0'0'22843,"4"13"-21007,0 6-1137,-1 1-1,-1-1 1,-1 1-1,0 0 1,-3 26-1,0 28 1033,2-24-1541,-1-39-2218,-1-14-2242,-26-68 899,11 33 4259,59 54-124,1-2-2091,2-6-3341,-12-4-1317</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0.137"/>
    </inkml:context>
    <inkml:brush xml:id="br0">
      <inkml:brushProperty name="width" value="0.025" units="cm"/>
      <inkml:brushProperty name="height" value="0.025" units="cm"/>
    </inkml:brush>
  </inkml:definitions>
  <inkml:trace contextRef="#ctx0" brushRef="#br0">190 32 9513,'0'0'11734,"-11"-4"-8713,10 3-2986,-7-2 405,0 0 0,0 1 0,0 0 0,-1 0 0,-13 0 0,18 2-325,0 0 0,0 0 0,0 1-1,0-1 1,0 1 0,0 0 0,0 0-1,0 1 1,0-1 0,1 1 0,-1 0-1,1 0 1,-1 0 0,1 1 0,-1-1-1,1 1 1,-4 4 0,2-2 53,0 1 1,0 0-1,0 0 1,1 1-1,0-1 1,0 1-1,-4 11 1,7-16-153,1-1 0,-1 0-1,1 1 1,-1-1 0,1 0 0,0 1 0,0-1 0,0 0-1,0 1 1,0-1 0,0 0 0,0 1 0,0-1 0,0 1 0,1-1-1,-1 0 1,0 1 0,1-1 0,-1 0 0,1 0 0,0 1 0,-1-1-1,1 0 1,0 0 0,0 0 0,0 0 0,0 0 0,-1 0-1,2 0 1,-1 0 0,0 0 0,0-1 0,0 1 0,0 0 0,0-1-1,1 1 1,-1 0 0,0-1 0,0 0 0,1 1 0,-1-1-1,1 0 1,-1 0 0,0 1 0,1-1 0,-1 0 0,0 0 0,3-1-1,9 2 30,0-1 0,0-1 0,0 0 0,0 0 0,0-1 0,0-1 0,0 0 0,-1-1 0,0 0 0,0-1 0,0-1 0,0 1 0,-1-2-1,0 0 1,0 0 0,-1-1 0,1 0 0,-2-1 0,1 0 0,-2 0 0,1-1 0,-1-1 0,9-14 0,-17 21-772,-10 12 460,-12 16 124,21-22 77,-34 55-776,33-54 582,1 0 0,-1 0 0,1 0 0,0 0 0,0 0 1,0 0-1,1 1 0,-1-1 0,1 0 0,0 0 0,0 1 0,0-1 0,0 0 1,0 0-1,1 1 0,-1-1 0,1 0 0,1 4 0,11 1-4315,11-5-1954</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0.855"/>
    </inkml:context>
    <inkml:brush xml:id="br0">
      <inkml:brushProperty name="width" value="0.025" units="cm"/>
      <inkml:brushProperty name="height" value="0.025" units="cm"/>
    </inkml:brush>
  </inkml:definitions>
  <inkml:trace contextRef="#ctx0" brushRef="#br0">180 306 15567,'0'0'7089,"-10"0"-4676,4 0-2211,0 0-1,0 1 0,0 0 1,0 0-1,0 1 1,0 0-1,1 0 1,-1 0-1,1 0 1,-1 1-1,1 0 0,0 0 1,0 0-1,0 1 1,1 0-1,-1 0 1,1 0-1,-4 5 1,1-3 67,1 1 1,0 0 0,0 0 0,0 1 0,1-1-1,1 1 1,-1 0 0,1 0 0,0 1 0,1-1-1,0 1 1,-2 9 0,5-17-265,0 0-1,0 0 1,0 0-1,0 0 1,0-1 0,0 1-1,0 0 1,0 0-1,0 0 1,1 0 0,-1 0-1,0-1 1,1 1-1,-1 0 1,0 0 0,1-1-1,-1 1 1,1 0-1,-1 0 1,1-1 0,-1 1-1,1 0 1,0-1-1,-1 1 1,1-1 0,0 1-1,1 0 1,26 1 112,-21-3-98,0-1 1,0 0-1,0 0 1,0-1-1,13-6 1,-5-1-34,0-1 1,-1 0-1,0-1 1,-1-1-1,0 0 0,-1-1 1,-1 0-1,0-1 1,-1 0-1,14-28 1,-16 21-367,-15 27-156,-17 32 266,20-29 243,0 0-1,1 0 1,0 0-1,0 0 0,1 1 1,0-1-1,1 1 1,0-1-1,0 1 1,1 0-1,1 11 0,0-19-83,-1 1 0,1-1 0,0 0 0,0 0 0,-1 1 0,1-1 0,0 0 0,0 0 0,0 0 0,1 0 1,-1 0-1,0 0 0,0 0 0,0-1 0,1 1 0,-1 0 0,0-1 0,1 1 0,-1-1 0,1 1 0,-1-1 0,1 0 0,-1 1 0,0-1 0,1 0 0,-1 0 0,1 0 0,-1 0 0,1-1 0,1 1 0,4-1-211,0 1 0,-1-1 1,1 0-1,-1-1 1,12-4-1,-2-2-104,-1-1 0,0 0 0,0-1 0,-1-1 0,0-1-1,-1 1 1,0-2 0,-1 0 0,0-1 0,-2 0 0,1 0 0,13-27 0,-12 19-27,-2 0 0,-1 0-1,0-1 1,8-38 0,-13 41 1273,-1 0 1,2-40-1,-8 48 1116,-4 15-610,-6 17-232,-5 17-287,2 1 0,2 1-1,1 0 1,2 1 0,2 0 0,1 1-1,2 0 1,0 50 0,6-90-793,0 0 0,-1 0 1,1 0-1,0 0 1,0 0-1,0 0 0,0 0 1,0 0-1,0 0 1,0 0-1,0 1 1,1-1-1,-1 0 0,0 0 1,1 0-1,-1 0 1,1 0-1,-1 0 0,1 0 1,-1 0-1,1 0 1,-1-1-1,1 1 0,0 0 1,0 0-1,0 0 1,-1-1-1,1 1 0,0 0 1,0-1-1,0 1 1,0-1-1,0 1 0,0-1 1,0 0-1,0 1 1,2-1-1,-2 0-16,1-1 0,-1 1 1,0-1-1,1 0 0,-1 1 0,1-1 0,-1 0 1,0 0-1,0 0 0,1 0 0,-1 0 0,0 0 0,0 0 1,0-1-1,0 1 0,0 0 0,0-1 0,-1 1 0,1 0 1,0-1-1,-1 1 0,1-1 0,-1 1 0,1-4 0,3-12-24,-1 0 0,-1 0 0,0 0 0,-1 0 0,-1 0 0,-1 0 0,-5-29 0,2 36 17,2 13-10,7 20-1,-1-18 29,-1 0 0,1-1 0,0 0 0,0 0 1,0 0-1,0-1 0,1 1 0,-1-1 0,1 0 0,0 0 0,0-1 0,0 1 0,1-1 0,-1 0 0,0-1 0,1 1 0,0-1 0,-1 0 0,1 0 1,-1-1-1,1 0 0,0 0 0,-1 0 0,1-1 0,0 1 0,-1-2 0,1 1 0,5-2 0,-6 2 0,1-1 0,-1 0 0,0 0 1,0 0-1,1-1 0,-1 1 0,-1-1 0,1 0 0,0-1 0,-1 1 0,0-1 0,0 0 0,0 0 1,0 0-1,0 0 0,-1-1 0,0 0 0,0 0 0,0 1 0,-1-2 0,1 1 0,-1 0 0,0 0 1,-1-1-1,1 1 0,-1-1 0,1-10 0,-2 15-9,0 0 0,0-1 0,0 1 0,0 0 0,0 0 0,0 0 0,-1-1 0,1 1 0,0 0 0,-1 0 0,1 0 0,-1 0 0,1 0 0,-1 0 0,1 0 0,-1 0 0,0 0 0,1 0 0,-1 0 0,0 0 0,0 0 0,0 0 0,0 1 0,1-1 0,-1 0 0,-2 0 0,1 0 0,-1 0 0,1 1 0,0 0 0,-1-1 0,1 1 0,0 0 0,-1 0 0,1 0 0,0 1 0,-1-1 0,1 0 0,-4 2 0,-2 1 0,0-1 0,1 2 0,0-1 0,0 1 0,0 0 0,0 0 0,-8 8 0,2 0 0,0 2 0,2-1 0,-14 21 0,22-30 0,0 0 0,0 0 0,1 1 0,0-1 0,0 0 0,0 1 0,1 0 0,-1-1 0,1 1 0,0 0 0,0 0 0,1 0 0,0 0 0,-1-1 0,2 1 0,-1 0 0,2 7 0,-1-10-75,0 0 0,1 0-1,-1 0 1,1 0 0,-1 0 0,1-1 0,0 1 0,-1-1-1,1 0 1,0 1 0,0-1 0,0 0 0,0 0-1,1 0 1,-1 0 0,0 0 0,0-1 0,0 1 0,1-1-1,-1 1 1,0-1 0,1 0 0,-1 0 0,0 0-1,1 0 1,1-1 0,6 1-796,-1-1 0,0 1 1,0-2-1,1 0 0,12-4 0,14-12-7980,-1-8-7265</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1.226"/>
    </inkml:context>
    <inkml:brush xml:id="br0">
      <inkml:brushProperty name="width" value="0.025" units="cm"/>
      <inkml:brushProperty name="height" value="0.025" units="cm"/>
    </inkml:brush>
  </inkml:definitions>
  <inkml:trace contextRef="#ctx0" brushRef="#br0">60 0 21140,'0'0'11494,"-9"7"-11377,-26 22-101,34-28-16,0 0 0,-1 0 0,1 1 1,0-1-1,0 0 0,0 1 0,0-1 0,0 0 0,0 1 1,0-1-1,1 1 0,-1 0 0,0-1 0,1 1 0,0 0 1,-1-1-1,1 1 0,0 0 0,0 0 0,0-1 0,0 1 1,0 0-1,0-1 0,0 1 0,0 0 0,1 0 0,-1-1 0,1 1 1,-1-1-1,1 1 0,0 0 0,0-1 0,0 1 0,0-1 1,0 0-1,0 1 0,0-1 0,0 0 0,0 1 0,1-1 1,1 2-1,5 2-6,-1 0 1,1 0-1,0-1 0,0 1 1,15 4-1,-18-7-5,10 3-158,0 1 0,-1 0 0,0 1 0,22 15 0,-34-21 166,0 1 0,-1-1 0,1 1-1,0-1 1,-1 1 0,1 0 0,-1-1-1,1 1 1,-1 0 0,0 0 0,0 0 0,0 0-1,0 0 1,0 0 0,-1 1 0,1-1-1,0 3 1,-1-3 46,-1 0-1,1 1 1,-1-1-1,1 0 1,-1 0-1,0 1 1,0-1-1,0 0 1,0 0-1,0 0 1,0 0-1,-1 0 1,1 0-1,-1-1 1,1 1-1,-1 0 1,0-1-1,1 1 1,-1-1-1,-4 3 1,-3 2 74,0-1 0,-1 1 0,0-1 0,0-1 0,0 0 0,-12 3-1,17-5-287,0-1 0,0-1 0,1 1 0,-1-1 0,0 1 0,0-2 0,-7 1 0,10-1-298,0 1 0,0-1 0,0 1 0,0-1 0,0 0 1,0 0-1,1 0 0,-1 0 0,0 0 0,0 0 0,1 0 0,-1 0 0,0-1 1,1 1-1,-1-1 0,1 1 0,-2-4 0,-7-14-14324</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2.100"/>
    </inkml:context>
    <inkml:brush xml:id="br0">
      <inkml:brushProperty name="width" value="0.025" units="cm"/>
      <inkml:brushProperty name="height" value="0.025" units="cm"/>
    </inkml:brush>
  </inkml:definitions>
  <inkml:trace contextRef="#ctx0" brushRef="#br0">113 96 15503,'0'0'4804,"7"-10"-90,0 2-3386,-4 5-935,0 0 0,-1 0 0,1 0 0,0 0 1,-1 0-1,0-1 0,0 0 0,0 1 0,0-1 0,-1 0 0,1 0 0,-1 0 1,0 0-1,0 0 0,0-7 0,-1 11-388,0-1 0,-1 1-1,1 0 1,0-1 0,0 1 0,-1-1 0,1 1 0,0 0 0,-1-1-1,1 1 1,-1 0 0,1 0 0,0-1 0,-1 1 0,1 0 0,-1 0-1,1-1 1,-1 1 0,1 0 0,0 0 0,-1 0 0,1 0 0,-1 0-1,1 0 1,-1 0 0,1 0 0,-1 0 0,1 0 0,-1 0-1,1 0 1,-1 0 0,0 0 0,-19 4-37,11 1 32,0 0 0,0 1 0,0 0 0,1 1 0,0 0 0,0 0 0,1 1 0,0-1 0,0 2 0,1-1 0,0 1 0,1 0 0,-1 0 0,2 1 0,-1-1 0,1 1 0,-3 13 0,7-23 0,0 1 0,0 0 0,0-1 0,0 1 0,0-1 0,0 1 0,1-1 0,-1 1 0,0-1 0,0 1 0,0-1 0,1 1 0,-1-1 0,0 1 0,1-1 0,-1 1 0,0-1 0,1 1 0,-1-1 0,0 1 0,1-1 0,-1 0 0,1 1 0,-1-1 0,1 0 0,-1 0 0,1 1 0,-1-1 0,1 0 0,-1 0 0,1 1 0,-1-1 0,1 0 0,-1 0 0,1 0 0,0 0 0,-1 0 0,1 0 0,-1 0 0,1 0 0,-1 0 0,1 0 0,-1 0 0,1-1 0,0 1 0,-1 0 0,1 0 0,-1-1 0,1 1 0,30-12 0,-19 3 0,0 0 0,0 0 0,-1-1 0,-1 0 0,10-12 0,-15 16 0,0 1 0,-1-1 0,0-1 0,0 1 0,0 0 0,-1-1 0,0 0 0,0 0 0,-1 0 0,1 0 0,1-14 0,-4 21 0,0 0 0,0 0 0,0 0 0,0 0 0,0 0 0,0-1 0,0 1 0,0 0 0,0 0 0,0 0 0,0 0 0,0 0 0,0-1 0,0 1 0,0 0 0,0 0 0,0 0 0,0 0 0,0 0 0,0 0 0,0-1 0,0 1 0,0 0 0,-1 0 0,1 0 0,0 0 0,0 0 0,0 0 0,0 0 0,0-1 0,0 1 0,-1 0 0,1 0 0,0 0 0,0 0 0,0 0 0,0 0 0,0 0 0,0 0 0,-1 0 0,1 0 0,0 0 0,0 0 0,0 0 0,0 0 0,0 0 0,-1 0 0,1 0 0,0 0 0,0 0 0,0 0 0,0 0 0,0 0 0,-1 0 0,1 0 0,0 0 0,0 0 0,0 1 0,-13 8 0,-9 13 0,18-16 0,-2 0 0,0 1 0,1 0 0,0 0 0,0 1 0,1-1 0,-1 1 0,2 0 0,-1 0 0,1 1 0,1-1 0,0 1 0,-2 8 0,5-16 0,0 0 0,-1 0 0,1 0 0,0 0 0,0 0 0,0-1 0,0 1 0,0 0 0,0-1 0,0 1 0,0 0 0,0-1 0,0 1 0,1-1 0,-1 0 0,0 1 0,0-1 0,0 0 0,1 0 0,-1 0 0,0 0 0,0 0 0,1 0 0,-1 0 0,0 0 0,0 0 0,0-1 0,1 1 0,0-1 0,44-7 0,-23 0 0,-1-2 0,35-20 0,-33 16 0,42-16 0,-66 30 0,1-1 0,-1 1 0,0 0 0,1 0 0,-1 0 0,1-1 0,-1 1 0,1 0 0,-1 0 0,1 0 0,-1 0 0,1 0 0,-1 0 0,1 0 0,-1 0 0,1 0 0,-1 0 0,1 0 0,-1 1 0,0-1 0,1 0 0,-1 0 0,1 0 0,-1 1 0,1-1 0,-1 0 0,0 0 0,1 1 0,-1-1 0,0 0 0,1 1 0,-1-1 0,0 1 0,1-1 0,-1 0 0,0 1 0,0-1 0,1 1 0,-1-1 0,0 1 0,1 27 0,-15 29 0,12-55 0,1 1 0,1 0 0,-1-1 0,0 1 0,1 0 0,-1-1 0,1 1 0,0 0 0,0-1 0,0 1 0,0 0 0,0 0 0,2 3 0,-2-6 0,0 1 0,0-1 0,1 1 0,-1-1 0,0 0 0,1 1 0,-1-1 0,0 1 0,1-1 0,-1 0 0,1 0 0,-1 1 0,1-1 0,-1 0 0,1 0 0,-1 1 0,1-1 0,-1 0 0,1 0 0,-1 0 0,1 0 0,-1 0 0,1 0 0,-1 0 0,2 0 0,23-8 0,34-31 0,-47 30 0,0 0 0,1 1 0,0 1 0,0 0 0,15-6 0,-28 13 0,1 0 0,-1-1 0,0 1 0,1 0 0,-1 0 0,0 0 0,1 0 0,-1-1 0,1 1 0,-1 0 0,0 0 0,1 0 0,-1 0 0,1 0 0,-1 0 0,0 0 0,1 0 0,-1 0 0,1 0 0,-1 0 0,0 0 0,1 0 0,-1 1 0,1-1 0,-1 0 0,0 0 0,1 0 0,-1 0 0,0 1 0,1-1 0,-1 0 0,0 0 0,1 1 0,-1-1 0,0 0 0,0 1 0,1-1 0,-1 0 0,0 1 0,0-1 0,0 0 0,1 1 0,-1-1 0,0 1 0,0 0 0,-6 24 0,-20 24 0,22-41-322,3-6-124,0 1 0,0 0 0,-1-1 0,1 1 0,-1-1-1,1 1 1,-1-1 0,0 0 0,0 0 0,0 0 0,-3 3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2.428"/>
    </inkml:context>
    <inkml:brush xml:id="br0">
      <inkml:brushProperty name="width" value="0.025" units="cm"/>
      <inkml:brushProperty name="height" value="0.025" units="cm"/>
    </inkml:brush>
  </inkml:definitions>
  <inkml:trace contextRef="#ctx0" brushRef="#br0">95 1 18770,'0'0'12716,"-6"72"-12236,-11-28-95,1 1-289,-1-3-64,1-3 64,4-7-128,4-8-417,6-7-480,2-10-800,3-7-129,9-3-608,9-18-1858,-1-10-2403</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2.788"/>
    </inkml:context>
    <inkml:brush xml:id="br0">
      <inkml:brushProperty name="width" value="0.025" units="cm"/>
      <inkml:brushProperty name="height" value="0.025" units="cm"/>
    </inkml:brush>
  </inkml:definitions>
  <inkml:trace contextRef="#ctx0" brushRef="#br0">177 0 14189,'0'0'8905,"-9"58"-7784,-1-24-448,3 4-289,-1 2 673,0-3 128,4-1-416,1-5-449,1-4-160,1-7-160,1-4-512,0-2-641,0-9-353,0-2-832,-3-3-1506,-2-3-2209</inkml:trace>
  <inkml:trace contextRef="#ctx0" brushRef="#br0" timeOffset="1">1 233 18129,'0'0'14286,"71"-36"-13934,-49 31-352,5 1 0,-7 1 0,3-1-705,-7 1-2306,1-1-3266,2-4-4293</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3.130"/>
    </inkml:context>
    <inkml:brush xml:id="br0">
      <inkml:brushProperty name="width" value="0.025" units="cm"/>
      <inkml:brushProperty name="height" value="0.025" units="cm"/>
    </inkml:brush>
  </inkml:definitions>
  <inkml:trace contextRef="#ctx0" brushRef="#br0">84 0 19827,'0'0'6710,"-4"9"-5204,-47 121 2015,44-110-3352,2 0 1,-1 0-1,2 1 0,1 0 1,-1 22-1,4-43-212,0 0 1,0 0-1,0 1 0,0-1 0,0 0 0,0 0 1,0 1-1,0-1 0,0 0 0,0 0 0,0 1 1,0-1-1,1 0 0,-1 0 0,0 1 0,0-1 1,0 0-1,0 0 0,0 1 0,0-1 1,1 0-1,-1 0 0,0 0 0,0 0 0,0 1 1,1-1-1,-1 0 0,0 0 0,0 0 0,0 0 1,1 0-1,-1 0 0,0 1 0,0-1 0,1 0 1,-1 0-1,0 0 0,0 0 0,1 0 0,-1 0 1,14-5-1630,9-11-1388,-13 3 1322,0-1 1,0 1-1,-1-1 0,-1-1 0,0 0 1,8-24-1,7-30 1265,-5 2 5033,-28 100 1224,-4 10-5053,2 0 0,2 1-1,-8 80 1,18-94-1107,0-18-7373,0-22 809</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43.487"/>
    </inkml:context>
    <inkml:brush xml:id="br0">
      <inkml:brushProperty name="width" value="0.025" units="cm"/>
      <inkml:brushProperty name="height" value="0.025" units="cm"/>
    </inkml:brush>
  </inkml:definitions>
  <inkml:trace contextRef="#ctx0" brushRef="#br0">1 57 16015,'0'0'12332,"6"-53"-11660,11 49-287,0 4-193,4 0-128,-2 0-192,2 0-1698,0 0-3331,-4 0-8936</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59.958"/>
    </inkml:context>
    <inkml:brush xml:id="br0">
      <inkml:brushProperty name="width" value="0.025" units="cm"/>
      <inkml:brushProperty name="height" value="0.025" units="cm"/>
    </inkml:brush>
  </inkml:definitions>
  <inkml:trace contextRef="#ctx0" brushRef="#br0">169 51 8680,'0'0'4250,"6"-8"-2398,2-3-1175,22-20 8510,-35 43-7279,-7 13-884,-33 37 701,12-19-727,-35 61 1,61-91-934,0 1 0,0 1 0,1-1 0,1 1 0,0 0 0,2 0 0,-1 0 0,2 1 0,-1 16 0,2-29-75,1 0 0,0 0 0,0 1 0,1-1 1,-1 0-1,0 0 0,1 0 0,0 0 0,0 1 0,0-1 0,0 0 0,1 0 0,-1-1 0,1 1 0,0 0 0,-1 0 0,1-1 0,0 1 0,1-1 1,-1 0-1,0 1 0,1-1 0,-1 0 0,1 0 0,0-1 0,5 4 0,2-2-761,-1 0 1,1 0-1,0-1 1,-1-1-1,1 1 1,0-1-1,16-1 0,26 0-6969</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2.817"/>
    </inkml:context>
    <inkml:brush xml:id="br0">
      <inkml:brushProperty name="width" value="0.025" units="cm"/>
      <inkml:brushProperty name="height" value="0.025" units="cm"/>
    </inkml:brush>
  </inkml:definitions>
  <inkml:trace contextRef="#ctx0" brushRef="#br0">36 1 12492,'0'0'13698,"1"10"-12652,2 22-631,-3 0-1,0 0 0,-2 0 0,-9 44 1,3-39-345,2-12 174,1 1-1,-3 50 0,9-76-212,-1 0-1,0 1 0,0-1 1,1 0-1,-1 1 0,0-1 1,0 0-1,1 1 0,-1-1 0,0 0 1,1 0-1,-1 0 0,0 1 1,1-1-1,-1 0 0,1 0 0,-1 0 1,0 0-1,1 0 0,-1 0 1,1 0-1,-1 0 0,0 0 1,1 0-1,-1 0 0,1 0 0,-1 0 1,0 0-1,1 0 0,-1 0 1,0 0-1,1 0 0,-1 0 0,1-1 1,-1 1-1,0 0 0,1 0 1,-1 0-1,0-1 0,1 1 1,-1 0-1,0 0 0,0-1 0,1 1 1,-1 0-1,0-1 0,0 1 1,1 0-1,-1-1 0,20-15 746,1-6-586,-1-2 1,29-43 0,-38 49-1072,-1 0-1,13-31 1,-18 29-2572,-5 7-7155</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3.175"/>
    </inkml:context>
    <inkml:brush xml:id="br0">
      <inkml:brushProperty name="width" value="0.025" units="cm"/>
      <inkml:brushProperty name="height" value="0.025" units="cm"/>
    </inkml:brush>
  </inkml:definitions>
  <inkml:trace contextRef="#ctx0" brushRef="#br0">1 0 15951,'0'0'13004,"5"58"-11146,5-45-929,6 0-769,-1 0-160,-2 1-1569,1-4-2403,-1-2-3843</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4.187"/>
    </inkml:context>
    <inkml:brush xml:id="br0">
      <inkml:brushProperty name="width" value="0.025" units="cm"/>
      <inkml:brushProperty name="height" value="0.025" units="cm"/>
    </inkml:brush>
  </inkml:definitions>
  <inkml:trace contextRef="#ctx0" brushRef="#br0">3 4 9385,'0'0'13020,"0"8"-10949,-1 21-264,-1 56 177,4-55-501,-2-31-1421,0 1 1,0 0 0,0 0-1,0 0 1,0 0 0,0 0-1,1 0 1,-1 0-1,0 0 1,0 0 0,0 0-1,0 0 1,0 0 0,0 0-1,1 0 1,-1 0 0,0 0-1,0 0 1,0 0 0,0 0-1,0 0 1,0 0 0,0 0-1,1 0 1,-1 0 0,0 1-1,0-1 1,0 0 0,0 0-1,0 0 1,0 0 0,0 0-1,0 0 1,0 0 0,1 0-1,-1 0 1,0 1 0,0-1-1,0 0 1,0 0 0,6-27 49,-1 0 0,-1 0 0,0-49 0,-4 79-300,0-1 1,1 0-1,-1 1 0,0-1 1,1 1-1,0-1 0,-1 0 1,1 0-1,0 1 0,0-1 1,0 0-1,2 3 0,-1-3-482,0 1 0,1-1-1,-1 0 1,1 1 0,-1-1-1,1 0 1,0-1 0,-1 1-1,1 0 1,0-1 0,0 0-1,0 1 1,4 0-1,1 0-943,-1-1 0,1 0 0,0 0 0,-1 0 0,9-1 0,17-3-1359,-19-3 413,-2-2 6014,1 2 7996,-13 27-5574,-11 14-3574,8-29-1970,1 0 0,0 0 0,0 0 0,0 0 0,1 1 0,0-1 0,0 0 0,1 1-1,0 12 1,1-19-319,-1 0-1,0 1 0,1-1 1,-1 0-1,1 0 1,-1 0-1,0 1 0,1-1 1,-1 0-1,1 0 0,-1 0 1,1 0-1,-1 0 0,0 0 1,1 0-1,-1 0 0,1 0 1,-1 0-1,1 0 0,-1 0 1,1 0-1,-1 0 1,1 0-1,-1 0 0,0 0 1,1-1-1,-1 1 0,1 0 1,-1 0-1,0 0 0,1-1 1,-1 1-1,0 0 0,1-1 1,15-9 195,15-21-208,10-9 0,-38 38 0,-1-1 0,1 2 0,0-1 0,0 0 0,0 0 0,0 1 0,0 0 0,0-1 0,0 1 0,0 0 0,1 1 0,-1-1 0,4 0 0,-7 1 0,1 0 0,-1 0 0,1 0 0,-1 1 0,0-1 0,1 0 0,-1 0 0,0 0 0,1 0 0,-1 0 0,1 1 0,-1-1 0,0 0 0,0 0 0,1 1 0,-1-1 0,0 0 0,1 1 0,-1-1 0,0 0 0,0 1 0,0-1 0,1 0 0,-1 1 0,0-1 0,0 0 0,0 1 0,0-1 0,0 0 0,0 1 0,0-1 0,0 1 0,0-1 0,0 0 0,0 1 0,0 0 0,-1 22 0,0-21 0,1 1 0,-1-1 0,1 0 0,0 1 0,0-1 0,0 1 0,0-1 0,0 1 0,1-1 0,-1 0 0,2 5 0,27-27 0,-24 16 0,1-1 0,-1 1 0,1 0 0,0 0 0,0 1 0,1-1 0,-1 1 0,1 1 0,-1-1 0,1 1 0,0 1 0,0-1 0,0 1 0,0 0 0,9 0 0,-15 1 0,0 0 0,0 1 0,0-1 0,0 0 0,0 1 0,0-1 0,0 1 0,0-1 0,0 1 0,0-1 0,0 1 0,-1-1 0,1 1 0,0 0 0,0 0 0,-1-1 0,1 1 0,0 0 0,-1 0 0,1 0 0,0 0 0,-1 0 0,0 0 0,1 0 0,-1 0 0,1 0 0,-1 0 0,0 0 0,0 0 0,0 2 0,3 37 0,-4-32 0,2-7-38,-1-1 1,0 0-1,0 1 0,0-1 1,1 0-1,-1 1 0,0-1 1,0 0-1,1 0 0,-1 1 1,0-1-1,0 0 0,1 0 1,-1 0-1,0 1 0,1-1 1,-1 0-1,0 0 0,1 0 1,-1 0-1,0 0 1,1 0-1,-1 0 0,1 0 1,-1 0-1,0 0 0,1 0 1,-1 0-1,0 0 0,1 0 1,-1 0-1,0 0 0,1 0 1,-1 0-1,0 0 0,1-1 1,-1 1-1,0 0 0,1 0 1,-1 0-1,0 0 0,1-1 1,-1 1-1,0 0 0,0-1 1,1 1-1,25-14-4928,-16 8 539</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4.635"/>
    </inkml:context>
    <inkml:brush xml:id="br0">
      <inkml:brushProperty name="width" value="0.025" units="cm"/>
      <inkml:brushProperty name="height" value="0.025" units="cm"/>
    </inkml:brush>
  </inkml:definitions>
  <inkml:trace contextRef="#ctx0" brushRef="#br0">6 1 20916,'0'0'5584,"0"9"-3059,-5 246 1217,5-254-3742,0 0 0,0 0 0,0 0 0,0 0 0,0 0 0,0 0 0,0 0 0,0 0 0,0 0 0,0-1 0,1 1 0,-1 0 0,0 0 0,1 0 0,-1 0 0,1 0 0,-1 0 0,1-1 0,-1 1 0,1 0 0,-1 0 0,1-1 0,0 1 0,0 0 0,-1-1 0,1 1 0,0-1 0,0 1 0,0-1 0,-1 1 0,1-1 0,0 0 0,0 1 0,0-1 0,0 0 0,0 0 0,0 1 0,0-1 0,0 0 0,0 0 0,0 0 0,0 0 0,1-1 0,1 1 0,0-1 0,0 0 0,0 0 0,0 0 0,0 0 0,-1 0 0,1-1 0,0 1 0,0-1 0,-1 0 0,1 0 0,2-3 0,26-30 0,-2-1 0,-1-1 0,-3-2 0,34-64 0,-58 100-525,-4 6-928,-9 14-3506,0 1-1845,-2 0-5464</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4.979"/>
    </inkml:context>
    <inkml:brush xml:id="br0">
      <inkml:brushProperty name="width" value="0.025" units="cm"/>
      <inkml:brushProperty name="height" value="0.025" units="cm"/>
    </inkml:brush>
  </inkml:definitions>
  <inkml:trace contextRef="#ctx0" brushRef="#br0">1 0 17136,'0'0'15631,"32"55"-15631,-15-51-609,1 0-1953,-2-4-1634,-1 0-1858,0 0-2274</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5.573"/>
    </inkml:context>
    <inkml:brush xml:id="br0">
      <inkml:brushProperty name="width" value="0.025" units="cm"/>
      <inkml:brushProperty name="height" value="0.025" units="cm"/>
    </inkml:brush>
  </inkml:definitions>
  <inkml:trace contextRef="#ctx0" brushRef="#br0">14 30 16816,'0'0'13031,"0"4"-12935,-1 1 242,2-5-285,-1 0 0,0 1 0,0-1 0,0 0 0,0 1 0,0-1 0,0 1-1,1-1 1,-1 0 0,0 1 0,0-1 0,0 0 0,0 1 0,0-1 0,-1 1 0,1-1-1,0 0 1,0 1 0,0-1 0,0 1 0,0-1 0,0 0 0,-1 1 0,1-1 0,0 0-1,0 1 1,0-1 0,-1 0 0,1 0 0,0 1 0,-1-1 0,1 0 0,0 0-1,0 1 1,-1-1 0,1 0 0,-1 0 0,1 0 0,0 0 0,-1 1 0,1-1 0,0 0-1,-1 0 1,1 0 0,0 0 0,-2 0 0,-2 39-53,4-38 0,0-1 0,0 1 0,0-1 0,0 1 0,0-1 0,0 1 0,0-1 0,0 0 0,0 1 0,0-1 0,0 1 0,1-1 0,-1 0 0,0 1 0,0-1 0,0 1 0,1-1 0,-1 0 0,0 1 0,0-1 0,1 0 0,-1 1 0,0-1 0,1 0 0,-1 0 0,0 1 0,1-1 0,-1 0 0,1 0 0,-1 1 0,0-1 0,1 0 0,-1 0 0,1 0 0,-1 0 0,1 0 0,0 0 0,21-5 0,17-19 0,-30 17 0,-5 5 0,0-1 0,0 1 0,-1-1 0,1 0 0,-1 0 0,1-1 0,-1 1 0,0-1 0,0 1 0,-1-1 0,1 0 0,-1 0 0,0 0 0,0-1 0,0 1 0,1-5 0,-47 7 0,41 2 0,1 0 0,-1 0 0,0 0 0,0 1 0,0-1 0,1 0 0,-1 1 0,0 0 0,0 0 0,1 0 0,-1 0 0,1 0 0,-1 1 0,1-1 0,-1 1 0,1-1 0,-2 3 0,0 0 0,1 0 0,0 1 0,1-1 0,-1 1 0,1 0 0,0 0 0,0 0 0,-2 9 0,3-13 0,0 1 0,1-1 0,-1 1 0,0 0 0,1 0 0,0-1 0,-1 1 0,1 0 0,0 0 0,0-1 0,0 1 0,0 0 0,0 0 0,0-1 0,1 1 0,-1 0 0,0 0 0,1-1 0,0 1 0,-1 0 0,3 2 0,-2-3 0,0-1 0,0 1 0,0-1 0,1 1 0,-1-1 0,0 1 0,0-1 0,1 0 0,-1 0 0,0 0 0,1 0 0,-1 0 0,0 0 0,1 0 0,-1 0 0,0 0 0,0-1 0,1 1 0,-1 0 0,0-1 0,2 0 0,10-5 0,0 0 0,0-1 0,20-14 0,-21 12 0,-8 6 0,-1 0 0,1 0 0,0 0 0,0 1 0,0 0 0,0 0 0,5-2 0,-6 44 0,-1-13 0,-1-27 0,-1 0 0,0 1 0,0-1 0,1 1 0,-1-1 0,0 1 0,1-1 0,-1 0 0,1 1 0,-1-1 0,0 0 0,1 1 0,-1-1 0,1 0 0,-1 1 0,1-1 0,-1 0 0,1 0 0,-1 0 0,1 0 0,-1 1 0,1-1 0,-1 0 0,1 0 0,-1 0 0,2 0 0,3-1 0,0-1 0,0 0 0,-1 1 0,1-1 0,-1-1 0,1 1 0,7-6 0,-4 2 0,0 1 0,0 1 0,1-1 0,-1 1 0,1 0 0,0 1 0,1 0 0,-1 1 0,0 0 0,1 0 0,16 0 0,-25 2-22,0 0 1,0 1-1,-1-1 1,1 0-1,0 1 0,-1-1 1,1 0-1,0 1 0,-1-1 1,1 1-1,0-1 1,-1 1-1,1-1 0,-1 1 1,1-1-1,-1 1 1,1 0-1,-1-1 0,0 1 1,1 0-1,-1-1 0,0 1 1,1 0-1,-1 0 1,0-1-1,0 1 0,0 0 1,0 0-1,0 0 1,0-1-1,0 1 0,0 1 1,0 34-3348,0-25 570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6.633"/>
    </inkml:context>
    <inkml:brush xml:id="br0">
      <inkml:brushProperty name="width" value="0.025" units="cm"/>
      <inkml:brushProperty name="height" value="0.025" units="cm"/>
    </inkml:brush>
  </inkml:definitions>
  <inkml:trace contextRef="#ctx0" brushRef="#br0">0 42 18225,'1'2'8273,"-1"13"-3987,0-3-4250,0 1 0,0 0 1,1 0-1,1-1 1,0 1-1,0-1 0,8 22 1,-8-33-14,-1 1 0,0-1 0,1 0 0,-1 1 0,1-1 0,-1 0 0,1 0 0,0 0 0,-1 0 0,1 0-1,0 0 1,0 0 0,0-1 0,0 1 0,-1-1 0,1 1 0,0-1 0,0 0 0,0 0 0,0 0 0,0 0 0,0 0 0,0 0 0,0 0 0,0-1 0,0 1 0,0-1 0,0 1 0,0-1 0,-1 0 0,1 0 0,0 0 0,-1 0 0,1 0 0,0 0 0,2-3 0,3-1 97,0 0 0,0-1 1,-1 0-1,0 0 0,0-1 1,9-13-1,-10 12-120,0 0 0,-1 0 0,0 0 0,0 0 0,-1-1 0,0 0 0,3-15 0,-11 44 0,-5 35 0,11-55 0,-1 1 0,0-1 0,0 0 0,1 1 0,-1-1 0,0 0 0,1 1 0,-1-1 0,0 0 0,1 1 0,-1-1 0,0 0 0,1 0 0,-1 1 0,1-1 0,-1 0 0,0 0 0,1 0 0,-1 0 0,1 0 0,-1 0 0,1 0 0,-1 1 0,1-1 0,-1 0 0,0 0 0,1-1 0,-1 1 0,1 0 0,-1 0 0,1 0 0,-1 0 0,1 0 0,-1 0 0,0-1 0,1 1 0,-1 0 0,0 0 0,1-1 0,-1 1 0,1 0 0,-1 0 0,0-1 0,1 0 0,19-10 0,-4-7 0,0 0 0,24-37 0,-62 89 0,-24 54 0,46-87 0,0-1 0,0 0 0,0 1 0,-1-1 0,1 0 0,0 1 0,0-1 0,0 0 0,0 1 0,0-1 0,0 1 0,0-1 0,0 0 0,0 1 0,0-1 0,0 1 0,0-1 0,0 0 0,0 1 0,0-1 0,0 0 0,1 1 0,-1-1 0,0 0 0,0 1 0,0-1 0,0 0 0,1 1 0,-1-1 0,0 0 0,1 1 0,-1-1 0,0 0 0,0 0 0,1 1 0,-1-1 0,0 0 0,1 0 0,-1 0 0,0 0 0,1 1 0,-1-1 0,1 0 0,-1 0 0,1 0 0,28 0 0,28-13 0,-48 10 0,-1 0 0,1-1 0,-1 1 0,0-2 0,0 0 0,0 0 0,8-7 0,-13 10 0,-1-1 0,0 1 0,0 0 0,0-1 0,0 0 0,0 1 0,-1-1 0,1 0 0,-1 0 0,0 0 0,0 0 0,0 0 0,0 0 0,0 0 0,0 0 0,-1 0 0,0 0 0,0-1 0,0 1 0,0 0 0,0 0 0,0 0 0,-1 0 0,-1-5 0,1 6 0,0 0 0,1 1 0,-2-1 0,1 0 0,0 1 0,0-1 0,-1 0 0,1 1 0,0 0 0,-1-1 0,0 1 0,1 0 0,-1 0 0,0 0 0,1 0 0,-4-2 0,1 1 0,21 7-2181,0 0 1,0-2-1,19 2 0,32-2-8795,-34-3 919</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6.974"/>
    </inkml:context>
    <inkml:brush xml:id="br0">
      <inkml:brushProperty name="width" value="0.025" units="cm"/>
      <inkml:brushProperty name="height" value="0.025" units="cm"/>
    </inkml:brush>
  </inkml:definitions>
  <inkml:trace contextRef="#ctx0" brushRef="#br0">143 7 12812,'0'0'14665,"-10"-2"-12802,6 0-1753,-1 1 1,0 1-1,0-1 1,1 1 0,-1-1-1,0 1 1,0 1-1,0-1 1,1 1-1,-1 0 1,0 0-1,1 0 1,-1 0 0,0 1-1,1 0 1,0 0-1,-1 0 1,1 1-1,0-1 1,0 1-1,1 0 1,-1 0 0,0 0-1,1 1 1,0-1-1,0 1 1,0 0-1,0 0 1,0 0-1,-1 5 1,3-9-119,1 1 0,0-1 0,-1 1 0,1 0-1,0-1 1,0 1 0,-1-1 0,1 1 0,0 0 0,0-1 0,0 1 0,0-1 0,0 1-1,0 0 1,0-1 0,0 1 0,0 0 0,0-1 0,0 1 0,0 0 0,0-1-1,0 1 1,1-1 0,-1 1 0,0 0 0,0-1 0,1 1 0,-1-1 0,1 2 0,20 6-607,39-7-1030,-47-1 1148,1-1-298,-7 0 449,-1 1-1,0 0 0,1 0 1,-1 0-1,0 0 1,1 1-1,-1 0 0,0 1 1,0-1-1,0 1 0,9 4 1,-14-5 469,-1 1 1,1-1-1,0 0 1,0 1-1,-1-1 1,1 1-1,-1-1 1,0 1-1,1-1 1,-1 1-1,0-1 1,0 1-1,0 0 0,0-1 1,0 1-1,0-1 1,0 1-1,0-1 1,-1 1-1,1-1 1,-1 1-1,1-1 1,-1 1-1,1-1 1,-1 0-1,0 1 1,0-1-1,0 0 1,0 1-1,-1 1 1,-33 38 2083,34-40-1954,-4 4 109,3-3-300,0 1-1,0-1 1,0 1 0,0-1-1,-1 0 1,0 0 0,1 0-1,-1 0 1,0 0 0,0-1-1,0 0 1,0 1 0,0-1-1,-6 1 1,9-3-753,-1 0 0,1 0 0,-1-1 0,1 1 0,0 0 0,-1-1 0,1 1 0,0 0 0,0-1 0,0 1 0,0-1 0,0 1 0,0 0 0,0-1 0,1-1 0,2-12-9430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7.502"/>
    </inkml:context>
    <inkml:brush xml:id="br0">
      <inkml:brushProperty name="width" value="0.025" units="cm"/>
      <inkml:brushProperty name="height" value="0.025" units="cm"/>
    </inkml:brush>
  </inkml:definitions>
  <inkml:trace contextRef="#ctx0" brushRef="#br0">1 0 20531,'0'0'12236</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8.250"/>
    </inkml:context>
    <inkml:brush xml:id="br0">
      <inkml:brushProperty name="width" value="0.025" units="cm"/>
      <inkml:brushProperty name="height" value="0.025" units="cm"/>
    </inkml:brush>
  </inkml:definitions>
  <inkml:trace contextRef="#ctx0" brushRef="#br0">161 1 13741,'0'0'12599,"-5"9"-11468,-24 45-409,2 1 0,4 1 0,1 1-1,-22 95 1,35-90-2983,7-22-5744,2-35 1925</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8.606"/>
    </inkml:context>
    <inkml:brush xml:id="br0">
      <inkml:brushProperty name="width" value="0.025" units="cm"/>
      <inkml:brushProperty name="height" value="0.025" units="cm"/>
    </inkml:brush>
  </inkml:definitions>
  <inkml:trace contextRef="#ctx0" brushRef="#br0">85 0 18866,'0'0'8520,"-3"78"-7655,-5-35-481,0 0-256,-2 2-64,0-2-64,1-6 32,2-5-32,0-7-384,3-7-673,0-8-897,-1-10-1569,2 0-513,-3-16-2434</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8.948"/>
    </inkml:context>
    <inkml:brush xml:id="br0">
      <inkml:brushProperty name="width" value="0.025" units="cm"/>
      <inkml:brushProperty name="height" value="0.025" units="cm"/>
    </inkml:brush>
  </inkml:definitions>
  <inkml:trace contextRef="#ctx0" brushRef="#br0">1 103 16207,'0'0'3353,"8"-11"197,-3 4-3174,0 0 0,1 0 0,0 1 0,0 0 0,0 0 0,1 0 0,0 1 0,0 0 0,0 0 0,1 1 0,-1 0 0,1 1 0,0-1 0,0 1 0,10-2 0,-1 2-69,1 1-1,0 0 1,0 1 0,0 1-1,-1 1 1,1 0 0,23 6-1,-36-7-298,-1 1-1,1 0 1,-1 1 0,1-1-1,-1 1 1,0 0-1,0 0 1,0 0 0,0 0-1,0 1 1,0-1 0,-1 1-1,1 0 1,-1 1-1,0-1 1,0 0 0,0 1-1,0 0 1,0-1-1,-1 1 1,0 0 0,0 1-1,0-1 1,0 0 0,-1 0-1,1 1 1,-1-1-1,0 1 1,-1-1 0,1 1-1,-1 0 1,0-1-1,0 6 1,-1-4 16,0 0 0,-1 0 0,0 0-1,0 0 1,0 0 0,-1 0 0,0-1 0,0 1-1,0-1 1,0 0 0,-1 0 0,0 0 0,0 0 0,-1-1-1,1 1 1,-6 3 0,-13 10 136,-1-1 0,-30 16 0,26-15-116,19-13-44,-18 16 0,28-11 0,19 0 0,65 11-1876,-44-14-1894,48 3-1,-65-10-4749</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09.851"/>
    </inkml:context>
    <inkml:brush xml:id="br0">
      <inkml:brushProperty name="width" value="0.025" units="cm"/>
      <inkml:brushProperty name="height" value="0.025" units="cm"/>
    </inkml:brush>
  </inkml:definitions>
  <inkml:trace contextRef="#ctx0" brushRef="#br0">0 216 10346,'0'0'5674,"4"9"-5262,-3-5-204,1 0 1,1 0-1,-1 0 1,0-1 0,1 1-1,0-1 1,0 1-1,0-1 1,0 0-1,0 0 1,1 0 0,-1 0-1,1-1 1,0 1-1,0-1 1,0 0 0,0 0-1,0-1 1,0 1-1,0-1 1,1 0 0,-1 0-1,1 0 1,-1-1-1,1 1 1,7-1 0,-9 0 292,0 0 0,0 0 1,0-1-1,1 1 1,-1 0-1,0-1 1,0 0-1,0 0 1,6-2-1,-8 2-307,0 0-1,1 0 1,-1 0 0,0 0-1,0 0 1,0-1 0,0 1-1,-1 0 1,1 0 0,0-1-1,0 1 1,-1 0 0,1-1-1,-1 1 1,1 0 0,-1-1-1,0 1 1,1-1 0,-1 1-1,0-1 1,0 1 0,0-1-1,0-1 1,-1 2-177,1 1 1,0-1-1,0 0 0,0 1 1,-1-1-1,1 0 0,0 1 1,-1-1-1,1 0 1,0 1-1,-1-1 0,1 1 1,-1-1-1,1 1 0,-1-1 1,1 1-1,-1-1 0,0 1 1,1 0-1,-1-1 0,0 1 1,1 0-1,-1-1 0,0 1 1,1 0-1,-1 0 0,0 0 1,1-1-1,-1 1 0,0 0 1,1 0-1,-1 0 1,0 0-1,0 0 0,1 1 1,-1-1-1,0 0 0,1 0 1,-1 0-1,0 0 0,1 1 1,-1-1-1,0 0 0,0 2 1,-33 13 242,24-5-260,1 1 0,0-1 0,-10 15 0,17-21 0,-1 0 0,1 0 0,0 0 0,0 0 0,0 0 0,0 0 0,1 1 0,-1-1 0,1 0 0,0 1 0,1-1 0,-1 1 0,1 8 0,0-12 0,1-1 0,-1 1 0,1-1 0,0 1 0,-1-1 0,1 1 0,-1-1 0,1 1 0,0-1 0,-1 1 0,1-1 0,0 0 0,0 1 0,-1-1 0,1 0 0,0 0 0,0 0 0,-1 0 0,1 1 0,0-1 0,0 0 0,0 0 0,-1 0 0,1-1 0,0 1 0,1 0 0,24-4 0,-12-2 0,0-1 0,-1 0 0,0-1 0,0 0 0,-1-1 0,0 0 0,15-15 0,38-28 0,-65 52 0,0 0 0,0 0 0,0 0 0,0 0 0,0-1 0,1 1 0,-1 0 0,0 0 0,0 0 0,0 0 0,0 0 0,1 0 0,-1 0 0,0-1 0,0 1 0,0 0 0,0 0 0,1 0 0,-1 0 0,0 0 0,0 0 0,0 0 0,1 0 0,-1 0 0,0 0 0,0 0 0,0 0 0,1 0 0,-1 0 0,0 0 0,0 1 0,0-1 0,1 0 0,-1 0 0,0 0 0,0 0 0,0 0 0,0 0 0,1 0 0,-1 1 0,0-1 0,0 0 0,0 0 0,0 0 0,0 0 0,0 0 0,1 1 0,-1-1 0,0 0 0,0 0 0,0 0 0,0 1 0,0-1 0,0 0 0,-1 19 0,-13 27 0,12-39 0,2-7 0,-1 1 0,1 0 0,0 0 0,-1 0 0,1 0 0,0 0 0,-1 0 0,1 0 0,0 0 0,0 0 0,0 0 0,0 0 0,0 0 0,0 0 0,0 0 0,0 0 0,0 0 0,0 0 0,1 0 0,-1 0 0,0 0 0,1 0 0,-1 0 0,1 1 0,0-2 0,0 0 0,1 0 0,-1 0 0,0 0 0,0 0 0,0 0 0,0 0 0,0 0 0,0 0 0,0-1 0,-1 1 0,1 0 0,0-1 0,0 1 0,0-1 0,0 1 0,0-1 0,0 0 0,0 0 0,52-44 0,-47 39 0,14-13-1364,-1 0 0,-1-1 0,-1-1 0,-1 0 0,-1-1 0,0-1 0,-2 0 0,13-33 0,-2-12 433,-24 68 985,0 0 1,0 0 0,0 0-1,0 0 1,0 1-1,0-1 1,0 0 0,0 0-1,0 0 1,0 0-1,0 1 1,0-1-1,0 0 1,0 0 0,1 0-1,-1 0 1,0 0-1,0 0 1,0 1 0,0-1-1,0 0 1,0 0-1,0 0 1,1 0-1,-1 0 1,0 0 0,0 0-1,0 0 1,0 0-1,0 1 1,1-1 0,-1 0-1,0 0 1,0 0-1,0 0 1,0 0-1,0 0 1,1 0 0,-1 0-1,0 0 1,0 0-1,0 0 1,0 0 0,1 0-1,-1 0 1,0 0-1,0-1 1,0 1-1,0 0 1,0 0 0,1 0-1,-1 0 1,0 0-1,0 0 1,0 0 0,0 0-1,0 0 1,0-1-1,0 1 1,1 0-1,3 14-185,-5 11 487,0 1 0,-2-1 0,0 0 1,-2-1-1,-1 1 0,-10 25 1,5-14 1807,-10 60 0,21-96-2147,0 0 0,0 0 1,1 0-1,-1 0 0,0 0 0,0 0 0,0 0 1,0 0-1,0 0 0,0 0 0,1 0 1,-1 0-1,0 0 0,0 0 0,0 0 0,0 0 1,0 0-1,0 0 0,0 0 0,1 0 0,-1 1 1,0-1-1,0 0 0,0 0 0,0 0 0,0 0 1,0 0-1,0 0 0,0 0 0,0 0 1,0 1-1,0-1 0,0 0 0,1 0 0,-1 0 1,0 0-1,0 0 0,0 0 0,0 0 0,0 1 1,0-1-1,0 0 0,0 0 0,0 0 1,0 0-1,0 0 0,0 0 0,0 1 0,-1-1 1,1 0-1,0 0 0,0 0 0,0 0 0,0 0 1,0 0-1,0 0 0,0 1 0,0-1 1,0 0-1,0 0 0,9-14 401,8-26-236,-13 18-118,-1 0 0,-1 0 0,-1 0 0,-4-43 0,3 64-63,1 1 0,-1-1 0,0 0 0,0 1-1,0-1 1,0 1 0,0-1 0,0 0 0,-1 1 0,1-1 0,0 0 0,0 1 0,0-1 0,-1 0 0,1 1 0,0-1 0,-1 1-1,1-1 1,0 1 0,-1-1 0,1 1 0,-1-1 0,1 1 0,0-1 0,-1 1 0,0-1 0,1 1 0,-1 0 0,1-1 0,-1 1-1,1 0 1,-2-1 0,1 2-6,1-1 0,-1 1 0,0-1 0,1 1 0,-1-1 0,1 1 0,-1 0 0,0-1 0,1 1 0,0 0 0,-1-1 0,1 1 0,-1 0 0,1 0 0,0-1 0,0 1-1,-1 0 1,1 0 0,0 0 0,0-1 0,0 1 0,0 0 0,0 2 0,-1-1 3,1 1 1,0-1-1,0 1 0,0 0 1,0-1-1,0 1 0,1-1 1,-1 1-1,1 0 0,0-1 1,0 1-1,0-1 0,0 0 1,0 1-1,0-1 0,0 0 1,1 1-1,0-1 0,-1 0 1,1 0-1,3 2 0,-2-1 5,1-1 0,-1 0 0,1-1 0,0 1 0,-1 0 0,1-1 0,0 0 0,0 0 0,0 0 0,0-1 0,0 1 0,8-1-1,-2-1 104,1 1 0,-1-2-1,1 1 1,-1-1 0,0-1 0,0 0-1,0-1 1,0 1 0,0-2-1,12-7 1,22-23 74,-43 33-182,1 1 1,0-1-1,-1 1 1,1-1-1,-1 0 1,0 0-1,1 0 0,-1 1 1,0-1-1,0 0 1,0 0-1,0-1 1,-1 1-1,1 0 1,-1 0-1,1 0 0,-1 0 1,0-1-1,1 1 1,-1 0-1,0 0 1,-1-3-1,0 4 2,1 0 0,-1 1 0,0-1 0,0 0 0,0 1 0,1-1 0,-1 1 0,0-1 0,0 1 0,0-1 0,0 1 0,0 0 0,0 0 0,0-1 0,0 1 0,0 0 0,0 0 0,0 0 0,0 0 0,0 0 0,0 0 0,-2 1 0,-23 2 0,17 1 0,0 0 0,0 1 0,1 0 0,-1 0 0,1 1 0,1 0 0,-1 1 0,1-1 0,-8 10 0,10-11 0,0 1 0,0 0 0,0 0 0,0 1 0,1-1 0,0 1 0,1 0 0,0 0 0,0 1 0,0-1 0,1 1 0,-2 7 0,4-13-51,0 0 0,0 0 0,0 0 0,0-1 0,1 1 0,-1 0 0,0 0 0,1 0 0,-1-1 0,1 1 0,0 0 0,0-1 0,-1 1 0,1-1 0,0 1 0,0-1 0,1 1 0,-1-1 0,0 0 0,0 1 0,1-1 0,-1 0 0,1 0 1,-1 0-1,1 0 0,-1 0 0,1 0 0,-1-1 0,1 1 0,0 0 0,0-1 0,-1 1 0,3-1 0,8 3-994,-1-2 0,1 0 1,0 0-1,13-1 1,-12-1-632,14 1-8622</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10.179"/>
    </inkml:context>
    <inkml:brush xml:id="br0">
      <inkml:brushProperty name="width" value="0.025" units="cm"/>
      <inkml:brushProperty name="height" value="0.025" units="cm"/>
    </inkml:brush>
  </inkml:definitions>
  <inkml:trace contextRef="#ctx0" brushRef="#br0">136 1 22133,'2'6'2402,"-2"19"-416,0 10 577,-10 11-770,-8 10-576,-2 4-544,-3-1-673,2 0 0,3-6 0,3-8 0,6-9-192,5-14-3396,4-14-3362</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10.692"/>
    </inkml:context>
    <inkml:brush xml:id="br0">
      <inkml:brushProperty name="width" value="0.025" units="cm"/>
      <inkml:brushProperty name="height" value="0.025" units="cm"/>
    </inkml:brush>
  </inkml:definitions>
  <inkml:trace contextRef="#ctx0" brushRef="#br0">123 0 17200,'0'0'10122,"-29"66"-8649,14-28-960,0 7-289,3 2-160,3-5-32,5-3-64,1-9 32,3-5-192,0-8-449,0-11-512,-8-14-5189,-2-15 1185,-7-8-2722</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11.020"/>
    </inkml:context>
    <inkml:brush xml:id="br0">
      <inkml:brushProperty name="width" value="0.025" units="cm"/>
      <inkml:brushProperty name="height" value="0.025" units="cm"/>
    </inkml:brush>
  </inkml:definitions>
  <inkml:trace contextRef="#ctx0" brushRef="#br0">0 55 10570,'0'0'5141,"10"-9"-1794,-2 2-2622,-4 4-438,-1-1-1,1 1 1,0 0-1,0-1 1,1 2-1,-1-1 1,1 0 0,-1 1-1,1 0 1,0 0-1,0 1 1,0-1-1,0 1 1,9-1-1,5 1 966,0 1 0,0 1 0,0 0 0,35 9 0,-50-10-1187,1 1 0,-1 0-1,1 1 1,-1-1-1,0 1 1,1 0-1,-1 0 1,0 0-1,0 0 1,0 1-1,-1-1 1,1 1 0,-1 0-1,1 1 1,-1-1-1,0 0 1,0 1-1,-1 0 1,1-1-1,-1 1 1,1 0-1,-1 1 1,-1-1 0,1 0-1,2 9 1,-4-11-58,1 1 0,-1-1 0,0 0 0,0 1 0,0-1 0,0 0 0,-1 1 0,1-1 0,-1 0 0,1 1 0,-1-1 0,0 0 0,0 0 0,0 0 0,0 0 0,0 0 0,0 0 0,-1 0 0,1 0 0,-1 0 0,1 0 0,-3 1 0,0 0 19,0 0-1,-1 0 0,0-1 0,1 1 0,-1-1 1,0 0-1,0-1 0,0 1 0,-8 1 0,-8 0 59,0-1-1,0-1 1,-39-3-1,43-1-732,20 0-1016,33 5-3036,-7 6-1411,4 2-3342</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12.024"/>
    </inkml:context>
    <inkml:brush xml:id="br0">
      <inkml:brushProperty name="width" value="0.025" units="cm"/>
      <inkml:brushProperty name="height" value="0.025" units="cm"/>
    </inkml:brush>
  </inkml:definitions>
  <inkml:trace contextRef="#ctx0" brushRef="#br0">105 0 11627,'0'0'13015,"-1"14"-11995,-29 170 2100,-10 80 865,39-295-3985,-1 1 0,-2 1 0,0-1 0,-11-31 0,13 57 0,1 4 0,1-1 0,-1 1 0,1-1 0,-1 0 0,1 0 0,0 1 0,-1-1 0,1 0 0,0 0 0,-1 0 0,1 1 0,0-1 0,0 0 0,0 0 0,-1 0 0,1 0 0,0 1 0,0-1 0,1 0 0,-1 0 0,0 0 0,0-1 0,36 24 0,-2-9 0,-33-12 0,1-1 0,0 1 0,0-1 0,0 1 0,-1-1 0,1 0 0,0 1 0,0-1 0,0 0 0,0 0 0,0 0 0,-1-1 0,1 1 0,0 0 0,0-1 0,0 1 0,1-2 0,1-7 0,-4 9 0,0-1 0,0 1 0,0-1 0,0 1 0,0 0 0,1-1 0,-1 1 0,0-1 0,0 1 0,0-1 0,1 1 0,-1 0 0,0-1 0,0 1 0,1 0 0,-1-1 0,0 1 0,1 0 0,-1-1 0,0 1 0,1 0 0,-1 0 0,1-1 0,-1 1 0,0 0 0,1 0 0,-1 0 0,1-1 0,-1 1 0,1 0 0,-1 0 0,1 0 0,-1 0 0,0 0 0,1 0 0,0 0 0,15-5 0,0-1 0,-1-1 0,0 0 0,0-1 0,-1-1 0,0 0 0,-1-1 0,0 0 0,0-1 0,-1-1 0,0 0 0,-1-1 0,-1 0 0,0 0 0,0-1 0,-2 0 0,14-29 0,-21 41 0,0-1 0,0 0 0,0 0 0,0 0 0,-1 1 0,1-1 0,-1 0 0,1 0 0,-1 0 0,0 0 0,-1-4 0,1 6 0,0 1 0,0-1 0,0 0 0,-1 1 0,1-1 0,0 1 0,-1-1 0,1 1 0,0-1 0,-1 1 0,1-1 0,-1 1 0,1-1 0,0 1 0,-1-1 0,1 1 0,-1 0 0,0-1 0,1 1 0,-1 0 0,1-1 0,-1 1 0,1 0 0,-1 0 0,0-1 0,1 1 0,-1 0 0,0 0 0,1 0 0,-2 0 0,-2 1 0,0 0 0,0 0 0,0 0 0,1 0 0,-1 0 0,0 1 0,1 0 0,-1 0 0,1 0 0,0 0 0,-1 1 0,1-1 0,0 1 0,-3 3 0,-12 14 0,0 0 0,-22 35 0,33-44 0,0 1 0,1-1 0,0 1 0,1 0 0,0 0 0,1 1 0,-4 15 0,8-27 0,0 0 0,0-1 0,0 1 0,0 0 0,0 0 0,0 0 0,0-1 0,1 1 0,-1 0 0,0 0 0,0-1 0,1 1 0,-1 0 0,0 0 0,1-1 0,-1 1 0,1 0 0,-1-1 0,1 1 0,-1-1 0,1 1 0,0 0 0,-1-1 0,1 1 0,-1-1 0,1 0 0,0 1 0,0-1 0,-1 1 0,1-1 0,0 0 0,0 0 0,-1 1 0,1-1 0,0 0 0,0 0 0,-1 0 0,3 0 0,36 0 0,-30-1 0,6 0 0,0 0 0,0-1 0,0-1 0,-1 0 0,1-1 0,-1-1 0,0 0 0,0-1 0,-1 0 0,15-10 0,-27 16 0,0-1 0,-1 1 0,1 0 0,0-1 0,0 1 0,-1-1 0,1 1 0,0-1 0,-1 1 0,1-1 0,0 0 0,-1 1 0,1-1 0,-1 0 0,1 1 0,-1-1 0,1 0 0,-1 0 0,0 1 0,1-1 0,-1 0 0,0 0 0,0 0 0,1 0 0,-1 1 0,0-1 0,0 0 0,0 0 0,0 0 0,0 0 0,0 0 0,0 0 0,-1 1 0,1-1 0,0 0 0,0 0 0,-1 0 0,1 0 0,0 1 0,-1-1 0,1 0 0,-1 0 0,-1 0 0,1 0 0,0 0 0,-1 1 0,1-1 0,0 1 0,-1-1 0,1 1 0,-1-1 0,1 1 0,-1 0 0,1 0 0,-1 0 0,1 0 0,-1 0 0,1 0 0,-1 0 0,1 0 0,-1 1 0,1-1 0,-1 1 0,1-1 0,0 1 0,-1-1 0,-2 2 0,-2 3 0,-1 0 0,1 0 0,0 0 0,0 1 0,1 0 0,0 0 0,-6 9 0,9-12 0,-1 0 0,1 0 0,0 0 0,0 0 0,0 1 0,1-1 0,-1 1 0,1-1 0,0 1 0,0 0 0,0-1 0,0 1 0,1 0 0,-1 0 0,1 0 0,0-1 0,1 7 0,0-9 0,1 1 0,-1-1 0,1 0 0,-1-1 0,1 1 0,-1 0 0,1 0 0,0-1 0,-1 1 0,1-1 0,0 1 0,0-1 0,-1 0 0,1 0 0,0 1 0,0-1 0,-1 0 0,1-1 0,2 1 0,38-3 0,2-9-1751,-2-10-3363,-18 4-2403</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12.648"/>
    </inkml:context>
    <inkml:brush xml:id="br0">
      <inkml:brushProperty name="width" value="0.025" units="cm"/>
      <inkml:brushProperty name="height" value="0.025" units="cm"/>
    </inkml:brush>
  </inkml:definitions>
  <inkml:trace contextRef="#ctx0" brushRef="#br0">115 8 10410,'0'0'9897,"-9"0"-4697,4 1-4809,0-1 1,0 1 0,0 0-1,0 0 1,0 0 0,0 1-1,0-1 1,1 1-1,-1 1 1,0-1 0,1 1-1,0-1 1,-1 1 0,1 1-1,-5 4 1,6-5-379,0 0-1,1 1 1,0-1 0,0 0 0,0 1-1,0-1 1,0 1 0,1 0 0,-1 0-1,1-1 1,0 1 0,0 0 0,1 0-1,-1 0 1,1 7 0,0-10-62,0-1-1,0 1 1,0 0 0,0 0-1,0-1 1,0 1 0,0 0-1,1-1 1,-1 1 0,0 0 0,0-1-1,1 1 1,-1 0 0,0-1-1,1 1 1,-1-1 0,1 1-1,-1 0 1,1-1 0,-1 1 0,1-1-1,-1 0 1,1 1 0,0-1-1,-1 1 1,1-1 0,-1 0-1,2 1 1,25 0-472,-20-3 508,-1 1 1,0-1-1,1-1 1,-1 1-1,0-1 0,7-4 1,3-6-78,-12 10-2,0 0 1,0 0-1,0 0 1,0 0-1,0 0 1,1 1-1,7-3 1,-11 5 63,-1 1 1,1 0 0,0-1 0,-1 1 0,1 0 0,-1 0-1,1 0 1,-1 0 0,1 0 0,-1-1 0,1 1 0,-1 0-1,0 0 1,0 0 0,1 0 0,-1 0 0,0 0 0,0 0-1,0 0 1,0 0 0,0 0 0,0 0 0,0 0 0,-1 0-1,1 2 1,0-1 2,-3 47 881,-12 73 0,-3 28 1030,18-121-1723,-3 38-23,2-62-107,1-1 1,-1 0-1,0 0 1,0 0-1,0 0 0,-1 0 1,1 0-1,-1 0 0,0 0 1,0 0-1,-1-1 1,-2 4-1,5-6-31,-1 0-1,0 0 1,1-1-1,-1 1 1,0 0 0,0 0-1,0-1 1,1 1-1,-1-1 1,0 1 0,0-1-1,0 1 1,0-1-1,0 0 1,0 1 0,0-1-1,0 0 1,0 0-1,0 1 1,0-1 0,0 0-1,0 0 1,0 0-1,0-1 1,0 1 0,0 0-1,0 0 1,0 0-1,-1-1 1,-1 0-1,1-1 0,0 1 0,0-1 0,1 0 0,-1 0 0,0 1 0,0-1 0,1 0 0,0 0 0,-1-1 0,-1-3 0,-2-5-4,0-1 0,0 0 0,-4-20 0,6 20 3,1-1 0,0 1 0,1 0 0,0-1 0,1 0 0,0 1 0,4-22 0,-3 28 0,1 1 0,-1 0 0,1-1 0,0 1 0,1 0 0,-1 0 0,1 0 0,0 1 0,0-1 0,0 1 0,1-1 0,0 1 0,-1 0 0,2 0 0,-1 1 0,0-1 0,1 1 0,-1 0 0,10-4 0,55-22-65,-49 22 21,-2-1 1,1 0 0,-1-1 0,0-1 0,16-12 0,-29 17 49,0 1-1,0-1 1,-1 0-1,0 0 1,0 0-1,0 0 1,0-1-1,-1 0 1,0 0-1,0 0 1,0 0-1,-1 0 1,0 0-1,0-1 1,-1 1-1,1-1 1,-2 0-1,1 1 1,-1-12-1,0 16 10,0-1 0,0 1 0,0-1 0,0 1 0,-1-1-1,1 1 1,-1-1 0,0 1 0,0 0 0,0-1 0,0 1-1,0 0 1,0 0 0,0-1 0,-1 1 0,1 0 0,-3-2-1,3 3-15,0 1-1,-1-1 1,1 0-1,0 1 0,-1-1 1,1 1-1,0 0 0,-1-1 1,1 1-1,-1 0 1,1 0-1,-1 0 0,1 0 1,0 0-1,-1 0 1,1 0-1,-1 0 0,1 1 1,0-1-1,-1 0 0,1 1 1,0-1-1,-1 1 1,1 0-1,0-1 0,0 1 1,-1 0-1,1 0 0,0 0 1,0 0-1,0 0 1,-1 1-1,-3 3 2,0 0 0,1 0 0,-1 1 0,1-1 0,1 1 0,-1 0 0,1 0 0,0 0 0,0 1 0,1-1 0,0 1 0,0-1 0,0 1 0,1 0 0,0 0 0,0-1 0,1 1 0,0 0 0,0 0 0,1 9 0,0-15-128,-1 0 0,1 1-1,-1-1 1,1 1 0,0-1 0,-1 0 0,1 0-1,0 1 1,0-1 0,0 0 0,0 0 0,0 0 0,0 0-1,0 0 1,0 0 0,0 0 0,0 0 0,2 0-1,27 7-6590,-7-7-3825</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13.427"/>
    </inkml:context>
    <inkml:brush xml:id="br0">
      <inkml:brushProperty name="width" value="0.025" units="cm"/>
      <inkml:brushProperty name="height" value="0.025" units="cm"/>
    </inkml:brush>
  </inkml:definitions>
  <inkml:trace contextRef="#ctx0" brushRef="#br0">184 4 19667,'-2'-4'7238,"-14"4"-4611,-1 13-1282,-2 13-640,-3 13-481,0 10-224,-2 9 0,4 5-160,2 4-481,6-6-768,3-9-2563,6-15-4868</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4.427"/>
    </inkml:context>
    <inkml:brush xml:id="br0">
      <inkml:brushProperty name="width" value="0.025" units="cm"/>
      <inkml:brushProperty name="height" value="0.025" units="cm"/>
    </inkml:brush>
  </inkml:definitions>
  <inkml:trace contextRef="#ctx0" brushRef="#br0">25 241 10090,'0'0'13367,"-3"8"-11120,2-7-2111,-13 32 1808,13-31-1748,0 0-1,0 0 1,0 0-1,1 0 1,-1 0-1,1 1 1,-1-1 0,1 0-1,0 0 1,0 0-1,0 0 1,0 0-1,0 0 1,0 0 0,1 1-1,-1-1 1,2 3-1,-1-5-168,0 1 0,0-1 0,0 1-1,0 0 1,0-1 0,0 0 0,0 1-1,1-1 1,-1 0 0,0 1 0,0-1-1,0 0 1,1 0 0,-1 0 0,0 0-1,0 0 1,1-1 0,-1 1 0,0 0 0,0 0-1,0-1 1,0 1 0,0-1 0,3 0-1,27-16 197,2-6-135,-2-2 1,-1 0-1,39-43 0,70-99 130,-139 168-220,0-1 1,0 0-1,-1 0 0,1 0 0,0 0 1,0 0-1,0 1 0,0-1 1,0 0-1,0 0 0,1 0 0,-1 0 1,0 0-1,0 0 0,0 1 1,0-1-1,0 0 0,0 0 0,0 0 1,0 0-1,0 0 0,0 0 1,0 1-1,0-1 0,0 0 0,1 0 1,-1 0-1,0 0 0,0 0 1,0 0-1,0 0 0,0 0 0,0 0 1,1 0-1,-1 0 0,0 0 1,0 1-1,0-1 0,0 0 1,0 0-1,0 0 0,1 0 0,-1 0 1,0 0-1,0 0 0,0 0 1,0 0-1,0 0 0,1-1 0,-1 1 1,0 0-1,0 0 0,0 0 1,0 0-1,0 0 0,0 0 0,1 0 1,-1 0-1,0 0 0,-1 12-189,-13 31 218,-29 57 0,30-72 13,0 0 0,2 0 0,1 1 0,1 0 0,-7 48 0,16-77-39,0 0 0,1 0 0,-1-1-1,0 1 1,0 0 0,1 0 0,-1 0 0,0 0 0,0 0 0,0 0 0,1-1-1,-1 1 1,0 0 0,0 0 0,1 0 0,-1 0 0,0 0 0,1 0 0,-1 0-1,0 0 1,0 0 0,1 0 0,-1 0 0,0 0 0,0 1 0,1-1 0,-1 0-1,0 0 1,0 0 0,1 0 0,-1 0 0,0 0 0,0 0 0,0 1-1,1-1 1,-1 0 0,0 0 0,0 0 0,0 1 0,1-1 0,-1 0 0,0 0-1,0 1 1,0-1 0,0 0 0,0 0 0,0 0 0,0 1 0,0-1 0,1 0-1,-1 1 1,0-1 0,0 0 0,0 0 0,0 1 0,0-1 0,0 0 0,0 0-1,-1 1 1,1-1 0,0 0 0,0 0 0,0 1 0,0-1 0,0 0-1,0 0 1,0 1 0,-1-1 0,1 0 0,12-11-240,-12 11 171,3-4-427,0 0 0,-1 0 0,1 0 0,-1 0 0,0-1 0,-1 1 0,3-8 0,-1-35-9216,-5 31 2520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4.769"/>
    </inkml:context>
    <inkml:brush xml:id="br0">
      <inkml:brushProperty name="width" value="0.025" units="cm"/>
      <inkml:brushProperty name="height" value="0.025" units="cm"/>
    </inkml:brush>
  </inkml:definitions>
  <inkml:trace contextRef="#ctx0" brushRef="#br0">0 12 11563,'0'0'19378,"61"6"-19250,-22-10-160,-2 2-1601,-4-2-2307,-6 1-1921,-6-2-4389</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5.393"/>
    </inkml:context>
    <inkml:brush xml:id="br0">
      <inkml:brushProperty name="width" value="0.025" units="cm"/>
      <inkml:brushProperty name="height" value="0.025" units="cm"/>
    </inkml:brush>
  </inkml:definitions>
  <inkml:trace contextRef="#ctx0" brushRef="#br0">0 256 12812,'0'0'17505,"11"1"-16710,-4-1-711,0 1-23,-1-1-1,1 0 1,-1 1-1,1 0 1,9 4-1,-14-5-53,-1 1-1,1 0 1,0 0-1,0-1 1,-1 1-1,1 0 1,-1 1-1,1-1 1,-1 0 0,1 0-1,-1 1 1,0-1-1,1 1 1,-1-1-1,0 1 1,0-1-1,0 1 1,0 0-1,-1-1 1,1 1-1,0 0 1,-1 0-1,1 0 1,-1 0-1,1 0 1,-1-1 0,0 4-1,-2 34 117,2-38-82,0 1-1,-1 0 1,1 0-1,-1-1 1,1 1-1,-1 0 1,0-1 0,1 1-1,-1-1 1,0 1-1,0-1 1,0 1-1,0-1 1,0 0-1,-1 1 1,1-1 0,0 0-1,-1 0 1,-1 1-1,2-3-33,1-1-1,-1 1 1,1-1-1,0 0 1,-1 1-1,1-1 1,0 0-1,0 1 1,0-1-1,0 0 1,0 1-1,0-1 1,1-2-1,6-27-6,2 1 0,24-56 0,-33 83 0,1 3 2,-1 0-1,0-1 1,1 1-1,-1-1 1,0 1-1,1 0 1,-1-1-1,1 1 1,-1 0-1,0-1 1,1 1-1,-1 0 1,1 0-1,-1-1 1,1 1-1,-1 0 1,1 0-1,-1 0 1,1 0-1,-1-1 1,1 1-1,-1 0 1,1 0-1,-1 0 1,1 0-1,-1 0 1,1 1-1,0-1 1,-1 0-1,1 0 1,-1 0-1,1 1 1,24 8-10,-3 0-306,-19-9-77,0 0 0,0 0 0,0 0 0,1 0 0,-1 0 0,0-1 0,0 1 0,0-1 0,-1 0 0,1 0 1,0 0-1,0 0 0,0 0 0,-1-1 0,1 1 0,0-1 0,-1 0 0,0 1 0,3-4 0,-1 1-372,0-1-1,-1 1 0,0-1 1,0 0-1,0 0 0,-1 0 1,0 0-1,0 0 1,3-10-1,6-57-4658,-10 9 4247,-1 62 1201,-3 15 6172,-6 12-3456,-4 17-114,8-23-941,0 0 0,2 0 0,-2 37 0,5-57-1675,0 0 0,1 1 1,-1-1-1,0 0 1,0 1-1,0-1 1,0 0-1,1 0 1,-1 1-1,0-1 1,0 0-1,1 0 1,-1 0-1,0 1 0,0-1 1,1 0-1,-1 0 1,0 0-1,1 0 1,-1 0-1,0 1 1,1-1-1,-1 0 1,0 0-1,1 0 1,-1 0-1,0 0 0,1 0 1,-1 0-1,0 0 1,1 0-1,-1 0 1,0 0-1,0-1 1,1 1-1,-1 0 1,0 0-1,1 0 1,-1 0-1,0 0 0,1-1 1,-1 1-1,0 0 1,1-1-1,15-7 234,-1-8-24,13-12-125,-27 27-102,0 0-1,0 0 1,1 0 0,-1 0 0,0 0-1,0 1 1,1-1 0,-1 0-1,0 1 1,1-1 0,-1 1 0,0-1-1,1 1 1,-1 0 0,1-1-1,-1 1 1,1 0 0,2 0 0,-3 1-6,-1-1 0,1 1 1,0-1-1,-1 1 1,1 0-1,0-1 1,-1 1-1,1 0 1,-1 0-1,1-1 1,-1 1-1,1 0 1,-1 0-1,0 0 1,1 0-1,-1-1 1,0 1-1,0 0 1,1 0-1,-1 0 1,0 0-1,0 0 0,0 1 1,0 28 74,-1-21 60,2 12 212,-1-1 0,0 1 0,-2-1-1,-1 0 1,0 1 0,-1-1 0,-2-1-1,-7 21 1,13-40-336,0 1 0,-1 0 0,1-1 0,-1 1 0,1 0 0,-1-1 0,1 1 0,-1 0 0,0-1 0,1 1 0,-1-1 0,1 1 0,-1-1 0,0 0 0,0 1 0,1-1 0,-1 0 0,0 1 0,0-1 0,1 0 0,-1 0 0,0 1 0,0-1 0,0 0 0,1 0 0,-1 0 0,0 0 0,0 0 0,0-1 0,0 1 0,1 0 0,-1 0 0,0 0 0,0-1 0,1 1 0,-1 0 0,0-1 0,0 1 0,1 0 0,-1-1 0,0 1 0,1-1 0,-1 0 0,1 1 0,-1-1 0,1 1 0,-1-1 0,1 0 0,-1 1 0,0-2 0,-26-34 0,27 36 0,-16-22 57,-12-24-824,34 57-9109,-4-9 9212,0-1-1,-1 0 1,1 0 0,0 0 0,-1 1-1,1-1 1,0-1 0,0 1 0,0 0-1,0 0 1,0-1 0,0 1 0,3-1 0,14 2-7478</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6.440"/>
    </inkml:context>
    <inkml:brush xml:id="br0">
      <inkml:brushProperty name="width" value="0.025" units="cm"/>
      <inkml:brushProperty name="height" value="0.025" units="cm"/>
    </inkml:brush>
  </inkml:definitions>
  <inkml:trace contextRef="#ctx0" brushRef="#br0">9 260 13581,'0'0'14627,"9"-6"-13917,43-29-262,-51 34-404,0 1 0,0-1 0,0 1-1,0-1 1,0 0 0,0 0-1,0 0 1,-1 1 0,1-1-1,0 0 1,-1 0 0,1 0-1,0 0 1,-1 0 0,1 0-1,-1 0 1,0 0 0,1 0-1,-1-1 1,0 1 0,0 0-1,1 0 1,-1 0 0,0 0 0,0 0-1,0 0 1,0-1 0,-1 1-1,1 0 1,0 0 0,0 0-1,-1 0 1,1 0 0,-1 0-1,1 0 1,-1 0 0,0-1-1,0 1-6,0 0 0,0 0-1,0 1 1,0-1 0,0 1-1,0-1 1,0 0 0,0 1-1,0 0 1,0-1 0,0 1-1,0 0 1,0 0 0,-1-1-1,1 1 1,0 0 0,0 0-1,0 0 1,0 0 0,-1 1 0,1-1-1,0 0 1,0 0 0,0 1-1,0-1 1,0 0 0,0 1-1,0 0 1,0-1 0,0 1-1,0-1 1,0 1 0,0 0-1,0 0 1,0-1 0,0 1-1,-1 2 1,-2 3-21,-1 0 1,1 0-1,1 0 0,-1 1 0,1-1 1,0 1-1,0 0 0,1 0 1,0 0-1,0 0 0,1 0 0,0 1 1,0-1-1,1 0 0,-1 1 1,2-1-1,-1 1 0,1-1 0,2 10 1,-2-16-16,0 1-1,1-1 1,-1 1 0,0-1 0,0 0 0,1 1 0,-1-1 0,1 0 0,-1 0 0,1 0-1,0 0 1,-1 0 0,1-1 0,0 1 0,0 0 0,-1-1 0,1 1 0,0-1 0,0 0-1,0 0 1,0 1 0,0-1 0,-1 0 0,1-1 0,0 1 0,0 0 0,0 0 0,0-1-1,1 0 1,3 0-1,0-1-1,0 0 0,0 0 1,-1 0-1,1 0 0,-1-1 1,9-6-1,-3 0 1,-1-1 0,0 0 0,0 0 0,-1-1 0,-1 0 0,0-1 0,0 0 0,-1 0 0,8-19 0,-33 70 0,8-20 0,2 1 0,0 0 0,1 0 0,-7 35 0,18-51 0,6-8 0,9-10 0,17-25-1404,57-76 0,-79 95 963,0-1-1,-2-1 1,-1 0 0,0-1-1,14-47 1,-20 49 1875,-5 16-16,-6 13-1083,-3 11-146,1 0 0,1 1 0,1 0 0,0 0 1,2 0-1,0 0 0,1 1 0,1 0 0,1 0 0,1-1 0,6 42 0,-2-46-346,2 13-499,-6-28 640,0-1 0,0 1 0,-1 0 0,1-1 0,0 1 0,0 0 0,0-1 0,-1 1 0,1-1 0,0 1 0,-1 0 1,1-1-1,0 1 0,-1-1 0,1 1 0,-1-1 0,1 1 0,-1-1 0,1 0 0,-1 1 0,1-1 0,-1 1 0,1-1 0,-1 0 0,0 0 0,1 1 0,-1-1 0,1 0 0,-1 0 0,0 0 0,1 0 0,-1 0 0,0 1 0,1-1 0,-1 0 0,0-1 0,1 1 0,-2 0 0,-3-17-5423,2-13 3280,2 18 3079,-17-71 3265,17 79-3954,1 0 0,-1 1 0,-1-1 0,1 0 1,0 1-1,-1 0 0,0-1 0,1 1 0,-2 0 0,1 0 0,0 0 0,0 0 1,-1 0-1,0 0 0,1 1 0,-6-4 0,77 22-6538,-27-7-27,-26-5-3062</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6.830"/>
    </inkml:context>
    <inkml:brush xml:id="br0">
      <inkml:brushProperty name="width" value="0.025" units="cm"/>
      <inkml:brushProperty name="height" value="0.025" units="cm"/>
    </inkml:brush>
  </inkml:definitions>
  <inkml:trace contextRef="#ctx0" brushRef="#br0">98 20 9513,'0'-1'630,"-1"0"0,1 0 0,0 0 1,0 0-1,-1 0 0,1 1 0,-1-1 0,1 0 0,-1 0 0,1 0 1,-1 0-1,0 0 0,1 1 0,-1-1 0,0 0 0,0 1 0,1-1 1,-1 0-1,0 1 0,0-1 0,0 1 0,0-1 0,0 1 0,0 0 1,0-1-1,0 1 0,0 0 0,0 0 0,0 0 0,-1-1 0,-10 8 3090,10-6-3742,1 0 0,0 1 1,0-1-1,0 0 0,0 0 0,0 1 0,0-1 1,0 1-1,0-1 0,1 1 0,-1-1 1,1 1-1,-1-1 0,1 1 0,-1-1 0,1 1 1,0 0-1,0-1 0,0 1 0,0 0 0,0-1 1,0 1-1,0 0 0,1-1 0,-1 1 1,0-1-1,1 1 0,0 0 0,-1-1 0,1 1 1,0-1-1,0 0 0,0 2 0,4 1-147,0-1-1,0 0 0,0-1 1,0 1-1,0-1 1,0 0-1,1 0 0,6 1 1,35 15-905,-46-17 1056,1-1-1,-1 1 1,1 0 0,-1 0 0,1 1 0,-1-1-1,0 0 1,0 0 0,1 1 0,-1-1-1,0 0 1,0 1 0,0-1 0,-1 1-1,1 0 1,0-1 0,0 1 0,-1 0-1,1-1 1,-1 1 0,1 3 0,-1-3 46,0 0 0,0-1 0,0 1 0,-1 0 0,1-1-1,0 1 1,-1 0 0,1-1 0,-1 1 0,0 0 0,1-1 0,-1 1 0,0-1 0,0 1 0,0-1 0,0 0 0,0 1 0,0-1 0,0 0 0,-1 0 0,-1 2 0,-1-1 124,0 1 1,0-1-1,-1 0 0,1 0 1,-1 0-1,1-1 1,-9 2-1,-7 1 480,0-2-1,-36 0 1,52-2-619,-14 0-397,26-2-9542,-6 1 8107,10-3-4694</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7.174"/>
    </inkml:context>
    <inkml:brush xml:id="br0">
      <inkml:brushProperty name="width" value="0.025" units="cm"/>
      <inkml:brushProperty name="height" value="0.025" units="cm"/>
    </inkml:brush>
  </inkml:definitions>
  <inkml:trace contextRef="#ctx0" brushRef="#br0">93 1 13741,'0'0'16698,"-3"8"-16206,-19 48-77,2 0 0,3 1 0,-12 72 0,29-129-463,-1 1-1,1-1 1,0 1 0,0-1-1,0 1 1,0-1 0,0 1-1,0-1 1,0 1 0,0-1-1,0 1 1,0-1 0,0 1-1,0-1 1,0 1 0,0 0-1,0-1 1,0 1 0,1-1-1,-1 1 1,0-1 0,0 0-1,1 1 1,-1-1 0,0 1-1,1-1 1,-1 1 0,0-1-1,1 0 1,-1 1 0,1-1 0,-1 0-1,1 1 1,17-6-4011,17-23-8795,-22 9-284</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7.518"/>
    </inkml:context>
    <inkml:brush xml:id="br0">
      <inkml:brushProperty name="width" value="0.025" units="cm"/>
      <inkml:brushProperty name="height" value="0.025" units="cm"/>
    </inkml:brush>
  </inkml:definitions>
  <inkml:trace contextRef="#ctx0" brushRef="#br0">66 7 4004,'0'0'20280,"-9"8"-17813,2-2-2070,1 0 0,-1 0 0,1 1 0,-8 11 0,12-14-261,0-1-1,0 1 0,0-1 0,0 1 0,1 0 0,0-1 0,0 1 0,0 0 0,0 0 0,0 0 0,1 0 0,0 0 0,-1 0 0,2 0 0,-1 0 0,1 7 0,0-10-120,0 0-1,0 0 1,-1 1 0,1-1-1,0 0 1,0 0 0,0 0-1,0 0 1,0 0 0,1 0-1,-1-1 1,0 1 0,0 0 0,0 0-1,1-1 1,-1 1 0,0-1-1,1 1 1,-1-1 0,1 0-1,-1 1 1,0-1 0,1 0-1,-1 0 1,1 0 0,-1 0-1,1 0 1,-1 0 0,0-1-1,4 0 1,1 0 44,1 0 1,-1 0-1,1-1 1,-1 1-1,10-5 0,-9 1 13,1 1-1,-1-2 0,0 1 0,0 0 0,-1-1 0,12-13 0,-16 17-52,0-1-1,0 1 1,0-1-1,0 1 1,-1-1-1,1 0 1,-1 0-1,1 1 1,-1-1-1,0 0 1,0 0-1,-1 0 1,1-1-1,-1 1 1,1 0-1,-1 0 1,0 0-1,0 0 1,0 0-1,-1 0 1,1-1 0,-2-4-1,1 7-18,0 0 0,0 0 0,0 0 0,-1 0 0,1 0 0,0 0 0,-1 1 0,1-1 0,0 0 0,-1 1 0,1-1 0,-1 1 0,1 0 0,-1-1 0,1 1 0,-1 0 0,1 0 0,-1 0 0,1 0 0,-1 0 0,1 0 0,-1 0 0,-2 1 0,1-1 0,-1 1 0,1-1 0,0 1 0,-1 0 0,1 0 0,0 0 0,-1 0 0,1 1 0,-3 1 0,-6 14-1702,18-9-2352,-3-7 3168,0 0 1,1-1-1,-1 0 1,0 1-1,1-1 1,-1-1-1,0 1 1,1 0-1,3-2 1,9-3-6028</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7.876"/>
    </inkml:context>
    <inkml:brush xml:id="br0">
      <inkml:brushProperty name="width" value="0.025" units="cm"/>
      <inkml:brushProperty name="height" value="0.025" units="cm"/>
    </inkml:brush>
  </inkml:definitions>
  <inkml:trace contextRef="#ctx0" brushRef="#br0">44 23 14446,'0'0'17686,"-5"-4"-17126,-13-14-485,16 24-75,0-1 0,1 1 0,-1 0 0,1 0 0,0 1 0,1-1 0,0 9 0,1-12-15,-1 0 1,1 0-1,0-1 0,0 1 0,0 0 1,1 0-1,-1 0 0,0-1 0,1 1 1,0-1-1,0 1 0,0-1 0,0 0 1,0 1-1,0-1 0,1 0 0,-1-1 1,1 1-1,-1 0 0,1-1 0,0 1 1,4 1-1,-4-2-1,0 1 0,0-1 0,0 1 0,0 0 1,0 0-1,0 1 0,0-1 0,-1 0 0,1 1 1,-1 0-1,0-1 0,0 1 0,0 0 0,3 6 0,-5-7 26,0 0 0,0 0-1,-1 0 1,1 0-1,-1-1 1,1 1-1,-1 0 1,1 0-1,-1-1 1,0 1 0,0-1-1,0 1 1,0 0-1,0-1 1,0 0-1,-1 1 1,1-1-1,0 0 1,-1 1 0,1-1-1,-1 0 1,1 0-1,-1 0 1,1 0-1,-1-1 1,0 1 0,0 0-1,1-1 1,-1 1-1,-2 0 1,-1 1 13,0-1 0,1 1 1,-1-1-1,0 0 1,0 0-1,0 0 0,0-1 1,0 0-1,0 0 0,1 0 1,-7-1-1,12-8-1675,3 0-5430,3-4-6189</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8.766"/>
    </inkml:context>
    <inkml:brush xml:id="br0">
      <inkml:brushProperty name="width" value="0.025" units="cm"/>
      <inkml:brushProperty name="height" value="0.025" units="cm"/>
    </inkml:brush>
  </inkml:definitions>
  <inkml:trace contextRef="#ctx0" brushRef="#br0">0 9 14029,'0'0'10335,"2"9"-9577,4 28-170,-6-36-548,0-1-1,1 1 1,-1 0 0,0 0 0,1-1 0,-1 1 0,0-1 0,1 1 0,-1 0 0,1-1 0,-1 1 0,1-1 0,-1 1-1,1-1 1,0 1 0,-1-1 0,1 1 0,0-1 0,-1 0 0,1 1 0,0-1 0,-1 0 0,1 0 0,0 1 0,0-1-1,-1 0 1,1 0 0,0 0 0,0 0 0,-1 0 0,1 0 0,0 0 0,0 0 0,-1 0 0,1-1 0,0 1 0,0 0-1,-1 0 1,2-1 0,20-13 947,3-33 80,-24 43-759,-11 32-300,6-16 96,0-4-3,1 0 0,0 1 0,1-1 1,0 1-1,0-1 0,1 1 0,0 0 1,0 0-1,1 0 0,1 10 0,0-19-17,1 1-1,-1-1 0,1 0 1,0 0-1,-1 0 1,1 0-1,-1 0 0,1 0 1,-1 0-1,1 0 0,-1-1 1,1 1-1,-1 0 1,1-1-1,-1 1 0,1-1 1,-1 0-1,0 0 0,1 1 1,1-3-1,44-42 54,-41 37-143,1 1 0,0-1 0,1 2 1,-1-1-1,1 1 0,10-6 0,-17 11-88,0 1-1,-1 0 0,1 0 0,0 0 0,-1 0 1,1 0-1,0 0 0,-1 0 0,1 0 0,-1 0 1,1 0-1,0 0 0,-1 0 0,1 0 0,0 1 1,-1-1-1,1 0 0,-1 0 0,1 1 0,-1-1 1,1 0-1,-1 1 0,1-1 0,-1 1 0,1-1 1,-1 0-1,1 1 0,-1-1 0,1 1 0,-1 0 1,0-1-1,1 1 0,-1-1 0,0 1 0,0-1 1,1 1-1,-1 0 0,0-1 0,0 1 0,0 0 1,0-1-1,0 1 0,0-1 0,0 1 0,0 0 1,0-1-1,0 1 0,0 1 0,0 44-5280,0-36 2621,0 9-3540,0-4-3534</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9.296"/>
    </inkml:context>
    <inkml:brush xml:id="br0">
      <inkml:brushProperty name="width" value="0.025" units="cm"/>
      <inkml:brushProperty name="height" value="0.025" units="cm"/>
    </inkml:brush>
  </inkml:definitions>
  <inkml:trace contextRef="#ctx0" brushRef="#br0">80 11 12075,'0'0'11414,"0"8"-10838,-5 16-223,2-13 173,1-1 0,0 0-1,1 0 1,0 1 0,1 20 0,1-27-581,1 0 1,0 1-1,0-1 1,1 0-1,-1 0 1,1 0-1,0-1 1,4 5-1,-4-4-83,1 1 0,-1-1 0,1 1 0,-1 0 0,-1 0 0,3 5-1,-3-4 129,0-1-1,-1 1 0,0-1 0,0 1 0,0 0 0,-1-1 0,0 1 1,0 0-1,0-1 0,-1 1 0,0 0 0,0-1 0,0 1 1,-1-1-1,-3 9 0,3-11 79,0 1 1,0-1-1,0 0 1,0 0-1,-1 0 1,1-1-1,-1 1 0,0-1 1,0 1-1,0-1 1,0 0-1,0 0 1,0 0-1,0-1 0,-1 1 1,1-1-1,-1 1 1,1-1-1,-1-1 1,0 1-1,1 0 1,-1-1-1,0 1 0,-5-1 1,8 0-23,0 0 1,0 0 0,-1-1-1,1 1 1,0 0 0,0 0-1,0 0 1,0-1 0,0 1-1,0-1 1,0 1 0,0-1-1,0 1 1,0-1 0,0 1-1,0-1 1,0 0 0,0 0-1,0 1 1,1-1 0,-1 0-1,0 0 1,1 0 0,-1 0-1,0 0 1,0-1 0,0-1-10,0 0 0,1 0 0,-1 0 1,0 0-1,1 0 0,0 0 0,0-1 1,0 1-1,1-5 0,0 0-39,0 1-1,0 0 1,1 0-1,0 0 1,1 0-1,0 0 1,7-13-1,5 2-97,2 0 0,26-23 0,-29 28 87,0 0 1,0 0-1,-1-2 1,21-30-1,-33 43 56,0 0 1,0 0-1,0 0 0,0 0 1,-1-1-1,1 1 0,-1 0 0,0 0 1,1-1-1,-1 1 0,0 0 1,0 0-1,-1-1 0,1 1 1,0 0-1,-1 0 0,0-3 0,1 4-17,0 1 0,0-1 0,-1 1 0,1 0 0,0-1-1,0 1 1,-1-1 0,1 1 0,0 0 0,0-1-1,-1 1 1,1 0 0,0-1 0,-1 1 0,1 0 0,0 0-1,-1-1 1,1 1 0,-1 0 0,1 0 0,-1 0 0,1-1-1,0 1 1,-1 0 0,1 0 0,-1 0 0,1 0-1,-1 0 1,0 0-13,-1 1 1,1-1-1,0 1 0,0-1 0,0 1 0,0-1 0,0 1 0,1 0 0,-1 0 0,0-1 0,0 1 1,0 0-1,1 0 0,-1 0 0,0 0 0,0 2 0,-3 3 94,1 0-1,0 1 1,0-1 0,1 1-1,0-1 1,0 1-1,0 0 1,0 10 0,2-15-116,-1-1 0,1 1-1,0 0 1,0 0 0,0-1 0,0 1 0,0 0 0,0 0 0,0-1 0,1 1 0,-1 0 0,1 0 0,-1-1 0,1 1 0,0 0 0,-1-1 0,1 1 0,0-1 0,0 1 0,0-1-1,0 0 1,0 1 0,1-1 0,-1 0 0,0 0 0,1 0 0,-1 0 0,0 0 0,1 0 0,0 0 0,-1 0 0,1 0 0,-1-1 0,1 1 0,0-1 0,3 1 0,40 0-3149,-41-2 2246,0 0 1,0 1-1,0-1 1,0-1-1,0 1 1,0 0-1,0-1 1,-1 0-1,4-2 1,11-10-7012</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39.639"/>
    </inkml:context>
    <inkml:brush xml:id="br0">
      <inkml:brushProperty name="width" value="0.025" units="cm"/>
      <inkml:brushProperty name="height" value="0.025" units="cm"/>
    </inkml:brush>
  </inkml:definitions>
  <inkml:trace contextRef="#ctx0" brushRef="#br0">50 1 15791,'0'0'8274,"0"12"-7131,-4 28 118,-15 75 0,-2 2-2051,16-41-5111</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40.169"/>
    </inkml:context>
    <inkml:brush xml:id="br0">
      <inkml:brushProperty name="width" value="0.025" units="cm"/>
      <inkml:brushProperty name="height" value="0.025" units="cm"/>
    </inkml:brush>
  </inkml:definitions>
  <inkml:trace contextRef="#ctx0" brushRef="#br0">31 251 4100,'0'0'14969,"0"-5"-14008,-5-12-465,2 13-540,2 16-910,1-12 964,0 0 0,0 0 0,0 0 0,0 1 0,0-1 0,0 0 1,0 0-1,0 0 0,1 0 0,-1 0 0,0 0 0,0 0 0,0 1 0,0-1 0,0 0 0,0 0 1,0 0-1,1 0 0,-1 0 0,0 0 0,0 0 0,0 0 0,0 0 0,0 0 0,0 0 1,1 0-1,-1 0 0,0 0 0,0 0 0,0 0 0,0 0 0,0 0 0,1 0 0,-1 0 0,0 0 1,0 0-1,0 0 0,0 0 0,0 0 0,0 0 0,1 0 0,-1 0 0,0 0 0,0-1 1,0 1-1,0 0 0,0 0 0,0 0 0,0 0 0,1 0 0,-1 0 0,0 0 0,0-1 0,0 1 1,0 0-1,0 0 0,0 0 0,0 0 0,0 0 0,0 0 0,0-1 0,0 1 0,0 0 1,0 0-1,11-13 5403,-23 39-5313,8-18 187,0 0-1,0 0 1,1 1-1,0-1 1,1 1 0,0 0-1,0 0 1,-1 16-1,3-25-277,0 1 0,0-1 0,0 1 0,0 0 0,0-1 0,0 1 0,0-1 0,1 1 0,-1 0 0,0-1 0,0 1 0,0-1 0,1 1 0,-1-1 0,0 1 0,1-1 0,-1 1 0,0-1 0,1 1 0,-1-1 0,1 1 0,-1-1 0,0 0 0,1 1 0,-1-1 0,1 0 0,-1 1 0,1-1-1,0 0 1,0 1 0,22-3 224,-18 0-178,1 0 0,-1 0 0,0-1 1,0 1-1,0-1 0,7-6 0,-2-1 113,-1-1 0,0-1 0,-1 0 0,0 0 0,0-1 0,-1 1 1,-1-2-1,-1 1 0,1-1 0,3-17 0,-2 2 181,-2 0-1,0-1 1,-2 1 0,-1-31 0,-2 60-349,0 0 0,0 0 0,0 0 0,0 1 0,-1-1 0,1 0 0,0 0 0,0 0 0,0 0 0,0 0 0,0 1 0,-1-1 0,1 0 0,0 0 0,0 0 0,0 0 0,0 0 0,-1 0 0,1 0 0,0 0 0,0 0 0,0 0 0,0 0 0,-1 0 0,1 0 0,0 0 0,0 0 0,0 0 0,-1 0 0,1 0 0,0 0 0,0 0 0,0 0 0,-1 0 0,1 0 0,0 0 0,0 0 0,0 0 0,0 0 0,-1 0 0,1 0 0,0 0 0,0-1 0,0 1 0,0 0 0,0 0 0,-1 0 0,1 0 0,0 0 0,0-1 0,0 1 0,0 0 0,0 0 0,0 0 0,0-1 0,-10 17 0,0 8-33,2-1 1,0 2-1,2-1 0,0 1 1,2 0-1,1 0 0,-1 49 0,4-72-132,0 0-1,1-1 0,-1 1 1,0 0-1,0 0 0,1-1 0,-1 1 1,1 0-1,0-1 0,-1 1 1,1-1-1,0 1 0,0-1 0,0 1 1,1 1-1,17 5-5126,-5-7-821</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40.964"/>
    </inkml:context>
    <inkml:brush xml:id="br0">
      <inkml:brushProperty name="width" value="0.025" units="cm"/>
      <inkml:brushProperty name="height" value="0.025" units="cm"/>
    </inkml:brush>
  </inkml:definitions>
  <inkml:trace contextRef="#ctx0" brushRef="#br0">6 45 15631,'0'1'8232,"-6"-1"672,18-1-8904,6-5 0,7-2 0,0-1-2755,1-3-3202,-7 2-3812</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41.355"/>
    </inkml:context>
    <inkml:brush xml:id="br0">
      <inkml:brushProperty name="width" value="0.025" units="cm"/>
      <inkml:brushProperty name="height" value="0.025" units="cm"/>
    </inkml:brush>
  </inkml:definitions>
  <inkml:trace contextRef="#ctx0" brushRef="#br0">1 35 16656,'0'0'16111,"12"0"-16111,2-10 0,-2 1-2242,-1 1-1410,-6 0-1152</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41.705"/>
    </inkml:context>
    <inkml:brush xml:id="br0">
      <inkml:brushProperty name="width" value="0.025" units="cm"/>
      <inkml:brushProperty name="height" value="0.025" units="cm"/>
    </inkml:brush>
  </inkml:definitions>
  <inkml:trace contextRef="#ctx0" brushRef="#br0">0 144 13229,'0'0'19538,"4"16"-19794,12-31-1954,1-4-3043,-5 1-4709</inkml:trace>
  <inkml:trace contextRef="#ctx0" brushRef="#br0" timeOffset="1">15 138 20211,'0'0'5637,"-10"-62"-3619,10 41-1473,0 3-513,3 4-1698,5 1-2562,-4 3-2626</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42.035"/>
    </inkml:context>
    <inkml:brush xml:id="br0">
      <inkml:brushProperty name="width" value="0.025" units="cm"/>
      <inkml:brushProperty name="height" value="0.025" units="cm"/>
    </inkml:brush>
  </inkml:definitions>
  <inkml:trace contextRef="#ctx0" brushRef="#br0">181 1 16207,'0'0'8793,"8"6"-7517,6 6-940,-1 0 1,0 1 0,0 1-1,-2 0 1,0 0 0,0 1 0,-2 0-1,0 1 1,0 0 0,-2 1 0,0 0-1,-1 0 1,6 26 0,-7-21-178,-1 1 1,-1 0 0,-1-1-1,-1 1 1,-1 0 0,-1 0-1,-1 0 1,-1 0-1,-1-1 1,-12 41 0,-14 13-427,-2-2 0,-5-1 0,-2-2 0,-72 99 0,74-126-4174,1-14-4015</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3:50.126"/>
    </inkml:context>
    <inkml:brush xml:id="br0">
      <inkml:brushProperty name="width" value="0.025" units="cm"/>
      <inkml:brushProperty name="height" value="0.025" units="cm"/>
    </inkml:brush>
  </inkml:definitions>
  <inkml:trace contextRef="#ctx0" brushRef="#br0">1230 126 7687,'-17'-8'2355,"-24"-10"-1108,-1 2 1,0 1 0,-66-13 0,20 16 21,-1 3 0,-1 5 0,-110 8 1,173-2-935,0 1 0,-1 1 0,2 2 1,-1 0-1,1 2 0,0 1 0,1 1 1,0 2-1,0 0 0,-35 24 0,45-25-305,0 1-1,0 0 0,2 1 0,-1 0 1,2 1-1,0 1 0,1 0 1,0 1-1,1 0 0,1 0 0,0 1 1,1 0-1,1 1 0,1-1 0,1 1 1,-5 22-1,6-10-38,2 0 1,0 0-1,2 0 1,1 0-1,2 0 1,0 0-1,2-1 1,2 1-1,0-1 1,23 54-1,-13-44-3,2 0 0,2-1-1,2-1 1,1-1 0,1-1-1,3-1 1,31 30 0,-42-47 12,2-1 0,-1-1 0,2 0 0,0-2 0,0 0 0,1-1 1,1-1-1,0-1 0,1-2 0,0 0 0,0-1 0,43 7 0,-39-11 2,0-1 0,0-1 0,0-2 1,1 0-1,-1-2 0,0-1 0,-1-1 0,1-1 0,-1-2 0,0-1 0,28-13 0,-7-1 28,-1-2-1,-2-1 1,-1-3-1,-1-2 0,-1-1 1,-2-2-1,-1-2 0,-2-1 1,34-46-1,-47 52 6,-2 0 0,-2-2 1,0 0-1,-3-1 0,21-57 0,-29 64-22,-1 0-1,-1-1 1,-1 0 0,-1 0 0,-2-1-1,-1 1 1,-1-1 0,-4-28 0,2 42-58,0-1 1,-1 1 0,0 0 0,-1 1-1,-1-1 1,0 1 0,-1-1 0,-1 2-1,0-1 1,-1 1 0,0 0 0,-1 1-1,-1-1 1,0 2 0,0 0 0,-1 0-1,-1 1 1,0 0 0,0 1 0,-1 0-1,0 1 1,0 0 0,-1 1 0,0 1-1,0 0 1,0 1 0,-1 1 0,0 0-1,0 1 1,-24-2 0,10 3-628,-1 2 1,1 1-1,-1 1 1,-45 10-1,-21 13-3652</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8.192"/>
    </inkml:context>
    <inkml:brush xml:id="br0">
      <inkml:brushProperty name="width" value="0.025" units="cm"/>
      <inkml:brushProperty name="height" value="0.025" units="cm"/>
    </inkml:brush>
  </inkml:definitions>
  <inkml:trace contextRef="#ctx0" brushRef="#br0">7 0 20371,'0'0'8745,"-6"49"-7528,16-24-64,3 0-609,3 3-352,-1-2-95,1-1-65,2-2-353,-1-6-1312,3-5-1346,-4-10-1922,-1-2-1825</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8.533"/>
    </inkml:context>
    <inkml:brush xml:id="br0">
      <inkml:brushProperty name="width" value="0.025" units="cm"/>
      <inkml:brushProperty name="height" value="0.025" units="cm"/>
    </inkml:brush>
  </inkml:definitions>
  <inkml:trace contextRef="#ctx0" brushRef="#br0">166 0 15727,'0'0'7698,"-9"13"-4976,-8 13-1347,1 0 0,1 1-1,-19 50 1,27-57-1093,-8 16-428,3 1 0,1 0 1,1 1-1,3 0 0,-6 67 0,13-104-25,0-1-1,1 1 0,-1-1 1,0 0-1,0 1 0,0-1 1,0 0-1,1 1 0,-1-1 1,0 0-1,0 0 1,0 1-1,1-1 0,-1 0 1,0 1-1,1-1 0,-1 0 1,0 0-1,1 0 0,-1 1 1,0-1-1,1 0 0,-1 0 1,0 0-1,1 0 0,-1 0 1,0 0-1,1 0 0,-1 1 1,0-1-1,1 0 0,-1 0 1,1 0-1,-1-1 1,0 1-1,1 0 0,-1 0 1,0 0-1,1 0 0,-1 0 1,1 0-1,-1 0 0,1-1 1,16-9-8580,-7-5-1483</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8.876"/>
    </inkml:context>
    <inkml:brush xml:id="br0">
      <inkml:brushProperty name="width" value="0.025" units="cm"/>
      <inkml:brushProperty name="height" value="0.025" units="cm"/>
    </inkml:brush>
  </inkml:definitions>
  <inkml:trace contextRef="#ctx0" brushRef="#br0">72 0 18674,'0'0'6069,"-5"10"-3415,1-1-2293,-7 9-59,2 1 0,0 0-1,2 1 1,0 0 0,1 0 0,0 1 0,-2 22 0,10-43-524,0 0 0,0 0 0,0 0 0,0 0 0,0-1 0,-1 1 0,1-1 1,0 1-1,0-1 0,-1 0 0,1 0 0,0 1 0,-1-1 0,1-1 0,1 0 1,25-28-2684,-15 15-936,-2-1 0,0 0-1,14-27 1,-12 14 2680,-5-1 8783,-13 64-2284,-15 21-3035,4-13-869,0 34 1349,14-43-4898,5-42-9918</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9.232"/>
    </inkml:context>
    <inkml:brush xml:id="br0">
      <inkml:brushProperty name="width" value="0.025" units="cm"/>
      <inkml:brushProperty name="height" value="0.025" units="cm"/>
    </inkml:brush>
  </inkml:definitions>
  <inkml:trace contextRef="#ctx0" brushRef="#br0">1 214 11531,'0'0'10378,"53"24"-10410,-24-26-1025,1-12-1762,1-2-3651</inkml:trace>
  <inkml:trace contextRef="#ctx0" brushRef="#br0" timeOffset="1">267 0 17617,'0'0'7847,"-53"47"-6502,42-16 33,-2 4-417,6 1-385,-1 3-448,2 0-64,3 0 0,2-3-64,-1-5-96,2-7-993,0-6-993,5-11-704,10-7-1026,1-7-640,4-16-4196</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9.573"/>
    </inkml:context>
    <inkml:brush xml:id="br0">
      <inkml:brushProperty name="width" value="0.025" units="cm"/>
      <inkml:brushProperty name="height" value="0.025" units="cm"/>
    </inkml:brush>
  </inkml:definitions>
  <inkml:trace contextRef="#ctx0" brushRef="#br0">158 1 16015,'0'0'12663,"-9"3"-11644,-3 2-849,0 0 0,0 1 0,1 0 0,0 1 0,-14 11-1,19-14-90,0 1-1,0 0 0,1 0 0,0 0 0,0 1 0,0-1 0,0 1 0,1 1 0,0-1 0,1 1 0,-1-1 0,-3 12 0,7-17-78,0-1 0,0 1 0,0-1 0,0 1 0,0 0 0,0-1-1,0 1 1,0-1 0,0 1 0,0 0 0,0-1 0,0 1 0,0-1-1,0 1 1,1 0 0,-1-1 0,0 1 0,1-1 0,-1 1 0,0-1 0,1 1-1,-1-1 1,0 1 0,1-1 0,-1 1 0,1-1 0,-1 0 0,1 1-1,-1-1 1,1 0 0,-1 1 0,2-1 0,28 6 108,40-11 65,-63 4-193,24-3-129,-19 1-115,0 1 1,0 1-1,1 0 1,-1 0 0,0 1-1,1 1 1,-1 0-1,22 5 1,-33-6 259,0 0 1,0 1-1,0-1 1,-1 0 0,1 1-1,0-1 1,0 1-1,0 0 1,0-1-1,-1 1 1,1 0-1,0-1 1,-1 1-1,1 0 1,0 0-1,-1 0 1,1 0-1,-1-1 1,1 1-1,-1 0 1,0 0-1,1 0 1,-1 0 0,0 0-1,0 0 1,1 0-1,-1 0 1,0 0-1,0 0 1,0 0-1,0 0 1,-1 0-1,1 0 1,0 0-1,0 0 1,0 0-1,-1 0 1,1 0-1,-1 0 1,1 0-1,-1 0 1,1-1 0,-1 1-1,0 1 1,-1 2 180,-1-1 1,0 1-1,1-1 1,-1 0-1,0 0 1,-1 0-1,1 0 1,-7 4-1,-7 0 9,0 1 0,0-2 0,-1-1-1,0 0 1,0-1 0,0 0 0,0-2-1,0 0 1,-28-2 0,44 0-209,0 0 0,0 0 1,1 0-1,-1 0 0,0 0 0,0 0 0,1-1 0,-1 1 1,0-1-1,1 1 0,-1-1 0,0 0 0,1 0 0,-3-1 1,3 1-15,1 1 0,-1-1 0,1 1 0,0-1 0,-1 1 0,1-1 1,0 1-1,0-1 0,-1 0 0,1 1 0,0-1 0,0 0 0,0 1 0,0-1 0,-1 0 1,1 1-1,0-1 0,0 0 0,1 1 0,-1-1 0,0 0 0,0 1 0,0-1 1,0 1-1,1-2 0,0-1-187,1 0 0,-1 1 0,1-1 0,0 1 0,0-1 0,0 1 0,0 0 0,0 0 0,1 0 0,-1 0 0,0 0 0,1 0 1,0 1-1,3-3 0,25-9-4704,4-1-1563</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9.920"/>
    </inkml:context>
    <inkml:brush xml:id="br0">
      <inkml:brushProperty name="width" value="0.025" units="cm"/>
      <inkml:brushProperty name="height" value="0.025" units="cm"/>
    </inkml:brush>
  </inkml:definitions>
  <inkml:trace contextRef="#ctx0" brushRef="#br0">1 1 21300,'0'0'11467,"35"43"-23863</inkml:trace>
  <inkml:trace contextRef="#ctx0" brushRef="#br0" timeOffset="1">74 220 23831,'0'0'8936,"10"1"-11402,-1-13-10891</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1.425"/>
    </inkml:context>
    <inkml:brush xml:id="br0">
      <inkml:brushProperty name="width" value="0.025" units="cm"/>
      <inkml:brushProperty name="height" value="0.025" units="cm"/>
    </inkml:brush>
  </inkml:definitions>
  <inkml:trace contextRef="#ctx0" brushRef="#br0">67 0 19122,'0'0'5077,"-2"10"-2771,-22 72 339,15-57-2422,1 0-1,1 0 1,1 1 0,-4 46-1,10-70-269,1 0-1,-1-1 0,1 1 1,-1-1-1,1 1 0,0-1 0,-1 1 1,1-1-1,0 1 0,0-1 1,0 0-1,0 1 0,0-1 1,1 0-1,-1 0 0,0 0 0,1 0 1,-1 0-1,0 0 0,1 0 1,-1 0-1,1-1 0,0 1 1,-1-1-1,1 1 0,-1-1 0,1 1 1,0-1-1,-1 0 0,1 0 1,0 0-1,1 0 0,64 1-6058,-60-2 4823,25-3-4114,0-5-1698</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1.783"/>
    </inkml:context>
    <inkml:brush xml:id="br0">
      <inkml:brushProperty name="width" value="0.025" units="cm"/>
      <inkml:brushProperty name="height" value="0.025" units="cm"/>
    </inkml:brush>
  </inkml:definitions>
  <inkml:trace contextRef="#ctx0" brushRef="#br0">134 35 9513,'0'0'9972,"-11"-2"-6748,7 1-3046,0 0-1,-1 1 0,1-1 0,0 1 0,0 0 0,0 0 0,0 0 0,-1 1 0,1-1 0,0 1 0,0 0 0,0 0 0,0 1 0,0-1 0,0 1 0,1 0 0,-1 0 0,0 0 0,1 0 0,-1 0 0,1 1 0,0 0 0,0 0 0,0 0 0,0 0 0,1 0 0,-1 1 0,1-1 0,0 1 0,0-1 0,0 1 1,0 0-1,1 0 0,-1 0 0,1 0 0,-1 5 0,1-8-166,1 1 1,0 0 0,-1-1 0,1 1-1,0 0 1,0-1 0,0 1-1,0 0 1,0 0 0,0-1 0,0 1-1,1 0 1,-1-1 0,1 1-1,-1 0 1,1-1 0,0 1-1,0-1 1,-1 1 0,1-1 0,0 1-1,0-1 1,0 0 0,1 1-1,-1-1 1,0 0 0,0 0 0,1 0-1,-1 0 1,1 0 0,-1 0-1,1 0 1,-1 0 0,4 0 0,3 1 29,0-1 0,0 0 0,0 0 0,0-1 1,0-1-1,11 0 0,-18 1-29,5-2 84,1 1 0,-1-1-1,1 0 1,-1 0 0,0-1 0,0 0 0,0 0 0,-1 0 0,1-1 0,-1 0 0,1 0 0,-1 0 0,-1-1-1,6-5 1,-7 7-39,0 0 0,0 0-1,-1 0 1,1-1-1,-1 1 1,0-1 0,0 1-1,0-1 1,0 0-1,-1 0 1,1 0 0,-1 0-1,0 0 1,0 0 0,-1 0-1,1 0 1,-1-1-1,0 1 1,0 0 0,0 0-1,-1 0 1,1 0-1,-3-6 1,3 9-74,-1 0 1,0 0-1,0 0 1,0 0-1,0 0 0,0 0 1,0 0-1,0 0 0,0 1 1,0-1-1,-1 0 1,1 1-1,0-1 0,0 1 1,0 0-1,-1-1 1,1 1-1,0 0 0,-1 0 1,1-1-1,0 1 1,-1 0-1,1 0 0,0 1 1,-1-1-1,1 0 0,0 0 1,-2 1-1,-1 0-91,1-1 0,0 1 0,-1 0-1,1 0 1,0 1 0,0-1 0,0 0-1,-1 1 1,-3 3 0,-9 15-2151,12-7-1065,11-4-4001,10-6 401</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2.191"/>
    </inkml:context>
    <inkml:brush xml:id="br0">
      <inkml:brushProperty name="width" value="0.025" units="cm"/>
      <inkml:brushProperty name="height" value="0.025" units="cm"/>
    </inkml:brush>
  </inkml:definitions>
  <inkml:trace contextRef="#ctx0" brushRef="#br0">104 1 21717,'0'0'2866,"-9"3"-95,3-1-2563,1 0 0,-1 0 0,1 1 1,0 0-1,0 0 0,0 0 0,0 1 0,1-1 1,-1 1-1,1 0 0,0 0 0,0 1 0,0-1 1,1 1-1,0 0 0,0 0 0,0 0 0,0 1 1,1-1-1,0 0 0,0 1 0,0 0 0,1-1 1,0 1-1,-1 8 0,2-10-208,-1-1 0,1 1 0,0 0 0,0 0 0,0-1 0,1 1 0,0 0 0,-1-1 0,1 1 0,0-1 0,1 1 0,-1-1 0,1 1 0,-1-1 0,1 0 0,0 1 0,0-1 0,1 0 0,4 5 0,-3-5 0,0 0 0,0-1 0,0 1 0,1-1 0,-1 0 0,1 0 0,0 0 0,-1-1 0,1 1 0,0-1 0,0 0 0,0-1 0,0 1 0,8-1 0,2 0 0,-12-1 0,1 1 0,0 0 0,0 0 0,0 0 0,0 1 0,-1-1 0,1 1 0,5 2 0,-7-2 0,0 0 0,-1 0 0,0 1 0,1-1 0,-1 1 0,0-1 0,0 1 0,1-1 0,-1 1 0,0-1 0,-1 1 0,1 0 0,0 0 0,0-1 0,-1 1 0,1 0 0,-1 0 0,1 0 0,-1 0 0,0 2 0,0-4 0,1 1 0,-1 0 0,1 0 0,-1-1 0,1 1 0,-1 0 0,1-1 0,-1 1 0,1 0 0,0-1 0,-1 1 0,1-1 0,0 1 0,0-1 0,-1 1 0,1-1 0,0 0 0,0 1 0,0-1 0,-1 0 0,1 0 0,0 1 0,0-1 0,0 0 0,0 0 0,0 0 0,0 0 0,-1 0 0,1 0 0,0 0 0,0-1 0,0 1 0,0 0 0,0 0 0,-1-1 0,1 1 0,0 0 0,0-1 0,-1 1 0,2-2 0,35-16 0,-28 12 0,-2 1 0,0 0 0,0 0 0,1 1 0,-1 0 0,1 0 0,0 1 0,0 0 0,1 0 0,-1 1 0,0 0 0,1 1 0,16-2 0,-24 4 0,0-1 0,0 0 0,-1 1 0,1-1 0,0 0 0,-1 1 0,1-1 0,0 1 0,-1-1 0,1 1 0,-1 0 0,1-1 0,0 1 0,-1-1 0,0 1 0,1 0 0,-1-1 0,1 1 0,-1 0 0,0 0 0,1-1 0,-1 1 0,0 0 0,0 0 0,0 0 0,0-1 0,0 1 0,0 0 0,0 1 0,1 33 0,-1-17 0,0-17 0,1-1 0,0 1 0,-1-1 0,1 0 0,-1 1 0,1-1 0,0 0 0,-1 0 0,1 1 0,0-1 0,0 0 0,-1 0 0,1 0 0,0 0 0,-1 0 0,1 0 0,0 0 0,-1 0 0,1 0 0,0-1 0,0 1 0,-1 0 0,1 0 0,0 0 0,-1-1 0,1 0 0,19-5 0,-6 0-2649,1 5-7263</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2.924"/>
    </inkml:context>
    <inkml:brush xml:id="br0">
      <inkml:brushProperty name="width" value="0.025" units="cm"/>
      <inkml:brushProperty name="height" value="0.025" units="cm"/>
    </inkml:brush>
  </inkml:definitions>
  <inkml:trace contextRef="#ctx0" brushRef="#br0">0 28 15887,'0'0'2893,"9"-4"262,0 0-2317,0 0 0,0 1 0,0 0 1,1 0-1,-1 1 0,19-1 0,-26 2-764,1 1 1,-1 0 0,0 0 0,1 0 0,-1 0 0,0 0 0,0 0 0,1 1 0,-1-1-1,0 1 1,0 0 0,0-1 0,1 1 0,-1 0 0,0 0 0,0 1 0,0-1 0,-1 0-1,1 1 1,0-1 0,0 1 0,-1-1 0,1 1 0,-1 0 0,1 0 0,-1-1-1,0 1 1,0 0 0,0 0 0,0 1 0,0-1 0,0 0 0,0 0 0,-1 0 0,1 1-1,-1-1 1,0 0 0,1 0 0,-1 1 0,-1 1 0,1 2-16,0-1 1,0 1-1,-1-1 1,0 0-1,0 1 1,-1-1-1,1 0 1,-1 0-1,0 0 1,0 0-1,-1 0 1,-5 8-1,-2 0 272,-1-1 0,-22 21 0,9-11-202,24-22-129,0 1 0,0-1 0,-1 0 0,1 0 0,0 0 0,0 0 0,0 1 0,0-1 0,0 0 0,0 0 0,-1 0 0,1 0 0,0 1 0,0-1 0,0 0 0,0 0 0,0 0 0,0 1 0,0-1 0,0 0 0,0 0 0,0 1 0,0-1 0,0 0 0,0 0 0,0 0 0,0 1 0,0-1 0,0 0 0,0 0 0,0 0 0,0 1 0,1-1 0,-1 0 0,0 0 0,0 0 0,0 1 0,0-1 0,0 0 0,1 0 0,-1 0 0,0 0 0,0 0 0,0 1 0,0-1 0,1 0 0,-1 0 0,0 0 0,0 0 0,0 0 0,1 0 0,-1 0 0,0 0 0,0 0 0,0 0 0,1 0 0,-1 0 0,0 0 0,0 0 0,0 0 0,1 0 0,25 3 0,31-6 0,-16-2-302,-13 3-1092,0-1 0,0-2 0,30-9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3.267"/>
    </inkml:context>
    <inkml:brush xml:id="br0">
      <inkml:brushProperty name="width" value="0.025" units="cm"/>
      <inkml:brushProperty name="height" value="0.025" units="cm"/>
    </inkml:brush>
  </inkml:definitions>
  <inkml:trace contextRef="#ctx0" brushRef="#br0">1 42 17136,'0'0'6054,"74"0"-3171,-32-6-1314,8-2-896,1 4-577,0-2-1025,-4 1-2050,-8-1-1313,-8-1-2466</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3.625"/>
    </inkml:context>
    <inkml:brush xml:id="br0">
      <inkml:brushProperty name="width" value="0.025" units="cm"/>
      <inkml:brushProperty name="height" value="0.025" units="cm"/>
    </inkml:brush>
  </inkml:definitions>
  <inkml:trace contextRef="#ctx0" brushRef="#br0">119 41 17040,'0'0'3016,"-12"9"-507,2-2-2069,-3 2 388,0 0 0,-20 20 0,29-25-669,1-1 0,-1 1 1,1-1-1,0 1 0,1 0 1,-1 1-1,1-1 0,0 0 0,0 1 1,0-1-1,0 1 0,1-1 0,0 1 1,0 0-1,-1 7 0,2-11-150,0 0 0,0 0 0,0 0 0,0 0 0,0 0 0,1 0 0,-1 0 0,0 0 0,0-1 0,1 1 0,-1 0 0,1 0 1,-1 0-1,1 0 0,-1-1 0,1 1 0,-1 0 0,1-1 0,0 1 0,-1 0 0,1-1 0,0 1 0,-1-1 0,1 1 0,0-1 0,0 1 0,0-1 0,1 1 0,1 0 6,1 0 0,-1-1 0,0 1 0,0-1 0,1 0 0,-1 0 0,0 0 0,6-2 0,-1 1 70,0-1-1,-1 0 0,1 0 1,-1 0-1,1-1 0,12-8 1,-2-4 22,-1 0 1,0-1-1,-1-1 0,-1-1 1,0 0-1,-2-1 0,0 0 1,10-22-1,-42 77-375,-28 60 456,44-90-149,1 1 1,-1 0-1,1 0 0,1 1 0,-1-1 0,1 0 0,1 1 0,-1-1 0,1 0 1,0 1-1,2 7 0,-1-13-106,0-1 0,0 1 0,0-1-1,0 0 1,0 0 0,0 1 0,0-1 0,0 0 0,1 0 0,-1 0 0,1 0 0,-1-1 0,1 1 0,-1 0 0,1 0 0,-1-1 0,1 1 0,-1-1-1,1 0 1,0 1 0,-1-1 0,1 0 0,0 0 0,-1 0 0,1 0 0,0 0 0,-1 0 0,1-1 0,0 1 0,1-1 0,4 0-1027,-1 0 1,1 0 0,-1-1 0,0 0-1,1 0 1,8-4 0,9-12-6648</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3.969"/>
    </inkml:context>
    <inkml:brush xml:id="br0">
      <inkml:brushProperty name="width" value="0.025" units="cm"/>
      <inkml:brushProperty name="height" value="0.025" units="cm"/>
    </inkml:brush>
  </inkml:definitions>
  <inkml:trace contextRef="#ctx0" brushRef="#br0">65 0 15599,'0'0'10431,"-9"12"-8168,4-6-1991,0-1-13,0 1-1,0 1 1,1-1 0,-1 1 0,2-1-1,-1 1 1,1 0 0,0 0 0,0 1 0,1-1-1,0 1 1,-2 11 0,3-5-139,0-4-38,1-1 1,-1 1-1,2 0 0,-1-1 0,3 13 1,-2-20-76,-1 0 0,1-1 0,-1 1 0,1 0 0,0 0 0,0 0 0,0-1 0,0 1 0,0-1 0,0 1 0,0-1 0,1 1 0,-1-1 0,0 0 0,1 1 0,-1-1 0,1 0 0,0 0 0,-1 0 0,1 0 0,0 0 0,-1-1 0,1 1 0,0 0 0,0-1 0,0 1 0,0-1 0,0 0 0,-1 0 0,1 1 0,4-2 0,-3 1-26,1 0 0,-1 0 0,1 0 0,-1-1 0,1 0 0,-1 0 0,1 0 0,-1 0 1,0 0-1,1-1 0,-1 1 0,0-1 0,0 0 0,0 0 0,0 0 0,2-3 0,26-15-107,-30 20 127,-1 0 1,1 0 0,-1 0 0,1 1-1,0-1 1,-1 0 0,1 1 0,-1-1 0,1 0-1,-1 1 1,1-1 0,-1 1 0,1-1-1,-1 1 1,1-1 0,-1 1 0,0-1 0,1 1-1,-1-1 1,0 1 0,0-1 0,1 1-1,-1 0 1,0-1 0,0 1 0,0-1 0,1 1-1,-1 0 1,0-1 0,0 1 0,0 0-1,0-1 1,0 1 0,-1-1 0,1 1 0,0 0-1,0-1 1,-1 2 0,2 39 118,-1-32-91,0-9-24,1 1 0,0-1 0,-1 1 0,1-1 0,0 0-1,-1 0 1,1 1 0,0-1 0,0 0 0,-1 0-1,1 0 1,0 0 0,0 0 0,-1 0 0,1 0-1,0 0 1,0 0 0,-1 0 0,1 0 0,0-1 0,0 1-1,-1 0 1,1 0 0,0-1 0,-1 1 0,1 0-1,0-1 1,22-8 90,-12 4-202,-9 4-87,0-1 0,0 1 0,0 0 0,1 0 0,-1 0 1,0 1-1,1-1 0,-1 0 0,0 1 0,1 0 0,2-1 0,-4 2 17,0 0-1,0-1 1,-1 1 0,1 0-1,0 0 1,0 0 0,-1 0-1,1 0 1,0 0 0,-1 0-1,1 0 1,-1 0 0,1 0-1,-1 0 1,0 0 0,1 0 0,-1 0-1,0 1 1,0-1 0,0 0-1,0 0 1,0 0 0,0 0-1,0 0 1,0 1 0,-1-1-1,1 1 1</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5.330"/>
    </inkml:context>
    <inkml:brush xml:id="br0">
      <inkml:brushProperty name="width" value="0.025" units="cm"/>
      <inkml:brushProperty name="height" value="0.025" units="cm"/>
    </inkml:brush>
  </inkml:definitions>
  <inkml:trace contextRef="#ctx0" brushRef="#br0">66 0 7751,'-2'3'13714,"-2"1"-10264,0 0-3298,-5 7-86,2 1 297,0 0 0,1 1 0,1 0 0,0 0 0,1 0 0,0 1 0,1-1 0,1 1 0,0 0 0,1 0 0,0 0 0,1 0 0,3 21 0,-3-34-333,0 0-1,1 0 1,-1 0 0,0 0-1,1 0 1,-1 0-1,1 0 1,0-1-1,-1 1 1,1 0 0,0 0-1,-1 0 1,1-1-1,0 1 1,0 0-1,0 0 1,0-1 0,0 1-1,0-1 1,-1 1-1,1-1 1,0 0-1,1 1 1,0 0 0,34-1 502,-23-2-422,-1-1 1,0 0-1,18-8 1,-23 8-115,0-1-1,1 1 1,0 1 0,0 0 0,-1 0-1,1 0 1,10 0 0,-16 2-14,0 1 0,0-1 0,0 0 0,0 1 0,0-1 0,1 1 0,-1-1 1,0 1-1,0 0 0,0 0 0,-1 0 0,1 0 0,0 0 0,0 1 0,0-1 0,-1 0 0,1 1 1,-1-1-1,1 1 0,-1 0 0,0 0 0,1-1 0,-1 1 0,0 0 0,0 0 0,0 0 0,-1 0 0,1 0 1,1 4-1,4 27-75,-5-26 96,-1-1 0,1 0-1,0 0 1,1 0-1,0 0 1,0-1-1,0 1 1,5 9-1,-6-14 3,0 0 0,1 0 0,-1-1-1,0 1 1,1 0 0,-1 0 0,0-1-1,1 1 1,-1-1 0,0 1 0,1-1-1,-1 1 1,1-1 0,-1 0 0,1 0-1,-1 0 1,1 0 0,-1 0 0,1 0-1,-1 0 1,1 0 0,-1-1 0,1 1-1,-1-1 1,1 1 0,-1-1 0,0 1-1,1-1 1,1-1 0,42-28 128,-35 23-174,-7 4-72,1 1 0,0-1 0,0 0-1,0 1 1,1 0 0,-1 0 0,0 0-1,1 1 1,-1-1 0,1 1 0,0 0 0,7 0-1,-11 1 34,0 0 0,0 0-1,1 0 1,-1 1-1,0-1 1,0 0-1,0 1 1,0-1-1,0 1 1,1-1 0,-1 1-1,0 0 1,0 0-1,-1-1 1,1 1-1,0 0 1,0 0 0,0 0-1,1 1 1,-1 1 23,1 0 0,-1 0 0,0 0 1,0 1-1,0-1 0,0 0 0,0 0 1,-1 0-1,0 1 0,1 3 0,-2 26 122,0 1 0,-3-1 0,-8 40 0,5-35 621,1-1 0,0 43-1,8-106-791,0 1 0,2-1 0,0 1-1,2-1 1,1 1 0,13-31 0,4 0-294,59-99 0,-83 154 454,-2 2 34,-1 0-1,1 0 1,0 0 0,-1 0 0,1 0-1,0 1 1,0-1 0,0 1 0,0-1 0,0 1-1,0 0 1,0 0 0,1 0 0,-1 0-1,-2 3 1,3-3-27,0-1-1,0 1 0,-1 0 0,1-1 1,0 1-1,0 0 0,0 0 1,1-1-1,-1 1 0,0 0 1,1 0-1,-1 0 0,1 0 0,0 0 1,0 0-1,-1 0 0,1 0 1,0 0-1,1 4 0,3-5 21,0 0-1,0 0 1,0 0-1,0-1 1,0 1-1,0-1 1,0 0-1,0 0 1,0-1-1,0 1 1,8-2-1,20-5 144,45-16-1,-56 16-466,-1 0-1,2 1 0,-1 2 0,0 0 0,1 1 0,24 0 1,-45 3 264,0 0 0,0 1 1,0-1-1,0 1 0,0-1 1,0 0-1,0 1 0,0-1 0,-1 1 1,1 0-1,0-1 0,0 1 1,-1 0-1,1-1 0,0 1 1,-1 0-1,1 0 0,-1 0 1,1-1-1,-1 1 0,1 0 0,-1 0 1,0 0-1,1 0 0,-1 0 1,0 0-1,0 0 0,0 0 1,0 0-1,0 0 0,0 0 1,0 0-1,0 0 0,0 0 1,0 0-1,0 0 0,0 0 0,-1 0 1,0 1-1,1-1 2,-1 0-1,1 0 1,0-1 0,0 1-1,-1 0 1,1 0 0,0 0-1,0 0 1,0 0 0,0 0-1,0 0 1,0 0 0,0 0-1,0 0 1,1 0 0,-1 0-1,0 0 1,0 0 0,1-1-1,-1 1 1,1 0 0,-1 0-1,1 0 1,-1 0 0,1-1-1,-1 1 1,1 0 0,0 0-1,-1-1 1,1 1 0,0-1-1,0 1 1,-1-1 0,1 1-1,0-1 1,0 1 0,0-1-1,0 1 1,0-1 0,0 0-1,1 1 1,0-1-308,1 0 0,0 0-1,-1 0 1,1-1 0,-1 1 0,1-1-1,-1 1 1,1-1 0,-1 0 0,1 0 0,-1 0-1,1 0 1,3-3 0,13-9-7509</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6.170"/>
    </inkml:context>
    <inkml:brush xml:id="br0">
      <inkml:brushProperty name="width" value="0.025" units="cm"/>
      <inkml:brushProperty name="height" value="0.025" units="cm"/>
    </inkml:brush>
  </inkml:definitions>
  <inkml:trace contextRef="#ctx0" brushRef="#br0">119 131 18001,'0'-1'351,"0"-1"0,-1 1 0,1 0 1,-1 0-1,1 0 0,-1 0 0,1 0 0,-1 0 0,0 0 0,1 0 0,-1 0 1,0 0-1,0 0 0,0 0 0,0 1 0,0-1 0,0 0 0,0 1 1,0-1-1,0 0 0,0 1 0,0-1 0,0 1 0,0 0 0,-2-1 0,1 1-183,0 0-1,0 1 0,0-1 0,1 0 0,-1 1 0,0 0 0,0-1 0,0 1 0,1 0 0,-1 0 0,1 0 0,-1 0 0,0 0 0,-1 2 0,-4 3-154,1 0 0,0 1 0,0 0 0,1 0 0,-8 13-1,9-14 43,1 0 0,0 0 1,0 0-1,1 0 0,-1 0 0,1 1 0,1-1 0,-1 1 0,1-1 0,0 1 0,1 0 0,0 11 0,0-17-47,1 0 1,-1 0 0,1-1 0,0 1-1,0 0 1,0 0 0,-1-1-1,1 1 1,0 0 0,0-1-1,0 1 1,0-1 0,0 1 0,0-1-1,0 1 1,0-1 0,0 0-1,1 0 1,-1 0 0,0 1-1,0-1 1,0 0 0,0 0-1,0 0 1,0-1 0,2 1 0,31-5 252,-19-1-208,-1 0-1,-1-1 1,1 0 0,-1-1-1,-1 0 1,16-14-1,-1-1-1,38-42 0,-58 57-30,0 1 0,0-1 0,-1 0 0,0-1-1,0 0 1,-1 0 0,0 0 0,-1 0 0,0-1 0,5-17 0,-9 27-25,0-1 0,0 1 1,0 0-1,0 0 1,0-1-1,0 1 1,0 0-1,0 0 1,0-1-1,0 1 0,0 0 1,0 0-1,0-1 1,0 1-1,0 0 1,0 0-1,0 0 0,0-1 1,0 1-1,0 0 1,0 0-1,0-1 1,0 1-1,0 0 0,-1 0 1,1 0-1,0-1 1,0 1-1,0 0 1,0 0-1,-1 0 1,1 0-1,0-1 0,0 1 1,0 0-1,-1 0 1,1 0-1,0 0 1,0 0-1,-1 0 0,1 0 1,0 0-1,0 0 1,0-1-1,-1 1 1,1 0-1,0 0 0,-15 8-158,-11 15 133,25-23 29,-66 87 786,60-77-696,1 0 0,0 0 0,1 1 0,0-1 0,0 1-1,1 0 1,-3 14 0,7-24-90,0 0 0,0 0 0,0 0 0,1 0 0,-1-1 0,0 1 0,0 0 0,1 0 0,-1 0 0,0 0 0,1-1 0,-1 1 0,1 0 0,-1-1 0,1 1 0,-1 0 0,1-1 0,0 1 0,-1 0 0,1-1 0,0 1 0,0-1 0,-1 1 0,1-1 0,0 0 0,0 1 0,-1-1 0,1 0 0,0 1 0,0-1 0,0 0 0,0 0 0,0 0 0,-1 0 0,1 0 0,0 0 0,0 0 0,0 0 0,0 0 0,1-1 0,40-2 0,-22-3 0,0 0 0,0-2 0,-1 0 0,0-1 0,0-1 0,-1 0 0,0-2 0,-1 0 0,23-21 0,-62 52 0,9-9 0,1 1 0,1 0 0,-1 0 0,2 1 0,-1 1 0,2 0 0,0 0 0,-8 16 0,17-28 2,-1-1-1,1 0 1,0 1-1,0-1 1,0 1-1,0-1 1,0 1-1,-1-1 1,1 1-1,0-1 1,0 0-1,0 1 1,0-1-1,0 1 1,0-1-1,1 1 1,-1-1-1,0 1 1,0-1-1,0 1 1,0-1-1,0 0 1,1 1-1,-1-1 1,0 1-1,0-1 1,1 0-1,-1 1 1,0-1-1,1 0 1,-1 1-1,0-1 1,1 1-1,19 2 51,27-10-566,-11-6-2253,1-6-4059,-1-2-3701</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6.514"/>
    </inkml:context>
    <inkml:brush xml:id="br0">
      <inkml:brushProperty name="width" value="0.025" units="cm"/>
      <inkml:brushProperty name="height" value="0.025" units="cm"/>
    </inkml:brush>
  </inkml:definitions>
  <inkml:trace contextRef="#ctx0" brushRef="#br0">88 1 20371,'0'0'8382,"-9"2"-5735,-47 13-1280,67-16-1475,0 1 0,0 0 0,-1 0 0,1 1 0,0 1 0,-1 0 0,12 3 1,-19-5 74,0 1 1,1 0 0,-1 0-1,0 0 1,0 1 0,1-1 0,-1 1-1,0 0 1,0 0 0,-1 0-1,1 0 1,0 0 0,-1 1 0,1-1-1,-1 1 1,0-1 0,0 1 0,0 0-1,0 0 1,0 0 0,-1 0-1,1 0 1,-1 1 0,0-1 0,0 0-1,1 6 1,-3-6 76,1-1-1,-1 1 1,0-1-1,0 1 1,0-1-1,0 1 1,0-1-1,-1 0 1,1 0-1,-1 1 1,1-1 0,-1 0-1,0 0 1,0-1-1,0 1 1,0 0-1,0-1 1,0 1-1,-1-1 1,1 0 0,0 1-1,-1-1 1,1 0-1,-1 0 1,-4 0-1,-5 4-21,-1-2-1,1 1 0,-1-2 0,-12 2 1,20-4-127,-22 2-1534,11-5-2949,4-8-5944</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7.059"/>
    </inkml:context>
    <inkml:brush xml:id="br0">
      <inkml:brushProperty name="width" value="0.025" units="cm"/>
      <inkml:brushProperty name="height" value="0.025" units="cm"/>
    </inkml:brush>
  </inkml:definitions>
  <inkml:trace contextRef="#ctx0" brushRef="#br0">138 11 16560,'0'0'7916,"-9"-4"-7093,3 3-631,0-1 1,0 1-1,0 0 0,0 0 1,0 0-1,-1 1 1,1 0-1,0 1 1,0-1-1,-9 3 1,12-3-143,1 1 0,-1-1 0,0 1 0,1 0 0,-1 0 0,1 0 1,0 1-1,-1-1 0,1 0 0,0 1 0,0 0 0,-1-1 0,1 1 0,1 0 1,-1 0-1,0 0 0,0 1 0,1-1 0,-1 0 0,1 0 0,0 1 0,0-1 0,0 1 1,0-1-1,0 1 0,0 0 0,0-1 0,1 1 0,0 0 0,-1-1 0,1 5 0,1-5-61,-1-1-1,1 0 0,-1 0 0,1 1 0,-1-1 1,1 0-1,-1 0 0,1 0 0,0 0 0,0 0 0,0 0 1,-1 0-1,1 0 0,0-1 0,0 1 0,0 0 1,0 0-1,1-1 0,-1 1 0,0 0 0,0-1 1,0 0-1,0 1 0,1-1 0,-1 1 0,2-1 0,44 9-176,-29-6 124,-3 1-62,1 0 0,-1 1-1,0 1 1,21 11 0,-33-16 111,0 1-1,0 0 1,-1 0 0,1 0-1,0 0 1,-1 1-1,0-1 1,1 1 0,-1-1-1,0 1 1,0 0 0,2 4-1,-3-5 35,-1 0-1,1 0 0,-1 0 0,0 0 0,0 0 0,0 0 1,0 0-1,0 0 0,0 0 0,0 0 0,-1 0 0,1 0 0,-1 0 1,1 0-1,-1 0 0,0-1 0,0 1 0,1 0 0,-1 0 1,-1-1-1,1 1 0,0-1 0,-2 3 0,-4 2 157,-1 0 0,1-1 0,-1 0-1,0 0 1,0-1 0,0 0 0,0 0-1,-1-1 1,1 0 0,-1-1 0,0 0-1,0 0 1,0-1 0,0 0 0,0 0-1,-1-1 1,1-1 0,-15-1 0,23 1-312,0 1 0,0 0 0,0-1 0,0 1 0,1-1 0,-1 1 0,0-1 0,0 0 1,0 1-1,0-1 0,1 0 0,-1 0 0,0 1 0,1-1 0,-1 0 0,0 0 0,1 0 0,-1 0 0,1 0 1,-1 0-1,1 0 0,0 0 0,0 0 0,-1 0 0,1 0 0,0 0 0,0 0 0,0 0 0,0 0 0,0 0 1,0 0-1,0 0 0,0 0 0,0 0 0,1 0 0,-1 0 0,1-1 0,0-3-1097,0 0 0,1 1 0,0-1 0,0 1-1,0-1 1,0 1 0,4-6 0,20-20-10612</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7.404"/>
    </inkml:context>
    <inkml:brush xml:id="br0">
      <inkml:brushProperty name="width" value="0.025" units="cm"/>
      <inkml:brushProperty name="height" value="0.025" units="cm"/>
    </inkml:brush>
  </inkml:definitions>
  <inkml:trace contextRef="#ctx0" brushRef="#br0">83 1 11115,'0'0'4147,"-2"10"-666,-20 63 1530,11-41-2717,-11 45-1,20-67-2334,1 0 0,0 0 0,0 0 1,1 0-1,2 13 0,-1-20-5513,-1-17 2088,-4-25-171,-3 16 2394,-3-17 1044,7 14 3701,25 40-1436,-12-8-2289,1 0 1,0 0-1,18 6 0,15 1-5132,-9-7-3608</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7.748"/>
    </inkml:context>
    <inkml:brush xml:id="br0">
      <inkml:brushProperty name="width" value="0.025" units="cm"/>
      <inkml:brushProperty name="height" value="0.025" units="cm"/>
    </inkml:brush>
  </inkml:definitions>
  <inkml:trace contextRef="#ctx0" brushRef="#br0">98 29 15439,'0'0'6678,"-10"0"-4986,4 0-1518,0 1 0,1-1 0,-1 1 1,1 0-1,0 1 0,-1-1 0,1 1 0,0 0 0,-6 3 0,9-4-82,0 0 0,0 0 0,0 1 0,1-1 0,-1 1 0,0-1 1,1 1-1,-1-1 0,1 1 0,0 0 0,-1 0 0,1 0 0,0 0 0,0 0 0,0 0 0,0 0 0,1 0 0,-1 1 0,0-1 0,1 0 1,0 0-1,-1 1 0,1-1 0,0 0 0,0 0 0,1 1 0,-1-1 0,0 0 0,1 0 0,-1 1 0,2 2 0,-1-4-35,0 0-1,0 0 1,0 0 0,0 0-1,1 0 1,-1 0-1,0 0 1,1-1 0,-1 1-1,0 0 1,1-1-1,-1 1 1,1-1 0,-1 0-1,1 1 1,-1-1-1,1 0 1,-1 0 0,1 0-1,-1 0 1,1 0-1,1 0 1,38-3 392,-32 0-457,0 0 0,-1 0-1,1 0 1,0-1 0,-1-1-1,0 1 1,0-1 0,0-1 0,-1 0-1,0 0 1,0 0 0,0-1-1,-1 1 1,0-2 0,0 1-1,-1-1 1,8-13 0,-15 15-814,-9 11 580,-10 15 179,-10 34 313,24-22-904,7-32 548,0 1 0,1 0-1,-1 0 1,0-1 0,0 1-1,0 0 1,0-1 0,1 1-1,-1 0 1,0-1 0,1 1-1,-1-1 1,0 1 0,1 0-1,-1-1 1,1 1-1,-1-1 1,1 1 0,-1-1-1,1 1 1,0-1 0,-1 0-1,1 1 1,-1-1 0,1 0-1,0 1 1,-1-1 0,1 0-1,0 0 1,-1 0 0,1 1-1,0-1 1,0 0 0,53-1-7987,-21-7 811</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8.468"/>
    </inkml:context>
    <inkml:brush xml:id="br0">
      <inkml:brushProperty name="width" value="0.025" units="cm"/>
      <inkml:brushProperty name="height" value="0.025" units="cm"/>
    </inkml:brush>
  </inkml:definitions>
  <inkml:trace contextRef="#ctx0" brushRef="#br0">134 233 13741,'0'0'7335,"-9"3"-5280,0 1-1589,0 1 0,0 0-1,1 0 1,0 1 0,0 0 0,0 1-1,-11 12 1,14-15-270,1 1 1,-1 0-1,1 0 1,1 1-1,-1-1 1,1 1-1,0 0 1,0 0-1,0 0 1,1 0-1,0 0 1,0 1-1,1-1 1,-2 12-1,4-18-185,-1 1-1,0 0 1,1 0-1,-1-1 1,1 1-1,0 0 1,-1-1-1,1 1 1,0-1-1,-1 1 1,1-1-1,0 1 1,-1-1 0,1 0-1,0 1 1,0-1-1,0 0 1,-1 1-1,1-1 1,0 0-1,0 0 1,0 0-1,0 0 1,-1 0-1,1 0 1,0 0-1,0 0 1,0 0-1,0 0 1,-1 0-1,1-1 1,0 1 0,0 0-1,0 0 1,-1-1-1,1 1 1,1-1-1,34-12 167,-16-2-693,-2 0 0,0-1 0,0 0 0,-2-2 1,0 0-1,-1-1 0,19-32 0,-58 115-375,22-59 924,0 0 1,0 0-1,0 1 1,1-1-1,0 1 1,0-1-1,-1 12 1,2-16-45,1 0 1,-1 0 0,0 0 0,0 0 0,0-1 0,1 1 0,-1 0 0,0 0 0,1 0 0,-1 0 0,1-1 0,-1 1 0,1 0 0,-1 0 0,1-1 0,-1 1 0,1 0 0,0-1 0,0 1 0,1 0 0,0 0-45,0 0 1,-1-1 0,1 1-1,0-1 1,0 0-1,0 1 1,0-1 0,0 0-1,0 0 1,0 0-1,0-1 1,0 1-1,3-1 1,3-2 43,-1 1 1,0-1-1,0-1 0,0 1 1,0-1-1,-1 0 0,1-1 1,-1 0-1,0 0 0,-1 0 0,1 0 1,-1-1-1,0 0 0,0 0 1,6-11-1,2-5 36,0-1 1,-1-1-1,11-31 1,-12 21 647,8-45 0,-12 47 116,-13 53-186,-1 1-1,-17 32 1,13-32 56,2 1 0,-10 31 0,14-31-399,1 0 0,1 0 1,1 33-1,1-55-250,1-1-1,0 1 1,0-1 0,-1 1 0,1-1-1,0 1 1,0-1 0,0 1 0,0-1-1,0 1 1,0-1 0,0 1 0,0 0-1,0-1 1,0 1 0,0-1 0,0 1 0,0-1-1,1 1 1,-1-1 0,0 1 0,0-1-1,1 1 1,-1-1 0,0 0 0,0 1-1,1-1 1,-1 1 0,0-1 0,1 0-1,-1 1 1,1-1 0,-1 0 0,0 1-1,1-1 1,-1 0 0,1 0 0,-1 1-1,1-1 1,-1 0 0,1 0 0,-1 0 0,1 0-1,-1 0 1,1 1 0,-1-1 0,1 0-1,-1 0 1,1 0 0,0 0 0,-1-1-1,1 1 1,-1 0 0,1 0 0,-1 0-1,1 0 1,-1-1 0,1 1 0,-1 0-1,0 0 1,1-1 0,-1 1 0,1-1-1,2-1 45,-1 1 0,0-1 0,1-1 0,-1 1 0,0 0 0,0 0 0,-1-1-1,1 1 1,0-1 0,1-3 0,1-8-54,0 0 0,-1 1 0,-1-1 0,0 0 0,-1 0 0,0-1 0,-1 1 0,-4-26 0,4 41 0,0-1 0,0 0 0,0 0 0,0 0 0,0 0 0,-1 0 0,1 0 0,0 0 0,0 0 0,0 1 0,0-1 0,-1 0 0,1 0 0,0 0 0,0 0 0,0 0 0,-1 0 0,1 0 0,0 0 0,0 0 0,0 0 0,-1 0 0,1 0 0,0 0 0,0 0 0,0 0 0,0 0 0,-1-1 0,1 1 0,0 0 0,0 0 0,0 0 0,0 0 0,-1 0 0,1 0 0,0 0 0,0-1 0,0 1 0,0 0 0,0 0 0,0 0 0,-1 0 0,1 0 0,0-1 0,0 1 0,0 0 0,0 0 0,-4 19 0,4-18-1,0 1 0,0-1 0,0 1 1,1 0-1,-1-1 0,0 1 0,1-1 0,0 0 0,-1 1 1,1-1-1,0 1 0,-1-1 0,1 0 0,0 0 0,0 1 0,0-1 1,0 0-1,0 0 0,1 0 0,-1 0 0,0 0 0,0 0 1,3 1-1,1 0-5,0 0 1,0 0 0,0 0-1,0-1 1,1 0 0,-1 0 0,7 0-1,4 0-1,0-1-1,-1-1 0,1 0 0,18-4 1,-22 2 19,0-1 1,0 0-1,0-1 1,17-9-1,-25 12-9,-1 0-1,1 0 0,0 0 0,-1-1 1,0 1-1,1-1 0,-1 0 1,-1 0-1,1-1 0,0 1 0,-1 0 1,1-1-1,-1 0 0,0 1 0,0-1 1,2-7-1,-4 10-2,0 1 0,0-1 0,0 1 0,0-1 0,0 1 0,0-1 0,0 1 0,-1-1 0,1 1 0,0-1 0,0 1 0,0-1 0,-1 1 0,1 0 0,0-1 0,0 1 0,-1-1 0,1 1 0,0 0 0,-1-1 0,1 1 0,-1-1 0,1 1 0,-1 0 0,1 0 0,0-1 0,-1 1 0,1 0 0,-1 0 0,1 0 0,-1-1 0,1 1 0,-1 0 0,1 0 0,-1 0 0,1 0 0,-1 0 0,1 0 0,-1 0 0,1 0 0,-1 0 0,1 0 0,-1 1 0,1-1 0,-1 0 0,1 0 0,-2 1 0,-27 7 0,19-2 0,-1 1 0,1 0 0,1 0 0,-1 1 0,1 0 0,-13 17 0,17-19 0,1-1 0,-1 1 0,1 0 0,1 0 0,-1 0 0,1 0 0,0 1 0,1-1 0,-1 1 0,1 0 0,1 0 0,-1 0 0,0 7 0,3-12-43,-1 0-1,1 0 1,0 0-1,-1-1 1,1 1 0,0 0-1,0-1 1,0 1-1,0 0 1,1-1-1,-1 1 1,0-1 0,1 0-1,-1 1 1,1-1-1,-1 0 1,1 0 0,-1 0-1,1 0 1,0 0-1,0 0 1,-1 0-1,1-1 1,0 1 0,0-1-1,0 1 1,0-1-1,0 0 1,0 0 0,0 0-1,3 0 1,4 1-796,0-1 0,0 0 0,0 0 1,0-1-1,17-3 0,3-8-7633</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8.838"/>
    </inkml:context>
    <inkml:brush xml:id="br0">
      <inkml:brushProperty name="width" value="0.025" units="cm"/>
      <inkml:brushProperty name="height" value="0.025" units="cm"/>
    </inkml:brush>
  </inkml:definitions>
  <inkml:trace contextRef="#ctx0" brushRef="#br0">77 1 21364,'0'0'4137,"-8"6"-410,2-2-2952,2-3-637,0 1 0,1 0 0,-1 1 1,1-1-1,0 1 0,-1-1 0,1 1 0,0 0 1,1 0-1,-1 0 0,0 1 0,1-1 0,0 1 1,0-1-1,0 1 0,0 0 0,1 0 1,-1 0-1,0 5 0,2-8-138,0-1 0,1 1 0,-1-1 0,1 1 0,0 0 0,-1-1 0,1 0 0,-1 1 0,1-1 0,0 1 0,-1-1 0,1 0 0,0 1 0,-1-1 0,1 0 0,0 0 0,0 1 0,-1-1 0,1 0 0,0 0 0,0 0 0,-1 0 0,1 0 0,0 0 0,1 0 0,29-1 0,-24 1 0,9 0-53,0 1-1,30 6 1,-44-6 49,0-1 1,0 1-1,0-1 1,-1 1-1,1-1 1,0 1-1,0 0 1,-1 0-1,1 0 1,0 0-1,-1 0 1,1 0-1,-1 1 1,1-1-1,1 3 1,-3-3 6,0 0 0,0 0 0,0 0 0,0 0-1,0 1 1,0-1 0,0 0 0,0 0 0,0 0 0,-1 0 0,1 0 0,0 0 0,-1 0 0,1 0 0,-1 0 0,1 0 0,-1 0 0,0 0 0,1 0 0,-1 0-1,0 0 1,0 0 0,1 0 0,-1-1 0,0 1 0,0 0 0,0-1 0,0 1 0,-2 0 0,-11 10 36,0-1 0,-1 0 0,-1-1 0,-25 11 1,35-18-637,1 0 0,-1-1 0,1 1 0,-1-1 0,0 0 0,-5 0 0,0-1-9193</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59.699"/>
    </inkml:context>
    <inkml:brush xml:id="br0">
      <inkml:brushProperty name="width" value="0.025" units="cm"/>
      <inkml:brushProperty name="height" value="0.025" units="cm"/>
    </inkml:brush>
  </inkml:definitions>
  <inkml:trace contextRef="#ctx0" brushRef="#br0">217 107 17617,'1'-9'3272,"-1"9"-3252,1-6 737,-1 0 0,1 0 0,-1 0 1,0 0-1,-1 0 0,-1-10 0,1 14-587,1-1-1,-1 1 0,0 0 1,0 0-1,0-1 1,-1 1-1,1 0 0,0 0 1,-1 0-1,0 1 0,1-1 1,-1 0-1,0 0 0,0 1 1,0-1-1,0 1 0,0 0 1,0 0-1,0-1 1,0 1-1,-1 1 0,1-1 1,-5-1-1,2 1-141,0 0-1,0 0 1,0 0 0,0 1-1,0 0 1,-1 0 0,1 0-1,0 1 1,0-1 0,0 1-1,0 1 1,0-1 0,0 1-1,0-1 1,0 1 0,1 1-1,-1-1 1,1 1 0,-1 0-1,1 0 1,0 0 0,0 0-1,1 1 1,-1 0 0,-3 4-1,1-1-38,1 0 0,0 1-1,1 0 1,-1 0 0,1 0-1,1 0 1,0 1 0,0-1-1,0 1 1,1 0 0,1 0-1,-1 0 1,1 14 0,1-21 9,0-1 0,0 0 0,0 0 1,0 1-1,0-1 0,1 0 0,-1 0 1,0 0-1,1 1 0,-1-1 1,1 0-1,-1 0 0,1 0 0,-1 0 1,1 0-1,0 0 0,0 0 0,-1 0 1,1 0-1,0 0 0,0-1 1,0 1-1,0 0 0,0 0 0,0-1 1,2 2-1,0-1 9,1 0-1,-1 0 1,0-1-1,1 1 1,-1-1 0,0 0-1,1 0 1,-1 0 0,7-1-1,0 0 20,0-1-1,-1-1 1,1 0-1,-1 0 0,0-1 1,12-6-1,-12 5-15,2-1-10,-1 0-1,0-1 1,0 0-1,-1 0 0,0-1 1,0 0-1,14-18 0,-36 47-723,7-15 771,2 1 1,-1 0-1,1 0 1,0 1-1,0-1 0,1 1 1,0 0-1,0-1 1,1 1-1,-2 14 1,4-22-4,1 1 1,-1 0 0,1-1-1,-1 1 1,1-1 0,-1 1-1,1 0 1,-1-1 0,1 1 0,0-1-1,-1 1 1,1-1 0,0 0-1,-1 1 1,1-1 0,0 0-1,0 1 1,-1-1 0,1 0 0,0 0-1,0 0 1,0 0 0,-1 0-1,1 0 1,0 0 0,0 0-1,0 0 1,-1 0 0,1 0 0,0 0-1,0 0 1,-1-1 0,1 1-1,0 0 1,0-1 0,0 0-1,34-10 219,59-37-243,-53 25-22,43-16 0,-84 38 2,1 0 0,0 1 0,0-1 0,0 1 0,0-1 0,0 1 0,0-1 0,0 1 0,0 0 0,0-1 0,0 1 0,0 0 0,0 0 0,0 0 0,0 0 0,0 0 0,0 0 0,0 0 0,1 0 0,-1 0 0,0 0 0,0 1 0,0-1 0,0 0 0,0 1 0,0-1 0,0 1 0,0-1 0,-1 1 0,1 0 0,0-1 0,0 1 0,0 0 0,0-1 0,-1 1 0,1 0 0,0 0 0,-1 0 0,1 0 0,-1 0 0,1 0 0,-1 0 0,1 0 0,-1 0 0,0 0 0,1 0 0,-1 0 0,0 1 0,1 5 0,-1 1 0,-1-1 0,1 1 0,-1-1 0,-4 15 0,0 8 0,5-30 0,0 1 0,0-1 0,1 0 0,-1 1 0,0-1 0,0 0 0,0 1 0,1-1 0,-1 0 0,0 1 0,0-1 0,1 0 0,-1 0 0,0 1 0,0-1 0,1 0 0,-1 0 0,0 0 0,1 1 0,-1-1 0,0 0 0,1 0 0,-1 0 0,1 0 0,-1 0 0,0 0 0,1 1 0,-1-1 0,0 0 0,1 0 0,-1 0 0,1 0 0,-1-1 0,0 1 0,1 0 0,-1 0 0,0 0 0,1 0 0,-1 0 0,1 0 0,-1-1 0,0 1 0,1 0 0,-1 0 0,0 0 0,1-1 0,16-7 0,15-13 0,-25 16 0,0-1 0,1 2 0,-1-1 0,1 1 0,0 0 0,0 0 0,0 1 0,0 0 0,1 1 0,-1-1 0,10 0 0,-17 3-135,-1 0 0,1 0-1,-1 0 1,1 0 0,-1 0 0,1 0 0,-1 1-1,1-1 1,-1 0 0,1 0 0,-1 0 0,1 1-1,-1-1 1,1 0 0,-1 0 0,0 1-1,1-1 1,-1 0 0,0 1 0,1-1 0,-1 0-1,0 1 1,1-1 0,-1 1 0,0-1 0,0 1-1,1-1 1,-1 0 0,0 1 0,0-1 0,0 1-1,0-1 1,0 1 0,0-1 0,1 1 0,-1-1-1,0 1 1,-1-1 0,1 1 0,0-1 0,0 1-1,0-1 1,0 1 0,0-1 0,0 1-1,-1 0 1,1 5-2222,0 12-4850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00.073"/>
    </inkml:context>
    <inkml:brush xml:id="br0">
      <inkml:brushProperty name="width" value="0.025" units="cm"/>
      <inkml:brushProperty name="height" value="0.025" units="cm"/>
    </inkml:brush>
  </inkml:definitions>
  <inkml:trace contextRef="#ctx0" brushRef="#br0">76 0 18161,'0'0'10282,"-49"72"-8873,37-44-384,3 0-192,4-3-353,4-4-287,1-5-129,1-6-64,14-6-417,3-4-576,0-1-896,5-16-1987,-2-6-1665,3-8-2147</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00.420"/>
    </inkml:context>
    <inkml:brush xml:id="br0">
      <inkml:brushProperty name="width" value="0.025" units="cm"/>
      <inkml:brushProperty name="height" value="0.025" units="cm"/>
    </inkml:brush>
  </inkml:definitions>
  <inkml:trace contextRef="#ctx0" brushRef="#br0">137 0 13261,'0'0'11691,"-3"11"-9204,-39 152 952,22-45-6509,20-101 1884,-3 17-4897,1-31 3119,-3-19 1324,0-4 3035,-2 0 0,0 0-1,-16-30 1,5 12 3126,18 38-4405,0-1-1,0 1 0,-1 0 1,1-1-1,0 1 0,0-1 0,0 1 1,0 0-1,0-1 0,0 1 1,0-1-1,0 1 0,0-1 1,0 1-1,0 0 0,0-1 0,0 1 1,0-1-1,0 1 0,0 0 1,1-1-1,-1 1 0,0-1 1,0 1-1,0 0 0,1-1 0,-1 1 1,0 0-1,0-1 0,1 1 1,-1 0-1,0-1 0,1 1 1,19-6 485,35 6-5513,-38 1 1864,5-1-1372,1-2-2130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00.793"/>
    </inkml:context>
    <inkml:brush xml:id="br0">
      <inkml:brushProperty name="width" value="0.025" units="cm"/>
      <inkml:brushProperty name="height" value="0.025" units="cm"/>
    </inkml:brush>
  </inkml:definitions>
  <inkml:trace contextRef="#ctx0" brushRef="#br0">81 52 4388,'0'0'24893,"-6"11"-24215,3-6-684,-41 86 945,39-79-1133,0 0 1,1 0-1,0 1 1,1-1-1,1 1 1,-2 20-1,4-32 96,0-1 0,-1 1 0,1 0 0,0-1 0,0 1 0,0-1 0,1 1 0,-1-1 0,0 1 0,0 0 0,0-1 0,0 1 0,0-1 0,1 1 0,-1-1 0,0 1 0,0-1 0,1 1 0,-1-1 0,0 1 0,1-1 0,-1 1 0,1-1 0,-1 0 0,0 1 0,1-1-1,-1 0 1,1 1 0,-1-1 0,1 0 0,-1 0 0,1 1 0,-1-1 0,1 0 0,0 0 0,-1 0 0,1 0 0,-1 1 0,1-1 0,-1 0 0,1 0 0,0 0 0,-1 0 0,1-1 0,-1 1 0,1 0 0,-1 0 0,2 0 0,26-15-6432,-4-6-1937</inkml:trace>
  <inkml:trace contextRef="#ctx0" brushRef="#br0" timeOffset="1">231 0 7783,'0'0'14062,"-4"9"-12744,-10 22-538,2 1-1,1 1 0,2 0 1,1 1-1,2 0 1,1 0-1,-1 38 0,6-50-1550,0-11-8392</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01.136"/>
    </inkml:context>
    <inkml:brush xml:id="br0">
      <inkml:brushProperty name="width" value="0.025" units="cm"/>
      <inkml:brushProperty name="height" value="0.025" units="cm"/>
    </inkml:brush>
  </inkml:definitions>
  <inkml:trace contextRef="#ctx0" brushRef="#br0">0 50 17873,'0'0'13389,"26"-48"-12236,2 46-801,4 2-352,2 0 0,-1 0-705,-1 0-2690,12 4-6054</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0.688"/>
    </inkml:context>
    <inkml:brush xml:id="br0">
      <inkml:brushProperty name="width" value="0.025" units="cm"/>
      <inkml:brushProperty name="height" value="0.025" units="cm"/>
    </inkml:brush>
  </inkml:definitions>
  <inkml:trace contextRef="#ctx0" brushRef="#br0">3 0 22870,'0'0'8840,"8"49"-7911,-6-17-801,-2 6-128,0 7 0,0 2 0,0-2 0,-2-5-577,-1-4-1344,0-12-289,3-8-865,-2-11-993,-1-21-11883</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1.015"/>
    </inkml:context>
    <inkml:brush xml:id="br0">
      <inkml:brushProperty name="width" value="0.025" units="cm"/>
      <inkml:brushProperty name="height" value="0.025" units="cm"/>
    </inkml:brush>
  </inkml:definitions>
  <inkml:trace contextRef="#ctx0" brushRef="#br0">1 4 16239,'0'0'12524,"49"-4"-12139,1 12-161,9-4-128,5-3-480,0-1-1538,-1 0-1794,-10-10-3010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1.435"/>
    </inkml:context>
    <inkml:brush xml:id="br0">
      <inkml:brushProperty name="width" value="0.025" units="cm"/>
      <inkml:brushProperty name="height" value="0.025" units="cm"/>
    </inkml:brush>
  </inkml:definitions>
  <inkml:trace contextRef="#ctx0" brushRef="#br0">64 1 19282,'0'0'6380,"-7"11"-3727,1-2-2220,-31 60 2150,35-63-2472,-1 0-1,1-1 1,0 1-1,1 0 0,0 0 1,0 0-1,0 0 1,0 0-1,1 0 1,0 1-1,0-1 1,2 7-1,-1-11-110,0 0 0,1 0 0,-1 0 0,0-1 0,1 1 0,-1 0 0,1-1 0,0 1 0,-1-1 0,1 0 0,0 1 0,0-1 0,0 0 0,0 0 0,0 0 0,0 0 0,0-1 0,1 1 0,-1 0 0,0-1 0,0 0 0,0 1 0,1-1 0,-1 0 0,0 0 0,1 0 0,-1-1 0,3 0 0,4 1 0,-1-1 0,1 0 0,-1 0 0,1-1 0,-1-1 0,11-3 0,-8 0 0,1-1 0,-1-1 0,0 0 0,-1 0 0,0-1 0,0-1 0,-1 1 0,0-1 0,-1-1 0,0 0 0,11-20 0,-35 103 0,14-64-530,0 1 0,1 0 0,0-1 0,1 1 0,0 0 0,0-1 0,2 15 0,-1-21 362,-1 0 1,1 0-1,-1-1 1,1 1-1,0 0 1,-1-1-1,1 1 1,0 0-1,0-1 1,0 1-1,0-1 1,0 0-1,1 1 1,-1-1-1,0 0 1,1 0-1,-1 1 1,0-1-1,1 0 1,0-1-1,-1 1 1,1 0-1,0 0 0,-1-1 1,1 1-1,0-1 1,-1 1-1,1-1 1,0 0-1,0 0 1,0 1-1,-1-1 1,1-1-1,0 1 1,0 0-1,0 0 1,-1-1-1,1 1 1,0-1-1,0 1 1,-1-1-1,1 0 1,1-1-1,22-11-7343</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1.764"/>
    </inkml:context>
    <inkml:brush xml:id="br0">
      <inkml:brushProperty name="width" value="0.025" units="cm"/>
      <inkml:brushProperty name="height" value="0.025" units="cm"/>
    </inkml:brush>
  </inkml:definitions>
  <inkml:trace contextRef="#ctx0" brushRef="#br0">7 1 20211,'0'0'12268,"-6"54"-12172,18-45-737,1 0-2914,1-4-5382</inkml:trace>
  <inkml:trace contextRef="#ctx0" brushRef="#br0" timeOffset="1">21 284 24503,'0'0'8264,"54"10"-10602,-39-26-8617</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2.634"/>
    </inkml:context>
    <inkml:brush xml:id="br0">
      <inkml:brushProperty name="width" value="0.025" units="cm"/>
      <inkml:brushProperty name="height" value="0.025" units="cm"/>
    </inkml:brush>
  </inkml:definitions>
  <inkml:trace contextRef="#ctx0" brushRef="#br0">315 32 9641,'0'0'22400,"-11"-6"-21781,4 2-611,1 1-1,-1 0 1,-1 0 0,1 0-1,0 1 1,-1 0 0,1 0-1,-1 1 1,0 0 0,0 0-1,1 1 1,-1-1-1,-15 3 1,4 3-6,1 0 0,-25 10 1,39-14-5,1 1 0,-1-1 0,1 1 1,-1 0-1,1-1 0,0 2 0,-1-1 1,1 0-1,0 1 0,0-1 0,1 1 1,-1 0-1,1 0 0,-1 0 0,1 0 1,0 0-1,0 0 0,-3 7 0,5-8-5,0-1-1,0 1 1,1-1 0,-1 1-1,0-1 1,0 0-1,1 1 1,-1-1-1,1 1 1,-1-1 0,1 0-1,0 0 1,0 1-1,-1-1 1,1 0 0,0 0-1,0 0 1,0 0-1,0 0 1,0 0-1,0 0 1,1 0 0,-1 0-1,0 0 1,0-1-1,1 1 1,-1 0-1,0-1 1,3 1 0,51 16-7,-36-13-11,-8-1-5,1 1 0,0 0 0,-1 1 0,1 0 0,-1 1-1,20 13 1,-28-16 23,0 0-1,0 0 1,0 0-1,0 1 0,-1-1 1,1 1-1,-1-1 1,0 1-1,0 0 0,-1 0 1,1-1-1,-1 1 1,1 1-1,-1-1 0,-1 0 1,1 0-1,-1 0 1,1 0-1,-1 1 0,0-1 1,-1 0-1,1 0 1,-1 0-1,-1 6 0,0-4 28,0 1-1,0-1 0,-1 1 0,0-1 0,0 0 0,0 0 1,-1 0-1,0-1 0,0 1 0,0-1 0,-1 0 0,0 0 1,0 0-1,0-1 0,-1 0 0,1 0 0,-1 0 1,-10 4-1,8-4 4,-1 0 0,0 0 0,0-1 0,0 0 1,0-1-1,0 0 0,0 0 0,-1-1 0,1-1 0,-1 1 1,1-1-1,0-1 0,-12-1 0,19 1-23,-1 1 0,0-1 0,1 0 0,-1 0 0,0 0 0,1 0 0,-1-1 0,1 1 0,-1-1 0,1 1 0,0-1 0,0 0 0,0 0 0,0 0 0,0 0 0,0 0 0,0 0 0,1-1 0,-1 1 0,1 0 0,-1-1 0,1 1 0,-1-5 0,2 6-74,0 0-1,0 0 1,0 1-1,1-1 1,-1 0-1,0 1 1,1-1-1,-1 0 1,0 1-1,1-1 1,-1 1-1,1-1 1,-1 1-1,1-1 1,-1 1-1,1-1 1,-1 1-1,1-1 1,0 1-1,-1-1 1,1 1-1,0 0 1,-1 0-1,1-1 1,0 1-1,-1 0 1,2 0-1,25-7-4495,-19 6 2658,29-9-4393,6-3-2140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3.491"/>
    </inkml:context>
    <inkml:brush xml:id="br0">
      <inkml:brushProperty name="width" value="0.025" units="cm"/>
      <inkml:brushProperty name="height" value="0.025" units="cm"/>
    </inkml:brush>
  </inkml:definitions>
  <inkml:trace contextRef="#ctx0" brushRef="#br0">27 1 22325,'0'0'9753,"0"12"-9128,-13 179-546,0-28-94,17-214 15,-1 30 0,-1 0 0,-1 0 0,-1 0 0,-1 0 0,-1-1 0,-5-27 0,9 58 0,-1-5 0,0-1 0,-1 0 0,1 0 0,1 0 0,-1 0 0,0-1 0,1 1 0,-1 0 0,1 0 0,0-1 0,0 1 0,0-1 0,0 0 0,1 1 0,-1-1 0,0 0 0,5 2 0,-1 0 0,-1-1 0,1 0 0,0-1 0,0 1 0,1-1 0,-1-1 0,0 1 0,1-1 0,-1 0 0,1 0 0,0-1 0,-1 0 0,1 0 0,-1 0 0,1-1 0,-1 0 0,1-1 0,11-3 0,-14 3 0,0 1 0,1-1 0,-1-1 0,0 1 0,0-1 0,-1 1 0,1-1 0,0 0 0,-1-1 0,0 1 0,0-1 0,0 1 0,0-1 0,0 0 0,-1 0 0,1 0 0,-1 0 0,0 0 0,-1-1 0,1 1 0,-1-1 0,0 1 0,0-1 0,0 1 0,-1-1 0,1-9 0,-1 14 0,0-1 0,0 1 0,0-1 0,0 0 0,0 1 0,0-1 0,0 0 0,0 1 0,-1-1 0,1 1 0,0-1 0,0 0 0,-1 1 0,1-1 0,0 1 0,0-1 0,-1 1 0,1-1 0,-1 1 0,1-1 0,-1 1 0,1-1 0,0 1 0,-1 0 0,0-1 0,1 1 0,-1-1 0,1 1 0,-1 0 0,1 0 0,-1-1 0,0 1 0,1 0 0,-1 0 0,1 0 0,-1 0 0,0 0 0,1 0 0,-1 0 0,0 0 0,1 0 0,-1 0 0,1 0 0,-1 0 0,0 0 0,1 0 0,-1 1 0,1-1 0,-1 0 0,0 0 0,1 1 0,-1-1 0,1 1 0,-1-1 0,1 0 0,-1 1 0,1-1 0,-1 1 0,0 0 0,-31 26 0,27-19 0,0 1 0,1 0 0,-1 0 0,2 0 0,0 0 0,0 0 0,0 1 0,1-1 0,1 1 0,0 0 0,0 15 0,1-23 0,0-1 0,1 1 0,-1-1 0,1 1 0,-1-1 0,1 1 0,0-1 0,-1 0 0,1 1 0,0-1 0,0 0 0,0 1 0,0-1 0,0 0 0,1 0 0,-1 0 0,0 0 0,0 0 0,1 0 0,-1-1 0,0 1 0,1 0 0,-1-1 0,1 1 0,-1-1 0,1 1 0,-1-1 0,1 0 0,0 1 0,-1-1 0,1 0 0,-1 0 0,1 0 0,-1 0 0,1-1 0,0 1 0,1-1 0,4 1 0,0-1 0,0 0 0,-1 0 0,1 0 0,0-1 0,-1 0 0,11-5 0,-4-1 0,-1-1 0,0 0 0,0 0 0,-1-1 0,0-1 0,-1 0 0,0 0 0,-1-1 0,15-24 0,-29 50 0,1 0 0,0 0 0,2 1 0,-1 0 0,1 17 0,2-31 0,0-1 0,0 1 0,0 0 0,0 0 0,1 0 0,-1 0 0,0 0 0,1 0 0,-1-1 0,1 1 0,-1 0 0,1 0 0,-1-1 0,1 1 0,-1 0 0,1-1 0,0 1 0,-1 0 0,1-1 0,0 1 0,0-1 0,-1 1 0,1-1 0,0 1 0,0-1 0,1 1 0,33 3 0,-28-5 0,0 1 0,1-1 0,-1 0 0,0-1 0,0 0 0,0 0 0,8-4 0,-7 1 0,0 0 0,-1-1 0,1 0 0,-2 0 0,1-1 0,-1 1 0,1-2 0,-2 1 0,1 0 0,-1-1 0,0 0 0,-1-1 0,0 1 0,0 0 0,-1-1 0,0 0 0,2-12 0,-5 21 0,0 0 0,0 1 0,0-1 0,0 0 0,-1 0 0,1 0 0,0 0 0,0 0 0,0 0 0,0 0 0,0 0 0,0 1 0,0-1 0,-1 0 0,1 0 0,0 0 0,0 0 0,0 0 0,0 0 0,0 0 0,-1 0 0,1 0 0,0 0 0,0 0 0,0 0 0,0 0 0,0 0 0,-1 0 0,1 0 0,0 0 0,0 0 0,0 0 0,0 0 0,0 0 0,-1 0 0,1 0 0,0 0 0,0-1 0,0 1 0,0 0 0,0 0 0,0 0 0,-1 0 0,1 0 0,0 0 0,0 0 0,0 0 0,0-1 0,0 1 0,0 0 0,0 0 0,0 0 0,0 0 0,0 0 0,0-1 0,0 1 0,0 0 0,0 0 0,0 0 0,0 0 0,0 0 0,0-1 0,0 1 0,0 0 0,0 0 0,-8 7 0,4-1-54,0 1 1,0-1-1,1 1 1,0-1-1,0 1 0,1 0 1,-1 0-1,2 0 0,-1 0 1,1 1-1,0-1 1,1 0-1,-1 1 0,1-1 1,1 0-1,1 12 0,-1-15-57,0 0 0,0-1-1,0 1 1,0-1 0,1 1-1,-1-1 1,1 0-1,0 0 1,0 1 0,0-1-1,0 0 1,0-1 0,1 1-1,0 0 1,-1-1-1,1 1 1,0-1 0,0 0-1,0 0 1,0 0-1,1 0 1,-1-1 0,0 1-1,1-1 1,-1 0 0,1 0-1,0 0 1,-1-1-1,1 1 1,0-1 0,-1 0-1,1 0 1,0 0 0,3-1-1,24-2-7025</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4.504"/>
    </inkml:context>
    <inkml:brush xml:id="br0">
      <inkml:brushProperty name="width" value="0.025" units="cm"/>
      <inkml:brushProperty name="height" value="0.025" units="cm"/>
    </inkml:brush>
  </inkml:definitions>
  <inkml:trace contextRef="#ctx0" brushRef="#br0">13 181 7911,'-2'-2'10774,"4"-2"-5230,13-21-2766,-11 20-2579,43-62 3200,-44 61-3183,0 0 0,0-1 0,0 1 1,-1 0-1,1-1 0,-2 0 0,1 1 1,-1-1-1,1-11 0,-3 18-216,0-1 0,-1 1 0,1 0 0,0 0 0,0-1 0,-1 1 0,1 0 0,0 0 0,-1 0 0,1 1 0,0-1 0,0 0 0,-1 0 0,1 1 0,0-1 0,0 1 0,0-1 0,-3 2 0,-1 3 0,-1-1 0,1 1 0,0 1 0,0-1 0,1 1 0,-1 0 0,1 0 0,1 0 0,-1 1 0,1-1 0,0 1 0,-2 7 0,1-1 0,0 1 0,1-1 0,0 0 0,1 1 0,-1 21 0,4-34 0,-1 0 0,1 0 0,0 0 0,-1 0 0,1 0 0,0 0 0,-1 0 0,1-1 0,0 1 0,0 0 0,0 0 0,0-1 0,0 1 0,0-1 0,0 1 0,0-1 0,0 1 0,0-1 0,0 0 0,0 1 0,0-1 0,0 0 0,0 0 0,1 0 0,-1 0 0,0 0 0,0 0 0,0 0 0,0 0 0,0 0 0,2-1 0,40-4 0,-37 3 0,1-1 0,-1 0 0,1 0 0,-1 0 0,7-6 0,-9 6 0,0 0 0,0 0 0,1 1 0,-1-1 0,1 1 0,0 0 0,-1 1 0,1-1 0,0 1 0,6-1 0,-9 2 0,-1 0 0,1 1 0,-1-1 0,1 1 0,-1 0 0,1 0 0,-1-1 0,1 1 0,-1 0 0,0 0 0,0 0 0,1 0 0,-1 1 0,0-1 0,0 0 0,0 0 0,0 1 0,0-1 0,-1 1 0,1-1 0,0 1 0,-1-1 0,1 1 0,-1-1 0,1 1 0,-1 2 0,1-2 0,-1 0 0,1 0 0,-1 0 0,1-1 0,0 1 0,-1 0 0,1 0 0,0 0 0,0-1 0,0 1 0,1 0 0,-1-1 0,0 1 0,1-1 0,-1 0 0,1 1 0,-1-1 0,1 0 0,-1 0 0,1 0 0,0 0 0,0 0 0,-1 0 0,1-1 0,0 1 0,0 0 0,4 0 0,-1-2 0,1 0 0,-1 0 0,0-1 0,1 1 0,-1-1 0,0 0 0,0 0 0,0-1 0,-1 0 0,1 0 0,0 0 0,7-7 0,-9 7 0,1-1 0,0 1 0,0 0 0,0 1 0,0-1 0,0 1 0,0-1 0,1 1 0,-1 1 0,1-1 0,0 1 0,-1-1 0,1 1 0,0 1 0,0-1 0,0 1 0,0-1 0,8 2 0,-12 0 0,1 0 0,0 0 0,-1 0 0,1 0 0,-1 0 0,1 0 0,-1 0 0,1 1 0,-1-1 0,0 1 0,1-1 0,-1 1 0,0-1 0,0 1 0,0 0 0,-1-1 0,1 1 0,0 0 0,-1 0 0,1 0 0,0 3 0,-1-3 0,1 0 0,-1 0 0,1 0 0,-1 0 0,1-1 0,0 1 0,0 0 0,0-1 0,0 1 0,0 0 0,0-1 0,0 1 0,0-1 0,1 0 0,-1 1 0,0-1 0,1 0 0,1 1 0,0-1-114,-1-1 1,1 0-1,-1-1 1,0 1-1,1 0 1,-1-1-1,0 1 1,1-1-1,-1 1 0,0-1 1,0 0-1,1 0 1,-1 0-1,0-1 1,0 1-1,0 0 0,0-1 1,-1 1-1,4-4 1,-4 4-408,11-8-8186</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5.566"/>
    </inkml:context>
    <inkml:brush xml:id="br0">
      <inkml:brushProperty name="width" value="0.025" units="cm"/>
      <inkml:brushProperty name="height" value="0.025" units="cm"/>
    </inkml:brush>
  </inkml:definitions>
  <inkml:trace contextRef="#ctx0" brushRef="#br0">40 250 12716,'0'0'4073,"6"-12"-1110,5-11-1575,36-78 5768,-42 88-6411,0 0 0,-1-1 1,-1 1-1,0-1 0,3-28 0,-6 42-745,0 0 0,0 0 0,0 0 0,0-1 0,0 1 0,0 0 0,0 0 0,0 0 0,0-1 0,0 1 0,0 0 0,0 0 0,0 0 0,0 0 0,-1-1 0,1 1 0,0 0 0,0 0 0,0 0 0,0 0 0,0 0 0,0-1 0,0 1 0,-1 0 0,1 0 0,0 0 0,0 0 0,0 0 0,0 0 0,0 0 0,-1 0 0,1-1 0,0 1 0,0 0 0,0 0 0,0 0 0,-1 0 0,1 0 0,0 0 0,0 0 0,0 0 0,-1 0 0,1 0 0,0 0 0,0 0 0,0 0 0,0 0 0,-1 0 0,1 0 0,0 1 0,0-1 0,-14 8 0,-8 12 0,6 1 0,1 1 0,-17 33 0,28-48 0,0 0 0,1 1 0,0-1 0,0 1 0,1 0 0,0 0 0,1-1 0,0 1 0,0 0 0,0 1 0,1-1 0,1 10 0,0-16 0,-1-1 0,1 1 0,0-1 0,-1 1 0,1-1 0,0 1 0,0-1 0,0 0 0,0 0 0,0 1 0,1-1 0,-1 0 0,0 0 0,1 0 0,-1 0 0,0 0 0,1-1 0,-1 1 0,1 0 0,-1-1 0,1 1 0,-1-1 0,1 1 0,0-1 0,-1 0 0,1 0 0,0 0 0,1 0 0,51-1 0,-50 0 0,13-2 0,1 0 0,-1-1 0,-1-1 0,1-1 0,-1 0 0,0-1 0,0-1 0,0 0 0,-2-1 0,23-17 0,-22 6 0,-15 20 0,0 0 0,0-1 0,0 1 0,0 0 0,0-1 0,0 1 0,0 0 0,0-1 0,0 1 0,0 0 0,0-1 0,0 1 0,0 0 0,0-1 0,0 1 0,0 0 0,-1 0 0,1-1 0,0 1 0,0 0 0,0-1 0,-1 1 0,1 0 0,0 0 0,0-1 0,0 1 0,-1 0 0,1 0 0,0 0 0,-1-1 0,1 1 0,0 0 0,0 0 0,-1 0 0,-2-1 0,1 1 0,0 0 0,0 0 0,0 0 0,0 0 0,-1 0 0,1 0 0,0 0 0,0 1 0,0-1 0,0 1 0,0 0 0,0 0 0,0 0 0,0-1 0,-4 4 0,-14 10 0,0 1 0,-31 31 0,59-53 0,0 0 0,0 1 0,1 0 0,0 0 0,0 1 0,0 0 0,1 1 0,-1 0 0,1 0 0,20-4 0,-30 8 0,1 0 0,-1 0 0,1 0 0,0 0 0,-1 1 0,1-1 0,0 0 0,-1 0 0,1 1 0,-1-1 0,1 0 0,-1 1 0,1-1 0,-1 0 0,1 1 0,-1-1 0,1 1 0,-1-1 0,0 1 0,1-1 0,-1 1 0,1-1 0,-1 1 0,0 0 0,0-1 0,1 1 0,-1-1 0,0 1 0,0 0 0,0-1 0,0 1 0,0-1 0,0 1 0,0 0 0,0 33 0,1 2 0,1-37 0,-1 0 0,1 0 0,-1 0 0,1 0 0,-1 0 0,1 0 0,-1-1 0,0 1 0,0 0 0,0-1 0,1 1 0,-2-1 0,1 1 0,2-4 0,-2 2-256,-1 3-84,1-1 0,-1 0 0,0 1 0,1-1 0,-1 0 0,0 0 0,0 1 0,0-1 0,1 0 0,-1 0 0,0 0 0,0 1 0,0-1 0,0 0 0,0 0-1,0 0 1,-1 1 0,1-1 0,0 0 0,0 0 0,0 0 0,-1 0 0,-2-5-6829</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6.373"/>
    </inkml:context>
    <inkml:brush xml:id="br0">
      <inkml:brushProperty name="width" value="0.025" units="cm"/>
      <inkml:brushProperty name="height" value="0.025" units="cm"/>
    </inkml:brush>
  </inkml:definitions>
  <inkml:trace contextRef="#ctx0" brushRef="#br0">105 302 5701,'0'0'14612,"4"-10"-12461,0 1-1968,19-50 3903,-21 54-3623,-1 1 0,0-1 0,0 0-1,0 1 1,0-1 0,-1 0 0,0 0-1,0 0 1,0 1 0,-1-1 0,-1-8 0,1 11-446,0 1 1,0 0 0,0 0 0,0-1 0,-1 1 0,1 0 0,0 0 0,-1 0 0,1 0 0,0 0-1,-1 1 1,1-1 0,-1 0 0,1 1 0,-1-1 0,0 1 0,1-1 0,-1 1 0,0 0 0,1 0-1,-1 0 1,1 0 0,-1 0 0,0 0 0,1 0 0,-1 0 0,0 1 0,-1 0 0,-1-1-30,0 1 0,0 0 0,0 0 1,0 0-1,1 0 0,-1 1 0,0 0 1,1-1-1,-1 1 0,-5 5 0,3 1 0,1 0 0,-1 0-1,2 0 1,-1 1 0,1 0-1,0 0 1,1 0-1,0 0 1,1 1 0,0-1-1,0 1 1,1 0 0,0-1-1,1 1 1,1 10 0,-2-19 13,1 1 0,0-1 1,0 1-1,0-1 0,0 1 0,0-1 1,0 0-1,1 1 0,-1-1 1,0 1-1,1-1 0,-1 1 0,1-1 1,0 0-1,-1 0 0,1 1 1,0-1-1,0 0 0,0 0 0,0 0 1,0 0-1,0 0 0,0 0 1,0 0-1,0 0 0,0 0 0,0 0 1,1 0-1,-1-1 0,0 1 1,1-1-1,-1 1 0,0-1 0,1 1 1,-1-1-1,1 0 0,-1 0 0,1 0 1,-1 0-1,1 0 0,-1 0 1,0 0-1,1 0 0,2-1 0,2 0 20,-1-1 0,1 1 0,0-1 0,-1 0 0,1-1 0,-1 0 0,0 0 0,0 0 0,10-7 0,0-5-18,-1 0 0,0 0 1,-1-1-1,-1-1 0,0 0 1,-2-1-1,11-21 0,-2-6-5,25-83-1,-78 229 3,20-65 0,1 1 0,3 0 0,0 1 0,-4 46 0,14-83 1,-1 1 0,1-1 1,0 0-1,0 1 0,0-1 0,0 0 0,0 1 1,0-1-1,0 1 0,1-1 0,-1 0 0,0 1 1,1-1-1,-1 0 0,1 0 0,0 1 0,-1-1 1,1 0-1,0 0 0,0 0 0,-1 0 0,1 1 1,0-1-1,0-1 0,0 1 0,0 0 0,1 0 1,-1 0-1,1 0 0,1 0-13,0-1 0,0 1 0,0-1 0,0 0 0,-1 0 0,1 0 0,0 0 0,0 0 0,0-1 0,0 0 0,0 1 0,-1-1 0,1 0 0,2-1 0,29-19-2361,-5-7-4527,-14 11-595</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6.838"/>
    </inkml:context>
    <inkml:brush xml:id="br0">
      <inkml:brushProperty name="width" value="0.025" units="cm"/>
      <inkml:brushProperty name="height" value="0.025" units="cm"/>
    </inkml:brush>
  </inkml:definitions>
  <inkml:trace contextRef="#ctx0" brushRef="#br0">0 218 15503,'0'0'15759,"11"-5"-14729,76-36-612,-78 36-412,-1 0 0,1-1 1,-1 0-1,0 0 0,0 0 1,-1-1-1,0 0 1,12-16-1,-19 23-6,1-1 0,-1 1 0,1-1 0,-1 0 0,1 1 0,-1-1 0,0 0 0,1 1 0,-1-1 0,0 0 0,0 0 0,1 1 0,-1-1 0,0 0 0,0 0 0,0 1 0,0-1 0,0 0 0,0 0 0,0 0 0,0 1 0,0-1 0,-1-1 0,-13 4 0,-20 19 0,28-14 0,0-1 0,1 2 0,-1-1 0,1 1 0,1 0 0,-1 0 0,1 0 0,1 0 0,0 1 0,0-1 0,0 1 0,1 0 0,1 0 0,-1 0 0,1 11 0,1-19 0,1 0 0,0 0 0,-1 0 0,1 0 0,-1 0 0,1 0 0,0 0 0,0-1 0,-1 1 0,1 0 0,0-1 0,0 1 0,0 0 0,0-1 0,0 1 0,0-1 0,0 1 0,0-1 0,0 0 0,0 1 0,0-1 0,0 0 0,0 0 0,0 0 0,0 0 0,1 0 0,-1 0 0,0 0 0,2 0 0,36-3 0,-20-3 0,-1 0 0,0-1 0,-1 0 0,18-11 0,36-15 0,-70 32 0,0 1 0,-1 0 0,1 0 0,-1-1 0,1 1 0,-1 0 0,1-1 0,-1 1 0,1-1 0,-1 1 0,0 0 0,1-1 0,-1 1 0,1-1 0,-1 1 0,0-1 0,1 1 0,-1-1 0,0 0 0,0 1 0,0-1 0,1 1 0,-1-1 0,0 0 0,0 1 0,0-1 0,0 1 0,0-1 0,0 0 0,0 1 0,0-1 0,0 1 0,0-1 0,0 0 0,-1 1 0,1-1 0,0 1 0,0-1 0,-1 1 0,1-1 0,0 1 0,-1-1 0,0 0 0,-19-27 0,13 20 0,3 3 0,0 0 0,0 0 0,1 0 0,-1 0 0,1 0 0,0-1 0,0 0 0,1 1 0,-1-1 0,1 0 0,-2-11 0,5 17 0,-1-1 0,0 0 0,0 1 0,1-1 0,-1 1 0,1-1 0,-1 1 0,0-1 0,1 1 0,-1-1 0,1 1 0,-1-1 0,1 1 0,0 0 0,-1-1 0,1 1 0,-1 0 0,1-1 0,0 1 0,-1 0 0,1 0 0,0 0 0,-1-1 0,1 1 0,0 0 0,-1 0 0,2 0 0,25-2 0,-21 2 0,124-9-1790,-42-3-3253,-26-2-6445</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7.774"/>
    </inkml:context>
    <inkml:brush xml:id="br0">
      <inkml:brushProperty name="width" value="0.025" units="cm"/>
      <inkml:brushProperty name="height" value="0.025" units="cm"/>
    </inkml:brush>
  </inkml:definitions>
  <inkml:trace contextRef="#ctx0" brushRef="#br0">12 0 11627,'0'0'18524,"-1"11"-18033,-2 18-282,-1-1 34,1 1 1,3 49 0,0-77-233,1 1 0,-1-1 0,1 0 1,-1 0-1,1 0 0,-1 0 0,1 0 0,0 0 0,-1 0 1,1 0-1,0 0 0,0 0 0,0 0 0,0 0 1,0-1-1,0 1 0,0 0 0,0-1 0,0 1 0,0 0 1,0-1-1,1 0 0,-1 1 0,0-1 0,0 0 0,0 1 1,1-1-1,-1 0 0,0 0 0,0 0 0,1 0 0,-1 0 1,0 0-1,0 0 0,1-1 0,-1 1 0,0 0 1,0-1-1,0 1 0,2-2 0,5 0 78,-1 0 0,0-1 0,0 0 1,0 0-1,10-7 0,-4 0-53,-1 0 0,0-1 1,-1-1-1,19-23 0,12-15-25,-58 104-257,5-28 265,4-10 13,1 0 1,1 0-1,0 0 1,1 1-1,0 0 1,-1 24-1,5-40-32,0 0 0,0 0 0,0 0 0,0-1 0,0 1 0,0 0 0,0 0 0,0 0 0,0 0 0,0 0 0,1-1 0,-1 1 0,0 0 0,1 0 0,-1 0 0,1-1 0,-1 1 0,1 0 0,-1-1 0,1 1 0,-1 0 0,1-1 0,0 1 0,-1-1 0,1 1 0,0-1 0,-1 1 0,1-1 0,0 1 0,0-1 0,-1 0 0,2 1 0,1-1 0,0 0 0,0 0 0,-1 0 0,1 0 0,-1 0 0,1-1 0,0 1 0,-1-1 0,1 0 0,4-2 0,6-3 0,-1-1 0,1 0 0,11-10 0,-3 0 0,-17 13 0,0-1 0,1 1 0,-1 0 0,1 1 0,0-1 0,0 1 0,0 0 0,0 0 0,1 1 0,-1-1 0,1 1 0,6-1 0,-11 3 0,-1 1 0,1-1 0,-1 1 0,1-1 0,-1 1 0,1 0 0,-1-1 0,1 1 0,-1 0 0,0-1 0,1 1 0,-1 0 0,0-1 0,1 1 0,-1 0 0,0 0 0,0-1 0,0 1 0,0 0 0,0 0 0,0-1 0,0 1 0,0 0 0,0 1 0,0 29 0,-1-23 0,-2 50 0,7-59 0,0-1 0,0 1 0,0-1 0,0 1 0,-1-1 0,1 0 0,-1 0 0,1-1 0,2-2 0,80-51 0,-77 51 0,0 0 0,1 1 0,-1 0 0,1 1 0,0 0 0,0 0 0,19-1 0,-28 4-38,1 0-1,-1 0 1,0 0-1,0 0 1,0 0-1,0 0 1,0 1-1,0-1 1,0 0-1,1 1 1,-1-1-1,0 1 1,0-1-1,-1 1 1,1-1 0,0 1-1,0 0 1,0 0-1,0-1 1,0 1-1,-1 0 1,1 0-1,0 0 1,-1 0-1,1 0 1,-1 0-1,1 0 1,-1 0-1,1 0 1,-1 0 0,0 0-1,1 0 1,-1 0-1,0 1 1,0-1-1,0 0 1,0 0-1,0 0 1,0 0-1,0 2 1,-9 52-3705,7-39 337,28-55 265,-9 9-4274</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8.836"/>
    </inkml:context>
    <inkml:brush xml:id="br0">
      <inkml:brushProperty name="width" value="0.025" units="cm"/>
      <inkml:brushProperty name="height" value="0.025" units="cm"/>
    </inkml:brush>
  </inkml:definitions>
  <inkml:trace contextRef="#ctx0" brushRef="#br0">82 0 15535,'0'0'10692,"0"12"-8321,-1 10-1565,-2 0 0,0 0 0,-2 0 0,-10 32 0,1-14-771,2-1 0,1 2-1,-6 58 1,18-95-35,4-11 0,4-14 0,-5 6 0,-1-1 0,0 1 0,-1-1 0,-1 0 0,0 0 0,-1 0 0,-3-18 0,1 42 0,2-6 0,-1-1 0,1 1 0,-1 0 0,1-1 0,-1 1 0,1 0 0,0-1 0,0 1 0,0 0 0,0-1 0,0 1 0,0 0 0,1 0 0,-1-1 0,0 1 0,1 0 0,0-1 0,-1 1 0,1-1 0,0 1 0,0-1 0,1 3 0,2-1 0,0 0 0,1 0 0,-1 0 0,1 0 0,0-1 0,0 0 0,0 0 0,0 0 0,0-1 0,0 1 0,0-1 0,1 0 0,-1-1 0,0 1 0,1-1 0,-1 0 0,0-1 0,1 1 0,-1-1 0,0 0 0,9-3 0,-10 3 0,0 1 0,0-1 0,1-1 0,-1 1 0,0-1 0,0 1 0,0-1 0,-1 0 0,1 0 0,0-1 0,-1 1 0,0-1 0,1 0 0,-1 0 0,0 0 0,0 0 0,-1-1 0,1 1 0,-1-1 0,1 1 0,-1-1 0,0 0 0,0 0 0,-1 0 0,0 0 0,3-8 0,-4 11 0,0 0 0,0 1 0,0-1 0,0 0 0,0 1 0,-1-1 0,1 1 0,0-1 0,0 0 0,0 1 0,-1-1 0,1 1 0,0-1 0,0 0 0,-1 1 0,1-1 0,-1 1 0,1-1 0,0 1 0,-1-1 0,1 1 0,-1 0 0,1-1 0,-1 1 0,1-1 0,-1 1 0,0 0 0,1 0 0,-1-1 0,1 1 0,-1 0 0,0 0 0,1 0 0,-1-1 0,1 1 0,-1 0 0,0 0 0,1 0 0,-1 0 0,0 0 0,1 0 0,-1 1 0,0-1 0,1 0 0,-1 0 0,1 0 0,-1 0 0,0 1 0,1-1 0,-1 0 0,0 1 0,-32 18 0,-16 37 0,46-51 0,0-1 0,0 1 0,1 0 0,-1 0 0,1 0 0,0 0 0,0 1 0,1-1 0,-1 0 0,1 1 0,0 6 0,2-12 0,0 1 0,0 0 0,1 0 0,-1-1 0,0 1 0,0-1 0,1 1 0,-1-1 0,0 0 0,1 1 0,-1-1 0,1 0 0,-1 0 0,0 0 0,1 0 0,-1 0 0,1 0 0,-1-1 0,0 1 0,1 0 0,2-2 0,12-3 0,0 0 0,0-2 0,-1 0 0,0-1 0,20-13 0,39-19 0,-71 38 0,0 1 0,1-1 0,0 1 0,-1-1 0,1 1 0,0 0 0,-1 1 0,1-1 0,0 1 0,0-1 0,0 1 0,-1 0 0,7 1 0,-8 0 0,-1 1 0,1-1 0,-1 0 0,1 1 0,-1-1 0,0 1 0,0 0 0,1-1 0,-1 1 0,0 0 0,0 0 0,-1-1 0,1 1 0,0 0 0,-1 0 0,1 0 0,-1 0 0,1 0 0,-1 0 0,0 0 0,0 0 0,0 0 0,0 0 0,0 0 0,-1 4 0,1 15 0,1-14 0,-1 1 0,0-1 0,0 1 0,0-1 0,-1 0 0,0 1 0,-1-1 0,1 0 0,-2 0 0,1 0 0,-7 13 0,6-18 0,3-8 0,4-21 0,10-36 0,-11 52 0,1 1 0,0 0 0,0 0 0,1 0 0,0 0 0,1 1 0,0 0 0,13-16 0,-14 21 0,-1 0 0,1 0 0,0 0 0,0 0 0,1 1 0,-1 0 0,1 0 0,0 1 0,0 0 0,-1-1 0,2 2 0,-1-1 0,0 1 0,0 0 0,0 0 0,13 1 0,-17 0 0,0 0 0,0 0 0,0 0 0,0 0 0,0 0 0,0 0 0,0 1 0,0-1 0,0 1 0,0-1 0,0 1 0,-1 0 0,1 0 0,0 0 0,0 0 0,-1 0 0,1 0 0,0 1 0,-1-1 0,0 0 0,1 1 0,-1-1 0,2 3 0,-2 0 0,1-1 0,-1 0 0,-1 0 0,1 1 0,0-1 0,-1 0 0,1 1 0,-1-1 0,0 1 0,0-1 0,-1 0 0,1 1 0,-1-1 0,0 4 0,-2 1 0,0 1 0,0-1 0,-1 0 0,0-1 0,-1 1 0,-9 12 0,-5 10 0,63-63 0,-17 8 0,-15 13 0,1 0 0,0 1 0,0 1 0,29-17 0,-42 27 0,1 0 0,-1-1 0,0 1 0,0 0 0,1 0 0,-1 0 0,0 0 0,0 0 0,1 0 0,-1 0 0,0 0 0,1-1 0,-1 1 0,0 0 0,1 0 0,-1 0 0,0 0 0,1 1 0,-1-1 0,0 0 0,0 0 0,1 0 0,-1 0 0,0 0 0,1 0 0,-1 0 0,0 0 0,0 1 0,1-1 0,-1 0 0,0 0 0,0 0 0,1 1 0,-1-1 0,0 0 0,0 0 0,0 1 0,0-1 0,1 0 0,-1 0 0,0 1 0,0-1 0,0 1 0,1 19 0,-11 21 0,-4-15 0,-6 18 0,31-49-1149,4-6-3932,11-11-4416</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29.505"/>
    </inkml:context>
    <inkml:brush xml:id="br0">
      <inkml:brushProperty name="width" value="0.025" units="cm"/>
      <inkml:brushProperty name="height" value="0.025" units="cm"/>
    </inkml:brush>
  </inkml:definitions>
  <inkml:trace contextRef="#ctx0" brushRef="#br0">1 110 10570,'3'2'11824,"5"1"-5577,45 12-2890,-41-13-3291,-1-1 0,1 0-1,0-1 1,0 0 0,0-1-1,0 0 1,0-1 0,0 0-1,13-5 1,-21 6-62,1 0 0,-1-1-1,-1 0 1,1 0 0,0 0 0,0 0 0,-1-1 0,1 1 0,-1-1 0,0 0-1,0 0 1,0 0 0,0-1 0,0 1 0,-1 0 0,1-1 0,-1 0-1,0 0 1,0 0 0,-1 0 0,1 0 0,-1 0 0,0 0 0,0 0 0,0 0-1,0-1 1,-1 1 0,0-6 0,0 9-4,0 0 0,-1 0 0,1-1 0,-1 1 0,1 0 0,-1 0 0,1 0 0,-1 0 0,0 0 0,1 0 0,-1 0 0,0 0 0,0 0 0,0 0 0,0 1 0,0-1 0,0 0 0,0 0 0,0 1 0,0-1 0,0 1 0,0-1 0,0 1 0,-1-1 0,1 1 0,0 0 0,0 0 0,0-1 0,-1 1 0,1 0 0,0 0 0,0 0 0,-1 0 0,1 0 0,0 1 0,0-1 0,0 0 0,-1 1 0,0-1 0,-4 1 0,0 0 0,0 1 0,0-1 0,0 1 0,0 0 0,-11 6 0,7-1 0,0 0 0,0 1 0,1 1 0,0 0 0,1 0 0,-14 20 0,18-24 0,0 1 0,1-1 0,0 1 0,0 0 0,1-1 0,-1 1 0,1 0 0,1 1 0,-1-1 0,1 0 0,0 1 0,0-1 0,1 0 0,0 1 0,0 7 0,1-12-1,0-1 0,0 1 1,0-1-1,0 1 0,0-1 0,1 0 1,-1 0-1,0 1 0,0-1 0,1 0 0,-1 0 1,1 0-1,-1 0 0,1 0 0,0-1 1,-1 1-1,1 0 0,0-1 0,-1 1 0,1-1 1,0 0-1,0 0 0,-1 1 0,1-1 1,0 0-1,0 0 0,-1-1 0,1 1 1,0 0-1,3-2 0,4 2-180,0-2 0,0 1 0,0-1 0,16-7 0,-9 1-1759,0 0-1,-1-2 1,18-13-1,-17 9-1938,0 0 0,20-23-1,-3-5-7085</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30.222"/>
    </inkml:context>
    <inkml:brush xml:id="br0">
      <inkml:brushProperty name="width" value="0.025" units="cm"/>
      <inkml:brushProperty name="height" value="0.025" units="cm"/>
    </inkml:brush>
  </inkml:definitions>
  <inkml:trace contextRef="#ctx0" brushRef="#br0">189 0 7751,'0'0'17195,"-8"1"-14846,3-1-2218,1 0 1,0 1-1,0 0 0,0 0 1,1 0-1,-1 0 0,0 1 1,0 0-1,1-1 0,-1 1 1,0 0-1,1 1 0,0-1 1,0 1-1,0 0 0,0-1 1,0 1-1,0 0 0,1 1 1,-1-1-1,1 0 0,0 1 1,0-1-1,-2 6 0,-60 109 1180,58-105-1201,1 0-1,0 1 1,0-1 0,2 1 0,0 0-1,0 0 1,0 20 0,3-33-110,0 0 0,0 0 0,0 0 0,0 0 0,0-1 0,0 1 0,0 0 0,1 0 0,-1 0 0,0 0 0,1 0 0,-1-1 0,0 1 0,1 0 0,-1 0 0,1 0 0,0-1 0,-1 1 0,1 0 0,0-1 0,-1 1 0,1-1 0,0 1 0,-1-1 0,1 1 0,0-1 0,0 1 0,0-1 0,0 0 0,1 1 0,1 0 0,1-1 0,-1 1 0,1-1 0,0 0 0,-1 0 0,1 0 0,-1-1 0,5 0 0,6-2 0,0-1 0,-1 0 0,16-7 0,-13 3 0,-8 4 0,0 0 0,0 0 0,0 1 0,0 0 0,1 1 0,14-3 0,-22 5 0,0 1 0,0-1 0,0 1 0,0 0 0,0-1 0,0 1 0,-1 0 0,1 0 0,0-1 0,0 1 0,-1 0 0,1 0 0,-1 0 0,1 0 0,-1 0 0,1 0 0,-1 0 0,0 0 0,1 0 0,-1 0 0,0 0 0,0 0 0,0 0 0,0 0 0,0 0 0,0 0 0,0 1 0,0 1 0,-1 45 0,1-36 0,0-11 0,0 0 0,-1 1 0,1-1 0,0 0 0,1 0 0,-1 1 0,0-1 0,0 0 0,0 0 0,1 1 0,-1-1 0,1 0 0,-1 0 0,1 0 0,-1 1 0,1-1 0,0 0 0,-1 0 0,1 0 0,0 0 0,1 1 0,0-2 0,-1 1 0,1-1 0,-1 0 0,1 0 0,0 1 0,-1-1 0,1 0 0,0 0 0,-1-1 0,1 1 0,-1 0 0,1-1 0,0 1 0,-1-1 0,1 1 0,-1-1 0,1 1 0,1-2 0,17-9 0,1 0 0,33-25 0,-38 23 0,2 1 0,-1 1 0,2 1 0,22-10 0,-41 20 0,1 1 0,-1-1 0,0 0 0,0 0 0,1 0 0,-1 1 0,0-1 0,0 0 0,0 1 0,1-1 0,-1 0 0,0 1 0,0-1 0,0 0 0,0 1 0,0-1 0,1 0 0,-1 1 0,0-1 0,0 0 0,0 1 0,0-1 0,0 0 0,0 1 0,0-1 0,0 0 0,0 1 0,-1-1 0,1 0 0,0 1 0,0-1 0,0 0 0,0 1 0,0-1 0,0 0 0,-1 1 0,1-1 0,-5 16 0,-21 37 0,26-53 0,0 0 0,0 1 0,0-1 0,0 0 0,1 0 0,-1 0 0,0 0 0,0 1 0,0-1 0,0 0 0,0 0 0,0 0 0,0 0 0,0 0 0,0 1 0,1-1 0,-1 0 0,0 0 0,0 0 0,0 0 0,0 0 0,0 0 0,1 0 0,-1 0 0,0 1 0,0-1 0,0 0 0,0 0 0,1 0 0,-1 0 0,0 0 0,0 0 0,0 0 0,1 0 0,-1 0 0,0 0 0,0 0 0,0 0 0,0 0 0,1 0 0,-1 0 0,0 0 0,0-1 0,0 1 0,0 0 0,1 0 0,-1 0 0,0 0 0,0 0 0,0 0 0,0 0 0,0 0 0,1-1 0,-1 1 0,0 0 0,11-4 0,32-26 0,-34 22 0,1 1 0,0 0 0,0 0 0,1 1 0,0 1 0,0 0 0,22-7 0,-32 12 0,-1 0 0,1 0 0,-1 0 0,0 0 0,1 0 0,-1 0 0,1 0 0,-1 1 0,0-1 0,1 0 0,-1 0 0,1 0 0,-1 1 0,0-1 0,1 0 0,-1 0 0,0 1 0,0-1 0,1 0 0,-1 1 0,0-1 0,0 1 0,1-1 0,-1 0 0,0 1 0,0-1 0,0 0 0,1 1 0,-1-1 0,0 1 0,0-1 0,0 1 0,0-1 0,0 0 0,0 1 0,0-1 0,0 1 0,0-1 0,0 1 0,0-1 0,-1 1 0,0 15 0,0-16 0,-33 78 0,34-78 0,0 0 0,0 0 0,0 0 0,0 1 0,0-1 0,0 0 0,0 0 0,0 0 0,0 0 0,0 1 0,0-1 0,0 0 0,0 0 0,0 0 0,0 0 0,1 0 0,-1 1 0,0-1 0,0 0 0,0 0 0,0 0 0,0 0 0,0 0 0,1 0 0,-1 0 0,0 1 0,0-1 0,0 0 0,0 0 0,1 0 0,-1 0 0,0 0 0,0 0 0,0 0 0,0 0 0,1 0 0,-1 0 0,0 0 0,0 0 0,0 0 0,0 0 0,1 0 0,-1 0 0,0 0 0,0 0 0,0-1 0,0 1 0,1 0 0,-1 0 0,0 0 0,0 0 0,0 0 0,0 0 0,1 0 0,8-4 0,31-19 0,-27 15 0,0-1 0,1 2 0,0 0 0,0 0 0,1 1 0,0 1 0,0 0 0,0 2 0,1-1 0,18 0 0,-33 4-26,0 0 1,-1 0-1,1 0 0,0 1 0,0-1 1,0 0-1,-1 1 0,1-1 0,0 1 1,0-1-1,-1 1 0,1-1 0,0 1 1,-1-1-1,1 1 0,0 0 1,-1-1-1,1 1 0,-1 0 0,1-1 1,-1 1-1,1 0 0,-1 0 0,0-1 1,1 1-1,-1 0 0,0 0 0,0 0 1,0 0-1,1 0 0,-1-1 1,0 1-1,0 0 0,0 0 0,0 0 1,-1 0-1,1 0 0,0 1 0,0-1-157,0 0-1,0 1 0,-1-1 1,1 1-1,0-1 1,-1 0-1,1 1 0,-1-1 1,1 1-1,-1-1 0,0 0 1,1 0-1,-1 0 0,0 1 1,0-1-1,0 0 0,0 0 1,0 0-1,0 0 1,0 0-1,0 0 0,0-1 1,-1 1-1,0 1 0,-7-1-8571</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31.315"/>
    </inkml:context>
    <inkml:brush xml:id="br0">
      <inkml:brushProperty name="width" value="0.025" units="cm"/>
      <inkml:brushProperty name="height" value="0.025" units="cm"/>
    </inkml:brush>
  </inkml:definitions>
  <inkml:trace contextRef="#ctx0" brushRef="#br0">70 130 6854,'-5'3'16655,"-1"2"-9943,22-2-5645,-7-3-1000,1 1 1,-1-1-1,1-1 0,-1 1 0,1-2 1,-1 1-1,0-1 0,1-1 0,-1 0 0,0 0 1,0 0-1,-1-2 0,1 1 0,-1-1 0,0 0 1,0 0-1,-1-1 0,1 0 0,-1-1 1,-1 1-1,13-16 0,-18 21-67,0-1 0,0 1 0,0 0 0,0-1 0,0 1 0,0-1 0,-1 1 0,1-1 0,0 0 0,-1 1 0,1-1 0,-1 0 0,0 1 0,1-1 0,-1 0 0,0 0 0,0 1 0,0-1 0,0 0 0,0 0 0,-1-2 0,0 3 0,0 0 0,0 0 0,0 0 0,0 0 0,0 0 0,0 0 0,0 0 0,0 0 0,0 1 0,0-1 0,-1 0 0,1 1 0,0-1 0,-1 1 0,1-1 0,0 1 0,-1 0 0,1 0 0,0-1 0,-3 1 0,-3 0 0,1 0 0,-1 0 0,0 1 0,1-1 0,-1 1 0,0 1 0,1 0 0,-1 0 0,1 0 0,-6 3 0,-6 6 0,1 0 0,0 2 0,0-1 0,2 2 0,0 0 0,0 1 0,1 1 0,1 0 0,1 1 0,-12 20 0,24-37 0,0 1 0,-1-1 0,1 0 0,0 0 0,0 1 0,0-1 0,-1 0 0,1 1 0,0-1 0,0 0 0,0 1 0,0-1 0,0 0 0,0 1 0,0-1 0,-1 0 0,1 1 0,0-1 0,0 1 0,0-1 0,0 0 0,1 1 0,-1-1 0,0 0 0,0 1 0,0-1 0,0 0 0,0 1 0,0-1 0,0 0 0,1 1 0,-1-1 0,0 0 0,0 1 0,0-1 0,1 0 0,-1 0 0,0 1 0,1-1 0,-1 0 0,18 0 0,22-15 0,8-11 0,-34 17 0,0 0 0,1 1 0,0 1 0,1 1 0,-1 0 0,24-5 0,-38 11 0,0 0 0,-1 0 0,1 0 0,0 0 0,0 0 0,-1 0 0,1 0 0,0 1 0,-1-1 0,1 0 0,0 1 0,-1-1 0,1 0 0,-1 1 0,1-1 0,0 1 0,-1-1 0,1 1 0,-1-1 0,1 1 0,-1-1 0,1 1 0,-1-1 0,0 1 0,1 0 0,-1-1 0,0 1 0,1 0 0,-1-1 0,0 1 0,0 0 0,0-1 0,0 1 0,0 0 0,0 0 0,0 0 0,2 38 0,-1-14 0,0-23 0,-1 0 0,1-1 0,0 1 0,-1 0 0,1-1 0,0 1 0,0 0 0,0-1 0,0 1 0,1-1 0,-1 0 0,0 1 0,0-1 0,1 0 0,-1 0 0,1 0 0,0 0 0,-1 0 0,1 0 0,-1 0 0,1 0 0,0-1 0,0 1 0,0-1 0,-1 1 0,1-1 0,0 0 0,0 1 0,0-1 0,0 0 0,0 0 0,-1-1 0,1 1 0,0 0 0,0 0 0,0-1 0,0 0 0,-1 1 0,3-2 0,7-1 0,0-1 0,-1 0 0,1 0 0,-1-2 0,10-5 0,19-19 0,-29 22 0,-1 1 0,1 0 0,0 0 0,16-7 0,-26 14 0,0 0 0,1 0 0,-1 0 0,0 0 0,0-1 0,1 1 0,-1 0 0,0 0 0,0 0 0,0 0 0,1 0 0,-1 0 0,0 0 0,0 0 0,0 1 0,1-1 0,-1 0 0,0 0 0,0 0 0,0 0 0,1 0 0,-1 0 0,0 0 0,0 0 0,0 0 0,1 1 0,-1-1 0,0 0 0,0 0 0,0 0 0,0 0 0,0 1 0,1-1 0,-1 0 0,0 0 0,0 0 0,0 1 0,0-1 0,0 0 0,0 0 0,0 0 0,0 1 0,0-1 0,0 0 0,0 0 0,0 1 0,0-1 0,0 0 0,-1 19 0,-7 16 0,5-2 164,10-26-328,9-17-493,-10 3-4601,-1-1-8558</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8.738"/>
    </inkml:context>
    <inkml:brush xml:id="br0">
      <inkml:brushProperty name="width" value="0.025" units="cm"/>
      <inkml:brushProperty name="height" value="0.025" units="cm"/>
    </inkml:brush>
  </inkml:definitions>
  <inkml:trace contextRef="#ctx0" brushRef="#br0">98 69 8872,'0'0'16395,"8"-6"-14281,8-4-1312,0 0 0,0 1 1,21-9-1,-32 16-666,1-1 0,0 1 0,0 0 0,0 0 1,1 1-1,-1-1 0,0 1 0,1 1 0,-1-1 0,1 1 0,-1 1 0,0-1 0,1 1 0,-1 0 0,8 2 0,-13-3-136,0 1 0,0-1 0,0 1 0,0-1 0,-1 1 0,1 0 0,0-1 0,0 1 0,0 0 0,-1 0 0,1-1 0,0 1 0,-1 0 0,1 0 0,-1 0 0,1 0 0,-1 0 0,1 0 0,-1 0 0,1 0 0,-1 0 0,0 0 0,0 0 0,0 0 0,1 1 0,-9 31 0,3-22 0,-1-1 0,-1 1 0,-11 14 0,-115 115 0,23-28 0,107-109 0,0 0 0,0 0 0,1 1 0,-1-1 0,1 1 0,0 0 0,0 0 0,0 0 0,1 0 0,-2 5 0,3-8 0,0 0 0,0-1 0,0 1 0,0 0 0,0 0 0,0 0 0,0-1 0,0 1 0,0 0 0,0 0 0,1-1 0,-1 1 0,0 0 0,1 0 0,-1-1 0,0 1 0,1 0 0,-1-1 0,1 1 0,-1 0 0,2 0 0,0 0 0,-1 0 0,1 0 0,0 0 0,-1 0 0,1-1 0,0 1 0,0-1 0,0 1 0,0-1 0,0 0 0,0 1 0,3-1 0,14-1 12,1 0 1,-1-1-1,0-1 1,0-1-1,33-10 1,88-43-387,-137 56 119,8-5-1610,-10-2-3318,-2 0-2461</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9.082"/>
    </inkml:context>
    <inkml:brush xml:id="br0">
      <inkml:brushProperty name="width" value="0.025" units="cm"/>
      <inkml:brushProperty name="height" value="0.025" units="cm"/>
    </inkml:brush>
  </inkml:definitions>
  <inkml:trace contextRef="#ctx0" brushRef="#br0">0 16 15535,'0'0'14061,"87"-13"-12075,-35 11-801,9 1-1185,1 1 0,-1 0-545,-4 0-4163,-9 5-5574</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9.422"/>
    </inkml:context>
    <inkml:brush xml:id="br0">
      <inkml:brushProperty name="width" value="0.025" units="cm"/>
      <inkml:brushProperty name="height" value="0.025" units="cm"/>
    </inkml:brush>
  </inkml:definitions>
  <inkml:trace contextRef="#ctx0" brushRef="#br0">6 46 21140,'0'0'10666,"-2"8"-10484,1-4-187,1-2 9,-1-1 1,1 1-1,-1 0 0,1 0 0,0-1 1,-1 1-1,1 0 0,0 0 1,0-1-1,0 1 0,1 0 0,-1 0 1,1 2-1,0-3-15,0 0 0,0 0 1,0 0-1,0 0 0,1 0 0,-1-1 1,0 1-1,1 0 0,-1-1 0,0 1 1,1-1-1,-1 1 0,1-1 0,-1 1 1,1-1-1,-1 0 0,1 0 0,-1 0 0,1 0 1,-1 0-1,1 0 0,1-1 0,3 1-18,0-1 0,0 0-1,0 0 1,0-1-1,0 0 1,0 0-1,-1 0 1,1-1-1,-1 0 1,1 0 0,-1 0-1,0-1 1,0 1-1,-1-1 1,1 0-1,-1-1 1,0 1-1,5-7 1,30-25-36,-33 37 443,-4 11-59,-4 14 244,-10 29-325,7-36-213,0 0-1,2 0 1,-2 31-1,5-49-151,0 0 1,0 0-1,0 1 1,0-1-1,0 0 1,0 1-1,0-1 1,1 0-1,-1 0 1,0 1-1,1-1 1,-1 0-1,1 0 1,-1 0-1,1 0 1,-1 0-1,1 1 1,0-1-1,0 0 1,-1-1-1,1 1 1,0 0-1,0 0 1,0 0-1,0 0 1,0-1-1,0 1 1,0 0-1,1-1 1,-1 1-1,0-1 1,0 1-1,0-1 1,1 0-1,-1 1 1,0-1-1,0 0 1,1 0-1,-1 0 1,0 0-1,0 0 1,2 0-1,17 0-7950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9.750"/>
    </inkml:context>
    <inkml:brush xml:id="br0">
      <inkml:brushProperty name="width" value="0.025" units="cm"/>
      <inkml:brushProperty name="height" value="0.025" units="cm"/>
    </inkml:brush>
  </inkml:definitions>
  <inkml:trace contextRef="#ctx0" brushRef="#br0">0 1 24023,'0'0'8744</inkml:trace>
  <inkml:trace contextRef="#ctx0" brushRef="#br0" timeOffset="1">5 252 15118,'0'0'17649,"31"-13"-18898,-14-9-9129</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0.418"/>
    </inkml:context>
    <inkml:brush xml:id="br0">
      <inkml:brushProperty name="width" value="0.025" units="cm"/>
      <inkml:brushProperty name="height" value="0.025" units="cm"/>
    </inkml:brush>
  </inkml:definitions>
  <inkml:trace contextRef="#ctx0" brushRef="#br0">311 49 18770,'0'0'6086,"-6"-8"-3289,4 5-2669,0 0 1,-1 0-1,0 0 1,1 0-1,-1 0 1,0 1-1,0-1 1,-1 1-1,1 0 1,0 0-1,-1 0 1,1 1-1,-1-1 0,-6-1 1,4 2-69,1 0-1,-1 0 1,0 1-1,0 0 1,0 0-1,1 0 1,-1 1-1,0 0 1,0 0-1,1 0 1,-1 1 0,-5 2-1,-5 2-66,1 1 1,0 1-1,1 0 0,-23 16 1,31-19 2,1-1-1,-1 1 1,1 0 0,0 0 0,0 0 0,0 1 0,1-1 0,0 1 0,0 0 0,1 1 0,-1-1 0,1 1-1,-2 8 1,4-13-2,1-1 0,0 1 0,0 0-1,0 0 1,0 0 0,0 0 0,0-1-1,1 1 1,-1 0 0,0 0-1,1 0 1,0-1 0,-1 1 0,1 0-1,0-1 1,0 1 0,0 0 0,0-1-1,0 1 1,0-1 0,0 0 0,1 1-1,-1-1 1,1 0 0,-1 0 0,0 0-1,1 0 1,0 0 0,-1 0 0,3 1-1,7 3-23,0 0-1,1-1 0,20 5 1,-6-1-1,-13-4 1,-1 1 0,0 0 0,0 1 0,0 1 0,-1 0 0,16 12 0,-25-17 82,0-1 0,0 1 0,0 0-1,0 0 1,-1 0 0,1 0 0,-1 0 0,1 0 0,-1 0 0,0 1 0,1-1-1,-1 0 1,0 1 0,-1-1 0,1 1 0,0-1 0,-1 1 0,1 0 0,-1-1-1,0 1 1,0-1 0,0 1 0,0 0 0,0-1 0,-1 1 0,1-1 0,-1 1-1,0 0 1,0-1 0,1 0 0,-2 1 0,1-1 0,0 1 0,0-1 0,-1 0-1,1 0 1,-1 0 0,0 0 0,0 0 0,-2 2 0,-4 3-3,0 1 0,-1-1 0,0-1 0,0 1 1,0-2-1,-1 1 0,0-1 0,0-1 0,0 0 0,-1 0 1,0-1-1,1 0 0,-1-1 0,0 0 0,0-1 0,0 0 1,-1-1-1,-21-2 0,32 2-61,0-1 1,1 1-1,-1 0 1,0 0-1,0-1 1,0 1-1,0-1 1,0 1-1,0 0 0,1-1 1,-1 0-1,0 1 1,0-1-1,1 1 1,-1-1-1,0 0 1,1 0-1,-1 1 0,1-1 1,-1 0-1,1 0 1,-1 0-1,1 0 1,0 1-1,-1-1 1,1 0-1,0 0 0,0 0 1,-1 0-1,1 0 1,0 0-1,0 0 1,0 0-1,0 0 1,0 0-1,1 0 0,-1 0 1,0 0-1,0 1 1,1-1-1,-1 0 1,0 0-1,1 0 1,-1 0-1,1 0 0,0-1 1,1-2-235,1 0-1,-1 0 1,1 0 0,0 0-1,0 0 1,0 0 0,0 1-1,6-4 1,9-5-2307,0 0-1,2 2 0,-1 0 1,1 2-1,23-8 1,11 1-6271</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0.794"/>
    </inkml:context>
    <inkml:brush xml:id="br0">
      <inkml:brushProperty name="width" value="0.025" units="cm"/>
      <inkml:brushProperty name="height" value="0.025" units="cm"/>
    </inkml:brush>
  </inkml:definitions>
  <inkml:trace contextRef="#ctx0" brushRef="#br0">43 64 3844,'0'0'13073,"-3"8"-7585,-6 8-3764,5-9-841,-1 1 0,1-1 0,1 1-1,-1 0 1,2 0 0,-1 0 0,-3 17 0,7-25-897,0 1 0,-1-1 0,1 1-1,-1-1 1,1 0 0,0 1 0,-1-1 0,1 0-1,0 0 1,-1 1 0,1-1 0,0 0 0,-1 0-1,1 0 1,0 0 0,0 0 0,-1 0 0,1 0-1,0 0 1,-1 0 0,1 0 0,0 0 0,0 0-1,-1 0 1,1-1 0,0 1 0,0-1 0,22-5-133,-9-2 12,1-1 1,-2-1 0,0 0-1,0 0 1,0-1 0,-2-1-1,1 0 1,15-23 0,7-5 280,-34 39-134,0 1 0,0 0-1,1 0 1,-1-1 0,0 1 0,0 0-1,0-1 1,0 1 0,1 0-1,-1 0 1,0-1 0,0 1-1,1 0 1,-1 0 0,0-1 0,0 1-1,1 0 1,-1 0 0,0 0-1,1 0 1,-1 0 0,0-1-1,1 1 1,-1 0 0,0 0 0,1 0-1,-1 0 1,0 0 0,1 0-1,-1 0 1,0 0 0,1 0-1,-1 0 1,0 0 0,1 0-1,-1 0 1,0 0 0,1 1 0,-1-1-1,0 0 1,0 0 0,1 0-1,-1 0 1,0 1 0,1-1-1,-1 0 1,0 0 0,0 1 0,0-1-1,1 0 1,-1 0 0,0 1-1,0-1 1,0 0 0,1 0-1,-1 1 1,0 0 0,4 31 667,-8 45 201,3-75-865,0 8-18,0 1-1,1 0 0,0-1 1,0 1-1,1 0 1,3 10-1,-4-19-74,1 0 0,-1-1 0,1 1 0,0 0 0,-1-1 0,1 1-1,0-1 1,0 1 0,0-1 0,0 1 0,0-1 0,0 0 0,1 0 0,-1 0-1,0 1 1,1-1 0,-1 0 0,3 1 0,-2-2-125,1 1 1,-1-1-1,0 1 0,1-1 1,-1 0-1,0 0 0,1 0 1,-1-1-1,1 1 0,-1 0 1,0-1-1,1 1 0,-1-1 1,0 0-1,0 0 1,0 0-1,4-2 0,-1-1-683,0 1 0,-1-1 0,1 0 0,-1-1-1,0 1 1,0-1 0,0 1 0,-1-1 0,6-9 0,13-26-8382</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1.136"/>
    </inkml:context>
    <inkml:brush xml:id="br0">
      <inkml:brushProperty name="width" value="0.025" units="cm"/>
      <inkml:brushProperty name="height" value="0.025" units="cm"/>
    </inkml:brush>
  </inkml:definitions>
  <inkml:trace contextRef="#ctx0" brushRef="#br0">84 1 12556,'-6'8'6230,"-8"12"-3317,2 2 0,-19 41 1,27-54-2492,0 1 0,1-1 0,0 1 0,1-1 0,0 1 0,1 0 0,0 0 1,0 0-1,1 0 0,1 0 0,1 11 0,-1-19-416,-1 0 1,1 0 0,0-1-1,0 1 1,1 0-1,-1-1 1,0 1 0,0-1-1,1 0 1,-1 1-1,1-1 1,-1 0 0,1 0-1,0 0 1,-1 0-1,1 0 1,0 0-1,0 0 1,0-1 0,0 1-1,0 0 1,-1-1-1,1 0 1,0 0 0,0 1-1,0-1 1,0 0-1,0 0 1,4-1 0,3 1-63,1-1 0,-1 0 1,0-1-1,17-4 1,-18 3 11,1 0-299,1-1-1,1 1 1,-1 1 0,0 0 0,16-1-1,-25 4 355,0-1-1,0 0 0,0 1 1,0 0-1,-1-1 0,1 1 1,0-1-1,0 1 0,0 0 1,0 0-1,-1 0 0,1-1 1,0 1-1,-1 0 0,1 0 1,-1 0-1,1 0 0,-1 0 1,1 0-1,-1 0 0,1 0 1,-1 0-1,0 0 0,0 0 1,0 0-1,0 1 0,0-1 1,0 0-1,0 0 0,0 0 1,0 0-1,0 0 0,0 0 1,-1 0-1,1 2 0,-10 42 1343,6-37-1283,0 1 0,0-1 0,-1 0 0,0 0 0,-1-1 0,-7 9 0,11-14-63,-1 1 1,1 0-1,-1-1 1,0 1 0,0-1-1,0 0 1,0 0 0,0 0-1,0-1 1,-1 1 0,1-1-1,0 1 1,-1-1 0,1 0-1,-1-1 1,0 1 0,1 0-1,-6-1 1,8-1-47,-1 1-1,1-1 1,0 0 0,0 0-1,0 0 1,0 0 0,0 0-1,0 0 1,0 0 0,0-1-1,0 1 1,0 0 0,1 0-1,-1-1 1,0 1 0,1 0-1,-1-1 1,1 1 0,0-1 0,-1 1-1,1 0 1,0-1 0,0 1-1,0-1 1,0 1 0,0-1-1,0-1 1,3-45-4257,7 27-3802,4 1-3359</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1.718"/>
    </inkml:context>
    <inkml:brush xml:id="br0">
      <inkml:brushProperty name="width" value="0.025" units="cm"/>
      <inkml:brushProperty name="height" value="0.025" units="cm"/>
    </inkml:brush>
  </inkml:definitions>
  <inkml:trace contextRef="#ctx0" brushRef="#br0">49 8 15214,'0'0'16635,"-3"8"-15792,2-5-835,-8 20 2,1 1-1,1-1 1,1 1-1,1 1 1,1-1-1,-1 44 1,5-66-10,0-1 0,0 1 0,0 0 0,0-1 0,0 1 0,1-1 0,-1 1 0,1-1 0,-1 1 0,1-1 0,-1 1 0,1-1 0,0 0 0,0 1 0,0-1 0,0 0 0,0 0 0,0 1 0,0-1 0,0 0 0,0 0 0,1 0 0,-1 0 0,0 0 0,0-1 0,1 1 0,-1 0 0,1-1 0,-1 1 0,1-1 0,-1 1 0,1-1 0,-1 0 0,1 1 0,0-1 0,-1 0 0,1 0 0,2-1 0,0 1 0,1-1 0,-1 0 0,0 0 0,0 0 0,0 0 0,0-1 0,0 1 0,-1-1 0,1 0 0,0 0 0,-1-1 0,0 1 0,6-5 0,10-17 0,-1-1 0,-1 0 0,-1-1 0,-2-1 0,0 0 0,-2-1 0,10-31 0,-26 69 0,1 0 0,1 1 0,0-1 0,0 1 0,1 13 0,0-21 0,1-1 0,0 1 0,0-1 0,0 1 0,0 0 0,0-1 0,1 1 0,-1-1 0,1 1 0,0-1 0,0 1 0,0-1 0,0 0 0,0 1 0,0-1 0,0 0 0,1 0 0,-1 0 0,1 0 0,0 0 0,-1 0 0,1 0 0,0-1 0,0 1 0,0-1 0,1 1 0,-1-1 0,0 0 0,0 0 0,1 0 0,4 2 0,-1-2 0,0-1 0,0 1 0,0-1 0,0 0 0,0 0 0,0-1 0,0 0 0,0 0 0,0-1 0,-1 1 0,1-1 0,0 0 0,-1-1 0,1 1 0,-1-1 0,0 0 0,0-1 0,5-3 0,6-7 0,0-1 0,-1 0 0,21-29 0,-34 42 0,-21 23 0,-29 37 0,46-55 0,0 0 0,-1 1 0,1-1 0,1 1 0,-1-1 0,0 1 0,1 0 0,0-1 0,0 1 0,0 0 0,0 0 0,1 0 0,-1 0 0,1 6 0,1-9 0,-1-1 0,1 1 0,0 0 0,-1-1 0,1 1 0,0-1 0,-1 1 0,1-1 0,0 0 0,0 1 0,0-1 0,0 0 0,-1 1 0,1-1 0,0 0 0,0 0 0,0 0 0,0 0 0,0 0 0,0 0 0,0 0 0,0 0 0,1 0 0,25-2 0,-14-1 0,-1-1 0,1 0 0,-1 0 0,1-2 0,22-12 0,-25 12 0,1 0 0,0 1 0,0 0 0,0 1 0,1 0 0,0 0 0,16-1 0,-27 5 0,0 1 0,-1-1 0,1 1 0,0-1 0,0 1 0,0-1 0,-1 1 0,1 0 0,0 0 0,-1-1 0,1 1 0,0 0 0,-1 0 0,1 0 0,-1 0 0,1 0 0,-1 0 0,0 0 0,1 0 0,-1 0 0,0 0 0,0 0 0,0 0 0,0 0 0,0 0 0,0 0 0,0 0 0,0 0 0,0 0 0,0 0 0,-1 1 0,-1 44 0,1-40 0,1-5 0,-1 1 0,1-1 0,0 0 0,0 0 0,0 0 0,0 0 0,0 0 0,0 0 0,0 0 0,0 0 0,0 0 0,1 0 0,-1 0 0,0 0 0,1 0 0,-1 0 0,0 0 0,1 0 0,0 0 0,-1 0 0,1 0 0,-1 0 0,1 0 0,0 0 0,0-1 0,-1 1 0,1 0 0,0-1 0,0 1 0,0 0 0,0-1 0,0 1 0,1-1 0,1 1 0,-1-1 0,1 0 0,-1 0 0,1 0 0,-1-1 0,1 1 0,-1-1 0,1 1 0,-1-1 0,1 0 0,-1 0 0,1 0 0,-1 0 0,3-2 0,9-6-549,-1 0 0,0-1-1,17-16 1,32-40-4963,-21 18-2378</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2.201"/>
    </inkml:context>
    <inkml:brush xml:id="br0">
      <inkml:brushProperty name="width" value="0.025" units="cm"/>
      <inkml:brushProperty name="height" value="0.025" units="cm"/>
    </inkml:brush>
  </inkml:definitions>
  <inkml:trace contextRef="#ctx0" brushRef="#br0">83 0 18321,'0'0'10597,"-6"10"-9086,-2 5-1272,0 0 1,2 0-1,0 0 1,1 1 0,0 0-1,1 0 1,-2 21-1,-6 37-173,6-44-47,1 0 0,0 37 0,25-99 280,-8 4-299,-1 0 0,-1-1 0,7-33 0,21 107 0,-35-42 0,-1 0 0,2 0 0,-1-1 0,0 1 0,0-1 0,1 0 0,-1 0 0,1 0 0,0-1 0,0 1 0,-1-1 0,1 0 0,0 0 0,0 0 0,0 0 0,0-1 0,0 0 0,0 1 0,0-2 0,1 1 0,-1 0 0,0-1 0,0 0 0,0 0 0,-1 0 0,1 0 0,0 0 0,0-1 0,-1 0 0,8-4 0,2-4 0,0 0 0,0-1 0,-1 0 0,0-1 0,-1-1 0,10-14 0,-23 54 0,-13 19 0,10-33 0,0-1 0,0 1 0,2 1 0,-1-1 0,2 0 0,0 1 0,0 0 0,1-1 0,1 1 0,2 16 0,-2-29 0,0-1 0,0 1 0,0-1 0,0 1 0,1 0 0,-1-1 1,0 1-1,1-1 0,-1 1 0,0-1 0,1 1 0,-1-1 0,0 0 0,1 1 0,-1-1 0,1 1 0,-1-1 0,1 0 1,-1 1-1,1-1 0,-1 0 0,1 0 0,0 1 0,-1-1 0,1 0 0,-1 0 0,1 0 0,-1 0 0,1 0 0,0 1 1,-1-1-1,1 0 0,0-1 0,-1 1 0,1 0 0,-1 0 0,1 0 0,-1 0 0,1 0 0,0-1 0,-1 1 0,1 0 1,-1 0-1,1-1 0,-1 1 0,1 0 0,0-1 0,23-20-20,-6-11-1446,-3-5-3864,-1-12-3008</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2.576"/>
    </inkml:context>
    <inkml:brush xml:id="br0">
      <inkml:brushProperty name="width" value="0.025" units="cm"/>
      <inkml:brushProperty name="height" value="0.025" units="cm"/>
    </inkml:brush>
  </inkml:definitions>
  <inkml:trace contextRef="#ctx0" brushRef="#br0">20 0 13581,'0'0'14606,"-19"58"-14190,28-41-320,7 1-1121,2 0-2050,2-2-2562,-4-3-5510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2.965"/>
    </inkml:context>
    <inkml:brush xml:id="br0">
      <inkml:brushProperty name="width" value="0.025" units="cm"/>
      <inkml:brushProperty name="height" value="0.025" units="cm"/>
    </inkml:brush>
  </inkml:definitions>
  <inkml:trace contextRef="#ctx0" brushRef="#br0">89 0 18385,'0'0'11515,"-10"9"-9673,4-3-1609,-39 41 433,42-43-656,0 0 0,0 1-1,0-1 1,1 1 0,0 0-1,0 0 1,0-1 0,0 1-1,1 1 1,-1-1 0,1 0-1,0 8 1,2-12-8,-1 0-1,1-1 1,-1 1 0,1-1-1,0 1 1,-1-1 0,1 1-1,0-1 1,0 1 0,-1-1-1,1 0 1,0 1 0,0-1-1,0 0 1,0 0-1,-1 0 1,1 0 0,0 1-1,0-1 1,0 0 0,0 0-1,0 0 1,-1-1 0,1 1-1,0 0 1,0 0 0,0 0-1,1-1 1,28-6-242,26-21-3470,11-4-1965,-61 30 5621,0 1 1,0-1 0,0 1-1,0 1 1,0-1 0,7 1-1,-12 1 232,0 0-1,1-1 0,-1 1 1,0 0-1,0 0 1,0 0-1,0 1 0,-1-1 1,1 0-1,0 0 1,0 0-1,-1 1 0,1-1 1,-1 0-1,1 0 1,-1 1-1,1-1 0,-1 1 1,0-1-1,0 0 1,0 1-1,1-1 0,-1 1 1,-1-1-1,1 0 1,0 1-1,0-1 0,0 1 1,-2 1-1,-6 47 2108,8-49-2257,0-1-1,-1 1 1,1 0-1,0-1 0,0 1 1,0 0-1,0-1 0,-1 1 1,1 0-1,0-1 0,0 1 1,0 0-1,0 0 0,1-1 1,-1 1-1,0 0 0,0-1 1,0 1-1,0 0 1,1-1-1,-1 1 0,0-1 1,1 1-1,-1 0 0,0-1 1,1 1-1,-1-1 0,1 1 1,-1-1-1,1 1 0,-1-1 1,1 1-1,-1-1 1,2 1-1,0 0-34,1-1 1,-1 1-1,0-1 1,1 0 0,-1 0-1,1 0 1,-1 0-1,0 0 1,1 0-1,4-2 1,71-23-2647,-63 19 1302,12-3-1860,58-11-1,-28 13 4350,3 5 3453,-57 2-4384,0-1 1,0 1-1,-1-1 1,1 0-1,0 1 0,0-1 1,-1-1-1,1 1 1,0 0-1,-1-1 0,1 1 1,-1-1-1,4-3 1,-4 3 12,1 0 1,-1 0-1,1 1 1,-1-1-1,1 1 1,-1 0-1,1-1 1,0 1-1,3-1 1,-5 41-221,-1-38 9,0 1-1,1 0 1,-1-1 0,0 1 0,0-1 0,1 1 0,-1 0 0,1-1 0,-1 1 0,1-1 0,0 1 0,0-1 0,-1 1-1,1-1 1,0 0 0,0 1 0,1-1 0,-1 0 0,0 0 0,0 0 0,3 2 0,-1-1-4,1 0 1,-1-1 0,1 1 0,-1-1 0,1 0-1,-1 0 1,1 0 0,0-1 0,5 1-1,1 0-88,-1-1 0,1-1 0,-1 0 0,0 0 0,1-1 0,-1 0 0,11-4 0,12-9-565,-25 11 564,0 0-1,1 0 0,0 1 1,-1 0-1,1 0 1,0 1-1,17-3 1,-23 17 858,-1 4-2490,3-10-4955,8-4-4812</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4.617"/>
    </inkml:context>
    <inkml:brush xml:id="br0">
      <inkml:brushProperty name="width" value="0.025" units="cm"/>
      <inkml:brushProperty name="height" value="0.025" units="cm"/>
    </inkml:brush>
  </inkml:definitions>
  <inkml:trace contextRef="#ctx0" brushRef="#br0">173 129 17617,'0'0'3096,"-11"-3"-1756,5 1-1235,3 0-34,-1 1 1,1 0-1,0 0 0,-1 0 0,1 0 1,-1 0-1,1 1 0,-1-1 0,1 1 0,-1 0 1,1 0-1,-1 0 0,1 1 0,-1-1 1,1 1-1,-1 0 0,1 0 0,-1 0 1,1 0-1,0 1 0,0-1 0,0 1 1,0 0-1,0 0 0,0 0 0,-4 4 0,-2 5-66,2 0 0,-1 1 0,2-1 0,-1 1 0,-5 17 0,10-23 148,-1 1 1,1-1-1,1 1 0,-1 0 1,1 0-1,0-1 0,1 1 1,-1 0-1,1 0 1,1 0-1,-1 0 0,3 7 1,-3-13-118,1 0 0,-1 0-1,1 0 1,0 0 0,-1-1 0,1 1 0,0 0 0,0 0 0,0-1 0,0 1 0,-1 0 0,1-1 0,0 1 0,0-1 0,0 1-1,0-1 1,1 1 0,-1-1 0,0 0 0,0 0 0,0 1 0,0-1 0,0 0 0,0 0 0,0 0 0,0 0 0,1 0 0,-1-1-1,2 1 1,34-9 664,-23 1-472,0 0-1,0-1 0,-1 0 0,0-1 0,0 0 1,21-23-1,-8 3 269,39-55 1,-56 72-279,-1 1 1,-1-1-1,0 0 0,0 0 0,-1-1 0,-1 0 1,4-15-1,-9 30-220,0-1 1,0 0-1,0 0 0,0 0 1,0 0-1,0 0 1,0 1-1,0-1 0,0 0 1,0 0-1,0 0 0,-1 0 1,1 0-1,0 0 1,0 1-1,0-1 0,0 0 1,0 0-1,0 0 1,0 0-1,-1 0 0,1 0 1,0 0-1,0 0 1,0 0-1,0 1 0,0-1 1,-1 0-1,1 0 1,0 0-1,0 0 0,0 0 1,0 0-1,0 0 0,-1 0 1,1 0-1,0 0 1,0 0-1,0 0 0,0 0 1,0 0-1,-1 0 1,1 0-1,0-1 0,0 1 1,0 0-1,0 0 1,0 0-1,-1 0 0,1 0 1,0 0-1,0 0 1,0 0-1,0 0 0,0-1 1,0 1-1,0 0 0,-1 0 1,1 0-1,0 0 1,0 0-1,0-1 0,-20 29 108,1 0 0,1 1 0,1 1 0,2 0 0,-17 49 0,30-75-104,1 1 1,0-1-1,-1 0 0,1 1 1,1-1-1,-1 1 1,1-1-1,0 1 0,0 0 1,1 6-1,-1-9-2,1-1 0,-1 0 0,1 0 0,0 0 0,0 1-1,0-1 1,0 0 0,-1 0 0,1 0 0,0 0 0,1-1 0,-1 1-1,0 0 1,0 0 0,0-1 0,0 1 0,1 0 0,-1-1 0,0 1-1,1-1 1,-1 0 0,0 1 0,1-1 0,-1 0 0,0 0 0,1 0-1,-1 0 1,1 0 0,-1 0 0,0 0 0,1-1 0,-1 1 0,0 0-1,1-1 1,-1 1 0,2-2 0,8-1 0,-1-1 0,0 0 0,0 0 0,0-1 0,0-1 0,-1 1 0,0-2 0,0 1 0,-1-1 0,12-12 0,-4 2 0,0 0 0,-2-1 0,25-39 0,-24 23 0,-15 34 0,0 1 0,0-1 0,0 0 0,-1 0 0,1 0 0,0 1 0,0-1 0,0 0 0,0 0 0,0 0 0,0 0 0,-1 0 0,1 1 0,0-1 0,0 0 0,0 0 0,0 0 0,-1 0 0,1 0 0,0 0 0,0 0 0,0 0 0,-1 0 0,1 0 0,0 0 0,0 0 0,0 0 0,-1 0 0,1 0 0,0 0 0,0 0 0,0 0 0,-1 0 0,1 0 0,0 0 0,0 0 0,0 0 0,-1 0 0,1 0 0,0 0 0,0-1 0,0 1 0,0 0 0,-1 0 0,1 0 0,0 0 0,0 0 0,0-1 0,0 1 0,0 0 0,0 0 0,-1 0 0,1 0 0,0-1 0,0 1 0,0 0 0,0 0 0,0 0 0,0-1 0,0 1 0,0 0 0,0 0 0,0 0 0,0-1 0,0 1 0,0 0 0,0 0 0,0-1 0,-17 16 0,1 0 0,1 1 0,0 1 0,1 0 0,1 1 0,-20 35 0,32-52 4,1 0 0,0 1-1,-1-1 1,1 0 0,0 1 0,0-1 0,-1 0 0,1 1-1,0-1 1,0 1 0,1-1 0,-1 0 0,0 1 0,0-1-1,1 1 1,-1-1 0,1 0 0,-1 0 0,1 1 0,-1-1-1,1 0 1,0 0 0,0 1 0,-1-1 0,1 0 0,0 0-1,0 0 1,0 0 0,0 0 0,1-1 0,-1 1 0,0 0-1,0 0 1,0-1 0,1 1 0,-1-1 0,2 2 0,9 2-92,-1 1 0,1-2 0,17 5 0,-14-5-320,19 5-3946,-10-5-3399,2-2-5919</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4.989"/>
    </inkml:context>
    <inkml:brush xml:id="br0">
      <inkml:brushProperty name="width" value="0.025" units="cm"/>
      <inkml:brushProperty name="height" value="0.025" units="cm"/>
    </inkml:brush>
  </inkml:definitions>
  <inkml:trace contextRef="#ctx0" brushRef="#br0">155 0 21396,'0'0'3684,"-9"2"-380,-5 2-2583,0 1 0,1 0 0,-21 11 0,27-13-571,0 1 0,0 0 0,1 0 0,-1 1 0,1 0 0,0 0-1,0 1 1,1 0 0,-8 10 0,13-16-150,0 1 0,0-1 0,0 1 0,0-1 0,0 1 0,0-1 0,0 0 0,1 1 0,-1-1 0,0 1 0,0-1 0,1 0 0,-1 1 0,0-1 0,0 1 0,1-1 0,-1 0 0,1 1 0,-1-1 0,0 0 0,1 0 0,-1 1 0,1-1 0,-1 0 0,0 0 0,1 1 0,-1-1 0,1 0 0,-1 0 0,1 0 0,-1 0 0,1 0 0,-1 0 0,1 0 0,-1 0 0,1 0 0,-1 0 0,0 0 0,1 0 0,-1 0 0,1 0 0,-1-1 0,1 1 0,34 1 0,-28-1 0,19-1-473,50 3-3187,-71-2 3443,0 1 0,0 0 0,0 0 0,0 0 0,0 1 0,0 0 0,-1 0 0,1 0 0,-1 0 0,1 1 0,7 5 0,-11-7 282,0 0-1,0 0 1,0 0 0,0 0-1,0 0 1,0 1 0,-1-1-1,1 0 1,0 0 0,-1 0-1,1 1 1,-1-1-1,0 0 1,1 1 0,-1-1-1,0 0 1,0 1 0,1-1-1,-1 1 1,0-1 0,-1 0-1,1 1 1,0-1 0,0 0-1,0 1 1,-1-1 0,1 0-1,-1 1 1,1-1 0,-1 0-1,0 0 1,1 1 0,-1-1-1,0 0 1,0 0 0,0 0-1,0 0 1,0 0 0,0 0-1,0 0 1,0 0 0,0-1-1,0 1 1,-2 1-1,-8 5 862,1 0-1,-1 0 0,-20 7 0,23-10-798,-7 3-127,-1 0 0,0 0 0,0-2 0,-1 0 0,1-1 0,-27 3 0,43-7-32,0 0 0,0 0 0,0 0-1,0 0 1,0 0 0,1 0 0,-1-1 0,0 1 0,0 0 0,0 0 0,0 0-1,0 0 1,0-1 0,0 1 0,0 0 0,0 0 0,0 0 0,0 0 0,0-1-1,0 1 1,0 0 0,0 0 0,0 0 0,0 0 0,0-1 0,0 1 0,0 0-1,0 0 1,0 0 0,0 0 0,0-1 0,0 1 0,0 0 0,0 0 0,0 0-1,0 0 1,0 0 0,-1-1 0,1 1 0,0 0 0,0 0 0,0 0 0,0 0-1,0 0 1,0 0 0,-1 0 0,1-1 0,0 1 0,0 0 0,0 0-1,0 0 1,-1 0 0,1 0 0,0 0 0,0 0 0,0 0 0,0 0 0,-1 0-1,1 0 1,0 0 0,0 0 0,0 0 0,0 0 0,-1 0 0,1 0 0,10-8-6371,13-8-3716</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5.441"/>
    </inkml:context>
    <inkml:brush xml:id="br0">
      <inkml:brushProperty name="width" value="0.025" units="cm"/>
      <inkml:brushProperty name="height" value="0.025" units="cm"/>
    </inkml:brush>
  </inkml:definitions>
  <inkml:trace contextRef="#ctx0" brushRef="#br0">174 29 13997,'0'0'11905,"-9"-6"-8745,7 4-3044,-1-1 0,0 1-1,0 0 1,0 0 0,0 1 0,0-1 0,0 0-1,-1 1 1,1 0 0,-1 0 0,1 0-1,-1 0 1,1 1 0,-1-1 0,1 1 0,-1 0-1,1 0 1,-1 0 0,0 0 0,1 1-1,-1 0 1,1-1 0,-1 1 0,1 0 0,0 1-1,-1-1 1,1 1 0,0-1 0,0 1-1,0 0 1,-3 2 0,0 1-116,0 0 0,0 0 0,1 0 0,-1 0 0,1 1 0,1 0 0,-7 9 0,10-13 0,0-1 0,0 0 0,1 1 0,-1-1 0,0 1 0,1-1 0,-1 1 0,1-1 0,-1 1 0,1-1 0,0 1 0,0-1 0,0 1 0,0-1 0,0 1 0,0 0 0,0-1 0,0 1 0,1-1 0,-1 1 0,0-1 0,1 1 0,-1-1 0,1 1 0,0-1 0,0 0 0,-1 1 0,1-1 0,0 0 0,0 1 0,0-1 0,0 0 0,1 0 0,-1 0 0,0 0 0,0 0 0,1 0 0,-1 0 0,0-1 0,1 1 0,2 1 0,12 4-211,0-1 0,0 0-1,33 5 1,-35-8 65,-1 0 0,0 1 0,0 1 0,0 0 0,0 1 0,0 0 0,11 7 0,-22-11 158,-1 0 0,1 0-1,-1 0 1,0 0-1,1 0 1,-1 0-1,0 0 1,0 0 0,0 0-1,0 0 1,0 1-1,0-1 1,0 0-1,0 1 1,-1-1 0,1 1-1,0-1 1,-1 1-1,1-1 1,-1 1 0,1 0-1,-1-1 1,0 1-1,0-1 1,0 4-1,-1-2 39,0-1-1,0 1 1,0 0-1,0-1 1,0 1 0,-1-1-1,1 1 1,-1-1-1,0 0 1,0 0-1,0 1 1,0-1-1,-3 2 1,-5 4 119,0-1 1,0 0 0,-1-1 0,0 0-1,-20 8 1,17-10-170,-1-1 0,1 0 0,-1-1 0,0 0 0,-22-2 0,36 0-70,1 0-1,-1 0 1,0 0 0,1 0 0,-1 0-1,1 0 1,-1 0 0,1 0-1,-1-1 1,0 1 0,1 0 0,-1 0-1,1-1 1,-1 1 0,1 0-1,-1-1 1,1 1 0,0-1 0,-1 1-1,1 0 1,-1-1 0,1 1-1,0-1 1,-1 1 0,1-1-1,0 0 1,-1 0-260,1 0 0,0 0 0,0 0 0,0 0 0,-1 0 0,1 0 0,0 0 0,0 1 0,1-1 0,-1 0 0,0 0 0,0 0 0,0 0 0,1 0 0,-1 0 0,0 0 0,1 1 0,0-2 0,9-10-10016</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7.126"/>
    </inkml:context>
    <inkml:brush xml:id="br0">
      <inkml:brushProperty name="width" value="0.025" units="cm"/>
      <inkml:brushProperty name="height" value="0.025" units="cm"/>
    </inkml:brush>
  </inkml:definitions>
  <inkml:trace contextRef="#ctx0" brushRef="#br0">83 152 14414,'0'0'1777,"6"-10"1053,-2 4-2562,24-47 4065,-25 49-3839,-2-1 0,1 0 0,0 0 0,-1 0 0,0 0 0,0 0 0,-1 0 0,1 0 0,-1 0 0,0 0 0,-1-1 0,0-5 0,0 10-459,1 1-1,0-1 1,-1 0-1,1 0 0,-1 1 1,1-1-1,0 1 0,-1-1 1,0 0-1,1 1 1,-1-1-1,1 1 0,-1-1 1,0 1-1,1 0 1,-1-1-1,0 1 0,0-1 1,1 1-1,-1 0 0,0 0 1,0 0-1,1-1 1,-1 1-1,0 0 0,0 0 1,0 0-1,1 0 0,-1 0 1,0 0-1,0 0 1,0 1-1,1-1 0,-1 0 1,0 0-1,0 1 0,-1 0 1,-28 15-23,23-9 35,0 0 0,0 0 1,1 1-1,-1 0 0,2 0 0,-1 0 1,1 1-1,1-1 0,0 1 0,0 0 0,0 1 1,-3 16-1,7-25-43,0 0 0,0 0 0,0 0 0,0 0 0,0 0-1,0 0 1,0 0 0,1-1 0,-1 1 0,0 0 0,0 0 0,1 0 0,-1 0 0,1 0 0,-1-1 0,1 1 0,-1 0-1,1 0 1,-1-1 0,1 1 0,0 0 0,-1-1 0,1 1 0,0 0 0,-1-1 0,1 1 0,1-1 0,29 5 80,-23-6-64,0 0 0,0 0 1,0-1-1,0 0 0,14-6 0,-7-1-1,-1 0-1,-1 0 1,1-1 0,13-14-1,25-19 70,-51 43-99,-1 0 0,1 1 0,-1-1 0,0 0 0,1 1 0,-1-1 0,0 0 0,1 1 0,-1-1 0,0 0 1,0 1-1,1-1 0,-1 1 0,0-1 0,0 1 0,0-1 0,0 0 0,0 1 0,1-1 0,-1 1 0,0-1 0,0 1 0,0-1 0,0 1 0,0-1 0,0 1 0,0-1 0,-1 1 0,1-1 0,0 0 0,0 1 0,0-1 0,0 1 0,-1-1 0,1 1 0,0-1 0,0 0 0,-1 1 0,-4 24-14,-4-2 133,4-12 11,1-1 0,1 1 1,0 0-1,-3 14 0,6-24-118,0-1 1,1 1-1,-1-1 0,0 1 0,0 0 0,0-1 0,0 1 0,1 0 0,-1-1 0,0 1 1,0-1-1,1 1 0,-1-1 0,0 1 0,1-1 0,-1 1 0,1-1 0,-1 1 0,1-1 1,-1 1-1,1-1 0,-1 0 0,1 1 0,-1-1 0,1 0 0,-1 0 0,1 1 0,0-1 1,-1 0-1,1 0 0,0 0 0,-1 0 0,1 1 0,-1-1 0,1 0 0,0 0 0,-1 0 1,1-1-1,0 1 0,-1 0 0,1 0 0,0 0 0,-1 0 0,1-1 0,-1 1 0,1 0 1,0-1-1,33-11-12,50-43 11,-62 38 0,47-25 0,-68 41 0,-1 0 0,1 1 0,0-1 0,-1 1 0,1-1 0,0 1 0,-1 0 0,1-1 0,0 1 0,0 0 0,-1-1 0,1 1 0,0 0 0,0 0 0,0 0 0,-1-1 0,1 1 0,0 0 0,0 0 0,0 0 0,0 1 0,-1-1 0,1 0 0,0 0 0,0 0 0,0 1 0,-1-1 0,1 0 0,0 1 0,0-1 0,-1 0 0,1 1 0,0-1 0,-1 1 0,1-1 0,-1 1 0,1 0 0,0-1 0,-1 1 0,1-1 0,-1 1 0,0 0 0,1 0 0,-1-1 0,1 1 0,-1 1 0,1 43 0,-2-26 0,2-18 0,1-1 0,-1 1 0,0-1 0,1 0 0,-1 0 0,1 0 0,-1 0 0,1 0 0,-1 0 0,1 0 0,-1 0 0,1 0 0,-1-1 0,1 1 0,-1 0 0,0-1 0,1 0 0,1 0 0,30-18 0,-28 15 0,0 0 0,1 0 0,0 1 0,-1 0 0,1 0 0,0 1 0,0-1 0,0 1 0,1 0 0,-1 1 0,1 0 0,-1 0 0,9 0 0,-14 1 2,0 1-1,-1 0 1,1 0 0,0 0-1,-1 0 1,1 0-1,0 0 1,-1 0 0,1 0-1,-1 0 1,1 0 0,-1 0-1,0 0 1,1 0-1,-1 0 1,0 0 0,0 0-1,0 0 1,0 1 0,0-1-1,0 0 1,0 0 0,0 0-1,0 0 1,-1 0-1,1 2 1,-7 30-863,-2-15-2635,-1-4-3273</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8.207"/>
    </inkml:context>
    <inkml:brush xml:id="br0">
      <inkml:brushProperty name="width" value="0.025" units="cm"/>
      <inkml:brushProperty name="height" value="0.025" units="cm"/>
    </inkml:brush>
  </inkml:definitions>
  <inkml:trace contextRef="#ctx0" brushRef="#br0">101 201 5701,'0'0'6444,"5"-8"-3983,-2 2-1698,22-41 2744,-23 44-2735,-1 0-1,0 0 1,0 0-1,0-1 0,-1 1 1,1 0-1,-1 0 1,0-1-1,0-3 0,-19 9 2769,13 1-3462,-1 1 0,1 0 0,-1 1 0,2-1 0,-1 1 0,0 0 0,1 1 0,0-1 0,-6 9 0,0 1-81,0 1-1,-13 26 0,22-39-5,1 0 0,-1 1 0,1-1 0,0 1 0,-1 0 0,2-1 0,-1 1 0,0 0 0,1-1 1,0 6-1,0-8 5,0 0-1,0 0 1,1-1 0,-1 1 0,1 0 0,-1 0 0,1 0 0,-1 0 0,1-1 0,-1 1 0,1 0 0,-1-1 0,1 1-1,0 0 1,-1-1 0,1 1 0,0-1 0,0 1 0,0-1 0,-1 1 0,1-1 0,0 0 0,0 1 0,0-1 0,0 0-1,0 0 1,0 1 0,0-1 0,-1 0 0,1 0 0,0 0 0,0 0 0,0 0 0,0-1 0,0 1 0,0 0 0,0 0-1,0-1 1,0 1 0,-1 0 0,1-1 0,0 1 0,1-1 0,7-3 16,0 0 1,-1 0-1,1 0 1,-1-1-1,0-1 1,-1 1-1,1-1 1,-1-1-1,12-13 1,2-3-12,29-45 1,-37 49 89,-1-1 0,0 0-1,-1-1 1,11-33 0,-25 54 44,-10 14-125,-11 18 37,10-10 35,-37 68 156,48-84-160,0 0 1,1 1-1,-1-1 0,1 1 1,1 0-1,-1-1 0,1 1 1,0 0-1,1 0 0,-1 0 1,2 12-1,0-18-75,0 1 0,-1-1 0,1 0-1,0 0 1,0-1 0,0 1 0,0 0 0,0 0 0,0 0 0,0 0 0,0-1-1,0 1 1,0 0 0,0-1 0,0 1 0,0-1 0,0 0 0,1 1 0,-1-1-1,0 0 1,0 1 0,1-1 0,-1 0 0,0 0 0,0 0 0,1 0 0,-1-1-1,0 1 1,1 0 0,-1 0 0,1-1 0,43-11 17,-26 0-20,-1 0 0,0-2 0,-1 0 0,0 0 0,-2-2 0,0 0 0,0-1 0,-2 0 0,0-1 0,11-20 0,-37 59 0,2-6 0,2 0 0,-1 1 0,2 0 0,0 1 0,1 0 0,1 0 0,-7 30 0,13-46 0,-1 0 0,1-1 0,0 1 0,0 0 0,0 0 0,0 0 0,0 0 0,0 0 0,0 0 0,1 0 0,-1-1 0,0 1 0,0 0 0,1 0 0,-1 0 0,0 0 0,1-1 0,-1 1 0,1 0 0,-1 0 0,1-1 0,-1 1 0,1 0 0,0-1 0,-1 1 0,1-1 0,0 1 0,0-1 0,-1 1 0,1-1 0,0 1 0,1 0 0,1-1 0,-1 0 0,1 0 0,0 1 0,-1-1 0,1-1 0,0 1 0,0 0 0,-1-1 0,1 1 0,4-3 0,4-1 0,0-1 0,0 0 0,-1 0 0,12-9 0,-8 4 0,-1 0 0,0-1 0,-1-1 0,0 0 0,-1-1 0,-1 0 0,0 0 0,0-1 0,-1-1 0,8-18 0,-60 96 0,39-56 0,1 0 0,0 1 0,0-1 0,1 1 0,0 0 0,0 0 0,1 0 0,0 0 0,0 13 0,1-20-53,0 0 1,1 0-1,-1 0 0,0 0 0,1 0 1,-1 0-1,1 0 0,-1 0 1,1 0-1,-1-1 0,1 1 0,0 0 1,-1 0-1,1-1 0,0 1 1,0 0-1,-1-1 0,1 1 0,0 0 1,0-1-1,0 0 0,0 1 1,0-1-1,0 1 0,0-1 0,0 0 1,0 0-1,0 0 0,0 1 0,0-1 1,0 0-1,0 0 0,0 0 1,0 0-1,0-1 0,0 1 0,2-1 1,-1 1-312,0 0-1,1-1 1,-1 1 0,0-1 0,1 1 0,-1-1-1,0 0 1,0 0 0,0 0 0,0 0 0,0-1 0,0 1-1,0 0 1,0-1 0,-1 0 0,3-1 0,8-21-9667</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38.582"/>
    </inkml:context>
    <inkml:brush xml:id="br0">
      <inkml:brushProperty name="width" value="0.025" units="cm"/>
      <inkml:brushProperty name="height" value="0.025" units="cm"/>
    </inkml:brush>
  </inkml:definitions>
  <inkml:trace contextRef="#ctx0" brushRef="#br0">0 1 16848,'0'0'15919</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41.650"/>
    </inkml:context>
    <inkml:brush xml:id="br0">
      <inkml:brushProperty name="width" value="0.025" units="cm"/>
      <inkml:brushProperty name="height" value="0.025" units="cm"/>
    </inkml:brush>
  </inkml:definitions>
  <inkml:trace contextRef="#ctx0" brushRef="#br0">136 10 18481,'4'-9'7698,"-7"11"-3329,-14 27-2436,-25 50-2998,31-57 1073,-36 78 78,43-90-79,0 1 1,1 0 0,0 0-1,1 0 1,0 1 0,1-1 0,0 17-1,1-27-1,0 0-1,1 1 1,-1-1-1,0 0 1,1 1-1,-1-1 1,1 0-1,-1 0 1,1 0-1,0 1 1,0-1 0,-1 0-1,1 0 1,0 0-1,0 0 1,0 0-1,0 0 1,0-1-1,0 1 1,0 0-1,0 0 1,0-1-1,1 1 1,-1-1-1,0 1 1,0-1-1,1 1 1,-1-1-1,0 0 1,1 1-1,-1-1 1,0 0 0,1 0-1,-1 0 1,0 0-1,1 0 1,-1-1-1,0 1 1,1 0-1,-1-1 1,0 1-1,3-1 1,4-1 63,1-1 0,-1 0 0,1 0 0,-1 0 0,12-8-1,2-4-16,-1-1-1,0-1 1,-1-1-1,-1 0 1,0-2-1,16-23 1,-9 7 9,-1-1 1,36-72-1,-75 136-61,-46 98 0,53-110 0,2 0 0,-1 0 0,2 1 0,0 0 0,1 0 0,1 0 0,0 20 0,2-34-118,0 0 0,0 1-1,0-1 1,0 0 0,1 0 0,-1 0-1,1 0 1,0 1 0,0-1 0,0 0-1,-1 0 1,2 0 0,-1-1 0,0 1 0,0 0-1,1 0 1,-1-1 0,1 1 0,-1 0-1,1-1 1,0 0 0,0 1 0,-1-1 0,1 0-1,0 0 1,0 0 0,0 0 0,0 0-1,0-1 1,1 1 0,-1 0 0,0-1-1,4 1 1,24 1-8450</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7.371"/>
    </inkml:context>
    <inkml:brush xml:id="br0">
      <inkml:brushProperty name="width" value="0.025" units="cm"/>
      <inkml:brushProperty name="height" value="0.025" units="cm"/>
    </inkml:brush>
  </inkml:definitions>
  <inkml:trace contextRef="#ctx0" brushRef="#br0">204 64 4132,'10'-4'3310,"8"-3"-2584,64-23 4684,-26 8 4613,-157 60-7401,-25 11 1692,111-41-3995,0 0-1,0 0 1,1 2-1,1 0 1,-1 0-1,-12 14 1,23-21-319,1 0 0,-1 0 0,0 0 0,1 0 0,0 1 0,-1-1 0,1 1 0,1 0 0,-1-1 0,1 1 0,-1 0 0,1 0 0,0 0 0,0 0 0,1 0 0,-1 0 0,1 6 0,0-7 0,1 0 0,0 0 0,0 0 0,-1 0 0,2 0 0,-1 0 0,0 0 0,1 0 0,-1-1 0,1 1 0,0 0 0,0-1 0,0 0 0,0 1 0,0-1 0,1 0 0,-1 0 0,1 0 0,-1 0 0,1-1 0,0 1 0,5 1 0,9 5-602,1-1-1,0-1 1,32 6-1,-15-6-2384,-1-2 0,61-1 0,-52-3-6782</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7.871"/>
    </inkml:context>
    <inkml:brush xml:id="br0">
      <inkml:brushProperty name="width" value="0.025" units="cm"/>
      <inkml:brushProperty name="height" value="0.025" units="cm"/>
    </inkml:brush>
  </inkml:definitions>
  <inkml:trace contextRef="#ctx0" brushRef="#br0">249 12 21620,'0'0'9081,"-10"-4"-7287,6 3-1782,-1-1-1,0 1 1,1 0 0,-1 0 0,0 0 0,0 0 0,0 1-1,0 0 1,0 0 0,0 1 0,0-1 0,0 1 0,1 0-1,-1 0 1,0 1 0,0-1 0,1 1 0,-1 0 0,1 0-1,0 1 1,-1-1 0,-3 4 0,5-4-12,0-1 0,0 1 0,0 0 0,1 0 0,-1 0 0,1 1 0,-1-1 0,1 1 0,0-1 0,0 1 0,0 0 0,0-1 0,0 1 0,0 0 0,1 0 0,0 0 0,0 1 0,-2 3 0,6-5 0,-1 0 0,0-1 0,1 1 0,-1-1 0,1 1 0,-1-1 0,1 0 0,0 0 0,-1 0 0,1 0 0,0 0 0,0-1 0,0 1 0,0-1 0,4 0 0,1 1 0,-2 1 0,0-1 0,0 0 0,0 1 0,0 0 0,0 1 0,-1-1 0,1 1 0,-1 0 0,1 1 0,-1-1 0,0 1 0,-1 0 0,7 6 0,-9-7 0,0 0 0,0 0 0,0 0 0,-1 1 0,1-1 0,-1 0 0,1 1 0,-1-1 0,0 1 0,-1 0 0,1-1 0,-1 1 0,1 0 0,-1-1 0,0 1 0,-1 0 0,1-1 0,0 1 0,-1 0 0,0-1 0,0 1 0,0-1 0,-1 1 0,-1 4 0,0-3 0,-1 1 0,1-1 0,-1 0 0,0 0 0,0 0 0,0-1 0,-1 0 0,0 0 0,0 0 0,0 0 0,0 0 0,0-1 0,-1 0 0,1 0 0,-10 2 0,9-2 0,-1-1 0,1 0 0,-1 0 0,1 0 0,-1-1 0,0 0 0,0-1 0,0 1 0,1-1 0,-1-1 0,0 1 0,0-1 0,1 0 0,-9-3 0,12 3-127,1-1-1,-1 1 1,0-1 0,1 0 0,0 0-1,-1 0 1,1 0 0,0 0-1,0-1 1,0 1 0,0-1 0,0 1-1,1-1 1,-1 1 0,1-1-1,0 0 1,0 0 0,0 0-1,0 0 1,0 0 0,1 0 0,-1 0-1,1 0 1,0 0 0,0 0-1,0 0 1,0 0 0,0 0 0,1 0-1,-1-1 1,1 2 0,0-1-1,0 0 1,0 0 0,1 0 0,-1 0-1,0 1 1,1-1 0,0 0-1,0 1 1,0-1 0,0 1-1,0 0 1,5-4 0,20-13-5003,2 2-1340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8.262"/>
    </inkml:context>
    <inkml:brush xml:id="br0">
      <inkml:brushProperty name="width" value="0.025" units="cm"/>
      <inkml:brushProperty name="height" value="0.025" units="cm"/>
    </inkml:brush>
  </inkml:definitions>
  <inkml:trace contextRef="#ctx0" brushRef="#br0">95 0 22613,'0'0'10154,"-7"68"-10154,1-42 0,2-2 0,1 2 0,3-3 0,0 0 0,0 1 0,0-3 0,0-1-1666,0-2-1761,5-5-1762,-2-8-2722</inkml:trace>
  <inkml:trace contextRef="#ctx0" brushRef="#br0" timeOffset="1">0 128 18578,'0'0'14189,"12"-58"-14189,15 49 0,5 4 0,4 1 0,3 4-256,2-2-3043,-4 1-3011,-2-1-4773</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8.602"/>
    </inkml:context>
    <inkml:brush xml:id="br0">
      <inkml:brushProperty name="width" value="0.025" units="cm"/>
      <inkml:brushProperty name="height" value="0.025" units="cm"/>
    </inkml:brush>
  </inkml:definitions>
  <inkml:trace contextRef="#ctx0" brushRef="#br0">40 1 8680,'0'0'24087,"10"53"-30685,-2-40-1025,-2 3-6887</inkml:trace>
  <inkml:trace contextRef="#ctx0" brushRef="#br0" timeOffset="1">34 192 17136,'0'0'15631,"-33"50"-15631,33-45 0,2-4 0,12-1-96,-2 0-6791,6-6-13003</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3.272"/>
    </inkml:context>
    <inkml:brush xml:id="br0">
      <inkml:brushProperty name="width" value="0.025" units="cm"/>
      <inkml:brushProperty name="height" value="0.025" units="cm"/>
    </inkml:brush>
  </inkml:definitions>
  <inkml:trace contextRef="#ctx0" brushRef="#br0">29 23 10314,'0'0'3427,"-29"51"-3427,29-49 96,0-4 961,0-9-512,0-6-609,0-5-2531,0-1-7110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3.659"/>
    </inkml:context>
    <inkml:brush xml:id="br0">
      <inkml:brushProperty name="width" value="0.025" units="cm"/>
      <inkml:brushProperty name="height" value="0.025" units="cm"/>
    </inkml:brush>
  </inkml:definitions>
  <inkml:trace contextRef="#ctx0" brushRef="#br0">70 12 4356,'0'0'23446,"1"10"-22565,0 20-511,-2 1 1,-1-1-1,-1 0 0,-1-1 0,-2 1 0,-13 39 1,6-22-20,-10 84 0,24-100-120,-1-30-221,0-1 0,0 1-1,1-1 1,-1 1 0,0-1-1,0 1 1,0-1-1,1 1 1,-1-1 0,0 1-1,1-1 1,-1 1-1,0-1 1,1 1 0,-1-1-1,1 0 1,-1 1 0,1-1-1,-1 0 1,0 1-1,1-1 1,-1 0 0,1 0-1,0 0 1,-1 1-1,2-1 1,1-1 10,0 0 0,0 0 0,0 0 0,-1 0 0,1 0 0,0-1 0,0 0-1,-1 1 1,1-1 0,-1 0 0,1 0 0,-1 0 0,0-1 0,4-3 0,48-54-20,-3-2 0,-2-2 0,-3-3 0,41-79 0,-59 84-107,-27 61-1190,-12 1-11777</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3.986"/>
    </inkml:context>
    <inkml:brush xml:id="br0">
      <inkml:brushProperty name="width" value="0.025" units="cm"/>
      <inkml:brushProperty name="height" value="0.025" units="cm"/>
    </inkml:brush>
  </inkml:definitions>
  <inkml:trace contextRef="#ctx0" brushRef="#br0">7 1 18514,'0'0'6374,"-7"69"-3075,7-47-1442,3 0-768,10-3-704,4 0-289,4-2-1025,1-1-1890,3-5-2338,-2-8-2690</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4.330"/>
    </inkml:context>
    <inkml:brush xml:id="br0">
      <inkml:brushProperty name="width" value="0.025" units="cm"/>
      <inkml:brushProperty name="height" value="0.025" units="cm"/>
    </inkml:brush>
  </inkml:definitions>
  <inkml:trace contextRef="#ctx0" brushRef="#br0">185 1 17969,'0'0'4073,"-10"0"-848,3 0-2942,-1 0-1,1 0 1,0 1 0,0 0 0,0 0 0,0 0 0,1 1 0,-1 1 0,0-1 0,1 1 0,-1 0 0,1 0 0,0 1 0,0-1 0,0 2 0,1-1-1,-1 0 1,-5 8 0,6-8-223,1 1-1,0 0 1,0-1-1,0 1 1,0 1-1,1-1 1,0 0-1,0 1 1,1 0-1,-1 0 1,1-1-1,1 1 1,-3 10-1,4-15-57,0-1 0,0 1-1,0-1 1,1 0 0,-1 1-1,0-1 1,0 1 0,0-1 0,0 1-1,0-1 1,1 1 0,-1-1-1,0 0 1,0 1 0,1-1 0,-1 0-1,0 1 1,1-1 0,-1 0-1,0 1 1,1-1 0,-1 0 0,1 1-1,-1-1 1,0 0 0,1 0 0,-1 0-1,1 1 1,-1-1 0,1 0-1,-1 0 1,0 0 0,2 0 0,22-2 144,21-13 247,53-42-31,-66 36-343,61-27 0,-93 47-17,1 1 0,0-1 0,0 1-1,0-1 1,-1 1 0,1 0-1,0-1 1,0 1 0,0 0-1,0 0 1,0 0 0,0-1 0,0 1-1,-1 0 1,1 0 0,0 0-1,0 1 1,0-1 0,0 0 0,0 0-1,0 0 1,0 1 0,-1-1-1,1 0 1,0 1 0,0-1 0,0 1-1,-1-1 1,1 1 0,0-1-1,0 1 1,-1 0 0,1-1 0,0 1-1,-1 0 1,1-1 0,-1 1-1,1 0 1,-1 0 0,0 0-1,1-1 1,-1 1 0,0 0 0,1 0-1,-1 0 1,0 0 0,0 0-1,0 0 1,0 0 0,0-1 0,0 1-1,0 0 1,0 0 0,0 1-1,-1 11 40,0 0-1,0-1 0,-5 19 1,1-2-3,5-28-38,0-1 0,0 0 0,0 0 0,0 1 0,0-1 0,0 0 0,0 1 0,0-1 0,0 0 0,0 1 0,0-1 0,0 0 0,0 1 0,0-1 0,1 0 0,-1 1 0,0-1 0,0 0 0,0 0 0,0 1 0,1-1 0,-1 0 0,0 0 0,0 1 0,1-1 0,-1 0 0,0 0 0,0 0 0,1 0 0,-1 1 0,0-1 0,1 0 0,-1 0 0,0 0 0,1 0 0,-1 0 0,0 0 0,1 0 0,-1 0 0,0 0 0,1 0 0,-1 0 0,0 0 0,1 0 0,-1 0 0,0 0 0,0 0 0,1 0 0,-1 0 0,0-1 0,1 1 0,-1 0 0,1 0 0,13-8 0,-13 8 0,47-37 0,-42 31 0,0 0 0,0 0 0,1 1 0,0 0 0,0 0 0,1 0 0,-1 1 0,1 0 0,0 1 0,0 0 0,0 0 0,0 1 0,10-2 0,-18 4 0,1 1 0,0-1 0,-1 1 0,1 0 0,0-1 0,-1 1 0,1 0 0,0 0 0,-1-1 0,1 1 0,-1 0 0,0 0 0,1 0 0,-1 0 0,0 0 0,1-1 0,-1 1 0,0 0 0,0 0 0,0 0 0,0 0 0,0 0 0,0 0 0,0 1 0,2 35 0,-2-26 0,1-8-77,-1 0 0,0 0 1,1-1-1,0 1 0,-1-1 0,1 1 1,0 0-1,0-1 0,1 0 0,-1 1 1,0-1-1,1 0 0,0 1 0,-1-1 1,1 0-1,0 0 0,0 0 0,0-1 0,0 1 1,0 0-1,1-1 0,-1 0 0,0 1 1,1-1-1,-1 0 0,4 1 0,-1-1-310,0 0-1,0 0 1,0 0-1,0-1 1,0 0 0,0 0-1,0 0 1,0 0-1,0-1 1,0 0-1,0 0 1,0-1-1,-1 1 1,7-3-1,18-12-8191</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4.670"/>
    </inkml:context>
    <inkml:brush xml:id="br0">
      <inkml:brushProperty name="width" value="0.025" units="cm"/>
      <inkml:brushProperty name="height" value="0.025" units="cm"/>
    </inkml:brush>
  </inkml:definitions>
  <inkml:trace contextRef="#ctx0" brushRef="#br0">142 2 21941,'0'0'4927,"-11"-1"-1233,4 1-3145,-56 0 806,59 0-1339,1 1 1,0-1 0,-1 0 0,1 1-1,0 0 1,0 0 0,-1 0 0,1 0-1,0 1 1,0-1 0,0 1 0,0-1-1,1 1 1,-1 0 0,0 0-1,1 1 1,-5 4 0,7-7-17,0 0 0,0 1 0,-1-1 0,1 0 0,0 0 0,0 1 0,0-1 0,0 0 0,0 1 0,0-1 0,0 0 0,0 1 0,0-1 0,0 0 0,0 1 0,0-1 0,0 0 0,0 1 0,0-1 0,0 0 0,0 1 0,0-1 0,0 0 0,0 1 0,1-1 0,-1 0 0,0 0 0,0 1 0,0-1 0,1 0 0,-1 0 0,0 1 0,0-1 0,1 0 0,-1 0 0,1 1 0,16 5 0,26-1 0,-38-4 0,1-1 0,8 1 0,0 0 0,0 1 0,0 1 0,24 8 0,-36-11 0,0 1 0,0 0 0,0 0 0,-1 0 0,1 0 0,0 0 0,0 1 0,-1-1 0,1 0 0,-1 1 0,1-1 0,-1 1 0,0 0 0,0-1 0,1 1 0,-1 0 0,1 2 0,-2-2 0,0 0 0,1 0 0,-1 1 0,0-1 0,0 0 0,-1 0 0,1 1 0,0-1 0,-1 0 0,1 0 0,-1 0 0,0 0 0,1 0 0,-1 0 0,0 0 0,-1 0 0,1 0 0,0 0 0,-3 3 0,-3 3 0,0 0 0,0 0 0,-1-1 0,0 0 0,-1 0 0,-10 6 0,15-10 0,0 0 0,0-1 0,0 1 0,-1-1 0,1 0 0,-1 0 0,0-1 0,1 1 0,-1-1 0,0 0 0,0-1 0,0 1 0,0-1 0,0 0 0,-7 0 0,12-1-1,-1 1 0,0-1 0,1 1-1,-1-1 1,0 1 0,1-1 0,-1 0 0,1 1 0,-1-1-1,1 0 1,0 0 0,-1 1 0,1-1 0,0 0 0,-1 0 0,1 1-1,0-1 1,0 0 0,0 0 0,0 0 0,0 1 0,0-1 0,0 0-1,0 0 1,0 0 0,0 0 0,0 1 0,0-1 0,0 0-1,1 0 1,-1 1 0,0-1 0,1 0 0,-1 0 0,1 0 0,13-28-1906,4 11-4179,5 0-3176</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5.184"/>
    </inkml:context>
    <inkml:brush xml:id="br0">
      <inkml:brushProperty name="width" value="0.025" units="cm"/>
      <inkml:brushProperty name="height" value="0.025" units="cm"/>
    </inkml:brush>
  </inkml:definitions>
  <inkml:trace contextRef="#ctx0" brushRef="#br0">98 0 21332,'0'0'4063,"-9"4"-529,1 0-3154,0 0 0,1 0 0,-1 1 0,1 0 0,0 1 0,-10 9 0,15-12-331,-1-1 0,1 1 0,0 0 0,0-1 0,0 1 0,0 0 0,0 0 0,1 0 0,-1 0 1,1 1-1,0-1 0,0 0 0,0 0 0,0 1 0,1-1 0,-1 1 0,1-1 0,0 1 0,0-1 1,0 1-1,0-1 0,1 0 0,1 6 0,-1-7-63,1 0 0,-1 0 0,1-1 0,-1 1 1,1-1-1,0 1 0,0-1 0,0 0 0,0 0 0,0 0 0,0 0 0,0 0 1,0 0-1,0 0 0,0-1 0,0 1 0,0-1 0,1 1 0,-1-1 0,0 0 1,0 0-1,0 0 0,1 0 0,1-1 0,6 1-62,-1-1 0,1 0 1,-1 0-1,15-4 0,-13 0 60,1-1 1,-1 0 0,-1-1-1,1 0 1,-1-1-1,0 1 1,11-13-1,-10 9 88,0 2 0,0 0-1,1 0 1,23-12 0,-35 21-73,0-1 0,1 1 0,-1 0 0,0 0 0,1 0-1,-1-1 1,1 1 0,-1 0 0,0 0 0,1 0 0,-1 0 0,1 0 0,-1 0 0,0-1 0,1 1 0,-1 0 0,1 0 0,-1 1 0,1-1-1,-1 0 1,0 0 0,1 0 0,-1 0 0,1 0 0,-1 0 0,0 0 0,1 1 0,-1-1 0,1 0 0,-1 0 0,0 1 0,1-1 0,-1 0-1,0 0 1,1 1 0,-1-1 0,0 1 0,1 19 134,-15 28 224,12-44-331,1-2-25,1-1-1,-1 1 1,0 0 0,1-1-1,-1 1 1,1-1 0,0 1-1,0 0 1,-1-1 0,1 1 0,0 0-1,0-1 1,0 1 0,1 0-1,-1-1 1,0 1 0,1 0-1,-1-1 1,1 1 0,-1-1-1,2 3 1,-1-4-1,0 1 1,0 0-1,0 0 0,0-1 0,1 1 0,-1-1 1,0 1-1,0-1 0,1 0 0,-1 1 1,0-1-1,0 0 0,1 0 0,-1 0 1,0 0-1,1 0 0,-1 0 0,0 0 0,1 0 1,1-1-1,11-3-1,0 0 0,0-1 0,23-12 0,-26 11 1,3 0 0,-1-1 0,1 2 0,1 0 0,-1 1 0,29-5 0,-42 9 0,0 0 0,0 0 0,0 0 0,0 0 0,0 1 0,0-1 0,-1 0 0,1 1 0,0-1 0,0 0 0,0 1 0,0-1 0,-1 1 0,1 0 0,0-1 0,0 1 0,-1-1 0,1 1 0,0 0 0,-1 0 0,1 0 0,-1-1 0,1 1 0,-1 0 0,1 0 0,-1 0 0,0 0 0,0 0 0,1 0 0,-1-1 0,0 1 0,0 0 0,0 0 0,0 0 0,0 0 0,0 0 0,0 0 0,0 0 0,-1 2 0,-5 53 0,2-27 0,6-28 0,1 0 0,-1 0 0,0 0 0,0-1 0,1 1 0,-1-1 0,1 1 0,-1-1 0,0 0 0,1 0 0,-1 0 0,1 0 0,-1 0 0,0-1 0,4 0 0,13-3 0,-1-1 0,0-1 0,0 0 0,23-13 0,-28 12 0,0 1 0,0 1 0,0-1 0,1 2 0,0 0 0,0 1 0,0 0 0,0 1 0,19 0 0,-32 3 0,0-1 0,0 1 0,0 0 0,-1 0 0,1-1 0,0 1 0,0 0 0,-1 0 0,1 0 0,-1 0 0,1 0 0,-1 0 0,1 0 0,-1 0 0,1 0 0,-1 0 0,0 0 0,0 1 0,1-1 0,-1 0 0,0 0 0,0 0 0,0 0 0,0 0 0,-1 0 0,1 1 0,0 0 0,-4 40 0,3-39 0,2 7-1580,6-16-6321</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6.071"/>
    </inkml:context>
    <inkml:brush xml:id="br0">
      <inkml:brushProperty name="width" value="0.025" units="cm"/>
      <inkml:brushProperty name="height" value="0.025" units="cm"/>
    </inkml:brush>
  </inkml:definitions>
  <inkml:trace contextRef="#ctx0" brushRef="#br0">186 253 18321,'0'0'3129,"3"-9"474,-3 9-3562,2-6 502,0 0 0,0 0-1,-1 0 1,0 0 0,0 0-1,-1 0 1,1-9 0,-2 14-459,1-1 0,0 0 0,-1 0 0,0 0 0,1 0 0,-1 0 0,0 1 0,0-1 0,0 0 0,0 1 0,0-1 0,0 1 0,0-1 0,-1 1 0,1-1 0,-1 1 0,1 0 0,-1 0 0,1 0 0,-1 0 0,0 0 0,1 0 0,-1 0 0,0 0 0,0 1 0,0-1 0,1 1 0,-1-1 0,0 1 0,0 0 0,0 0 0,0 0 0,-2 0 0,-3 0-80,1 0 0,-1 1 0,0 0 0,1 1 0,-1-1 0,1 1 1,-1 0-1,1 1 0,0 0 0,0 0 0,0 0 0,0 0 0,0 1 0,1 0 0,0 0 0,0 1 0,0 0 1,0-1-1,1 2 0,0-1 0,0 0 0,0 1 0,0 0 0,1 0 0,0 0 0,1 0 0,-1 0 0,1 1 1,-2 8-1,4-14-1,0 0-1,0 0 1,0-1 0,1 1 0,-1 0 0,0 0 0,0-1 0,1 1 0,-1 0 0,0-1 0,1 1-1,-1 0 1,1-1 0,-1 1 0,0-1 0,1 1 0,0-1 0,-1 1 0,1-1 0,-1 1-1,1-1 1,0 1 0,-1-1 0,1 0 0,0 0 0,-1 1 0,1-1 0,0 0 0,-1 0 0,1 1-1,0-1 1,0 0 0,-1 0 0,1 0 0,0 0 0,-1 0 0,1 0 0,0 0 0,1-1 0,33-3 84,-17-2-78,0 0 0,-1-2 1,0 0-1,0-1 0,-1-1 1,0-1-1,0 0 0,-1-1 1,-1 0-1,0-1 0,-1-1 1,0 0-1,-1-1 0,0 0 1,15-29-1,-24 39-9,0 0 0,0 0 0,-1 0 0,0-1 0,0 1 0,0-1 0,0 1 0,-1-1 0,0 0 0,0 1 0,-1-13 0,-1 19 0,0-1 0,0 0 0,0 0 0,0 0 0,0 1 0,0-1 0,0 0 0,0 1 0,0-1 0,1 1 0,-1-1 0,0 1 0,0-1 0,0 1 0,0 0 0,1 0 0,-1-1 0,0 1 0,0 1 0,-13 17 0,1 0 0,0 0 0,2 2 0,0-1 0,1 1 0,2 1 0,0-1 0,1 1 0,1 1 0,-4 33 0,9-53 0,1-1 0,-1 0 0,1 1 0,0-1 0,0 0 0,0 1 0,0-1 0,0 0 0,1 0 0,-1 1 0,1-1 0,-1 0 0,1 0 0,0 1 0,0-1 0,0 0 0,0 0 0,0 0 0,0 0 0,1 0 0,-1-1 0,1 1 0,-1 0 0,1-1 0,0 1 0,0-1 0,-1 1 0,1-1 0,0 0 0,0 0 0,0 0 0,1 0 0,-1 0 0,0 0 0,0 0 0,0-1 0,1 1 0,-1-1 0,0 0 0,1 0 0,-1 0 0,0 0 0,1 0 0,-1 0 0,0 0 0,0-1 0,3 0 0,6-1 0,0-1 0,-1 1 0,1-2 0,-1 0 0,0 0 0,0-1 0,-1 0 0,18-12 0,-18 10 0,-1 0 0,0 0 0,0-1 0,-1 0 0,0-1 0,0 1 0,-1-1 0,0-1 0,-1 1 0,0-1 0,0 0 0,-1 0 0,5-18 0,-9 28 0,0 1 0,-1-1 0,1 0 0,0 0 0,0 0 0,-1 1 0,1-1 0,0 0 0,-1 0 0,1 0 0,0 0 0,-1 0 0,1 1 0,0-1 0,-1 0 0,1 0 0,0 0 0,-1 0 0,1 0 0,0 0 0,-1 0 0,1 0 0,-1 0 0,1 0 0,0-1 0,-1 1 0,1 0 0,0 0 0,-1 0 0,1 0 0,0 0 0,0-1 0,-1 1 0,1 0 0,0 0 0,-1-1 0,1 1 0,0 0 0,0 0 0,0-1 0,-1 1 0,1 0 0,0 0 0,0-1 0,0 1 0,0 0 0,-1-1 0,1 1 0,0 0 0,0-1 0,0 1 0,0-1 0,0 1 0,0 0 0,0-1 0,0 1 0,0 0 0,0-1 0,0 1 0,0 0 0,0-1 0,0 1 0,1 0 0,-1-1 0,0 1 0,0-1 0,-22 20 0,19-15 0,-56 72 0,53-67 0,1-1 0,0 1 0,0 0 0,1 0 0,0 0 0,0 1 0,-3 13 0,7-22 0,0 0 0,0-1 0,0 1 0,0-1 0,0 1 0,1-1 0,-1 1 0,0 0 0,0-1 0,0 1 0,0-1 0,1 1 0,-1-1 0,0 1 0,0-1 0,1 1 0,-1-1 0,1 1 0,-1-1 0,0 1 0,1-1 0,-1 0 0,1 1 0,-1-1 0,1 0 0,-1 1 0,1-1 0,-1 0 0,1 0 0,-1 1 0,1-1 0,0 0 0,30 4 0,32-10 0,-30-1-1434,-11 0-2620,2 0-5192</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6.414"/>
    </inkml:context>
    <inkml:brush xml:id="br0">
      <inkml:brushProperty name="width" value="0.025" units="cm"/>
      <inkml:brushProperty name="height" value="0.025" units="cm"/>
    </inkml:brush>
  </inkml:definitions>
  <inkml:trace contextRef="#ctx0" brushRef="#br0">208 15 21364,'-9'-3'4842,"1"0"-4255,1 1 0,-1 0-1,0 0 1,0 1 0,1 0-1,-1 1 1,0-1 0,0 1-1,-15 2 1,18 0-525,0-1-1,-1 1 1,1 0 0,0 0-1,0 0 1,0 1-1,0 0 1,0 0 0,1 0-1,-9 7 1,12-9-61,-2 1-1,0 1 1,-1 0 0,1-1 0,0 1 0,1 1 0,-1-1 0,0 0 0,1 1 0,0-1 0,0 1 0,0 0-1,0 0 1,1-1 0,-1 1 0,1 0 0,-2 8 0,4-11-1,0 0 0,0 0 0,-1 0 0,1 0 0,0 0 0,0 0 0,0 0 0,0 0 0,0 0 0,0 0 0,0 0 0,0-1 0,1 1 0,-1 0 0,0-1 0,0 1 0,1-1 0,-1 1 0,0-1 0,0 0 0,1 0 0,-1 0 0,2 1 0,42 4 0,-32-5 0,32 5-112,-23-4-54,1 1-1,-1 1 1,0 1-1,0 1 1,21 8 0,-41-13 168,0 1 1,-1-1-1,1 1 1,0 0-1,-1-1 1,1 1 0,-1 0-1,0 0 1,1 0-1,-1 0 1,0 0-1,1 0 1,-1 1-1,0-1 1,0 0 0,0 1-1,0-1 1,0 0-1,0 1 1,-1-1-1,2 3 1,-2-3 16,0 1 0,0-1-1,-1 0 1,1 1 0,0-1 0,-1 0 0,1 0-1,-1 1 1,1-1 0,-1 0 0,0 0 0,1 0-1,-1 0 1,0 0 0,0 0 0,0 0 0,0 0-1,0 0 1,0 0 0,-2 1 0,-6 4 91,0-1-1,0 0 1,-1 0 0,1-1 0,-12 4 0,-7 0-282,-1-2 0,1 0 0,-1-2 0,-54 1 1,62-7-5296,6-6-5535</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7.017"/>
    </inkml:context>
    <inkml:brush xml:id="br0">
      <inkml:brushProperty name="width" value="0.025" units="cm"/>
      <inkml:brushProperty name="height" value="0.025" units="cm"/>
    </inkml:brush>
  </inkml:definitions>
  <inkml:trace contextRef="#ctx0" brushRef="#br0">249 83 17585,'0'-9'3769,"0"4"-3233,0 0 0,0 1 0,-1-1 0,1 0 0,-1 0 0,0 1 0,0-1 0,-3-5 1,3 8-381,0 1 0,0-1 0,0 0 0,-1 1 0,1-1 0,-1 0 0,1 1 0,-1 0 0,1-1 0,-1 1 0,0 0 1,0 0-1,0 0 0,0 0 0,0 0 0,0 0 0,0 0 0,0 1 0,0-1 0,0 1 0,0 0 0,0-1 0,0 1 0,0 0 1,-4 1-1,-2-1-119,0 2 1,0-1 0,0 1 0,0 0-1,0 1 1,1 0 0,-1 0 0,1 0-1,0 1 1,0 1 0,-10 6-1,-8 8-55,-35 34 0,60-53 17,0 0 0,-1 0 0,1 1 0,0-1 0,0 0-1,-1 0 1,1 0 0,0 0 0,-1 1 0,1-1 0,0 0 0,0 0 0,-1 1 0,1-1 0,0 0-1,0 0 1,0 1 0,-1-1 0,1 0 0,0 1 0,0-1 0,0 0 0,0 1 0,0-1 0,0 0-1,-1 1 1,1-1 0,0 0 0,0 1 0,0-1 0,0 0 0,0 1 0,0-1 0,1 0 0,-1 1-1,0-1 1,0 0 0,0 1 0,0-1 0,0 0 0,0 1 0,1-1 0,-1 0 0,0 1 0,0-1 0,0 0-1,1 0 1,-1 1 0,0-1 0,0 0 0,1 0 0,-1 1 0,0-1 0,1 0 0,-1 0 0,0 0-1,0 0 1,1 1 0,-1-1 0,0 0 0,1 0 0,-1 0 0,1 0 0,-1 0 0,0 0 0,1 0-1,-1 0 1,1 0 0,30 0-40,-24 0 57,23 1-169,0 0 0,32 7 0,-54-7 101,0 1-1,-1 0 0,1 0 1,-1 0-1,1 1 0,-1 0 1,0 1-1,0 0 0,0 0 1,-1 0-1,1 1 0,-1 0 0,8 8 1,-12-11 48,0 0 1,-1 0-1,1 0 1,-1 0 0,1 1-1,-1-1 1,0 0-1,0 1 1,0-1-1,0 1 1,-1-1 0,1 1-1,-1-1 1,1 1-1,-1-1 1,0 1-1,0 0 1,0-1-1,0 1 1,0-1 0,-1 1-1,-1 4 1,0-3 100,0 0 1,0 0 0,-1 0-1,1 0 1,-1 0 0,0-1-1,0 1 1,0-1 0,-1 0-1,1 0 1,-9 5-1,0 0 191,0-1-1,-1-1 0,0 0 0,0 0 0,0-2 0,-1 1 1,-21 2-1,28-5-262,1-1 0,-1-1 0,0 1 1,0-1-1,0-1 0,0 1 0,-8-3 1,13 3-128,0-1 0,1 0 0,-1 0 1,1 0-1,-1 0 0,1 0 0,-1 0 1,1 0-1,-1 0 0,1 0 1,0-1-1,0 1 0,0-1 0,-1 1 1,2-1-1,-1 1 0,0-1 0,0 0 1,0 1-1,1-1 0,-1 0 0,1 0 1,-1 1-1,1-1 0,0 0 0,0 0 1,0 0-1,0 0 0,0 1 1,0-1-1,0-2 0,1-1-748,0 0-1,-1 0 1,1 0-1,1 0 1,-1 0-1,1 0 1,0 0 0,0 1-1,0-1 1,1 1-1,0-1 1,4-4-1,22-33-8913</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7.360"/>
    </inkml:context>
    <inkml:brush xml:id="br0">
      <inkml:brushProperty name="width" value="0.025" units="cm"/>
      <inkml:brushProperty name="height" value="0.025" units="cm"/>
    </inkml:brush>
  </inkml:definitions>
  <inkml:trace contextRef="#ctx0" brushRef="#br0">162 0 17809,'0'0'6502,"-22"81"-3619,9-44-1122,3-2-768,6 0-672,4-4-257,0-2-641,0-2-928,7-3-1154,-4-3-896,-3-5-65,0-7-1953,-11-7-6150</inkml:trace>
  <inkml:trace contextRef="#ctx0" brushRef="#br0" timeOffset="1">0 260 13677,'0'0'11819,"27"-54"-9737,9 46-480,10-1-449,10 0-769,8 4-288,0-5-352,0-3-3844,-2-4-12043</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8.528"/>
    </inkml:context>
    <inkml:brush xml:id="br0">
      <inkml:brushProperty name="width" value="0.025" units="cm"/>
      <inkml:brushProperty name="height" value="0.025" units="cm"/>
    </inkml:brush>
  </inkml:definitions>
  <inkml:trace contextRef="#ctx0" brushRef="#br0">151 87 7335,'0'0'14803,"1"-10"-12187,6-32-320,-7 41-2235,0 0 0,0 0 0,0 0 0,0 0 0,0-1 0,0 1 0,0 0 0,0 0 0,0 0 0,0 0 0,-1-1 1,1 1-1,-1 0 0,1 0 0,0 0 0,-1 0 0,0 0 0,1 0 0,-1 0 0,0 0 0,1 0 0,-1 1 0,0-1 0,0 0 1,0 0-1,0 1 0,0-1 0,0 0 0,0 1 0,0-1 0,0 1 0,0-1 0,0 1 0,0 0 0,0-1 0,0 1 0,-1 0 1,1 0-1,0 0 0,0 0 0,0 0 0,0 0 0,-2 0 0,-2 0-9,0 1 0,1 0 0,-1-1 0,1 1 0,-1 1 0,1-1 0,0 1 0,-8 4 0,5-1 44,0 0 1,1 1 0,0 0-1,0 1 1,1-1 0,0 1-1,0 0 1,0 0 0,-5 13-1,7-15-55,1 0 0,0 0-1,0 0 1,0 0 0,0 1-1,1-1 1,0 1 0,0-1-1,0 1 1,1-1 0,0 1-1,0 0 1,0-1 0,1 1-1,2 9 1,-2-13-35,1 0 0,-1 0 0,0-1 1,1 1-1,-1-1 0,1 1 0,0-1 0,0 1 0,-1-1 0,1 0 0,0 0 0,0 0 0,0 0 1,0 0-1,0-1 0,0 1 0,0 0 0,0-1 0,1 0 0,-1 1 0,0-1 0,0 0 1,0 0-1,1 0 0,-1-1 0,4 0 0,2 1 37,0-2 0,1 1-1,-1-1 1,0 0 0,15-6 0,-9 1-1,-1-1 0,0 0 0,-1-1 0,0 0 0,0-1 0,15-16-1,-22 20-25,0 1-1,0-1 0,0 0 1,-1-1-1,0 1 0,0-1 1,0 0-1,-1 0 0,0 0 0,-1 0 1,0 0-1,0-1 0,0 1 1,1-13-1,-3 20-15,0 0 0,0 0 0,0-1 0,0 1 0,0 0 0,0 0 0,0 0 0,-1-1 0,1 1 0,0 0 0,0 0 0,0 0 0,0-1 0,0 1 0,0 0 0,0 0 0,0 0 0,0 0 0,-1-1 0,1 1 0,0 0 0,0 0 0,0 0 0,0 0 0,-1 0 0,1 0 0,0-1 0,0 1 0,0 0 0,-1 0 0,1 0 0,0 0 0,0 0 0,0 0 0,-1 0 0,1 0 0,0 0 0,0 0 0,0 0 0,-1 0 0,1 0 0,0 0 0,0 0 0,0 0 0,-1 0 0,1 0 0,0 0 0,0 0 0,0 1 0,0-1 0,-1 0 0,1 0 0,0 0 0,0 0 0,0 0 0,0 0 0,-1 1 0,1-1 0,0 0 0,0 0 0,0 0 0,0 0 0,0 1 0,0-1 0,0 0 0,0 0 0,0 0 0,-1 1 0,1-1 0,-12 13 0,4 0-224,0 0 0,1 0 1,0 0-1,1 1 0,1 0 0,0 0 1,1 0-1,0 1 0,1-1 0,1 1 1,-1 18-1,3-32 81,0 0 1,0 0 0,1 0-1,-1 0 1,0 0 0,1 0 0,-1 0-1,0 0 1,1-1 0,-1 1-1,1 0 1,0 0 0,-1 0-1,1-1 1,0 1 0,-1 0-1,1-1 1,0 1 0,0 0-1,-1-1 1,1 1 0,0-1-1,0 1 1,0-1 0,0 0-1,0 1 1,0-1 0,0 0-1,0 0 1,0 0 0,0 1-1,0-1 1,0 0 0,0 0-1,0 0 1,0-1 0,1 1-1,3 0-650,0-1 0,0 1 0,0-1 0,0-1 0,0 1 0,8-4 0,21-15-4684</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9.323"/>
    </inkml:context>
    <inkml:brush xml:id="br0">
      <inkml:brushProperty name="width" value="0.025" units="cm"/>
      <inkml:brushProperty name="height" value="0.025" units="cm"/>
    </inkml:brush>
  </inkml:definitions>
  <inkml:trace contextRef="#ctx0" brushRef="#br0">186 170 12139,'0'0'5702,"-8"9"-2590,-3 2-2194,-81 94 3489,81-91-3904,1 0 1,0 0 0,1 1 0,1 1 0,0-1-1,-8 23 1,16-37-484,-1 0 0,1 0 0,0 0 0,-1 0 1,1 1-1,0-1 0,0 0 0,0 0 0,0 0 0,0 1 0,0-1 0,0 0 0,0 0 0,0 0 0,0 0 0,1 1 0,-1-1 1,0 0-1,1 0 0,-1 0 0,2 2 0,-1-3-7,-1 1 0,1-1 0,0 1 0,0-1 0,0 0 0,0 1 0,0-1-1,-1 0 1,1 0 0,0 0 0,0 1 0,0-1 0,0 0 0,0 0 0,0 0 0,0-1 0,0 1 0,0 0 0,0 0 0,1-1 0,4-1 54,0 0 1,0-1-1,0 0 0,0 0 1,0 0-1,6-6 0,6-8 4,-1-1 0,-1 0 0,-1-2 0,0 1 0,-2-2 0,0 0 0,-1 0 0,-1-1 0,10-31 0,-37 92-493,7-19 440,1 0 0,1 0-1,1 0 1,0 1-1,2 0 1,-3 22-1,7-42-29,0 1 0,0 0 0,1-1 0,-1 1 0,0-1 0,1 1 0,-1-1 0,1 1 0,-1-1 0,1 1 0,0-1 0,-1 0 0,1 1 0,0-1 0,0 0 0,0 1 0,0-1 0,0 0 0,0 0 0,1 0 0,-1 0 0,0 0 0,1 0 0,-1-1 0,0 1 0,1 0-1,-1-1 1,1 1 0,-1-1 0,1 1 0,-1-1 0,1 1 0,-1-1 0,1 0 0,-1 0 0,1 0 0,0 0 0,-1 0 0,1 0 0,-1-1 0,1 1 0,1-1 0,5 0-291,1 0 0,-1-1 0,0 0 1,1 0-1,-1-1 0,14-7 0,-7 1-447,-1-1 0,0-1 0,-1 0 0,0-1 0,0 0 0,-2-1 0,1-1 0,-2 0 0,0 0 0,0-1 0,12-27 0,-12 20 828,-1 0 1,0 0-1,-2 0 0,-1-1 0,-1 0 1,-1-1-1,-1 1 0,1-28 0,-8 47 2337,-3 10-1521,-7 10-161,1 6-152,0 1 0,1 1 1,1 0-1,1 1 1,1 0-1,2 0 1,0 1-1,2 0 0,1 0 1,1 1-1,0 33 1,5-53-347,3-15 4,3-20 13,-6 18-230,-1 0 0,-1 0 1,1 0-1,-2 0 0,1 0 0,-1 0 1,-1 0-1,0 0 0,0 0 0,-1 0 0,-7-16 1,-2 15-93,6 19-86,6 24-93,3-27 248,-1 0 0,1-1 0,-1 1 1,2-1-1,-1 0 0,0 0 1,1 0-1,-1 0 0,1-1 0,0 1 1,1-1-1,-1 0 0,0 0 1,1-1-1,0 1 0,-1-1 0,1 0 1,0 0-1,0-1 0,0 1 1,1-1-1,-1 0 0,7 0 0,-1 1 11,0-1 0,1 0 0,-1 0 0,1-1-1,-1-1 1,0 0 0,1-1 0,-1 0 0,0 0 0,11-5-1,-15 4 21,0 0-1,0 0 0,-1-1 0,0 0 1,0-1-1,0 1 0,0-1 0,-1 0 1,0 0-1,0-1 0,0 1 0,0-1 1,-1 0-1,0-1 0,-1 1 0,1-1 1,-1 0-1,0 1 0,-1-1 0,0 0 1,0-1-1,1-10 0,-2 17-29,-1 0 0,0 0 0,0 0 0,0 0 0,0 0 0,0 0 0,0 0 0,0 1 0,0-1 0,-1 0 0,1 0 0,0 0 0,-1 0 0,1 0 0,0 0 0,-1 1 0,1-1 0,-1 0 0,1 0 0,-1 1 0,1-1 0,-1 0 0,0 1 0,1-1 0,-1 0 0,0 1 0,0-1 0,1 1 0,-1-1 0,0 1 0,0 0 0,0-1 0,0 1 0,1 0 0,-1-1 0,0 1 0,0 0 0,0 0 0,0 0 0,0 0 0,0 0 0,0 0 0,0 0 0,0 0 0,0 0 0,1 0 0,-1 1 0,0-1 0,0 0 0,0 1 0,0-1 0,0 1 0,1-1 0,-2 1 0,-5 2 0,1-1 0,0 1 0,0 1 0,0-1 0,0 1 0,-6 5 0,-3 5 0,1 0 0,1 1 0,1 1 0,-16 25 0,23-34 0,1 0 0,0 1 0,0-1 0,1 1 0,0 0 0,1 0 0,-1 0 0,1 0 0,1 1 0,0-1 0,0 0 0,1 1 0,0 10 0,1-17 8,0 0 1,0 0-1,0 0 0,0-1 0,0 1 1,0 0-1,0-1 0,1 1 1,-1-1-1,0 0 0,1 1 1,0-1-1,-1 0 0,1 0 0,0 0 1,-1 0-1,1 0 0,0 0 1,0 0-1,0-1 0,0 1 1,0-1-1,0 0 0,0 1 0,0-1 1,0 0-1,3 0 0,66-1-752,-62 1 306,29-6-5039,-1-7-3855</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59.680"/>
    </inkml:context>
    <inkml:brush xml:id="br0">
      <inkml:brushProperty name="width" value="0.025" units="cm"/>
      <inkml:brushProperty name="height" value="0.025" units="cm"/>
    </inkml:brush>
  </inkml:definitions>
  <inkml:trace contextRef="#ctx0" brushRef="#br0">287 5 11435,'0'0'17568,"-12"-2"-14370,4 1-3160,0 0 0,0 0-1,-1 1 1,1 1 0,0-1-1,0 1 1,-1 1 0,1-1 0,0 1-1,0 1 1,0 0 0,1 0 0,-1 0-1,-9 7 1,15-10-38,1 1 0,-1-1 0,1 1 0,-1 0 0,1 0 0,-1-1 0,1 1 0,0 0 0,0 0 0,0 0 0,-1 1 0,1-1 0,0 0 0,0 0 0,0 1 0,1-1 0,-1 0 0,0 1 0,0-1 0,1 1 0,-1-1 0,1 1 0,-1-1 0,1 4 0,1-4 0,0 1 0,1-1 0,-1 0 0,1 1 0,-1-1 0,1 0 0,-1 0 0,1 0 0,0 0 0,0 0 0,0 0 0,-1-1 0,1 1 0,0-1 0,0 1 0,0-1 0,0 0 0,0 1 0,2-1 0,50 5 0,-43-5 0,0 1 0,1 0 0,-1 0 0,0 1 0,0 1 0,0 0 0,0 0 0,0 1 0,-1 0 0,11 7 0,-20-11 0,0 1 0,0 0 0,0-1 0,0 1 0,0 0 0,0 0 0,0 0 0,0 0 0,0 0 0,-1 0 0,1 0 0,0 0 0,0 0 0,-1 1 0,1-1 0,-1 0 0,1 0 0,-1 0 0,0 1 0,1-1 0,-1 0 0,0 1 0,0-1 0,0 0 0,0 1 0,0 1 0,-1 0 0,0-1 0,0 0 0,-1 1 0,1-1 0,0 0 0,-1 0 0,1 0 0,-1 0 0,0 0 0,0-1 0,0 1 0,-4 3 0,-6 3 0,-1-1 0,0 1 0,-21 7 0,33-15 0,-31 11-306,-1-1 0,1-1 0,-2-2 0,1-2 0,-48 3 0,67-8-8876</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0.548"/>
    </inkml:context>
    <inkml:brush xml:id="br0">
      <inkml:brushProperty name="width" value="0.025" units="cm"/>
      <inkml:brushProperty name="height" value="0.025" units="cm"/>
    </inkml:brush>
  </inkml:definitions>
  <inkml:trace contextRef="#ctx0" brushRef="#br0">1 1 18065,'0'0'12684,"15"77"-11243,-15-37-864,0 0-577,0 1 0,-2-1 0,2-3 0,0-2-673,0-5-992,0-5-1346,0-5-1409,0-8-1218,0-6-4900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0.890"/>
    </inkml:context>
    <inkml:brush xml:id="br0">
      <inkml:brushProperty name="width" value="0.025" units="cm"/>
      <inkml:brushProperty name="height" value="0.025" units="cm"/>
    </inkml:brush>
  </inkml:definitions>
  <inkml:trace contextRef="#ctx0" brushRef="#br0">0 39 17649,'0'0'9961,"53"9"-7847,-16-9-673,7 0-800,1 0-449,4-1-96,-7-4-352,-5 0-1409,-3-2-1154,-11-1-993,-10-2-1473,-12-2-6310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1.232"/>
    </inkml:context>
    <inkml:brush xml:id="br0">
      <inkml:brushProperty name="width" value="0.025" units="cm"/>
      <inkml:brushProperty name="height" value="0.025" units="cm"/>
    </inkml:brush>
  </inkml:definitions>
  <inkml:trace contextRef="#ctx0" brushRef="#br0">1 70 22485,'0'0'3844,"74"0"-1025,-25 0-1154,15 0-896,5-2-513,7-7-288,0-5-1922,-12-5-3587,-6-7-8168</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2.649"/>
    </inkml:context>
    <inkml:brush xml:id="br0">
      <inkml:brushProperty name="width" value="0.025" units="cm"/>
      <inkml:brushProperty name="height" value="0.025" units="cm"/>
    </inkml:brush>
  </inkml:definitions>
  <inkml:trace contextRef="#ctx0" brushRef="#br0">15 0 15118,'0'5'7568,"1"8"-3340,2 88-895,-12-29-2747,6-56-670,0 1-1,1 0 1,1 0 0,1-1 0,3 34-1,-3-49 20,0-1-1,0 1 1,0 0-1,0-1 1,0 1-1,1-1 1,-1 1-1,0-1 1,1 1-1,-1-1 0,0 1 1,1-1-1,-1 1 1,0-1-1,1 0 1,-1 1-1,1-1 1,-1 1-1,1-1 1,-1 0-1,1 1 1,-1-1-1,1 0 0,-1 0 1,1 0-1,-1 1 1,1-1-1,0 0 1,-1 0-1,1 0 1,-1 0-1,1 0 1,0 0-1,-1 0 1,1 0-1,-1 0 0,1 0 1,-1 0-1,1 0 1,0-1-1,-1 1 1,1 0-1,0-1 1,24-14-2000,-14 3 219,-1-1 1,1-1 0,-2 0-1,0 0 1,13-30 0,0-2-4839</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3.022"/>
    </inkml:context>
    <inkml:brush xml:id="br0">
      <inkml:brushProperty name="width" value="0.025" units="cm"/>
      <inkml:brushProperty name="height" value="0.025" units="cm"/>
    </inkml:brush>
  </inkml:definitions>
  <inkml:trace contextRef="#ctx0" brushRef="#br0">190 1 7303,'0'0'8936,"-18"66"-7302,7-22-417,-6 4-352,3 1 640,2-5 449,6-5-801,4-9-832,2-5-289,0-13-801,5-9-1153,6-3-544,-4-6-994,-4-12-6085</inkml:trace>
  <inkml:trace contextRef="#ctx0" brushRef="#br0" timeOffset="1">0 157 18129,'0'0'11947,"72"0"-11754,-32 0-161,9-8-1346,-3-2-1889,1 0-1986,-8 2-5188</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3.349"/>
    </inkml:context>
    <inkml:brush xml:id="br0">
      <inkml:brushProperty name="width" value="0.025" units="cm"/>
      <inkml:brushProperty name="height" value="0.025" units="cm"/>
    </inkml:brush>
  </inkml:definitions>
  <inkml:trace contextRef="#ctx0" brushRef="#br0">51 1 13261,'0'0'15214,"-28"80"-14157,20-38-929,-2 2-96,5-1-352,5-2-1570,0-7-1409,2-5-2018,4-10-3395</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3.722"/>
    </inkml:context>
    <inkml:brush xml:id="br0">
      <inkml:brushProperty name="width" value="0.025" units="cm"/>
      <inkml:brushProperty name="height" value="0.025" units="cm"/>
    </inkml:brush>
  </inkml:definitions>
  <inkml:trace contextRef="#ctx0" brushRef="#br0">41 0 16271,'0'0'12898,"0"9"-12583,0 11-359,-4 231 1548,-12-80-6856,4-123-1908,3-33 1067</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4.066"/>
    </inkml:context>
    <inkml:brush xml:id="br0">
      <inkml:brushProperty name="width" value="0.025" units="cm"/>
      <inkml:brushProperty name="height" value="0.025" units="cm"/>
    </inkml:brush>
  </inkml:definitions>
  <inkml:trace contextRef="#ctx0" brushRef="#br0">81 577 16335,'0'0'7271,"51"-22"-4196,-23 13-1313,2-1-385,1 1-704,1 0-513,-5-4-160,4 1-1313,-5-5-2275,-8-4-2946,-4-3-2370</inkml:trace>
  <inkml:trace contextRef="#ctx0" brushRef="#br0" timeOffset="1">1 67 19795,'0'0'4516,"52"4"-1954,-12-4-704,6-3-352,2-6-898,-1-1-512,-3-1-192,-4-1-1730,-9 0-2722,-7-1-5317</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4.411"/>
    </inkml:context>
    <inkml:brush xml:id="br0">
      <inkml:brushProperty name="width" value="0.025" units="cm"/>
      <inkml:brushProperty name="height" value="0.025" units="cm"/>
    </inkml:brush>
  </inkml:definitions>
  <inkml:trace contextRef="#ctx0" brushRef="#br0">0 1 17969,'0'0'3876</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4.815"/>
    </inkml:context>
    <inkml:brush xml:id="br0">
      <inkml:brushProperty name="width" value="0.025" units="cm"/>
      <inkml:brushProperty name="height" value="0.025" units="cm"/>
    </inkml:brush>
  </inkml:definitions>
  <inkml:trace contextRef="#ctx0" brushRef="#br0">226 48 15631,'-17'13'99,"-7"3"3507,57-47 4193,-30 28-7368,0 1 0,-1 0 1,1-1-1,-1 0 0,0 1 0,1-1 0,-1 0 0,-1 0 1,1 0-1,0-1 0,-1 1 0,2-6 0,-3 9-430,-1 0 1,1-1-1,-1 1 0,0 0 0,1-1 0,-1 1 0,1 0 1,-1 0-1,0 0 0,1 0 0,-1-1 0,1 1 0,-1 0 0,0 0 1,1 0-1,-1 0 0,0 0 0,1 1 0,-1-1 0,1 0 0,-1 0 1,0 0-1,1 0 0,-1 1 0,1-1 0,-1 0 0,1 1 1,-2 0-1,-18 6-8,-1 5 7,10-7 0,0 1 0,1 1 0,-1 0 0,-17 15 0,27-21 0,0 1 0,0-1 0,0 0 0,0 0 0,1 1 0,-1-1 0,0 1 0,1-1 0,-1 0 0,0 1 0,1-1 0,0 1 0,-1-1 0,1 1 0,0 0 0,0-1 0,0 1 0,0-1 0,0 1 0,0-1 0,1 1 0,-1-1 0,0 1 0,1-1 0,-1 1 0,1-1 0,-1 1 0,1-1 0,0 0 0,1 3 0,4 3 0,0 1 0,0-1 0,1 0 0,10 8 0,-13-11 0,1 0 0,0 0 0,-1 0 0,0 1 0,0 0 0,5 8 0,-8-11 0,0 1 0,0-1 0,0 1 0,0-1 0,-1 1 0,1-1 0,-1 1 0,0-1 0,0 1 0,0-1 0,0 1 0,0-1 0,0 1 0,-1-1 0,1 1 0,-1-1 0,0 1 0,0-1 0,0 1 0,-2 3 0,1-3 0,-1 1 0,0-1 0,0 0 0,0 0 0,0 0 0,0-1 0,0 1 0,-1-1 0,1 0 0,-1 0 0,-7 3 0,4-2 0,-1 0 0,1-1 0,-1 0 0,0 0 0,0-1 0,1 0 0,-1 0 0,0-1 0,0 0 0,0 0 0,0-1 0,0 0 0,-10-3 0,16 4-83,1 0 0,0-1 0,-1 0 0,1 1 0,0-1 0,-1 0 0,1 0 0,0 0 0,0 0 0,0 0 1,0 0-1,0 0 0,0 0 0,0 0 0,0 0 0,0-1 0,0 1 0,1 0 0,-1-1 0,1 1 0,-1 0 0,1-1 0,-1 1 0,1-1 0,0 1 0,-1-1 0,1 1 0,0-1 0,0 1 0,0-1 0,1-2 0,-1 1-261,1 1 0,0-1 0,0 0 0,0 1 0,0-1 0,0 1 0,0-1 0,1 1 0,-1 0 0,1-1 0,0 1-1,-1 0 1,1 0 0,0 0 0,0 0 0,3-1 0,14-9-6719</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5.174"/>
    </inkml:context>
    <inkml:brush xml:id="br0">
      <inkml:brushProperty name="width" value="0.025" units="cm"/>
      <inkml:brushProperty name="height" value="0.025" units="cm"/>
    </inkml:brush>
  </inkml:definitions>
  <inkml:trace contextRef="#ctx0" brushRef="#br0">10 0 23766,'0'0'8328,"2"60"-7975,-2-31-225,0 0-128,0 5 64,-3-2-64,-3-3 32,4-2-160,1-7-417,1-4-640,0-7-737</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5.542"/>
    </inkml:context>
    <inkml:brush xml:id="br0">
      <inkml:brushProperty name="width" value="0.025" units="cm"/>
      <inkml:brushProperty name="height" value="0.025" units="cm"/>
    </inkml:brush>
  </inkml:definitions>
  <inkml:trace contextRef="#ctx0" brushRef="#br0">1 43 9993,'0'0'20564,"62"-33"-20212,-28 30-288,0 1-384,0 0-1249,-4 1-2467,-3-1-3620</inkml:trace>
  <inkml:trace contextRef="#ctx0" brushRef="#br0" timeOffset="1">341 16 20595,'0'0'7367,"-6"68"-4868,6-40-1698,0 5-513,2 0-192,2 2-352,0-3-1826,-1-4-1794,-3-5-864,0-5-2051</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6.038"/>
    </inkml:context>
    <inkml:brush xml:id="br0">
      <inkml:brushProperty name="width" value="0.025" units="cm"/>
      <inkml:brushProperty name="height" value="0.025" units="cm"/>
    </inkml:brush>
  </inkml:definitions>
  <inkml:trace contextRef="#ctx0" brushRef="#br0">1 1 17969,'0'0'12236,"11"81"-11340,-8-41-383,1 5-353,-2 1-96,1 1-64,0-4 32,-1-3-544,-1-4-898,-1-8-544,2-6-1441,-2-8-1666,0-10-2914</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6.366"/>
    </inkml:context>
    <inkml:brush xml:id="br0">
      <inkml:brushProperty name="width" value="0.025" units="cm"/>
      <inkml:brushProperty name="height" value="0.025" units="cm"/>
    </inkml:brush>
  </inkml:definitions>
  <inkml:trace contextRef="#ctx0" brushRef="#br0">1 84 21236,'0'0'8905,"64"24"-7784,-33-24-545,2-8-448,0-4-64,-2 1-224,-6 2-352,-7-1-417,-2 1-320,-3-1-513,-6 0-1345,-2-4-2723,-4-1-8327</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6.709"/>
    </inkml:context>
    <inkml:brush xml:id="br0">
      <inkml:brushProperty name="width" value="0.025" units="cm"/>
      <inkml:brushProperty name="height" value="0.025" units="cm"/>
    </inkml:brush>
  </inkml:definitions>
  <inkml:trace contextRef="#ctx0" brushRef="#br0">0 67 20435,'0'0'8969,"59"-25"-7496,-15 19-95,4 1-866,6-1-512,-2 2 0,-6 0 0,-6 0-801,-7-1-2850,-6 2-3620,-9-2-9673</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7.052"/>
    </inkml:context>
    <inkml:brush xml:id="br0">
      <inkml:brushProperty name="width" value="0.025" units="cm"/>
      <inkml:brushProperty name="height" value="0.025" units="cm"/>
    </inkml:brush>
  </inkml:definitions>
  <inkml:trace contextRef="#ctx0" brushRef="#br0">0 49 22197,'0'0'9604,"2"11"-8761,-1-5-760,-1 2-80,0-1 0,1 1 1,0-1-1,0 1 0,1-1 1,0 1-1,1-1 1,-1 0-1,1 0 0,0 0 1,5 6-1,-6-12-3,-1 0 0,1 0 0,-1 0 0,1 0 0,0-1 0,-1 1 0,1-1 0,0 1 0,-1-1 0,1 0 0,0 1 0,0-1 0,-1 0 0,1 0 0,0 0 0,0-1 0,-1 1 0,1 0 0,0-1 0,0 1 0,-1-1 0,1 1 0,-1-1 0,1 0 0,0 0 0,-1 0 0,1 0 0,-1 0 0,0 0 0,1 0 0,-1 0 0,0 0 0,0-1 0,2-1 0,7-8 0,-1 1 0,0-1 0,8-14 0,-12 17 0,14-23 0,-15 22 0,1 1 0,0 0 0,1 0 0,10-12 0,-15 22 0,0 1 0,0-1 0,0 1 0,-1 0 0,1-1 0,-1 1 0,0 0 0,0-1 0,0 1 0,0 3 0,-4 50 0,3-39 0,-1 0 0,2 0 0,0 0 0,5 27 0,-5-42-137,1 1-1,0-1 1,0 1-1,0-1 1,0 0 0,1 1-1,-1-1 1,0 0 0,1 0-1,0 0 1,0 0-1,-1 0 1,1 0 0,0-1-1,0 1 1,0-1-1,1 1 1,-1-1 0,0 0-1,1 0 1,-1 0 0,1 0-1,-1 0 1,1 0-1,-1-1 1,1 1 0,-1-1-1,1 0 1,-1 1-1,1-1 1,0 0 0,-1-1-1,4 0 1,18-4-7812</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7.580"/>
    </inkml:context>
    <inkml:brush xml:id="br0">
      <inkml:brushProperty name="width" value="0.025" units="cm"/>
      <inkml:brushProperty name="height" value="0.025" units="cm"/>
    </inkml:brush>
  </inkml:definitions>
  <inkml:trace contextRef="#ctx0" brushRef="#br0">0 0 22870,'0'0'7687,"59"18"-12716,-38-18-2626</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7.925"/>
    </inkml:context>
    <inkml:brush xml:id="br0">
      <inkml:brushProperty name="width" value="0.025" units="cm"/>
      <inkml:brushProperty name="height" value="0.025" units="cm"/>
    </inkml:brush>
  </inkml:definitions>
  <inkml:trace contextRef="#ctx0" brushRef="#br0">24 1 3491,'0'0'20468,"-24"57"-17297,24-52-865,0-2-1025,11-3-1345,2-14-2915,0-8-5060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8.555"/>
    </inkml:context>
    <inkml:brush xml:id="br0">
      <inkml:brushProperty name="width" value="0.025" units="cm"/>
      <inkml:brushProperty name="height" value="0.025" units="cm"/>
    </inkml:brush>
  </inkml:definitions>
  <inkml:trace contextRef="#ctx0" brushRef="#br0">1 0 19987,'0'0'6662,"15"52"-5797,-14-25-449,3 2-287,1-1-706,6 3-2017,-5 1-898,-2-3-1152,-4-1-4164</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8.881"/>
    </inkml:context>
    <inkml:brush xml:id="br0">
      <inkml:brushProperty name="width" value="0.025" units="cm"/>
      <inkml:brushProperty name="height" value="0.025" units="cm"/>
    </inkml:brush>
  </inkml:definitions>
  <inkml:trace contextRef="#ctx0" brushRef="#br0">0 143 17809,'0'0'8424,"79"-24"-6919,-28 10-672,10 0-545,4-4-224,-1 0-32,-8 4-160,-7 1-1505,-16 4-1538,-15 0-1378,-15 0-4003</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9.240"/>
    </inkml:context>
    <inkml:brush xml:id="br0">
      <inkml:brushProperty name="width" value="0.025" units="cm"/>
      <inkml:brushProperty name="height" value="0.025" units="cm"/>
    </inkml:brush>
  </inkml:definitions>
  <inkml:trace contextRef="#ctx0" brushRef="#br0">0 104 17873,'0'0'9097,"49"-38"-8585,-1 26 97,10 0-417,7 1-128,-1 1-1057,-2 2-2466,-11 1-2019,-7 2-4931</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9.581"/>
    </inkml:context>
    <inkml:brush xml:id="br0">
      <inkml:brushProperty name="width" value="0.025" units="cm"/>
      <inkml:brushProperty name="height" value="0.025" units="cm"/>
    </inkml:brush>
  </inkml:definitions>
  <inkml:trace contextRef="#ctx0" brushRef="#br0">25 1 18514,'-3'9'3010,"1"-5"-2707,-2 7 605,1-1-1,-1 1 1,2 0 0,-1 0 0,0 18 0,3-27-852,-1 1 0,1-1 0,1 1 1,-1-1-1,0 1 0,1-1 0,-1 1 0,1-1 1,-1 0-1,1 1 0,0-1 0,0 0 0,0 0 1,1 1-1,-1-1 0,0 0 0,1 0 0,-1 0 1,1-1-1,0 1 0,0 0 0,0 0 0,0-1 1,0 0-1,0 1 0,0-1 0,0 0 0,0 0 1,1 0-1,-1 0 0,0 0 0,1 0 0,-1-1 1,1 1-1,2-1 0,4 1-19,0 0 0,-1-1 1,1 0-1,-1 0 0,1-1 0,-1 0 0,1-1 1,-1 0-1,9-3 0,4-3 72,41-23-1,-40 19-19,-21 11-75,0 1 0,-1-1 0,1 1-1,0-1 1,0 1 0,-1-1 0,1 1 0,0 0 0,0-1 0,-1 1-1,1 0 1,0-1 0,0 1 0,0 0 0,0 0 0,0 0-1,-1 0 1,1 0 0,0 0 0,0 0 0,0 0 0,0 0 0,0 1-1,-1-1 1,1 0 0,0 0 0,0 1 0,0-1 0,-1 0 0,1 1-1,0-1 1,0 1 0,-1-1 0,1 1 0,0 0 0,0 0-1,6 34 982,0 3-105,-6-37-876,-1 0 0,1 0 0,-1 0 0,1 0 0,-1 0 1,1 0-1,0 0 0,-1 0 0,1-1 0,0 1 0,0 0 0,-1 0 0,1-1 0,0 1 1,0 0-1,0-1 0,0 1 0,0-1 0,0 1 0,0-1 0,0 0 0,0 1 0,1-1 1,-1 0-1,0 0 0,0 0 0,2 1 0,25-8-1802,-1-7-3788,-16 8 1841,2-1-10214</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39.920"/>
    </inkml:context>
    <inkml:brush xml:id="br0">
      <inkml:brushProperty name="width" value="0.025" units="cm"/>
      <inkml:brushProperty name="height" value="0.025" units="cm"/>
    </inkml:brush>
  </inkml:definitions>
  <inkml:trace contextRef="#ctx0" brushRef="#br0">29 55 14638,'-4'9'7244,"-1"3"-5783,1 1-1,0 0 1,0 1-1,-1 18 1,4-30-1391,0 1-1,1-1 1,0 1 0,-1-1 0,1 1 0,0 0 0,0-1 0,1 1-1,-1-1 1,1 1 0,-1-1 0,1 1 0,0-1 0,0 1 0,0-1-1,0 0 1,0 1 0,0-1 0,1 0 0,-1 0 0,1 0-1,-1 0 1,1 0 0,0 0 0,0-1 0,0 1 0,0 0 0,0-1-1,0 0 1,0 1 0,1-1 0,-1 0 0,0 0 0,1 0-1,4 0 1,-2 0-44,1 0-1,-1-1 0,1 0 1,0 0-1,-1-1 0,1 0 0,-1 1 1,1-2-1,-1 1 0,1-1 1,-1 0-1,0 0 0,0 0 1,0-1-1,0 0 0,0 0 0,0 0 1,-1 0-1,0-1 0,0 0 1,0 0-1,6-7 0,-4 4 10,-1-1 0,0 1-1,0-1 1,0 0 0,-1 0-1,-1-1 1,1 1 0,-1-1-1,-1 0 1,0 1 0,0-1 0,-1 0-1,1-15 1,-14 43-35,12-18 0,0 1 0,-1-1 0,1 1 0,0 0 0,0-1 0,0 1 0,1-1 0,-1 1 0,0 0 0,1-1 0,-1 1 0,1-1 0,-1 1 0,1-1 0,0 1 0,-1-1 0,1 0 0,0 1 0,0-1 0,0 0 0,0 0 0,0 1 0,0-1 0,1 0 0,-1 0 0,0 0 0,0 0 0,1-1 0,-1 1 0,1 0 0,-1 0 0,1-1 0,-1 1 0,1-1 0,-1 0 0,1 1 0,-1-1 0,1 0 0,0 0 0,2 0 0,12 2 0,0-1 0,0-1 0,23-3 0,-13 1 0,-16 2 0,1-1 0,-1 0 0,1 0 0,-1-2 0,0 1 0,1-1 0,-1-1 0,0 0 0,-1 0 0,1-1 0,-1 0 0,0 0 0,0-1 0,-1-1 0,13-10 0,-20 16 0,-1 1 0,1-1 0,0 1 0,0-1 0,-1 0 0,1 1 0,-1-1 0,1 0 0,-1 1 0,1-1 0,-1 0 0,1 0 0,-1 0 0,0 1 0,1-1 0,-1 0 0,0 0 0,0 0 0,1 0 0,-1 0 0,0 1 0,0-1 0,0 0 0,0 0 0,0 0 0,0 0 0,-1 0 0,1 0 0,0 1 0,-1-3 0,0 2 0,0 1 0,0-1 0,-1 0 0,1 0 0,-1 1 0,1-1 0,0 0 0,-1 1 0,1 0 0,-1-1 0,1 1 0,-1 0 0,0 0 0,1-1 0,-3 2 0,-4-1 0,-1 0 0,1 1 0,0 0 0,0 0 0,-14 5 0,15-3 0,1 0 0,0 1 0,0 0 0,0 0 0,1 0 0,0 1 0,-1-1 0,1 1 0,1 1 0,-1-1 0,1 1 0,0 0 0,0-1 0,-3 10 0,5-12 0,1 0 0,0 0 0,0 1 0,0-1 0,1 0 0,-1 1 0,1-1 0,-1 1 0,1-1 0,0 0 0,1 1 0,-1-1 0,1 1 0,-1-1 0,1 0 0,0 0 0,0 1 0,0-1 0,1 0 0,-1 0 0,1 0 0,0 0 0,-1 0 0,1 0 0,1-1 0,-1 1 0,0-1 0,1 1 0,-1-1 0,6 4 0,33 16-2912,5-13-4244,-12-8-2763</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0.264"/>
    </inkml:context>
    <inkml:brush xml:id="br0">
      <inkml:brushProperty name="width" value="0.025" units="cm"/>
      <inkml:brushProperty name="height" value="0.025" units="cm"/>
    </inkml:brush>
  </inkml:definitions>
  <inkml:trace contextRef="#ctx0" brushRef="#br0">168 31 17232,'0'0'6454,"-8"-5"-1692,2 1-4453,0 1 1,-1-1-1,0 2 0,1-1 0,-1 1 1,0 0-1,0 0 0,0 1 0,-8-1 1,11 1-263,1 1 0,-1 0 0,1 0 0,-1 0 0,1 1 1,0-1-1,-1 1 0,1 0 0,0-1 0,-1 1 0,1 1 1,0-1-1,0 1 0,0-1 0,0 1 0,0 0 0,0 0 1,1 0-1,-1 0 0,1 0 0,-1 1 0,1-1 0,0 1 1,0 0-1,-3 4 0,5-6-65,-1-1 1,1 1-1,-1-1 0,1 1 0,0 0 1,-1-1-1,1 1 0,0 0 1,-1 0-1,1-1 0,0 1 0,0 0 1,0-1-1,0 1 0,0 0 0,0 0 1,0 0-1,0-1 0,0 1 1,0 0-1,0 0 0,0-1 0,1 1 1,-1 0-1,0-1 0,1 1 1,-1 0-1,0-1 0,1 1 0,-1 0 1,1-1-1,-1 1 0,1-1 0,-1 1 1,1-1-1,-1 1 0,1-1 1,-1 1-1,1-1 0,0 1 0,-1-1 1,1 0-1,0 1 0,-1-1 1,1 0-1,1 0 0,43 6-1434,-28-5 1004,26 4-775,-22-4 526,0 2 0,-1 0-1,0 1 1,21 7 0,-40-10 741,0-1-1,0 0 1,0 1-1,0-1 1,0 0-1,0 1 0,0-1 1,0 1-1,0 0 1,-1-1-1,1 1 1,0 0-1,0-1 1,-1 1-1,1 0 1,0 0-1,-1 0 1,1-1-1,-1 1 0,1 0 1,-1 0-1,0 0 1,1 0-1,-1 0 1,0 0-1,0 0 1,1 2-1,-2-1 153,1 0 1,0 0-1,-1 1 0,0-1 1,1 0-1,-1 0 0,0 0 1,0 0-1,0 0 0,0 0 1,-1 0-1,-1 1 0,-4 6 722,-1-1 1,0 0-1,-16 13 0,13-13-918,0 0 0,0 0 0,-1-1 0,1-1 0,-2 0 0,-16 6 0,28-12-50,1 0 1,0 0-1,-1 0 1,1 0-1,-1 0 1,1 0-1,-1-1 1,1 1-1,0 0 0,-1 0 1,1 0-1,-1 0 1,1-1-1,0 1 1,-1 0-1,1 0 1,0-1-1,-1 1 0,1 0 1,0-1-1,0 1 1,-1 0-1,1-1 1,0 1-1,0 0 1,-1-1-1,1 1 0,0-1 1,0 1-1,0 0 1,0-1-1,0 1 1,-1-1-1,1 1 1,0 0-1,0-1 0,0 1 1,0-1-1,0 1 1,1-1-1,-1 1 1,0 0-1,0-1 0,0 1 1,0-1-1,0 1 1,0 0-1,1-1 1,-1 1-1,0-1 1,0 1-1,1 0 0,-1-1 1,1 1-1,15-26-5349,6-7-2011</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0.760"/>
    </inkml:context>
    <inkml:brush xml:id="br0">
      <inkml:brushProperty name="width" value="0.025" units="cm"/>
      <inkml:brushProperty name="height" value="0.025" units="cm"/>
    </inkml:brush>
  </inkml:definitions>
  <inkml:trace contextRef="#ctx0" brushRef="#br0">103 0 20563,'0'0'6497,"-10"12"-4591,0 0-1502,0 1 0,1 0 0,0 0 0,2 1 0,-1 1 0,1-1 0,1 1 0,-4 16 0,4-8-386,2 0 0,1 1 1,1-1-1,0 1 0,2-1 1,1 1-1,1-1 1,5 26-1,-7-47-18,1 0 0,0 0 0,-1 0 0,1 0 0,0 0 0,0 0 0,0 0 0,1 0 0,-1 0 0,0 0 0,1 0 0,-1-1 0,1 1 0,-1-1 0,1 1 0,2 1 0,-4-3 0,1 0 0,-1 0 0,1 0 0,0 1 0,-1-1 0,1 0 0,-1 0 0,1 0 0,-1 0 0,1 0 0,-1 0 0,1 0 0,0 0 0,-1 0 0,1 0 0,-1 0 0,1-1 0,-1 1 0,1 0 0,-1 0 0,1 0 0,-1-1 0,1 1 0,0-1 0,11-19 0,-9 6 0,0-1 0,0 1 0,-2-1 0,0 0 0,0 0 0,-3-19 0,2 33 0,0 0 0,0 0 0,0 0 0,0 0 0,0 0 0,0 0 0,-1 1 0,1-1 0,0 0 0,-1 0 0,1 0 0,-1 0 0,1 1 0,-1-1 0,1 0 0,-1 0 0,0 1 0,1-1 0,-1 0 0,0 1 0,1-1 0,-2 0 0,2 1 0,-1 0 0,1 0 0,-1 0 0,1 0 0,-1 0 0,1 0 0,0 0 0,-1 0 0,1 1 0,-1-1 0,1 0 0,0 0 0,-1 0 0,1 1 0,0-1 0,-1 0 0,1 0 0,0 1 0,-1-1 0,1 0 0,0 0 0,0 1 0,-1-1 0,1 0 0,0 1 0,0-1 0,-1 1 0,1-1 0,0 0 0,0 1 0,0-1 0,0 1 0,0-1 0,0 0 0,0 1 0,0-1 0,0 1 0,0-1 0,0 0 0,0 1 0,0-1 0,0 1 0,0-1 0,0 1 0,0-1 0,0 4 0,0-1 0,0 0 0,1 0 0,-1 0 0,1 0 0,-1 0 0,1 0 0,0 0 0,0 0 0,1 0 0,-1 0 0,0 0 0,1-1 0,0 1 0,0 0 0,0-1 0,0 0 0,0 1 0,0-1 0,0 0 0,1 0 0,-1 0 0,1 0 0,0-1 0,-1 1 0,1-1 0,0 1 0,0-1 0,0 0 0,0 0 0,0-1 0,0 1 0,0 0 0,0-1 0,0 0 0,5 0 0,1 1 0,0-1 0,-1-1 0,1 1 0,-1-1 0,1-1 0,-1 1 0,1-2 0,-1 1 0,0-1 0,0 0 0,0-1 0,13-7 0,-14 5 0,0 0 0,0 0 0,0 0 0,-1-1 0,0 0 0,0-1 0,0 1 0,-1-1 0,5-10 0,-31 91 0,18-65 6,1-1 1,0 1-1,0 0 0,1 0 1,0 0-1,1 1 0,0 8 1,0-16-10,0 0 1,0 1-1,1-1 1,-1 0-1,1 0 1,-1 1-1,1-1 0,-1 0 1,1 0-1,0 0 1,-1 0-1,1 1 1,0-1-1,0 0 1,0 0-1,0-1 1,0 1-1,0 0 1,2 1-1,-1-1-11,1 0-1,-1 0 1,1-1-1,0 1 1,-1-1-1,1 1 1,0-1-1,-1 0 1,1 0-1,0 0 1,-1 0-1,1-1 1,3 0-1,-1 0-431,0-1-1,0 1 1,-1-1-1,1 0 1,-1 0-1,1-1 1,-1 1-1,0-1 1,7-5-1,-2 0-1587,-1-1-1,1 0 1,-1-1-1,-1 1 1,10-16-1,6-19-4824</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1.261"/>
    </inkml:context>
    <inkml:brush xml:id="br0">
      <inkml:brushProperty name="width" value="0.025" units="cm"/>
      <inkml:brushProperty name="height" value="0.025" units="cm"/>
    </inkml:brush>
  </inkml:definitions>
  <inkml:trace contextRef="#ctx0" brushRef="#br0">65 1 16848,'0'0'3705,"-7"12"-337,-3 10-2619,1 0 1,0 1-1,2 0 0,1 0 0,0 1 0,2 0 0,1-1 1,0 29-1,2-23-566,2 45-29,0-69-138,-1 1 1,1-1-1,0 1 1,1-1-1,-1 0 0,1 1 1,0-1-1,1 0 1,-1 0-1,5 6 0,-7-10 1,0-1 0,1 0 0,-1 1-1,0-1 1,0 0 0,0 1 0,1-1-1,-1 0 1,0 1 0,1-1 0,-1 0-1,0 1 1,0-1 0,1 0 0,-1 0-1,0 0 1,1 1 0,-1-1 0,1 0-1,-1 0 1,0 0 0,1 0 0,-1 0-1,0 0 1,1 0 0,-1 0 0,1 1-1,-1-1 1,0-1 0,1 1-1,-1 0 1,1 0 0,-1 0 0,0 0-1,1 0 1,-1 0 0,1 0 0,-1 0-1,0-1 1,1 1 0,-1 0 0,0 0-1,1-1 1,-1 1 0,0 0 0,0 0-1,1-1 1,-1 1 0,0 0 0,0-1-1,1 1 1,-1 0 0,0-1 0,0 1-1,0 0 1,1-1 0,-1 1 0,0-1-1,0 1 1,0 0 0,0-1-1,0 1 1,0-1 0,6-28 152,-5 27-160,0-7 8,1-1-76,0 1-1,-1-1 1,0 0-1,-1 0 1,0 0-1,-1 0 1,0 0-1,-3-17 1,4 27 61,-1-1 1,1 0-1,0 1 1,0-1 0,-1 0-1,1 1 1,0-1-1,-1 0 1,1 1-1,0-1 1,-1 0-1,1 1 1,-1-1-1,1 1 1,-1-1-1,0 1 1,1-1-1,-1 1 1,1 0-1,-1-1 1,0 1-1,1 0 1,-1-1-1,0 1 1,-10 10 341,11-8-317,-1 1 0,0-1 0,0 0-1,1 1 1,-1-1 0,1 1 0,0-1 0,0 0 0,0 1 0,0-1 0,0 1 0,0-1 0,1 1 0,-1-1 0,2 4 0,1-2-26,0-1 0,0 0 0,1 0 0,-1 0 0,1 0 0,-1-1 0,1 1 0,0-1 0,0 0 0,0 0-1,0 0 1,0-1 0,1 1 0,-1-1 0,0 0 0,1 0 0,-1-1 0,1 1 0,-1-1 0,6 0 0,-2 0-1,0 0-1,0 0 1,0-1 0,0 0-1,0 0 1,0 0-1,0-1 1,0-1 0,-1 1-1,12-6 1,-10 1 0,-1 0 0,0 0 0,0-1 0,11-14 0,19-16 0,-38 65 0,-13 20 0,8-32 0,1 0 0,1 0 0,0 1 0,-2 27 0,5-42 0,0 0 0,1 0 0,-1 0 0,0-1 0,0 1 0,0 0 0,1 0 0,-1-1 0,0 1 0,1 0 0,-1 0 0,1-1 0,-1 1 0,1 0 0,-1-1 0,1 1 0,-1 0 0,1-1 0,0 1 0,-1-1 0,1 1 0,0-1 0,-1 0 0,1 1 0,0-1 0,0 0 0,-1 1 0,1-1 0,0 0 0,0 0 0,0 0 0,0 1 0,-1-1 0,1 0 0,0 0 0,0 0 0,0 0 0,-1-1 0,1 1 0,0 0 0,0 0 0,1-1 0,1 1 0,1-1 0,-1 0 0,1 0 0,-1 0 0,0-1 0,1 1 0,-1-1 0,0 1 0,3-4 0,-1 1-232,0-1 0,0 0 0,-1 0 0,0 0 1,0-1-1,0 0 0,3-7 0,-4 5-796,1 0 1,-1-1-1,-1 1 0,4-18 1,-2-15-6394</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1.586"/>
    </inkml:context>
    <inkml:brush xml:id="br0">
      <inkml:brushProperty name="width" value="0.025" units="cm"/>
      <inkml:brushProperty name="height" value="0.025" units="cm"/>
    </inkml:brush>
  </inkml:definitions>
  <inkml:trace contextRef="#ctx0" brushRef="#br0">12 0 18321,'0'0'11627,"-12"56"-11210,25-44-353,5 1-865,0-2-3331,5 2-3491</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1.977"/>
    </inkml:context>
    <inkml:brush xml:id="br0">
      <inkml:brushProperty name="width" value="0.025" units="cm"/>
      <inkml:brushProperty name="height" value="0.025" units="cm"/>
    </inkml:brush>
  </inkml:definitions>
  <inkml:trace contextRef="#ctx0" brushRef="#br0">98 1 20820,'0'0'4633,"-9"0"-869,8 0-3544,-52 9 2154,51-8-2346,1-1 0,-1 0 0,0 1 0,1-1 0,-1 1 0,1 0 0,-1-1 1,1 1-1,-1 0 0,1 0 0,-1 0 0,1 0 0,0 0 0,0 0 1,-1 0-1,1 1 0,0-1 0,0 0 0,0 1 0,0-1 0,0 0 0,1 1 1,-1-1-1,0 1 0,1 0 0,-1-1 0,1 1 0,-1 0 0,1-1 0,0 1 1,0 0-1,0-1 0,0 4 0,0-5-28,1 1 0,-1 0 0,1-1 0,0 1 0,-1 0 0,1-1 0,0 1 0,-1-1 0,1 1 0,0-1 0,0 0 0,0 1 0,-1-1 0,1 0 0,0 1 0,0-1 0,0 0 0,0 0 0,-1 0 0,1 0 0,0 0 0,0 0 0,1 0 0,29 0 0,-22 0 0,6-1-70,0-1 0,27-7 0,-33 6 51,0 1-1,0 0 0,1 0 0,-1 1 1,0 0-1,1 0 0,-1 1 0,1 1 0,-1-1 1,17 5-1,-24-4 40,1 1-1,-1-1 1,0 1 0,1 0 0,-1-1-1,0 1 1,-1 0 0,1 0 0,0 1-1,0-1 1,-1 0 0,1 1 0,-1-1-1,0 0 1,1 4 0,0-3-11,-1 0 0,1 0 1,-1 0-1,1 0 0,0 0 0,0 0 1,1-1-1,-1 1 0,0-1 0,1 1 1,5 3-1,1-3-9,0 1 0,0-1 0,1-1 0,-1 1 0,1-2 0,0 1 0,0-1 0,-1-1 0,1 0 0,12-1 0,9-2 0,-1-1 0,30-9 0,12-8-509,37-8-562,-108 29 1075,-1 0-1,0 0 1,0 0 0,1 0-1,-1 0 1,0-1 0,0 1-1,1 0 1,-1 0 0,0 0 0,1 0-1,-1 0 1,0 0 0,0 0-1,1 0 1,-1 0 0,0 0-1,1 0 1,-1 0 0,0 0-1,0 1 1,1-1 0,-1 0 0,0 0-1,1 0 1,-1 0 0,0 0-1,0 1 1,0-1 0,1 0-1,-1 0 1,0 0 0,0 1 0,0-1-1,1 0 1,-1 0 0,0 0-1,0 1 1,0-1 0,0 0-1,0 1 1,1-1 0,-1 0 0,0 0-1,0 1 1,0-1 0,0 0-1,0 1 1,0-1 0,-7 20 548,6-19-520,0 0 1,0 1-1,0-1 1,0 0-1,0 1 0,1-1 1,-1 1-1,1-1 1,-1 1-1,1 0 1,-1-1-1,1 1 0,0-1 1,0 1-1,0 0 1,0-1-1,0 1 1,0 0-1,0-1 0,1 1 1,-1 0-1,1-1 1,-1 1-1,1-1 1,0 3-1,3-2-33,-1-1 0,1 1 0,-1-1 1,1 0-1,0 1 0,0-2 0,-1 1 0,1 0 0,0-1 0,0 0 0,6 0 1,49-3-142,-52 2 96,44-5-490,-32 3 553,1 1-1,-1 0 0,0 1 1,1 2-1,19 2 1,-34-2 39,0 0 1,0 1 0,-1 0-1,1 0 1,0 1-1,-1-1 1,0 1-1,0 0 1,0 0 0,0 0-1,0 1 1,5 6-1,-6-7-89,0 1-1,0-1 1,0 0-1,0 0 1,1-1-1,-1 1 0,1-1 1,0 1-1,0-1 1,0 0-1,0 0 0,0-1 1,0 1-1,0-1 1,0 0-1,1 0 1,-1-1-1,0 1 0,5-1 1,16-4-4313,2-10-6528</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5:00.976"/>
    </inkml:context>
    <inkml:brush xml:id="br0">
      <inkml:brushProperty name="width" value="0.025" units="cm"/>
      <inkml:brushProperty name="height" value="0.025" units="cm"/>
    </inkml:brush>
  </inkml:definitions>
  <inkml:trace contextRef="#ctx0" brushRef="#br0">468 24 7751,'-22'-1'-81,"-8"-2"643,1 2 1,0 1 0,-35 4 0,55-2-328,-1 0 0,1 0 0,0 0 0,0 1 1,1 1-1,-1 0 0,1 0 0,0 0 0,0 1 0,0 0 0,0 1 0,1-1 0,0 2 0,-8 8 0,-2 6 63,2 1-1,0 0 0,1 1 0,2 0 0,0 1 1,2 1-1,0 0 0,-11 49 0,9-16 14,2 1 1,-4 114-1,15-143-289,0-1-1,2 1 1,1 0-1,2-1 1,1 0-1,1 0 1,1 0-1,2-1 1,1-1-1,27 48 1,-8-27-140,1-2 0,2-2 0,3-1 1,76 71-1,-101-102 103,1-2 0,0 1 0,1-2 0,0 0 0,1 0 0,-1-2 0,2 1 0,28 8 0,-35-14 113,1 0 0,0 0 1,-1-1-1,1 0 1,0-1-1,0 0 0,-1 0 1,1-1-1,0 0 1,-1-1-1,1 0 0,-1-1 1,1 0-1,-1 0 0,0-1 1,12-7-1,1-3 258,-1-1-1,-1-1 0,0-1 1,-1-1-1,-1 0 0,0-1 1,-2-1-1,23-34 0,-9 4 455,-2 0-1,39-97 1,-46 91-449,-2 0 0,-3-1 0,-3-1 0,10-87 0,-20 115-343,-2-1 1,0 1-1,-2 0 1,-2-1-1,0 1 0,-2 0 1,-2 0-1,0 1 0,-2 0 1,-18-41-1,20 57-60,0 0 1,0 0-1,-2 1 0,1 1 0,-2-1 1,1 2-1,-1-1 0,-1 1 0,0 1 0,0-1 1,-1 2-1,0 0 0,-1 0 0,0 2 1,-24-11-1,21 12-85,1 1 1,-1 0-1,0 2 0,-1 0 1,1 0-1,0 1 0,-1 1 1,1 1-1,0 0 1,0 2-1,0-1 0,0 2 1,0 0-1,-15 7 0,5 0-293,0 1-1,1 1 0,1 1 0,0 2 1,1 0-1,1 2 0,-29 28 1,3 4-3332,-77 104 0,49-45-4586</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5:36.518"/>
    </inkml:context>
    <inkml:brush xml:id="br0">
      <inkml:brushProperty name="width" value="0.025" units="cm"/>
      <inkml:brushProperty name="height" value="0.025" units="cm"/>
    </inkml:brush>
  </inkml:definitions>
  <inkml:trace contextRef="#ctx0" brushRef="#br0">702 10 13805,'-16'-3'241,"0"0"0,-1 2 0,1-1 1,-1 2-1,1 0 0,-1 1 0,1 1 0,0 0 0,0 1 0,0 1 0,0 1 0,0 0 1,1 1-1,0 0 0,0 2 0,0 0 0,-15 10 0,-2 8-192,1 1 0,1 1 0,1 1 0,2 2 0,0 1 0,3 1-1,0 1 1,3 1 0,1 0 0,1 2 0,-19 55 0,20-42 135,3 0 1,1 1-1,3 1 1,3 0 0,1 0-1,3 0 1,2 1-1,8 78 1,-3-103-101,1-1 0,2 0 0,1 0 0,1-1 0,1 0 0,1 0 1,1-1-1,2 0 0,19 28 0,-25-42-92,0-1 1,1 0-1,0 0 1,1-1-1,0 0 1,1-1-1,-1 0 0,2 0 1,-1-1-1,1 0 1,0-1-1,0-1 1,1 1-1,0-2 0,0 0 1,0 0-1,0-1 1,0 0-1,1-1 1,0-1-1,-1 0 0,14-1 1,-2-3 103,-1-1 0,0-1 1,0-1-1,0-1 0,-1-1 1,0-1-1,0-1 0,-1 0 0,-1-2 1,0-1-1,30-24 0,8-11 286,-2-3 0,65-77 0,-71 71-64,-2-2 1,-3-2 0,59-109 0,-88 141-233,-2 0 0,-1-2 0,-1 0 0,-2 0 0,-1-1 0,-1 0 0,-2 0 0,-2-1 0,0 0 0,-3-60 0,-2 80-26,0 1 0,-2-1 0,1 1 0,-2-1 0,1 1 0,-2 0 0,1 0 0,-2 0 0,0 1 0,0 0 0,-1 0 0,0 0 0,-1 1 0,-15-16 0,12 16-47,-1 1 1,1 0 0,-1 1 0,-1 1-1,1-1 1,-1 2 0,0 0-1,-1 1 1,0 0 0,0 1-1,0 0 1,-26-3 0,7 5-160,-1 0 0,1 3 0,-1 0 0,1 2 0,0 2 0,0 1 0,0 1 1,1 2-1,-47 20 0,11 1-1206,1 3 1,1 2-1,-70 53 1,13 0-4062</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3.688"/>
    </inkml:context>
    <inkml:brush xml:id="br0">
      <inkml:brushProperty name="width" value="0.025" units="cm"/>
      <inkml:brushProperty name="height" value="0.025" units="cm"/>
    </inkml:brush>
  </inkml:definitions>
  <inkml:trace contextRef="#ctx0" brushRef="#br0">368 29 12684,'0'-1'350,"0"0"-1,0 0 1,0 0 0,0 0-1,0 0 1,-1 0 0,1 0 0,0 0-1,-1 0 1,1 0 0,0 0-1,-1 0 1,0 0 0,1 0-1,-1 0 1,1 1 0,-1-1 0,0 0-1,0 0 1,1 1 0,-1-1-1,0 0 1,0 1 0,0-1-1,-1 0 1,-30-5 2642,22 7-2820,0 0 1,0 0-1,0 1 0,-17 5 1,10 0-16,1 0 0,0 1 0,1 1 1,0 1-1,1 0 0,0 0 1,0 2-1,1-1 0,0 2 0,1 0 1,1 0-1,-16 24 0,26-36-153,0 0-1,0 0 1,0 1 0,1-1-1,-1 0 1,0 0 0,0 0-1,1 1 1,-1-1 0,1 0-1,-1 0 1,1 1 0,0-1-1,0 1 1,-1-1 0,1 0-1,0 1 1,0-1 0,0 0-1,0 1 1,0-1-1,1 1 1,-1-1 0,0 0-1,1 1 1,-1-1 0,1 0-1,-1 0 1,1 1 0,0-1-1,-1 0 1,1 0 0,0 0-1,0 0 1,0 0 0,0 0-1,0 0 1,0 0-1,0 0 1,0 0 0,0 0-1,2 0 1,5 2-15,0 0 0,1-1 1,-1 0-1,1-1 0,16 2 0,4 0 42,-10 0-55,-1 1 1,0 1-1,0 0 1,33 15-1,-48-18 82,0-1-1,0 1 1,0 0-1,0 0 1,0 1 0,0-1-1,-1 0 1,1 1 0,-1-1-1,0 1 1,0 0 0,0 0-1,0 0 1,2 5 0,-3-5 87,-1 0 0,1-1 0,-1 1 0,0 0 0,0 0 0,0 0 1,0 0-1,0-1 0,-1 1 0,0 0 0,1 0 0,-1-1 0,0 1 1,0 0-1,0-1 0,-1 1 0,1-1 0,0 0 0,-1 1 0,0-1 1,-2 3-1,-4 4-78,0-1 0,0 0 1,-1 0-1,0-1 0,0 0 0,-1-1 1,0 1-1,0-2 0,0 0 1,-1 0-1,-14 4 0,4-3-30,1 0 0,-1-2 1,1 0-1,-1-2 0,-28 1 0,48-3-51,-1 0-1,1 0 1,0 0-1,0 0 1,0 0-1,0 0 1,0 0-1,0 0 1,0 0 0,0-1-1,0 1 1,0 0-1,0-1 1,0 1-1,0-1 1,0 1-1,0-1 1,0 1 0,0-1-1,1 0 1,-1 1-1,0-1 1,0 0-1,1 0 1,-1 1-1,0-1 1,1 0 0,-1 0-1,1 0 1,-1 0-1,1 0 1,-1 0-1,1 0 1,0 0-1,-1 0 1,1 0-1,0 0 1,0 0 0,0-2-1,0 1-138,1 0 1,-1-1-1,0 1 0,1 0 1,0 0-1,0 0 0,0 0 1,0 0-1,0 0 0,0 0 1,0 0-1,0 0 0,1 0 1,-1 1-1,1-1 1,-1 0-1,5-2 0,20-12-5538,5 0-1852</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4.200"/>
    </inkml:context>
    <inkml:brush xml:id="br0">
      <inkml:brushProperty name="width" value="0.025" units="cm"/>
      <inkml:brushProperty name="height" value="0.025" units="cm"/>
    </inkml:brush>
  </inkml:definitions>
  <inkml:trace contextRef="#ctx0" brushRef="#br0">41 0 21364,'0'0'6759,"-16"67"-5510,8-30-352,-1-1-321,4 3-223,3-5-289,2-5-32,0-7-481,3-9-1056,13-10-1570,1-3-993,4-21-2402</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4.540"/>
    </inkml:context>
    <inkml:brush xml:id="br0">
      <inkml:brushProperty name="width" value="0.025" units="cm"/>
      <inkml:brushProperty name="height" value="0.025" units="cm"/>
    </inkml:brush>
  </inkml:definitions>
  <inkml:trace contextRef="#ctx0" brushRef="#br0">140 0 17392,'0'0'2146,"-35"65"1,17-25-962,2 0-737,6-3 545,4-5-481,4-7-447,2-9-1347,0-7-1312,2-9-33,0 0-1440,-2-16-6696</inkml:trace>
  <inkml:trace contextRef="#ctx0" brushRef="#br0" timeOffset="1">1 74 15246,'0'0'9353,"48"-14"-8808,-18 11-385,3-2-288,0 0-2018,1-4-2787,-3-1-6502</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5.163"/>
    </inkml:context>
    <inkml:brush xml:id="br0">
      <inkml:brushProperty name="width" value="0.025" units="cm"/>
      <inkml:brushProperty name="height" value="0.025" units="cm"/>
    </inkml:brush>
  </inkml:definitions>
  <inkml:trace contextRef="#ctx0" brushRef="#br0">252 16 5990,'0'0'21407,"-10"-4"-19881,4 1-1332,1 1-1,-1 1 0,1-1 1,-1 1-1,0 0 1,0 0-1,0 1 0,1-1 1,-1 1-1,0 1 0,0-1 1,0 1-1,0 0 1,1 0-1,-1 1 0,0-1 1,-9 6-1,6-4-80,-48 23 125,54-25-237,1 0-1,0 1 1,0-1-1,0 0 1,0 1 0,0-1-1,0 1 1,0 0-1,1-1 1,-1 1-1,0 0 1,1 0 0,0 0-1,-1 0 1,1 0-1,0 1 1,0-1-1,0 0 1,0 0-1,0 4 1,1-4-14,1 0 1,-1-1-1,1 1 0,-1-1 1,1 1-1,0-1 0,-1 1 0,1-1 1,0 0-1,0 1 0,0-1 1,0 0-1,0 0 0,1 1 1,-1-1-1,0 0 0,1 0 0,-1-1 1,0 1-1,1 0 0,-1 0 1,3 0-1,40 16-526,-34-14 398,6 3-91,-1 0 0,1 1 0,-1 0 0,-1 2 0,18 11-1,-29-17 264,0-1-1,0 1 1,0 0-1,0 0 0,-1 0 1,1 0-1,-1 0 1,0 0-1,0 1 1,0-1-1,0 1 0,2 5 1,-4-6 59,0-1 0,1 1 0,-1 0 1,0-1-1,0 1 0,0 0 0,-1-1 0,1 1 1,-1 0-1,1-1 0,-1 1 0,0-1 1,0 1-1,0-1 0,0 1 0,-1-1 0,1 0 1,-1 1-1,1-1 0,-4 3 0,-5 5-85,-1 0 0,0-1-1,0 0 1,-1-1 0,0 0-1,0-1 1,-1 0 0,0-1-1,0-1 1,-1 0 0,1 0-1,-1-2 1,0 1 0,0-2-1,-20 2 1,34-4-49,0 0-1,-1 0 1,1 0-1,0 0 1,-1 0 0,1 0-1,-1 0 1,1 0-1,0 0 1,-1 0 0,1 0-1,0 0 1,-1 0-1,1 0 1,0 0 0,-1 0-1,1-1 1,0 1-1,-1 0 1,1 0 0,0 0-1,-1 0 1,1-1-1,0 1 1,-1 0 0,1 0-1,0-1 1,0 1-1,-1 0 1,1 0 0,0-1-1,0 1 1,0 0 0,0-1-1,-1 1 1,1 0-1,0-1 1,0 1 0,0 0-1,0-1 1,0 1-1,0-1 1,0 1 0,0 0-1,0-1 1,0 1-1,0 0 1,0-1 0,0 1-1,0 0 1,0-1-1,0 1 1,0 0 0,1-1-1,-1 1 1,0 0-1,0-1 1,0 1 0,1-1-1,13-17-6366,6 3-1874</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5.648"/>
    </inkml:context>
    <inkml:brush xml:id="br0">
      <inkml:brushProperty name="width" value="0.025" units="cm"/>
      <inkml:brushProperty name="height" value="0.025" units="cm"/>
    </inkml:brush>
  </inkml:definitions>
  <inkml:trace contextRef="#ctx0" brushRef="#br0">195 26 18097,'0'0'12374,"-10"-5"-10425,1 2-1887,0-1 0,0 1 0,0 1 0,-1-1 0,1 2 0,-16-2 0,23 3-64,0-1 0,-1 1-1,1 0 1,0 0 0,-1 0 0,1 0 0,0 0 0,0 1 0,-1-1 0,1 1-1,0 0 1,0-1 0,0 1 0,0 0 0,0 0 0,0 0 0,0 0 0,0 1 0,0-1-1,0 1 1,0-1 0,1 1 0,-1-1 0,1 1 0,-1 0 0,1 0 0,0 0-1,0 0 1,0 0 0,0 0 0,0 0 0,0 0 0,0 0 0,1 0 0,-1 1 0,1-1-1,-1 0 1,1 0 0,0 1 0,0 2 0,0-3-16,1-1 0,-1 1 0,1 0 0,-1-1 0,1 1 0,0-1 0,-1 1 1,1-1-1,0 1 0,0-1 0,0 1 0,0-1 0,0 0 0,0 0 0,1 1 0,-1-1 0,0 0 0,1 0 0,-1 0 0,1 0 0,1 0 0,43 21-712,-12-7 350,-33-14 387,1 0 0,-1 0 1,1 0-1,-1 0 0,1 0 1,-1 1-1,1-1 1,-1 0-1,0 1 0,0-1 1,0 1-1,0-1 0,0 1 1,0-1-1,0 1 1,0 0-1,-1-1 0,1 1 1,-1 0-1,1 0 1,-1 0-1,1-1 0,-1 1 1,0 0-1,0 0 0,-1 3 1,0-2 27,0 0-1,0 0 1,-1 0 0,0 0 0,1-1-1,-1 1 1,0 0 0,-1-1 0,1 0-1,0 1 1,-1-1 0,1 0 0,-1 0 0,-2 1-1,-6 4 64,1-1 0,-1-1 1,0 0-1,0 0 0,0-1 0,-1 0 0,-16 2 0,27-5-168,0-1 0,0 0 0,0 1 0,0-1 1,0 0-1,0 0 0,0 0 0,0 0 0,0 0 0,0 0 0,0 0 0,0 0 0,0 0 0,0 0 1,0 0-1,0-1 0,0 1 0,0 0 0,0-1 0,1 1 0,-1 0 0,0-1 0,0 1 1,0-1-1,0 0 0,1 1 0,-1-1 0,0 0 0,1 1 0,-1-1 0,0 0 0,1 0 0,-1 0 1,0-1-1,1 0-266,1 0 0,-1 0 1,1 0-1,-1 0 1,1 0-1,0 0 0,0 0 1,0 1-1,0-1 1,0 0-1,0 1 0,0-1 1,0 0-1,1 1 1,-1-1-1,3-1 0,14-15-6983</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5.976"/>
    </inkml:context>
    <inkml:brush xml:id="br0">
      <inkml:brushProperty name="width" value="0.025" units="cm"/>
      <inkml:brushProperty name="height" value="0.025" units="cm"/>
    </inkml:brush>
  </inkml:definitions>
  <inkml:trace contextRef="#ctx0" brushRef="#br0">70 1 12204,'0'0'18545,"-21"76"-17776,16-46-385,2 1-224,3-3-96,0-1-64,0-4-416,0-4-577,3-5-544,-3-6-866,0-3-447,-3-23-12909</inkml:trace>
  <inkml:trace contextRef="#ctx0" brushRef="#br0" timeOffset="1">0 127 10698,'0'0'17617,"54"-38"-17297,-30 42-288,-2 5-1153,-1-3-2594,-7 2-4069</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6.305"/>
    </inkml:context>
    <inkml:brush xml:id="br0">
      <inkml:brushProperty name="width" value="0.025" units="cm"/>
      <inkml:brushProperty name="height" value="0.025" units="cm"/>
    </inkml:brush>
  </inkml:definitions>
  <inkml:trace contextRef="#ctx0" brushRef="#br0">0 0 14798,'0'0'14926,"40"50"-13164,-37-25-1122,0 4-351,-1 1-225,1 1-224,4-1-1090,7-2-1792,4-3-3268,2-2-5446</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6.792"/>
    </inkml:context>
    <inkml:brush xml:id="br0">
      <inkml:brushProperty name="width" value="0.025" units="cm"/>
      <inkml:brushProperty name="height" value="0.025" units="cm"/>
    </inkml:brush>
  </inkml:definitions>
  <inkml:trace contextRef="#ctx0" brushRef="#br0">63 0 18930,'0'0'12139,"-42"57"-11722,34-13-97,0 3-224,3 1-64,5-4 0,3-4-288,14-7-1346,-1-10-2401,-1-10-3172</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7.275"/>
    </inkml:context>
    <inkml:brush xml:id="br0">
      <inkml:brushProperty name="width" value="0.025" units="cm"/>
      <inkml:brushProperty name="height" value="0.025" units="cm"/>
    </inkml:brush>
  </inkml:definitions>
  <inkml:trace contextRef="#ctx0" brushRef="#br0">239 2 18065,'0'0'11579,"-12"-1"-10629,7 1-871,-1 0-23,0 0 0,-1 0-1,1 0 1,0 1 0,-1 0 0,1 0 0,0 0 0,0 1 0,0 0 0,0 0 0,0 1 0,-11 5 0,15-6-55,-19 12 113,-39 33 0,56-43-105,0-1 1,0 1-1,0 0 0,0 1 0,1-1 0,0 0 0,0 1 0,0 0 1,0 0-1,1 0 0,0 0 0,0 0 0,0 0 0,1 1 0,0-1 1,-1 6-1,2-9-7,0-1-1,1 1 1,-1-1 0,0 0 0,1 1 0,-1-1 0,1 1-1,0-1 1,-1 0 0,1 0 0,0 1 0,0-1 0,0 0-1,0 0 1,0 0 0,0 0 0,0 0 0,0 0 0,0 0-1,0 0 1,1-1 0,-1 1 0,0 0 0,1-1 0,-1 1-1,0-1 1,3 1 0,46 9 78,-34-8-67,-12-1-14,91 21 29,-89-21-30,1 2 0,0-1 0,-1 1 1,0 0-1,0 1 0,0-1 0,0 1 0,0 0 1,-1 1-1,1-1 0,6 9 0,-10-11 7,0 0 1,-1 0-1,0 0 0,1 0 1,-1 1-1,0-1 0,0 0 0,0 1 1,0-1-1,-1 0 0,1 1 0,-1-1 1,1 1-1,-1-1 0,0 1 0,0-1 1,0 1-1,0-1 0,-1 1 1,1-1-1,0 1 0,-2 2 0,0-1 17,0-1 1,0 1-1,0-1 0,0 0 0,-1 0 0,0 1 0,0-1 0,1-1 0,-2 1 0,1 0 0,0-1 1,-5 3-1,-5 2 38,1-1 1,-1 0-1,0-1 1,0 0 0,-1-1-1,-23 4 1,31-7-61,-35 2 0,41-3 0,-1 0 0,0 0 0,1 0 0,-1 0 0,0 1 0,1-1 0,-1 0 0,0-1 0,1 1 0,-1 0 0,0 0 0,1 0 0,-1 0 0,0 0 0,1-1 0,-1 1 0,1 0 0,-1-1 0,1 1 0,-1 0 0,0-1 0,1 1 0,-1-1 0,1 1 0,0-1 0,-1 1 0,1-1 0,-1 1 0,1-1 0,0 1 0,-1-1 0,1 1 0,0-1 0,-1 0 0,1 1 0,0-1 0,0 0 0,0 1 0,0-1 0,0 0 0,0 1 0,0-1 0,0 0 0,0 1 0,0-2 0,2 0-321,-1 0 0,1 0 0,0 0 0,0 0-1,0 0 1,0 1 0,0-1 0,0 1 0,0-1 0,1 1 0,-1 0 0,1 0 0,-1 0-1,1 0 1,-1 0 0,1 0 0,2 1 0,7-4-2472,19-8-5354</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8.020"/>
    </inkml:context>
    <inkml:brush xml:id="br0">
      <inkml:brushProperty name="width" value="0.025" units="cm"/>
      <inkml:brushProperty name="height" value="0.025" units="cm"/>
    </inkml:brush>
  </inkml:definitions>
  <inkml:trace contextRef="#ctx0" brushRef="#br0">0 0 2691,'0'0'28640,"5"12"-27503,-1-4-996,0 1-121,0 0 0,-1-1-1,0 2 1,0-1 0,-1 0 0,0 1-1,0 17 1,-2-24-20,0 1 0,0-1 0,0 0 0,1 1 0,-1-1 0,1 0 0,-1 1 0,1-1 0,0 0 0,1 0 0,-1 0 0,0 0 0,1 0 0,0 0 0,0 0 0,0 0 0,0 0 0,0-1 0,0 1 0,5 3 0,-3-5 0,-1 1 0,0-1 0,1 0 0,-1 0 0,1 0 0,0 0 0,-1-1 0,1 1 0,0-1 0,-1 0 0,1 0 0,0 0 0,-1-1 0,1 1 0,-1-1 0,1 0 0,0 0 0,-1 0 0,6-3 0,0-1 0,1-1 0,-1 0 0,-1 0 0,1-1 0,-1 0 0,0-1 0,-1 0 0,1 0 0,-2 0 0,1-1 0,-1 0 0,-1 0 0,1-1 0,-2 0 0,1 0 0,2-10 0,-14 64-104,4-26-290,0 1 0,0 38-1,3-55 195,0-1-1,0 0 0,0 1 0,0-1 1,0 1-1,1-1 0,-1 0 0,1 1 0,-1-1 1,1 0-1,0 0 0,-1 1 0,1-1 0,0 0 1,0 0-1,0 0 0,0 0 0,0 0 0,0 0 1,0 0-1,0 0 0,0 0 0,0-1 1,0 1-1,1 0 0,-1-1 0,3 2 0,-1-2-728,0 1 0,0 0 0,1-1-1,-1 0 1,0 0 0,0 0 0,1 0-1,-1 0 1,0-1 0,0 1 0,6-3-1,20-12-12143</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48.378"/>
    </inkml:context>
    <inkml:brush xml:id="br0">
      <inkml:brushProperty name="width" value="0.025" units="cm"/>
      <inkml:brushProperty name="height" value="0.025" units="cm"/>
    </inkml:brush>
  </inkml:definitions>
  <inkml:trace contextRef="#ctx0" brushRef="#br0">14 0 22133,'0'0'10634,"-11"45"-25848</inkml:trace>
  <inkml:trace contextRef="#ctx0" brushRef="#br0" timeOffset="1">0 328 21556,'0'0'11211,"38"-46"-18258,-24 25-8295</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50.390"/>
    </inkml:context>
    <inkml:brush xml:id="br0">
      <inkml:brushProperty name="width" value="0.025" units="cm"/>
      <inkml:brushProperty name="height" value="0.025" units="cm"/>
    </inkml:brush>
  </inkml:definitions>
  <inkml:trace contextRef="#ctx0" brushRef="#br0">334 73 10154,'3'-3'794,"0"0"0,-1-1 0,1 1 1,-1-1-1,1 0 0,-1 0 0,0 1 0,-1-1 1,3-8-1,-4 11-631,0 0 0,0 0-1,0 0 1,0 0 0,0 0 0,0 0 0,0 0 0,0 0 0,0 0-1,-1 0 1,1 0 0,-1 0 0,1 0 0,0 0 0,-1 0-1,0 0 1,1 0 0,-1 0 0,1 0 0,-1 0 0,0 1 0,0-1-1,0 0 1,1 1 0,-1-1 0,0 0 0,0 1 0,0-1-1,0 1 1,0-1 0,0 1 0,0 0 0,0-1 0,0 1 0,0 0-1,0 0 1,0 0 0,0 0 0,0 0 0,-1 0 0,1 0 0,0 0-1,-2 1 1,-11-1 0,-1 1 1,0 0-1,1 1 0,0 1 0,-1 1 1,1 0-1,0 0 0,1 2 0,-1 0 1,1 0-1,0 1 0,0 1 0,1 0 1,0 0-1,1 2 0,0-1 0,0 1 1,-12 16-1,22-25-161,0 0 0,0 1 0,0-1 0,0 0 0,0 0 0,0 1 0,0-1 0,1 0 0,-1 1 0,1-1 0,-1 1 0,1-1 0,-1 0 0,1 1 0,0-1 1,0 1-1,-1 0 0,1-1 0,0 1 0,1-1 0,-1 1 0,0-1 0,0 1 0,1-1 0,-1 1 0,0-1 0,1 0 0,0 1 0,-1-1 0,1 1 0,0-1 0,0 0 0,0 0 0,0 1 0,0-1 0,0 0 0,0 0 0,0 0 1,0 0-1,0 0 0,1 0 0,-1-1 0,0 1 0,2 0 0,8 4-35,1 0 0,-1-1-1,1-1 1,21 4 0,-6-1 5,-24-5 34,19 4-41,-1 2 0,1 1 0,25 12 0,-43-18 51,0 0 0,0 0 0,0 0 0,0 1 0,-1-1 1,1 1-1,-1 0 0,0 0 0,1 0 0,-1 1 0,-1-1 0,1 1 0,0-1 0,-1 1 0,0 0 0,0 0 0,0 0 0,0 0 0,-1 1 0,1-1 0,-1 0 0,0 1 0,0 6 0,-1-9 62,-1 1 0,0 0 0,0 0 0,0-1 0,0 1 0,0 0 0,-1-1 0,1 1 0,-1-1-1,1 0 1,-1 1 0,0-1 0,0 0 0,0 0 0,0 0 0,0 0 0,-1-1 0,1 1 0,-1-1 0,1 1-1,-1-1 1,1 0 0,-1 0 0,0 0 0,1 0 0,-1 0 0,0-1 0,-3 1 0,-12 3 421,0 0-1,0-2 1,-20 1 0,33-3-499,-18 2 0,-1-1 0,1-2 0,-1 0 0,1-1 0,-1-1 0,-23-7 0,29 1-876,27 4-1288,35 2-3229,-36 3 4270,38-2-3361,7-1-1559</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50.840"/>
    </inkml:context>
    <inkml:brush xml:id="br0">
      <inkml:brushProperty name="width" value="0.025" units="cm"/>
      <inkml:brushProperty name="height" value="0.025" units="cm"/>
    </inkml:brush>
  </inkml:definitions>
  <inkml:trace contextRef="#ctx0" brushRef="#br0">187 21 22902,'0'0'2279,"-8"5"-160,2-1-1994,0 1 0,0 0 0,1 0 0,0 0-1,0 1 1,0-1 0,1 1 0,0 1 0,0-1-1,0 0 1,1 1 0,0 0 0,0 0-1,1 0 1,-2 7 0,-3 9 161,-25 80 359,5 1 0,-17 130 0,96-350 604,9-96-1249,6-16 0,-67 226 0,1 0 0,-1 1 0,1-1 0,0 0 0,0 0 0,0 0 0,0 1 0,0-1 0,0 0 0,0 1 0,1-1 0,-1 1 0,0-1 0,1 1 0,0 0 0,-1 0 0,1 0 0,-1 0 0,1 0 0,0 0 0,0 0 0,0 0 0,0 0 0,-1 1 0,1-1 0,0 1 0,0 0 0,0 0 0,0-1 0,0 1 0,0 0 0,0 0 0,0 1 0,0-1 0,0 0 0,0 1 0,0-1 0,0 1 0,0 0 0,0 0 0,-1-1 0,1 1 0,3 2 0,-1 0 0,0 0 0,0-1 0,0 1 0,-1 1 0,1-1 0,-1 1 0,1-1 0,-1 1 0,0 0 0,-1 0 0,1 0 0,-1 0 0,1 1 0,-1-1 0,-1 1 0,1-1 0,1 7 0,-3-8 0,1 1 0,-1-1 0,0 1 0,-1-1 0,1 1 0,0-1 0,-1 1 0,0-1 0,0 0 0,0 1 0,0-1 0,0 0 0,-1 0 0,0 1 0,1-1 0,-1 0 0,0-1 0,0 1 0,-1 0 0,1-1 0,-1 1 0,1-1 0,-1 0 0,0 1 0,1-1 0,-1-1 0,-6 4 0,2-2 0,-1 1 0,0-2 0,0 1 0,0-1 0,0 0 0,-1-1 0,1 1 0,-1-2 0,1 1 0,-15-2 0,21 1-200,0-1 0,1 1-1,-1-1 1,0 1 0,1-1 0,-1 1 0,1-1 0,-1 0-1,0 0 1,1 0 0,0 0 0,-1 0 0,1 0 0,0 0-1,-2-2 1,2 3-51,1-1 0,-1 0 1,0 0-1,1 0 0,-1 0 0,1 0 0,-1 0 0,1 0 0,-1 0 0,1 0 0,0 0 0,-1 0 0,1 0 1,0 0-1,0 0 0,0 0 0,0 0 0,0 0 0,0-1 0,0 1 0,0 0 0,0 0 0,0 0 0,1 0 1,-1 0-1,0 0 0,1 0 0,-1 0 0,1 0 0,-1 0 0,1 0 0,0 0 0,-1 1 0,1-1 0,0 0 0,0 0 1,-1 0-1,1 1 0,1-2 0,14-7-8451</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52.531"/>
    </inkml:context>
    <inkml:brush xml:id="br0">
      <inkml:brushProperty name="width" value="0.025" units="cm"/>
      <inkml:brushProperty name="height" value="0.025" units="cm"/>
    </inkml:brush>
  </inkml:definitions>
  <inkml:trace contextRef="#ctx0" brushRef="#br0">331 103 14029,'0'0'14094,"-9"-4"-13406,1 0-193,0 1-1,0 0 1,-1 0-1,1 1 1,-1 0-1,0 1 1,-14-1-1,23 2-494,0 0 0,0 0 0,0 0 0,0 0 0,0 0 0,0 0 0,0 0 0,0-1 0,0 1 0,0 0 0,-1 0 0,1 0 0,0 0 0,0 0 0,0 0 0,0 0 0,0 0 0,0 0 0,0-1 0,0 1 0,0 0 0,0 0 0,0 0 0,0 0 0,1 0 0,-1 0 0,0 0 0,0 0 0,0 0 0,0 0 0,0-1 0,0 1 0,0 0 0,0 0 0,0 0 0,0 0 0,0 0 0,0 0 0,0 0 0,-9-3 0,2 3 0,1 0 0,0 0 0,-1 1 0,1 0 0,0 1 0,0-1 0,0 1 0,0 0 0,0 1 0,0 0 0,0 0 0,1 0 0,-1 0 0,1 1 0,0 0 0,0 0 0,1 0 0,-1 1 0,1-1 0,-7 10 0,2-4 0,-3 2 0,0 0 0,1 1 0,0 0 0,1 1 0,0 0 0,1 1 0,1 0 0,-6 16 0,14-31 0,-1 1 0,1-1 0,0 1 0,0-1 0,0 1 0,0-1 0,0 1 0,0-1 0,0 1 0,0-1 0,1 1 0,-1-1 0,0 0 0,0 1 0,0-1 0,0 1 0,1-1 0,-1 1 0,0-1 0,0 0 0,1 1 0,-1-1 0,0 0 0,1 1 0,-1-1 0,0 0 0,1 1 0,-1-1 0,0 0 0,1 0 0,-1 1 0,1-1 0,-1 0 0,1 0 0,-1 0 0,0 1 0,1-1 0,0 0 0,29 1 0,27-13 0,-42 6 0,0-1 0,-1-1 0,-1 0 0,1-1 0,21-19 0,-28 23 0,0-2 0,-1 1 0,0-1 0,0 0 0,-1 0 0,1 0 0,-2-1 0,1 0 0,-1 0 0,0 0 0,4-16 0,-7 24 0,-1 0 0,0-1 0,0 1 0,0 0 0,0 0 0,1-1 0,-1 1 0,0 0 0,0-1 0,0 1 0,0 0 0,0 0 0,0-1 0,0 1 0,0 0 0,0-1 0,0 1 0,0 0 0,0-1 0,0 1 0,0 0 0,0 0 0,0-1 0,0 1 0,0 0 0,0-1 0,-1 1 0,1 0 0,0 0 0,0-1 0,0 1 0,0 0 0,-1 0 0,1-1 0,0 1 0,0 0 0,-1 0 0,1 0 0,0 0 0,0-1 0,-1 1 0,1 0 0,0 0 0,0 0 0,-1 0 0,1 0 0,-16 8 0,-16 21 0,25-21 0,1 0 0,0 0 0,0 1 0,1 0 0,0 0 0,0 0 0,1 0 0,0 1 0,1 0 0,0 0 0,1 0 0,-3 19 0,5-28 0,1 0 0,-1-1 0,0 1 0,1 0 0,-1-1 0,1 1 0,-1-1 0,1 1 0,-1 0 0,1-1 0,-1 1 0,1-1 0,0 1 0,-1-1 0,1 0 0,0 1 0,-1-1 0,1 0 0,0 1 0,-1-1 0,1 0 0,0 0 0,0 1 0,-1-1 0,1 0 0,0 0 0,0 0 0,-1 0 0,1 0 0,0 0 0,0 0 0,-1-1 0,1 1 0,0 0 0,0 0 0,-1 0 0,1-1 0,1 0 0,33-9 0,-16-2 0,-1-1 0,0 0 0,30-29 0,26-20 0,-74 61 0,1 0 0,0 1 0,0-1 0,0 0 0,0 0 0,0 1 0,0-1 0,1 1 0,-1-1 0,0 1 0,0-1 0,0 1 0,1 0 0,-1-1 0,0 1 0,0 0 0,0 0 0,1 0 0,-1 0 0,0 0 0,0 0 0,1 0 0,-1 1 0,0-1 0,0 0 0,1 1 0,-1-1 0,0 1 0,0-1 0,0 1 0,0-1 0,0 1 0,0 0 0,0 0 0,0-1 0,0 1 0,0 0 0,0 0 0,-1 0 0,1 0 0,0 0 0,0 0 0,-1 0 0,1 0 0,-1 0 0,1 1 0,-1-1 0,0 0 0,1 0 0,-1 0 0,0 1 0,0-1 0,0 0 0,0 2 0,3 12 0,-1-1 0,-1 1 0,-2 24 0,1-28 0,-1 18 0,1-18 0,2-28 0,4-38 0,3-72 0,-9 129 0,0 0 0,0 1 0,1-1 0,-1 1 0,0-1 0,1 0 0,-1 1 0,1-1 0,0 0 0,0 0 0,0 0 0,0 1 0,0-1 0,1 0 0,-1 0 0,0-1 0,1 1 0,0 0 0,2 2 0,0-2 0,-1 0 0,1 0 0,-1 0 0,1 0 0,0-1 0,0 0 0,-1 0 0,1 0 0,0 0 0,0-1 0,0 1 0,0-1 0,5 0 0,-1-1 0,0 0 0,0 0 0,0 0 0,0-1 0,-1 0 0,1-1 0,-1 0 0,1 0 0,-1 0 0,0-1 0,0 0 0,0-1 0,-1 0 0,8-6 0,8-10 0,-1 0 0,27-36 0,-41 48 0,-13 15 0,-48 48 0,49-48 0,0-1 0,1 1 0,-1 0 0,1 0 0,0 0 0,1 1 0,0-1 0,0 1 0,-4 11 0,7-18 0,0 1 0,0-1 0,0 1 0,0 0 0,0-1 0,0 1 0,0-1 0,0 1 0,0-1 0,0 1 0,1-1 0,-1 1 0,0-1 0,0 1 0,0-1 0,1 1 0,-1-1 0,0 1 0,1-1 0,-1 0 0,0 1 0,1-1 0,-1 1 0,0-1 0,1 0 0,-1 1 0,1-1 0,-1 0 0,1 0 0,-1 1 0,1-1 0,0 0 0,23 2 0,24-14 0,44-37 0,-76 38 0,1 0 0,0 2 0,1 0 0,0 1 0,0 1 0,1 0 0,25-4 0,-42 10 0,-1 1 0,0 0 0,0 0 0,0 0 0,0 0 0,1 0 0,-1 0 0,0 0 0,0 0 0,0 0 0,0 1 0,0-1 0,1 0 0,-1 1 0,0-1 0,0 1 0,0-1 0,0 1 0,0 0 0,0-1 0,0 1 0,-1 0 0,1 0 0,0-1 0,0 1 0,0 1 0,0 0 0,0 1 0,0-1 0,0 0 0,0 1 0,-1-1 0,1 1 0,-1-1 0,0 0 0,0 1 0,0-1 0,0 1 0,-1 2 0,-1 12 0,-2-1 0,0 1 0,-7 17 0,6-18 0,4-14 0,0 0 0,1 0 0,-1 0 0,1-1 0,0 1 0,0 0 0,-1 0 0,1 0 0,0 0 0,0 0 0,1-1 0,-1 1 0,0 0 0,2 3 0,-2-5 0,0 1 0,1-1 0,-1 1 0,1-1 0,-1 1 0,1-1 0,-1 1 0,1-1 0,-1 1 0,1-1 0,0 0 0,-1 1 0,1-1 0,0 0 0,-1 1 0,1-1 0,0 0 0,-1 0 0,1 0 0,0 0 0,0 0 0,-1 1 0,1-1 0,0-1 0,0 1 0,6-1 0,1-1 0,-1 1 0,0-2 0,-1 1 0,1-1 0,6-3 0,74-38 0,-36 17 0,74-27 0,-99 51 0,-25 3 0,0 0 0,-1 1 0,1-1 0,-1 0 0,1 0 0,-1 1 0,1-1 0,-1 0 0,1 1 0,-1-1 0,0 0 0,1 1 0,-1-1 0,1 1 0,-1-1 0,0 1 0,1-1 0,-1 1 0,0-1 0,0 1 0,1-1 0,-1 1 0,0-1 0,0 1 0,0 0 0,0 3 0,0 0 0,0-1 0,-1 1 0,0 0 0,1-1 0,-2 1 0,1-1 0,0 1 0,0-1 0,-1 1 0,-2 2 0,-21 35 0,19-33 0,0 1 0,0 0 0,1 0 0,0 0 0,1 1 0,0 0 0,0 0 0,1 0 0,-4 20 0,7-30 8,0 1-1,1-1 1,-1 0 0,0 1-1,0-1 1,1 0 0,-1 0 0,0 1-1,1-1 1,-1 0 0,0 0-1,0 1 1,1-1 0,-1 0-1,1 0 1,-1 0 0,0 1-1,1-1 1,-1 0 0,0 0 0,1 0-1,-1 0 1,1 0 0,-1 0-1,0 0 1,1 0 0,-1 0-1,1 0 1,-1 0 0,0 0-1,1 0 1,-1 0 0,1 0 0,-1-1-1,0 1 1,1 0 0,-1 0-1,0 0 1,1-1 0,-1 1-1,1 0 1,19-10-1623,7-12-4844</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2.113"/>
    </inkml:context>
    <inkml:brush xml:id="br0">
      <inkml:brushProperty name="width" value="0.025" units="cm"/>
      <inkml:brushProperty name="height" value="0.025" units="cm"/>
    </inkml:brush>
  </inkml:definitions>
  <inkml:trace contextRef="#ctx0" brushRef="#br0">14 0 21781,'0'0'2530,"-11"59"-2210,8-29-63,3 3-1,0-2-96,6 0-64,6-5-64,2-6 0,0-3-32,2-7-480,-1-10-738,-1 0-671,-2-7-1539,-3-14-2241,-5-7-6502</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2.456"/>
    </inkml:context>
    <inkml:brush xml:id="br0">
      <inkml:brushProperty name="width" value="0.025" units="cm"/>
      <inkml:brushProperty name="height" value="0.025" units="cm"/>
    </inkml:brush>
  </inkml:definitions>
  <inkml:trace contextRef="#ctx0" brushRef="#br0">52 47 15310,'0'0'14654,"9"-5"-13933,7 0-599,0 0-1,0 2 1,1 0 0,0 0-1,0 1 1,20 1-1,-27 1-166,46-8-1653,-38 3-1890,-1-2-4370,-25 9 671,-7-1 2533,-5 0 1516,-80 30 7659,80-24-2020,1 1 1,0 1-1,0 1 0,1 0 0,-29 22 1,46-31-2197,0 0 0,0 0 0,0 0 0,0-1 0,0 1 0,1 0 0,-1 0 0,0 0 0,0 0 0,1 0 0,-1 1 0,0-1 1,1 0-1,-1 0 0,0 3 0,1-4-133,1 1 1,-1-1 0,0 1-1,0-1 1,0 0-1,0 1 1,1-1 0,-1 1-1,0-1 1,1 0 0,-1 1-1,0-1 1,1 0 0,-1 1-1,0-1 1,1 0-1,-1 0 1,0 1 0,1-1-1,-1 0 1,1 0 0,-1 1-1,1-1 1,-1 0-1,0 0 1,1 0 0,-1 0-1,2 0 1,46 1 1875,-34-2-1585,32 1 100,53 1-3195,-78 3-1495,-13 5-1684,-6 3-2721</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2.812"/>
    </inkml:context>
    <inkml:brush xml:id="br0">
      <inkml:brushProperty name="width" value="0.025" units="cm"/>
      <inkml:brushProperty name="height" value="0.025" units="cm"/>
    </inkml:brush>
  </inkml:definitions>
  <inkml:trace contextRef="#ctx0" brushRef="#br0">0 68 7751,'0'0'20243,"62"2"-19442,-21-18-577,4 2-192,0 1-1249,-4-1-2979,0 1-2306</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3.155"/>
    </inkml:context>
    <inkml:brush xml:id="br0">
      <inkml:brushProperty name="width" value="0.025" units="cm"/>
      <inkml:brushProperty name="height" value="0.025" units="cm"/>
    </inkml:brush>
  </inkml:definitions>
  <inkml:trace contextRef="#ctx0" brushRef="#br0">242 0 19763,'0'0'7110,"-33"52"-5252,10-23-448,1-1-706,0 3-416,0-4-159,0-1-65,3-6 0,3-3-32,0-2-192,0-7-801,6-8-801,2 0-1857,-1-10-2115,5-14-2530</inkml:trace>
  <inkml:trace contextRef="#ctx0" brushRef="#br0" timeOffset="1">12 74 15246,'0'0'11724,"69"16"-10059,-42-3-416,2 0-736,1 4-449,0-1-449,-1-3-3106,-3-1-5381</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4.185"/>
    </inkml:context>
    <inkml:brush xml:id="br0">
      <inkml:brushProperty name="width" value="0.025" units="cm"/>
      <inkml:brushProperty name="height" value="0.025" units="cm"/>
    </inkml:brush>
  </inkml:definitions>
  <inkml:trace contextRef="#ctx0" brushRef="#br0">2 1 17008,'-1'2'12972,"10"-2"-12972,8 0-128,1 0-1986,1 0-2562,-5 1-1986</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4.557"/>
    </inkml:context>
    <inkml:brush xml:id="br0">
      <inkml:brushProperty name="width" value="0.025" units="cm"/>
      <inkml:brushProperty name="height" value="0.025" units="cm"/>
    </inkml:brush>
  </inkml:definitions>
  <inkml:trace contextRef="#ctx0" brushRef="#br0">12 0 16752,'0'0'10666,"-12"50"-9193,12-45-672,3-1-545,8-1-224,3-3-1697,2 0-2787,-1-14-3748</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4.886"/>
    </inkml:context>
    <inkml:brush xml:id="br0">
      <inkml:brushProperty name="width" value="0.025" units="cm"/>
      <inkml:brushProperty name="height" value="0.025" units="cm"/>
    </inkml:brush>
  </inkml:definitions>
  <inkml:trace contextRef="#ctx0" brushRef="#br0">91 26 21076,'0'0'9513,"-37"69"-9033,27-36-159,5 3-257,5-1-32,0-4-353,0-3-671,0-2-258,0-5-800,0-2-640,-5-8-577,-5-7-385,-1-4-2113</inkml:trace>
  <inkml:trace contextRef="#ctx0" brushRef="#br0" timeOffset="1">0 55 15118,'0'0'14030,"75"-37"-12365,-42 31-416,5 1-544,1 0-705,-1 4 0,-5 1 0,-6 0-1569,-12 0-1250,-8 6-1185,-7 5-512,-8-2-1506,-17 1-5413</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5.227"/>
    </inkml:context>
    <inkml:brush xml:id="br0">
      <inkml:brushProperty name="width" value="0.025" units="cm"/>
      <inkml:brushProperty name="height" value="0.025" units="cm"/>
    </inkml:brush>
  </inkml:definitions>
  <inkml:trace contextRef="#ctx0" brushRef="#br0">1 30 4548,'0'0'23222,"56"25"-21012,-11-31-416,3-7-801,2-1-993,-3 2 0,-10 5 0,-9 4-1537,-14 3-1795</inkml:trace>
  <inkml:trace contextRef="#ctx0" brushRef="#br0" timeOffset="1">63 171 15983,'0'0'14254,"56"5"-12941,-18-19-897,6 1-320,-3 1-672,-3 1-2115,-4 0-2145,-3-2-2211</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5.554"/>
    </inkml:context>
    <inkml:brush xml:id="br0">
      <inkml:brushProperty name="width" value="0.025" units="cm"/>
      <inkml:brushProperty name="height" value="0.025" units="cm"/>
    </inkml:brush>
  </inkml:definitions>
  <inkml:trace contextRef="#ctx0" brushRef="#br0">257 1 15118,'0'0'14222,"-27"67"-12685,-2-24-192,-4 4-800,-2-2-545,5-4 0,5-7 0,4-6 0,4-7 0,6-6 0,3-7-1602,0-8-736,3 0-1505,0-16-1731,2-11-2273</inkml:trace>
  <inkml:trace contextRef="#ctx0" brushRef="#br0" timeOffset="1">10 124 17649,'0'0'13100,"62"39"-12619,-31-25-321,4-3-96,2-2-1281,1-3-1762,-5-5-2242,-2-1 833,-6-5 864,-2-14-10473</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5.943"/>
    </inkml:context>
    <inkml:brush xml:id="br0">
      <inkml:brushProperty name="width" value="0.025" units="cm"/>
      <inkml:brushProperty name="height" value="0.025" units="cm"/>
    </inkml:brush>
  </inkml:definitions>
  <inkml:trace contextRef="#ctx0" brushRef="#br0">18 0 15503,'0'0'11413,"-2"12"-10142,-5 31-595,3 1 0,1-1 0,2 1 0,2-1 1,10 70-1,-3-58-824,-2 0 0,-3 66 1,-6-231 518,0-77-1082,5 155 283,0-1 1,2 1-1,14-52 1,-17 80 402,0 0 0,0-1 0,1 1-1,0 0 1,-1 0 0,2 0 0,-1 0 0,0 0 0,1 1 0,0-1 0,0 1 0,0 0-1,0-1 1,0 1 0,8-4 0,-9 6 14,0 0 1,1 0-1,0 0 1,-1 1-1,1-1 0,-1 1 1,1 0-1,0 0 0,-1 0 1,1 0-1,0 0 1,-1 1-1,1-1 0,0 1 1,-1 0-1,1-1 0,-1 1 1,1 0-1,-1 1 1,0-1-1,1 0 0,-1 1 1,0-1-1,0 1 0,0 0 1,0-1-1,2 5 0,-1-4 42,0 0 0,-1 0-1,1 1 1,-1-1-1,1 1 1,-1 0-1,0 0 1,0-1-1,-1 1 1,1 1 0,-1-1-1,1 0 1,-1 0-1,0 1 1,0-1-1,0 0 1,-1 1-1,1 6 1,-1-7 40,-1 0 0,0 0 0,1 0 0,-1 0 0,-1 0 0,1 0 0,0-1 0,-1 1 0,1 0 0,-1-1 0,0 1 0,0-1-1,0 1 1,0-1 0,0 0 0,0 0 0,-4 2 0,-1 1 62,-1 0 0,0 0-1,0-1 1,-1 0 0,1 0-1,-1-1 1,0 0 0,0-1 0,0 0-1,0 0 1,-1-1 0,1 0-1,-9-1 1,16 0-254,1 0 1,0 0-1,0 0 1,0-1-1,0 1 1,-1 0-1,1-1 1,0 1-1,0-1 1,0 0-1,0 1 1,0-1-1,0 0 1,0 0-1,0 1 1,0-1-1,-1-2 1,2 2-73,-1 1 0,1-1 0,-1 0 0,1 1 0,0-1 0,-1 0 0,1 0 0,0 0 0,-1 1-1,1-1 1,0 0 0,0 0 0,0 0 0,0 0 0,0 1 0,0-1 0,0 0 0,0 0 0,0 0 0,0 0 0,1 1 0,-1-1 0,0 0 0,0 0 0,1 0 0,-1 1 0,1-1 0,-1 0-1,0 0 1,1 1 0,-1-1 0,1 0 0,0 1 0,-1-1 0,1 1 0,0-1 0,-1 1 0,1-1 0,0 1 0,1-1 0,18-8-7628</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7.223"/>
    </inkml:context>
    <inkml:brush xml:id="br0">
      <inkml:brushProperty name="width" value="0.025" units="cm"/>
      <inkml:brushProperty name="height" value="0.025" units="cm"/>
    </inkml:brush>
  </inkml:definitions>
  <inkml:trace contextRef="#ctx0" brushRef="#br0">162 288 18674,'0'0'10287,"-9"4"-9262,-28 14-187,33-16-757,1 0 0,0 0 0,0 1 0,0-1 0,0 1 0,0 0 0,1 0 0,-1 0 0,1 0-1,0 0 1,0 1 0,0-1 0,0 1 0,1-1 0,-1 1 0,1 0 0,0-1 0,0 1 0,0 0 0,1 0 0,-1 0 0,1 0 0,0 6 0,0-10-82,0 1 1,1-1-1,-1 1 1,0-1-1,1 1 0,-1-1 1,0 1-1,1-1 1,-1 1-1,0-1 0,1 1 1,-1-1-1,1 0 0,-1 1 1,1-1-1,-1 0 1,1 0-1,-1 1 0,1-1 1,-1 0-1,1 0 1,-1 1-1,1-1 0,0 0 1,-1 0-1,1 0 1,-1 0-1,1 0 0,-1 0 1,1 0-1,0 0 1,-1 0-1,1 0 0,-1 0 1,1-1-1,-1 1 1,1 0-1,0 0 0,-1-1 1,1 1-1,-1 0 0,1 0 1,0-2-1,1 2 2,0-1-1,0 0 1,0 0-1,0 0 0,0 0 1,0 0-1,-1 0 1,1 0-1,0-1 0,-1 1 1,1-1-1,2-2 1,-3 1 0,0 0 1,0 0 0,0 0-1,-1 0 1,1 0 0,-1 0-1,0 0 1,1 0-1,-1 0 1,-1-1 0,1 1-1,-1-4 1,0 6-2,0 1 0,1-1 0,-1 1 0,0 0 0,1-1 0,-1 1 0,0 0 0,0 0 0,1 0 0,-1-1 0,0 1 0,0 0 0,0 0 0,1 0 0,-1 0 0,0 0 0,0 0 0,1 1 0,-1-1 0,0 0 0,0 0 0,1 0 0,-1 1 0,0-1 0,0 0 0,1 1 0,-1-1 0,0 1 0,1-1 0,-1 1 0,0 0 0,-25 16 0,25-16 0,-44 40 0,42-38 0,0-1 0,1 1 0,-1 1 0,1-1 0,0 0 0,0 1 0,1-1 0,-1 1 0,0-1 0,1 1 0,0 0 0,0-1 0,-1 7 0,3-10 0,-1 0 0,1 1 0,-1-1 0,1 1 0,-1-1 0,1 0 0,-1 0 0,1 1 0,-1-1 0,1 0 0,-1 0 0,1 0 0,-1 0 0,1 0 0,0 0 0,-1 1 0,1-1 0,-1-1 0,1 1 0,0 0 0,-1 0 0,1 0 0,-1 0 0,1 0 0,-1 0 0,1-1 0,-1 1 0,1 0 0,-1 0 0,1-1 0,0 0 0,20-7 0,37-31 0,-49 31 0,1 1 0,1 0 0,-1 0 0,1 1 0,0 0 0,19-6 0,-29 11 0,0 1 0,1-1 0,-1 1 0,0 0 0,1-1 0,-1 1 0,0 0 0,0 0 0,1 0 0,-1 0 0,0 0 0,1 0 0,-1 0 0,0 1 0,1-1 0,-1 0 0,0 1 0,0-1 0,0 1 0,1 0 0,-1-1 0,0 1 0,0 0 0,0-1 0,0 1 0,0 0 0,0 0 0,0 0 0,0 0 0,0 0 0,-1 0 0,1 0 0,0 0 0,-1 1 0,1-1 0,-1 0 0,1 0 0,-1 0 0,1 3 0,0 3 0,0 1 0,0-1 0,-1 1 0,0-1 0,-1 12 0,8-79 0,3-41 0,-7 100 0,0 0 0,0 0 0,0 0 0,0 0 0,0 1 0,1-1 0,-1 1 0,0 0 0,0 0 0,0 0 0,0 0 0,5 1 0,-1-1 0,9 1 0,0-2 0,0 0 0,0 0 0,0-2 0,29-7 0,-39 7 0,0 1 0,0-1 0,0 0 0,0-1 0,-1 1 0,0-1 0,1 0 0,-1 0 0,-1-1 0,1 1 0,-1-1 0,1 0 0,-1-1 0,-1 1 0,1-1 0,-1 1 0,4-9 0,-2-2 0,0 1 0,-1-1 0,0 0 0,-1 0 0,-1-1 0,-1 1 0,-1-30 0,-3 41 0,-5 12 0,-5 12 0,4 2 0,0 1 0,1 0 0,1 0 0,1 1 0,2 0 0,0 0 0,1 0 0,1 0 0,1 1 0,2-1 0,2 26 0,-2-45 0,0-1 0,0 1 0,0-1 0,0 1 0,0-1 0,1 0 0,0 1 0,-1-1 0,1 0 0,0 0 0,1 0 0,-1 0 0,0-1 0,1 1 0,3 2 0,-6-4 0,1-1 0,0 1 0,0-1 0,-1 0 0,1 1 0,0-1 0,0 0 0,0 1 0,0-1 0,-1 0 0,1 0 0,0 0 0,0 0 0,0 0 0,0 0 0,0 0 0,0 0 0,0 0 0,-1 0 0,1 0 0,0 0 0,0-1 0,0 1 0,1-1 0,-1 0 0,1 0 0,-1-1 0,1 1 0,-1-1 0,0 1 0,1-1 0,-1 0 0,0 1 0,0-1 0,0 0 0,0 0 0,0 0 0,-1 0 0,1 0 0,0-2 0,3-11 0,-1 0 0,0 0 0,-1 0 0,0 0 0,-2-1 0,0 1 0,-3-27 0,0 35 0,2 12 0,1-4 0,0 0 0,0 0 0,1 0 0,-1-1 0,0 1 0,1 0 0,-1 0 0,1 0 0,-1 0 0,1 0 0,0-1 0,-1 1 0,1 0 0,0 0 0,-1-1 0,1 1 0,0 0 0,0-1 0,0 1 0,0-1 0,0 1 0,-1-1 0,3 1 0,5 1 0,0 1 0,0-1 0,0-1 0,1 1 0,-1-1 0,1-1 0,-1 0 0,1 0 0,8-2 0,-13 2 0,0 0 0,0-1 0,0 0 0,0 0 0,0 0 0,0 0 0,0-1 0,0 0 0,-1 1 0,1-1 0,0-1 0,-1 1 0,0 0 0,1-1 0,-1 0 0,0 0 0,-1 0 0,1 0 0,0 0 0,2-4 0,-5 6 0,1 0 0,-1 0 0,1 1 0,-1-1 0,1 0 0,-1 0 0,1 0 0,-1 0 0,0-1 0,1 1 0,-1 0 0,0 0 0,0 0 0,0 0 0,0 0 0,0 0 0,0 0 0,0 0 0,0 0 0,-1 0 0,1 0 0,0 0 0,-1 0 0,1 0 0,0 0 0,-1 0 0,1 0 0,-1 0 0,0 0 0,1 0 0,-1 0 0,0 0 0,0 1 0,1-1 0,-1 0 0,0 1 0,0-1 0,0 0 0,0 1 0,0-1 0,0 1 0,0-1 0,0 1 0,0 0 0,0-1 0,0 1 0,0 0 0,0 0 0,-2 0 0,-1-1 0,1 1 0,-1-1 0,0 1 0,0 0 0,0 1 0,0-1 0,0 1 0,0 0 0,0-1 0,0 2 0,1-1 0,-8 4 0,7-2 0,-1 0 0,2 0 0,-1 1 0,0 0 0,0 0 0,1 0 0,0 0 0,0 1 0,0-1 0,1 1 0,-1 0 0,1-1 0,0 1 0,0 0 0,1 0 0,0 1 0,0-1 0,0 0 0,0 0 0,1 0 0,0 1 0,0-1 0,0 0 0,1 1 0,-1-1 0,1 0 0,1 0 0,-1 0 0,1 0 0,0 0 0,0 0 0,0 0 0,1 0 0,-1-1 0,1 1 0,0-1 0,1 0 0,-1 0 0,1 0 0,5 4 0,3 1-429,1 0 0,0-2 0,0 1 1,1-2-1,28 11 0,1-7-7696</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7.720"/>
    </inkml:context>
    <inkml:brush xml:id="br0">
      <inkml:brushProperty name="width" value="0.025" units="cm"/>
      <inkml:brushProperty name="height" value="0.025" units="cm"/>
    </inkml:brush>
  </inkml:definitions>
  <inkml:trace contextRef="#ctx0" brushRef="#br0">18 1 12524,'2'16'9096,"-2"3"-6789,0 11 255,-4 7-864,-4 2-898,2-1-383,4-1-321,2-6-96,0-6-897,8-6-1345,-1-5-577,-3-7-416</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8.077"/>
    </inkml:context>
    <inkml:brush xml:id="br0">
      <inkml:brushProperty name="width" value="0.025" units="cm"/>
      <inkml:brushProperty name="height" value="0.025" units="cm"/>
    </inkml:brush>
  </inkml:definitions>
  <inkml:trace contextRef="#ctx0" brushRef="#br0">8 444 15791,'0'0'3011,"59"0"1025,-20-12-705,8-4-929,6-6-608,-2 1-769,-2-1-705,-7 2-320,-7 2-737,-12 3-896,-15 1-1570,-8 0-2595,-11 1-7622</inkml:trace>
  <inkml:trace contextRef="#ctx0" brushRef="#br0" timeOffset="1">1 64 18930,'0'0'6694,"63"-35"-3939,-30 25-1378,5 1-736,5 4-577,4 1-96,-4 4-1474,-3 0-2113,-7 0-2018,-7 0-4389</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8.514"/>
    </inkml:context>
    <inkml:brush xml:id="br0">
      <inkml:brushProperty name="width" value="0.025" units="cm"/>
      <inkml:brushProperty name="height" value="0.025" units="cm"/>
    </inkml:brush>
  </inkml:definitions>
  <inkml:trace contextRef="#ctx0" brushRef="#br0">1 0 11179,'0'0'6059,"0"12"-1895,0 92 3437,0-102-7555,0-1-1,0 1 0,0-1 0,1 1 0,-1-1 0,0 1 0,1-1 0,0 1 0,-1-1 0,1 0 1,0 1-1,0-1 0,-1 0 0,1 1 0,0-1 0,0 0 0,1 0 0,-1 0 0,0 0 0,0 0 1,0 0-1,1 0 0,-1-1 0,0 1 0,1 0 0,-1-1 0,1 1 0,-1-1 0,1 1 0,-1-1 0,1 0 1,-1 0-1,1 1 0,-1-1 0,1 0 0,-1 0 0,1-1 0,-1 1 0,1 0 0,-1 0 0,1-1 1,-1 1-1,1-1 0,1 0 0,4-1 74,1-1-1,-1 0 1,0 0 0,0 0-1,-1-1 1,1 0 0,9-8-1,-1-2-60,-13 10-55,1 1 0,1 0 0,-1-1-1,0 1 1,1 0 0,-1 1 0,1-1 0,0 1 0,0-1 0,0 1 0,0 0 0,1 1 0,-1-1 0,8-1 0,-11 3-8,0 1 1,0-1-1,0 1 1,0-1-1,0 1 1,0-1-1,-1 1 1,1 0-1,0-1 1,0 1-1,0 0 1,-1 0-1,1 0 1,0-1-1,-1 1 1,1 0-1,-1 0 1,1 0 0,-1 0-1,1 0 1,-1 0-1,0 0 1,1 0-1,-1 0 1,0 0-1,0 0 1,0 2-1,6 40 482,-4-25-188,-2-17-288,1 0 0,-1 0 0,0 0 0,0 0 0,0 0 0,0 0 0,1-1 0,-1 1 0,1 0 0,-1 0 0,0 0 0,1 0 0,0 0 0,-1 0 0,1-1 0,-1 1 0,1 0 0,0 0 0,0-1 0,-1 1 0,1-1 0,0 1 0,0-1 0,0 1 0,0-1 0,-1 1 0,1-1 0,0 0 0,0 1 0,0-1 0,0 0 0,0 0 0,0 0 0,0 1 0,0-1 0,0 0 0,0-1 0,0 1 0,0 0 0,0 0 0,0 0 0,0 0 0,0-1 0,0 1 0,0-1 0,0 1 0,0 0 0,-1-1 0,1 0 0,0 1 0,0-1 0,0 0 0,9-5-3,-1-1 0,0 0 0,13-14-1,-15 14 2,-1 1 1,-1 1 0,-1 1 0,1 0 0,0-1 0,1 1 0,-1 1 0,1-1 0,-1 1 0,8-3 0,-12 6 0,-1 1 0,1-1 0,0 0 0,-1 0 0,1 1 0,0-1 0,-1 0 0,1 1 0,-1-1 0,1 1 0,0-1 0,-1 1 0,0-1 0,1 1 0,-1-1 0,1 1 0,-1 0 0,1-1 0,-1 1 0,0-1 0,0 1 0,1 0 0,-1-1 0,0 1 0,0 0 0,0 0 0,0-1 0,0 1 0,1 0 0,-2 1 0,6 31 0,-4-24 0,-1-6-332,1 1 1,0 0-1,0-1 1,0 1-1,0-1 0,0 0 1,1 1-1,-1-1 1,1 0-1,4 6 1,-5-8 130,0 0 1,0-1 0,0 1-1,0-1 1,0 0 0,0 1-1,0-1 1,1 0 0,-1 1 0,0-1-1,0 0 1,0 0 0,0 0-1,0 0 1,0 0 0,1 0 0,-1 0-1,0-1 1,0 1 0,0 0-1,0-1 1,0 1 0,0-1-1,0 1 1,0-1 0,0 1 0,0-1-1,0 1 1,0-1 0,0 0-1,0 0 1,-1 0 0,1 1 0,0-1-1,-1 0 1,1 0 0,0-1-1,18-17-8975</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8.855"/>
    </inkml:context>
    <inkml:brush xml:id="br0">
      <inkml:brushProperty name="width" value="0.025" units="cm"/>
      <inkml:brushProperty name="height" value="0.025" units="cm"/>
    </inkml:brush>
  </inkml:definitions>
  <inkml:trace contextRef="#ctx0" brushRef="#br0">1 1 18001,'0'0'13773,"20"39"-30012</inkml:trace>
  <inkml:trace contextRef="#ctx0" brushRef="#br0" timeOffset="1">36 162 13389,'0'0'13997,"-17"50"-10185,15-40-2243,2-4-1569,0-5 0,5-1 0,8-1 0,0-15-2306,5-10-11051</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9.294"/>
    </inkml:context>
    <inkml:brush xml:id="br0">
      <inkml:brushProperty name="width" value="0.025" units="cm"/>
      <inkml:brushProperty name="height" value="0.025" units="cm"/>
    </inkml:brush>
  </inkml:definitions>
  <inkml:trace contextRef="#ctx0" brushRef="#br0">0 1 16912,'0'0'13100,"37"53"-12619,-37-12-321,0 1-160,0 2 0,0-5-609,0-3-768,0-5-865,-3-7-929,-6-9-416,-4-5-2403</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39.637"/>
    </inkml:context>
    <inkml:brush xml:id="br0">
      <inkml:brushProperty name="width" value="0.025" units="cm"/>
      <inkml:brushProperty name="height" value="0.025" units="cm"/>
    </inkml:brush>
  </inkml:definitions>
  <inkml:trace contextRef="#ctx0" brushRef="#br0">0 114 15951,'0'0'10314,"80"13"-7912,-31-22-832,4-5-898,4 0-512,-3-2-224,-11 2-1249,-11 0-1217,-10 0-1698,-12-2-1570,-10 0-6501</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40.011"/>
    </inkml:context>
    <inkml:brush xml:id="br0">
      <inkml:brushProperty name="width" value="0.025" units="cm"/>
      <inkml:brushProperty name="height" value="0.025" units="cm"/>
    </inkml:brush>
  </inkml:definitions>
  <inkml:trace contextRef="#ctx0" brushRef="#br0">1 86 14990,'0'0'13485,"1"-56"-12684,35 44-385,10 1-352,5 4-32,3 7-224,-4 0-865,-5 5-1409,-3 12-1026,-12-2-1184,1 3-2851</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40.340"/>
    </inkml:context>
    <inkml:brush xml:id="br0">
      <inkml:brushProperty name="width" value="0.025" units="cm"/>
      <inkml:brushProperty name="height" value="0.025" units="cm"/>
    </inkml:brush>
  </inkml:definitions>
  <inkml:trace contextRef="#ctx0" brushRef="#br0">23 1 16688,'0'0'6422,"-3"10"-3673,-3 2-1983,4-8-512,0 0 1,0 0-1,1 1 1,-1-1 0,1 1-1,0-1 1,0 1-1,0-1 1,1 1 0,0 5-1,0-9-204,0 0-1,0-1 1,0 1 0,0 0-1,0-1 1,1 1-1,-1 0 1,0-1-1,0 1 1,1 0 0,-1-1-1,1 1 1,-1-1-1,0 1 1,1-1 0,-1 1-1,1-1 1,-1 1-1,1-1 1,-1 1 0,1-1-1,0 1 1,-1-1-1,1 0 1,0 1 0,-1-1-1,1 0 1,0 0-1,0 1 1,30 1 537,29-15-83,-4-17-277,-46 23-237,0 1 1,0 1-1,1 0 0,-1 0 0,1 1 1,0 0-1,22-4 0,-32 8 14,0 0 1,0 0-1,0 0 1,0 0-1,0 1 0,0-1 1,0 0-1,0 1 0,0-1 1,0 1-1,0-1 0,-1 1 1,1-1-1,0 1 1,0-1-1,0 1 0,0 0 1,-1 0-1,1-1 0,0 1 1,-1 0-1,2 1 1,13 29 238,-13-27-219,-1 0 1,1 0-1,0 0 1,0 0 0,0-1-1,0 1 1,0-1-1,1 1 1,0-1-1,5 6 1,-3-7-25,0 0 0,0 0 0,0-1 0,0 1 0,0-1 0,0 0 0,0 0 0,0-1 0,0 1 0,0-1 0,0 0 0,0-1 0,1 1 0,-1-1 0,9-3 0,8-2 0,1-2 0,26-13 0,4-1 0,-40 17 0,-1 1 0,1 1 0,0 0 0,0 1 0,0 0 0,17 0 0,-29 3 1,0-1 0,-1 0 0,1 1 0,0-1 0,-1 1 0,1-1 0,-1 0 0,1 1 0,-1-1 0,1 1 0,-1 0 0,1-1 0,-1 1 0,0-1 0,1 1 0,-1 0 0,0-1 0,1 1 0,-1 0 0,0-1 0,0 1-1,0 0 1,1 0 0,-1-1 0,0 1 0,0 0 0,0-1 0,0 1 0,-1 1 0,1 29-54,0-21-51,28-21-6793,-4-6 1548,4-4-374</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40.713"/>
    </inkml:context>
    <inkml:brush xml:id="br0">
      <inkml:brushProperty name="width" value="0.025" units="cm"/>
      <inkml:brushProperty name="height" value="0.025" units="cm"/>
    </inkml:brush>
  </inkml:definitions>
  <inkml:trace contextRef="#ctx0" brushRef="#br0">42 1 18642,'0'0'3902,"-3"8"-427,0 1-2853,-4 12 393,0 0 1,1 0 0,1 1 0,0 0-1,0 25 1,7-15-1027,1 0 0,9 43-1,-5-42-112,4 66-1,-11-56 287,0-32-57,0-28-57,-1-55-48,9-203 0,-8 266-71,1 0-1,1 1 1,-1 0 0,1-1-1,1 1 1,-1 0 0,2 0-1,4-11 1,-6 17 49,0 0 0,-1 0-1,1 0 1,0 0 0,0 0 0,0 0 0,0 0-1,1 0 1,-1 1 0,0-1 0,1 1 0,-1 0-1,1 0 1,-1 0 0,1 0 0,0 0 0,-1 0-1,1 1 1,0-1 0,0 1 0,-1 0 0,1 0 0,0 0-1,0 0 1,-1 0 0,1 1 0,0-1 0,0 1-1,4 1 1,-4-1 17,1 1 1,-1 0-1,0-1 0,1 1 1,-1 0-1,0 0 0,0 1 0,0-1 1,0 1-1,-1-1 0,1 1 1,-1 0-1,1 0 0,-1 0 0,0 1 1,0-1-1,0 0 0,1 6 1,-1-6 51,-1-1 1,0 1-1,-1 0 1,1 0 0,0-1-1,-1 1 1,1 0-1,-1 0 1,0 0-1,0 0 1,0-1 0,-1 1-1,1 0 1,0 0-1,-1 0 1,0-1 0,0 1-1,0 0 1,0-1-1,0 1 1,0 0 0,-1-1-1,1 0 1,-1 1-1,-2 2 1,-2 0-39,0 0 0,-1-1 0,1 0-1,-1 0 1,0-1 0,0 0 0,0 0 0,0 0 0,-1-1 0,1 0 0,-1 0 0,1-1 0,-1 0-1,1-1 1,-1 1 0,0-1 0,-10-2 0,16 2-97,1 0 1,0 0-1,-1 0 0,1-1 0,-1 1 1,1 0-1,0-1 0,-1 1 1,1-1-1,0 0 0,-1 1 0,1-1 1,0 0-1,0 0 0,0 0 1,0 1-1,0-1 0,0 0 0,0-1 1,0 1-1,0 0 0,0 0 1,0 0-1,1 0 0,-1-1 0,0 1 1,1 0-1,-1-1 0,1 1 1,0-1-1,-1 1 0,1 0 0,0-1 1,0 1-1,0-3 0,0 2-208,0-1 0,1 1 0,-1-1 0,1 1 0,-1 0 0,1-1 0,0 1 0,0 0 0,0 0 0,0 0 0,1 0 0,-1 0 0,0 0 0,1 0 0,-1 0 0,1 0 0,0 0 0,0 1 0,0-1 0,3-1 0,19-9-6863,3 3-2893</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41.445"/>
    </inkml:context>
    <inkml:brush xml:id="br0">
      <inkml:brushProperty name="width" value="0.025" units="cm"/>
      <inkml:brushProperty name="height" value="0.025" units="cm"/>
    </inkml:brush>
  </inkml:definitions>
  <inkml:trace contextRef="#ctx0" brushRef="#br0">111 317 13453,'0'0'17974,"-9"0"-16842,0 0-1080,1 1 0,-1-1 0,0 2 0,-15 3 0,22-5-54,-1 1 0,1 0 1,0-1-1,0 1 0,0 0 0,0 0 0,0 0 1,0 1-1,0-1 0,0 0 0,1 1 0,-1-1 1,0 1-1,1 0 0,-1-1 0,1 1 1,0 0-1,-1 0 0,1 0 0,0 0 0,0 0 1,0 0-1,1 0 0,-1 0 0,0 1 0,1-1 1,-1 0-1,1 5 0,1-7 2,-1 1 0,1-1 0,0 1 0,0-1 0,0 1 0,0-1 0,0 0 0,0 1 0,0-1 0,0 0 0,0 0 0,0 0 0,0 0 0,0 0 0,0 0 0,0 0 0,0 0 0,0 0 0,0 0 0,1 0 0,-1-1 0,-1 1 0,1-1 0,2 0 0,27-7 0,-15 3 0,-8 1 0,1 1 0,-1 0 0,1 1 0,0 0 0,0 0 0,0 0 0,0 1 0,0 0 0,0 1 0,0 0 0,0 0 0,11 2 0,-17-1 0,0 0 0,0 1 0,0-1 0,-1 1 0,1 0 0,0 0 0,-1-1 0,1 1 0,-1 0 0,1 0 0,-1 1 0,0-1 0,0 0 0,0 0 0,0 1 0,1 2 0,-2-4 0,0 1 0,1-1 0,-1 1 0,1-1 0,-1 1 0,1-1 0,0 1 0,0-1 0,-1 0 0,1 1 0,0-1 0,0 0 0,0 0 0,1 0 0,-1 0 0,0 0 0,0 0 0,1 0 0,-1 0 0,3 1 0,-3-3 0,1 0 0,-1 1 0,1-1 0,-1 0 0,1 0 0,-1-1 0,0 1 0,0 0 0,0 0 0,0-1 0,1 1 0,-2 0 0,1-1 0,0 1 0,0-1 0,0 0 0,-1 1 0,1-1 0,-1 1 0,1-3 0,10-35 0,-7-52-133,37 88-4773,-31 3 3548,0 0 1,-1 0-1,1-1 1,0 0 0,0-1-1,0-1 1,-1 1-1,1-1 1,14-7 0,-19 7 664,-1 0 1,0 0-1,1 0 1,-1-1 0,0 1-1,-1-1 1,1 0 0,-1 0-1,1-1 1,2-4-1,13-39 615,-6-28 1977,-10 46 1717,-1 6 7557,-14 94-7636,4-29-1638,-4 74 0,11-88-1695,0 39 26,1-62-258,0 1 1,1-1-1,-1 0 0,1 1 1,0-1-1,0 0 0,1 0 0,0 0 1,-1 0-1,1 0 0,4 6 1,-6-10 25,0 1-1,1-1 1,-1 1 0,0-1 0,1 1 0,-1-1 0,0 0 0,1 1 0,-1-1 0,1 0 0,-1 1 0,0-1 0,1 0 0,-1 1-1,1-1 1,-1 0 0,1 0 0,-1 1 0,1-1 0,-1 0 0,1 0 0,-1 0 0,1 0 0,-1 0 0,1 0 0,-1 0 0,1 0-1,0 0 1,-1 0 0,1 0 0,-1 0 0,1 0 0,-1 0 0,2-1 0,9-17 74,-3-28 35,-7 28-25,0 9-22,0 0 0,0 0 0,-1-1 0,0 1-1,-1 0 1,0 0 0,0 0 0,-1 0 0,0 0 0,0 0 0,-5-10 0,12 39 121,3 6-143,-1-18-9,0-1-1,0 0 1,0-1-1,1 0 1,0 0-1,0 0 1,1-1-1,0-1 1,-1 1-1,2-1 1,-1-1-1,0 0 1,1 0 0,-1-1-1,1 0 1,0-1-1,0 0 1,0 0-1,-1-1 1,1 0-1,0-1 1,0 0-1,0-1 1,0 0 0,10-3-1,-16 3-14,0 0 1,0-1-1,0 0 0,0 1 0,0-1 1,0 0-1,-1-1 0,0 1 0,1-1 1,-1 1-1,-1-1 0,4-5 1,-4 6-10,-1 1 1,1-1 0,-1 1 0,0-1 0,0 1 0,0-1 0,0 0 0,0 0 0,-1 0-1,1 0 1,-1 1 0,0-1 0,0 0 0,0 0 0,0 0 0,0 0 0,-1 0-1,1 0 1,-1 1 0,0-1 0,-1-4 0,1 6-6,0 0 0,0 0 0,-1-1 0,1 1 0,0 0 0,-1 0 0,1 0 0,-1 0 0,1 1 0,-1-1 0,1 0 0,-1 0 0,1 1 0,-1-1 0,0 1 0,1 0 0,-1 0 0,0-1 0,1 1 0,-1 0 0,0 0 0,0 0 0,1 1 0,-4-1 0,1 1 0,-1 0 0,1-1 0,0 2 0,-1-1 0,1 0 0,0 1 0,0 0 0,-7 3 0,6 0-40,-1-1 1,1 1-1,0 0 0,0 0 1,1 1-1,0 0 0,0-1 1,0 1-1,0 1 0,1-1 1,0 0-1,1 1 0,-1 0 1,1-1-1,0 1 0,1 0 1,-2 13-1,3-16-74,0 1 0,0-1 1,0 1-1,0-1 0,1 0 0,0 1 1,0-1-1,0 0 0,0 0 0,1 0 1,-1 1-1,1-1 0,0-1 0,1 1 1,-1 0-1,0 0 0,1-1 0,0 0 1,0 1-1,0-1 0,0 0 0,1 0 1,-1-1-1,1 1 0,-1-1 0,1 0 1,0 0-1,0 0 0,7 2 0,48 10-6553</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18.153"/>
    </inkml:context>
    <inkml:brush xml:id="br0">
      <inkml:brushProperty name="width" value="0.025" units="cm"/>
      <inkml:brushProperty name="height" value="0.025" units="cm"/>
    </inkml:brush>
  </inkml:definitions>
  <inkml:trace contextRef="#ctx0" brushRef="#br0">62 1 17969,'0'0'7111,"-15"80"-6086,6-40-801,-4 5-128,0-1-64,7-1-32,2-8-96,2-8-224,2-6 31,0-10-319,5-11-1378,1-22-32,4-7-2114,-4-12-2402</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18.483"/>
    </inkml:context>
    <inkml:brush xml:id="br0">
      <inkml:brushProperty name="width" value="0.025" units="cm"/>
      <inkml:brushProperty name="height" value="0.025" units="cm"/>
    </inkml:brush>
  </inkml:definitions>
  <inkml:trace contextRef="#ctx0" brushRef="#br0">0 1 11691,'0'0'6742,"1"9"-3982,6 54 1161,-3-25-1923,14 69 0,-16-97-1870,1 0 1,0-1-1,1 1 0,0-1 0,0 0 0,1 0 0,1 0 0,-1 0 0,1-1 0,1 0 1,13 14-1,-17-20-112,-1 0 0,0 0 0,0 0 0,1 0 0,-1-1 0,0 1 0,1-1 0,0 1 0,-1-1 0,1 0 0,0 0 1,0 0-1,0-1 0,-1 1 0,1-1 0,0 1 0,0-1 0,0 0 0,0 0 0,0 0 0,4-1 0,-4-1 33,0 1-1,1-1 1,-1 0-1,0 0 0,0 0 1,0 0-1,-1 0 1,1-1-1,0 1 0,-1-1 1,0 0-1,0 0 1,0 0-1,4-6 0,3-9 160,-1-1 0,-1 0 0,-1 0 0,8-36 0,-8 18-208,-1-1 0,0-70 0,-12 122-3451,7-14 3266,0 1 0,-1-1 0,1 1 1,0-1-1,0 1 0,0 0 0,0-1 0,0 1 0,0-1 1,-1 1-1,1 0 0,1-1 0,-1 1 0,0-1 1,0 1-1,0 0 0,0-1 0,0 1 0,0-1 1,1 1-1,-1-1 0,0 1 0,0-1 0,1 1 1,-1-1-1,0 1 0,1-1 0,-1 1 0,1-1 1,-1 1-1,1-1 0,-1 0 0,1 1 0,-1-1 0,1 0 1,-1 1-1,1-1 0,8 1-7790</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18.887"/>
    </inkml:context>
    <inkml:brush xml:id="br0">
      <inkml:brushProperty name="width" value="0.025" units="cm"/>
      <inkml:brushProperty name="height" value="0.025" units="cm"/>
    </inkml:brush>
  </inkml:definitions>
  <inkml:trace contextRef="#ctx0" brushRef="#br0">1 66 18353,'0'0'12759,"1"8"-11328,0 1-1263,0 6-154,1 0 0,0 0 0,6 18 0,-7-32-14,-1 0 0,0-1 0,1 1 0,-1-1 0,1 1 0,-1-1 0,0 1 0,1-1 0,-1 1 0,1-1 0,0 0 0,-1 1 0,1-1 0,-1 0 0,1 1 0,-1-1 0,1 0 0,0 0 0,-1 1 0,1-1 0,0 0 0,-1 0 0,1 0 0,0 0 0,-1 0 0,1 0 0,0 0 0,-1 0 0,1 0 0,0 0 0,-1-1 0,1 1 0,0 0 0,-1 0 0,1-1 0,-1 1 0,1 0 0,0-1 0,-1 1 0,1 0 0,-1-1 0,1 1 0,-1-1 0,1 1 0,-1-1 0,0 1 0,1-1 0,0 0 0,26-27 0,-26 27 0,15-21 0,0 0 0,17-35 0,-15 25 0,-16 58 0,-13 21 0,6-35 0,2 1 0,0 0 0,1 0 0,0 0 0,0 0 0,2 1 0,1 21 0,-1-34 0,0 0 0,0 0 0,1-1 0,-1 1 0,0 0 0,1-1 0,-1 1 0,1 0 0,-1-1 0,1 1 0,-1-1 0,1 1 0,-1-1 0,1 1 0,0-1 0,-1 1 0,1-1 0,0 1 0,-1-1 0,1 0 0,0 1 0,0-1 0,-1 0 0,1 0 0,0 0 0,0 1 0,-1-1 0,1 0 0,0 0 0,0 0 0,-1 0 0,1 0 0,0 0 0,0-1 0,0 1 0,-1 0 0,1 0 0,0-1 0,0 1 0,-1 0 0,1-1 0,0 1 0,-1 0 0,1-1 0,-1 1 0,1-1 0,0 1 0,0-2 0,31-23 0,-9-14-1678,-12-5-5052,-6 23-5778</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19.259"/>
    </inkml:context>
    <inkml:brush xml:id="br0">
      <inkml:brushProperty name="width" value="0.025" units="cm"/>
      <inkml:brushProperty name="height" value="0.025" units="cm"/>
    </inkml:brush>
  </inkml:definitions>
  <inkml:trace contextRef="#ctx0" brushRef="#br0">0 8 26970,'0'0'5797,"57"-2"-23254,-40-4 6823</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19.584"/>
    </inkml:context>
    <inkml:brush xml:id="br0">
      <inkml:brushProperty name="width" value="0.025" units="cm"/>
      <inkml:brushProperty name="height" value="0.025" units="cm"/>
    </inkml:brush>
  </inkml:definitions>
  <inkml:trace contextRef="#ctx0" brushRef="#br0">1 1 6534,'0'0'26233,"16"23"-26233,-12-18 0,6 0 0,0-5-480,-1 1-5382,2-1-7495</inkml:trace>
  <inkml:trace contextRef="#ctx0" brushRef="#br0" timeOffset="1">333 222 19122,'0'0'13645,"-21"53"-13645,26-43-4548,2 0-4837</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19.916"/>
    </inkml:context>
    <inkml:brush xml:id="br0">
      <inkml:brushProperty name="width" value="0.025" units="cm"/>
      <inkml:brushProperty name="height" value="0.025" units="cm"/>
    </inkml:brush>
  </inkml:definitions>
  <inkml:trace contextRef="#ctx0" brushRef="#br0">0 13 25624,'0'0'7143,"17"-12"-20179</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0.274"/>
    </inkml:context>
    <inkml:brush xml:id="br0">
      <inkml:brushProperty name="width" value="0.025" units="cm"/>
      <inkml:brushProperty name="height" value="0.025" units="cm"/>
    </inkml:brush>
  </inkml:definitions>
  <inkml:trace contextRef="#ctx0" brushRef="#br0">87 1 21300,'0'0'8744,"-7"59"-7270,1-14-577,-6 10-545,1 2-352,-3 0 0,2-5 0,2-6 0,2-10 0,4-13-545,1-13-319,3-13-3076,0-22-320,0-11-737,0-7-2530</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0.599"/>
    </inkml:context>
    <inkml:brush xml:id="br0">
      <inkml:brushProperty name="width" value="0.025" units="cm"/>
      <inkml:brushProperty name="height" value="0.025" units="cm"/>
    </inkml:brush>
  </inkml:definitions>
  <inkml:trace contextRef="#ctx0" brushRef="#br0">1 157 13549,'0'9'3822,"0"8"-2433,0 5 513,0 0 1,2 1-1,4 24 1,-4-39-1681,0-1 0,0 1 1,1-1-1,0 0 1,0 0-1,0 0 1,1 0-1,0-1 1,1 1-1,-1-1 1,1 0-1,1-1 0,9 10 1,-9-10-204,1 1 1,0-1-1,0-1 1,0 1-1,0-1 1,1-1-1,14 6 1,-20-9 22,1 1 0,-1-1 0,0 0 0,0 1 0,1-1 0,-1 0 0,0-1 0,1 1 0,-1 0 0,0-1 0,0 1 0,1-1 0,-1 0 0,0 1 0,0-1 0,0 0 0,0-1 0,0 1 0,0 0 0,0 0 0,0-1 0,-1 1 0,1-1 0,0 0 0,-1 1 0,1-1 0,-1 0 1,0 0-1,0 0 0,0 0 0,0 0 0,2-3 0,8-25 132,0 0 0,-2 0 0,-1 0 0,-1-1 0,-2-1 0,-1 1 0,-2-1 0,-1 1 0,-3-36 0,2 67-174,-5-39 0,5 38 0,0 0 0,0 0 0,0 0 0,0 0 0,0 0 0,0 0 0,0 1 0,0-1 0,-1 0 0,1 0 0,0 0 0,-1 0 0,1 1 0,0-1 0,-1 0 0,1 0 0,-1 1 0,1-1 0,-1 0 0,0 1 0,1-1 0,-1 0 0,0 1 0,1-1 0,-1 1 0,0-1 0,0 1 0,1 0 0,-1-1 0,0 1 0,0 0 0,0-1 0,0 1 0,1 0 0,-1 0 0,0 0 0,0 0 0,0 0 0,-1 0 0,1 1 2,-1 1 1,1-1-1,0 0 0,0 1 1,0 0-1,0-1 0,0 1 1,0-1-1,1 1 1,-1 0-1,0 0 0,1-1 1,-1 1-1,1 0 0,0 0 1,0 0-1,-1 0 0,1-1 1,0 1-1,1 3 0,2 41-249,6-15-2193,6-1-3743,-7-16 1493,6 12-6815</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0.955"/>
    </inkml:context>
    <inkml:brush xml:id="br0">
      <inkml:brushProperty name="width" value="0.025" units="cm"/>
      <inkml:brushProperty name="height" value="0.025" units="cm"/>
    </inkml:brush>
  </inkml:definitions>
  <inkml:trace contextRef="#ctx0" brushRef="#br0">0 150 4452,'0'0'25358,"10"-2"-22871,11-2-2340,0-2 0,0 0 0,32-15-1,-47 19-152,1-1-1,-1 0 0,1-1 0,-1 0 0,0 0 0,0 0 0,-1-1 0,1 0 0,-1 0 0,0 0 0,0 0 1,-1-1-1,1 0 0,-1 0 0,-1 0 0,5-10 0,-7 15 7,-1 1 0,0-1 0,1 1 0,-1-1 0,0 0 0,0 1 0,0-1 0,1 0 0,-1 1 0,0-1 0,0 0 0,0 1 0,0-1 0,0 0 0,0 1 0,0-1 0,0 0 0,0 1 0,0-1 0,-1 0 0,1 1 0,0-1 0,0 1 0,-1-1 0,1 0 0,0 1 0,-1-1 0,1 1 0,-1-1 0,1 1 0,0-1 0,-2 0 0,1 1 0,-1-1 0,1 1 0,0 0 0,-1 0 0,1 0 0,-1 0 0,1 1 0,0-1 0,-1 0 0,1 0 0,-1 1 0,1-1 0,0 1 0,-2 0 0,-4 3 0,0-1 0,1 1 0,-1 0 0,1 0 0,-7 7 0,4-2 0,1-1 0,1 2 0,0-1 0,0 1 0,1 0 0,0 0 0,1 1 0,0 0 0,0 0 0,2 0 0,-1 0 0,1 1 0,1 0 0,0-1 0,-1 16 0,4-25 0,-1-1 0,0 0 0,0 1 0,0-1 0,1 0 0,-1 0 0,1 1 0,-1-1 0,1 0 0,-1 0 0,1 0 0,0 1 0,0-1 0,0 0 0,-1 0 0,1 0 0,0 0 0,0-1 0,0 1 0,0 0 0,0 0 0,1 0 0,-1-1 0,2 2 0,1-1 0,0 0 0,0 0 0,0 0 0,0 0 0,0-1 0,0 0 0,0 1 0,6-2 0,1 0 0,1-1 0,-1 0 0,0 0 0,1-1 0,13-6 0,16-13-1765,18-20-5503,-30 16-931</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1.599"/>
    </inkml:context>
    <inkml:brush xml:id="br0">
      <inkml:brushProperty name="width" value="0.025" units="cm"/>
      <inkml:brushProperty name="height" value="0.025" units="cm"/>
    </inkml:brush>
  </inkml:definitions>
  <inkml:trace contextRef="#ctx0" brushRef="#br0">108 46 21845,'0'0'5007,"-4"14"-3720,-8 56-124,2 2 0,-1 104 0,0 10-958,11-186-264,0 0 0,-1-1 0,1 1 0,0 0 0,0 0 0,0 0 0,0 0 0,0 0 0,0 0 0,0 0 0,0 0 0,0 0 0,0 0 0,-1 0 0,1 0 0,0 0 0,0 0 0,0 0 0,0 0 0,0 0 0,0 0 0,0 0 0,0 0 0,-1 0 0,1 0 0,0 0 0,0 0 0,0 0 0,0 0 0,0 0 0,0 0 0,0 0 0,0 0 0,-1 0 0,1 0 0,0 1 0,-6-27-1350,-10-60 270,6 36 1113,-13-66 3165,23 116-3072,0-1-1,0 1 1,1-1 0,-1 1-1,0 0 1,1-1-1,-1 1 1,0 0 0,1-1-1,-1 1 1,0 0 0,1-1-1,-1 1 1,1 0-1,-1-1 1,0 1 0,1 0-1,-1 0 1,1 0-1,-1 0 1,1-1 0,-1 1-1,1 0 1,-1 0-1,1 0 1,-1 0 0,1 0-1,-1 0 1,1 0-1,-1 0 1,1 1 0,23-1-280,-18 0 382,26 2 355,-17 0-1124,1-2 1,-1 0-1,0 0 0,0-1 0,17-4 0,-27 4 437,0-1 0,0 0-1,0 0 1,-1 0 0,1 0 0,-1-1-1,0 1 1,0-1 0,0 0 0,0-1 0,0 1-1,0-1 1,-1 0 0,0 1 0,0-1 0,0-1-1,0 1 1,-1 0 0,1-1 0,1-4-1,5-18 893,0-1 0,-2 0-1,-1 0 1,-2 0 0,2-40 0,-10 102-191,-2-1 0,-18 58 0,-1 2 303,17-57-813,2 0 0,1 1-1,2-1 1,3 49 0,0-79-28,1-1 0,1 0 0,-1 0 0,1 1 0,-1-1 0,2 0 0,-1 0 0,0 0 0,5 5 0,-7-9 0,1 0 0,-1 0 0,1 0 0,0 0 0,0 0 0,-1 0 0,1 0 0,0-1 0,0 1 0,0 0 0,0 0 0,0-1 0,0 1 0,0 0 0,0-1 0,0 1 0,0-1 0,1 0 0,-1 1 0,0-1 0,0 0 0,0 0 0,0 0 0,1 0 0,-1 0 0,0 0 0,0 0 0,0 0 0,1 0 0,-1 0 0,0-1 0,0 1 0,0 0 0,0-1 0,0 1 0,1-1 0,-1 1 0,0-1 0,0 0 0,0 0 0,0 1 0,-1-1 0,1 0 0,0 0 0,0 0 0,0 0 0,0-1 0,4-5 0,0-1 0,0 1 0,-1-1 0,-1 0 0,1-1 0,-1 1 0,0 0 0,-1-1 0,0 0 0,-1 1 0,2-13 0,-1-2 0,-1 1 0,-1-1 0,-4-30 0,4 51 0,-1 0 0,1 0 0,0-1 0,-1 1 0,0 0 0,1 0 0,-1-1 0,0 1 0,0 0 0,0 0 0,0 0 0,-1 0 0,1 0 0,0 0 0,-1 1 0,1-1 0,-1 0 0,0 1 0,0-1 0,1 1 0,-1 0 0,0-1 0,0 1 0,0 0 0,-1 0 0,1 0 0,-3 0 0,3 1 0,1 0 0,-1 0 0,0 0 0,1 0 0,-1 1 0,0-1 0,1 1 0,-1-1 0,1 1 0,-1-1 0,1 1 0,-1 0 0,1 0 0,0 0 0,-1 0 0,1 0 0,0 0 0,0 0 0,-1 0 0,1 1 0,0-1 0,0 0 0,1 1 0,-1-1 0,0 1 0,0-1 0,1 1 0,-1-1 0,1 1 0,-1-1 0,1 1 0,0 0 0,-1-1 0,1 1 0,0 0 0,0-1 0,0 4 0,0-3-114,0 0 1,0 0-1,0 0 0,0 0 0,0 0 1,0 0-1,0 0 0,1 0 1,-1 0-1,1 0 0,-1 0 0,1 0 1,0 0-1,0 0 0,0 0 1,0 0-1,0-1 0,0 1 0,0 0 1,1-1-1,-1 1 0,1-1 1,-1 0-1,1 1 0,-1-1 0,1 0 1,0 0-1,2 2 0,3-1-739,-1 0-1,1 0 0,-1-1 1,1 0-1,-1 0 0,1 0 1,12-1-1,8 0-7116</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1.934"/>
    </inkml:context>
    <inkml:brush xml:id="br0">
      <inkml:brushProperty name="width" value="0.025" units="cm"/>
      <inkml:brushProperty name="height" value="0.025" units="cm"/>
    </inkml:brush>
  </inkml:definitions>
  <inkml:trace contextRef="#ctx0" brushRef="#br0">74 4 15150,'0'0'16998,"-10"10"-16475,4-5-518,1 1 0,-1-1 0,1 1 0,0 0 0,1 1 0,-1-1 0,1 1 0,0 0 0,1 0 0,0 0 1,0 1-1,0-1 0,1 1 0,0-1 0,1 1 0,0 0 0,0 0 0,0 12 0,1-18-5,1 0 0,-1-1 0,1 1 0,-1-1 0,1 0 0,0 1 0,-1-1 0,1 1 0,0-1 0,0 0 0,0 1 0,0-1 0,0 0 0,0 0 0,1 0 0,-1 0 0,0 0 0,0 0 0,1 0 0,-1-1 0,1 1 0,-1 0 0,1-1 0,-1 1 0,1-1 0,-1 1 0,1-1 0,-1 0 0,1 0 0,-1 0 0,1 0 0,0 0 0,-1 0 0,1 0 0,1 0 0,2-1 0,0 1 0,-1 0 0,1-1 0,0 0 0,-1 0 0,1 0 0,-1-1 0,1 0 0,-1 1 0,0-2 0,7-2 0,-5-1 0,0 1 0,0-1 0,0 0 0,-1 0 0,1-1 0,-2 1 0,1-1 0,-1 0 0,0 0 0,0-1 0,-1 1 0,0-1 0,0 0 0,-1 0 0,0 0 0,0 0 0,0-11 0,-2 18 0,0 0 0,0 0 0,-1 0 0,1 0 0,0 0 0,0 0 0,-1 0 0,1 0 0,-1 0 0,1 0 0,-1 0 0,1 0 0,-1 0 0,0 0 0,1 1 0,-1-1 0,0 0 0,0 0 0,0 1 0,1-1 0,-1 0 0,0 1 0,0-1 0,-1 0 0,-34-8 0,-33 9 0,49 5-1590,20-5 1343,-1 0 0,1 0 0,0 0 0,-1 1-1,1-1 1,-1 0 0,1 0 0,-1 0-1,1 1 1,0-1 0,-1 0 0,1 1-1,-1-1 1,1 0 0,0 0 0,-1 1 0,1-1-1,0 1 1,0-1 0,-1 0 0,1 1-1,0-1 1,0 1 0,-1-1 0,1 1-1,0-1 1,0 1 0,0-1 0,0 0-1,0 1 1,0-1 0,0 1 0,0-1 0,0 1-1,0 0 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2.564"/>
    </inkml:context>
    <inkml:brush xml:id="br0">
      <inkml:brushProperty name="width" value="0.025" units="cm"/>
      <inkml:brushProperty name="height" value="0.025" units="cm"/>
    </inkml:brush>
  </inkml:definitions>
  <inkml:trace contextRef="#ctx0" brushRef="#br0">36 39 17072,'0'0'12407,"-5"11"-11126,3-9-1162,-20 53 1139,21-50-1205,-1 0-1,1 0 1,0 0-1,1 0 1,-1 1-1,1-1 1,0 0-1,0 0 1,0 1-1,1-1 1,2 9-1,-2-12-52,0 0 0,0-1 0,0 1 0,0-1 0,0 1 0,0-1 0,0 1 0,1-1 0,-1 0 0,1 0 0,-1 0 0,1 1 0,-1-1 0,1-1 0,-1 1 0,1 0 0,0 0 0,0-1 0,0 1 0,-1-1 0,1 1 0,0-1 0,0 0 0,0 1 0,0-1 0,0 0 0,-1-1 0,1 1 0,0 0 0,0 0 0,0-1 0,0 1 0,3-2 0,3 0 0,-1-1 0,1 0 0,0 0 0,-1 0 0,1-1 0,8-6 0,-2-1 0,0-1 0,-1 0 0,-1-1 0,0-1 0,-1 1 0,0-2 0,-1 0 0,-1 0 0,0 0 0,8-21 0,-31 90 0,8-21 0,1-16 0,1 1 0,1 0 0,-1 35 0,4-53-73,0 1 0,0-1 1,0 1-1,0 0 0,0-1 0,1 1 0,-1 0 0,0-1 1,0 1-1,1-1 0,-1 1 0,0-1 0,1 1 0,-1-1 1,1 1-1,-1-1 0,1 1 0,-1-1 0,1 0 0,-1 1 1,1-1-1,-1 0 0,1 1 0,-1-1 0,1 0 0,0 0 1,-1 1-1,1-1 0,-1 0 0,1 0 0,0 0 0,-1 0 1,1 0-1,0 0 0,-1 0 0,1 0 0,0 0 0,-1 0 1,1 0-1,-1 0 0,1-1 0,0 1 0,-1 0 0,1 0 1,-1-1-1,1 1 0,0 0 0,0-1 0,31-17-6042,-9-10-125,0-7-3396</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2.945"/>
    </inkml:context>
    <inkml:brush xml:id="br0">
      <inkml:brushProperty name="width" value="0.025" units="cm"/>
      <inkml:brushProperty name="height" value="0.025" units="cm"/>
    </inkml:brush>
  </inkml:definitions>
  <inkml:trace contextRef="#ctx0" brushRef="#br0">93 0 15663,'0'0'5114,"-7"13"-1729,3-6-3099,-49 104 4752,47-98-4628,1 1 0,1 0 0,0 0 0,1 1 1,0-1-1,1 1 0,0 19 0,2-33-410,0 0 0,0 1 0,1-1 0,-1 0 0,0 0 0,1 0 0,-1 1 0,1-1 0,-1 0 0,1 0 0,-1 0 0,1 0 0,0 0 0,0 0 0,-1 0 0,1 0 0,0 0 0,0 0 0,0 0 0,0-1 0,0 1 0,2 1 0,33 7 0,-21-9 0,0-1 0,29-4 0,-38 4 0,1-1 0,-1 1 0,1 1 0,-1-1 0,1 1 0,0 0 0,0 1 0,7 1 0,-12-2 0,-1 0 0,0 1 0,0 0 0,0-1 0,0 1 0,0-1 0,0 1 0,0 0 0,0 0 0,0 0 0,-1-1 0,1 1 0,0 0 0,0 0 0,-1 0 0,1 0 0,-1 0 0,1 0 0,0 2 0,0 0 0,-1 0 0,1 1 0,-1-1 0,1 0 0,-1 1 0,0-1 0,-1 0 0,1 0 0,-2 7 0,0-4 0,0 1 0,-1-1 0,0 1 0,-1-1 0,1 0 0,-1-1 0,0 1 0,-1-1 0,1 1 0,-1-1 0,0 0 0,0-1 0,-1 1 0,1-1 0,-1 0 0,0-1 0,0 1 0,0-1 0,-11 3 0,14-4 0,1-1 0,-1 0 0,0 0 0,0 0 0,0 0 0,0 0 0,0-1 0,0 1 0,0-1 0,0 0 0,0 0 0,0 0 0,0 0 0,-1-1 0,1 1 0,0-1 0,0 0 0,1 0 0,-1 0 0,0 0 0,0 0 0,0-1 0,1 1 0,-1-1 0,0 0 0,1 0 0,0 0 0,-1 0 0,1 0 0,0 0 0,0 0 0,0-1 0,1 1 0,-1-1 0,0 0 0,1 1 0,0-1 0,-1 0 0,1 0 0,0 0 0,1 0 0,-1 0 0,0 0 0,1-5 0,-1 5-205,1 0 0,-1 0 0,1 0 0,0 0 0,0 0 0,0 0 0,1 0 0,-1 0 0,2-6 0,-1 7-202,1 0 1,-1 0 0,0 0 0,1 0 0,-1 0-1,1 0 1,0 1 0,0-1 0,0 0-1,0 1 1,0 0 0,0-1 0,0 1-1,0 0 1,0 0 0,0 0 0,1 0 0,-1 1-1,3-2 1,24-6-8381</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3.443"/>
    </inkml:context>
    <inkml:brush xml:id="br0">
      <inkml:brushProperty name="width" value="0.025" units="cm"/>
      <inkml:brushProperty name="height" value="0.025" units="cm"/>
    </inkml:brush>
  </inkml:definitions>
  <inkml:trace contextRef="#ctx0" brushRef="#br0">0 152 10762,'0'0'19902,"9"2"-18109,-2 0-1779,0-1 1,-1 1-1,1-2 0,0 1 0,-1-1 0,1 0 0,0 0 0,0-1 0,0 0 0,-1 0 0,1-1 0,-1 1 0,1-2 0,-1 1 0,0-1 1,0 1-1,0-2 0,0 1 0,0-1 0,0 0 0,8-8 0,-10 9-14,-2 1 0,1-1 0,0 0 0,0 0 0,-1 1 0,0-2 0,1 1 0,-1 0 0,-1 0 0,1-1 0,0 1 0,-1-1 0,1 1 0,-1-1 0,0 0 0,1-6 0,-2 10 0,0 0 0,0-1 0,0 1 0,0 0 0,0 0 0,-1-1 0,1 1 0,0 0 0,0 0 0,0-1 0,0 1 0,0 0 0,0 0 0,0-1 0,0 1 0,0 0 0,-1 0 0,1 0 0,0-1 0,0 1 0,0 0 0,0 0 0,-1 0 0,1 0 0,0 0 0,0-1 0,-1 1 0,1 0 0,0 0 0,0 0 0,0 0 0,-1 0 0,1 0 0,0 0 0,0 0 0,-1 0 0,1 0 0,0 0 0,0 0 0,-1 0 0,1 0 0,0 0 0,-1 0 0,-15 6 0,-12 12 0,20-9 0,0-1 0,0 2 0,0-1 0,1 1 0,1 0 0,0 0 0,0 1 0,1 0 0,0 0 0,1 0 0,0 1 0,1-1 0,-3 19 0,6-29 0,0 0 0,0 0 0,0 0 0,0-1 0,0 1 0,0 0 0,0 0 0,1 0 0,-1 0 0,0-1 0,1 1 0,-1 0 0,0 0 0,1-1 0,-1 1 0,1 0 0,-1-1 0,1 1 0,-1 0 0,1-1 0,0 1 0,-1-1 0,1 1 0,0-1 0,-1 1 0,1-1 0,0 0 0,1 1 0,28 1 0,30-17 0,-12-6 0,-33 13 0,0 1 0,1 0 0,0 2 0,0-1 0,0 2 0,22-3 0,-47 8 0,7 0 0,0-1 0,1 1 0,-1-1 0,0 0 0,0 0 0,1 0 0,-1 0 0,0 0 0,1 0 0,-1 0 0,0 0 0,0-1 0,1 1 0,-1-1 0,0 1 0,1-1 0,-1 0 0,1 0 0,-1 1 0,1-1 0,-1 0 0,1 0 0,0-1 0,-1 1 0,1 0 0,0 0 0,0-1 0,-2-2 0,-1-2 0,0 0 0,0-1 0,1 1 0,0-1 0,0 0 0,1 0 0,0 0 0,0 0 0,0 0 0,0-9 0,2 13 0,0 0 0,0 0 0,0 1 0,0-1 0,1 0 0,-1 0 0,1 1 0,-1-1 0,1 0 0,0 1 0,0-1 0,0 1 0,1-1 0,-1 1 0,0 0 0,1-1 0,0 1 0,-1 0 0,1 0 0,0 0 0,0 0 0,0 1 0,0-1 0,1 0 0,-1 1 0,0-1 0,1 1 0,-1 0 0,4-1 0,6-2-221,0 2 1,0-1-1,0 2 0,0-1 1,24 2-1,-36 0 63,0 0 0,0 0 0,0 0 0,0-1 0,0 1 0,1 0 0,-1 0 0,0 0-1,0 0 1,0 0 0,0 0 0,0 0 0,1 0 0,-1 0 0,0 0 0,0 0 0,0 0 0,0 0 0,1 0 0,-1 0 0,0 0 0,0 0 0,0 0 0,0 0-1,0 0 1,1 0 0,-1 0 0,0 0 0,0 1 0,0-1 0,0 0 0,0 0 0,1 0 0,-1 0 0,0 0 0,0 0 0,0 0 0,0 1 0,0-1-1,0 0 1,0 0 0,0 0 0,0 0 0,0 0 0,1 1 0,-1-1 0,0 0 0,0 0 0,0 0 0,0 0 0,0 0 0,0 1 0,0-1 0,0 0-1,0 0 1,0 0 0,0 0 0,0 1 0,-1-1 0,1 0 0,0 0 0,0 0 0,0 0 0</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3.772"/>
    </inkml:context>
    <inkml:brush xml:id="br0">
      <inkml:brushProperty name="width" value="0.025" units="cm"/>
      <inkml:brushProperty name="height" value="0.025" units="cm"/>
    </inkml:brush>
  </inkml:definitions>
  <inkml:trace contextRef="#ctx0" brushRef="#br0">1 2 17328,'0'0'3364,"63"-1"-994,-10 1 769,16 0-2018,5 0-1794,1 0-5348</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4.409"/>
    </inkml:context>
    <inkml:brush xml:id="br0">
      <inkml:brushProperty name="width" value="0.025" units="cm"/>
      <inkml:brushProperty name="height" value="0.025" units="cm"/>
    </inkml:brush>
  </inkml:definitions>
  <inkml:trace contextRef="#ctx0" brushRef="#br0">0 0 5029,'0'0'20894,"1"9"-18983,1 3-1726,20 245 4563,-24-69-4748,1-187 0,1 0 0,0-1 0,0 1 0,0-1 0,0 1 0,0-1 0,0 1 0,0-1 0,0 1 0,0-1 0,0 1 0,0-1 0,0 1 0,1-1 0,-1 1 0,0 0 0,0-1 0,0 0 0,1 1 0,-1-1 0,0 1 0,1-1 0,-1 1 0,0-1 0,1 1 0,-1-1 0,0 0 0,1 1 0,-1-1 0,1 0 0,-1 0 0,1 1 0,-1-1 0,1 0 0,-1 0 0,1 1 0,0-1 0,21-11 0,20-30 0,-41 39 0,4-4 0,48-45 0,-51 49 0,1 0 0,0 0 0,-1 0 0,1 0 0,0 1 0,0-1 0,0 1 0,0 0 0,0 0 0,0 0 0,1 0 0,-1 0 0,0 1 0,1 0 0,-1-1 0,0 1 0,0 0 0,1 1 0,3 0 0,-6 0 0,1 0 0,0 0 0,0 0 0,-1 1 0,1-1 0,0 1 0,-1-1 0,0 1 0,1 0 0,-1-1 0,0 1 0,0 0 0,0 0 0,0 0 0,0 0 0,0 0 0,0 0 0,-1 0 0,1 0 0,-1 0 0,0 0 0,1 0 0,-1 3 0,2 59 0,-2-53 0,0 1 0,1-7 0,-1 0 0,1 0 0,-1 0 0,0 0 0,-1 0 0,1 0 0,-1 0 0,0-1 0,0 1 0,-1 0 0,1 0 0,-1-1 0,-3 7 0,2-63 0,12-112 0,-5 111 0,-3 56-169,-1 0 1,1-1-1,1 1 1,-1 0-1,0-1 1,1 1-1,-1-1 1,1 1-1,0-1 1,-1 1-1,1-1 1,0 0-1,1 0 1,3 3-1,-1-1-682,0 1 0,1-1 0,0 0 0,0 0 0,13 6 0,5-4-5112,0-4-1580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4.737"/>
    </inkml:context>
    <inkml:brush xml:id="br0">
      <inkml:brushProperty name="width" value="0.025" units="cm"/>
      <inkml:brushProperty name="height" value="0.025" units="cm"/>
    </inkml:brush>
  </inkml:definitions>
  <inkml:trace contextRef="#ctx0" brushRef="#br0">117 1 20115,'-8'7'3304,"-7"6"-1493,1 1-1,-24 30 1,33-38-1550,0 1 0,1-1 0,0 1 0,0 0 0,1 0 0,-1 0 0,2 0 0,-1 1 0,1-1 0,0 1 0,1 0 0,-1 8 0,2-15-256,0-1 0,0 1 0,0 0 0,0-1 0,0 1 0,0 0 0,0-1 1,0 1-1,0-1 0,1 1 0,-1 0 0,0-1 0,1 1 0,-1-1 0,0 1 0,1 0 0,-1-1 0,0 1 1,1-1-1,-1 1 0,1-1 0,-1 0 0,1 1 0,-1-1 0,1 1 0,0-1 0,-1 0 0,1 0 0,-1 1 0,1-1 1,0 0-1,26-1 166,-21-1-140,1-1 1,0 1-1,-1-1 1,0 0-1,10-7 1,4-10-437,-2-1 1,0-1-1,-1-1 0,23-43 1,-70 125 314,24-50 123,1-1 0,0 1 0,1 1 0,-1-1 0,2 0 0,0 1 0,0 0 0,0 0 0,-1 17 0,4-26-91,0 0 0,0 0 0,1 0 0,-1 0 0,0 0 0,1 0 0,-1 0 0,1 0 0,-1 0-1,1 0 1,-1 0 0,1-1 0,0 1 0,-1 0 0,1 0 0,0-1 0,0 1 0,-1 0 0,1-1 0,0 1 0,0 0 0,0-1 0,0 0 0,0 1 0,0-1 0,0 1 0,0-1 0,0 0-1,0 0 1,0 0 0,0 1 0,0-1 0,0 0 0,0 0 0,0 0 0,0-1 0,0 1 0,0 0 0,1 0 0,-1-1 0,0 1 0,0 0 0,-1-1 0,2 0 0,5 0-1023,0-1 0,0-1 0,0 1 1,0-1-1,8-5 0,15-15-6222,-3-4-4462</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5.894"/>
    </inkml:context>
    <inkml:brush xml:id="br0">
      <inkml:brushProperty name="width" value="0.025" units="cm"/>
      <inkml:brushProperty name="height" value="0.025" units="cm"/>
    </inkml:brush>
  </inkml:definitions>
  <inkml:trace contextRef="#ctx0" brushRef="#br0">75 10 11563,'0'0'7693,"-8"10"-4934,2-2-2406,-4 3 520,1 1-1,1 0 1,0 0 0,0 1 0,-9 23 0,26-38-190,3-8-576,3-7-50,-11 12-269,0 0 1,0 0 0,0 0-1,0 1 1,1 0-1,0 0 1,0 0-1,0 0 1,0 1-1,11-6 1,-13 47-109,-18 143 2706,9-140-1623,1 0-1,3-1 1,1 1-1,2 0 1,6 44-1,-6-78-762,2 4 0,-1 0 0,0 1 0,-1-1 0,-1 0 0,0 1 0,-1 11 0,1-22 0,0 0 0,0 0 0,-1-1 0,1 1 0,0 0 0,0-1 0,-1 1 0,1-1 0,0 1 0,-1 0 0,1-1 0,-1 1 0,1-1 0,-1 1 0,1-1 0,-1 1 0,1-1 0,-1 1 0,1-1 0,-1 0 0,0 1 0,1-1 0,-1 0 0,0 1 0,1-1 0,-1 0 0,0 0 0,1 0 0,-1 0 0,0 0 0,0 0 0,1 0 0,-1 0 0,0 0 0,1 0 0,-1 0 0,0 0 0,0 0 0,0-1 0,-1 1 0,0-1 0,0 0 0,0 1 0,0-1 0,0 0 0,0 0 0,0 0 0,1-1 0,-1 1 0,0 0 0,1-1 0,-1 1 0,-1-3 0,-2-5 0,0 0 0,1-1 0,0 1 0,0-1 0,1 0 0,0 0 0,1 0 0,0-1 0,1 1 0,0-1 0,0 1 0,1 0 0,2-15 0,0 10 0,0-1 0,1 1 0,0 0 0,1-1 0,1 2 0,1-1 0,0 1 0,11-19 0,11-6-282,2 1 0,1 1 0,2 2 0,51-42 0,-61 56 224,-4 9-35,-19 12 94,0 0 0,1 0 0,-1 0 0,0-1 0,0 1 0,1 0 0,-1 0 0,0 0 0,1 0 1,-1 0-1,0 1 0,1-1 0,-1 0 0,0 0 0,1 0 0,-1 0 0,0 0 0,0 0 0,1 0 0,-1 1 1,0-1-1,0 0 0,1 0 0,-1 0 0,0 0 0,0 1 0,1-1 0,-1 0 0,0 0 0,0 1 0,0-1 0,0 0 1,1 1-1,0 35 385,-2-16-97,1-19-268,0 1 1,0 0-1,0-1 0,0 1 0,0-1 0,0 1 1,0 0-1,1-1 0,-1 1 0,1-1 0,-1 1 1,1-1-1,0 1 0,-1-1 0,1 1 0,0-1 1,0 0-1,0 1 0,0-1 0,0 0 0,0 0 1,0 0-1,1 0 0,-1 0 0,0 0 0,1 0 1,1 1-1,1-1-1,-1 0 0,1-1 0,0 1-1,0-1 1,0 0 0,0 0 0,0 0 0,-1 0 0,1-1 0,0 0 0,4-1 0,3-1-16,-1-2 0,0 1 0,-1-1 0,1 0 1,-1-1-1,0 0 0,-1-1 0,1 0 0,-1 0 0,14-17 0,30-24-626,-52 48 613,1-1 0,-1 1 0,0 0 0,0 0 0,0 0 0,0 0 0,1 0 0,-1-1 0,0 1-1,0 0 1,0 0 0,1 0 0,-1 0 0,0 0 0,0 0 0,0 0 0,1 0 0,-1 0 0,0 0-1,0 0 1,0 0 0,1 0 0,-1 0 0,0 0 0,0 0 0,1 0 0,-1 0 0,0 0 0,0 0-1,0 0 1,1 0 0,-1 0 0,0 0 0,0 0 0,0 1 0,0-1 0,1 0 0,-1 0-1,0 0 1,0 0 0,0 0 0,0 1 0,1-1 0,-1 0 0,0 0 0,0 0 0,0 1 0,0-1-1,0 0 1,0 0 0,0 0 0,0 1 0,0-1 0,0 0 0,1 21-51,-7 23 326,6-44-265,-4 15 180,2-1 0,0 1 0,1 0 0,0 22 0,2-31-202,0-1 1,0 1-1,0-1 0,1 0 0,-1 1 0,1-1 0,0 0 0,1 0 0,-1 0 0,1-1 1,0 1-1,0 0 0,1-1 0,0 0 0,3 4 0,-3-5-150,-1 0 0,0 0-1,0 1 1,0-1 0,0 1 0,0 0-1,-1 0 1,0-1 0,0 1 0,0 1-1,0-1 1,0 0 0,-1 0-1,1 8 1,-2-8 249,0-1 0,0 1 0,-1-1 0,1 0 0,-1 1 0,0-1 0,0 1 0,-1-1 0,1 0 0,-1 0 0,1 0 0,-1 0 0,0 0 0,0 0 0,0 0 0,-1-1 0,1 1 0,-1-1 0,-3 3 0,5-3-40,-36 27 784,36-28-798,-1 1 0,0-1 1,0 0-1,0 0 1,0 0-1,0 0 1,-1 0-1,1-1 1,0 1-1,0-1 0,0 1 1,-1-1-1,1 0 1,0 0-1,0 0 1,-1 0-1,1 0 1,-2-1-1,3 0-24,0 0 0,0 0 0,0-1 0,0 1 0,0 0 0,1-1 0,-1 1 0,0 0 0,1-1 0,-1 1 0,1-1 0,0 1 0,-1-1 0,1 1 0,0-1 0,0 1 0,0-1 0,0 1 0,0-1 0,0 1 0,1-1 0,-1 1 0,1-2 0,7-38 0,2 23 0,1 0 0,0 0 0,1 1 0,1 1 0,1 0 0,21-20 0,34-42 0,-59 65 0,41-63 0,-46 69 0,0-1 0,-1 0 0,-1 0 0,1 0 0,-1-1 0,-1 1 0,3-16 0,-7 21 0,-5 8 0,-4 9 0,-28 54 0,37-63 0,0-1 0,0 1 0,0 0 0,1-1 0,0 1 0,0 0 0,0 0 0,0 0 0,1 0 0,0 0 0,0-1 0,0 1 0,2 9 0,-1-13 0,0 0 0,0 0 0,0 0 0,0 0 0,0 0 0,0-1 0,0 1 0,0 0 0,0-1 0,0 1 0,0-1 0,0 1 0,0-1 0,0 1 0,0-1 0,1 0 0,-1 0 0,0 0 0,0 0 0,1 1 0,-1-2 0,0 1 0,0 0 0,0 0 0,1 0 0,-1 0 0,2-1 0,34-10 0,4-17 0,-35 23 0,-1 1 0,0 0 0,1 0 0,0 0 0,0 0 0,0 1 0,0 0 0,1 1 0,9-4 0,-15 11 0,0-1 0,0 0 0,0 1 0,-1-1 0,1 1 0,-1-1 0,0 1 0,-1 5 0,1-5 0,0-3 0,-1 0 0,1-1 0,0 1 0,0 0 0,1 0 0,-1 0 0,0-1 0,1 1 0,-1 0 0,1 0 0,-1-1 0,1 1 0,0 0 0,-1-1 0,1 1 0,0-1 0,0 1 0,0-1 0,1 1 0,-1-1 0,0 0 0,2 2 0,0-2 0,-1 0 0,0-1 0,0 1 0,1-1 0,-1 0 0,0 1 0,0-1 0,1 0 0,-1 0 0,0-1 0,1 1 0,-1 0 0,0-1 0,0 0 0,1 1 0,-1-1 0,0 0 0,2-1 0,-1 1-454,-11 12-10762,-3 0-5333</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8.089"/>
    </inkml:context>
    <inkml:brush xml:id="br0">
      <inkml:brushProperty name="width" value="0.025" units="cm"/>
      <inkml:brushProperty name="height" value="0.025" units="cm"/>
    </inkml:brush>
  </inkml:definitions>
  <inkml:trace contextRef="#ctx0" brushRef="#br0">154 205 13933,'0'0'313,"0"-1"0,0 0 0,0 0 0,0 1 0,0-1 0,0 0 0,0 1 0,0-1 0,-1 0-1,1 0 1,0 1 0,0-1 0,-1 0 0,1 1 0,0-1 0,-1 0 0,1 1 0,-1-1 0,1 1 0,-1-1 0,1 0 0,-1 1-1,1-1 1,-1 1 0,0 0 0,1-1 0,-1 1 0,-1-1 0,-22 2 2850,18 1-3052,1 0 0,0 1 1,-1-1-1,1 1 0,1 0 0,-1 0 0,-5 5 0,0 3 45,1 0-1,0 1 1,0 0-1,-7 15 1,13-23-67,0 1 0,1 0 1,0-1-1,0 1 0,0 0 0,1 0 0,-1 0 0,1 0 1,1 0-1,-1 1 0,1-1 0,-1 0 0,1 0 1,1 0-1,0 6 0,0-10-84,-1 0-1,1-1 1,-1 1-1,1-1 1,-1 0 0,1 1-1,0-1 1,-1 1 0,1-1-1,0 0 1,-1 1-1,1-1 1,0 0 0,-1 0-1,1 0 1,0 0-1,-1 1 1,1-1 0,0 0-1,0 0 1,-1 0-1,1-1 1,0 1 0,0 0-1,-1 0 1,1 0-1,0 0 1,-1-1 0,1 1-1,0 0 1,-1-1 0,1 1-1,0 0 1,0-2-1,25-12 107,-6-3-77,-1-2-1,-1 0 1,0 0-1,-2-2 0,0 0 1,15-28-1,-7 5 615,-1-1 0,22-61 0,-80 192-330,20-53-213,2 0 0,1 0 0,1 1-1,2 1 1,1 0 0,-3 38 0,11-72-105,0 0 0,0 0 0,0 0 0,0 1 0,0-1 0,0 0 0,0 0 0,0 1 0,0-1 0,0 0 0,1 0 0,-1 0 0,0 0 0,1 0 0,-1 1 0,1-1 0,-1 0 0,1 0 0,0 0 0,-1 0 0,1 0 0,0 0 0,0-1 0,0 1 0,0 0 0,0 0 0,0 0 0,0-1 0,1 2 0,0-2 0,1 0 0,-1 0 0,0 0 0,1 0 0,-1 0 0,0 0 0,1 0 0,-1-1 0,0 1 0,1-1 0,-1 0 0,0 0 0,4-2 0,6-3 0,0-1 0,-1 0 0,0-1 0,11-10 0,2-7 0,-1-2 0,-1 0 0,-1-1 0,25-47 0,-96 119 0,34-29 0,-28 29 0,42-41 0,-1 0 0,1 0 0,0 0 0,0 0 0,0 0 0,1 0 0,-1 1 0,1-1 0,-1 1 0,1-1 0,0 1 0,1-1 0,-1 6 0,1-8 4,0 0 1,1 1-1,-1-1 1,1 0-1,0 1 0,0-1 1,-1 0-1,1 0 1,0 1-1,0-1 1,0 0-1,0 0 0,0 0 1,0 0-1,0 0 1,1 0-1,-1-1 0,0 1 1,0 0-1,1-1 1,-1 1-1,2 0 0,39 14-209,-29-11-129,38 12-4092,1-3-4745,-23-8 785</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8.447"/>
    </inkml:context>
    <inkml:brush xml:id="br0">
      <inkml:brushProperty name="width" value="0.025" units="cm"/>
      <inkml:brushProperty name="height" value="0.025" units="cm"/>
    </inkml:brush>
  </inkml:definitions>
  <inkml:trace contextRef="#ctx0" brushRef="#br0">0 1 11691,'0'0'8424</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8.790"/>
    </inkml:context>
    <inkml:brush xml:id="br0">
      <inkml:brushProperty name="width" value="0.025" units="cm"/>
      <inkml:brushProperty name="height" value="0.025" units="cm"/>
    </inkml:brush>
  </inkml:definitions>
  <inkml:trace contextRef="#ctx0" brushRef="#br0">1 208 20019,'0'0'7490,"4"-12"-4522,-1 3-2841,1-1 0,0 1 1,0 0-1,1 0 0,1 1 0,-1-1 0,1 1 1,1 0-1,-1 1 0,1 0 0,1 0 1,-1 0-1,1 1 0,1 0 0,-1 0 1,1 1-1,17-7 0,-23 10-127,1 1 0,0-1 0,0 1 0,0 0 0,0 1 0,0-1 0,0 1 0,0-1 0,0 1 0,0 0 0,0 1 0,0-1 0,0 1 0,4 1 0,-5-1 0,-1 0 0,0 0 0,-1 0 0,1 0 0,0 1 0,0-1 0,0 1 0,-1 0 0,1-1 0,-1 1 0,1 0 0,-1 0 0,0 0 0,0 0 0,0 0 0,0 0 0,0 0 0,0 0 0,0 1 0,-1-1 0,1 0 0,-1 0 0,0 1 0,1-1 0,-1 3 0,0 11 0,0 0 0,-1 0 0,-1 0 0,-1-1 0,0 1 0,0-1 0,-2 1 0,-6 15 0,10-28 0,54-122 0,-21-15 0,-32 134 0,0 0 0,0-1 0,0 1 0,0 0 0,0-1 0,1 1 0,-1 0 0,0-1 0,0 1 0,1 0 0,-1 0 0,0-1 0,0 1 0,1 0 0,-1 0 0,0-1 0,1 1 0,-1 0 0,0 0 0,1 0 0,-1 0 0,0-1 0,1 1 0,-1 0 0,0 0 0,1 0 0,-1 0 0,0 0 0,1 0 0,-1 0 0,1 0 0,-1 0 0,0 0 0,1 0 0,-1 0 0,0 0 0,1 1 0,-1-1 0,0 0 0,1 0 0,17 10 0,-9-5 0,25 3-2242,0-7-4373,-30-1 5751,26 0-10875</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9.316"/>
    </inkml:context>
    <inkml:brush xml:id="br0">
      <inkml:brushProperty name="width" value="0.025" units="cm"/>
      <inkml:brushProperty name="height" value="0.025" units="cm"/>
    </inkml:brush>
  </inkml:definitions>
  <inkml:trace contextRef="#ctx0" brushRef="#br0">60 1 18962,'0'0'7175,"-11"75"-5574,2-30-960,-2 9-481,2 0-96,-1-3-64,5-8-64,1-10-352,4-10-962,1-16-576,17-7-608,7-22-481,0-17-2530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29.692"/>
    </inkml:context>
    <inkml:brush xml:id="br0">
      <inkml:brushProperty name="width" value="0.025" units="cm"/>
      <inkml:brushProperty name="height" value="0.025" units="cm"/>
    </inkml:brush>
  </inkml:definitions>
  <inkml:trace contextRef="#ctx0" brushRef="#br0">214 0 10954,'0'0'3652,"-21"55"-257,1-10-1409,-1 6-929,1 1 0,2-3 705,6-3-353,5-8-640,2-9-577,5-11-288,0-8-1025,3-29-9321,-3-4-865</inkml:trace>
  <inkml:trace contextRef="#ctx0" brushRef="#br0" timeOffset="1">1 202 13036,'0'0'12877,"46"17"-12365,-20-17-384,2 0-160,3-7-1505,4-2-2275,-3-4-2786,2-1-6503</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0.019"/>
    </inkml:context>
    <inkml:brush xml:id="br0">
      <inkml:brushProperty name="width" value="0.025" units="cm"/>
      <inkml:brushProperty name="height" value="0.025" units="cm"/>
    </inkml:brush>
  </inkml:definitions>
  <inkml:trace contextRef="#ctx0" brushRef="#br0">145 0 16271,'-7'9'2034,"-16"19"-296,2 1 1,-19 35-1,32-51-1383,0 1 0,2 1 0,-1 0 0,2-1 0,0 2 1,1-1-1,-5 31 0,9-45-412,0 0 0,0 0 0,-1 0 0,1 0 1,0 0-1,0-1 0,0 1 0,0 0 0,0 0 0,0 0 0,0 0 0,0 0 0,0 0 1,0-1-1,1 1 0,-1 0 0,0 0 0,1 0 0,-1 0 0,0-1 0,1 1 0,-1 0 1,1-1-1,-1 1 0,1 0 0,0-1 0,-1 1 0,1 0 0,0-1 0,-1 1 0,1-1 1,0 1-1,0-1 0,-1 1 0,1-1 0,0 0 0,0 0 0,0 1 0,0-1 0,-1 0 1,1 0-1,0 0 0,0 0 0,0 0 0,0 0 0,0 0 0,0 0 0,-1 0 0,1 0 1,0 0-1,0 0 0,0-1 0,0 1 0,-1 0 0,1-1 0,0 1 0,0-1 0,-1 1 1,1-1-1,0 1 0,0-1 0,0 0 0,7-4-427,-1 1-1,0-1 1,0-1 0,12-11-1,9-14-1227,30-47-1,18-38 2471,-71 108-568,8-6 1611,-15 31-455,-12 31 216,-8 9-973,11-31 138,1 1 1,1 0-1,1 0 0,1 0 0,1 1 1,-1 34-1,7-62-745,-1 1 0,1-1 0,0 1 0,0-1 0,0 0 0,0 1 0,0-1 0,0 1 0,0-1 0,0 0 0,0 1 0,0-1 0,0 1 0,0-1 0,1 0 0,-1 1 0,0-1 0,0 1 0,0-1 0,0 0 0,1 1 0,-1-1 0,0 0 0,0 1 0,1-1 0,-1 0 0,0 1 0,1-1 0,-1 0 0,0 0 0,1 1 0,-1-1 0,1 0 0,10-8-1663,9-25-4327,-15 5-762</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0.391"/>
    </inkml:context>
    <inkml:brush xml:id="br0">
      <inkml:brushProperty name="width" value="0.025" units="cm"/>
      <inkml:brushProperty name="height" value="0.025" units="cm"/>
    </inkml:brush>
  </inkml:definitions>
  <inkml:trace contextRef="#ctx0" brushRef="#br0">1 44 15535,'0'0'14766,"79"-16"-14702,-38 7-128,3 0-1858,-3 5-3972,-3-2-7815</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1.152"/>
    </inkml:context>
    <inkml:brush xml:id="br0">
      <inkml:brushProperty name="width" value="0.025" units="cm"/>
      <inkml:brushProperty name="height" value="0.025" units="cm"/>
    </inkml:brush>
  </inkml:definitions>
  <inkml:trace contextRef="#ctx0" brushRef="#br0">152 65 5093,'0'0'20894,"-11"-5"-18662,8 3-2156,1 1-43,0-1 0,-1 1 1,1 0-1,-1-1 0,0 1 0,1 0 1,-1 0-1,0 1 0,1-1 0,-1 0 1,0 1-1,0 0 0,0 0 0,0 0 1,1 0-1,-1 0 0,0 0 0,0 1 1,0 0-1,0-1 0,1 1 0,-1 0 1,0 0-1,1 0 0,-1 1 0,1-1 0,-1 1 1,1-1-1,0 1 0,0 0 0,0 0 1,0 0-1,-4 4 0,2-2-22,-1 1 0,1 0-1,0 0 1,0 0 0,1 1-1,-1-1 1,1 1 0,0 0-1,1 0 1,0 0 0,-1 0-1,2 0 1,-1 0 0,0 9-1,2-15-8,0 1 0,0-1 0,1 1 0,-1-1 0,0 1 0,1-1 0,-1 1 0,0-1 0,1 0 0,-1 1 0,0-1 0,1 0 0,-1 1 0,1-1 0,-1 0 0,1 1 0,-1-1 0,1 0 0,-1 0 0,1 0 0,-1 1 0,1-1 1,-1 0-1,1 0 0,-1 0 0,1 0 0,-1 0 0,1 0 0,-1 0 0,1 0 0,-1 0 0,1 0 0,-1 0 0,1-1 0,-1 1 0,1 0 0,-1 0 0,1 0 0,-1-1 0,1 1 0,-1 0 0,1-1 0,-1 1 0,0 0 0,1-1 0,0 0 0,24-14 128,-3-9 93,-1-1 1,34-54 0,-39 56 7,-32 77 20,3-24-115,7-19 67,1 1-1,0-1 1,0 1-1,2 0 1,-1 0-1,2 1 1,-2 12-1,4-24-201,0-1 0,0 1 1,1 0-1,-1-1 0,0 1 0,0-1 0,1 1 1,-1-1-1,0 1 0,1-1 0,-1 1 0,0-1 1,1 1-1,-1-1 0,1 1 0,-1-1 0,1 0 1,-1 1-1,1-1 0,-1 0 0,1 1 0,-1-1 1,1 0-1,0 0 0,-1 0 0,1 0 0,-1 1 1,1-1-1,0 0 0,-1 0 0,1 0 0,0 0 1,-1 0-1,1 0 0,-1 0 0,1-1 0,0 1 1,-1 0-1,1 0 0,-1 0 0,1-1 0,-1 1 1,1 0-1,0 0 0,-1-1 0,1 1 0,-1-1 1,0 1-1,2-1 0,29-16-13,31-34 12,-44 36 0,-1 0 0,2 1 0,21-12 0,-40 26 0,0 0 0,1-1 0,-1 1 0,0 0 0,0 0 0,0 0 0,1 0 0,-1-1 0,0 1 0,0 0 0,1 0 0,-1 0 0,0 0 0,0 0 0,1 0 0,-1 0 0,0 0 0,1 0 0,-1 0 0,0 0 0,0 0 0,1 0 0,-1 0 0,0 0 0,0 0 0,1 0 0,-1 0 0,0 1 0,1-1 0,-1 0 0,0 0 0,0 0 0,0 0 0,1 0 0,-1 1 0,0-1 0,0 0 0,0 0 0,1 0 0,-1 1 0,0-1 0,0 0 0,0 0 0,0 1 0,1-1 0,-2 19 0,-12 33 0,10-40 0,2-12 0,1 1 0,-1 0 0,1 0 0,0 1 0,0-1 0,-1 0 0,1 0 0,0 0 0,0 0 0,0 0 0,0 0 0,0 0 0,0 0 0,0 0 0,0 0 0,1 0 0,-1 0 0,0 0 0,1 0 0,-1 0 0,1 0 0,-1 0 0,1 0 0,-1 0 0,2 2 0,-1-3 0,1 0 0,-1 0 0,0 1 0,0-1 0,1 0 0,-1 0 0,0 0 0,0 0 0,1-1 0,-1 1 0,0 0 0,1 0 0,-1-1 0,0 1 0,0-1 0,0 1 0,0-1 0,2 0 0,13-9 0,0 0 0,20-17 0,-20 15 0,-13 10 0,2-1 0,-1-1 0,0 1 0,1 0 0,0 1 0,0-1 0,0 1 0,0 0 0,0 0 0,0 1 0,6-1 0,-11 2 0,1 1 0,-1 0 0,1 0 0,-1 0 0,1 0 0,-1 0 0,1 0 0,-1 0 0,0 0 0,1 0 0,-1 0 0,0 0 0,0 0 0,0 0 0,0 0 0,0 0 0,0 0 0,0 0 0,0 0 0,0 0 0,-1 0 0,0 2 0,-4 26 0,0-17-1399,-1-4-4355</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2.793"/>
    </inkml:context>
    <inkml:brush xml:id="br0">
      <inkml:brushProperty name="width" value="0.025" units="cm"/>
      <inkml:brushProperty name="height" value="0.025" units="cm"/>
    </inkml:brush>
  </inkml:definitions>
  <inkml:trace contextRef="#ctx0" brushRef="#br0">83 205 8904,'0'0'9663,"7"-8"-6748,-2 3-2370,-1 1 1,0-1 0,0 0-1,-1 0 1,1-1 0,-1 1 0,0-1-1,-1 0 1,0 0 0,1 0-1,-2 0 1,1 0 0,-1 0-1,0 0 1,0-1 0,0 1 0,-1-9-1,0 14-527,0 1 0,-1-1 0,1 1 0,0-1 0,0 1-1,0 0 1,0-1 0,0 1 0,0-1 0,-1 1 0,1-1-1,0 1 1,0 0 0,0-1 0,-1 1 0,1-1 0,0 1-1,-1 0 1,1-1 0,0 1 0,-1 0 0,1-1 0,-1 1 0,1 0-1,0 0 1,-1 0 0,1-1 0,-1 1 0,1 0 0,-1 0-1,1 0 1,-1 0 0,-18 5 445,-14 17-52,25-14-411,1-1 0,1 1 0,-1 0 0,2 0 0,-1 1 0,1-1 0,0 1 0,1 0 0,0 1 0,0-1 0,1 1 0,0 0 0,-2 16 0,5-25 0,0 0 0,0 0 0,1-1 0,-1 1 0,0 0 0,0 0 0,1-1 0,-1 1 0,0 0 0,1 0 0,-1-1 0,1 1 0,-1 0 0,1-1 0,-1 1 0,1-1 0,-1 1 0,1-1 0,-1 1 0,1-1 0,0 1 0,-1-1 0,1 1 0,0-1 0,0 0 0,-1 0 0,1 1 0,0-1 0,0 0 0,-1 0 0,1 0 0,0 0 0,0 0 0,-1 1 0,1-2 0,0 1 0,0 0 0,0 0 0,-1 0 0,1 0 0,0 0 0,0-1 0,-1 1 0,1 0 0,0-1 0,0 1 0,0-1 0,39-19 0,-20 3 0,0-1 0,-2-1 0,-1-1 0,0-1 0,-1 0 0,-1-1 0,-1-1 0,-2 0 0,12-27 0,-35 80 0,2 0 0,0 1 0,2 1 0,-3 34 0,10-65 0,0 0 0,0 0 0,1 0 0,-1 0 0,0 0 0,0 0 0,1 0 0,-1 0 0,0 0 0,1 0 0,-1 0 0,1 0 0,-1-1 0,1 1 0,0 0 0,-1 0 0,1 0 0,0-1 0,-1 1 0,1 0 0,0-1 0,0 1 0,0-1 0,0 1 0,0-1 0,0 1 0,-1-1 0,1 0 0,0 1 0,0-1 0,0 0 0,0 0 0,0 0 0,0 1 0,0-1 0,0 0 0,0 0 0,1-1 0,-1 1 0,0 0 0,0 0 0,0 0 0,1-1 0,3 0 0,-1 0 0,1-1 0,0 1 0,-1-1 0,1 0 0,-1 0 0,1 0 0,4-4 0,3-5 0,-1 0 0,0-1 0,-1-1 0,0 0 0,-1 0 0,0 0 0,-2-2 0,9-17 0,-19 39 0,-2 4 0,1 1 0,0 0 0,0 0 0,1 0 0,0 1 0,1-1 0,1 1 0,0-1 0,1 14 0,0-25 0,1 1 0,-1-1 0,1 1 0,0-1 0,-1 1 0,1-1 0,0 1 0,0-1 0,0 0 0,0 0 0,0 1 0,0-1 0,0 0 0,0 0 0,1 0 0,-1 0 0,0 0 0,1-1 0,-1 1 0,0 0 0,1 0 0,-1-1 0,1 1 0,-1-1 0,1 0 0,0 1 0,-1-1 0,1 0 0,-1 0 0,1 0 0,-1 0 0,1 0 0,0 0 0,-1 0 0,1-1 0,-1 1 0,1-1 0,1 0 0,4 0 0,0 0 0,-1-1 0,1 0 0,0-1 0,-1 1 0,0-1 0,11-6 0,-7 0 0,0 1 0,0-1 0,0-1 0,9-12 0,-16 18 0,1-1 0,-1 1 0,0-1 0,-1 0 0,1 0 0,-1 0 0,0 0 0,0 0 0,0 0 0,-1-1 0,0 1 0,1-10 0,-2 14 0,0 1 0,0 0 0,0 0 0,0 0 0,0 0 0,0 0 0,0-1 0,0 1 0,0 0 0,0 0 0,0 0 0,0 0 0,0-1 0,0 1 0,0 0 0,0 0 0,0 0 0,0 0 0,0 0 0,0 0 0,0-1 0,-1 1 0,1 0 0,0 0 0,0 0 0,0 0 0,0 0 0,0 0 0,0 0 0,0-1 0,-1 1 0,1 0 0,0 0 0,0 0 0,0 0 0,0 0 0,0 0 0,-1 0 0,1 0 0,0 0 0,0 0 0,0 0 0,0 0 0,-1 0 0,1 0 0,0 0 0,0 0 0,0 0 0,0 0 0,0 0 0,-1 0 0,1 0 0,0 0 0,-11 8 0,-7 11 0,13-12 0,1 1 0,1-1 0,0 1 0,0 0 0,0 0 0,1 0 0,0 1 0,1-1 0,-1 10 0,1-16 0,1 1 0,0-1 0,0 0 0,0 1 0,0-1 0,0 0 0,0 1 0,1-1 0,-1 0 0,1 1 0,-1-1 0,1 0 0,0 1 0,0-1 0,0 0 0,0 0 0,0 0 0,1 0 0,-1 0 0,1 0 0,-1-1 0,1 1 0,0 0 0,0-1 0,-1 1 0,1-1 0,0 1 0,0-1 0,1 0 0,-1 0 0,0 0 0,0 0 0,0-1 0,1 1 0,3 0 0,2 0-264,0 0 1,1 0-1,-1-1 1,0 0-1,1-1 1,-1 0-1,0 0 0,0-1 1,10-3-1,-13 3-145,-1 0 0,0 0 1,0 0-1,0-1 0,0 1 0,0-1 0,-1 0 0,1 0 0,-1 0 0,0-1 1,0 1-1,0-1 0,0 0 0,-1 0 0,1 0 0,-1 0 0,0 0 0,2-5 1,8-30-12282</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3.135"/>
    </inkml:context>
    <inkml:brush xml:id="br0">
      <inkml:brushProperty name="width" value="0.025" units="cm"/>
      <inkml:brushProperty name="height" value="0.025" units="cm"/>
    </inkml:brush>
  </inkml:definitions>
  <inkml:trace contextRef="#ctx0" brushRef="#br0">0 0 22581,'0'0'10186</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6.081"/>
    </inkml:context>
    <inkml:brush xml:id="br0">
      <inkml:brushProperty name="width" value="0.025" units="cm"/>
      <inkml:brushProperty name="height" value="0.025" units="cm"/>
    </inkml:brush>
  </inkml:definitions>
  <inkml:trace contextRef="#ctx0" brushRef="#br0">185 106 10218,'0'0'6795,"5"-9"-3752,-1 3-2426,16-35 2366,-13 5 2461,-7 36-5357,0-1 0,-1 0 0,1 0 1,-1 0-1,1 1 0,-1-1 0,1 0 1,-1 1-1,1-1 0,-1 0 0,1 1 1,-1-1-1,0 1 0,1-1 0,-1 1 1,0-1-1,0 1 0,1 0 0,-1-1 1,0 1-1,0 0 0,0-1 1,1 1-1,-1 0 0,0 0 0,0 0 1,0 0-1,0 0 0,0 0 0,1 0 1,-1 0-1,0 0 0,0 0 0,0 1 1,-1-1-1,-34 8 386,25-2-465,-1 1 0,1 0 1,0 0-1,0 1 0,1 1 1,0 0-1,-12 14 0,15-15-9,0 0 0,1 0 0,0 1 0,0 0-1,1 0 1,0 0 0,1 0 0,0 1-1,0 0 1,-1 10 0,4-19 1,1-1 0,0 1 0,0-1 0,0 1 0,0 0 0,0-1 0,0 1 0,0 0 0,0-1 0,0 1 0,0-1 0,0 1 0,0 0 0,0-1 0,0 1 0,0-1 0,1 1 0,-1 0 0,0-1 0,1 1 0,-1-1 0,0 1 0,1-1 0,-1 1 0,0-1 0,1 1 0,-1-1 0,1 0 0,-1 1 0,1-1 0,-1 1 0,1-1 0,-1 0 0,1 0 0,0 1 0,27-4 0,25-22 0,-26 2 0,0-1 0,-2-1 0,37-46 0,-62 73 0,1 1 0,-1 0 0,1 0 0,-1 0 0,0 0 0,0 0 0,0 0 0,0 0 0,-1 4 0,-9 32 0,4-20 0,2 0 0,0 1 0,1-1 0,-1 23 0,4-42 2,0 1-1,0 0 1,0-1-1,0 1 1,1-1-1,-1 1 1,0-1-1,0 1 1,0 0-1,0-1 1,1 1 0,-1-1-1,0 1 1,1-1-1,-1 1 1,0-1-1,1 0 1,-1 1-1,0-1 1,1 1-1,-1-1 1,1 0-1,-1 1 1,1-1 0,-1 0-1,1 1 1,-1-1-1,1 0 1,-1 0-1,1 0 1,0 1-1,24-2 5,23-15-985,12-22-8331,-33 14 2248</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6.423"/>
    </inkml:context>
    <inkml:brush xml:id="br0">
      <inkml:brushProperty name="width" value="0.025" units="cm"/>
      <inkml:brushProperty name="height" value="0.025" units="cm"/>
    </inkml:brush>
  </inkml:definitions>
  <inkml:trace contextRef="#ctx0" brushRef="#br0">153 17 19827,'0'0'10805,"-10"-4"-8980,7 2-1816,0 1-1,0-1 0,0 1 0,0 0 0,0-1 0,0 2 0,0-1 1,-1 0-1,1 1 0,0-1 0,-1 1 0,1 0 0,0 0 0,-1 0 1,1 0-1,0 1 0,0 0 0,-1-1 0,1 1 0,0 0 0,0 1 1,0-1-1,0 0 0,0 1 0,0 0 0,0 0 0,0 0 1,1 0-1,-1 0 0,1 0 0,0 1 0,-1-1 0,1 1 0,0-1 1,0 1-1,1 0 0,-3 4 0,4-6-8,-1-1 0,1 1 0,0-1 0,0 0 0,0 1 0,0-1 0,-1 1 0,1-1 0,0 1 0,0-1 0,0 0 0,0 1 0,0-1 0,0 1 0,0-1 0,0 1 0,0-1 0,0 1 0,0-1 0,1 0 0,-1 1 0,0-1 0,0 1 0,0-1 0,1 1 0,-1-1 0,0 0 0,0 1 0,1-1 0,-1 0 0,1 1 0,17 6 0,36-4 0,-37-3 0,-13 0-21,-1 0-1,0 0 1,1 1 0,-1-1-1,0 1 1,1-1 0,-1 1-1,0 0 1,0 1-1,0-1 1,0 0 0,0 1-1,0 0 1,0-1 0,0 1-1,-1 0 1,1 1 0,-1-1-1,1 0 1,-1 1 0,0-1-1,0 1 1,0 0 0,0 0-1,-1 0 1,1 0-1,-1 0 1,0 0 0,1 0-1,-1 0 1,-1 0 0,1 1-1,0-1 1,-1 0 0,0 0-1,0 1 1,0-1 0,0 1-1,0-1 1,-1 0 0,1 0-1,-1 1 1,0-1-1,0 0 1,0 0 0,0 0-1,-1 0 1,1 0 0,-3 3-1,-1 3 103,0-1 0,0-1-1,0 1 1,-1-1 0,0 0-1,-1 0 1,0-1 0,-11 9-1,13-11-58,1-1-1,-1 0 0,0-1 1,0 1-1,0-1 0,0 0 1,0-1-1,-1 1 1,1-1-1,-1 0 0,1 0 1,-1 0-1,1-1 0,-1 0 1,-9-1-1,14 1-103,0 0 1,-1-1-1,1 1 1,0-1-1,-1 1 0,1-1 1,0 1-1,0-1 1,0 0-1,-1 1 0,1-1 1,0 0-1,0 0 1,0 0-1,0 0 0,0 0 1,0 0-1,1 0 0,-1 0 1,0 0-1,-1-3 1,-4-17-5016,4 8-6557</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7.302"/>
    </inkml:context>
    <inkml:brush xml:id="br0">
      <inkml:brushProperty name="width" value="0.025" units="cm"/>
      <inkml:brushProperty name="height" value="0.025" units="cm"/>
    </inkml:brush>
  </inkml:definitions>
  <inkml:trace contextRef="#ctx0" brushRef="#br0">42 366 16207,'-6'8'2862,"2"-2"-2179,0-2-86,1 0 1,0 0 0,0 0 0,0 1 0,0 0 0,1-1 0,0 1 0,0 0 0,0 0 0,1 0 0,-1 1 0,0 4 0,3-9-514,-1 0 0,0-1 0,0 1 0,0-1 0,1 1 0,-1-1 0,0 1 0,1-1 1,-1 1-1,0-1 0,1 0 0,-1 1 0,1-1 0,-1 1 0,1-1 0,-1 0 0,1 0 0,-1 1 0,1-1 1,-1 0-1,1 0 0,-1 1 0,1-1 0,-1 0 0,1 0 0,-1 0 0,1 0 0,0 0 0,-1 0 0,1 0 1,-1 0-1,1 0 0,-1 0 0,2 0 0,23-4 1147,-14 0-1123,-1 0 0,0-1-1,0 0 1,0-1 0,0 0 0,12-10-1,54-51 188,-51 44-276,63-64-19,97-124 0,-173 197 0,-12 14 0,0 0 0,0 0 0,0 0 0,0-1 0,0 1 0,0 0 0,0 0 0,0 0 0,1-1 0,-1 1 0,0 0 0,0 0 0,0 0 0,0 0 0,0 0 0,0-1 0,1 1 0,-1 0 0,0 0 0,0 0 0,0 0 0,1 0 0,-1 0 0,0 0 0,0 0 0,0 0 0,0 0 0,1-1 0,-1 1 0,0 0 0,0 0 0,0 0 0,1 0 0,-1 0 0,0 0 0,0 0 0,0 1 0,1-1 0,-1 0 0,0 0 0,0 0 0,0 0 0,1 0 0,-1 0 0,0 0 0,0 0 0,0 0 0,0 1 0,1-1 0,-1 0 0,2 14 0,-5 21 0,-8 12 0,-18 47 0,18-65 0,1 1 0,2 0 0,1 1 0,1 0 0,-2 41 0,8-71-56,0 0 0,0-1 0,0 1 0,0 0 1,0 0-1,0-1 0,0 1 0,0 0 0,0-1 0,0 1 0,1 0 0,-1-1 0,0 1 1,0 0-1,1-1 0,-1 1 0,1 0 0,-1-1 0,0 1 0,1-1 0,-1 1 0,1 0 1,-1-1-1,1 0 0,0 1 0,-1-1 0,1 1 0,-1-1 0,1 0 0,0 1 1,-1-1-1,1 0 0,0 1 0,-1-1 0,1 0 0,0 0 0,0 0 0,-1 0 0,1 0 1,0 0-1,-1 0 0,1 0 0,0 0 0,0 0 0,-1 0 0,1 0 0,0-1 0,-1 1 1,1 0-1,0 0 0,-1-1 0,1 1 0,0 0 0,-1-1 0,2 0 0,0 0-441,1-1-1,0 1 1,-1-1-1,1 1 1,-1-1-1,0 0 1,0 0-1,1 0 1,-1-1-1,0 1 1,-1 0-1,1-1 1,2-3-1,1-14-8145</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37.644"/>
    </inkml:context>
    <inkml:brush xml:id="br0">
      <inkml:brushProperty name="width" value="0.025" units="cm"/>
      <inkml:brushProperty name="height" value="0.025" units="cm"/>
    </inkml:brush>
  </inkml:definitions>
  <inkml:trace contextRef="#ctx0" brushRef="#br0">0 14 17681,'0'0'15086,"93"0"-15086,-39 0 0,7 0 0,-5-1-2434,-3-11-7207</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49.780"/>
    </inkml:context>
    <inkml:brush xml:id="br0">
      <inkml:brushProperty name="width" value="0.025" units="cm"/>
      <inkml:brushProperty name="height" value="0.025" units="cm"/>
    </inkml:brush>
  </inkml:definitions>
  <inkml:trace contextRef="#ctx0" brushRef="#br0">1 1 10346,'0'0'18620,"12"0"-17606,46 0-677,1 3-1,-1 2 0,-1 3 1,1 2-1,110 36 0,-161-44-336,-1 1 0,1 1 0,0-1-1,-1 1 1,6 5 0,-11-9 2,-1 1 1,1-1-1,0 1 0,-1-1 0,1 1 1,-1-1-1,1 1 0,-1 0 1,1-1-1,-1 1 0,1-1 0,-1 1 1,0 0-1,1 0 0,-1-1 1,0 1-1,1 0 0,-1 0 0,0-1 1,0 1-1,0 0 0,0 0 1,0-1-1,0 1 0,0 0 0,0 0 1,0 0-1,0-1 0,0 1 0,0 0 1,-1 0-1,1-1 0,0 1 1,-1 0-1,1-1 0,0 1 0,-1 0 1,1-1-1,-1 1 0,1 0 1,-1-1-1,1 1 0,-1-1 0,1 1 1,-1-1-1,0 1 0,1-1 1,-1 1-1,0-1 0,1 0 0,-1 1 1,0-1-1,0 0 0,1 0 1,-1 0-1,0 1 0,0-1 0,-1 0 1,-41 15 158,-1-1 0,-68 12 0,-8 1-9,92-20-152,-36 14 0,64-21 0,0 0 0,-1 0 0,1 0 0,0 0 1,0 0-1,0 1 0,0-1 0,-1 0 0,1 0 0,0 0 0,0 0 0,0 0 1,0 1-1,0-1 0,-1 0 0,1 0 0,0 0 0,0 1 0,0-1 0,0 0 1,0 0-1,0 0 0,0 1 0,0-1 0,0 0 0,0 0 0,0 0 0,0 1 1,0-1-1,0 0 0,0 0 0,0 0 0,0 1 0,0-1 0,0 0 0,0 0 0,0 0 1,0 1-1,0-1 0,1 0 0,-1 0 0,0 0 0,0 0 0,0 1 0,0-1 1,0 0-1,0 0 0,1 0 0,-1 0 0,0 0 0,0 1 0,0-1 0,1 0 1,-1 0-1,0 0 0,0 0 0,0 0 0,1 0 0,-1 0 0,0 0 0,0 0 1,0 0-1,1 0 0,-1 0 0,0 0 0,1 0 0,13 5-1129,34 4-8790,-20-7 2189</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50.122"/>
    </inkml:context>
    <inkml:brush xml:id="br0">
      <inkml:brushProperty name="width" value="0.025" units="cm"/>
      <inkml:brushProperty name="height" value="0.025" units="cm"/>
    </inkml:brush>
  </inkml:definitions>
  <inkml:trace contextRef="#ctx0" brushRef="#br0">445 1 16912,'0'0'13362,"-10"5"-11963,-285 141-391,178-92-922,95-38-86,22-16 0,0 0 0,0 1 0,0-1 0,0 0 0,0 1 0,0-1 0,0 0 0,0 1 0,0-1 0,0 0 0,1 0 0,-1 1 0,0-1 0,0 0 0,0 0 0,0 1 0,1-1 0,-1 0 0,0 0 0,0 1 0,1-1 0,-1 0 0,0 0 0,0 0 0,1 0 0,-1 1 0,0-1 0,0 0 0,1 0 0,-1 0 0,0 0 0,1 0 0,-1 0 0,0 0 0,1 0 0,-1 0 0,0 0 0,0 0 0,1 0 0,-1 0 0,56 2 0,-42-3 0,322 14-1057,-289-9-3122,-16-3-3077,0-1-5812</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9:50.509"/>
    </inkml:context>
    <inkml:brush xml:id="br0">
      <inkml:brushProperty name="width" value="0.025" units="cm"/>
      <inkml:brushProperty name="height" value="0.025" units="cm"/>
    </inkml:brush>
  </inkml:definitions>
  <inkml:trace contextRef="#ctx0" brushRef="#br0">459 25 19250,'0'0'8093,"-13"-5"-6774,4 2-1183,3 0-95,0 0 0,0 1-1,0 0 1,0 0 0,-1 1 0,1 0-1,-1 0 1,1 0 0,-1 1 0,0 0-1,1 0 1,-1 0 0,1 1-1,-10 2 1,-11 6 106,0 1 0,0 2-1,1 1 1,-46 29 0,57-31 35,0 0 0,1 0-1,0 2 1,1 0 0,0 0 0,1 1 0,0 1 0,-15 26-1,24-37-143,1 0-1,0 1 0,0-1 1,0 1-1,0 0 0,1 0 0,0-1 1,0 1-1,0 0 0,1 0 1,-1 0-1,1 0 0,0 0 0,1 0 1,-1 0-1,3 6 0,-2-7-20,1-1 0,-1 1 0,1 0 0,0-1 0,1 0-1,-1 1 1,1-1 0,-1 0 0,1 0 0,0-1 0,0 1-1,0-1 1,0 1 0,1-1 0,-1 0 0,1 0 0,-1 0-1,1-1 1,0 1 0,4 1 0,15 2-17,1 0 0,-1-1 0,0-2 0,1 0 0,0-1 0,-1-2 0,1 0 0,-1-1 0,1-2 0,-1 0 0,0-2 0,-1 0 0,1-2 0,-1 0 0,0-2 0,38-22 0,-46 23 0,-1 0 0,-1-1 0,0 0 0,0-1 0,-1 0 0,0-1 0,12-17 0,-20 26 0,-1-1 0,0 1 0,1-1 0,-1 0 0,0 0 0,-1 0 0,1 0 0,-1 0 0,0 0 0,0 0 0,0 0 0,0 0 0,-1-1 0,0 1 0,1 0 0,-2 0 0,1-1 0,0 1 0,-1 0 0,0 0 0,0-1 0,0 1 0,-1 0 0,1 0 0,-1 0 0,0 1 0,0-1 0,0 0 0,0 1 0,-1-1 0,-5-4 0,1 1-41,-1 0 0,0 1 1,0 0-1,0 0 0,-1 1 0,0 0 1,0 0-1,0 1 0,-1 1 0,-11-4 1,-1 2-825,0 1 0,0 0 0,-34 0 0,21 4-7270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0:33.935"/>
    </inkml:context>
    <inkml:brush xml:id="br0">
      <inkml:brushProperty name="width" value="0.025" units="cm"/>
      <inkml:brushProperty name="height" value="0.025" units="cm"/>
    </inkml:brush>
  </inkml:definitions>
  <inkml:trace contextRef="#ctx0" brushRef="#br0">2394 43 673,'-101'-18'1565,"-2"5"1,0 4 0,-155 6-1,174 9-947,1 4 0,0 3 0,1 4 0,-141 48 0,136-32-29,1 3-1,2 4 0,2 4 1,3 4-1,1 3 0,2 3 0,-125 117 1,150-120-373,3 3 1,1 1 0,3 3-1,3 1 1,3 2 0,2 2-1,3 1 1,2 2 0,4 1-1,-31 113 1,43-116-569,3 0-1,3 0 1,3 1-1,2 0 1,4 1 0,2-1-1,3 0 1,3-1 0,3 1-1,34 114 1,-27-127 174,2-1 1,2-1-1,3 0 0,1-2 1,3-1-1,2-1 0,1-2 1,3-1-1,1-2 0,2-1 1,2-2-1,2-2 0,52 35 1,-46-40 257,2-3 1,1-1-1,1-3 1,1-3 0,0-1-1,2-3 1,0-2 0,1-3-1,1-2 1,-1-3 0,1-2-1,0-3 1,1-2-1,-1-2 1,0-4 0,-1-1-1,1-3 1,95-31 0,-75 11 393,-2-4 0,-1-4 0,-2-2 0,-2-4 1,-2-2-1,-1-4 0,73-72 0,-47 31 7,-4-5 0,-4-3 0,132-203 0,-178 240 211,-3-2 0,-2-2 0,-4-1 0,-2-1 0,-3-1 0,-4-1 0,17-97 0,-32 125-233,-2-1 0,-1 1 0,-3-1 0,-2 0-1,-12-78 1,7 87-558,-2 1 0,-1 0 0,-2 1 1,-1 0-1,-1 1 0,-2 0 0,0 1 0,-23-28 0,8 19-1034,-1 2 0,-2 2 0,-2 1 0,0 1 0,-3 2 0,0 2 0,-81-45-1,0 10-4183</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4.574"/>
    </inkml:context>
    <inkml:brush xml:id="br0">
      <inkml:brushProperty name="width" value="0.025" units="cm"/>
      <inkml:brushProperty name="height" value="0.025" units="cm"/>
    </inkml:brush>
  </inkml:definitions>
  <inkml:trace contextRef="#ctx0" brushRef="#br0">201 1 25176,'0'0'710,"0"13"-433,-3 9-106,-1 0-1,0 0 0,-2 0 0,-1 0 0,0-1 0,-2 0 1,-17 32-1,-53 66 299,35-54 1779,43-63-2191,-1 0 1,1 0-1,0 0 0,0 0 1,0 0-1,0 0 0,0 1 1,1-1-1,-1 0 0,1 1 1,-1 1-1,1-3-29,0 0 0,0-1-1,0 1 1,0 0 0,0-1 0,1 1 0,-1 0-1,0-1 1,0 1 0,1-1 0,-1 1-1,0 0 1,1-1 0,-1 1 0,0-1-1,1 1 1,-1-1 0,1 1 0,-1-1 0,1 0-1,-1 1 1,1-1 0,0 0 0,-1 1-1,1-1 1,5 2 101,-1-1 0,1 0 0,-1 0 0,1-1 0,-1 1 0,1-1 0,7-1 0,4 0-46,24-1-240,-1-3 1,72-17-1,-44 8-724,-32 6-3532,-15 0-1637,1-2-5582</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4.963"/>
    </inkml:context>
    <inkml:brush xml:id="br0">
      <inkml:brushProperty name="width" value="0.025" units="cm"/>
      <inkml:brushProperty name="height" value="0.025" units="cm"/>
    </inkml:brush>
  </inkml:definitions>
  <inkml:trace contextRef="#ctx0" brushRef="#br0">29 0 23094,'0'0'7783,"0"55"-6438,-3-24-800,-1 5-545,-2-3 0,1 2 0,2-3-1121,1-2-1377,0-7-1506,-1-5-833,3-8-1505</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5.291"/>
    </inkml:context>
    <inkml:brush xml:id="br0">
      <inkml:brushProperty name="width" value="0.025" units="cm"/>
      <inkml:brushProperty name="height" value="0.025" units="cm"/>
    </inkml:brush>
  </inkml:definitions>
  <inkml:trace contextRef="#ctx0" brushRef="#br0">5 48 17424,'0'0'7736,"11"-7"-4667,-2 1-2694,1 1-1,-1 0 0,1 1 0,0-1 0,1 2 0,-1 0 0,1 0 0,-1 1 1,1 0-1,0 1 0,16-1 0,-12 2-364,1 1 0,-1 0 0,0 0 0,1 2 0,20 5 0,-33-7-10,-1 0-1,1-1 1,0 2 0,-1-1-1,1 0 1,-1 0 0,1 1-1,-1-1 1,1 1 0,-1 0-1,0 0 1,0 0 0,0 0-1,0 0 1,0 0 0,-1 1-1,1-1 1,0 1 0,-1-1 0,0 1-1,0-1 1,0 1 0,0 0-1,0 0 1,0-1 0,-1 1-1,1 0 1,-1 0 0,0 0-1,0 0 1,0 0 0,0-1-1,0 1 1,-1 0 0,1 0-1,-2 4 1,-1 0 0,-1 1 0,0-1 0,0 1 0,0-1 0,-1-1 0,0 1 0,0-1 0,-1 0 0,0 0 0,0 0 0,0-1 0,-1 0 0,-12 8 0,10-7 0,0 0 0,1 1 0,-1 1 0,1-1 0,1 1 0,-1 1 0,-6 9 0,14-17 0,0-1 0,-1 1 0,1 0 0,-1 0 0,1-1 0,0 1 0,0 0 0,-1 0 0,1-1 0,0 1 0,0 0 0,0 0 0,0 0 0,0 0 0,0-1 0,0 1 0,0 0 0,0 0 0,0 0 0,1-1 0,-1 1 0,0 0 0,0 0 0,1-1 0,-1 1 0,1 0 0,-1 0 0,0-1 0,1 1 0,-1 0 0,1-1 0,0 1 0,-1-1 0,1 1 0,-1-1 0,1 1 0,0-1 0,0 1 0,-1-1 0,1 0 0,0 1 0,0-1 0,-1 0 0,1 0 0,0 1 0,0-1 0,0 0 0,-1 0 0,1 0 0,0 0 0,0 0 0,1 0 0,56 2 0,-44-3 0,-9 2 0,0-1 0,-1 1 0,1-1 0,-1 1 0,1 1 0,-1-1 0,0 0 0,1 1 0,-1 0 0,0 0 0,0 1 0,0-1 0,0 1 0,-1-1 0,1 1 0,3 4 0,-6-5 0,1 0 0,0 0 0,-1 1 0,1-1 0,-1 0 0,0 1 0,0-1 0,0 1 0,0-1 0,0 1 0,0-1 0,-1 1 0,1 0 0,-1-1 0,0 1 0,0 0 0,0 0 0,0-1 0,0 1 0,-1 0 0,1-1 0,-1 1 0,0 0 0,0-1 0,0 1 0,0-1 0,0 1 0,0-1 0,-3 3 0,-1 2 0,0 0 0,-1-1 0,0 1 0,0-2 0,-1 1 0,0-1 0,0 0 0,0 0 0,0-1 0,-1 0 0,0 0 0,0-1 0,-11 4 0,0-1 0,-1-1 0,0 0 0,0-2 0,-31 2 0,40-4 22,1-1-1,0-1 1,-1 1-1,-13-4 1,23 4-32,0 0-1,0-1 1,-1 1 0,1 0-1,0 0 1,0-1-1,0 1 1,0 0 0,-1-1-1,1 0 1,0 1-1,0-1 1,0 1 0,0-1-1,0 0 1,0 0-1,1 0 1,-1 0 0,0 1-1,0-1 1,1 0-1,-1 0 1,0 0 0,1-1-1,-1 1 1,1 0-1,-1 0 1,1 0 0,0 0-1,-1 0 1,1-1 0,0 1-1,0 0 1,0 0-1,0 0 1,0-1 0,0 1-1,0 0 1,0 0-1,0 0 1,1-1 0,-1 1-1,0 0 1,1 0-1,-1 0 1,1 0 0,0 0-1,-1 0 1,1 0-1,0 0 1,1-2 0,2-1-966,0-1 0,0 1 0,0 0 0,1 0 0,9-5 0,-3 0-1624,21-14-5424</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5.648"/>
    </inkml:context>
    <inkml:brush xml:id="br0">
      <inkml:brushProperty name="width" value="0.025" units="cm"/>
      <inkml:brushProperty name="height" value="0.025" units="cm"/>
    </inkml:brush>
  </inkml:definitions>
  <inkml:trace contextRef="#ctx0" brushRef="#br0">21 2 23991,'0'0'8776,"59"-1"-8776,-28 1 0,-3 0 0,4 0 0,0 0 0,-6 0 0,-6 0-1409,-5 0-3108,-6 0-607</inkml:trace>
  <inkml:trace contextRef="#ctx0" brushRef="#br0" timeOffset="1">1 136 9033,'0'0'20947,"53"10"-19185,-25-13-929,-1-4-737,-4 2-897,-6 0-2722,-6 0-4132</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6.241"/>
    </inkml:context>
    <inkml:brush xml:id="br0">
      <inkml:brushProperty name="width" value="0.025" units="cm"/>
      <inkml:brushProperty name="height" value="0.025" units="cm"/>
    </inkml:brush>
  </inkml:definitions>
  <inkml:trace contextRef="#ctx0" brushRef="#br0">73 100 24952,'0'0'6929,"-15"-9"-6043,15 10-886,-1 0 0,1-1 0,-1 1 0,0 0 0,1 0 0,0-1 0,-1 1 0,1 0 0,0 0 0,-1 0 0,1 0 0,0-1 0,0 1 0,-1 0 0,1 0 0,0 0 0,0 0 0,0 0 0,0 0 0,0-1 0,1 1 0,-1 0 0,0 0 0,0 0 0,0 0 0,1 0 0,-1-1 0,1 1 0,-1 0 0,0 0 0,1-1 0,-1 1 0,1 0 0,0 0 0,-1-1 0,1 1 0,-1-1 0,1 1 0,1 0 0,2-1 0,-1 0 0,0-1 0,0 1 0,1-1 0,-1 0 0,0 0 0,0 0 0,0-1 0,0 1 0,0-1 0,0 0 0,0 1 0,-1-1 0,1-1 0,-1 1 0,1 0 0,-1 0 0,4-5 0,-5 5 0,1 0 0,-1 0 0,1-1 0,-1 1 0,1 0 0,-1 0 0,0-1 0,0 1 0,-1-1 0,1 1 0,0-1 0,-1 1 0,1-1 0,-1 0 0,0 1 0,0-1 0,0 1 0,0-1 0,0 0 0,-1 1 0,1-1 0,-1 1 0,0-1 0,0 1 0,-1-4 0,1 5 0,0 0 0,0 0 0,0 0 0,0 0 0,0 0 0,-1 0 0,1 0 0,0 0 0,-1 0 0,1 1 0,-1-1 0,1 1 0,-1-1 0,1 1 0,-1-1 0,1 1 0,-1 0 0,1-1 0,-1 1 0,1 0 0,-1 0 0,1 0 0,-1 1 0,0-1 0,1 0 0,-1 1 0,1-1 0,-1 0 0,1 1 0,-3 1 0,-1 0 0,0 0 0,0 0 0,1 0 0,-1 1 0,1 0 0,-1 0 0,1 0 0,-4 4 0,3-2 0,0 1 0,1 0 0,0 1 0,0-1 0,0 1 0,1-1 0,-3 11 0,5-16 0,1 0 0,-1 0 0,1 0 0,-1 0 0,1 0 0,0 1 0,0-1 0,-1 0 0,1 0 0,0 1 0,0-1 0,0 0 0,0 0 0,1 0 0,-1 1 0,0-1 0,0 0 0,1 0 0,-1 0 0,1 1 0,-1-1 0,1 0 0,-1 0 0,1 0 0,0 0 0,0 0 0,-1 0 0,1 0 0,0 0 0,0-1 0,0 1 0,0 0 0,0 0 0,0-1 0,0 1 0,0-1 0,0 1 0,0-1 0,1 1 0,-1-1 0,0 1 0,0-1 0,0 0 0,1 0 0,-1 0 0,0 0 0,0 0 0,0 0 0,3 0 0,0 0 0,1-1 0,-1 1 0,1-1 0,-1 0 0,0 0 0,1 0 0,-1-1 0,0 1 0,0-1 0,0 0 0,0 0 0,0-1 0,0 1 0,-1-1 0,1 0 0,-1 0 0,0 0 0,0 0 0,0-1 0,0 1 0,0-1 0,-1 0 0,1 1 0,-1-1 0,0-1 0,-1 1 0,1 0 0,-1 0 0,1 0 0,-1-1 0,0 1 0,-1-1 0,1 1 0,-1-1 0,0 1 0,0-1 0,0 1 0,-2-7 0,1 9 1,1 1-1,-1 0 1,1 0-1,-1 0 1,1 0 0,-1 0-1,0 0 1,1 0-1,-1 0 1,0 0-1,0 0 1,0 1 0,0-1-1,0 0 1,0 0-1,0 1 1,0-1 0,0 1-1,0-1 1,0 1-1,-1-1 1,1 1-1,0 0 1,0 0 0,0-1-1,0 1 1,-1 0-1,1 0 1,0 0 0,0 0-1,-1 0 1,1 1-1,0-1 1,0 0 0,0 1-1,0-1 1,-1 0-1,1 1 1,0-1-1,-1 2 1,-3 0-13,1-1 0,-1 1 0,1 1 0,0-1 0,0 1 0,0-1 0,0 1 0,1 0 0,-5 4 0,4-1-506,1-1 1,-1 1-1,1 0 0,0 0 1,1 0-1,0 0 0,-3 8 1,-3 45-9606,8-33 2670</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6.585"/>
    </inkml:context>
    <inkml:brush xml:id="br0">
      <inkml:brushProperty name="width" value="0.025" units="cm"/>
      <inkml:brushProperty name="height" value="0.025" units="cm"/>
    </inkml:brush>
  </inkml:definitions>
  <inkml:trace contextRef="#ctx0" brushRef="#br0">68 40 15727,'0'0'16116,"1"11"-15192,1-12-924,0 0 0,-1 0 0,1-1 0,0 1 0,0 0 0,-1-1 0,1 1 0,-1-1 0,1 0 0,-1 1 0,0-1 0,1 0 0,-1 0 0,0 0 0,0 0 0,-1 0 0,1 0 0,0 0 0,-1 0 0,1 0 0,-1 0 0,1 0 0,-1-1 0,0-2 0,-1 4 0,0 1 0,-1-1 0,1 1 0,0-1 0,0 1 0,0 0 0,-1-1 0,1 1 0,0 0 0,0 0 0,-1 0 0,1 0 0,0 0 0,-1 0 0,1 1 0,0-1 0,0 0 0,0 0 0,-1 1 0,-1 0 0,-24 9 0,25-9 0,-2 1 0,1 0 0,-1 0 0,1 1 0,-1-1 0,1 1 0,0-1 0,0 1 0,0 0 0,0 0 0,-4 7 0,8-10 0,-1 0 0,0 1 0,1-1 0,-1 0 0,1 0 0,-1 0 0,1 1 0,-1-1 0,0 0 0,1 0 0,-1 0 0,1 0 0,-1 0 0,1 0 0,-1 0 0,1 0 0,-1 0 0,1 0 0,-1-1 0,1 1 0,-1 0 0,0 0 0,1 0 0,-1 0 0,1-1 0,-1 1 0,0 0 0,1 0 0,-1-1 0,1 1 0,-1 0 0,0-1 0,1 0 0,14-8 0,-13 4-1802,-2 2-2840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7.146"/>
    </inkml:context>
    <inkml:brush xml:id="br0">
      <inkml:brushProperty name="width" value="0.025" units="cm"/>
      <inkml:brushProperty name="height" value="0.025" units="cm"/>
    </inkml:brush>
  </inkml:definitions>
  <inkml:trace contextRef="#ctx0" brushRef="#br0">0 1 7431,'0'0'-512</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7.489"/>
    </inkml:context>
    <inkml:brush xml:id="br0">
      <inkml:brushProperty name="width" value="0.025" units="cm"/>
      <inkml:brushProperty name="height" value="0.025" units="cm"/>
    </inkml:brush>
  </inkml:definitions>
  <inkml:trace contextRef="#ctx0" brushRef="#br0">76 1 16143,'0'0'16389,"-2"9"-16181,-23 112-179,9-51-30,4 0 1,-8 124-1,20-193 1,0 0 0,0 0 0,0 0 0,0 0 0,0 0 0,0 0 0,0 0 0,0 0 0,1-1 0,-1 1 0,0 0 0,0 0 0,1 0 0,-1 0 0,1-1 0,-1 1 0,1 0 0,-1 0 0,1-1 0,-1 1 0,1 0 0,0-1 0,-1 1 0,1 0 0,0-1 0,0 1 0,1 0 0,0-1 0,0 1 0,-1-1 0,1 0 0,0 0 0,0 0 0,0 0 0,0 0 0,0 0 0,0-1 0,-1 1 0,1-1 0,3 0 0,4-3 0,0 0 0,0 0 0,0-1 0,9-7 0,28-16-1072,-35 22-98,0 0-1,-1 0 1,0-1 0,0-1 0,15-13 0,-16 7-8290</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7.914"/>
    </inkml:context>
    <inkml:brush xml:id="br0">
      <inkml:brushProperty name="width" value="0.025" units="cm"/>
      <inkml:brushProperty name="height" value="0.025" units="cm"/>
    </inkml:brush>
  </inkml:definitions>
  <inkml:trace contextRef="#ctx0" brushRef="#br0">1 70 21556,'0'0'8008,"5"8"-6791,-1-3-1096,-1 0 0,1-1 0,1 1 0,-1-1-1,1 0 1,-1-1 0,1 1 0,0-1 0,10 5 0,-14-7-105,1 0 0,0-1 1,0 1-1,-1 0 0,1-1 1,0 1-1,0-1 1,0 0-1,0 0 0,0 0 1,0 0-1,0 0 0,0 0 1,0 0-1,-1-1 0,1 1 1,0 0-1,0-1 0,0 0 1,0 1-1,-1-1 0,1 0 1,0 0-1,-1 0 1,1 0-1,-1-1 0,1 1 1,-1 0-1,1 0 0,-1-1 1,0 1-1,0-1 0,1 1 1,-1-1-1,0 0 0,-1 1 1,1-1-1,0 0 1,0 0-1,0-3 0,1-2-5,0 1 0,-1-1-1,0 0 1,0 0 0,-1 0-1,0 1 1,-1-11 0,2 16-11,-1 0 0,0 0 1,0 0-1,0 0 0,0 0 1,0 0-1,0 0 1,-1 0-1,1 0 0,0 0 1,-1 0-1,1 0 0,0 0 1,-1 0-1,1 0 1,-1 0-1,1 0 0,-1 0 1,0 1-1,1-1 0,-1 0 1,0 0-1,1 1 0,-1-1 1,0 0-1,0 1 1,0-1-1,0 1 0,0-1 1,0 1-1,0-1 0,0 1 1,0 0-1,0-1 1,0 1-1,0 0 0,0 0 1,0 0-1,0 0 0,0 0 1,0 0-1,0 0 0,0 0 1,0 0-1,0 1 1,0-1-1,0 0 0,0 1 1,0-1-1,0 0 0,0 1 1,0-1-1,0 1 0,1 0 1,-1-1-1,0 1 1,-1 0-1,-3 4-2,0 0 0,1 0-1,-1 0 1,1 0 0,0 1 0,0 0-1,1-1 1,-1 1 0,1 1 0,1-1 0,-5 13-1,0 2 5,1 1 0,-4 31 0,9-46 0,-1 0 1,2 0-1,-1 0 0,1 0 1,0 1-1,1-1 1,0 0-1,0 0 0,0 0 1,3 9-1,-2-14-2,-1 0 0,1 1 0,0-1 0,-1 0-1,1 0 1,0 0 0,0 0 0,0 0 0,0-1 0,1 1-1,-1-1 1,0 1 0,1-1 0,-1 0 0,1 0-1,-1 0 1,1 0 0,0 0 0,-1-1 0,1 1-1,0-1 1,-1 1 0,1-1 0,0 0 0,0 0 0,-1-1-1,1 1 1,5-2 0,0 1 0,0-1 0,0-1 0,0 1 0,0-1 0,-1 0 0,1-1 0,-1 0 0,0 0 0,0-1 0,0 0 0,-1 0 0,1 0 0,-1-1 0,-1 0 0,7-8 0,-3 2 0,0 1 0,-1-1 0,0 0 0,-1-1 0,-1 0 0,0 0 0,8-28 0,-23 74 2,3-14-5,0 0 0,1 0 0,2 1 0,0-1 0,-1 35 0,4-53-89,0 0 1,0-1-1,0 1 0,0-1 1,0 1-1,0 0 0,0-1 1,0 1-1,1 0 1,-1-1-1,0 1 0,0-1 1,0 1-1,1 0 0,-1-1 1,0 1-1,1-1 0,-1 1 1,1-1-1,-1 1 0,1-1 1,-1 1-1,0-1 0,1 0 1,0 1-1,-1-1 1,1 0-1,-1 1 0,1-1 1,-1 0-1,1 0 0,0 1 1,-1-1-1,1 0 0,0 0 1,-1 0-1,1 0 0,-1 0 1,1 0-1,0 0 1,-1 0-1,1 0 0,0 0 1,-1 0-1,1-1 0,0 1 1,-1 0-1,1 0 0,-1 0 1,1-1-1,-1 1 0,1 0 1,-1-1-1,1 1 0,-1-1 1,1 1-1,0-1 0,2-1-1102,1-1-1,-1 1 0,0 0 0,-1-1 1,1 0-1,0 1 0,-1-1 0,5-7 0,6-18-10971</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8.254"/>
    </inkml:context>
    <inkml:brush xml:id="br0">
      <inkml:brushProperty name="width" value="0.025" units="cm"/>
      <inkml:brushProperty name="height" value="0.025" units="cm"/>
    </inkml:brush>
  </inkml:definitions>
  <inkml:trace contextRef="#ctx0" brushRef="#br0">0 0 3555,'0'0'20051,"18"52"-20787,2-41-1731,4-2-896,0-4-2050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8.629"/>
    </inkml:context>
    <inkml:brush xml:id="br0">
      <inkml:brushProperty name="width" value="0.025" units="cm"/>
      <inkml:brushProperty name="height" value="0.025" units="cm"/>
    </inkml:brush>
  </inkml:definitions>
  <inkml:trace contextRef="#ctx0" brushRef="#br0">105 0 14510,'0'0'11392,"-10"10"-9433,0-2-1609,-1 1 18,1-1-1,0 2 0,0-1 0,1 1 1,0 1-1,1 0 0,-7 12 0,14-22-387,1-1-1,0 1 1,-1 0-1,1 0 0,0 0 1,0 0-1,0-1 0,0 1 1,0 0-1,0 0 1,0 0-1,0 0 0,0 0 1,0 0-1,0-1 0,0 1 1,1 0-1,-1 0 0,0 0 1,1 0-1,-1-1 1,0 1-1,1 0 0,-1 0 1,1-1-1,0 1 0,-1 0 1,1-1-1,-1 1 1,1-1-1,0 1 0,-1-1 1,1 1-1,0-1 0,0 1 1,0-1-1,-1 1 1,1-1-1,0 0 0,0 0 1,0 1-1,0-1 0,-1 0 1,1 0-1,0 0 0,0 0 1,0 0-1,1 0 1,60 0-1863,-36-1 650,-19 2 1005,0 0-1,0 0 1,0 0 0,0 1-1,0 0 1,-1 0 0,1 1 0,-1 0-1,1 0 1,6 5 0,-11-7 346,0 1 1,0-1-1,0 1 0,-1-1 1,1 1-1,0-1 1,-1 1-1,1 0 0,-1 0 1,0 0-1,0 0 0,0 0 1,0 0-1,0 0 1,0 0-1,0 0 0,-1 0 1,1 1-1,-1-1 1,1 0-1,-1 0 0,0 1 1,0-1-1,0 0 1,0 0-1,0 1 0,-1-1 1,1 0-1,-1 0 1,0 1-1,1-1 0,-1 0 1,0 0-1,0 0 1,-3 4-1,0 0 120,-2 1 0,1-1 0,-1 0 0,0-1 0,0 1 0,0-1 1,-1 0-1,0-1 0,-13 8 0,15-10-131,0 1 1,0 0-1,0-1 1,-1 0-1,1 0 1,-1-1-1,0 0 1,1 1-1,-1-2 1,0 1-1,0-1 1,0 0-1,1 0 1,-11-2-1,14 1-209,1 1 0,0-1 0,0 0 0,0 0 0,0 0 0,0 0 0,0 0 0,1 0 0,-1 0 0,0 0 0,0 0 0,1 0 0,-1 0 0,0 0 0,1-1 0,-1 1 0,1 0 0,0 0 0,-1-1 0,1 1 0,0 0 0,0 0-1,0-1 1,0 1 0,0 0 0,0-3 0,7-37-4766,35-36-5136,-15 26 2711</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9.160"/>
    </inkml:context>
    <inkml:brush xml:id="br0">
      <inkml:brushProperty name="width" value="0.025" units="cm"/>
      <inkml:brushProperty name="height" value="0.025" units="cm"/>
    </inkml:brush>
  </inkml:definitions>
  <inkml:trace contextRef="#ctx0" brushRef="#br0">64 1 9513,'0'0'17942,"-2"9"-16063,-16 63-1192,3 1-1,3 1 1,4 0-1,0 100 1,8-173-687,0 0 0,0 0 0,0 1 0,0-1 0,0 0 0,0 0 0,0 0 0,1 0 0,-1 1 0,0-1 0,1 0 0,-1 0 0,1 0 0,-1 0 0,1 0 0,0 0 0,-1 0 0,1 0 0,0 0 0,-1 0 0,1 0 0,0 0 0,0-1 0,0 1 0,0 0 0,0-1 0,0 1 0,0 0 0,0-1 0,2 1 0,-1-1 0,-1 0 0,1 0 0,-1 0 0,0 0 0,1 0 0,-1-1 0,1 1 0,-1-1 0,0 1 0,1-1 0,-1 1 0,0-1 0,1 0 0,-1 0 0,0 1 0,0-1 0,0 0 0,0 0 0,0 0 0,0 0 0,0-1 0,0 1 0,0 0 0,0 0 0,0-2 0,8-13 0,-1-1 0,-1 0 0,-1 0 0,0 0 0,-2-1 0,0 0 0,0 0 0,-2 0 0,1-33 0,-17 80 0,13-24 0,0 0 0,0 0 0,1 0 0,0 0 0,0 0 0,0 0 0,0 0 0,1 0 0,0 0 0,0 0 0,0 0 0,4 9 0,-3-12 0,0 0 0,0 0 0,0 0 0,0 0 0,0 0 0,0-1 0,0 1 0,1-1 0,-1 1 0,1-1 0,-1 0 0,1 0 0,0 0 0,-1 0 0,1 0 0,0-1 0,0 1 0,-1-1 0,1 0 0,0 0 0,0 0 0,0 0 0,0 0 0,4-1 0,-2 0 0,0 0 0,0 0 0,0 0 0,1 0 0,-1-1 0,0 0 0,-1 0 0,1 0 0,0-1 0,-1 0 0,1 1 0,-1-2 0,5-3 0,3-5 0,0 0 0,17-25 0,12-12 0,-41 49 0,1 0 0,-1 0 0,0-1 0,1 1 0,-1 0 0,1 0 0,-1 0 0,1 0 0,-1 0 0,1 0 0,-1 0 0,1 0 0,-1 0 0,1 0 0,-1 0 0,0 0 0,1 1 0,-1-1 0,1 0 0,-1 0 0,1 0 0,-1 1 0,0-1 0,1 0 0,-1 0 0,1 1 0,-1-1 0,0 0 0,1 1 0,-1-1 0,0 0 0,0 1 0,1-1 0,-1 1 0,0-1 0,0 0 0,1 1 0,-1 0 0,17 28 0,0-3 0,-13-23-1,-1 0 0,1 0 0,0 0 0,0-1 0,0 1 0,0-1 0,0 0 0,0-1 0,1 1 0,-1-1 0,0 1 0,1-1 0,-1-1 0,1 1 0,6 0 0,4-2-8,0 0 0,0-1 0,20-4 0,21-3-19,-55 9 29,-1 1-1,1-1 1,-1 1 0,1-1 0,-1 1-1,1-1 1,-1 1 0,0-1 0,1 1 0,-1-1-1,0 1 1,1-1 0,-1 1 0,0 0-1,0-1 1,1 1 0,-1-1 0,0 1-1,0 0 1,0-1 0,0 1 0,0 0-1,0-1 1,0 1 0,0 0 0,0-1-1,0 1 1,-1 0 0,1-1 0,0 1-1,0-1 1,0 1 0,-1 0 0,1-1-1,-1 1 1,-8 28 52,9-29-53,-5 15 0,1 0 0,0 0 0,1 0 0,0 0 0,1 1 0,1-1 0,1 1 0,0 0 0,1-1 0,0 1 0,1-1 0,1 0 0,7 22 0,-5-21 0,0-1 0,-1 1 0,-1 0 0,0 0 0,-1 0 0,-1 24 0,0-38 0,-1-1 0,0 0 0,0 0 0,0 0 0,-1 0 0,1 0 0,0 0 0,0 0 0,0 0 0,-1 0 0,1 0 0,0 0 0,-1 0 0,1 0 0,-1 0 0,0 0 0,1 0 0,-1 0 0,0-1 0,1 1 0,-1 0 0,0 0 0,0-1 0,1 1 0,-1 0 0,0-1 0,0 1 0,0-1 0,0 1 0,0-1 0,0 0 0,0 1 0,0-1 0,0 0 0,0 0 0,0 1 0,0-1 0,-1 0 0,1 0 0,0 0 0,0 0 0,0-1 0,0 1 0,0 0 0,-2-1 0,0 0 0,-1 0 0,0 0 0,0 0 0,1-1 0,-1 1 0,1-1 0,-1 0 0,1 0 0,0 0 0,0-1 0,-5-4 0,2 0 0,0-1 0,0 1 0,1-1 0,0 0 0,1 0 0,0-1 0,0 1 0,0-1 0,1 0 0,1 0 0,0 0 0,0 0 0,0-1 0,1 1 0,1-1 0,0 1 0,1-16 0,1 21-36,-1 0-1,1 1 1,-1-1-1,1 1 1,1-1-1,-1 1 1,0 0-1,1 0 1,-1 0-1,1 0 1,0 0 0,0 0-1,0 1 1,4-3-1,53-30-2395,-46 28 1311,25-13-6331,3-3-4762</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9.490"/>
    </inkml:context>
    <inkml:brush xml:id="br0">
      <inkml:brushProperty name="width" value="0.025" units="cm"/>
      <inkml:brushProperty name="height" value="0.025" units="cm"/>
    </inkml:brush>
  </inkml:definitions>
  <inkml:trace contextRef="#ctx0" brushRef="#br0">177 9 21652,'0'0'4640,"-8"-1"-642,3-1-3906,1 1-1,-1 0 1,1 0 0,-1 0 0,0 0-1,1 1 1,-1 0 0,0 0 0,0 0-1,1 0 1,-1 1 0,0 0 0,1 0-1,-1 0 1,1 1 0,-1-1 0,1 1-1,0 0 1,0 0 0,0 1 0,0-1-1,0 1 1,0 0 0,0 0 0,1 0-1,-5 6 1,5-5-92,0-1 0,0 1 0,1 0 0,-1 0 0,1 0 0,0 0 0,0 0 0,1 0 0,-2 6 0,3-9 0,0 0 0,0 0 0,0 0 0,0 0 0,1 1 0,-1-1 0,0 0 0,1 0 0,-1 0 0,0 0 0,1 0 0,-1 0 0,1 0 0,0 0 0,-1 0 0,1 0 0,0 0 0,0 0 0,0 0 0,-1-1 0,1 1 0,0 0 0,0-1 0,0 1 0,0 0 0,0-1 0,0 1 0,1-1 0,-1 0 0,0 1 0,0-1 0,0 0 0,0 0 0,0 1 0,1-1 0,-1 0 0,2-1 0,47 7-773,-37-6 359,0 1 0,-1 1 1,1 0-1,0 1 0,-1 0 0,1 1 0,17 8 0,-29-12 388,0 1-1,0-1 1,0 1-1,0-1 1,0 1-1,0 0 1,0-1-1,0 1 1,0 0-1,0 0 1,0 0-1,-1-1 1,1 1 0,0 0-1,-1 0 1,1 0-1,-1 0 1,1 1-1,-1-1 1,1 0-1,-1 0 1,0 0-1,1 0 1,-1 0-1,0 1 1,0-1-1,0 0 1,0 2 0,-1-1 74,0 0 0,0 0 0,0 0 0,0 0 1,0 0-1,0 0 0,-1 0 0,1 0 1,-1 0-1,1-1 0,-1 1 0,0-1 1,-2 2-1,-8 5 550,1-1 0,-1 0 1,-21 8-1,19-10-343,-1 0-1,0-1 1,0 0 0,-1-1 0,1-1-1,-24 0 1,39-2-378,-1 0 1,0 0-1,0 0 0,0 0 1,0 0-1,1 0 0,-1 0 0,0 0 1,0-1-1,0 1 0,0 0 1,1-1-1,-1 1 0,0 0 1,0-1-1,1 1 0,-1-1 1,0 1-1,1-1 0,-1 1 0,1-1 1,-1 0-1,1 1 0,-1-1 1,1 0-1,-1 1 0,1-1 1,-1 0-1,1 0 0,0 1 1,-1-1-1,1 0 0,0 0 0,0 0 1,0 0-1,0 1 0,0-1 1,0 0-1,0 0 0,0 0 1,0 0-1,0 0 0,0 1 0,1-2 1,-1-2-1153,1 0 1,0 0-1,1 1 1,-1-1-1,1 1 1,-1-1-1,1 1 0,4-6 1,11-11-13860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9.987"/>
    </inkml:context>
    <inkml:brush xml:id="br0">
      <inkml:brushProperty name="width" value="0.025" units="cm"/>
      <inkml:brushProperty name="height" value="0.025" units="cm"/>
    </inkml:brush>
  </inkml:definitions>
  <inkml:trace contextRef="#ctx0" brushRef="#br0">1 27 22357,'0'0'10410,"52"0"-10410,-19 0 0,9-2 0,-3 0 0,-3-2 0,-2-3-5029,-9-4-6374</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1.016"/>
    </inkml:context>
    <inkml:brush xml:id="br0">
      <inkml:brushProperty name="width" value="0.025" units="cm"/>
      <inkml:brushProperty name="height" value="0.025" units="cm"/>
    </inkml:brush>
  </inkml:definitions>
  <inkml:trace contextRef="#ctx0" brushRef="#br0">141 0 6470,'0'0'25699,"1"13"-25181,-2 26-468,-10 66 0,-4 48-70,16-152 20,-1 1 0,0 0 0,0-1 0,1 1 0,-1 0 0,1-1 0,-1 1 0,1-1 0,0 1 0,0-1 0,0 1 0,0-1 0,0 1 0,0-1 0,0 0 0,0 1 0,0-1 0,0 0 0,1 0 0,-1 0 0,1 0 0,-1 0 0,1 0 0,-1-1 0,1 1 0,-1 0 0,1-1 0,-1 1 0,1-1 0,0 0 0,0 1 0,-1-1 0,3 0 0,9 1 0,1 0 0,0-1 0,18-2 0,-7 1 0,-14 1 0,27 3 0,-37-2 0,0-1 0,0 1 0,-1-1 0,1 1 0,0 0 0,0-1 0,-1 1 0,1 0 0,0 0 0,-1-1 0,1 1 0,-1 0 0,1 0 0,-1 0 0,1 0 0,-1 0 0,0 0 0,1 0 0,-1 0 0,0-1 0,0 1 0,1 0 0,-1 0 0,0 0 0,0 0 0,0 0 0,-1 0 0,1 0 0,0 0 0,0 0 0,0 0 0,-1 0 0,1 0 0,0 0 0,-2 1 0,2 0 0,-1-1 0,0 1 0,0-1 0,0 1 0,-1-1 0,1 0 0,0 1 0,0-1 0,-1 0 0,1 0 0,-1 0 0,1 0 0,-1 0 0,1-1 0,-1 1 0,1 0 0,-1-1 0,0 1 0,-3 0 0,-36 6 0,19-5 0,0-1 0,0-2 0,-26-2 0,38 1 0,0 0 0,0 0 0,0-1 0,0 0 0,1 0 0,-1-1 0,1-1 0,0 0 0,-10-6 0,18 10-46,0 0 0,-1 1 0,1-1 0,0 0 0,-1 0 0,1-1 1,0 1-1,0 0 0,0 0 0,0 0 0,0-1 0,0 1 0,0-1 0,1 1 0,-1-1 0,0 1 0,1-1 0,-1-2 0,1 3-55,0 0 0,0 0 0,0 0-1,1 0 1,-1 0 0,1 0-1,-1 0 1,1 0 0,-1 1 0,1-1-1,-1 0 1,1 0 0,0 0-1,-1 1 1,1-1 0,0 0 0,-1 1-1,1-1 1,0 1 0,0-1-1,0 1 1,1-1 0,8-3-1360,-1 0 1,1 1-1,0 0 1,15-2-1,-17 4 206,31-7-8990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1.372"/>
    </inkml:context>
    <inkml:brush xml:id="br0">
      <inkml:brushProperty name="width" value="0.025" units="cm"/>
      <inkml:brushProperty name="height" value="0.025" units="cm"/>
    </inkml:brush>
  </inkml:definitions>
  <inkml:trace contextRef="#ctx0" brushRef="#br0">1 1 23446,'0'0'9321,"0"64"-9321,0-46 0,0 0 0,5-4-128,2-4-3684,1-5-2690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1.717"/>
    </inkml:context>
    <inkml:brush xml:id="br0">
      <inkml:brushProperty name="width" value="0.025" units="cm"/>
      <inkml:brushProperty name="height" value="0.025" units="cm"/>
    </inkml:brush>
  </inkml:definitions>
  <inkml:trace contextRef="#ctx0" brushRef="#br0">1 1 18353,'0'0'13832,"1"12"-13325,3 299-462,-4-213-314,0-97 267,3 19-3516,10-16-3708,0-4-467</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2.073"/>
    </inkml:context>
    <inkml:brush xml:id="br0">
      <inkml:brushProperty name="width" value="0.025" units="cm"/>
      <inkml:brushProperty name="height" value="0.025" units="cm"/>
    </inkml:brush>
  </inkml:definitions>
  <inkml:trace contextRef="#ctx0" brushRef="#br0">132 1 22934,'0'0'2877,"-8"0"-261,3 0-2528,0 0 0,1 0 0,-1 0 0,0 0 0,0 1 0,1-1 0,-1 1 1,0 1-1,1-1 0,-1 1 0,1-1 0,0 1 0,-1 1 0,1-1 0,0 0 0,0 1 0,0 0 0,1 0 0,-1 0 1,1 1-1,0-1 0,-1 1 0,1-1 0,1 1 0,-1 0 0,1 0 0,-1 1 0,1-1 0,-2 8 0,2-9-62,1 1 0,0-1-1,0 1 1,1-1 0,-1 1-1,1-1 1,-1 1-1,1 0 1,0-1 0,0 1-1,1-1 1,-1 1 0,1 0-1,1 4 1,-1-7-10,0 0 0,0 1 0,0-1 0,1 0 0,-1 0 0,0 0 0,0 0 0,1 0 0,-1 0 0,1 0 0,-1 0 0,1 0 0,-1-1 0,1 1 0,-1 0 0,1-1 0,0 0 0,-1 1 0,1-1 0,0 0 0,-1 0 0,1 0 0,0 0 0,-1 0 0,1 0 0,0 0 0,-1-1 0,1 1 0,0-1 0,-1 1 0,3-2 0,4 0 14,0-2 0,-1 1 0,1-1 0,0 0 0,-1-1-1,0 0 1,0 0 0,-1-1 0,8-7 0,-3 3-63,-2-1 0,1 0 0,-1 0 0,13-21 0,-26 49 200,1 1-1,1-1 1,0 22 0,2-37-167,0-1 0,0 1 0,0-1 0,0 1 0,0 0 0,0-1 0,1 1 0,-1-1 0,1 1 0,-1-1 0,1 1 0,-1-1 0,1 0 0,0 1 0,0-1 0,-1 0 0,1 1 0,0-1 0,0 0 0,0 0 0,1 0 0,-1 0 0,0 0 0,0 0 0,1 0 0,-1 0 0,0 0 0,1-1 0,1 2 0,2-1 0,0 0 0,-1-1 0,1 1 0,0-1 0,0 0 0,-1 0 0,1-1 0,0 1 0,5-2 0,-3 0 0,0-1 0,1 0 0,-1 0 0,0 0 0,9-7 0,-11 7 0,-1 0 0,1 0 0,0 0 0,0 1 0,0-1 0,0 1 0,0 1 0,1-1 0,-1 1 0,0 0 0,1 0 0,-1 0 0,6 1 0,-9 1-4,-1-1 1,0 1-1,1 0 0,-1 0 0,0 0 1,0-1-1,0 1 0,0 1 0,0-1 1,0 0-1,0 0 0,0 0 0,0 0 1,0 1-1,-1-1 0,1 0 0,0 1 1,-1-1-1,1 1 0,-1 1 0,1-1-43,-1 0 0,1-1 0,0 1 0,0 0 0,-1 0 0,1 0 0,0-1 0,1 1-1,-1 0 1,0-1 0,0 1 0,1-1 0,-1 0 0,1 1 0,-1-1 0,1 0 0,0 0 0,-1 0-1,1 0 1,2 1 0,18-1-5213,-8-5-989,-2-7-328</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2.417"/>
    </inkml:context>
    <inkml:brush xml:id="br0">
      <inkml:brushProperty name="width" value="0.025" units="cm"/>
      <inkml:brushProperty name="height" value="0.025" units="cm"/>
    </inkml:brush>
  </inkml:definitions>
  <inkml:trace contextRef="#ctx0" brushRef="#br0">2 9 14189,'0'0'9524,"9"-2"-5696,-6 1-3668,2 0 256,1-1 0,0 1 0,0 1 0,0-1-1,0 1 1,0 0 0,10 1 0,-14 0-360,0 0 0,0-1 0,0 1 0,0 0 0,0 0 1,0 0-1,0 0 0,-1 1 0,1-1 0,0 0 0,-1 1 0,1-1 0,-1 1 0,0 0 0,1-1 1,-1 1-1,0 0 0,0 0 0,0 0 0,0-1 0,-1 1 0,1 0 0,0 0 0,-1 0 0,1 1 1,-1-1-1,0 0 0,0 0 0,0 0 0,0 3 0,0 2-56,-1 1 0,1-1 0,-2 1 0,1-1 0,-1 0 0,0 0 0,0 0 0,-1 0 0,0 0 0,-1 0 0,1-1 0,-1 0 0,0 1 0,-1-1 0,1-1 0,-10 10 0,6-7 0,2 0 0,-1 1 0,1 0 0,0 0 0,1 0 0,-8 20 0,12-28 0,1-1 0,0 1 0,0-1 0,0 1 0,0-1 0,-1 1 0,1 0 0,0-1 0,0 1 0,0-1 0,0 1 0,0-1 0,0 1 0,0-1 0,0 1 0,1 0 0,-1-1 0,0 1 0,0-1 0,0 1 0,1-1 0,-1 1 0,0-1 0,0 1 0,1-1 0,-1 0 0,0 1 0,1-1 0,-1 1 0,1-1 0,-1 0 0,1 1 0,-1-1 0,1 0 0,-1 1 0,1-1 0,0 0 0,27 2 0,32-16 0,146-51-3342,-193 59-70,-9 1-247,-22-3-12609</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2.778"/>
    </inkml:context>
    <inkml:brush xml:id="br0">
      <inkml:brushProperty name="width" value="0.025" units="cm"/>
      <inkml:brushProperty name="height" value="0.025" units="cm"/>
    </inkml:brush>
  </inkml:definitions>
  <inkml:trace contextRef="#ctx0" brushRef="#br0">1 77 17104,'0'0'14158,"91"-11"-13101,-39 6-609,9 0-448,-1-1 0,4-1 0,-3-2-2018,-1-6-4997,-1-4-16399</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18.074"/>
    </inkml:context>
    <inkml:brush xml:id="br0">
      <inkml:brushProperty name="width" value="0.025" units="cm"/>
      <inkml:brushProperty name="height" value="0.025" units="cm"/>
    </inkml:brush>
  </inkml:definitions>
  <inkml:trace contextRef="#ctx0" brushRef="#br0">1 332 8552,'0'0'9380,"1"-10"-8259,1 3-983,-1 0 0,1 0 0,0 1 0,1-1 0,0 1 0,0-1 1,0 1-1,1 0 0,0 0 0,0 0 0,0 0 0,1 1 0,0 0 1,0 0-1,6-5 0,26-23-41,2 1 0,0 3 0,2 0 0,1 3 0,77-35 0,-117 60-65,1 0 1,-1 0-1,0 0 1,1 1 0,-1-1-1,1 1 1,-1-1-1,1 1 1,-1 0 0,1 0-1,-1 0 1,1 0 0,-1 0-1,1 1 1,-1-1-1,0 1 1,1 0 0,-1 0-1,0 0 1,1 0-1,-1 0 1,3 2 0,0 1 108,0 1 1,0 0 0,-1 0-1,0 1 1,0-1 0,5 10 0,-5-9-37,-1 0 0,1-1 1,0 1-1,0-1 1,1 0-1,0 0 0,0 0 1,8 6-1,-6-7-29,-1-1 1,1 0-1,0-1 0,0 0 0,0 0 0,0-1 0,0 1 0,0-2 1,0 1-1,0-1 0,1 0 0,-1 0 0,0-1 0,0 0 0,0 0 1,0-1-1,0 0 0,9-3 0,12-7-4,0 0 0,0-2 0,25-18 0,-7 5-40,-42 24-25,-3 2-3,0 0-1,0 0 0,0 1 0,-1-1 0,1 0 0,0 1 1,0-1-1,0 1 0,0-1 0,0 1 0,0 0 0,0-1 0,0 1 1,1 0-1,-1 0 0,0 0 0,2 0 0,-1 46 515,-1-45-512,0 0 0,0-1-1,0 1 1,0 0 0,0 0-1,0 0 1,1-1 0,-1 1 0,0 0-1,0-1 1,1 1 0,-1-1 0,0 0-1,1 1 1,-1-1 0,1 0 0,-1 0-1,0 0 1,1 0 0,-1 0-1,0 0 1,2-1 0,34-4 166,21-18-46,-48 18-198,0 0 0,1 1 1,0 1-1,-1-1 0,1 1 0,1 1 1,20-2-1,-30 4 68,-1 1 0,1-1 0,0 0 0,-1 1 0,1-1 1,-1 1-1,1 0 0,-1-1 0,1 1 0,-1 0 0,0 0 0,1 0 0,-1 0 0,0 0 0,0 0 1,0 0-1,1 1 0,-1-1 0,0 0 0,-1 1 0,1-1 0,0 0 0,0 1 0,-1-1 0,1 1 1,0 0-1,-1-1 0,0 1 0,1-1 0,-1 1 0,0 3 0,0-3 24,1 0 0,-1 0 0,0 0 0,1 0 0,-1-1 0,1 1 0,0 0 0,-1 0 1,1 0-1,0 0 0,0-1 0,0 1 0,1 0 0,-1-1 0,0 1 0,0-1 0,1 0 0,-1 1 0,1-1 0,0 0 0,-1 0 0,1 0 0,0 0 0,-1 0 0,1 0 0,0 0 0,0-1 0,0 1 0,0-1 0,3 1 0,7-1 145,0-2 0,0 1 0,0-2-1,0 1 1,0-2 0,0 0 0,0 0-1,-1-1 1,0 0 0,16-11-1,-18 10-195,1 0 0,0 1-1,0 0 1,1 1-1,-1 0 1,1 0-1,0 1 1,0 1 0,0 0-1,0 0 1,1 1-1,-1 1 1,14 0-1,-23 1 29,0 0-1,1 0 1,-1 0-1,0 0 0,0 0 1,-1 0-1,1 1 0,0-1 1,0 1-1,-1-1 0,1 1 1,-1 0-1,1 0 1,-1-1-1,0 1 0,1 0 1,-1 0-1,0 0 0,-1 1 1,1-1-1,0 0 1,0 0-1,-1 0 0,1 4 1,-1-3 7,1 0 1,-1-1 0,1 1 0,0-1 0,0 1 0,0-1 0,0 1-1,0-1 1,1 0 0,-1 1 0,1-1 0,0 0 0,-1 0 0,1 0-1,0 0 1,0 0 0,0-1 0,0 1 0,0-1 0,1 1 0,3 1-1,0-2-168,-1 1-1,1-2 0,-1 1 1,1-1-1,-1 0 1,1 0-1,-1 0 0,1-1 1,0 1-1,-1-2 0,1 1 1,-1 0-1,0-1 0,0 0 1,1-1-1,-1 1 0,0-1 1,5-4-1,36-26-6369</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7.329"/>
    </inkml:context>
    <inkml:brush xml:id="br0">
      <inkml:brushProperty name="width" value="0.025" units="cm"/>
      <inkml:brushProperty name="height" value="0.025" units="cm"/>
    </inkml:brush>
  </inkml:definitions>
  <inkml:trace contextRef="#ctx0" brushRef="#br0">21 1 17136,'0'0'1506,"-14"60"704,10-24 704,2 1-800,2-2-288,0 0-993,0-6-641,9-6-64,3-6-96,2-9-448,2-8-961,4-2-737,-2-21-1442,3-5-1857,0-7-3876</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7.673"/>
    </inkml:context>
    <inkml:brush xml:id="br0">
      <inkml:brushProperty name="width" value="0.025" units="cm"/>
      <inkml:brushProperty name="height" value="0.025" units="cm"/>
    </inkml:brush>
  </inkml:definitions>
  <inkml:trace contextRef="#ctx0" brushRef="#br0">256 1 15471,'0'0'7911,"-25"68"-6149,10-30-289,-2 2-63,1 3-482,8-3-287,5-5-353,3-6-192,0-6-64,9-5-32,-2-6-480,-2-6-1058,-28-6-22869</inkml:trace>
  <inkml:trace contextRef="#ctx0" brushRef="#br0" timeOffset="1">1 229 18481,'0'0'10891,"76"-44"-9514,-39 32-608,6-1-673,3 3-64,-2 6-1281,-5 4-1826,-4 0-2723,-4 0-3554</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8.045"/>
    </inkml:context>
    <inkml:brush xml:id="br0">
      <inkml:brushProperty name="width" value="0.025" units="cm"/>
      <inkml:brushProperty name="height" value="0.025" units="cm"/>
    </inkml:brush>
  </inkml:definitions>
  <inkml:trace contextRef="#ctx0" brushRef="#br0">52 1 18770,'0'0'3459,"-27"53"-1185,15-23-1281,4 2-480,4 1-289,4-1-192,0-3-769,4-1-2146,2-9-1793,3-4-3203</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8.390"/>
    </inkml:context>
    <inkml:brush xml:id="br0">
      <inkml:brushProperty name="width" value="0.025" units="cm"/>
      <inkml:brushProperty name="height" value="0.025" units="cm"/>
    </inkml:brush>
  </inkml:definitions>
  <inkml:trace contextRef="#ctx0" brushRef="#br0">1 70 18610,'0'0'2663,"8"-9"55,-3 4-2393,1-1 0,-1 1 1,1 0-1,0 0 0,0 1 1,1 0-1,-1 0 0,1 1 1,0-1-1,0 1 0,0 1 1,0 0-1,0 0 0,1 0 1,-1 0-1,10 1 0,-5 0-55,1 0 0,0 1-1,0 1 1,0 0 0,-1 1-1,1 1 1,13 3 0,-23-5-256,0 1 1,0-1 0,0 0-1,0 1 1,0 0 0,0-1 0,-1 1-1,1 1 1,-1-1 0,1 0-1,-1 0 1,0 1 0,0-1-1,0 1 1,0 0 0,0 0 0,-1 0-1,1 0 1,-1 0 0,0 0-1,0 0 1,0 0 0,0 0-1,0 0 1,-1 1 0,1-1 0,-1 0-1,0 1 1,0-1 0,0 0-1,-1 1 1,0 4 0,0-4 10,0 0 0,-1 0 0,1 0 0,0 0 0,-1 0 0,0-1 1,0 1-1,0-1 0,0 1 0,-1-1 0,1 0 0,-1 0 0,0 0 0,0 0 0,-4 2 0,-4 4 26,-1-1-1,0-1 1,-16 8-1,33-15-50,1 0 0,-1 0 0,0 0 0,0 1 0,1 0 0,-1 0 0,0 0 0,0 1 0,5 1 0,-2 0 0,0-1-69,-1 1 0,0 0-1,0 0 1,0 0 0,-1 1 0,1 0 0,-1 0 0,0 1-1,0 0 1,0 0 0,9 11 0,-13-14 54,0 1 0,-1-1 0,1 0 0,-1 1 0,0-1 0,1 1 0,-1 0 0,-1-1 0,1 1 0,0 0 0,-1-1 0,1 1 0,-1 0 0,0 0 0,0 0 0,0-1-1,0 1 1,0 0 0,-1 0 0,1 0 0,-1-1 0,0 1 0,1 0 0,-1-1 0,-1 1 0,1 0 0,0-1 0,-1 0 0,1 1 0,-1-1 0,0 0 0,0 0 0,1 0 0,-6 4 0,0 2 80,-1-1-1,0 0 1,-1-1-1,1 1 1,-1-1-1,0-1 1,-1 0 0,1 0-1,-1-1 1,0 0-1,0-1 1,-1 0-1,1-1 1,0 0 0,-1 0-1,0-1 1,1-1-1,-1 0 1,0 0-1,-11-2 1,19 1-170,-1 0 1,1-1-1,0 1 0,0-1 0,0 1 1,0-1-1,0 0 0,0 0 0,0 0 1,0-1-1,1 1 0,-1-1 1,1 1-1,0-1 0,0 0 0,0 0 1,0 0-1,0 0 0,1 0 1,-1 0-1,1-1 0,0 1 0,0 0 1,0-1-1,1 1 0,-1-1 0,1 1 1,-1-1-1,1 1 0,0-1 1,1 1-1,-1-1 0,1 1 0,-1-1 1,1 1-1,0 0 0,0-1 1,1 1-1,-1 0 0,1 0 0,-1 0 1,1 0-1,0 0 0,0 0 0,0 0 1,6-4-1,19-12-6947,7 0-3619</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8.749"/>
    </inkml:context>
    <inkml:brush xml:id="br0">
      <inkml:brushProperty name="width" value="0.025" units="cm"/>
      <inkml:brushProperty name="height" value="0.025" units="cm"/>
    </inkml:brush>
  </inkml:definitions>
  <inkml:trace contextRef="#ctx0" brushRef="#br0">1 1 23062,'0'0'9705,"56"20"-9705,-48-16-5541</inkml:trace>
  <inkml:trace contextRef="#ctx0" brushRef="#br0" timeOffset="1">41 183 16944,'0'0'15823,"21"0"-15823,-12-6 0,-5-4-4420,-1 2-6022</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9.433"/>
    </inkml:context>
    <inkml:brush xml:id="br0">
      <inkml:brushProperty name="width" value="0.025" units="cm"/>
      <inkml:brushProperty name="height" value="0.025" units="cm"/>
    </inkml:brush>
  </inkml:definitions>
  <inkml:trace contextRef="#ctx0" brushRef="#br0">1 1 17585,'0'0'4719,"1"9"-2659,5 55 1153,-5 119 0,-2-88-2560,1-94-643,0 1 0,-1-1 0,1 1 0,0-1 0,0 1 0,1-1 0,-1 1 0,0-1 0,0 1 1,1-1-1,-1 0 0,1 1 0,-1-1 0,1 1 0,-1-1 0,1 0 0,0 0 0,0 1 0,0-1 0,0 0 0,0 0 0,0 0 0,0 0 0,0 0 0,0 0 0,0 0 0,0 0 0,1-1 0,-1 1 0,0 0 1,1-1-1,2 2 0,-2-2 6,0-1 1,1 1 0,-1 0 0,0 0-1,1-1 1,-1 1 0,0-1 0,1 0-1,-1 0 1,0 0 0,0 0 0,0 0-1,0 0 1,0-1 0,0 1 0,0-1-1,-1 1 1,1-1 0,0 0 0,1-2-1,8-10-216,-1-1 1,0 0-1,-1-1 0,-1 0 0,-1 0 0,0-1 0,-1 0 0,4-18 0,1-11-512,7-86-1,-48 392 756,27-143 827,-8-123-9582,-7-7 560,-7-5-4094</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9.806"/>
    </inkml:context>
    <inkml:brush xml:id="br0">
      <inkml:brushProperty name="width" value="0.025" units="cm"/>
      <inkml:brushProperty name="height" value="0.025" units="cm"/>
    </inkml:brush>
  </inkml:definitions>
  <inkml:trace contextRef="#ctx0" brushRef="#br0">1 43 13164,'0'0'15503,"86"-15"-14382,-43 7-480,6 0-321,0 1-256,-3 4-192,-5 2-1986,-6 1-2626,-4 0-1090,-9 0-2786</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0.134"/>
    </inkml:context>
    <inkml:brush xml:id="br0">
      <inkml:brushProperty name="width" value="0.025" units="cm"/>
      <inkml:brushProperty name="height" value="0.025" units="cm"/>
    </inkml:brush>
  </inkml:definitions>
  <inkml:trace contextRef="#ctx0" brushRef="#br0">131 2 14286,'0'0'7927,"-11"-1"-4788,4 0-2654,0 1-1,-1 0 1,1 0 0,0 1-1,-1 0 1,1 0 0,-10 4-1,14-4-343,0 0 0,0 0-1,0 0 1,1 1 0,-1-1-1,0 1 1,1-1 0,-1 1-1,1 0 1,0 0 0,-1 0-1,1 1 1,0-1-1,0 0 1,1 1 0,-1 0-1,0-1 1,1 1 0,-1 0-1,1 0 1,0-1 0,0 1-1,0 0 1,0 6 0,1-9-141,0 1 1,-1 0 0,2 0-1,-1-1 1,0 1 0,0 0-1,0-1 1,0 1 0,0 0 0,0-1-1,1 1 1,-1 0 0,0-1-1,1 1 1,-1 0 0,0-1-1,1 1 1,-1-1 0,1 1-1,-1-1 1,1 1 0,-1-1 0,1 1-1,-1-1 1,1 1 0,-1-1-1,1 0 1,0 1 0,-1-1-1,2 0 1,28 6 4,-21-6-6,1-1 0,0 0 0,-1 0 0,13-4 0,-14 2-49,1-1 0,-1-1 0,0 0 1,10-7-1,-13 8 7,0 0 0,0 1 0,0 0 0,0-1 0,1 2 1,0-1-1,-1 1 0,1 0 0,0 0 0,12-2 0,-17 4 44,0 0-1,0 1 0,-1-1 0,1 0 0,0 1 0,0-1 1,-1 1-1,1-1 0,0 1 0,0-1 0,-1 1 0,1-1 1,-1 1-1,1 0 0,0-1 0,-1 1 0,0 0 1,1-1-1,-1 1 0,1 0 0,-1 0 0,0 0 0,1-1 1,-1 1-1,0 0 0,0 0 0,0 1 0,6 33 394,-4-17-115,-1-16-281,1 0 1,-1 0-1,0 0 0,0 0 0,1-1 0,-1 1 0,1-1 0,0 1 1,-1-1-1,1 1 0,0-1 0,0 0 0,0 0 0,0 0 0,0 0 1,0 0-1,0 0 0,0-1 0,0 1 0,0-1 0,1 1 0,-1-1 1,0 0-1,0 0 0,1 0 0,-1 0 0,0 0 0,0 0 0,3-1 0,7-1-932,-1 0-1,0 0 0,0-1 0,15-5 0,7-5-4787,0-3-2200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0.648"/>
    </inkml:context>
    <inkml:brush xml:id="br0">
      <inkml:brushProperty name="width" value="0.025" units="cm"/>
      <inkml:brushProperty name="height" value="0.025" units="cm"/>
    </inkml:brush>
  </inkml:definitions>
  <inkml:trace contextRef="#ctx0" brushRef="#br0">80 309 9321,'0'0'14910,"-8"4"-14328,0 0-393,1 0 0,0 0 1,0 1-1,-10 8 0,15-11-100,-1 0 1,1 1-1,0-1 0,0 0 1,0 1-1,1 0 1,-1-1-1,0 1 0,1 0 1,0 0-1,0 0 0,0 0 1,0 0-1,0 0 0,0 0 1,1 0-1,0 0 0,-1 0 1,2 4-1,-1-5-78,0-1 0,1 0 0,-1 0 0,1 0 1,-1 0-1,1 0 0,0 0 0,-1-1 0,1 1 0,0 0 0,0 0 0,0 0 0,0-1 0,0 1 1,0 0-1,0-1 0,0 1 0,0-1 0,0 1 0,0-1 0,0 1 0,0-1 0,0 0 0,0 0 1,0 1-1,0-1 0,1 0 0,-1 0 0,0 0 0,0 0 0,0 0 0,0-1 0,0 1 0,1 0 1,-1 0-1,0-1 0,0 1 0,2-2 0,2 1 18,1 0 0,-1-1 0,1 0 0,-1 0-1,0 0 1,8-6 0,-1-2 69,-1-1-1,-1 0 1,0-1 0,-1 0-1,0-1 1,-1 0-1,0 0 1,8-21-1,1-7 1287,19-68 0,-31 87-810,-4 13-316,-4 11-150,-5 17-108,0-1 0,1 1 0,1 0 0,0 0 0,2 1 0,0-1 0,1 1 0,1 0 0,1 0 0,2 21 0,-1-38 0,0 0 0,1 0 0,-1-1 0,1 1 0,0 0 0,0-1 0,0 1 0,0-1 0,0 1 0,1-1 0,-1 0 0,1 1 0,-1-1 0,1 0 0,0 0 0,0 0 0,0 0 0,0 0 0,0-1 0,0 1 0,0-1 0,1 1 0,-1-1 0,1 0 0,-1 0 0,1 0 0,-1 0 0,1 0 0,0 0 0,-1-1 0,1 1 0,0-1 0,0 0 0,-1 0 0,1 0 0,0 0 0,0-1 0,3 0 0,3 0 0,-1-1 0,1 1 0,-1-2 0,0 1 0,0-1 0,0-1 0,0 1 0,0-1 0,-1-1 0,14-10 0,24-31 0,-42 43 0,-1-1 0,1 1 0,-1-1 0,0 0 0,0 0 0,0 1 0,-1-1 0,1-1 0,-1 1 0,0 0 0,0 0 0,1-7 0,-3 11 0,1-1 0,0 1 0,0 0 0,0-1 0,-1 1 0,1-1 0,0 1 0,-1-1 0,1 1 0,0 0 0,-1-1 0,1 1 0,-1 0 0,1-1 0,0 1 0,-1 0 0,1 0 0,-1 0 0,1-1 0,-1 1 0,1 0 0,-1 0 0,1 0 0,-1 0 0,1 0 0,-1 0 0,1 0 0,-1 0 0,1 0 0,-1 0 0,1 0 0,-1 0 0,1 0 0,-1 0 0,1 0 0,-1 0 0,1 1 0,-1-1 0,1 0 0,-1 0 0,1 1 0,0-1 0,-1 0 0,0 1 0,-23 11 0,19-8 0,1 0 0,-1 0 0,1 0 0,-1 0 0,1 1 0,1-1 0,-1 1 0,1 0 0,0 0 0,0 0 0,0 1 0,1-1 0,-1 1 0,1-1 0,1 1 0,-1 0 0,1 0 0,0 0 0,0 0 0,1 0 0,0 0 0,0 0 0,1 9 0,0-13 0,1 0 0,-1 0 0,0 0 0,1-1 0,-1 1 0,1 0 0,-1-1 0,1 1 0,0-1 0,0 0 0,0 1 0,0-1 0,0 0 0,0 0 0,0 0 0,0 0 0,0-1 0,0 1 0,1-1 0,-1 1 0,0-1 0,0 0 0,1 0 0,-1 0 0,0 0 0,0 0 0,4-1 0,4 1 0,0-1 0,0 0 0,-1-1 0,1 0 0,10-4 0,-6 0 0,-1-1 0,-1 0 0,0-1 0,0-1 0,0 0 0,-1 0 0,0-1 0,-1-1 0,0 0 0,-1 0 0,0-1 0,8-14 0,-2 1 0,-1 0 0,-1-1 0,-2 0 0,0-1 0,8-35 0,-18 58 0,0 0 0,1-1 0,-1 0 0,0 1 0,-1-1 0,1 0 0,-1 0 0,0 1 0,0-1 0,-1-9 0,0 13 0,1 1 0,0 0 0,-1-1 0,1 1 0,-1 0 0,1-1 0,0 1 0,-1 0 0,1-1 0,-1 1 0,1 0 0,-1 0 0,1 0 0,-1-1 0,1 1 0,-1 0 0,1 0 0,-1 0 0,1 0 0,-1 0 0,1 0 0,-1 0 0,1 0 0,-1 0 0,1 0 0,-1 0 0,1 0 0,-1 0 0,1 1 0,-1-1 0,1 0 0,-1 0 0,1 1 0,-1-1 0,1 0 0,0 0 0,-1 1 0,1-1 0,-1 0 0,1 1 0,-19 14 0,7 0 0,1 1 0,0 0 0,1 1 0,1 0 0,0 0 0,2 1 0,0 0 0,1 0 0,0 1 0,2 0 0,0 0 0,1 0 0,1 0 0,1 0 0,1 1 0,2 21 0,-2-39-138,0 0 0,1 0 1,-1-1-1,1 1 0,-1 0 0,1-1 0,0 1 0,-1 0 1,1-1-1,0 1 0,0-1 0,0 1 0,0-1 1,1 0-1,-1 1 0,0-1 0,1 0 0,-1 0 1,0 0-1,1 0 0,-1 0 0,1 0 0,0 0 0,-1-1 1,1 1-1,0 0 0,-1-1 0,1 1 0,0-1 1,0 0-1,-1 0 0,1 0 0,0 0 0,0 0 1,0 0-1,-1 0 0,3-1 0,2 1-783,0-1 0,0-1 0,0 1 1,0-1-1,-1 0 0,1 0 0,-1-1 0,1 0 0,9-6 0,10-10-8047</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1.008"/>
    </inkml:context>
    <inkml:brush xml:id="br0">
      <inkml:brushProperty name="width" value="0.025" units="cm"/>
      <inkml:brushProperty name="height" value="0.025" units="cm"/>
    </inkml:brush>
  </inkml:definitions>
  <inkml:trace contextRef="#ctx0" brushRef="#br0">135 9 8456,'0'0'21562,"-10"-3"-19480,5 1-2022,0 1-1,-1 0 1,1 0 0,-1 1 0,1-1 0,-1 1-1,0 0 1,1 1 0,-1-1 0,-6 3 0,9-2-60,0-1 0,0 1 1,0 0-1,0 0 0,0 1 1,0-1-1,0 1 1,1-1-1,-1 1 0,1 0 1,-1 0-1,1 0 0,0 0 1,0 0-1,0 1 0,0-1 1,0 0-1,0 1 0,1 0 1,-1-1-1,1 1 1,0 0-1,0 0 0,0 0 1,-1 3-1,2-4 0,0-1-1,0 1 1,0-1 0,0 1-1,0-1 1,0 1-1,0-1 1,1 1 0,-1-1-1,1 1 1,-1-1 0,1 1-1,-1-1 1,1 1 0,0-1-1,0 0 1,-1 0-1,1 1 1,0-1 0,0 0-1,0 0 1,1 0 0,-1 0-1,0 0 1,0 0-1,0 0 1,1-1 0,-1 1-1,1 0 1,-1-1 0,0 1-1,1-1 1,-1 1 0,3 0-1,9 2-18,0 0-1,0-1 0,17 1 0,-6-1-53,-14 0-78,28 5-375,-37-7 532,0 0-1,0 0 0,0 1 1,0-1-1,0 0 1,1 1-1,-1-1 1,0 1-1,-1-1 1,1 1-1,0-1 1,0 1-1,0 0 1,0-1-1,0 1 1,-1 0-1,1 0 1,0-1-1,0 1 1,-1 0-1,1 0 1,-1 0-1,1 0 1,-1 0-1,1 0 1,-1 1-1,-1 1 37,-1 0 0,0 0-1,0 0 1,-1-1 0,1 1 0,0-1 0,-1 0-1,0 0 1,1 0 0,-1 0 0,0 0 0,0 0-1,0-1 1,0 1 0,-6 1 0,2 0-17,3-1-33,-2 2-382,0 0 0,0-1 0,0 0 0,0-1 0,0 1 1,-1-1-1,1 0 0,-1-1 0,0 0 0,0 0 0,1 0 0,-10-1 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1.352"/>
    </inkml:context>
    <inkml:brush xml:id="br0">
      <inkml:brushProperty name="width" value="0.025" units="cm"/>
      <inkml:brushProperty name="height" value="0.025" units="cm"/>
    </inkml:brush>
  </inkml:definitions>
  <inkml:trace contextRef="#ctx0" brushRef="#br0">1 38 18802,'0'0'11018,"71"-8"-10057,-26 1-577,2 0-319,1 5-258,-3-1-1728,-4-2-3429,-5 0-6116</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1.960"/>
    </inkml:context>
    <inkml:brush xml:id="br0">
      <inkml:brushProperty name="width" value="0.025" units="cm"/>
      <inkml:brushProperty name="height" value="0.025" units="cm"/>
    </inkml:brush>
  </inkml:definitions>
  <inkml:trace contextRef="#ctx0" brushRef="#br0">75 1 16752,'0'0'7879,"-6"11"-6501,5-10-1317,-42 83 3747,39-75-3487,1 0 0,0 0 0,0 0 0,0 1 0,1 0 0,1-1 0,-1 1 0,1 18 0,3-27-321,0 0 0,0 0 0,0 0 0,0 0 0,0-1 0,0 1 0,0-1 0,0 1 0,0-1 0,0 1 0,0-1 0,0 0 0,0 0 0,0 0 0,0-1 0,0 1 0,0 0 0,2-1 0,1 0 0,70-12 0,-62 10 0,0 0 0,0 1 0,0 0 0,0 0 0,1 2 0,18 1 0,-30-1 0,0 1 0,-1-1 0,1 1 0,0 0 0,0-1 0,-1 1 0,1 0 0,0 0 0,-1 1 0,1-1 0,-1 0 0,1 0 0,-1 1 0,0-1 0,1 1 0,-1-1 0,0 1 0,0-1 0,0 1 0,0 0 0,0 0 0,-1-1 0,1 1 0,-1 0 0,1 0 0,-1 0 0,1 0 0,-1 0 0,0 0 0,0-1 0,0 1 0,0 0 0,0 0 0,-1 3 0,1 0 0,-1 0 0,0 0 0,1 0 0,-2 0 0,1 0 0,-1 0 0,1-1 0,-1 1 0,0-1 0,-1 1 0,1-1 0,-6 7 0,0-4 0,0-1 0,0 0 0,-1 0 0,1-1 0,-1-1 0,0 1 0,-1-1 0,1-1 0,-1 1 0,0-2 0,0 1 0,0-1 0,0-1 0,0 0 0,0 0 0,0-1 0,0-1 0,0 1 0,-12-4 0,20 4 1,-1-1 1,1 0-1,-1 0 1,1 0-1,0-1 0,-1 1 1,1 0-1,0-1 1,0 1-1,0-1 0,0 0 1,0 0-1,1 0 1,-1 0-1,0 0 1,1 0-1,0 0 0,-3-5 1,4 6-26,-1 0-1,1-1 1,0 1 0,-1 0 0,1 0 0,0-1 0,0 1-1,0 0 1,0 0 0,0-1 0,0 1 0,0 0 0,0 0 0,0 0-1,1-1 1,-1 1 0,1 0 0,-1 0 0,1 0 0,-1-1-1,1 1 1,-1 0 0,1 0 0,0 0 0,0 0 0,0 0-1,-1 1 1,1-1 0,0 0 0,0 0 0,0 0 0,0 1 0,0-1-1,1 0 1,-1 1 0,0-1 0,0 1 0,0 0 0,2-1-1,54-14-8575,-22 7 1516</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2.287"/>
    </inkml:context>
    <inkml:brush xml:id="br0">
      <inkml:brushProperty name="width" value="0.025" units="cm"/>
      <inkml:brushProperty name="height" value="0.025" units="cm"/>
    </inkml:brush>
  </inkml:definitions>
  <inkml:trace contextRef="#ctx0" brushRef="#br0">33 0 11851,'0'0'19763,"-25"48"-18610,21-31-1153,1-2 0,3-2 0,0-4 0,0-4 0,10-4 0,-1-1-352,1 0-2371,-3-8-1793,-3-6-3139</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2.645"/>
    </inkml:context>
    <inkml:brush xml:id="br0">
      <inkml:brushProperty name="width" value="0.025" units="cm"/>
      <inkml:brushProperty name="height" value="0.025" units="cm"/>
    </inkml:brush>
  </inkml:definitions>
  <inkml:trace contextRef="#ctx0" brushRef="#br0">12 1 5894,'0'0'21866,"1"10"-20147,-7 159 1472,-1 2-3142,12-131-3228,8-18-7191,-4-16 969</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2.989"/>
    </inkml:context>
    <inkml:brush xml:id="br0">
      <inkml:brushProperty name="width" value="0.025" units="cm"/>
      <inkml:brushProperty name="height" value="0.025" units="cm"/>
    </inkml:brush>
  </inkml:definitions>
  <inkml:trace contextRef="#ctx0" brushRef="#br0">112 7 19058,'0'0'10864,"-10"-2"-9354,7 2-1473,0-1-1,-1 1 0,1 0 1,-1 0-1,1 0 0,-1 0 1,1 0-1,-1 1 0,1 0 0,-1-1 1,1 2-1,0-1 0,-1 0 1,1 0-1,0 1 0,0 0 1,0 0-1,0 0 0,0 0 0,0 0 1,1 0-1,-1 1 0,1-1 1,0 1-1,-1 0 0,1 0 1,0 0-1,1 0 0,-1 0 0,0 0 1,1 0-1,0 0 0,0 1 1,-2 6-1,2-8-35,0 1-1,1-1 1,-1 1-1,0-1 1,1 1 0,-1-1-1,1 1 1,0-1 0,0 1-1,0 0 1,0-1-1,0 1 1,1-1 0,-1 1-1,2 4 1,-1-6 0,0 0 0,-1 0 0,1 0 0,0 0 0,0 0 0,0 0 0,0 0 0,0 0 0,0-1 0,0 1-1,0 0 1,0-1 0,1 1 0,-1-1 0,0 1 0,0-1 0,0 1 0,1-1 0,-1 0 0,0 0 0,1 0 0,1 0 0,5 0 3,-1-1-1,1 0 1,0-1-1,-1 0 1,1 0-1,-1 0 1,1-1-1,12-7 1,52-37-151,-54 34 92,1 0-1,0 2 1,22-10 0,-40 20 56,-1 1 0,0 0 1,0 0-1,0 0 0,1 0 0,-1 0 1,0 0-1,0 0 0,1 0 1,-1 0-1,0 0 0,0 0 1,1 0-1,-1 0 0,0 0 1,0 0-1,1 0 0,-1 0 0,0 0 1,0 1-1,0-1 0,1 0 1,-1 0-1,0 0 0,0 0 1,0 0-1,1 1 0,-1-1 0,0 0 1,0 0-1,0 0 0,0 0 1,1 1-1,-1-1 0,0 0 1,0 0-1,0 1 0,0-1 1,0 0-1,0 0 0,0 0 0,0 1 1,0-1-1,1 18 118,-6 19 71,5-36-188,-1 1-2,1-1 0,-1 0 0,1 1 0,-1-1 0,1 1 0,0-1 0,0 1 0,0-1 0,0 1 0,0-1 0,0 1 0,0-1 0,0 1 0,0-1 0,1 0 0,-1 1 0,1-1 0,-1 1 0,1-1 0,0 0 0,-1 1 0,1-1 0,0 0 0,0 0 0,0 1 0,0-1 0,0 0 0,0 0 0,0 0 0,0 0 0,0 0 0,1-1 0,-1 1 0,0 0 0,3 1 0,1-2 0,0 1 0,-1-1 0,1 0 0,0 0 0,0 0 0,0-1 0,0 1 0,0-1 0,-1 0 0,8-3 0,7-2-1053,0 2 1,0 0-1,1 1 1,-1 2-1,31-1 1,-48 2 306,0 0 1,0 0 0,-1 0 0,1 0-1,0 0 1,-1-1 0,1 1 0,0-1 0,-1 1-1,1-1 1,-1 0 0,1 1 0,-1-1-1,2-1 1,12-11-7129</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33.394"/>
    </inkml:context>
    <inkml:brush xml:id="br0">
      <inkml:brushProperty name="width" value="0.025" units="cm"/>
      <inkml:brushProperty name="height" value="0.025" units="cm"/>
    </inkml:brush>
  </inkml:definitions>
  <inkml:trace contextRef="#ctx0" brushRef="#br0">0 50 2787,'0'0'18801,"11"-7"-15032,-11 7-3720,63-33 4512,-59 32-4396,0-1-1,1 0 1,-1 1 0,1 0 0,0 0-1,-1 0 1,1 1 0,0 0-1,-1-1 1,1 2 0,0-1-1,0 0 1,-1 1 0,1 0 0,-1 0-1,6 2 1,-8-2-165,-1 0 0,1 0 0,0 1 0,-1-1 0,0 0 0,1 1 0,-1-1 0,0 1 0,1-1 0,-1 1 0,0 0 0,0-1 0,0 1 0,0 0 0,-1 0 0,1-1 0,0 1 0,-1 0 0,1 0 0,-1 0 0,0 0 0,0 0 0,0 0 0,0 0 0,0 0 0,0 0 0,0 0 0,0 0 0,-1 0 0,1 0 0,-1 0 0,-1 2 0,0 4 0,-1 0 0,-1 0 0,1 0 0,-1-1 0,-10 14 0,-13 11 0,21-26 0,1-1 0,0 1 0,-1 0 0,2 0 0,-1 1 0,1-1 0,0 1 0,0 0 0,1 0 0,0 1 0,0-1 0,1 1 0,-3 13 0,5-19 0,1-1 0,-1 0 0,1 0 0,0 0 0,-1 0 0,1 0 0,0 0 0,0 0 0,0 0 0,-1 0 0,1 0 0,0-1 0,0 1 0,0 0 0,1 0 0,-1-1 0,0 1 0,0-1 0,0 1 0,0-1 0,1 0 0,-1 1 0,0-1 0,0 0 0,0 0 0,1 0 0,-1 0 0,0 0 0,1 0 0,1 0 0,48-1 0,-45 0 0,10 0-86,0-1-1,-1 0 1,1-1-1,-1-1 1,1 0-1,-1-1 1,0-1-1,-1-1 1,18-9-1,-32 16-319,1-1 0,0 1-1,-1-1 1,1 1 0,-1 0-1,1-1 1,-1 1 0,1-1-1,-1 0 1,1 1 0,-1-1-1,1 1 1,-1-1 0,0 0-1,1 1 1,-1-1 0,0 0-1,0 0 1,1 1 0,-1-1-1,0 0 1,0 1 0,0-1-1,0 0 1,0 0 0,0 0-1,-14-12-6236,-38 1 1436,44 10 4678,-97-18 3863,44 9 4521,39 6 4498,97 6-12112,82-2 296,-55-12-5948,-53 1-5618</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53.146"/>
    </inkml:context>
    <inkml:brush xml:id="br0">
      <inkml:brushProperty name="width" value="0.025" units="cm"/>
      <inkml:brushProperty name="height" value="0.025" units="cm"/>
    </inkml:brush>
  </inkml:definitions>
  <inkml:trace contextRef="#ctx0" brushRef="#br0">2292 74 7976,'-221'-42'5383,"128"28"-4525,-148-3 1,148 17-782,-1 4 0,-116 20 0,151-12 153,1 2 0,0 2 1,1 3-1,-90 44 0,82-29-114,1 4 0,1 2-1,3 3 1,1 2 0,3 3-1,1 3 1,3 2 0,2 2-1,3 2 1,2 2 0,3 2-1,2 2 1,4 1 0,2 2-1,3 2 1,3 0 0,-36 139-1,39-96-102,6 0 0,4 2 0,5 0-1,9 200 1,6-257 5,3-1 0,2 0 0,3 0 0,2-1 0,2-1 0,2 0 0,3-2 0,2 0 0,2-1 0,3-2 0,1-1 0,3-2 0,1 0 0,47 45 0,-40-48-15,1-3 0,2-1 0,1-3 0,2-1-1,1-3 1,2-1 0,0-3 0,2-2 0,1-3 0,1-1-1,1-3 1,1-3 0,96 15 0,-91-24-13,0-3 0,0-3 1,0-2-1,0-3 0,0-2 0,60-16 0,-49 4 26,-2-4 0,0-2 0,-1-3 0,105-61 0,-68 24-57,-3-4 1,-2-5 0,-5-4 0,-2-4 0,111-128 0,-118 108 195,-4-4 0,-5-4 0,-4-2-1,105-222 1,-140 246 542,-4-2 0,-4 0 0,26-130 0,-47 167-508,-2 0-1,-2-1 1,-3 0 0,-2 1 0,-3-1-1,-2 0 1,-16-80 0,13 106-115,-1 0 0,-1 0 0,-1 1 0,-2 0 0,0 1 0,-2 1 0,-1 0 1,-1 0-1,-1 2 0,-1 0 0,-1 1 0,-1 1 0,-1 1 0,-1 1 0,-1 0 0,0 2 0,-1 1 1,-1 1-1,0 1 0,-1 1 0,-1 1 0,0 1 0,0 2 0,-51-11 0,16 9-381,-1 4 0,-1 2 0,1 3 0,-105 10 0,-249 58-6438,188-18 243</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14.319"/>
    </inkml:context>
    <inkml:brush xml:id="br0">
      <inkml:brushProperty name="width" value="0.025" units="cm"/>
      <inkml:brushProperty name="height" value="0.025" units="cm"/>
    </inkml:brush>
  </inkml:definitions>
  <inkml:trace contextRef="#ctx0" brushRef="#br0">1 587 13901,'0'0'2595,"24"-49"-1506,18 1-481,10-13-320,13-6 1,5-6-193,5 6-32,-6 6-64,-7 9-545,-11 12-896,-15 3-2146,-11 5-5766</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51.877"/>
    </inkml:context>
    <inkml:brush xml:id="br0">
      <inkml:brushProperty name="width" value="0.025" units="cm"/>
      <inkml:brushProperty name="height" value="0.025" units="cm"/>
    </inkml:brush>
  </inkml:definitions>
  <inkml:trace contextRef="#ctx0" brushRef="#br0">26 448 7815,'0'0'8072,"12"-9"-7570,153-89-5190,-3 4-1292,-86 40 6334,-10-8 4253,-65 61-4422,0 0-1,0 0 1,1 0 0,-2 0-1,1 0 1,0 0 0,0 0-1,0 0 1,0 0-1,-1 0 1,1 0 0,0 0-1,-1-1 1,1 1 0,-1 0-1,0-1 1,1 1 0,-1-3-1,-1 4-70,1-1-1,-1 1 1,0 0-1,0 0 1,0 0-1,0-1 1,1 1-1,-1 0 1,0 0-1,0 0 1,0 0-1,0 0 1,1 1-1,-1-1 0,0 0 1,0 0-1,0 0 1,1 1-1,-1-1 1,-1 1-1,-52 25 1294,-249 177 1812,290-192-2980,30-18-98,31-17-57,249-172-377,-357 220 1616,-375 203 711,681-338-3507,-15 17 542,34-15 688,-256 105 297,28-14-12,-36 18 16,1-1 0,-1 0 0,0 1 1,1-1-1,-1 0 0,0 0 0,0 0 0,0 0 1,0 0-1,0 0 0,0 0 0,0 0 0,0-1 1,0 1-1,-1 0 0,1 0 0,-1-1 1,1 1-1,0-1 0,-1-1 0,0 2 12,-1 0 0,0 0 1,0 0-1,-1 0 0,1 0 0,0 1 0,0-1 1,0 0-1,0 1 0,-1-1 0,1 1 0,0-1 0,-1 1 1,1 0-1,0-1 0,-1 1 0,1 0 0,0 0 0,-1 0 1,1 0-1,0 0 0,-1 0 0,1 0 0,-2 1 0,-3-1 130,-28 0 139,-1 0 1,1 3-1,-1 1 0,1 1 1,-65 20-1,77-18-358,0 2 0,1 1 0,0 0 0,0 2 1,2 0-1,-1 1 0,2 1 0,-1 1 0,-29 32 0,-29 47-3650,29-33-4262,12-21-5330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3.712"/>
    </inkml:context>
    <inkml:brush xml:id="br0">
      <inkml:brushProperty name="width" value="0.025" units="cm"/>
      <inkml:brushProperty name="height" value="0.025" units="cm"/>
    </inkml:brush>
  </inkml:definitions>
  <inkml:trace contextRef="#ctx0" brushRef="#br0">365 74 11627,'0'0'2920,"6"-8"-277,-1 2-1745,15-22 561,-14 3 3262,-6 24-4601,-1 0 0,0 1-1,1-1 1,-1 1 0,0-1-1,0 1 1,1-1 0,-1 1-1,0 0 1,0-1 0,0 1-1,1 0 1,-1 0 0,0 0-1,0-1 1,0 1-1,0 0 1,0 0 0,1 0-1,-1 0 1,0 0 0,0 1-1,0-1 1,0 0 0,0 0-1,1 0 1,-1 1 0,0-1-1,-1 1 1,-28 8-101,0 6 148,1 2 1,1 0-1,0 2 1,2 1-1,0 1 1,1 1-1,1 2 0,2 0 1,0 1-1,-19 29 1,34-43-23,1 0 0,0 1-1,0-1 1,2 1 0,-7 21 0,10-30-121,0-1 0,0 1 1,0 0-1,1 0 0,-1 0 0,1-1 1,0 1-1,0 0 0,0 0 0,0 0 0,1 0 1,-1-1-1,1 1 0,-1 0 0,1 0 1,0-1-1,0 1 0,0 0 0,1-1 0,-1 1 1,1-1-1,-1 0 0,1 1 0,0-1 1,0 0-1,0 0 0,0 0 0,0 0 0,0 0 1,0-1-1,4 3 0,7 0 47,-1 1 0,1-1 0,1-1 0,-1-1 0,0 0 0,1 0 0,17-1 0,5-1-905,55-8 0,-77 6-430,0-1 0,0 0-1,19-9 1,14-10-7687,-22 5-3332</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4.069"/>
    </inkml:context>
    <inkml:brush xml:id="br0">
      <inkml:brushProperty name="width" value="0.025" units="cm"/>
      <inkml:brushProperty name="height" value="0.025" units="cm"/>
    </inkml:brush>
  </inkml:definitions>
  <inkml:trace contextRef="#ctx0" brushRef="#br0">13 0 14798,'0'0'6854,"0"60"-3811,-1-33-448,-5 4-1058,2-3-768,2 1-577,2-4-64,0-7-96,2-4-384,10-7-993,4-7-833,4-7-32,1-15-1282,1-6-2626,-2-9-5188</inkml:trace>
  <inkml:trace contextRef="#ctx0" brushRef="#br0" timeOffset="1">184 19 12524,'0'0'8104,"-8"74"-5766,-2-39-801,0 6-384,4 0-64,1-1-512,5-3-417,0-4-128,0-8-1601,0-9-1634,0-11-993</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4.443"/>
    </inkml:context>
    <inkml:brush xml:id="br0">
      <inkml:brushProperty name="width" value="0.025" units="cm"/>
      <inkml:brushProperty name="height" value="0.025" units="cm"/>
    </inkml:brush>
  </inkml:definitions>
  <inkml:trace contextRef="#ctx0" brushRef="#br0">0 33 9545,'0'0'20980,"68"-7"-20019,-31 6-673,3-1-224,4 2-320,-3-5-1890,3 0-3395,6-7-4004</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4.784"/>
    </inkml:context>
    <inkml:brush xml:id="br0">
      <inkml:brushProperty name="width" value="0.025" units="cm"/>
      <inkml:brushProperty name="height" value="0.025" units="cm"/>
    </inkml:brush>
  </inkml:definitions>
  <inkml:trace contextRef="#ctx0" brushRef="#br0">189 1 14125,'0'0'13837,"-20"70"-11338,16-41-898,1 3-1056,3 2-385,0 1-160,0-2-288,5-5-1154,4-3-1056,0-7-1185,-8-7-898,2-7 1250</inkml:trace>
  <inkml:trace contextRef="#ctx0" brushRef="#br0" timeOffset="1">1 156 14189,'0'0'14030,"55"-15"-13454,-17 15-320,11 0-191,-3 0-194,3 0-1953,0 0-2882,2 0-5670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5.125"/>
    </inkml:context>
    <inkml:brush xml:id="br0">
      <inkml:brushProperty name="width" value="0.025" units="cm"/>
      <inkml:brushProperty name="height" value="0.025" units="cm"/>
    </inkml:brush>
  </inkml:definitions>
  <inkml:trace contextRef="#ctx0" brushRef="#br0">311 43 20499,'0'0'9615,"-13"-8"-8798,5 2-720,4 3-86,1 0-1,0 0 1,-1 1 0,1 0-1,-1-1 1,0 1-1,1 1 1,-1-1 0,0 0-1,0 1 1,0 0-1,-1 0 1,1 0 0,0 0-1,0 1 1,0 0-1,-1 0 1,1 0 0,0 0-1,-8 2 1,0 2-10,-1 1-1,1 0 1,1 1 0,-1 1-1,1-1 1,0 2 0,0 0 0,1 0-1,0 1 1,1 0 0,0 0-1,0 1 1,1 1 0,-11 16 0,18-26-5,1 1 0,-1 0 1,0 0-1,0-1 0,1 1 1,-1 0-1,1 0 1,0 0-1,-1 0 0,1 0 1,0 0-1,0 0 1,0-1-1,0 1 0,1 0 1,-1 0-1,0 0 0,1 0 1,-1 0-1,1 0 1,0-1-1,0 1 0,-1 0 1,1 0-1,0-1 0,1 1 1,-1-1-1,0 1 1,0-1-1,1 1 0,-1-1 1,1 0-1,-1 0 1,1 0-1,-1 0 0,1 0 1,0 0-1,2 1 0,8 4-233,1-1 0,0-1 0,0 0 0,20 3 0,-11-2-454,-4-1 220,-2-1 165,0 1 1,-1 1-1,1 1 0,17 8 0,-31-13 375,1 0 0,-1 0 0,0 0 0,0 1 0,1-1 0,-1 1 0,0-1 0,0 1 0,0 0 0,-1 0 0,1 0 0,0 0 0,-1 0 0,1 0 0,-1 0 0,0 1 0,0-1 0,0 0 0,0 1 0,0-1 1,0 1-1,-1 0 0,1-1 0,-1 1 0,1-1 0,-1 1 0,0 0 0,0-1 0,-1 1 0,1-1 0,0 1 0,-1 0 0,0 2 0,-1-2 34,0 1 1,0-1 0,0 0 0,0 0 0,0 0 0,-1-1-1,0 1 1,1-1 0,-1 1 0,0-1 0,0 0-1,0 0 1,0 0 0,0 0 0,-7 2 0,-55 19 1393,59-21-1479,-21 5-18,0-1 0,-1-1 0,0-1 0,-45 0 0,73-4-29,0 0 0,0 0 0,-1 0 0,1 0 0,0 0 0,-1 0 0,1 0 0,0 0 0,0 0 1,-1 0-1,1 0 0,0 0 0,-1 0 0,1 0 0,0 0 0,0 0 0,-1 0 0,1 0 0,0 0 0,-1-1 0,1 1 0,0 0 0,0 0 0,-1 0 0,1 0 0,0-1 0,0 1 1,0 0-1,-1 0 0,1-1 0,0 1 0,0 0 0,0 0 0,0-1 0,-1 1 0,1 0 0,0 0 0,0-1 0,0 1 0,0 0 0,0-1 0,0 1 0,0 0 0,0 0 0,0-1 0,0 1 1,0 0-1,0-1 0,0 1 0,0 0 0,0 0 0,0-1 0,0 1 0,0 0 0,1-1 0,-1 1 0,0 0 0,0 0 0,0-1 0,1 1 0,13-16-9432,13-3-10894</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5.746"/>
    </inkml:context>
    <inkml:brush xml:id="br0">
      <inkml:brushProperty name="width" value="0.025" units="cm"/>
      <inkml:brushProperty name="height" value="0.025" units="cm"/>
    </inkml:brush>
  </inkml:definitions>
  <inkml:trace contextRef="#ctx0" brushRef="#br0">17 0 13389,'0'0'14253,"-6"53"-12972,0-14-416,3 4-256,2-3-33,1-3-95,0-4-321,7-9-32,7-7-384,-1-7-1186,4-10-2145,-1 0-2755,2-17-4997</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6.091"/>
    </inkml:context>
    <inkml:brush xml:id="br0">
      <inkml:brushProperty name="width" value="0.025" units="cm"/>
      <inkml:brushProperty name="height" value="0.025" units="cm"/>
    </inkml:brush>
  </inkml:definitions>
  <inkml:trace contextRef="#ctx0" brushRef="#br0">140 1 15375,'0'0'10890,"-17"51"-8232,11-26-800,4 0-929,2 2-513,0 0-320,11 2-63,1-1-674,0-1-1089,-6-3-1120,-3-3 255,-3-6 257,-1-5-897,-11-7-2242,-3-3-1666</inkml:trace>
  <inkml:trace contextRef="#ctx0" brushRef="#br0" timeOffset="1">1 158 4676,'0'0'19859,"76"-20"-19506,-27 24-161,7-3-609,5-1-3971,6-2-13517</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58.486"/>
    </inkml:context>
    <inkml:brush xml:id="br0">
      <inkml:brushProperty name="width" value="0.025" units="cm"/>
      <inkml:brushProperty name="height" value="0.025" units="cm"/>
    </inkml:brush>
  </inkml:definitions>
  <inkml:trace contextRef="#ctx0" brushRef="#br0">21 1 11787,'0'0'14318,"0"8"-13293,2 40 86,-2 0 0,-10 80 1,-2 41-448,12-163-895,-1 6 332,1-1-1,1 0 0,0 0 1,3 13-1,-4-23-180,1 0-1,-1 0 1,0 0-1,1 1 0,-1-1 1,1 0-1,-1 0 1,1 0-1,0 0 1,-1 0-1,1 0 1,0 0-1,0 0 1,0 0-1,0-1 1,0 1-1,-1 0 1,2 0-1,0 0 1,0-1-166,-1 1 1,1-1 0,-1 0-1,1-1 1,-1 1 0,0 0-1,1 0 1,-1-1 0,1 1-1,-1-1 1,0 1-1,1-1 1,-1 1 0,0-1-1,0 0 1,1 0 0,-1 0-1,0 0 1,0 1 0,0-1-1,1-2 1,19-25-6727,-2-11-5931</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58.844"/>
    </inkml:context>
    <inkml:brush xml:id="br0">
      <inkml:brushProperty name="width" value="0.025" units="cm"/>
      <inkml:brushProperty name="height" value="0.025" units="cm"/>
    </inkml:brush>
  </inkml:definitions>
  <inkml:trace contextRef="#ctx0" brushRef="#br0">198 0 19186,'0'0'1377,"-20"48"321,7-13 768,2 6 1,-2 3-866,6 2-928,2-2-321,2-4-256,3-7-64,0-5 32,0-6-32,5-8-288,3-7-769,-6-7-1697,-2-21-8201</inkml:trace>
  <inkml:trace contextRef="#ctx0" brushRef="#br0" timeOffset="1">1 106 17008,'0'0'12140,"51"-4"-9962,-15-2-1025,9 0-865,3-4-288,5 2-224,1-3-1794,-3 1-2819,-5-3-2690,-7 0-6918</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59.187"/>
    </inkml:context>
    <inkml:brush xml:id="br0">
      <inkml:brushProperty name="width" value="0.025" units="cm"/>
      <inkml:brushProperty name="height" value="0.025" units="cm"/>
    </inkml:brush>
  </inkml:definitions>
  <inkml:trace contextRef="#ctx0" brushRef="#br0">21 0 3908,'0'0'27802,"26"26"-47020</inkml:trace>
  <inkml:trace contextRef="#ctx0" brushRef="#br0" timeOffset="1">35 219 19827,'0'0'12940,"-34"28"-12940,44-28 0,1 0-2242,-4-8-7431</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2.621"/>
    </inkml:context>
    <inkml:brush xml:id="br0">
      <inkml:brushProperty name="width" value="0.025" units="cm"/>
      <inkml:brushProperty name="height" value="0.025" units="cm"/>
    </inkml:brush>
  </inkml:definitions>
  <inkml:trace contextRef="#ctx0" brushRef="#br0">0 1 12268,'0'0'13612,"5"11"-10937,14 32-502,37 60 0,-48-89-2385,1-2 0,0 1 0,0-1 0,1 0 0,1-1 0,0-1 0,1 1 0,-1-2 0,21 13 0,-4-14-5343,-9-11-1579,-3-9-933</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2.963"/>
    </inkml:context>
    <inkml:brush xml:id="br0">
      <inkml:brushProperty name="width" value="0.025" units="cm"/>
      <inkml:brushProperty name="height" value="0.025" units="cm"/>
    </inkml:brush>
  </inkml:definitions>
  <inkml:trace contextRef="#ctx0" brushRef="#br0">227 1 19218,'0'0'3491,"-47"54"-832,27-22-193,-3 5-992,-1 7-577,1 3-449,4 5-192,0 0-96,3 1-64,1-5-63,5-5 31,2-4-32,6-8-289,2-9-1056,2-10-1698,11-8-1665,7-4-4004</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3.743"/>
    </inkml:context>
    <inkml:brush xml:id="br0">
      <inkml:brushProperty name="width" value="0.025" units="cm"/>
      <inkml:brushProperty name="height" value="0.025" units="cm"/>
    </inkml:brush>
  </inkml:definitions>
  <inkml:trace contextRef="#ctx0" brushRef="#br0">9 0 9673,'0'0'19549,"3"9"-18876,0 11-467,-1-1 1,-1 1 0,0-1-1,-2 1 1,0 0-1,-6 28 1,-1 58-468,7-105 207,1 0-1,0-1 0,0 1 1,0 0-1,0 0 1,0-1-1,0 1 1,0 0-1,0 0 1,0-1-1,0 1 1,0 0-1,0 0 1,0-1-1,0 1 1,1 0-1,-1-1 1,0 1-1,1 0 1,-1-1-1,1 1 0,-1 0 1,0-1-1,1 1 1,-1-1-1,1 1 1,-1-1-1,1 1 1,0-1-1,-1 1 1,1-1-1,0 0 1,-1 1-1,1-1 1,0 0-1,-1 1 1,1-1-1,0 0 0,0 0 1,-1 0-1,1 0 1,0 0-1,0 0 1,-1 0-1,1 0 1,0 0-1,-1 0 1,1 0-1,0 0 1,0 0-1,-1 0 1,1-1-1,0 1 1,-1 0-1,1-1 1,0 1-1,-1-1 0,1 1 1,0 0-1,-1-1 1,1 1-1,-1-1 1,1 0-1,39-35-3982,8-39-5914,-26 32 2339</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4.069"/>
    </inkml:context>
    <inkml:brush xml:id="br0">
      <inkml:brushProperty name="width" value="0.025" units="cm"/>
      <inkml:brushProperty name="height" value="0.025" units="cm"/>
    </inkml:brush>
  </inkml:definitions>
  <inkml:trace contextRef="#ctx0" brushRef="#br0">198 0 11755,'0'0'9673,"-39"65"-8552,23-31-416,2 1 0,4 0 159,4-5-127,4-3-513,2-7-192,0-7-160,8-1-1153,2-8-897,-4-4-1249</inkml:trace>
  <inkml:trace contextRef="#ctx0" brushRef="#br0" timeOffset="1">0 115 16560,'0'0'9577,"62"-13"-9385,-29 8-96,3 3-224,1 0-1506,-1 2-1505,-3-1-1889,-5 1-5863</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4.397"/>
    </inkml:context>
    <inkml:brush xml:id="br0">
      <inkml:brushProperty name="width" value="0.025" units="cm"/>
      <inkml:brushProperty name="height" value="0.025" units="cm"/>
    </inkml:brush>
  </inkml:definitions>
  <inkml:trace contextRef="#ctx0" brushRef="#br0">55 1 20339,'0'0'1474,"-19"54"1152,10-21 673,-2 4-1025,4 0-928,0-1-802,6 1-480,1-1 32,0-5-128,1 2-192,6-5-320,0 2-65,-1-5-352,0 0-865,-1-7-1409,-2-3-2242,3-7-3235</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4.783"/>
    </inkml:context>
    <inkml:brush xml:id="br0">
      <inkml:brushProperty name="width" value="0.025" units="cm"/>
      <inkml:brushProperty name="height" value="0.025" units="cm"/>
    </inkml:brush>
  </inkml:definitions>
  <inkml:trace contextRef="#ctx0" brushRef="#br0">136 0 21236,'0'0'8355,"-8"0"-7298,-54 8-457,58-8-597,-1 1-1,1 0 0,0 0 0,0 1 1,0-1-1,0 1 0,1 0 1,-1 0-1,0 0 0,1 1 1,-1-1-1,1 1 0,0 0 1,-6 6-1,9-8-16,-1-1 1,1 1-1,0 0 0,-1-1 0,1 1 1,0 0-1,-1-1 0,1 1 1,0 0-1,0-1 0,0 1 0,0 0 1,0-1-1,0 1 0,0 0 1,0-1-1,0 1 0,0 0 1,0 0-1,0-1 0,0 1 0,0 0 1,1-1-1,-1 1 0,0 0 1,1-1-1,-1 1 0,0-1 0,1 1 1,-1-1-1,1 1 0,-1 0 1,0-1-1,1 1 0,0-1 1,-1 0-1,1 1 0,-1-1 0,1 1 1,-1-1-1,1 0 0,0 0 1,-1 1-1,1-1 0,0 0 1,0 0-1,41 9-116,-29-7 34,2 1 11,-1 1 0,0 0 0,0 1 0,0 0 1,16 9-1,-28-13 96,1 1 0,-1-1 1,1 0-1,-1 1 0,0 0 1,1-1-1,-1 1 0,0 0 1,0 0-1,-1 0 0,1 1 1,0-1-1,-1 0 0,1 1 1,-1-1-1,1 1 0,-1-1 1,0 1-1,0 0 0,-1-1 0,1 1 1,0 0-1,-1 0 0,0 0 1,0-1-1,1 1 0,-2 0 1,1 0-1,0 0 0,-1-1 1,1 1-1,-1 0 0,0 0 1,1-1-1,-3 4 0,1-2 74,-1-1-1,0 1 0,0-1 0,0 0 1,0 0-1,-1-1 0,1 1 0,-1 0 1,1-1-1,-1 0 0,0 0 0,0 0 1,0 0-1,0-1 0,-6 2 0,6-2-19,0 0 1,0 1-1,0-1 0,0-1 0,0 1 0,0-1 0,-1 1 1,1-1-1,0 0 0,0-1 0,0 1 0,0-1 0,0 0 1,0 0-1,0 0 0,-5-2 0,8 2-262,0 0-1,0 0 1,0 1-1,1-1 1,-1 0-1,0 0 1,1 0 0,-1 0-1,1 0 1,-1 0-1,1 0 1,0 0 0,-1 0-1,1 0 1,0 0-1,0 0 1,-1-1-1,1 1 1,0 0 0,0 0-1,0 0 1,0 0-1,1 0 1,-1 0 0,0-2-1,13-26-10620,4 9-2923</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5.140"/>
    </inkml:context>
    <inkml:brush xml:id="br0">
      <inkml:brushProperty name="width" value="0.025" units="cm"/>
      <inkml:brushProperty name="height" value="0.025" units="cm"/>
    </inkml:brush>
  </inkml:definitions>
  <inkml:trace contextRef="#ctx0" brushRef="#br0">81 1 22133,'0'0'8872,"-13"61"-7911,11-37-640,-1 1-257,3 0-64,0 2-225,0 0-768,0-4-384,0 2-577,0-5-448,0-5-449,0-8-1345,-7-7-7591</inkml:trace>
  <inkml:trace contextRef="#ctx0" brushRef="#br0" timeOffset="1">22 172 5926,'0'0'11755,"-20"-51"-8136,19 42-224,1 2-512,4 2-1442,13 2-832,3 1-481,6 2-96,5 0-224,3 0-1730,6 0-2018,0 0-2850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5.495"/>
    </inkml:context>
    <inkml:brush xml:id="br0">
      <inkml:brushProperty name="width" value="0.025" units="cm"/>
      <inkml:brushProperty name="height" value="0.025" units="cm"/>
    </inkml:brush>
  </inkml:definitions>
  <inkml:trace contextRef="#ctx0" brushRef="#br0">11 1 21845,'0'0'9449,"-10"61"-9001,10-31-320,0-1-64,0 1-160,7-3-897,2 0-608,-5-3-1218,-1-5-320,-3-5-673,0-6-1985</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5.854"/>
    </inkml:context>
    <inkml:brush xml:id="br0">
      <inkml:brushProperty name="width" value="0.025" units="cm"/>
      <inkml:brushProperty name="height" value="0.025" units="cm"/>
    </inkml:brush>
  </inkml:definitions>
  <inkml:trace contextRef="#ctx0" brushRef="#br0">1 4 15983,'0'0'9994,"81"-4"-8649,-43 4-865,4 2-352,2 2-704,-2-4-2883,-2 0-7111</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6.184"/>
    </inkml:context>
    <inkml:brush xml:id="br0">
      <inkml:brushProperty name="width" value="0.025" units="cm"/>
      <inkml:brushProperty name="height" value="0.025" units="cm"/>
    </inkml:brush>
  </inkml:definitions>
  <inkml:trace contextRef="#ctx0" brushRef="#br0">1 2 19346,'0'0'11051,"15"54"-10283,2-34-383,2-2-289,3-2-32,3-2-256,1-5-929,1-4-961,0-5-865,-1 0-929,-3-11-1184,-2-9-2596</inkml:trace>
  <inkml:trace contextRef="#ctx0" brushRef="#br0" timeOffset="1">307 0 8232,'0'0'17232,"-45"72"-15182,27-41-448,2 4-225,0-1-256,4 4-513,0 0-63,4 2-545,2 0 0,5-3 0,1-2-1441,0-12-3556,13-8-6694</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6.903"/>
    </inkml:context>
    <inkml:brush xml:id="br0">
      <inkml:brushProperty name="width" value="0.025" units="cm"/>
      <inkml:brushProperty name="height" value="0.025" units="cm"/>
    </inkml:brush>
  </inkml:definitions>
  <inkml:trace contextRef="#ctx0" brushRef="#br0">1 1 8072,'0'0'16575,"6"1"-14397,-5-1-2039,0 1 0,1-1-1,-1 0 1,0 1 0,1-1-1,-1 1 1,0 0 0,0-1 0,0 1-1,1 0 1,-1 0 0,0 0-1,0 0 1,0 0 0,0 0-1,0 0 1,-1 0 0,1 0-1,0 0 1,0 0 0,-1 1-1,1-1 1,-1 0 0,1 0-1,0 3 1,0 1 140,-1 1-1,0-1 1,0 0 0,0 1-1,-1-1 1,0 0 0,-2 7-1,0 3-475,0-1-1,1 1 1,0 0-1,1 0 1,1 22-1,0-37 69,0 0 0,0 0 0,0 0 0,0 1 0,0-1 0,0 0 0,0 0 0,0 0 0,0 0 0,1 1 0,-1-1 0,0 0 0,0 0 0,0 0 0,0 0 1,0 1-1,0-1 0,0 0 0,1 0 0,-1 0 0,0 0 0,0 0 0,0 0 0,0 1 0,1-1 0,-1 0 0,0 0 0,0 0 0,0 0 0,1 0 0,-1 0 0,0 0 0,0 0 0,0 0 0,1 0 0,-1 0 0,0 0 0,0 0 0,0 0 0,0 0 0,1 0 0,-1 0 0,0 0 0,0 0 0,0 0 0,1 0 0,-1 0 0,0-1 0,0 1 0,0 0 0,0 0 0,1 0 0,-1 0 0,0 0 1,0 0-1,0-1 0,0 1 0,0 0 0,0 0 0,1 0 0,-1-1 0,9-10-7714,-1-7-4974</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7.276"/>
    </inkml:context>
    <inkml:brush xml:id="br0">
      <inkml:brushProperty name="width" value="0.025" units="cm"/>
      <inkml:brushProperty name="height" value="0.025" units="cm"/>
    </inkml:brush>
  </inkml:definitions>
  <inkml:trace contextRef="#ctx0" brushRef="#br0">42 0 15503,'0'0'9737,"-17"68"-7303,9-39-928,0 1-930,2 0-352,4-1-128,2 1-96,0-3 32,0-2 1,0-3-514,0-3-352,0-6-672,0-4-513</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7.633"/>
    </inkml:context>
    <inkml:brush xml:id="br0">
      <inkml:brushProperty name="width" value="0.025" units="cm"/>
      <inkml:brushProperty name="height" value="0.025" units="cm"/>
    </inkml:brush>
  </inkml:definitions>
  <inkml:trace contextRef="#ctx0" brushRef="#br0">0 225 8232,'0'0'21364,"71"-43"-21236,-38 41-96,0 2-64,-1 0-1153,-1 0-2210,-4 0-1890,-1 0-2306</inkml:trace>
  <inkml:trace contextRef="#ctx0" brushRef="#br0" timeOffset="1">427 0 13933,'0'0'15199,"-2"10"-14714,-47 271 2555,42-155-6341,7-124 3076,1 12-3827,6-9-1430,3-4-3481</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27.977"/>
    </inkml:context>
    <inkml:brush xml:id="br0">
      <inkml:brushProperty name="width" value="0.025" units="cm"/>
      <inkml:brushProperty name="height" value="0.025" units="cm"/>
    </inkml:brush>
  </inkml:definitions>
  <inkml:trace contextRef="#ctx0" brushRef="#br0">29 0 19571,'0'0'8733,"-3"10"-7334,-4 18-865,1-1-1,1 1 1,-3 50 0,8-77-522,0 1 1,0-1-1,0 1 0,1-1 1,-1 1-1,0-1 0,1 1 1,-1-1-1,1 0 0,-1 1 1,1-1-1,0 1 0,-1-1 1,1 0-1,0 0 0,0 0 1,0 1-1,0-1 0,0 0 1,0 0-1,0 0 0,1 0 0,-1-1 1,0 1-1,0 0 0,1 0 1,-1-1-1,1 1 0,-1-1 1,0 1-1,1-1 0,-1 0 1,1 1-1,-1-1 0,1 0 1,-1 0-1,1 0 0,1 0 1,1-1 19,1 1 0,-1 0 0,0-1 0,0 0 0,0 0 0,0 0 0,0 0 0,0-1 0,0 0 0,0 1 0,-1-1 0,1-1 0,3-1 0,2-5-32,-1 0 0,0 0 0,0-1 0,-1 0 0,0 0 0,-1 0 0,0-1 0,-1 0 0,0 0 0,-1-1 0,5-17 0,-19 62 48,5-21-32,2 0 0,-1 0-1,1 1 1,1-1 0,-2 25-1,4-35-37,0 1-1,1 0 1,-1 0 0,1-1-1,-1 1 1,1 0 0,0-1-1,0 1 1,0-1 0,0 1-1,0-1 1,1 0-1,-1 1 1,1-1 0,0 0-1,0 0 1,-1 0 0,1 0-1,0 0 1,1 0 0,-1-1-1,0 1 1,0-1-1,1 1 1,-1-1 0,1 0-1,-1 0 1,1 0 0,-1 0-1,1-1 1,0 1-1,0-1 1,-1 1 0,4-1-1,25 2-4178,4-2-4634</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0.346"/>
    </inkml:context>
    <inkml:brush xml:id="br0">
      <inkml:brushProperty name="width" value="0.025" units="cm"/>
      <inkml:brushProperty name="height" value="0.025" units="cm"/>
    </inkml:brush>
  </inkml:definitions>
  <inkml:trace contextRef="#ctx0" brushRef="#br0">73 20 7079,'0'0'9096,"-8"0"-6261,-25-5-278,20 1-95,16 1 1309,15 1 1196,44 11-4976,0-3 0,78-2 0,-131-5 29,-29-2-11,-35 1-27,-132 13 29,136-7-6,168-32-5,32 23-86,-136 5 65,-76 12-4607,24-11-342,-2-1-3710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1.063"/>
    </inkml:context>
    <inkml:brush xml:id="br0">
      <inkml:brushProperty name="width" value="0.025" units="cm"/>
      <inkml:brushProperty name="height" value="0.025" units="cm"/>
    </inkml:brush>
  </inkml:definitions>
  <inkml:trace contextRef="#ctx0" brushRef="#br0">201 0 13261,'0'0'12934,"-8"14"-12715,-1 0-264,-109 193 2178,106-183-1815,2 0 1,0 1-1,2 0 0,1 1 0,1 0 1,1 0-1,-3 37 0,8-58-299,0 0 1,1 0-1,-1 0 0,1 0 1,0 0-1,0 0 0,1-1 1,-1 1-1,1 0 0,0-1 1,1 1-1,-1-1 0,1 0 1,-1 0-1,1 0 0,1 0 1,-1 0-1,0-1 0,1 1 1,0-1-1,0 0 0,6 4 1,0-1-495,0-1 0,0-1 1,0 0-1,0 0 0,1-1 0,-1 0 1,1-1-1,0 0 0,16 1 0,20-2-5418</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1.890"/>
    </inkml:context>
    <inkml:brush xml:id="br0">
      <inkml:brushProperty name="width" value="0.025" units="cm"/>
      <inkml:brushProperty name="height" value="0.025" units="cm"/>
    </inkml:brush>
  </inkml:definitions>
  <inkml:trace contextRef="#ctx0" brushRef="#br0">57 0 12492,'0'0'14643,"3"13"-13378,0 0-996,-1 0-1,0 0 1,-1 1-1,0-1 1,-2 0-1,1 1 1,-1-1-1,-1 0 1,-7 25-1,-11 25-4,12-43-671,1 0 0,1 1 0,1-1 0,1 1 0,-2 30 0,16-130-14594,-10 38 2280</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2.280"/>
    </inkml:context>
    <inkml:brush xml:id="br0">
      <inkml:brushProperty name="width" value="0.025" units="cm"/>
      <inkml:brushProperty name="height" value="0.025" units="cm"/>
    </inkml:brush>
  </inkml:definitions>
  <inkml:trace contextRef="#ctx0" brushRef="#br0">0 95 11787,'0'0'15983,"29"-48"-14509,5 34-353,6 4-321,6-1-383,6 5-257,-4 0-160,-2 6-320,-2 0-1090,-8 0-1953,-5 6-2915,-6-2-5253</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3.292"/>
    </inkml:context>
    <inkml:brush xml:id="br0">
      <inkml:brushProperty name="width" value="0.025" units="cm"/>
      <inkml:brushProperty name="height" value="0.025" units="cm"/>
    </inkml:brush>
  </inkml:definitions>
  <inkml:trace contextRef="#ctx0" brushRef="#br0">11 8 14350,'0'0'11899,"2"10"-10922,-1 9-800,0 1 0,-1-1 0,-2 1 0,1-1 0,-6 22 0,5-35-137,1 1 0,1-1 0,-1 0 0,1 1 0,1 9 0,-1-15-37,0-1 0,1 0 0,-1 1 0,0-1 0,1 0 0,-1 0 0,1 1 0,-1-1 0,0 0 0,1 0 0,-1 0 1,1 0-1,-1 1 0,1-1 0,-1 0 0,0 0 0,1 0 0,-1 0 0,1 0 0,-1 0 0,1 0 0,-1 0 0,1 0 0,-1 0 0,1 0 0,-1 0 0,0-1 0,1 1 0,-1 0 0,1 0 0,-1 0 0,1-1 0,-1 1 0,0 0 0,1 0 0,0-1 0,16-9-547,-3-4-980,-1-1 0,0 0-1,-1 0 1,-1-1 0,0-1 0,10-23 0,7-21 833,-27 60 2362,-5 18 1276,-17 44-1195,14-46-1507,1 0-1,1 1 1,0 0 0,1 0 0,1 0 0,0 0 0,1 1 0,1-1 0,2 29 0,1-39-2285</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3.619"/>
    </inkml:context>
    <inkml:brush xml:id="br0">
      <inkml:brushProperty name="width" value="0.025" units="cm"/>
      <inkml:brushProperty name="height" value="0.025" units="cm"/>
    </inkml:brush>
  </inkml:definitions>
  <inkml:trace contextRef="#ctx0" brushRef="#br0">1 49 12300,'0'0'14061,"56"-12"-13452,-27 7-513,6 0-513,1 0-1729,3-5-1986,-1-2-3010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3.977"/>
    </inkml:context>
    <inkml:brush xml:id="br0">
      <inkml:brushProperty name="width" value="0.025" units="cm"/>
      <inkml:brushProperty name="height" value="0.025" units="cm"/>
    </inkml:brush>
  </inkml:definitions>
  <inkml:trace contextRef="#ctx0" brushRef="#br0">0 18 16592,'0'0'13741,"77"-17"-13613,-41 17-128,4 0-1217,1 0-2819,-1 0-3491</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4.320"/>
    </inkml:context>
    <inkml:brush xml:id="br0">
      <inkml:brushProperty name="width" value="0.025" units="cm"/>
      <inkml:brushProperty name="height" value="0.025" units="cm"/>
    </inkml:brush>
  </inkml:definitions>
  <inkml:trace contextRef="#ctx0" brushRef="#br0">18 22 4068,'0'0'17809,"10"-4"-16432,-3 1-1170,0 0 0,0 0 0,0 1-1,0 0 1,1 0 0,-1 1 0,1 0 0,-1 1 0,1-1 0,-1 1-1,1 1 1,-1 0 0,1 0 0,-1 0 0,1 1 0,-1 0 0,0 0 0,0 1-1,8 3 1,-8-2-58,1 0 0,-1 0 1,0 0-1,0 1 0,-1 1 0,1-1 0,-1 1 0,0 0 0,5 7 0,-10-11-112,1 0-1,-1 0 1,0 0 0,0 0-1,0 0 1,0 1-1,0-1 1,0 0-1,-1 1 1,1-1 0,-1 0-1,1 1 1,-1-1-1,0 1 1,0-1 0,0 1-1,0-1 1,-1 0-1,1 1 1,-1-1-1,1 0 1,-1 1 0,0-1-1,0 0 1,0 1-1,0-1 1,0 0 0,0 0-1,-1 0 1,1 0-1,-1 0 1,1-1-1,-1 1 1,0 0 0,-3 2-1,-13 10 279,-1-1 0,-1-1 1,-27 14-1,31-19-129,1 2 1,-1 0 0,1 0 0,1 1-1,0 1 1,-24 24 0,37-34-187,0-1 0,1 1 0,-1-1 0,0 1 0,1 0 0,-1 0 0,1-1 0,-1 1 0,1 0 0,-1 0 0,1 0 0,-1 0 0,1-1 0,0 1 0,0 0 0,-1 0 0,1 0 0,0 0 0,0 0 0,0 0 0,0 0 0,0 0 0,0 0 0,0 0 0,0 0 0,0 0 0,1-1 0,-1 1 0,0 0 0,1 0 0,-1 0 0,0 0 0,1 0 0,-1-1 0,1 1 0,0 0 0,-1 0 0,1-1 0,-1 1 0,1 0 0,0-1 0,0 1 0,-1 0 0,1-1 0,0 1 0,0-1 0,0 0 0,0 1 0,-1-1 0,1 0 0,0 1 0,0-1 0,0 0 0,0 0 0,1 0 0,8 3 0,0-1 0,1-1 0,18 1 0,-25-2 0,38 2-766,-9 1-2776,1-2 0,65-7 0,-80 0-4957</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4.657"/>
    </inkml:context>
    <inkml:brush xml:id="br0">
      <inkml:brushProperty name="width" value="0.025" units="cm"/>
      <inkml:brushProperty name="height" value="0.025" units="cm"/>
    </inkml:brush>
  </inkml:definitions>
  <inkml:trace contextRef="#ctx0" brushRef="#br0">1 0 13741,'0'0'14478,"80"19"-12941,-31-16-704,9-1-545,0-2-224,0 0-288,-7 0-1858,-8 0-3940,-7-9-5733</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6.033"/>
    </inkml:context>
    <inkml:brush xml:id="br0">
      <inkml:brushProperty name="width" value="0.025" units="cm"/>
      <inkml:brushProperty name="height" value="0.025" units="cm"/>
    </inkml:brush>
  </inkml:definitions>
  <inkml:trace contextRef="#ctx0" brushRef="#br0">21 2 9961,'4'-2'18397,"-5"24"-14900,-4 20-5975,3-30 4347,-3 8-1829,1 1 0,0-1 0,0 35 0,4-55-117,0 1 0,0-1 0,0 1 1,0-1-1,0 1 0,0-1 0,0 1 1,0-1-1,1 1 0,-1-1 1,0 1-1,0-1 0,0 0 0,0 1 1,1-1-1,-1 1 0,0-1 0,1 1 1,-1-1-1,0 0 0,1 1 0,-1-1 1,0 0-1,1 1 0,-1-1 0,1 0 1,-1 1-1,1-1 0,-1 0 0,0 0 1,1 0-1,-1 1 0,1-1 0,-1 0 1,1 0-1,-1 0 0,1 0 0,-1 0 1,1 0-1,-1 0 0,1 0 0,-1 0 1,1 0-1,-1 0 0,1 0 0,-1-1 1,1 1-1,-1 0 0,1 0 0,-1 0 1,1-1-1,-1 1 0,1 0 0,-1 0 1,1-1-1,24-17-5838,0-27-5466,-14 21 2722</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6.393"/>
    </inkml:context>
    <inkml:brush xml:id="br0">
      <inkml:brushProperty name="width" value="0.025" units="cm"/>
      <inkml:brushProperty name="height" value="0.025" units="cm"/>
    </inkml:brush>
  </inkml:definitions>
  <inkml:trace contextRef="#ctx0" brushRef="#br0">93 15 9801,'0'0'14286,"-23"51"-13261,20-34 0,3 2-417,0 0-480,0 2-64,0 2 1,0 0-1283,3-2-1280,-3-6-993,0-3-1922</inkml:trace>
  <inkml:trace contextRef="#ctx0" brushRef="#br0" timeOffset="1">17 65 11723,'0'0'7655,"-15"-54"-3971,13 46-866,2 6-1024,3 2-1249,12 0-513,6 2-32,5 6-32,2 0-1698,6-3-1313,-1-3-1793,-3-2-4037</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36.722"/>
    </inkml:context>
    <inkml:brush xml:id="br0">
      <inkml:brushProperty name="width" value="0.025" units="cm"/>
      <inkml:brushProperty name="height" value="0.025" units="cm"/>
    </inkml:brush>
  </inkml:definitions>
  <inkml:trace contextRef="#ctx0" brushRef="#br0">349 1 14029,'0'0'5413,"45"68"-1665,-21-42-833,0 3-673,-1 7-737,-7 4-544,-7 7-448,-9 10 95,-5 7 33,-24 7-449,-11 9-192,-12 6 0,-10 3 0,-9 1 0,-4-3-2338,-4-9-3780,2-7-12139</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49.016"/>
    </inkml:context>
    <inkml:brush xml:id="br0">
      <inkml:brushProperty name="width" value="0.025" units="cm"/>
      <inkml:brushProperty name="height" value="0.025" units="cm"/>
    </inkml:brush>
  </inkml:definitions>
  <inkml:trace contextRef="#ctx0" brushRef="#br0">0 1 11050,'0'0'13677,"2"10"-12427,2 23-265,-2 0 1,-2 46 0,-2-46-805,2 0 1,2 0-1,9 56 1,-5-76-654,-2-6-1696,-2-1-6387</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49.371"/>
    </inkml:context>
    <inkml:brush xml:id="br0">
      <inkml:brushProperty name="width" value="0.025" units="cm"/>
      <inkml:brushProperty name="height" value="0.025" units="cm"/>
    </inkml:brush>
  </inkml:definitions>
  <inkml:trace contextRef="#ctx0" brushRef="#br0">0 6 15535,'0'0'11947,"67"-6"-10890,-31 6-609,3 0-351,-1 0-33,3 0-257,2 0-2017,-4 0-2434,-3 0-4645</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1.759"/>
    </inkml:context>
    <inkml:brush xml:id="br0">
      <inkml:brushProperty name="width" value="0.025" units="cm"/>
      <inkml:brushProperty name="height" value="0.025" units="cm"/>
    </inkml:brush>
  </inkml:definitions>
  <inkml:trace contextRef="#ctx0" brushRef="#br0">34 1 12844,'-1'35'9606,"-1"2"-3716,-4 43-2266,-3 99-7930,7-147-675,-4-12-3549,-1-7-2446</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2.084"/>
    </inkml:context>
    <inkml:brush xml:id="br0">
      <inkml:brushProperty name="width" value="0.025" units="cm"/>
      <inkml:brushProperty name="height" value="0.025" units="cm"/>
    </inkml:brush>
  </inkml:definitions>
  <inkml:trace contextRef="#ctx0" brushRef="#br0">0 73 12908,'0'0'11019,"54"7"-10090,-17-7-481,4 0-288,4-7-128,-3 2 0,-2-1 0,-6-1-288,-6-1-417,-5-2-704,-8 1-1185,-6-2-770,-7-5-3298</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2.441"/>
    </inkml:context>
    <inkml:brush xml:id="br0">
      <inkml:brushProperty name="width" value="0.025" units="cm"/>
      <inkml:brushProperty name="height" value="0.025" units="cm"/>
    </inkml:brush>
  </inkml:definitions>
  <inkml:trace contextRef="#ctx0" brushRef="#br0">1 33 18481,'0'0'9642,"71"-14"-8970,-28 9-576,4-1-32,2 2-768,0 1-1090,-6 3-1281,-2 0-1793,-10 0-3428</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2.783"/>
    </inkml:context>
    <inkml:brush xml:id="br0">
      <inkml:brushProperty name="width" value="0.025" units="cm"/>
      <inkml:brushProperty name="height" value="0.025" units="cm"/>
    </inkml:brush>
  </inkml:definitions>
  <inkml:trace contextRef="#ctx0" brushRef="#br0">43 0 13485,'0'0'10153,"-17"57"-7975,7-29-576,1 6-897,3-4-385,5 1-192,1-8-32,0-3-32,8-9-801,5-7-448,3-4-192,1-10-449,1-15-2017,-3-4-3204</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3.157"/>
    </inkml:context>
    <inkml:brush xml:id="br0">
      <inkml:brushProperty name="width" value="0.025" units="cm"/>
      <inkml:brushProperty name="height" value="0.025" units="cm"/>
    </inkml:brush>
  </inkml:definitions>
  <inkml:trace contextRef="#ctx0" brushRef="#br0">164 1 9833,'0'0'10987,"-23"65"-9226,12-38-447,6 3-418,3 1 161,2-1-224,0-3-352,0-2-289,7-5-64,4-5-608,-5-5-1122,1-6-640,-4-4-1378</inkml:trace>
  <inkml:trace contextRef="#ctx0" brushRef="#br0" timeOffset="1">0 143 13036,'0'0'13229,"72"-23"-12300,-33 17-481,7-2-384,3-2-96,1 0-2594,-2-2-5094</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3.513"/>
    </inkml:context>
    <inkml:brush xml:id="br0">
      <inkml:brushProperty name="width" value="0.025" units="cm"/>
      <inkml:brushProperty name="height" value="0.025" units="cm"/>
    </inkml:brush>
  </inkml:definitions>
  <inkml:trace contextRef="#ctx0" brushRef="#br0">44 0 19571,'0'0'12651,"79"13"-12266,-28-11-321,6 1 32,-6 0-769,-2-1-992,-9 2-1538,-13-1-1121,-13 1-961</inkml:trace>
  <inkml:trace contextRef="#ctx0" brushRef="#br0" timeOffset="1">1 155 14894,'0'0'13645,"89"28"-12748,-29-28-705,8 0-128,-2 0-32,-4 0-384,-8-5-3107,-9 0-4293</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2.785"/>
    </inkml:context>
    <inkml:brush xml:id="br0">
      <inkml:brushProperty name="width" value="0.025" units="cm"/>
      <inkml:brushProperty name="height" value="0.025" units="cm"/>
    </inkml:brush>
  </inkml:definitions>
  <inkml:trace contextRef="#ctx0" brushRef="#br0">0 44 8008,'0'0'3779,"9"9"-1830,-2-1-1504,1 0 0,-1-1 0,1 0 0,1 0 0,0-1 0,0 0 0,0-1 0,0 0 0,1 0 0,12 4 0,41 6 887,1-2 0,95 5-1,134-8-309,-264-10-957,398 8 694,380 2-536,-695-13 19,141-23-1,108-38 1678,41-5-723,-238 48-624,0 7-1,277 12 0,-402 5-221,62 13 0,-89-13-279,0 0 1,1 1 0,-1 0 0,0 1-1,-1 0 1,1 1 0,-1 1 0,19 14-1,-7 12 187,-21-30-464,0 1-1,-1-1 0,1 0 1,1 0-1,-1 0 1,0 0-1,1 0 0,3 3 1,-2-6-4620,2-8-5077</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3.649"/>
    </inkml:context>
    <inkml:brush xml:id="br0">
      <inkml:brushProperty name="width" value="0.025" units="cm"/>
      <inkml:brushProperty name="height" value="0.025" units="cm"/>
    </inkml:brush>
  </inkml:definitions>
  <inkml:trace contextRef="#ctx0" brushRef="#br0">1 568 9545,'0'0'2797,"4"-9"65,4-3-2456,1 0-1,0 1 1,0 0 0,1 0 0,1 1 0,0 0 0,0 1-1,1 0 1,0 1 0,0 1 0,1 0 0,21-9 0,29-10 192,88-25 1,-151 51-597,153-41 1582,244-34-1,166 19-837,-269 41-692,306 23-1,-194 40 1523,56 3 1951,-402-49-3200,0-3 1,0-2-1,0-3 1,0-3-1,100-28 1,-81 8-328,-2-3 0,87-50 0,-127 62 0,-30 9-1845,-9-4-3912,1 14 4770,-6-24-9802</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7.729"/>
    </inkml:context>
    <inkml:brush xml:id="br0">
      <inkml:brushProperty name="width" value="0.025" units="cm"/>
      <inkml:brushProperty name="height" value="0.025" units="cm"/>
    </inkml:brush>
  </inkml:definitions>
  <inkml:trace contextRef="#ctx0" brushRef="#br0">23 0 20563,'0'0'1410,"0"68"-129,0-33-640,-3-2-545,-2 2-513,2-5-1152,3-3-353,-2-9 1057,2-8 449,-2-9-705,-1-1-2082,-2-9-2627</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8.150"/>
    </inkml:context>
    <inkml:brush xml:id="br0">
      <inkml:brushProperty name="width" value="0.025" units="cm"/>
      <inkml:brushProperty name="height" value="0.025" units="cm"/>
    </inkml:brush>
  </inkml:definitions>
  <inkml:trace contextRef="#ctx0" brushRef="#br0">0 52 17457,'0'0'6539,"13"-6"-4852,11-3-1347,0 0-1,1 2 1,0 1 0,0 1-1,1 1 1,-1 1 0,35 1-1,-58 2-328,-1-1-1,1 1 1,0 0-1,-1 0 1,1 0-1,0 1 1,-1-1-1,1 0 1,0 1 0,-1-1-1,1 1 1,-1-1-1,1 1 1,-1 0-1,1 0 1,-1-1-1,1 1 1,-1 0-1,0 0 1,1 1-1,-1-1 1,0 0-1,0 0 1,0 0 0,0 1-1,0-1 1,0 1-1,-1-1 1,1 1-1,0-1 1,-1 1-1,1-1 1,-1 1-1,1 0 1,-1-1-1,0 1 1,1-1-1,-1 1 1,0 0 0,0-1-1,-1 1 1,1 0-1,0-1 1,0 1-1,-1 0 1,1-1-1,-1 1 1,1-1-1,-1 1 1,-1 2-1,-3 8 327,-1-1 0,0 1-1,0-1 1,-1-1 0,-10 13-1,-47 53 1474,66-75-1874,0 0 0,0 0 0,0 0-1,0 0 1,0 0 0,1 0 0,-1-1 0,0 1 0,0-1 0,0 0 0,4 1-1,-1 0-163,5 1 43,0 1-1,0 1 1,-1 0 0,1 0 0,-1 1 0,0 0-1,-1 1 1,14 11 0,-19-15 209,-1 0-1,0 0 1,1 0 0,-1 0-1,0 0 1,-1 1 0,1-1-1,0 1 1,-1-1 0,1 1-1,-1 0 1,0-1 0,0 1-1,0 0 1,0 0 0,0 0-1,-1 0 1,1 0 0,-1 0-1,0 0 1,0 0 0,0 0-1,0 0 1,0 0 0,-1 0 0,0 0-1,1 0 1,-1 0 0,0 0-1,0 0 1,-1-1 0,1 1-1,-1 0 1,-2 3 0,-1 0 87,-1 0-1,1-1 1,-2 1 0,1-1 0,0-1 0,-1 1 0,0-1 0,0 0 0,0-1 0,-1 1 0,1-2 0,-1 1 0,0-1 0,1 0 0,-1 0 0,0-1 0,-9 0 0,12 0-121,-1 0 0,0-1 0,0 0 0,0 0 1,0 0-1,0-1 0,0 0 0,0 0 0,1 0 1,-1-1-1,0 0 0,1 0 0,0-1 0,-1 1 1,1-1-1,0 0 0,0 0 0,0-1 0,1 0 0,-1 1 1,1-2-1,0 1 0,-6-8 0,9 11-108,1 1 0,0-1 0,-1 1 0,1 0 0,0-1 0,-1 1 0,1-1 0,0 1 0,0-1 0,-1 1 0,1-1 0,0 1 0,0-1 0,0 1 0,0-1 0,0 1 0,0-1 0,0 1 0,0-1 0,0 0 0,0 1 0,0-1 0,0 1 0,0-1 0,0 1 0,0-1 0,0 1 0,1-1 0,-1 1 0,0-1 0,0 1 0,1-1 0,-1 1 0,0 0 0,1-1 0,-1 1 0,0-1 0,1 1 0,-1 0 0,1-1 0,0 1 0,23-5-8679,-21 5 8126,25-2-6803</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8.510"/>
    </inkml:context>
    <inkml:brush xml:id="br0">
      <inkml:brushProperty name="width" value="0.025" units="cm"/>
      <inkml:brushProperty name="height" value="0.025" units="cm"/>
    </inkml:brush>
  </inkml:definitions>
  <inkml:trace contextRef="#ctx0" brushRef="#br0">54 1 21524,'0'0'5579,"-7"11"-3978,-1 1-1176,0 0 0,1 1-1,-6 17 1,11-26-351,0 1 1,1-1-1,-1 1 1,1 0-1,0-1 0,1 1 1,-1 0-1,1-1 1,0 1-1,0 0 0,0 0 1,1-1-1,-1 1 0,1 0 1,0-1-1,1 1 1,2 7-1,-2-10-53,-1 0 1,1 0-1,0 0 0,0 0 0,0 0 1,0-1-1,0 1 0,0-1 0,1 1 1,-1-1-1,1 0 0,-1 0 0,0 0 1,1 0-1,0-1 0,-1 1 0,1-1 1,-1 1-1,1-1 0,0 0 0,-1 0 1,1 0-1,0 0 0,-1 0 0,4-1 1,0 0 25,1 0 0,-1-1 0,0 1 1,0-1-1,1-1 0,-1 1 0,-1-1 1,1 0-1,7-4 0,2-6-47,-1-1 0,0 0 0,-1-1 0,13-19 0,-17 21 0,-9 13 0,0 0 0,0 0 0,0 0 0,0 1 0,0-1 0,0 0 0,0 0 0,0 0 0,0 0 0,0 0 0,0 1 0,0-1 0,0 0 0,0 0 0,0 0 0,0 0 0,0 1 0,0-1 0,0 0 0,0 0 0,0 0 0,0 0 0,0 1 0,0-1 0,0 0 0,0 0 0,0 0 0,0 0 0,0 0 0,0 1 0,0-1 0,0 0 0,1 0 0,-1 0 0,0 0 0,0 0 0,0 0 0,0 0 0,0 1 0,0-1 0,1 0 0,-1 0 0,0 0 0,0 0 0,0 0 0,0 0 0,0 0 0,1 0 0,-1 0 0,0 0 0,0 0 0,0 0 0,0 0 0,1 0 0,-1 0 0,0 0 0,0 0 0,0 0 0,0 0 0,1 0 0,-1 0 0,0 0 0,0 0 0,0 0 0,0 0 0,0-1 0,1 1 0,-1 0 0,0 14 0,-8 27 0,5-31 0,1 1 0,0-1 0,1 1 0,-1 19 0,3-29-61,-1 0 1,0 0-1,1 0 1,-1 0-1,1 0 1,-1 0-1,1 0 1,0 0-1,-1 0 1,1 0-1,0 0 1,0 0-1,0 0 1,0 0-1,-1-1 1,1 1-1,0 0 1,0-1-1,1 1 1,-1-1-1,0 1 1,0-1-1,0 1 1,0-1-1,0 0 1,0 0-1,1 1 1,-1-1-1,0 0 1,0 0-1,2 0 1,42-2-6241,-13-5-4424</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9.273"/>
    </inkml:context>
    <inkml:brush xml:id="br0">
      <inkml:brushProperty name="width" value="0.025" units="cm"/>
      <inkml:brushProperty name="height" value="0.025" units="cm"/>
    </inkml:brush>
  </inkml:definitions>
  <inkml:trace contextRef="#ctx0" brushRef="#br0">192 171 8904,'0'0'20478,"-9"-7"-18956,-31-22-561,38 28-934,0 0 0,0 0 0,0 0 0,0 1 0,0-1 0,0 1 0,0-1 1,0 1-1,-1 0 0,1 0 0,0 0 0,0 0 0,0 0 0,-1 1 0,1-1 0,0 0 0,0 1 0,0 0 1,0 0-1,0-1 0,0 1 0,0 0 0,0 0 0,0 1 0,1-1 0,-4 3 0,-3 2-27,1 1-1,0 0 0,1 0 0,-7 10 0,10-13 37,-1 1-27,-1 0 1,1 1-1,1 0 0,-1 0 0,1 0 1,0 1-1,0-1 0,1 1 0,-1-1 1,2 1-1,-1 0 0,1 0 0,0 0 1,0 12-1,1-17-9,1-1 0,0 0 0,0 1 0,-1-1 0,1 0 0,0 0 0,0 0 0,0 1 0,0-1 0,1 0 0,-1-1 0,0 1 0,0 0 0,0 0 0,1 0 0,-1-1 0,1 1 0,-1-1 0,0 1 0,1-1 0,-1 1 0,1-1 0,-1 0 0,1 0 0,-1 0 0,1 1 0,-1-2 0,1 1 0,2 0 0,47-8 0,-38 3-4,-2 0 0,1-1 0,-1-1 0,0 0-1,0 0 1,-1-1 0,0-1 0,0 1 0,-1-2 0,0 1 0,0-1 0,7-13 0,-1 2-5,-2-1 0,0-1 0,-1 0 0,-2 0 0,10-30 0,-15 21 116,-19 62-107,2 1 0,1 0 0,2 0 0,1 1 0,1 0 0,2 0 0,-2 42 0,7-72-43,0-1-1,0 1 1,0-1-1,1 1 1,-1-1 0,0 1-1,1-1 1,-1 0-1,1 1 1,0-1-1,-1 0 1,1 0 0,0 1-1,0-1 1,0 0-1,0 0 1,0 0 0,0 0-1,0 0 1,0 0-1,0 0 1,1 0-1,-1-1 1,0 1 0,1 0-1,-1-1 1,0 1-1,1-1 1,-1 1 0,0-1-1,3 1 1,0-1-308,-1 1 1,0-1 0,1 0-1,-1 0 1,1 0 0,-1 0-1,1-1 1,-1 1 0,0-1-1,1 0 1,-1 0 0,0 0-1,5-3 1,15-14-8314</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29.711"/>
    </inkml:context>
    <inkml:brush xml:id="br0">
      <inkml:brushProperty name="width" value="0.025" units="cm"/>
      <inkml:brushProperty name="height" value="0.025" units="cm"/>
    </inkml:brush>
  </inkml:definitions>
  <inkml:trace contextRef="#ctx0" brushRef="#br0">135 1 20243,'0'0'10319,"-9"5"-8461,-26 17-1511,28-15-387,17-8-84,12-5-401,-19 5 346,-1 0-1,1 0 0,0 0 0,-1 0 0,1 1 1,0-1-1,0 1 0,0-1 0,4 1 0,-6 0 168,0 0-1,0 1 1,0-1-1,0 0 1,-1 0-1,1 1 1,0-1-1,0 1 1,0-1-1,0 0 1,-1 1-1,1 0 1,0-1-1,0 1 1,-1-1-1,1 1 1,0 0-1,-1 0 1,1-1-1,0 2 1,1 3 121,-1 0 1,1 1-1,-1-1 1,0 0-1,0 1 1,-1-1-1,1 1 1,-1 6-1,0-4-80,2 38 97,0 112 832,-3-135-828,-1-1 1,-1 1-1,-1 0 0,-12 37 0,15-58-130,1 1 0,-1-1 0,0 1 0,0-1 0,0 0 0,0 0 0,-1 0 0,1 0 0,0 0 0,-1 0 0,1 0 0,-1 0 0,0 0 0,0-1 0,0 1 0,0-1 0,0 1 0,0-1 0,0 0 0,-4 2 0,5-3 0,-1 0 0,0 0 0,0 0 0,0-1 0,0 1 0,0 0 0,0-1 0,1 1 0,-1-1 0,0 0 0,0 0 0,1 1 0,-1-1 0,1 0 0,-1-1 0,1 1 0,-1 0 0,1 0 0,-1-1 0,1 1 0,0 0 0,0-1 0,0 1 0,0-1 0,0 0 0,-1-2 0,-9-13 0,1 0 0,1 0 0,1-1 0,1 0 0,0-1 0,2 1 0,0-1 0,0-1 0,2 1 0,-1-29 0,4 44-111,0 1 1,0 0-1,1-1 1,-1 1-1,1 0 1,0 0-1,0 0 1,0 0-1,0-1 1,0 1-1,1 1 1,0-1-1,-1 0 1,1 0-1,0 1 1,4-4-1,1-1-864,1 0 0,0 1 0,0 1 1,10-6-1,-10 6 94,30-17-6667</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30.040"/>
    </inkml:context>
    <inkml:brush xml:id="br0">
      <inkml:brushProperty name="width" value="0.025" units="cm"/>
      <inkml:brushProperty name="height" value="0.025" units="cm"/>
    </inkml:brush>
  </inkml:definitions>
  <inkml:trace contextRef="#ctx0" brushRef="#br0">0 151 18385,'0'0'11174,"10"-4"-8922,77-48-1393,-77 45-847,1 0 0,-1-1 0,-1 0 0,0-1 0,0 0 1,0 0-1,7-12 0,-16 21-12,0 0 0,1-1 0,-1 1 0,0 0 0,0 0 0,1-1 0,-1 1 0,0-1 0,0 1 0,0 0 0,1-1 0,-1 1 0,0 0 0,0-1 0,0 1 0,0-1 0,0 1 0,0 0 0,0-1 0,0 1 0,0-1 0,0 1 0,0 0 0,0-1 0,0 1 0,0-1 0,0 1 0,0 0 0,0-1 0,0 1 0,-1-1 0,1 1 0,0 0 0,0-1 0,-1 1 0,1 0 0,0-1 0,0 1 0,-1 0 0,1 0 0,0-1 0,-1 1 0,1 0 0,0 0 0,-1-1 0,1 1 0,0 0 0,-1 0 0,1 0 0,-1 0 0,1 0 0,0-1 0,-1 1 0,1 0 0,-1 0 0,1 0 0,0 0 0,-1 0 0,1 0 0,-1 0 0,1 1 0,0-1 0,-1 0 0,1 0 0,-1 0 0,1 0 0,0 0 0,-1 1 0,0-1 0,-30 9 0,21-3 0,1 0 0,-1 1 0,1 0 0,1 0 0,-1 0 0,1 2 0,0-1 0,1 1 0,0 0 0,1 0 0,-1 0 0,2 1 0,-1 0 0,1 1 0,1-1 0,0 1 0,1 0 0,0 0 0,0 0 0,1 0 0,-1 17 0,3-26 3,0-1 0,0 0 0,1 1-1,-1-1 1,0 0 0,0 1 0,1-1 0,-1 0 0,1 1-1,-1-1 1,1 0 0,0 0 0,0 0 0,-1 1 0,1-1 0,0 0-1,0 0 1,0 0 0,0 0 0,0 0 0,0-1 0,2 2-1,0 0 6,1 0-1,-1-1 0,0 0 0,1 0 1,-1 0-1,1 0 0,0 0 1,6 0-1,-2-1-89,1 0 0,0 0 1,-1-1-1,1 0 0,-1-1 0,1 1 1,11-6-1,-10 3-1276,-1-2-1,1 1 1,-1-1 0,0-1 0,0 0-1,8-9 1,15-19-7605</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30.369"/>
    </inkml:context>
    <inkml:brush xml:id="br0">
      <inkml:brushProperty name="width" value="0.025" units="cm"/>
      <inkml:brushProperty name="height" value="0.025" units="cm"/>
    </inkml:brush>
  </inkml:definitions>
  <inkml:trace contextRef="#ctx0" brushRef="#br0">55 1 19571,'0'0'3267,"-7"11"-70,-1 5-2585,1-1 0,0 1 0,1 1-1,1-1 1,1 1 0,0 0 0,1 0 0,1 0-1,0 19 1,3-8-540,0-1 0,2 0-1,9 37 1,17 31-4149,-29-104-5285,-4-12 3157,-9-5-826</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30.744"/>
    </inkml:context>
    <inkml:brush xml:id="br0">
      <inkml:brushProperty name="width" value="0.025" units="cm"/>
      <inkml:brushProperty name="height" value="0.025" units="cm"/>
    </inkml:brush>
  </inkml:definitions>
  <inkml:trace contextRef="#ctx0" brushRef="#br0">106 101 8776,'0'0'5734,"-56"-53"-1570,32 34-577,9 5-320,5 5-512,10 6 256,18 3-2339,8 0 33,10 0-609,7 3-96,5 0 0,3-3-1666,4 0-4547,3-8-14703</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33.621"/>
    </inkml:context>
    <inkml:brush xml:id="br0">
      <inkml:brushProperty name="width" value="0.025" units="cm"/>
      <inkml:brushProperty name="height" value="0.025" units="cm"/>
    </inkml:brush>
  </inkml:definitions>
  <inkml:trace contextRef="#ctx0" brushRef="#br0">2 1 4292,'-1'5'1295,"1"1"0,0-1-1,0 1 1,0-1 0,1 0 0,0 1 0,2 8-1,-2-11-1127,1 1 0,0-1 0,0 0 0,0 0 0,0 0 0,1 0-1,-1-1 1,1 1 0,0-1 0,0 1 0,-1-1 0,2 0 0,-1 0 0,0 0-1,0 0 1,1-1 0,6 3 0,13 5 237,1-2-1,0 0 1,0-2-1,0 0 1,41 1-1,130-6 609,-117-2-457,46-3-206,-57 1-195,92 6-1,-126 4 882,-1 0 0,1 3-1,58 22 1,10 4 1339,-98-35-2316,22 8 301,0-1 0,1-2 0,0-1 0,33 2 0,-58-6-493,-1 0 0,1 0 0,-1 0 1,1 0-1,-1 0 0,1 0 1,-1 0-1,1 0 0,-1 0 0,1 0 1,-1-1-1,1 1 0,-1 0 0,1 0 1,-1 0-1,1-1 0,-1 1 1,0 0-1,1-1 0,-1 1 0,0 0 1,1-1-1,-1 1 0,0-1 0,1 1 1,-1 0-1,0-1 0,1 1 1,-1-1-1,0 1 0,0-1 0,0 1 1,0-1-1,1 1 0,-1-1 0,0 1 1,0-1-1,0 1 0,0-1 1,0 1-1,0-1 0,0 1 0,0-1 1,-1 0-1,1 0-407,0-1 0,-1 1-1,1 0 1,0 0 0,-1 0 0,1-1 0,-1 1 0,0 0-1,1 0 1,-1 0 0,0 0 0,0 0 0,0 0-1,0 0 1,0 0 0,0 0 0,-1 0 0,-33-11-10724,23 11 11040,-2 3 8848,19 8-4459,32-2-131,29-11-2515,-54 2-1256,13-2 23,-1-2 0,0-1 0,44-16-1,-48 14 388,1 1-1,0 1 1,0 1-1,0 1 1,36-3-1,-50 8-389,-1 0 0,0 0 0,0 1 0,0 0 0,0 0 0,0 0 0,-1 1-1,12 6 1,-10-4-134,0-1 1,1-1-1,0 0 0,13 4 0,16-2-18,-1-2 1,1-2-1,0-1 1,61-8-1,-53 3-71,0 2-1,63 5 0,-31 12 601,-57-10-454,1 0 0,0-1 0,22 1 0,-5-6-183,1-1 1,-2-2-1,1-1 1,53-17-1,145-61-446,-178 62 95,-56 20-882</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36.970"/>
    </inkml:context>
    <inkml:brush xml:id="br0">
      <inkml:brushProperty name="width" value="0.025" units="cm"/>
      <inkml:brushProperty name="height" value="0.025" units="cm"/>
    </inkml:brush>
  </inkml:definitions>
  <inkml:trace contextRef="#ctx0" brushRef="#br0">1459 237 3075,'-11'-10'1820,"-6"-7"-1190,-68-63 1266,74 72-1789,-1-1 1,1 1-1,-1 1 1,0 0-1,-1 1 1,-25-9-1,10 8-88,0 2 1,-1 1-1,1 2 0,-1 0 1,1 2-1,-1 1 1,-56 10-1,-200 61 36,171-39 50,54-17 246,1 3 1,0 2-1,-77 41 1,118-52-325,0 0-1,1 1 1,0 1 0,1 0 0,0 1 0,1 1 0,1 1 0,0 0 0,1 1 0,0 0 0,1 1 0,1 0 0,1 1 0,-9 22 0,15-32-33,1 0 0,1-1 0,0 1 0,0 1 1,0-1-1,1 0 0,1 0 0,-1 0 0,1 1 0,0-1 1,1 0-1,2 12 0,-1-15-1,0 1 1,0-1-1,1 1 0,-1-1 0,1 0 1,1 0-1,-1-1 0,1 1 1,-1 0-1,1-1 0,1 0 1,-1 0-1,0 0 0,1-1 1,0 0-1,0 1 0,0-2 1,6 4-1,17 6 10,1-1-1,0-1 1,0-1 0,1-2-1,1-1 1,33 3 0,191 1 67,-191-10-116,79 2-6,370-4 306,-435-4-210,151-32-1,70-41 400,-110 26 570,-136 40-630,0 2-1,58-4 0,-83 13-253,0 1 0,0 2 1,0 1-1,0 1 0,49 11 0,-67-11-99,1 0 1,-1-1-1,1 0 1,0-1-1,-1 0 1,1-1-1,0 0 0,0-1 1,10-2-1,-16 2-8,0 0-1,0-1 0,-1 0 1,1 0-1,-1 0 0,1-1 1,-1 1-1,0-1 0,0 0 1,0 0-1,0-1 1,-1 1-1,1-1 0,-1 0 1,0 0-1,0 0 0,0 0 1,-1 0-1,1-1 0,-1 1 1,2-6-1,0 0 210,-1 0 0,0 0 0,0 0 0,-1 0 0,0-1 0,-1 1 0,0-1 0,-1 1 0,0-1 0,0 1 0,-1-1 0,-1 1 0,-3-13 0,1 9-136,-1 1 0,0-1 1,-1 1-1,-1 0 0,0 1 0,-1-1 0,0 2 0,-18-20 0,5 9-105,-1 2-1,-1 1 0,0 0 0,-1 2 0,-2 1 1,1 1-1,-2 1 0,-50-19 0,23 16-139,0 3-1,0 2 0,-1 3 1,-1 2-1,-72 0 1,-278 27-4109,204-1-183</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5.380"/>
    </inkml:context>
    <inkml:brush xml:id="br0">
      <inkml:brushProperty name="width" value="0.025" units="cm"/>
      <inkml:brushProperty name="height" value="0.025" units="cm"/>
    </inkml:brush>
  </inkml:definitions>
  <inkml:trace contextRef="#ctx0" brushRef="#br0">1 136 9705,'3'-11'4655,"-1"1"-3506,12-49 2958,-13 54-3350,0 0-1,1 1 1,0-1 0,0 0 0,0 1 0,0 0 0,1-1 0,0 1-1,0 0 1,3-4 0,-5 8-712,-1-1 1,0 1-1,0 0 0,1 0 0,-1 0 1,0-1-1,0 1 0,1 0 0,-1 0 1,0 0-1,0 0 0,1 0 0,-1-1 1,0 1-1,1 0 0,-1 0 0,0 0 1,0 0-1,1 0 0,-1 0 0,0 0 0,1 0 1,-1 0-1,0 0 0,1 0 0,-1 0 1,0 0-1,1 1 0,-1-1 0,0 0 1,0 0-1,1 0 0,-1 0 0,0 0 1,0 1-1,1-1 0,-1 0 0,0 0 1,0 0-1,1 1 0,-1-1 0,0 0 1,0 0-1,0 1 0,1-1 0,-1 0 1,0 0-1,0 1 0,0-1 0,0 0 1,0 1-1,0-1 0,0 0 0,0 1 1,0-1-1,3 21 293,-3-19-290,-12 264 806,0-43-854,12-222 0,0 0-1,0 0 1,0 0-1,0 0 1,0 0 0,0 0-1,0 0 1,0 0-1,0 0 1,1 0-1,-1 0 1,0 0-1,1 0 1,-1 0-1,0-1 1,1 1 0,-1 0-1,1 0 1,0 0-1,-1-1 1,1 1-1,1 1 1,-2-2 6,1 0 1,0 0-1,0 0 1,-1 0 0,1 0-1,0 0 1,0 0-1,0 0 1,-1 0-1,1 0 1,0-1 0,0 1-1,-1 0 1,1 0-1,0-1 1,-1 1 0,1-1-1,0 1 1,-1 0-1,2-2 1,32-34 517,218-336-124,-244 360-400,-2 1-2886,0-6-7371,-15 17-431</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5.722"/>
    </inkml:context>
    <inkml:brush xml:id="br0">
      <inkml:brushProperty name="width" value="0.025" units="cm"/>
      <inkml:brushProperty name="height" value="0.025" units="cm"/>
    </inkml:brush>
  </inkml:definitions>
  <inkml:trace contextRef="#ctx0" brushRef="#br0">3 1 13869,'0'0'6759,"-3"56"-3396,8-40-673,11-2-512,2-1-1281,5-4-737,0 3-352,7-6-1730,-1 1-2114,-3-7-2722</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6.735"/>
    </inkml:context>
    <inkml:brush xml:id="br0">
      <inkml:brushProperty name="width" value="0.025" units="cm"/>
      <inkml:brushProperty name="height" value="0.025" units="cm"/>
    </inkml:brush>
  </inkml:definitions>
  <inkml:trace contextRef="#ctx0" brushRef="#br0">175 119 11563,'0'0'11248,"3"-8"-8696,4-26-913,-7 33-1597,-1 0 0,1 1 0,0-1 0,0 1 0,-1-1-1,1 0 1,0 1 0,-1-1 0,1 1 0,-1-1 0,1 1 0,-1-1 0,1 1 0,-1-1 0,1 1 0,-1-1 0,1 1 0,-1 0 0,0-1 0,1 1 0,-1 0 0,1 0 0,-1-1 0,0 1 0,1 0 0,-1 0 0,0 0 0,1 0 0,-1 0 0,0 0 0,1 0 0,-1 0 0,0 0 0,1 0 0,-1 0 0,0 1 0,-25 2 294,19 0-255,-1 1 0,1-1 0,0 1 0,0 1 0,0-1 0,1 1 0,-1 0 0,1 1 0,0 0 0,1 0 0,0 0 0,0 0 0,0 1 0,0 0 0,-3 8 0,2-4 69,0 1 0,1-1 0,1 1 0,0 0 1,0 0-1,1 0 0,1 0 0,0 1 0,0 14 1,2-26-146,0 1 0,0-1-1,0 1 1,0-1 0,1 1 0,-1-1 0,0 1 0,1-1 0,-1 1 0,1-1 0,0 1 0,-1-1 0,1 0 0,0 1 0,0-1 0,0 0 0,0 0 0,0 1 0,0-1 0,0 0 0,0 0-1,0 0 1,1 0 0,-1-1 0,0 1 0,1 0 0,-1 0 0,0-1 0,1 1 0,-1-1 0,1 1 0,-1-1 0,1 0 0,-1 1 0,1-1 0,0 0 0,-1 0 0,1 0 0,-1 0 0,1-1-1,2 1 1,2-1 20,1 0 0,-1-1 0,0 1 0,0-1 0,1 0 0,-1-1 0,-1 1 0,12-8 0,-5 1 19,-1 0 0,0-1 0,0-1 0,-1 1-1,0-2 1,-1 0 0,14-22 0,-19 26-24,1 0-1,-2 1 1,1-1 0,-1-1-1,0 1 1,-1 0 0,0-1-1,0 1 1,-1-1 0,0 0-1,0 0 1,-1 1 0,0-1-1,-2-13 1,2 21-20,-1 1 0,1-1 0,0 1 0,0-1 0,0 0 0,-1 1 0,1-1 0,0 1 0,-1-1 0,1 1 0,0-1 0,-1 1 0,1-1 0,-1 1 0,1 0 0,-1-1 0,1 1 0,-1-1 0,1 1 0,-1 0 0,1 0 0,-1-1 0,1 1 0,-1 0 0,0 0 0,1 0 0,-1-1 0,1 1 0,-1 0 0,0 0 0,1 0 0,-1 0 0,1 0 0,-1 0 0,0 0 0,1 1 0,-1-1 0,0 0 0,1 0 0,-1 0 0,1 0 0,-1 1 0,1-1 0,-1 0 0,1 1 0,-1-1 0,1 0 0,-2 2 0,-22 18 0,-16 37 0,37-53 0,0 1 0,1-1 0,0 1 0,0 0 0,0 0 0,0 0 0,1 0 0,0 0 0,0 0 0,0 0 0,1 6 0,0-11 0,0 0 0,0 1 0,1-1 0,-1 0 0,0 0 0,1 1 0,-1-1 0,1 0 0,-1 0 0,0 1 0,1-1 0,-1 0 0,1 0 0,-1 0 0,1 0 0,-1 0 0,0 1 0,1-1 0,-1 0 0,1 0 0,-1 0 0,1 0 0,-1 0 0,1-1 0,-1 1 0,0 0 0,1 0 0,-1 0 0,1 0 0,-1 0 0,1-1 0,-1 1 0,0 0 0,1 0 0,-1-1 0,0 1 0,1 0 0,0-1 0,16-9 0,-6 1 0,-1 0 0,-1-1 0,0-1 0,0 1 0,-1-1 0,9-17 0,6-8 0,-27 83 0,3-45 0,0-1 0,1 1 0,-1-1 0,1 1 0,-1-1 0,1 1 0,0 0 0,-1-1 0,1 1 0,0-1 0,0 1 0,0 0 0,1-1 0,-1 1 0,0-1 0,1 1 0,-1 0 0,1-1 0,-1 1 0,1-1 0,0 0 0,-1 1 0,1-1 0,0 1 0,0-1 0,0 0 0,0 0 0,3 3 0,-2-2 0,0 0 0,-1 1 0,1 0 0,0-1 0,-1 1 0,1 0 0,-1-1 0,0 1 0,0 0 0,0 0 0,1 6 0,-1 1 0,-1-7 0,0 0 0,0 0 0,1 0 0,-1 0 0,1 0 0,0 0 0,-1 0 0,2 0 0,-1 0 0,2 3 0,-2-5 0,0 0 0,1 0 0,-1-1 0,0 1 0,1 0 0,-1-1 0,0 1 0,1-1 0,-1 1 0,1-1 0,-1 0 0,1 0 0,-1 0 0,1 1 0,-1-1 0,0-1 0,1 1 0,-1 0 0,1 0 0,-1 0 0,1-1 0,-1 1 0,1-1 0,-1 1 0,0-1 0,1 0 0,0 0 0,5-3 0,0 0 0,0 0 0,0-1 0,-1 1 0,0-2 0,0 1 0,0 0 0,-1-1 0,1 0 0,-2-1 0,1 1 0,4-9 0,4-6 0,-1-1 0,14-38 0,-18 36 0,-16 44 0,-16 44 0,18-46 0,0 0 0,1 1 0,1 0 0,1 0 0,-2 28 0,5-47 0,0 1 0,0 0 0,0-1 0,0 1 0,0-1 0,1 1 0,-1 0 0,0-1 0,0 1 0,1 0 0,-1-1 0,0 1 0,1-1 0,-1 1 0,0-1 0,1 1 0,-1-1 0,1 1 0,-1-1 0,1 1 0,-1-1 0,1 0 0,-1 1 0,1-1 0,-1 0 0,1 1 0,-1-1 0,1 0 0,0 0 0,-1 0 0,1 1 0,0-1 0,-1 0 0,1 0 0,0 0 0,-1 0 0,1 0 0,-1 0 0,1 0 0,0 0 0,-1-1 0,1 1 0,0 0 0,-1 0 0,1 0 0,-1-1 0,1 1 0,0 0 0,0-1 0,32-17 0,-17 3 0,-2-1 0,0 0 0,-1-1 0,0 0 0,-2-1 0,0-1 0,-1 1 0,-1-2 0,0 1 0,-2-1 0,10-40 0,-66 179 0,46-108-21,1 0-1,-1 0 1,2 0 0,0 0-1,0 0 1,1 13 0,0-24-89,0 1 0,0-1 0,0 1 1,0-1-1,0 1 0,0-1 1,1 1-1,-1-1 0,0 1 0,0-1 1,0 1-1,1-1 0,-1 1 1,0-1-1,1 0 0,-1 1 0,0-1 1,1 1-1,-1-1 0,0 0 1,1 1-1,-1-1 0,1 0 0,-1 0 1,1 1-1,-1-1 0,1 0 1,-1 0-1,1 0 0,-1 1 0,1-1 1,0 0-1,12 0-7283,3-2-2584</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7.124"/>
    </inkml:context>
    <inkml:brush xml:id="br0">
      <inkml:brushProperty name="width" value="0.025" units="cm"/>
      <inkml:brushProperty name="height" value="0.025" units="cm"/>
    </inkml:brush>
  </inkml:definitions>
  <inkml:trace contextRef="#ctx0" brushRef="#br0">125 18 9705,'-13'-13'11882,"-2"8"-4986,13 5-6541,-1 0 1,1 0-1,-1 1 0,1-1 0,-1 1 1,1-1-1,-1 1 0,1 0 0,0-1 0,-1 1 1,-2 2-1,1 0-440,-1 0 0,0 0 0,1 0 0,-1 1 0,1 0 0,0 0 0,0 0 0,1 0 0,-1 1 0,-2 4 0,5-7 82,-1 0 0,1 0 0,0 0 0,0 0 0,0-1-1,0 1 1,1 0 0,-1 0 0,0 1 0,1-1 0,0 0-1,-1 0 1,1 0 0,0 0 0,0 0 0,0 0 0,0 1-1,1-1 1,-1 0 0,1 3 0,1-4 0,-1 1 1,0-1-1,1 0 1,0 1-1,-1-1 1,1 0-1,0 0 0,-1 0 1,1 0-1,0-1 1,0 1-1,0 0 1,0-1-1,0 1 1,0-1-1,0 0 0,0 0 1,0 1-1,0-1 1,0-1-1,2 1 1,31-1-220,-23 0 2,1 1-1,-1 0 1,0 1-1,15 3 1,-26-4 227,0 0 0,0 1 1,0-1-1,0 0 0,0 1 0,0-1 1,0 1-1,0 0 0,0-1 0,-1 1 1,1 0-1,0 0 0,0-1 0,-1 1 1,1 0-1,0 0 0,-1 0 0,1 0 1,-1 0-1,1 0 0,-1 0 1,0 0-1,1 0 0,-1 0 0,0 0 1,0 0-1,0 0 0,0 0 0,0 0 1,0 0-1,0 0 0,0 0 0,0 0 1,0 0-1,0 0 0,-1 0 0,1 0 1,0 0-1,-1 0 0,1 0 1,-1 0-1,0 2 0,-2 3 219,0-1 1,0 1-1,0-1 1,-1 0-1,-7 9 1,-1-1 36,-1-1 1,-27 20 0,35-29-270,-1 1-1,1-1 1,-1 0 0,1 0-1,-1-1 1,0 0 0,0 0-1,-1 0 1,1-1 0,0 0-1,-9 1 1,15-3-731,-1-1 0,1 1-1,-1-1 1,1 1 0,0 0 0,-1-1-1,1 1 1,0-1 0,0 1 0,0-1-1,0 1 1,0 0 0,0-1 0,0 1 0,1-1-1,-1 1 1,0-1 0,1 1 0,0-2-1,8-11-8780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8.759"/>
    </inkml:context>
    <inkml:brush xml:id="br0">
      <inkml:brushProperty name="width" value="0.025" units="cm"/>
      <inkml:brushProperty name="height" value="0.025" units="cm"/>
    </inkml:brush>
  </inkml:definitions>
  <inkml:trace contextRef="#ctx0" brushRef="#br0">75 6 14446,'-1'0'296,"1"-1"1,-1 1-1,1-1 1,-1 1-1,1 0 1,-1-1-1,1 1 1,-1-1 0,0 1-1,1 0 1,-1-1-1,1 1 1,-1 0-1,0 0 1,1 0-1,-1 0 1,0-1-1,1 1 1,-1 0 0,0 0-1,1 0 1,-1 0-1,0 0 1,1 1-1,-1-1 1,-1 0-1,-12 14 2503,-4 32-2257,16-40 223,-4 10-253,2 1-1,0-1 0,0 1 0,2-1 0,0 1 0,1 0 1,2 29-1,-1-45-501,0 1 0,0-1 0,1 0 0,-1 1 0,0-1 0,1 0 0,-1 1 0,1-1 0,-1 0 0,1 1 0,-1-1 0,1 0 0,0 0 0,0 0 0,0 1 0,0-1 0,0 0 0,0 0 0,0-1 0,0 1 0,0 0 0,0 0 0,0 0 0,1-1 0,0 2 0,1-2 11,-1 1 0,1-1 0,0 0 0,-1 0 1,1 0-1,0 0 0,-1 0 0,1 0 0,-1-1 1,1 1-1,0-1 0,3-1 0,2-1 28,0-1-1,0 0 1,0 0-1,0-1 1,-1 0-1,0 0 1,7-7-1,-3 0-10,-1-1 0,15-27 0,-18 28 176,1 0-1,0 0 0,0 1 0,15-14 0,-20 69-197,-4-26-16,4 36 0,-3-52 0,0-1 0,1 1 0,-1 0 0,1-1 0,-1 1 0,1-1 0,0 1 0,-1-1 0,1 0 0,0 1 0,0-1 0,0 0 0,0 0 0,1 1 0,-1-1 0,0 0 0,0 0 0,1 0 0,-1-1 0,0 1 0,1 0 0,-1 0 0,1-1 0,-1 1 0,1-1 0,-1 1 0,1-1 0,3 1 0,5-1 0,0 0 0,0-1 0,1-1 0,-1 1 0,0-1 0,0-1 0,0 0 0,18-8 0,-18 6 0,0 1 0,1 1 0,-1-1 0,1 2 0,0 0 0,0 0 0,15 0 0,-25 2 0,0 0 0,0 0 0,0 0 0,0 0 0,-1 0 0,1 1 0,0-1 0,0 0 0,0 1 0,0-1 0,0 1 0,0-1 0,0 1 0,-1-1 0,1 1 0,0-1 0,0 1 0,-1 0 0,1-1 0,0 1 0,-1 0 0,1 0 0,-1-1 0,1 1 0,-1 0 0,1 0 0,0 1 0,4 30 0,1 4 0,-5-35 0,0 0 0,-1 0 0,1 0 0,0 0 0,0-1 0,0 1 0,-1 0 0,1-1 0,0 1 0,0 0 0,0-1 0,0 1 0,0-1 0,0 1 0,1-1 0,-1 0 0,0 1 0,0-1 0,0 0 0,0 0 0,0 0 0,0 0 0,1 0 0,-1 0 0,0 0 0,0 0 0,0 0 0,0-1 0,0 1 0,2-1 0,6-2 0,0-1 0,0 0 0,0 0 0,-1-1 0,16-11 0,32-16 0,-53 31 0,0-1 0,1 1 0,-1 0 0,1 0 0,-1 0 0,1 1 0,-1-1 0,1 1 0,0 0 0,-1 0 0,1 0 0,-1 0 0,1 1 0,3 0 0,-6 0 0,0 0 0,-1 0 0,1-1 0,0 1 0,-1 0 0,1 0 0,-1 0 0,1 0 0,-1 0 0,1 0 0,-1 0 0,0 0 0,0 0 0,1 0 0,-1 0 0,0 1 0,0-1 0,0 0 0,0 0 0,0 2 0,-1 31 0,1-23 0,-1-11-135,1 1 0,0 0 1,0 0-1,0-1 0,0 1 0,0 0 0,0-1 1,0 1-1,0 0 0,0 0 0,0-1 0,0 1 1,1 0-1,-1-1 0,0 1 0,1 0 0,-1-1 1,0 1-1,1 0 0,-1-1 0,0 1 1,1 0-1,-1-1 0,1 1 0,-1-1 0,1 1 1,0-1-1,-1 0 0,1 1 0,-1-1 0,1 1 1,0-1-1,-1 0 0,1 0 0,0 1 0,0-1 1,-1 0-1,1 0 0,0 0 0,1 0 0,1 0-798,0-1 0,0 0 0,0 0 0,0 0 0,-1 0 0,1 0 0,0 0 0,0-1 0,4-3 0,17-12-7624</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9.088"/>
    </inkml:context>
    <inkml:brush xml:id="br0">
      <inkml:brushProperty name="width" value="0.025" units="cm"/>
      <inkml:brushProperty name="height" value="0.025" units="cm"/>
    </inkml:brush>
  </inkml:definitions>
  <inkml:trace contextRef="#ctx0" brushRef="#br0">1 22 19923,'0'0'12844,"55"4"-12844,-30-7 0,-1-1-737,2-3-4388,-4-4-6405</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9.554"/>
    </inkml:context>
    <inkml:brush xml:id="br0">
      <inkml:brushProperty name="width" value="0.025" units="cm"/>
      <inkml:brushProperty name="height" value="0.025" units="cm"/>
    </inkml:brush>
  </inkml:definitions>
  <inkml:trace contextRef="#ctx0" brushRef="#br0">168 86 15471,'0'0'2557,"9"-10"-171,3-1-1227,21-21 1374,-13 5 2439,-20 27-4951,1 0-1,-1 0 1,0 0-1,0-1 0,0 1 1,0 0-1,0 0 1,0 0-1,0 0 1,0 0-1,0 0 1,0 0-1,0-1 0,1 1 1,-1 0-1,0 0 1,0 0-1,0 0 1,0 0-1,0-1 1,0 1-1,0 0 1,0 0-1,0 0 0,0 0 1,0 0-1,0 0 1,-1-1-1,1 1 1,0 0-1,0 0 1,0 0-1,0 0 0,0 0 1,0 0-1,0 0 1,0-1-1,0 1 1,0 0-1,0 0 1,0 0-1,-1 0 1,1 0-1,0 0 0,0 0 1,0 0-1,0 0 1,0 0-1,0 0 1,-1-1-1,1 1 1,0 0-1,0 0 1,0 0-1,0 0 0,0 0 1,0 0-1,-1 0 1,1 0-1,0 0 1,-14 3 1172,-15 9 55,-76 59-1248,95-64 0,0 2 0,0 0 0,1 0 0,0 0 0,1 1 0,0 0 0,-12 20 0,19-28 0,1-1 0,-1 0 0,0 0 0,0 0 0,1 1 0,-1-1 0,1 0 0,-1 1 0,1-1 0,0 1 0,-1-1 0,1 0 0,0 1 0,0-1 0,0 1 0,0-1 0,0 1 0,0-1 0,0 1 0,1-1 0,-1 0 0,0 1 0,1-1 0,0 0 0,-1 1 0,1-1 0,-1 0 0,1 1 0,0-1 0,0 0 0,0 0 0,0 0 0,0 0 0,0 0 0,0 0 0,0 0 0,0 0 0,1 0 0,-1-1 0,0 1 0,0 0 0,1-1 0,-1 1 0,2 0 0,8 2 0,0-1 0,0 0 0,1-1 0,21 0 0,-3 1 0,-26-2-2,1 1 1,-1 0-1,0 0 1,0 0-1,1 0 0,-1 0 1,0 1-1,0 0 1,-1 0-1,1 0 1,0 0-1,-1 1 0,1-1 1,-1 1-1,0 0 1,0 0-1,0 0 0,0 1 1,0-1-1,2 5 1,-3-4 1,-1 0 0,0 0 1,0 0-1,0 0 0,-1 0 0,1 0 1,-1 0-1,0 0 0,0 0 1,0 0-1,-1 0 0,1 0 0,-1 0 1,0 0-1,0 0 0,-1 0 1,1 0-1,-1 0 0,0-1 0,0 1 1,0-1-1,-3 4 0,-43 59 34,44-61-35,0 0 0,0 0 1,0-1-1,-1 0 1,0 0-1,0 0 0,0 0 1,0-1-1,-1 0 1,-10 5-1,16-9-101,-1 1 1,0-1-1,1 1 0,-1-1 0,1 0 1,-1 1-1,1-1 0,0 0 1,-1 1-1,1-1 0,0 0 0,-1 1 1,1-1-1,0 0 0,0 0 1,0 1-1,-1-1 0,1 0 0,0 0 1,0 0-1,0 1 0,0-1 1,0 0-1,1 0 0,-1 1 0,0-1 1,0 0-1,0 0 0,1 1 1,-1-1-1,0 0 0,1-1 0,7-29-5889,9-2-89,5-3-2387</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19.961"/>
    </inkml:context>
    <inkml:brush xml:id="br0">
      <inkml:brushProperty name="width" value="0.025" units="cm"/>
      <inkml:brushProperty name="height" value="0.025" units="cm"/>
    </inkml:brush>
  </inkml:definitions>
  <inkml:trace contextRef="#ctx0" brushRef="#br0">98 0 10666,'0'0'4153,"-2"11"-528,-7 32 587,-23 64 0,20-74-3276,1 0 0,2 1 0,1 0 0,2 1 0,-2 42 0,26-125-653,8-48-283,-15 50 0,3 1 0,19-47 0,-30 87 0,-1 0 0,1 1 0,0-1 0,0 1 0,0-1 0,1 1 0,0 0 0,-1 1 0,1-1 0,7-4 0,-9 7 0,0-1 0,0 1 0,1 0 0,-1 0 0,1 0 0,-1 0 0,1 0 0,-1 0 0,1 1 0,-1-1 0,1 1 0,0 0 0,-1 0 0,1 0 0,0 0 0,-1 0 0,1 0 0,0 1 0,-1-1 0,1 1 0,-1 0 0,5 2 0,-5-3 0,-1 1 0,0-1 0,0 1 0,0 0 0,1 0 0,-1-1 0,0 1 0,0 0 0,0 0 0,0 0 0,0 0 0,-1 0 0,1 0 0,0 0 0,0 0 0,-1 0 0,1 1 0,-1-1 0,1 0 0,-1 0 0,1 1 0,-1-1 0,0 0 0,1 1 0,-1-1 0,0 0 0,0 1 0,0-1 0,0 0 0,0 1 0,0-1 0,-1 0 0,1 1 0,0-1 0,-1 0 0,1 1 0,-1-1 0,1 0 0,-1 0 0,0 0 0,1 0 0,-1 1 0,0-1 0,-1 1 0,-1 2 0,0 0 0,-1-1 0,1 1 0,-1-1 0,0 0 0,1 1 0,-1-2 0,-1 1 0,1 0 0,-8 3 0,-19 0 131,30-6-161,0 0 0,-1 0 1,1 1-1,0-1 0,0 0 0,0 0 1,-1 0-1,1 0 0,0 0 1,0 0-1,0 0 0,-1-1 0,1 1 1,0 0-1,0-1 0,0 1 0,0-1 1,0 1-1,0-1 0,0 1 1,-2-2-1,4 1-331,-1 1 1,0-1-1,0 0 1,1 0-1,-1 1 1,0-1-1,1 0 0,-1 1 1,1-1-1,-1 0 1,1 1-1,-1-1 1,1 1-1,-1-1 1,1 1-1,0-1 1,-1 1-1,1 0 0,0-1 1,-1 1-1,1 0 1,0-1-1,0 1 1,-1 0-1,1 0 1,0-1-1,0 1 1,-1 0-1,1 0 0,1 0 1,31-6-5656,-28 6 3798,25-5-8021</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0.336"/>
    </inkml:context>
    <inkml:brush xml:id="br0">
      <inkml:brushProperty name="width" value="0.025" units="cm"/>
      <inkml:brushProperty name="height" value="0.025" units="cm"/>
    </inkml:brush>
  </inkml:definitions>
  <inkml:trace contextRef="#ctx0" brushRef="#br0">103 105 9961,'0'0'17398,"1"-9"-14745,1-26-1206,-2 35-1423,0-1 0,0 0 0,0 1 0,-1-1-1,1 1 1,0-1 0,0 1 0,-1-1 0,1 1 0,-1-1 0,1 1 0,0 0 0,-1-1-1,1 1 1,-1-1 0,1 1 0,-1 0 0,1-1 0,-1 1 0,1 0 0,-1 0-1,1-1 1,-1 1 0,1 0 0,-1 0 0,1 0 0,-1 0 0,0 0 0,1 0 0,-1 0-1,1 0 1,-1 0 0,0 0 0,1 0 0,-1 0 0,1 0 0,-1 0 0,0 1-1,-21 6 87,16-2-95,1-1 0,0 1 0,0 0-1,0 0 1,0 0 0,1 1 0,0 0 0,0 0 0,1 0-1,0 0 1,0 0 0,0 1 0,1 0 0,-1-1 0,2 1-1,-1 0 1,0 11 0,2-17-15,0 0 0,0 0 0,1 0 0,-1 0 0,1 0 0,-1 0 0,1-1 0,-1 1 0,1 0 0,0 0 0,-1 0 0,1-1 0,0 1 0,-1 0 0,1 0 0,0-1 0,0 1 0,0-1 0,0 1 0,0-1 0,0 1 0,-1-1 0,1 0 0,0 1 0,0-1 0,0 0 0,0 0 0,0 0 0,0 0 0,0 0 0,1 0 0,0 0 0,44-1 0,-35 0 0,134-17 0,-144 18 0,-1-1 0,1 1 0,0 0 0,0-1 0,0 0 0,0 1 0,-1-1 0,1 1 0,0-1 0,-1 0 0,1 1 0,0-1 0,-1 0 0,1 0 0,-1 1 0,1-1 0,-1 0 0,1 0 0,-1 0 0,0 0 0,1 0 0,-1 0 0,0 0 0,0 0 0,0 1 0,0-1 0,1 0 0,-1 0 0,-1 0 0,1 0 0,0 0 0,0 0 0,0 0 0,0 0 0,-1 0 0,1 0 0,-1-1 0,-14-43 0,10 34 0,3 5 0,-1-1 0,1 1 0,1 0 0,-1-1 0,1 1 0,0-1 0,1 0 0,-1 1 0,1-1 0,2-9 0,-1 15 0,0 1 0,0-1 0,0 1 0,0-1 0,0 1 0,0-1 0,0 1 0,0-1 0,1 1 0,-1 0 0,0 0 0,0 0 0,0 0 0,1 0 0,-1 0 0,0 0 0,0 0 0,1 0 0,1 1 0,30 4 0,-31-4 0,77 11-1521,1-9-4293,-33-5-4756</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1.066"/>
    </inkml:context>
    <inkml:brush xml:id="br0">
      <inkml:brushProperty name="width" value="0.025" units="cm"/>
      <inkml:brushProperty name="height" value="0.025" units="cm"/>
    </inkml:brush>
  </inkml:definitions>
  <inkml:trace contextRef="#ctx0" brushRef="#br0">1 59 12043,'0'0'20724,"79"-22"-20724,-42 20-673,3-3-1441,-1-3-1729,-5-1-1987,-4-3-3875</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1.409"/>
    </inkml:context>
    <inkml:brush xml:id="br0">
      <inkml:brushProperty name="width" value="0.025" units="cm"/>
      <inkml:brushProperty name="height" value="0.025" units="cm"/>
    </inkml:brush>
  </inkml:definitions>
  <inkml:trace contextRef="#ctx0" brushRef="#br0">48 1 17424,'0'0'7367,"-22"53"-6085,12-19-193,3 3-577,2 3-320,1-4-128,4-2-32,0-4-32,0-8-864,0-7-866,3-7-320,3-8-480,-6-8-1570,0-16-7079</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1.783"/>
    </inkml:context>
    <inkml:brush xml:id="br0">
      <inkml:brushProperty name="width" value="0.025" units="cm"/>
      <inkml:brushProperty name="height" value="0.025" units="cm"/>
    </inkml:brush>
  </inkml:definitions>
  <inkml:trace contextRef="#ctx0" brushRef="#br0">0 31 15567,'0'0'14894,"75"-21"-14190,-38 20-351,10 1-257,-6 0-96,0-1-737,-7 0-800,-9-1-1090,-7 2-608,-13-1-961,-5-2-544,-9 3-1762</inkml:trace>
  <inkml:trace contextRef="#ctx0" brushRef="#br0" timeOffset="1">49 117 7015,'0'0'16848,"-41"50"-14831,52-47-511,14-3-65,7 0-416,3 0-640,2-3-321,2 0-32,-8 1-641,-6 2-1761,-8 0-1218,-8 0-1088,-9 4-1538,-8 6-5605</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2.111"/>
    </inkml:context>
    <inkml:brush xml:id="br0">
      <inkml:brushProperty name="width" value="0.025" units="cm"/>
      <inkml:brushProperty name="height" value="0.025" units="cm"/>
    </inkml:brush>
  </inkml:definitions>
  <inkml:trace contextRef="#ctx0" brushRef="#br0">56 20 9641,'0'0'10186,"-54"33"-6503,52-29-1120,2-2-1026,10-2-736,13 0 32,7 0-321,5-7-416,4-2-160,5 3-1281,-5-3-2018,-3-4-2146,-3-2-3492</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2.749"/>
    </inkml:context>
    <inkml:brush xml:id="br0">
      <inkml:brushProperty name="width" value="0.025" units="cm"/>
      <inkml:brushProperty name="height" value="0.025" units="cm"/>
    </inkml:brush>
  </inkml:definitions>
  <inkml:trace contextRef="#ctx0" brushRef="#br0">45 193 7111,'0'0'17168,"-5"9"-14515,1-4-2370,0 2 164,-1-1 0,1 1 0,0 0 0,1 0 0,0 0 0,0 1 0,0-1 0,1 1 0,0-1 0,-1 15 0,4-21-434,-1 0 1,1 0 0,-1 0-1,1 0 1,0 0 0,-1 0-1,1 0 1,0 0-1,0 0 1,0-1 0,0 1-1,0 0 1,0 0 0,0-1-1,0 1 1,0-1-1,0 1 1,0-1 0,0 1-1,0-1 1,1 0 0,-1 0-1,0 1 1,0-1-1,0 0 1,1 0 0,-1 0-1,0 0 1,0 0 0,0-1-1,1 1 1,1-1 0,43-6 171,9-24-248,-47 26 47,-1 0 0,1 0 0,0 1-1,1 0 1,-1 0 0,15-4 0,-23 9 3,1 0-1,0 0 1,-1 0 0,1 0 0,0 0 0,-1 0-1,0 0 1,1 0 0,-1 0 0,1 0 0,-1 0 0,0 0-1,0 1 1,0-1 0,0 0 0,0 0 0,0 0-1,0 0 1,0 0 0,0 0 0,0 1 0,0-1-1,-1 0 1,0 1 0,-3 36 138,4-37-134,-1-1-17,1 1-1,0 0 0,-1-1 1,1 1-1,0 0 1,0-1-1,-1 1 0,1 0 1,0-1-1,0 1 0,0 0 1,0 0-1,0-1 0,0 1 1,0 0-1,0-1 1,0 1-1,1 0 0,-1-1 1,0 1-1,0 0 0,1-1 1,-1 1-1,0 0 1,1-1-1,-1 1 0,0 0 1,1-1-1,-1 1 0,1-1 1,-1 1-1,1-1 0,-1 1 1,1-1-1,0 1 1,1-2-139,0 1 1,0 0 0,-1-1-1,1 0 1,0 1 0,-1-1 0,1 0-1,-1 0 1,1 0 0,-1 0 0,1 0-1,-1 0 1,2-2 0,43-48-5034,-8-1 2892,-13 12-3470,23-52 1,-29 50 6859,-1 1 4931,-45 113 3473,19-49-8828,2 0 1,0 1 0,2 0 0,0 0 0,0 37 0,4-45-528,-1-6-95,1 0-1,0 1 0,1-1 1,0 0-1,0 0 0,1 0 1,1 0-1,-1 0 0,8 16 1,4-11-119,-4-21-188,-9 4 220,1-1 1,-1 0 0,0 0 0,0 0-1,-1-1 1,1 1 0,0 0 0,-1 0-1,0-4 1,0-3 31,0 1 1,-1-1-1,-1 1 1,0-1-1,0 1 1,0 0-1,-1 0 0,-1 0 1,1 0-1,-2 0 1,1 1-1,-1 0 0,0 0 1,-1 0-1,0 1 1,0-1-1,-1 1 1,-14-12-1,78 30-971,-36-8 9,-1-1-1,1-1 0,-1 0 1,1-2-1,30-4 1,-38 3 350,0-1 0,-1-1 0,1 0 0,-1 0 1,14-7-1,-18 7 684,-1-1 0,0 1 0,0-1 0,0-1 0,6-5 0,-13 11 79,0 0 1,0 0 0,1 0 0,-1-1 0,0 1-1,0 0 1,0 0 0,1 0 0,-1 0-1,0 0 1,0 0 0,1-1 0,-1 1 0,0 0-1,0 0 1,0 0 0,0-1 0,1 1 0,-1 0-1,0 0 1,0 0 0,0-1 0,0 1-1,0 0 1,0 0 0,0-1 0,0 1 0,0 0-1,0 0 1,0-1 0,0 1 0,0 0-1,0 0 1,0-1 0,0 1 0,0 0 0,0 0-1,0-1 1,0 1 0,0 0 0,0 0 0,0-1-1,0 1 1,0 0 0,-1 0 0,1 0-1,0-1 1,0 1 0,0 0 0,0 0 0,-1-1-1,-17 2 1831,-25 11-1180,35-9-507,-4 2 73,1 0 0,-1 1-1,1 1 1,0 0 0,1 0 0,-16 14-1,26-21-347,0 1-1,-1-1 0,1 0 0,0 1 0,0-1 0,0 0 0,-1 1 1,1-1-1,0 0 0,0 0 0,0 1 0,0-1 0,0 1 1,0-1-1,0 0 0,0 1 0,0-1 0,0 0 0,0 1 0,0-1 1,0 0-1,0 1 0,0-1 0,0 0 0,0 1 0,0-1 0,1 0 1,-1 1-1,0-1 0,0 0 0,0 1 0,0-1 0,1 0 0,-1 0 1,0 1-1,0-1 0,1 0 0,-1 0 0,0 0 0,1 1 1,-1-1-1,0 0 0,1 0 0,-1 0 0,0 0 0,1 1 0,-1-1 1,0 0-1,1 0 0,-1 0 0,0 0 0,1 0 0,-1 0 0,0 0 1,1 0-1,-1 0 0,0 0 0,1 0 0,-1 0 0,1-1 1,29 3-82,-25-2 16,21 0-334,-13-1 197,0 1-1,0 1 1,0 0 0,0 1-1,-1 0 1,24 7 0,-36-9 204,1 0 0,0 0 1,0 1-1,-1-1 0,1 0 0,0 1 1,-1-1-1,1 0 0,0 1 1,-1-1-1,1 1 0,0-1 0,-1 1 1,1-1-1,-1 1 0,1 0 1,-1-1-1,1 1 0,-1-1 0,0 1 1,1 0-1,-1 0 0,0-1 1,0 1-1,1 0 0,-1 0 1,0-1-1,0 1 0,0 0 0,0 0 1,0-1-1,0 1 0,0 1 1,-1 0 76,0 0 0,0 0 0,0 0 0,0 0 0,0 0 0,0 0 0,-1-1 0,1 1 1,-1 0-1,1-1 0,-4 3 0,-47 31 1181,43-31-1258,1 1 0,-1-1 0,1-1 0,-1 1 0,0-2 1,-1 1-1,1-1 0,-18 2 0,27-4-34,0 0 1,0 0-1,-1 0 0,1 0 0,0 0 1,0 0-1,0 0 0,0 0 0,-1 0 1,1 0-1,0 0 0,0 0 0,0 0 1,0-1-1,-1 1 0,1 0 0,0 0 1,0 0-1,0 0 0,0 0 1,-1 0-1,1 0 0,0 0 0,0-1 1,0 1-1,0 0 0,0 0 0,0 0 1,0 0-1,-1 0 0,1-1 0,0 1 1,0 0-1,0 0 0,0 0 0,0 0 1,0-1-1,0 1 0,0 0 1,0 0-1,0 0 0,0 0 0,0-1 1,0 1-1,0 0 0,0 0 0,6-12-3335,11-6-4305,6 4 1664,5-1 390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3.213"/>
    </inkml:context>
    <inkml:brush xml:id="br0">
      <inkml:brushProperty name="width" value="0.025" units="cm"/>
      <inkml:brushProperty name="height" value="0.025" units="cm"/>
    </inkml:brush>
  </inkml:definitions>
  <inkml:trace contextRef="#ctx0" brushRef="#br0">89 277 18065,'0'0'4927,"-9"3"-3229,2 0-1371,0 0 0,0 1 0,1-1 0,-1 1 0,1 0 0,-11 9 0,16-12-260,-1 1 0,0 0 0,0-1-1,1 1 1,-1 0 0,1 0 0,-1 0-1,1 0 1,0 0 0,0 0 0,0 0-1,0 0 1,0 0 0,0 1 0,0-1-1,1 0 1,-1 0 0,1 1 0,0-1-1,0 1 1,0-1 0,0 0 0,0 1-1,0-1 1,1 0 0,-1 1 0,1-1-1,-1 0 1,1 1 0,0-1 0,2 3 0,-1-3-39,0 0 1,0 1 0,1-2 0,-1 1 0,1 0 0,-1 0 0,1-1 0,0 0 0,0 1 0,-1-1 0,1 0 0,0 0 0,0-1 0,0 1 0,0-1 0,0 1 0,0-1 0,0 0 0,5 0 0,1 0 26,-1 0-1,1-1 1,0 0 0,-1 0-1,17-5 1,-14 0-37,0 1 0,-1-2 0,1 0-1,-1 0 1,0 0 0,-1-1 0,0-1 0,0 0 0,-1 0-1,0-1 1,-1 0 0,0 0 0,0 0 0,-1-1 0,8-20-1,-5 11-3,-1 0-1,-2-1 1,0 1-1,-1-1 0,-1 0 1,-1-1-1,0 1 0,-2-28 1,-1 48-16,0 0-1,0 0 1,0 0 0,0 0-1,0 0 1,0-1 0,0 1 0,0 0-1,-1 0 1,1 0 0,0 0-1,-1 0 1,1 0 0,-1 1-1,1-1 1,-1 0 0,1 0 0,-1 0-1,0 0 1,0 0 0,1 1-1,-1-1 1,0 0 0,0 1 0,0-1-1,1 1 1,-1-1 0,0 1-1,0-1 1,-2 0 0,1 1 5,-1 0 0,1 0 0,-1 0-1,0 0 1,1 0 0,-1 1 0,1-1 0,-1 1 0,1 0 0,-1 0 0,1 0 0,-3 1 0,-5 3 166,1 0-1,-1 1 1,1 0 0,-16 14 0,19-13-14,0-1 1,1 1-1,0 0 0,0 1 1,-6 11-1,10-18-140,0 0 0,1 0-1,-1 1 1,0-1 0,1 0 0,-1 1 0,1-1 0,-1 1 0,1-1 0,0 1-1,-1-1 1,1 1 0,0-1 0,0 0 0,0 1 0,0-1 0,1 1 0,-1-1 0,0 1-1,0-1 1,1 1 0,-1-1 0,1 1 0,-1-1 0,1 0 0,0 0 0,0 1-1,-1-1 1,1 0 0,0 0 0,0 0 0,0 1 0,0-1 0,0 0 0,1-1-1,-1 1 1,0 0 0,0 0 0,3 1 0,45 11-407,-42-12 234,0 1 0,0-1 0,0 1-1,0 1 1,0-1 0,12 8-1,-17-8 136,0 0-1,1 0 1,-1 0-1,0 0 1,0 1-1,0-1 1,-1 1-1,1-1 0,-1 1 1,1 0-1,-1-1 1,0 1-1,0 0 1,0 0-1,0 0 0,-1 0 1,1 0-1,-1 0 1,1 0-1,-1 0 1,-1 3-1,1 12 285,-1-1 1,-1 0-1,-1 0 0,-7 24 1,6-26-288,3-11 930,0-1-3620,3-8-7120,3-11-200</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3.663"/>
    </inkml:context>
    <inkml:brush xml:id="br0">
      <inkml:brushProperty name="width" value="0.025" units="cm"/>
      <inkml:brushProperty name="height" value="0.025" units="cm"/>
    </inkml:brush>
  </inkml:definitions>
  <inkml:trace contextRef="#ctx0" brushRef="#br0">0 93 18449,'0'0'6401,"11"3"-3374,3 0-2410,1 0 0,0-1 0,0-1 1,28 0-1,-40-1-519,1-1 1,0 1-1,0-1 1,-1 0-1,1 0 1,-1 0-1,1 0 1,-1 0-1,1-1 1,-1 0-1,0 0 1,6-4-1,-7 4-76,-1 1 0,1-1 0,-1 0-1,0 0 1,0 0 0,0 0 0,0 0 0,0 0 0,0-1-1,0 1 1,-1 0 0,1 0 0,-1-1 0,0 1 0,1 0-1,-1-1 1,0 1 0,0 0 0,-1 0 0,1-1 0,0 1-1,-1 0 1,-1-4 0,2 4-22,-1 0 0,1 1 0,-1-1 0,0 0 0,1 1 0,-1-1 0,0 1 0,0-1 0,0 1 0,0 0 0,-1-1 0,1 1 0,0 0 0,0 0 0,-1 0 0,1 0 0,-1 0 0,1 0 0,-1 0 0,1 0 0,-1 0 0,1 1 0,-1-1 0,0 1 0,1-1 0,-1 1 0,0 0 0,0 0 0,1-1 0,-1 1 0,0 0 0,-2 1 0,1-1 0,0 1 0,0-1 0,1 1 0,-1-1 0,1 1 0,-1 0 0,0 0 0,1 0 0,0 1 0,-1-1 0,1 0 0,0 1 0,0 0 0,0-1 0,0 1 0,0 0 0,0 0 0,0 0 0,0 0 0,-1 3 0,0 1 0,1-1 0,-1 0 0,1 1 0,0-1 0,1 1 0,0-1 0,-1 1 0,2 0 0,-1 0 0,0 6 0,2-10 0,-1 0 0,0 0 0,1 0 0,-1-1 0,1 1 0,0 0 0,0 0 0,-1-1 0,1 1 0,0-1 0,0 1 0,1-1 0,-1 1 0,0-1 0,0 1 0,1-1 0,-1 0 0,1 0 0,-1 0 0,1 0 0,-1 0 0,1 0 0,0 0 0,-1 0 0,1-1 0,0 1 0,0-1 0,0 1 0,-1-1 0,1 0 0,0 0 0,0 0 0,0 0 0,2 0 0,8 0 0,1 0 0,-1-1 0,1-1 0,-1 0 0,1 0 0,-1-2 0,0 1 0,0-1 0,-1-1 0,1 0 0,-1-1 0,0 0 0,0-1 0,-1 0 0,0-1 0,0 0 0,-1 0 0,0-1 0,0 0 0,7-11 0,-23 70 0,6-42 18,1 0-1,0 0 1,0 0-1,0 0 1,3 9-1,-3-16-26,0 0 0,0 0 0,0 0 0,0 0 0,0 0 0,0 0 0,1 0 0,-1 0 0,0 0 0,1 0-1,-1 0 1,0 0 0,1 0 0,-1 0 0,1-1 0,0 1 0,-1 0 0,1 0 0,0-1 0,-1 1 0,1 0-1,0-1 1,0 1 0,-1-1 0,1 1 0,0-1 0,0 1 0,0-1 0,0 1 0,0-1 0,0 0 0,0 0-1,0 1 1,0-1 0,0 0 0,0 0 0,0 0 0,0 0 0,0 0 0,0 0 0,0-1 0,0 1 0,0 0-1,0 0 1,-1-1 0,1 1 0,0 0 0,0-1 0,0 1 0,0-1 0,0 1 0,-1-1 0,1 0 0,0 1 0,0-1-1,-1 0 1,2 0 0,0-2-868,1 0 0,-1 0-1,1 0 1,-1 0 0,0-1 0,0 1-1,-1-1 1,2-3 0,7-17-6789</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3.990"/>
    </inkml:context>
    <inkml:brush xml:id="br0">
      <inkml:brushProperty name="width" value="0.025" units="cm"/>
      <inkml:brushProperty name="height" value="0.025" units="cm"/>
    </inkml:brush>
  </inkml:definitions>
  <inkml:trace contextRef="#ctx0" brushRef="#br0">1 1 16207,'0'0'13229,"18"53"-13998,2-38-2242,-2-2-1473,2 1-2050,1-1-7880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24.723"/>
    </inkml:context>
    <inkml:brush xml:id="br0">
      <inkml:brushProperty name="width" value="0.025" units="cm"/>
      <inkml:brushProperty name="height" value="0.025" units="cm"/>
    </inkml:brush>
  </inkml:definitions>
  <inkml:trace contextRef="#ctx0" brushRef="#br0">204 127 13773,'0'0'12305,"-11"-1"-10292,4 0-1949,-1-1 0,0 1 1,0 1-1,0-1 0,0 1 0,0 1 1,1 0-1,-1 0 0,0 0 1,0 1-1,1 0 0,-1 0 1,1 1-1,-1 0 0,1 1 1,0-1-1,1 1 0,-1 1 1,1-1-1,-8 8 0,11-9 10,-1 1-1,2 0 0,-1 0 1,0 0-1,1 0 0,0 0 1,0 0-1,0 1 0,0-1 1,1 1-1,0 0 0,-2 8 1,3-11-56,0-1 1,0 1 0,0 0-1,1 0 1,-1-1-1,0 1 1,0 0 0,1-1-1,-1 1 1,1 0-1,0-1 1,0 1 0,-1-1-1,1 1 1,0-1-1,0 1 1,0-1 0,0 0-1,0 0 1,1 1-1,-1-1 1,0 0-1,1 0 1,-1 0 0,1 0-1,-1 0 1,1-1-1,-1 1 1,1 0 0,-1-1-1,1 1 1,0-1-1,-1 1 1,1-1 0,0 0-1,0 0 1,2 0-1,5 1 10,1-2-1,0 1 0,0-2 0,0 1 1,-1-1-1,1-1 0,-1 1 1,0-2-1,0 1 0,0-1 0,0-1 1,0 1-1,-1-1 0,0-1 0,0 0 1,0 0-1,-1-1 0,0 1 0,7-10 1,10-11 28,-2-1-1,-1-1 1,33-61 0,-45 72 102,-16 23 149,-17 29 125,19-24-432,1-1 0,0 1 0,0 0 0,1 0 0,1 0 0,0 1 0,0-1 0,1 1 0,0-1 0,1 15 0,0-21 0,0-1 0,1 0 0,-1 1 0,1-1 0,-1 0 0,1 0 0,0 0 0,0 0 0,0 1 0,1-1 0,-1 0 0,1-1 0,0 1 0,0 0 0,0 0 0,0-1 0,0 1 0,0-1 0,1 0 0,-1 0 0,1 0 0,-1 0 0,1 0 0,0 0 0,0-1 0,0 1 0,0-1 0,0 0 0,0 0 0,0 0 0,1 0 0,-1-1 0,0 1 0,0-1 0,6 0 0,1 0 0,0-2 0,0 1 0,0-1 0,0-1 0,0 0 0,-1 0 0,1-1 0,-1 0 0,0-1 0,0 0 0,0 0 0,-1-1 0,9-7 0,-2 2 0,0 1 0,31-14 0,-46 24 0,1 0 0,-1-1 0,0 1 0,0 0 0,1 0 0,-1 0 0,0 0 0,1 0 0,-1 0 0,0 0 0,0 0 0,1 0 0,-1 0 0,0 0 0,0 1 0,1-1 0,-1 0 0,0 0 0,0 0 0,1 0 0,-1 0 0,0 0 0,0 0 0,0 1 0,1-1 0,-1 0 0,0 0 0,0 0 0,0 1 0,1-1 0,-1 0 0,0 0 0,0 0 0,0 1 0,0-1 0,0 0 0,0 0 0,0 1 0,0-1 0,1 0 0,-1 1 0,3 18 0,-3-17 0,0 0 0,0 0 0,0 0 0,1 0 0,-1 0 0,1 0 0,-1 0 0,1 0 0,0 0 0,-1 0 0,1 0 0,0 0 0,0 0 0,1 0 0,-1-1 0,3 4 0,0-4 0,1 1 0,0-1 0,-1 1 0,1-1 0,0-1 0,0 1 0,0-1 0,0 1 0,0-1 0,0-1 0,0 1 0,0-1 0,0 0 0,8-2 0,66-28 0,-70 27 0,-4 1 0,1 0 0,0 0 0,0 1 0,0 0 0,1 1 0,9-2 0,-15 3 0,1 0 0,-1 0 0,1 0 0,-1 0 0,1 1 0,-1-1 0,0 0 0,1 1 0,-1 0 0,1-1 0,-1 1 0,0 0 0,0-1 0,1 1 0,-1 0 0,0 0 0,0 0 0,0 0 0,0 0 0,0 0 0,0 1 0,0-1 0,0 0 0,-1 0 0,1 1 0,0-1 0,-1 1 0,1-1 0,-1 0 0,0 1 0,1 2 0,2 6-27,1 0 1,0 0-1,0 0 1,1 0-1,1-1 1,-1 1-1,1-2 1,1 1-1,0-1 0,8 9 1,6 1-144,2 0-1,35 22 1,-44-30 119,-1-1-57,-1 1 1,-1 0-1,0 1 0,0 1 1,-1-1-1,-1 1 0,0 1 1,14 25-1,-7-6 442,-1 1-1,18 57 1,-31-85-299,-1-1 0,1 1 0,-1 0 0,0-1 0,0 1 0,-1 0 0,1 0 1,-1 0-1,0 0 0,0-1 0,-1 1 0,0 0 0,-2 9 0,2-12-21,-1 1 1,0-1-1,0 0 1,0 1-1,0-1 0,0 0 1,-1 0-1,1 0 1,-1-1-1,1 1 0,-1 0 1,1-1-1,-1 0 0,0 0 1,0 0-1,0 0 1,0 0-1,1 0 0,-1-1 1,0 1-1,0-1 1,-5 0-1,-1 1-14,1 0 0,0-1 0,-1 0 0,1 0 0,0-1 0,0 0 0,-1 0 0,1-1 0,0 0 0,0-1 0,0 1 0,1-2 0,-11-4 0,13 4 0,-1 0 0,1-1 0,0 1 0,0-1 0,0 0 0,1-1 0,-1 1 0,1-1 0,1 1 0,-1-1 0,1-1 0,0 1 0,0 0 0,1-1 0,0 1 0,-2-11 0,2 9 0,0 0 0,1 1 0,0-1 0,0 0 0,1 0 0,0 0 0,0 0 0,1 0 0,0 0 0,0 1 0,1-1 0,0 0 0,0 1 0,1-1 0,0 1 0,0 0 0,1 0 0,0 0 0,0 0 0,1 1 0,0-1 0,0 1 0,0 1 0,1-1 0,0 1 0,0 0 0,0 0 0,1 0 0,-1 1 0,14-6 0,22-9-82,1 2-1,1 2 1,0 1 0,89-14-1,-47 11-1336,1-3-5815</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01.564"/>
    </inkml:context>
    <inkml:brush xml:id="br0">
      <inkml:brushProperty name="width" value="0.025" units="cm"/>
      <inkml:brushProperty name="height" value="0.025" units="cm"/>
    </inkml:brush>
  </inkml:definitions>
  <inkml:trace contextRef="#ctx0" brushRef="#br0">15 778 10410,'-4'7'2689,"3"-5"-1986,0 0 0,-1 0 0,1 1 0,0-1-1,0 0 1,0 1 0,0-1 0,1 1 0,-1-1 0,1 1 0,-1-1-1,1 1 1,0 4 0,2-7-506,-1 0 0,1 1 0,-1-1 1,1 0-1,0-1 0,-1 1 0,1 0 0,-1 0 0,1-1 0,-1 1 1,1-1-1,-1 1 0,3-2 0,8-8 342,-1 0 0,-1 0 0,0-1 0,-1-1 0,0 0 0,0 0 0,9-19 0,6-6 60,396-637 1558,-416 732-2157,-20 189 0,1 1 0,16-205 0,13 75 0,-14-119-183,-19-61-12211,5 36 4183</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01.923"/>
    </inkml:context>
    <inkml:brush xml:id="br0">
      <inkml:brushProperty name="width" value="0.025" units="cm"/>
      <inkml:brushProperty name="height" value="0.025" units="cm"/>
    </inkml:brush>
  </inkml:definitions>
  <inkml:trace contextRef="#ctx0" brushRef="#br0">0 86 16848,'0'0'11691,"92"27"-9673,-30-41-385,6-5-1056,0-3-577,-2 0 0,-9 4 0,-15 11 0,-13 4 0,-19 1-3331,-10-3-4965</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02.470"/>
    </inkml:context>
    <inkml:brush xml:id="br0">
      <inkml:brushProperty name="width" value="0.025" units="cm"/>
      <inkml:brushProperty name="height" value="0.025" units="cm"/>
    </inkml:brush>
  </inkml:definitions>
  <inkml:trace contextRef="#ctx0" brushRef="#br0">391 0 14286,'0'0'3245,"-9"5"-1515,4-1-1552,-1-1 0,1 1 0,0 0 0,0 1 0,0-1 0,1 1 0,-1 0 0,1 1 0,0-1 0,1 0 0,-1 1 1,1 0-1,0 0 0,1 0 0,-1 0 0,-2 12 0,-216 679 8300,200-629-8383,1-5 63,9-34-112,2 0 1,0 1 0,2 0 0,2 0-1,-3 38 1,8-68-79,0 1 1,0-1-1,1 0 0,-1 0 1,0 0-1,0 1 0,0-1 1,1 0-1,-1 0 0,0 0 0,0 0 1,0 0-1,1 0 0,-1 0 1,0 1-1,0-1 0,1 0 1,-1 0-1,0 0 0,0 0 1,1 0-1,-1 0 0,0 0 1,0 0-1,1 0 0,-1 0 1,0 0-1,0 0 0,1 0 1,-1-1-1,0 1 0,0 0 1,1 0-1,-1 0 0,0 0 1,0 0-1,0 0 0,1-1 0,-1 1 1,0 0-1,0 0 0,0 0 1,0-1-1,1 1 0,-1 0 1,0 0-1,0 0 0,0-1 1,0 1-1,0 0 0,0 0 1,0-1-1,0 1 0,1-1 1,11-12-1281,-4-4-820,0-2 0,-1 1 0,-1-1 0,0 0 0,-2-1 0,0 1 0,1-25 0,0-18-8352</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02.923"/>
    </inkml:context>
    <inkml:brush xml:id="br0">
      <inkml:brushProperty name="width" value="0.025" units="cm"/>
      <inkml:brushProperty name="height" value="0.025" units="cm"/>
    </inkml:brush>
  </inkml:definitions>
  <inkml:trace contextRef="#ctx0" brushRef="#br0">1 327 11147,'0'0'1777,"10"-10"433,2-1-1631,2 1 0,-1 1 0,1 0 0,1 0 0,0 2 0,0 0 0,0 0 0,30-7 0,382-79 2752,143-43-3529,-569 135 285,0 1 1,0-1-1,0 1 0,-1-1 0,1 1 0,0-1 1,0 1-1,0 0 0,0 0 0,0-1 1,0 1-1,0 0 0,0 0 0,0 0 0,0 0 1,0 0-1,0 0 0,0 0 0,0 1 0,0-1 1,0 0-1,0 1 0,0-1 0,0 0 0,0 1 1,0-1-1,0 1 0,-1-1 0,1 1 0,0 0 1,0-1-1,-1 1 0,1 0 0,0 0 1,1 1-1,-2 2 374,1 0 0,0 0 0,-1 0 0,0 0 0,0 0 0,0 0 0,-1 8 0,-1 4-610,-9 155 1221,-6 140 466,19-143-1538,1-82 0,-4 1 0,-22 161 0,21-239-393,1-1 0,-2 1 0,1-1 0,-1 0 0,0 0 0,-1 0 0,0 0 0,0 0 0,-9 11 0,9-14 59,0-1 1,-1-1 0,1 1 0,-1 0-1,0-1 1,1 0 0,-1 0 0,-1-1 0,1 1-1,0-1 1,-1 0 0,1-1 0,-1 1-1,0-1 1,-9 1 0,-158 7-10873,122-8 7336,-29 2-4367</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03.264"/>
    </inkml:context>
    <inkml:brush xml:id="br0">
      <inkml:brushProperty name="width" value="0.025" units="cm"/>
      <inkml:brushProperty name="height" value="0.025" units="cm"/>
    </inkml:brush>
  </inkml:definitions>
  <inkml:trace contextRef="#ctx0" brushRef="#br0">66 109 15663,'0'0'2082,"-59"31"-256,53-17 320,6-3-737,29-4-192,17-5 256,23-2 321,19-11-385,19-14-159,10-6-65,5 1-609,1 3-384,-2 8-159,-11 6-1347,-21 4-3298,-17 0-6599</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26.665"/>
    </inkml:context>
    <inkml:brush xml:id="br0">
      <inkml:brushProperty name="width" value="0.025" units="cm"/>
      <inkml:brushProperty name="height" value="0.025" units="cm"/>
    </inkml:brush>
  </inkml:definitions>
  <inkml:trace contextRef="#ctx0" brushRef="#br0">55 36 9449,'3'-6'2279,"16"-23"8433,-11 28-6460,-3 20-2282,-5 16-1359,-2-1 1,-1 0-1,-2 1 1,-1-2-1,-2 1 1,-12 34-1,8-30-1378,3-1-1,0 1 1,3 1-1,-3 53 1,9-92 649,0 0 1,0 0 0,0 0-1,0 0 1,0 0 0,0 1-1,0-1 1,0 0 0,0 0-1,0 0 1,0 0-1,0 1 1,0-1 0,0 0-1,0 0 1,0 0 0,0 0-1,0 0 1,1 0 0,-1 1-1,0-1 1,0 0-1,0 0 1,0 0 0,0 0-1,0 0 1,0 0 0,1 0-1,-1 0 1,0 0 0,0 0-1,0 1 1,0-1-1,0 0 1,1 0 0,-1 0-1,0 0 1,0 0 0,0 0-1,0 0 1,0 0 0,1 0-1,-1 0 1,0 0-1,0 0 1,0 0 0,0-1-1,0 1 1,1 0 0,-1 0-1,0 0 1,0 0 0,0 0-1,0 0 1,0 0-1,0 0 1,1 0 0,-1 0-1,0-1 1,0 1 0,0 0-1,0 0 1,0 0 0,0 0-1,0-1 1,7-9-5803</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27.010"/>
    </inkml:context>
    <inkml:brush xml:id="br0">
      <inkml:brushProperty name="width" value="0.025" units="cm"/>
      <inkml:brushProperty name="height" value="0.025" units="cm"/>
    </inkml:brush>
  </inkml:definitions>
  <inkml:trace contextRef="#ctx0" brushRef="#br0">96 1 11915,'0'0'11553,"-2"11"-9242,-35 174 2552,19-113-5193,4 0 1,3 1-1,-2 77 1,16-138-2744,5-12-2780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27.338"/>
    </inkml:context>
    <inkml:brush xml:id="br0">
      <inkml:brushProperty name="width" value="0.025" units="cm"/>
      <inkml:brushProperty name="height" value="0.025" units="cm"/>
    </inkml:brush>
  </inkml:definitions>
  <inkml:trace contextRef="#ctx0" brushRef="#br0">0 144 18610,'0'0'11146,"48"-20"-9192,-11 2-1089,5-3-673,1 1-192,2-1-160,-6 4-1666,-8 3-3171,-9 1-5989</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28.302"/>
    </inkml:context>
    <inkml:brush xml:id="br0">
      <inkml:brushProperty name="width" value="0.025" units="cm"/>
      <inkml:brushProperty name="height" value="0.025" units="cm"/>
    </inkml:brush>
  </inkml:definitions>
  <inkml:trace contextRef="#ctx0" brushRef="#br0">157 0 13549,'0'0'3299,"-2"13"-2098,-84 481 3748,51-314-4757,24-127-148,4-19-62,1 1 0,-3 57-1,17-127-4382,2-9 3272,-3-153-6467,-7 156 5449,0-61-4093</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28.632"/>
    </inkml:context>
    <inkml:brush xml:id="br0">
      <inkml:brushProperty name="width" value="0.025" units="cm"/>
      <inkml:brushProperty name="height" value="0.025" units="cm"/>
    </inkml:brush>
  </inkml:definitions>
  <inkml:trace contextRef="#ctx0" brushRef="#br0">0 161 11115,'1'-13'382,"-2"2"491,2-1 0,0 0 0,0 0 0,1 1 0,5-17 0,-6 25-738,0 0 1,0 1-1,1-1 0,-1 1 0,1-1 0,-1 1 0,1 0 0,0 0 1,0 0-1,0 0 0,0 0 0,0 0 0,0 0 0,0 0 0,1 1 0,-1-1 1,1 1-1,-1 0 0,1 0 0,-1 0 0,1 0 0,0 0 0,0 0 1,-1 1-1,1 0 0,0-1 0,0 1 0,4 0 0,333 21 2027,-273-23-1927,-1-4 0,107-21 0,-172 26-193,0 1 0,0 0 1,0-1-1,0 1 0,0 0 0,0 0 1,0-1-1,1 1 0,-1 0 0,0 0 1,0 0-1,0 0 0,0 1 1,0-1-1,0 0 0,0 0 0,0 1 1,0-1-1,0 0 0,0 1 0,0-1 1,0 1-1,0-1 0,-1 1 0,1 0 1,0-1-1,1 3 0,1 27 1258,-3-15-986,-15 181 2411,0 2-677,18-126-1811,4 1 0,3-1 0,3 0 0,24 75 0,-33-132-478,9 48-2478,-13-61 2300,0 0-1,0 0 1,0 0-1,0 0 1,0 0-1,0 0 1,0 0-1,-1 0 1,1 0-1,-1 0 1,0 0-1,0 0 1,1-1-1,-1 1 1,0 0 0,0 0-1,-1-1 1,1 1-1,0 0 1,0-1-1,-1 1 1,1-1-1,-1 0 1,0 1-1,1-1 1,-3 1-1,-27 10-7096</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28.989"/>
    </inkml:context>
    <inkml:brush xml:id="br0">
      <inkml:brushProperty name="width" value="0.025" units="cm"/>
      <inkml:brushProperty name="height" value="0.025" units="cm"/>
    </inkml:brush>
  </inkml:definitions>
  <inkml:trace contextRef="#ctx0" brushRef="#br0">73 111 11371,'0'0'6246,"-60"37"-4389,47-23 866,13-2-1089,13-5-962,25-6 193,14-1 576,22-11-448,18-11-416,11-5-353,10-4-64,4 3-64,-1 2-1057,-14 7-3843,-13 2-7816</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30.684"/>
    </inkml:context>
    <inkml:brush xml:id="br0">
      <inkml:brushProperty name="width" value="0.025" units="cm"/>
      <inkml:brushProperty name="height" value="0.025" units="cm"/>
    </inkml:brush>
  </inkml:definitions>
  <inkml:trace contextRef="#ctx0" brushRef="#br0">7 62 11307,'8'-17'3337,"14"-20"6528,-22 51-5760,1 3-3833,-18 101 1159,9-75-615,2 1 1,0 74 0,5-116-817,1 1 0,0 0 0,0-1 0,0 1 0,1-1 0,-1 1 0,0-1 0,1 1 0,0-1 0,0 1 0,-1-1 0,2 0 0,-1 1 0,0-1 0,0 0 0,1 0 0,-1 0 0,1 1 0,-1-2 0,1 1 0,0 0 0,0 0 0,0-1 0,0 1 0,0-1 0,0 1 0,1-1 0,-1 0 0,0 0 0,1 0 0,-1 0 0,1 0 0,-1-1 0,1 1 0,-1-1 0,1 1 0,-1-1 0,1 0 0,2 0 0,3-1 0,0-1 0,0 1 0,0-1 0,0 0 0,0-1 0,-1 0 0,1 0 0,-1-1 0,0 1 0,0-2 0,10-7 0,6-7 0,-1 0 0,-1-2 0,-1-1 0,-1-1 0,-1 0 0,-1-1 0,0-1 0,-3-1 0,0 0 0,-1-1 0,-1 0 0,14-55 0,-25 58 0,-13 40 0,-15 40 0,16-32 0,1 2 0,1 0 0,2 0 0,0 0 0,2 1 0,0 0 0,2 0 0,1 44 0,2-67-49,1-1 1,0 1-1,0 0 1,0-1-1,0 1 1,1-1-1,-1 0 1,1 1-1,0-1 1,0 0-1,0 0 1,0 0-1,1 0 0,-1-1 1,1 1-1,0-1 1,-1 1-1,1-1 1,0 0-1,1 0 1,-1 0-1,0 0 1,0-1-1,1 1 1,-1-1-1,5 1 0,-3-1-189,0 1 0,0-1-1,1 0 1,-1-1-1,0 0 1,0 1 0,1-2-1,-1 1 1,0-1-1,0 1 1,0-1 0,1-1-1,-1 1 1,0-1-1,-1 0 1,1 0 0,0 0-1,5-4 1,15-18-7823</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31.137"/>
    </inkml:context>
    <inkml:brush xml:id="br0">
      <inkml:brushProperty name="width" value="0.025" units="cm"/>
      <inkml:brushProperty name="height" value="0.025" units="cm"/>
    </inkml:brush>
  </inkml:definitions>
  <inkml:trace contextRef="#ctx0" brushRef="#br0">145 1 18866,'0'0'5739,"-10"8"-4191,6-5-1377,-2 1-53,2-1 0,-1 1 0,0 0 1,1 1-1,0-1 0,0 1 0,0 0 0,1 0 0,-1 0 0,1 0 0,0 1 1,1-1-1,-1 1 0,-1 7 0,-11 66 1082,2 1 1,-2 137 0,6-59-959,1-78-197,-4 104-1756,15-165 115,5-16-2150,-6-4 3321,-1 0 0,1 0 0,-1 0 0,1-1 0,-1 1-1,1-1 1,-1 1 0,0-1 0,0 1 0,0-1 0,0 0 0,0 1 0,0-1 0,1-4 0,11-32-6312</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31.573"/>
    </inkml:context>
    <inkml:brush xml:id="br0">
      <inkml:brushProperty name="width" value="0.025" units="cm"/>
      <inkml:brushProperty name="height" value="0.025" units="cm"/>
    </inkml:brush>
  </inkml:definitions>
  <inkml:trace contextRef="#ctx0" brushRef="#br0">1 142 18129,'0'0'2237,"11"-6"48,6-4-1439,0 2 1,1 0-1,0 1 1,0 0-1,0 2 1,38-7-1,190-10 927,-109 12-2230,160-33 1,-296 42 467,1 1 0,-1-1-1,1 1 1,-1-1 0,1 1 0,-1 0 0,1 0-1,-1-1 1,1 1 0,-1 0 0,1 0 0,-1 1 0,1-1-1,-1 0 1,1 0 0,-1 1 0,0-1 0,1 1 0,-1-1-1,1 1 1,-1 0 0,0 0 0,0-1 0,1 1 0,-1 0-1,0 0 1,0 0 0,0 0 0,2 3 0,-2 0 42,1 0 0,-1 1 0,0-1 0,0 1 0,-1 0 0,1-1 1,-1 1-1,0 6 0,0 3 25,1 629 2427,-4-290-2976,2-352 249,1-1 0,0 1 0,-1-1 0,1 1 0,0-1 0,-1 1 0,1-1 0,-1 1 0,1-1 0,-1 0-1,1 1 1,-1-1 0,1 0 0,-1 1 0,0-1 0,1 0 0,-1 0 0,1 1 0,-1-1 0,0 0 0,1 0 0,-1 0 0,0 0 0,1 0 0,-1 0 0,0 0 0,1 0 0,-1 0 0,1 0 0,-1 0 0,-1-1 0,-23-2-3959,-9-6-2027,-9-1-2179</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5:31.903"/>
    </inkml:context>
    <inkml:brush xml:id="br0">
      <inkml:brushProperty name="width" value="0.025" units="cm"/>
      <inkml:brushProperty name="height" value="0.025" units="cm"/>
    </inkml:brush>
  </inkml:definitions>
  <inkml:trace contextRef="#ctx0" brushRef="#br0">160 118 12396,'-42'10'1787,"-65"21"6302,97-24-5803,18-2-730,20-2-257,69-7-233,0-4 1,-1-5 0,112-28-1,23-3 22,-29 15-1975,-61 9-3111,-54 6-6460</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12.103"/>
    </inkml:context>
    <inkml:brush xml:id="br0">
      <inkml:brushProperty name="width" value="0.025" units="cm"/>
      <inkml:brushProperty name="height" value="0.025" units="cm"/>
    </inkml:brush>
  </inkml:definitions>
  <inkml:trace contextRef="#ctx0" brushRef="#br0">1 340 11018,'0'0'2195,"9"0"-1704,96 1 783,0-5 1,142-24-1,-94 9-357,891-82 362,6 58 944,-137 76-883,97-42 183,-682-3-1156,248-28 1424,37-1-1217,-308 26 606,41 0-102,-165-2-694,-22 1 155,-20 8-30,168 2-153,-302 7-1937,-19 0 1703,-23 2-2506,37-3 1806</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13.433"/>
    </inkml:context>
    <inkml:brush xml:id="br0">
      <inkml:brushProperty name="width" value="0.025" units="cm"/>
      <inkml:brushProperty name="height" value="0.025" units="cm"/>
    </inkml:brush>
  </inkml:definitions>
  <inkml:trace contextRef="#ctx0" brushRef="#br0">10 0 18417,'0'0'6294,"10"5"-4943,44 17-663,1-3 1,96 21-1,39 12-484,-189-52-200,7 3 83,0 0 0,-1 0 0,1 0 0,12 9 0,-19-12-40,0 1 1,0 0-1,0-1 0,0 1 0,0 0 1,0 0-1,0 0 0,-1 0 0,1 0 1,0 0-1,0 0 0,-1 0 0,1 0 1,-1 0-1,1 0 0,-1 0 0,1 0 1,-1 1-1,1-1 0,-1 0 0,0 0 1,0 0-1,0 1 0,0-1 0,0 0 0,0 0 1,0 1-1,0-1 0,0 0 0,-1 0 1,1 1-1,0-1 0,-1 0 0,1 0 1,-1 0-1,1 0 0,-1 0 0,0 0 1,0 0-1,1 0 0,-2 2 0,-4 2 69,1 0-1,-1 0 1,1-1-1,-1 1 1,-1-1-1,1-1 1,0 1-1,-9 2 1,-63 23 744,47-19-747,-57 20-113,46-18 0,0 2 0,1 3 0,-68 36 0,86-36-869,22-16 654,0-1 0,0 1 0,0 0 0,0 0 0,1-1 0,-1 1 0,0 0 0,1 0 0,-1 0 0,0 0 0,1 0 0,-1-1 0,1 1 0,-1 0 0,1 0 0,0 0 0,0 1 0,-1-1 0,1 0 0,0 0 0,0 0 0,0 2 1</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04.699"/>
    </inkml:context>
    <inkml:brush xml:id="br0">
      <inkml:brushProperty name="width" value="0.025" units="cm"/>
      <inkml:brushProperty name="height" value="0.025" units="cm"/>
    </inkml:brush>
  </inkml:definitions>
  <inkml:trace contextRef="#ctx0" brushRef="#br0">7509 34 8776,'0'0'14457,"-1"-2"-14305,1 1 0,0-1 1,-1 1-1,1 0 0,-1-1 1,1 1-1,-1 0 0,0-1 1,1 1-1,-1 0 0,0 0 1,0 0-1,0-1 0,-2 0 0,-108-8 1347,-162 7-1,142 5-1185,-620 7 584,386-8-837,-615-6 259,687 4 792,-336 42-1,117-15-667,208-7-443,38 0 0,166-17 0,-487 24 0,251-12 0,-74 9 0,284-5 0,-31 6 0,-220 4 0,219-27-8,-196 25 0,204-17 77,29-4-650,116-4-4665,12 0 1847,14-2-2269,-4-8-503</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05.293"/>
    </inkml:context>
    <inkml:brush xml:id="br0">
      <inkml:brushProperty name="width" value="0.025" units="cm"/>
      <inkml:brushProperty name="height" value="0.025" units="cm"/>
    </inkml:brush>
  </inkml:definitions>
  <inkml:trace contextRef="#ctx0" brushRef="#br0">398 29 8648,'-2'-7'2114,"-8"-14"6205,8 21-8243,1 0 1,0 0 0,0 0 0,0 0 0,-1 0 0,1 0 0,0 0-1,0 0 1,-1 1 0,1-1 0,0 1 0,0-1 0,0 1 0,0-1 0,0 1-1,0-1 1,0 1 0,0 0 0,0 0 0,0-1 0,-2 3 0,-20 14 259,-200 132 4095,217-146-4417,0 0 0,0 1 0,0-1 0,0 1-1,0 1 1,1-1 0,0 1 0,0 0 0,0 0 0,1 0 0,-1 1 0,1 0 0,0 0 0,1 0 0,0 0 0,0 0 0,0 1 0,1 0-1,0-1 1,0 1 0,0 0 0,-1 13 0,0 4 8,-3 17 23,-1 53 0,7-93-62,0 0 0,0-1-1,1 1 1,-1-1 0,0 1-1,1-1 1,-1 1 0,0-1-1,1 1 1,-1-1 0,0 1-1,1-1 1,-1 1 0,1-1-1,-1 0 1,1 1 0,-1-1-1,1 0 1,-1 0 0,1 1-1,0-1 1,-1 0 0,1 0-1,-1 0 1,1 1 0,-1-1-1,1 0 1,0 0 0,0 0-1,25 1-145,-20-1 120,254 2-5124,-166-2 629,-20 0-2322</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08.667"/>
    </inkml:context>
    <inkml:brush xml:id="br0">
      <inkml:brushProperty name="width" value="0.025" units="cm"/>
      <inkml:brushProperty name="height" value="0.025" units="cm"/>
    </inkml:brush>
  </inkml:definitions>
  <inkml:trace contextRef="#ctx0" brushRef="#br0">25 22 8584,'0'0'22987,"-5"-6"-22149,-13-10-519,17 19-283,11 15-33,18 21-3,2-2 0,1-2 0,2 0 0,60 48 0,-92-83-87,-1 1 0,1-1 0,-1 1 0,1-1 0,-1 1 0,1-1 0,0 0 0,-1 1 0,1-1 0,-1 0 0,1 0 0,0 1 0,-1-1 0,1 0 0,0 0 0,0 0 0,-1 0 0,1 0 0,0 0 0,-1 0-1,1 0 1,0 0 0,0 0 0,-1 0 0,1 0 0,0 0 0,-1-1 0,1 1 0,0 0 0,-1 0 0,1-1 0,-1 1 0,1-1 0,0 1 0,-1 0 0,1-1 0,-1 1 0,1-1 0,-1 1 0,1-1 0,-1 0 0,0 1 0,1-1 0,-1 1 0,1-2 0,11-36-8097,-10 30 6011,6-24-8098</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09.025"/>
    </inkml:context>
    <inkml:brush xml:id="br0">
      <inkml:brushProperty name="width" value="0.025" units="cm"/>
      <inkml:brushProperty name="height" value="0.025" units="cm"/>
    </inkml:brush>
  </inkml:definitions>
  <inkml:trace contextRef="#ctx0" brushRef="#br0">365 1 15310,'0'0'5350,"0"11"-2393,-5 10-1850,0 1 1,0-1-1,-2 0 0,-1-1 1,-1 0-1,-18 32 0,-68 109-437,-90 172 59,183-329-721,0 2-118,-1-1 1,1 1-1,0-1 0,0 1 0,0 0 0,1-1 1,-1 11-1,2-15-118,0-1 0,0 0-1,0 1 1,0-1 0,0 0 0,1 0 0,-1 1 0,0-1 0,0 0 0,0 0 0,1 0-1,-1 1 1,0-1 0,0 0 0,1 0 0,-1 0 0,0 0 0,0 0 0,1 1 0,-1-1-1,0 0 1,1 0 0,-1 0 0,0 0 0,0 0 0,1 0 0,-1 0 0,0 0 0,1 0-1,-1 0 1,0 0 0,1 0 0,-1 0 0,0 0 0,0 0 0,1-1 0,-1 1 0,0 0-1,0 0 1,1 0 0,-1 0 0,0 0 0,0-1 0,1 1 0,-1 0 0,0 0 0,0 0-1,0-1 1,1 1 0,-1 0 0,0-1 0,17-16-13241</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2.192"/>
    </inkml:context>
    <inkml:brush xml:id="br0">
      <inkml:brushProperty name="width" value="0.025" units="cm"/>
      <inkml:brushProperty name="height" value="0.025" units="cm"/>
    </inkml:brush>
  </inkml:definitions>
  <inkml:trace contextRef="#ctx0" brushRef="#br0">1 1 9577,'0'0'416</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2.520"/>
    </inkml:context>
    <inkml:brush xml:id="br0">
      <inkml:brushProperty name="width" value="0.025" units="cm"/>
      <inkml:brushProperty name="height" value="0.025" units="cm"/>
    </inkml:brush>
  </inkml:definitions>
  <inkml:trace contextRef="#ctx0" brushRef="#br0">65 0 14798,'0'0'10437,"-1"11"-8622,-7 36-255,-27 84 1,18-72-1565,17-57-23,-1-1-1,0 1 1,1-1 0,-1 1-1,1-1 1,0 1-1,0-1 1,-1 1 0,1-1-1,0 1 1,0-1-1,0 1 1,1-1-1,-1 1 1,0-1 0,1 1-1,0 2 1,0-4-90,-1 0 0,1 1 1,0-1-1,-1 0 0,1 0 1,0 0-1,-1 0 0,1 0 1,0 0-1,-1 0 0,1 0 1,0 0-1,-1-1 0,1 1 1,0 0-1,-1 0 0,1-1 0,-1 1 1,1 0-1,0-1 0,-1 1 1,1 0-1,-1-1 0,1 1 1,-1-1-1,1 0 0,41-41-7764,-16 11 610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2.893"/>
    </inkml:context>
    <inkml:brush xml:id="br0">
      <inkml:brushProperty name="width" value="0.025" units="cm"/>
      <inkml:brushProperty name="height" value="0.025" units="cm"/>
    </inkml:brush>
  </inkml:definitions>
  <inkml:trace contextRef="#ctx0" brushRef="#br0">244 1 10826,'0'0'11835,"-4"8"-10265,-29 58 870,16-35-1891,1 2 0,1 0 0,2 0 0,1 1-1,-12 60 1,23-82 627,2-4-4919,-3-19-7244,-2-6 3994</inkml:trace>
  <inkml:trace contextRef="#ctx0" brushRef="#br0" timeOffset="1">1 203 11691,'0'0'16784,"50"-11"-16464,-13 11-160,4 0-448,3-4-2466,-1-4-2019,-6-1-3138</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3.236"/>
    </inkml:context>
    <inkml:brush xml:id="br0">
      <inkml:brushProperty name="width" value="0.025" units="cm"/>
      <inkml:brushProperty name="height" value="0.025" units="cm"/>
    </inkml:brush>
  </inkml:definitions>
  <inkml:trace contextRef="#ctx0" brushRef="#br0">177 1 18546,'0'0'10644,"-7"13"-9715,-137 329 1580,139-329-2695,0 0 0,1 1 0,1-1 0,0 1-1,1 0 1,0 0 0,1 15 0,0-29-30,1 1 0,0 0 0,0 0 0,0-1 1,1 1-1,-1 0 0,0 0 0,0 0 0,0-1 0,1 1 1,-1 0-1,0 0 0,0-1 0,1 1 0,-1 0 0,1-1 0,-1 1 1,1-1-1,-1 1 0,1 0 0,-1-1 0,1 1 0,0-1 1,-1 1-1,1-1 0,-1 0 0,1 1 0,0-1 0,0 0 1,-1 1-1,1-1 0,0 0 0,0 0 0,-1 1 0,1-1 1,0 0-1,0 0 0,-1 0 0,1 0 0,0 0 0,0 0 0,0-1 1,1 1-1,10 0-6788</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13.576"/>
    </inkml:context>
    <inkml:brush xml:id="br0">
      <inkml:brushProperty name="width" value="0.025" units="cm"/>
      <inkml:brushProperty name="height" value="0.025" units="cm"/>
    </inkml:brush>
  </inkml:definitions>
  <inkml:trace contextRef="#ctx0" brushRef="#br0">40 0 16976,'0'0'14835,"-2"11"-13996,-32 117-722,33-127-117,1 0 0,-1 0 0,1 0 0,0 0 0,-1 1 0,1-1 0,0 0 0,0 0 0,0 1 0,-1-1 0,1 0 0,1 1 0,-1-1 0,0 0 0,0 0 0,0 1 0,1-1 0,-1 0 0,0 0 0,1 0 0,-1 1 0,1-1 0,0 0 0,0 1 0,1-1 0,-1-1 0,0 0 0,0 1 0,0-1 0,1 0 0,-1 0 0,0 0 0,0 0 0,0 0 0,1 0 0,-1 0 0,0 0 0,0-1 0,1 1 0,-1 0 0,0-1 0,0 1 0,0-1 0,2 0 0,9-6 0,1 0 0,21-18 0,-34 25 0,20-17 0,0 0 0,-2-2 0,31-38 0,-52 88 0,-8-1 0,5-14 0,0 1 0,1-1 0,0 1 0,2 0 0,0 0 0,-1 33 0,4-48-88,0 0 1,0 0-1,0 0 0,0-1 0,1 1 1,-1 0-1,1 0 0,-1-1 0,1 1 1,0 0-1,0 0 0,-1-1 0,1 1 1,0-1-1,1 1 0,-1-1 0,0 1 1,0-1-1,1 0 0,-1 0 0,0 1 1,1-1-1,-1 0 0,1 0 0,0 0 1,-1-1-1,1 1 0,0 0 0,-1-1 1,1 1-1,0-1 0,0 1 1,0-1-1,0 0 0,-1 0 0,1 0 1,0 0-1,3 0 0,22 0-6644</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18.217"/>
    </inkml:context>
    <inkml:brush xml:id="br0">
      <inkml:brushProperty name="width" value="0.025" units="cm"/>
      <inkml:brushProperty name="height" value="0.025" units="cm"/>
    </inkml:brush>
  </inkml:definitions>
  <inkml:trace contextRef="#ctx0" brushRef="#br0">304 72 8712,'0'0'9882,"7"-8"-6444,23-27-465,-22 17 1384,-15 10-2331,-22 6-1249,24 2-586,-11 1-171,0 2 1,-1 0 0,2 1-1,-1 0 1,0 1-1,1 1 1,0 0-1,0 1 1,1 1-1,0 0 1,0 1 0,1 1-1,0 0 1,0 1-1,1 0 1,1 0-1,0 2 1,1-1-1,-14 22 1,21-29-21,1-1 0,0 1 0,0-1 0,0 1 0,1 0 0,-1 0 0,1 0 0,0 0 0,1 0 0,-1 0 0,1 0 0,0 0 0,0 0 0,1 0 0,-1 0 0,3 9 0,-1-10 0,0 0 0,0 0 0,0-1 0,1 1 0,-1-1 0,1 1 0,0-1 0,0 0 0,0 0 0,0 0 0,0 0 0,1-1 0,-1 1 0,1-1 0,0 0 0,0 0 0,0 0 0,0 0 0,7 1 0,7 2-745,1 0-1,1-2 1,25 3-1,-30-5-470,1 0 1,-1-1-1,1-1 1,-1 0-1,1-1 0,-1-1 1,0 0-1,19-7 0,0-7-11062</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18.559"/>
    </inkml:context>
    <inkml:brush xml:id="br0">
      <inkml:brushProperty name="width" value="0.025" units="cm"/>
      <inkml:brushProperty name="height" value="0.025" units="cm"/>
    </inkml:brush>
  </inkml:definitions>
  <inkml:trace contextRef="#ctx0" brushRef="#br0">109 0 14734,'0'0'12203,"-57"58"-10024,42-31-770,0 1-704,5 3-353,1-5-288,6-3-96,3-4-288,3-6-417,12-6-224,7-7-384,4-2-1026,7-16-1280,3-7-1346,-1-7-3555</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6:56:18.932"/>
    </inkml:context>
    <inkml:brush xml:id="br0">
      <inkml:brushProperty name="width" value="0.025" units="cm"/>
      <inkml:brushProperty name="height" value="0.025" units="cm"/>
    </inkml:brush>
  </inkml:definitions>
  <inkml:trace contextRef="#ctx0" brushRef="#br0">320 0 15214,'0'0'4997,"-51"51"-2306,23-16-513,0 5-32,4 0-673,7-2-704,7-4-481,7-9-224,3-5-160,6-9 0,9-9-641,2-2-896,-1-8-1634,-1-14-2018,-7-8-3492</inkml:trace>
  <inkml:trace contextRef="#ctx0" brushRef="#br0" timeOffset="1">67 86 11371,'0'0'10153,"-60"30"-6245,54-21-1153,6-3-1282,9 0-768,19-1 256,13-2 128,9-1-737,3-2-352,4 0 0,-5 0-545,-7 0-4035,-5-12-6246</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39.594"/>
    </inkml:context>
    <inkml:brush xml:id="br0">
      <inkml:brushProperty name="width" value="0.025" units="cm"/>
      <inkml:brushProperty name="height" value="0.025" units="cm"/>
    </inkml:brush>
  </inkml:definitions>
  <inkml:trace contextRef="#ctx0" brushRef="#br0">399 155 8200,'0'0'4778,"9"-10"-1223,3-1-2991,36-42 4762,-44 49-4554,-1-1 0,0 1 0,-1-1 0,1 1 0,-1-1-1,1 0 1,-2 0 0,1 0 0,0 0 0,-1-1 0,0 1 0,0-7-1,-1 11-759,-1 0-1,0 0 1,0 0-1,0 1 0,0-1 1,0 0-1,0 0 1,0 1-1,-1-1 0,1 1 1,0-1-1,0 1 1,0-1-1,-1 1 1,1 0-1,0-1 0,0 1 1,-1 0-1,1 0 1,0 0-1,-1 0 0,1 0 1,0 0-1,0 1 1,-1-1-1,1 0 0,-1 1 1,-5-1-22,-7 1 10,-1 1 0,1 1 0,-1 0 0,1 1 0,0 0 0,-26 12 0,14-3 0,1 1 0,-39 26 0,60-37 0,0 0 0,0 0 0,1 1 0,-1-1 0,1 1 0,0-1 0,0 1 0,0 0 0,1 0 0,-1 0 0,-3 8 0,6-10 0,0 0 0,0-1 0,-1 1 0,1-1 0,0 1 0,0 0 0,0-1 0,1 1 0,-1-1 0,0 1 0,1-1 0,-1 1 0,1-1 0,-1 1 0,1-1 0,0 1 0,-1-1 0,1 0 0,0 1 0,0-1 0,0 0 0,0 0 0,0 1 0,1-1 0,-1 0 0,0 0 0,0 0 0,1-1 0,-1 1 0,0 0 0,1 0 0,-1-1 0,1 1 0,-1-1 0,1 1 0,0-1 0,-1 0 0,1 1 0,1-1 0,77 15 0,-65-14 0,0 1 0,-1 1 0,0 0 0,1 1 0,-1 1 0,0 0 0,14 8 0,-25-12 0,-1 0 0,0 1 0,0-1 0,0 1 0,0-1 0,0 1 0,0 0 0,0 0 0,0 0 0,-1 0 0,1 0 0,-1 0 0,0 1 0,0-1 0,1 0 0,-1 1 0,-1-1 0,1 1 0,0-1 0,0 5 0,-1-3 0,0 0 0,0-1 0,-1 1 0,0 0 0,0 0 0,0 0 0,0-1 0,0 1 0,-1 0 0,1-1 0,-1 1 0,-3 4 0,-3 2 0,1 1 0,-2-2 0,0 1 0,0-1 0,-1 0 0,0-1 0,-13 9 0,2-4 0,-1-1 0,-1-1 0,0-1 0,0-1 0,-26 6 0,32-11 0,0 0 0,-1-1 0,0-1 0,1-1 0,-1 0 0,0-1 0,-33-5 0,50 5-51,0 0 0,1 0 1,-1 0-1,1 0 0,-1 0 0,0-1 1,1 1-1,-1 0 0,1-1 0,-1 1 0,1 0 1,-1-1-1,1 1 0,-1 0 0,1-1 0,-1 1 1,1-1-1,0 1 0,-1-1 0,1 1 1,0-1-1,-1 1 0,1-1 0,0 1 0,0-1 1,-1 0-1,1 1 0,0-1 0,0 1 0,0-1 1,0 0-1,0 1 0,0-1 0,0 1 1,0-1-1,0 0 0,0 1 0,0-2 0,11-21-5228,1 5-2067</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39.935"/>
    </inkml:context>
    <inkml:brush xml:id="br0">
      <inkml:brushProperty name="width" value="0.025" units="cm"/>
      <inkml:brushProperty name="height" value="0.025" units="cm"/>
    </inkml:brush>
  </inkml:definitions>
  <inkml:trace contextRef="#ctx0" brushRef="#br0">260 1 20916,'0'0'1767,"-10"14"144,-10 22-610,2 0 0,1 1 1,-16 49-1,-107 363 375,135-433-1830,-10 38-401,15-52 232,-1 0-1,1 0 1,0 0-1,0 1 1,0-1-1,0 0 1,0 1-1,1-1 1,-1 0-1,1 0 1,0 3-1,1-5 41,-1 0-1,0 0 1,0 0-1,1 0 1,-1-1-1,0 1 1,0 0-1,0-1 1,0 1-1,0-1 1,1 1-1,-1-1 1,0 0-1,0 0 1,0 1-1,0-1 1,-1 0-1,3-1 1,17-25-3481,0-11-2631</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40.310"/>
    </inkml:context>
    <inkml:brush xml:id="br0">
      <inkml:brushProperty name="width" value="0.025" units="cm"/>
      <inkml:brushProperty name="height" value="0.025" units="cm"/>
    </inkml:brush>
  </inkml:definitions>
  <inkml:trace contextRef="#ctx0" brushRef="#br0">1 43 19410,'0'0'2285,"11"-1"-811,56-3 380,125 8 0,-38 1-1580,-148-5-243,211-6-1223,-176 3 907,0-3 0,0-1 0,48-15 0,-88 21 318,-1 1-1,1 0 0,-1 0 1,1 0-1,-1-1 1,1 1-1,-1 0 1,1 0-1,-1 0 1,1 0-1,-1 0 0,1 0 1,-1 0-1,1 0 1,-1 0-1,1 0 1,-1 0-1,1 0 0,-1 0 1,1 1-1,-1-1 1,1 0-1,-1 0 1,0 0-1,1 1 0,-1-1 1,1 0-1,-1 1 1,0-1-1,1 0 1,-1 1-1,1-1 1,-1 0-1,0 1 0,0-1 1,1 1-1,-1-1 1,0 1-1,0-1 1,1 1-1,-1-1 0,0 1 1,0-1-1,0 1 1,0-1-1,0 1 1,0-1-1,0 1 0,0-1 1,0 1-1,0-1 1,0 1-1,0-1 1,0 1-1,0-1 1,-1 1-1,1-1 0,0 1 1,-13 39-147,9-31 460,-28 89 1551,3 1 1,-17 122-1,11 64-2859,29-254-3834,6-30 4251,-1 0-1,0 0 1,0 0 0,0 0-1,0 0 1,0 0-1,0 0 1,0 0 0,0 0-1,0 0 1,0-1-1,0 1 1,-1 0 0,1-1-1,0 1 1,-1-1-1,1 0 1,0 1 0,-1-1-1,1 0 1,-2 0-1,-20 2-11759</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40.656"/>
    </inkml:context>
    <inkml:brush xml:id="br0">
      <inkml:brushProperty name="width" value="0.025" units="cm"/>
      <inkml:brushProperty name="height" value="0.025" units="cm"/>
    </inkml:brush>
  </inkml:definitions>
  <inkml:trace contextRef="#ctx0" brushRef="#br0">101 108 15118,'0'0'1089,"-75"19"929,56-13-480,12-1 416,7-1-417,16-3-320,22-1 481,16-1 864,23-14-608,16-4-449,14-3-928,4-2-577,4 6 0,-4 5 0,-10 2-609,-17 0-5284,-14 3-3268</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3.977"/>
    </inkml:context>
    <inkml:brush xml:id="br0">
      <inkml:brushProperty name="width" value="0.025" units="cm"/>
      <inkml:brushProperty name="height" value="0.025" units="cm"/>
    </inkml:brush>
  </inkml:definitions>
  <inkml:trace contextRef="#ctx0" brushRef="#br0">62 3512 8968,'0'0'7154,"-9"6"-5275,-31 19-582,27-22 781,14-12-1635,10-10-439,314-394 584,439-680-7,-339 541-372,-82 112-104,-89 111 836,108-181 2716,-341 477-3479,-10 13-6,1 1 1,1 1-1,1 0 0,0 1 0,26-25 1,-38 41 711,1-11-22973</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4.322"/>
    </inkml:context>
    <inkml:brush xml:id="br0">
      <inkml:brushProperty name="width" value="0.025" units="cm"/>
      <inkml:brushProperty name="height" value="0.025" units="cm"/>
    </inkml:brush>
  </inkml:definitions>
  <inkml:trace contextRef="#ctx0" brushRef="#br0">83 144 17392,'-9'0'1469,"-29"0"532,3 0 4971,51-3-6368,15-7-254,-2-2 0,1-1 1,44-27-1,43-18-161,-116 57-192,0 0 0,1 0 1,-1 0-1,0 1 0,1-1 0,-1 1 0,1-1 0,-1 1 0,1-1 0,-1 1 0,1 0 0,-1 0 0,1-1 0,0 1 0,-1 0 0,1 1 0,-1-1 0,1 0 0,-1 0 0,1 1 0,-1-1 0,1 1 0,-1-1 0,1 1 0,-1 0 0,1-1 0,-1 1 0,0 0 0,0 0 0,1 0 0,1 2 0,-2 1 15,1 0-1,0 1 0,-1-1 0,0 1 0,0 0 0,-1-1 0,1 1 0,-1-1 0,0 9 0,-5 156 1174,0 13-1387,9-148-1909,3-15-2195,2-8-3072</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5.195"/>
    </inkml:context>
    <inkml:brush xml:id="br0">
      <inkml:brushProperty name="width" value="0.025" units="cm"/>
      <inkml:brushProperty name="height" value="0.025" units="cm"/>
    </inkml:brush>
  </inkml:definitions>
  <inkml:trace contextRef="#ctx0" brushRef="#br0">50 0 16688,'0'0'12716,"-2"12"-12278,-6 33-513,-22 129 964,21-56-5419,9-134-5698,0-6 3395</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5.524"/>
    </inkml:context>
    <inkml:brush xml:id="br0">
      <inkml:brushProperty name="width" value="0.025" units="cm"/>
      <inkml:brushProperty name="height" value="0.025" units="cm"/>
    </inkml:brush>
  </inkml:definitions>
  <inkml:trace contextRef="#ctx0" brushRef="#br0">0 112 12524,'0'0'12620,"66"-26"-10987,-12 17-416,8-1-576,7-3-513,1 0-96,-3 0-1057,-10 0-2146,-9-1-3939</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6.369"/>
    </inkml:context>
    <inkml:brush xml:id="br0">
      <inkml:brushProperty name="width" value="0.025" units="cm"/>
      <inkml:brushProperty name="height" value="0.025" units="cm"/>
    </inkml:brush>
  </inkml:definitions>
  <inkml:trace contextRef="#ctx0" brushRef="#br0">1 1 14734,'0'0'15278,"40"74"-15182,-40-42 1,0-6-65,0-3-353,0-3-191,5-9-930,3-10-1440,1-1-834,2-11-288,2-15-3523</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1:56.728"/>
    </inkml:context>
    <inkml:brush xml:id="br0">
      <inkml:brushProperty name="width" value="0.025" units="cm"/>
      <inkml:brushProperty name="height" value="0.025" units="cm"/>
    </inkml:brush>
  </inkml:definitions>
  <inkml:trace contextRef="#ctx0" brushRef="#br0">129 0 14798,'0'0'2274,"-19"58"-448,11-24-513,3-1-384,4-2-96,1-6-321,0-4-416,1-6-992,6-8-1507,1-7 449,-6 0-1217,-2-12-2754</inkml:trace>
  <inkml:trace contextRef="#ctx0" brushRef="#br0" timeOffset="1">0 85 9929,'0'0'12845,"48"0"-11404,-18 0-1025,2 0-544,-1-9-3427,1-1-8008</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21.582"/>
    </inkml:context>
    <inkml:brush xml:id="br0">
      <inkml:brushProperty name="width" value="0.025" units="cm"/>
      <inkml:brushProperty name="height" value="0.025" units="cm"/>
    </inkml:brush>
  </inkml:definitions>
  <inkml:trace contextRef="#ctx0" brushRef="#br0">3479 33 6438,'0'0'13437,"-1"-5"-13117,1 4-284,0 0 1,0-1-1,-1 1 0,1 0 0,0 0 1,-1 0-1,1 0 0,-1-1 0,0 1 0,1 0 1,-1 0-1,0 0 0,0 0 0,1 0 1,-1 0-1,0 0 0,0 1 0,0-1 1,0 0-1,0 0 0,0 1 0,0-1 1,0 1-1,-1-1 0,1 1 0,0-1 0,-3 0 1,-1 0 85,-1 1 1,1-1 0,-1 1 0,0 0-1,1 1 1,-12 1 0,-206 55 2567,165-40-2353,-36 14 643,-162 77-1,-80 70-212,189-98-221,36-18-331,2 5-1,3 4 1,3 5 0,-154 148-1,65 4-133,39-42-28,64-82-38,3 3 0,6 4-1,4 3 1,-103 211 0,-69 150 167,100-196-107,51-63 14,25-51 14,26-56 240,4 2 1,-31 140-1,53-185-647,21-76-5950,-2-12 1780,0 1-728,0-12-5240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21.943"/>
    </inkml:context>
    <inkml:brush xml:id="br0">
      <inkml:brushProperty name="width" value="0.025" units="cm"/>
      <inkml:brushProperty name="height" value="0.025" units="cm"/>
    </inkml:brush>
  </inkml:definitions>
  <inkml:trace contextRef="#ctx0" brushRef="#br0">32 1 14446,'-6'13'393,"1"0"1,0 1 0,1-1 0,1 1 0,0 0-1,1 0 1,0 0 0,1 1 0,1-1-1,0 0 1,1 1 0,0-1 0,1 0-1,1 0 1,0 0 0,1 0 0,1-1 0,0 0-1,1 1 1,8 12 0,9 25 465,-1 1 1,-3 0-1,24 103 1,-42-148-720,1 0 1,0 1-1,1-2 0,-1 1 1,6 9-1,-8-15-107,1-1-1,-1 1 0,1 0 0,-1 0 1,1 0-1,0-1 0,-1 1 0,1 0 1,0 0-1,0-1 0,-1 1 0,1-1 1,0 1-1,0-1 0,0 1 0,0-1 1,0 1-1,0-1 0,0 0 0,0 1 1,0-1-1,0 0 0,0 0 1,0 0-1,0 0 0,0 0 0,0 0 1,0 0-1,0 0 0,0 0 0,0-1 1,0 1-1,0 0 0,-1-1 0,1 1 1,0 0-1,0-1 0,0 1 0,0-1 1,0 0-1,0 1 0,-1-1 0,1 0 1,0 1-1,-1-1 0,1 0 0,0 0 1,-1 1-1,1-1 0,0-2 0,16-19 692,-1 0 0,21-42 0,6-8-429,29-25-373,-19 27-2082,-5-4-4507,-14 9-3492</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4.346"/>
    </inkml:context>
    <inkml:brush xml:id="br0">
      <inkml:brushProperty name="width" value="0.025" units="cm"/>
      <inkml:brushProperty name="height" value="0.025" units="cm"/>
    </inkml:brush>
  </inkml:definitions>
  <inkml:trace contextRef="#ctx0" brushRef="#br0">2981 36 6951,'0'0'12892,"0"-6"-11349,0 4-1466,0 1 1,0 0-1,0 0 1,0 0 0,0-1-1,0 1 1,0 0 0,0 0-1,-1 0 1,1 0 0,0-1-1,-1 1 1,1 0 0,-1 0-1,1 0 1,-1 0 0,0 0-1,1 0 1,-1 0-1,0 0 1,0 0 0,0 1-1,0-1 1,-1-1 0,0 1-36,-1 1 0,1 0 0,0 0 0,-1 0 1,1 0-1,0 0 0,0 0 0,-1 0 0,1 1 1,0-1-1,0 1 0,-1-1 0,1 1 0,0 0 1,0 0-1,-4 3 0,-71 39 257,2 4 0,-105 85 0,81-57 438,-641 560 715,725-621-1434,-439 445 727,288-273-639,-218 271 242,249-268 291,10 6-1,-153 319 1,169-305-473,54-109-97,50-91-1193,-16 35 2675,16-32-6198,5-4-6230,-4-16 6719</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4.690"/>
    </inkml:context>
    <inkml:brush xml:id="br0">
      <inkml:brushProperty name="width" value="0.025" units="cm"/>
      <inkml:brushProperty name="height" value="0.025" units="cm"/>
    </inkml:brush>
  </inkml:definitions>
  <inkml:trace contextRef="#ctx0" brushRef="#br0">85 0 15246,'0'0'1084,"-3"12"-6,-30 204 2546,1-3 1294,30-203-4564,-2 7 68,0 0 0,2 0 1,0 0-1,0 0 0,2 0 0,2 32 1,-2-47-418,1-1 0,-1 0 0,0 0 0,1 0 0,-1 0 0,1 0 0,-1 0 0,1 0 0,-1 0 0,1 0 0,0 0 0,0 0 0,-1 0 0,1-1 0,0 1 0,0 0 0,0 0 0,0-1 0,0 1 0,0 0 0,0-1 0,0 1 0,0-1 0,0 0 0,0 1 0,0-1 0,0 0 0,1 0 0,-1 1 0,0-1 0,0 0 0,0 0 0,0 0 0,0 0 0,1-1 1,-1 1-1,0 0 0,0 0 0,0-1 0,0 1 0,0-1 0,0 1 0,0-1 0,2 0 0,45-28 794,-3-4-603,97-78-2410,-125 95-786,-1 0-1,-1-1 1,15-21 0,-6-2-10031</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5.141"/>
    </inkml:context>
    <inkml:brush xml:id="br0">
      <inkml:brushProperty name="width" value="0.025" units="cm"/>
      <inkml:brushProperty name="height" value="0.025" units="cm"/>
    </inkml:brush>
  </inkml:definitions>
  <inkml:trace contextRef="#ctx0" brushRef="#br0">6 4 12780,'0'0'17328,"-2"9"-17301,2-7-33,-1 1 9,0 1-1,0-1 0,1 1 0,-1-1 0,1 1 0,0-1 0,0 1 0,0-1 0,1 4 1,0-5-14,0 0 1,0-1 0,-1 1-1,1-1 1,0 1 0,0-1 0,0 1-1,1-1 1,-1 0 0,0 0 0,0 1-1,1-1 1,-1 0 0,1 0-1,-1 0 1,1 0 0,-1-1 0,1 1-1,0 0 1,-1-1 0,1 1 0,0-1-1,-1 1 1,1-1 0,0 0-1,0 0 1,3 0 0,1 1-487,0-1 0,1 0 0,-1 0 1,0-1-1,1 1 0,-1-1 0,0-1 0,1 1 1,-1-1-1,0 0 0,8-4 0,-8 2-885,-1 1 0,1-1 0,-1 0 0,0 0 0,0-1 0,8-9 0,9-14-9610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5.513"/>
    </inkml:context>
    <inkml:brush xml:id="br0">
      <inkml:brushProperty name="width" value="0.025" units="cm"/>
      <inkml:brushProperty name="height" value="0.025" units="cm"/>
    </inkml:brush>
  </inkml:definitions>
  <inkml:trace contextRef="#ctx0" brushRef="#br0">82 1 15951,'0'0'2530,"-38"51"33,22-15-737,4 3-481,1 5-160,7 1-480,4-2-577,0-2-64,0-3-32,0-5 0,0-5-160,2-4-225,-1-5-319,3-3-641,1-5-962,-2-6-1056</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5.858"/>
    </inkml:context>
    <inkml:brush xml:id="br0">
      <inkml:brushProperty name="width" value="0.025" units="cm"/>
      <inkml:brushProperty name="height" value="0.025" units="cm"/>
    </inkml:brush>
  </inkml:definitions>
  <inkml:trace contextRef="#ctx0" brushRef="#br0">27 1 13773,'0'0'10757,"-1"9"-10490,-10 103 656,-3 64-682,14-176-279,0 0 1,0 1-1,0-1 1,0 0-1,0 1 1,-1-1-1,1 0 1,0 1-1,0-1 1,0 0-1,0 1 1,0-1 0,0 0-1,0 1 1,1-1-1,-1 0 1,0 1-1,0-1 1,0 0-1,0 1 1,0-1-1,0 0 1,1 1-1,-1-1 1,0 0 0,0 0-1,0 1 1,1-1-1,-1 0 1,0 0-1,0 1 1,1-1-1,-1 0 1,0 0-1,0 0 1,1 1-1,-1-1 1,0 0 0,1 0-1,-1 0 1,0 0-1,1 0 1,-1 0-1,0 0 1,1 0-1,-1 0 1,0 0-1,1 0 1,-1 0-1,0 0 1,1 0 0,-1 0-1,0 0 1,1 0-1,-1 0 1,0 0-1,1-1 1,-1 1-1,0 0 1,1 0-1,-1 0 1,0-1-1,0 1 1,1 0 0,-1 0-1,0 0 1,0-1-1,1 1 1,16-20-1900,-7 3-146,-1-2 0,0 1 0,-2-1 0,6-21 0,-2-5-3368</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6.201"/>
    </inkml:context>
    <inkml:brush xml:id="br0">
      <inkml:brushProperty name="width" value="0.025" units="cm"/>
      <inkml:brushProperty name="height" value="0.025" units="cm"/>
    </inkml:brush>
  </inkml:definitions>
  <inkml:trace contextRef="#ctx0" brushRef="#br0">136 0 5605,'0'0'11916,"-12"67"-10988,11-44-287,1-1-353,0-1-224,0-2-32,2-2-320,3 2-609,-2-2-480,0-2-929,-3-3-1153,0-5 127</inkml:trace>
  <inkml:trace contextRef="#ctx0" brushRef="#br0" timeOffset="1">0 154 14446,'0'0'7559,"42"-31"-7207,-19 12 0,3 3-127,2 1-161,-1 5-96,2 3-513,-4 1-2209,-5-3-2339,-4 5-5125</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6.540"/>
    </inkml:context>
    <inkml:brush xml:id="br0">
      <inkml:brushProperty name="width" value="0.025" units="cm"/>
      <inkml:brushProperty name="height" value="0.025" units="cm"/>
    </inkml:brush>
  </inkml:definitions>
  <inkml:trace contextRef="#ctx0" brushRef="#br0">0 1 15535,'0'0'7489,"8"11"-7243,1 2-216,-2 0-1,1 1 1,-2-1 0,0 2-1,0-1 1,-1 1 0,-1-1-1,3 17 1,-5 33-442,-2-51-232,0 1 1,1-1-1,0 1 0,7 25 1,-8-38 467,0-1 0,0 1 1,0-1-1,0 1 1,0-1-1,0 0 0,1 1 1,-1-1-1,0 1 0,0-1 1,0 1-1,1-1 0,-1 0 1,0 1-1,1-1 0,-1 0 1,0 1-1,1-1 0,-1 0 1,0 1-1,1-1 0,-1 0 1,0 0-1,1 1 0,-1-1 1,1 0-1,-1 0 0,1 0 1,-1 1-1,1-1 0,0 0 1,4 0-4534</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6:46.882"/>
    </inkml:context>
    <inkml:brush xml:id="br0">
      <inkml:brushProperty name="width" value="0.025" units="cm"/>
      <inkml:brushProperty name="height" value="0.025" units="cm"/>
    </inkml:brush>
  </inkml:definitions>
  <inkml:trace contextRef="#ctx0" brushRef="#br0">116 0 15631,'0'0'8269,"-9"7"-7233,3-2-958,-54 46 1209,56-48-1225,1 0 0,-1 1 0,1 0 0,0 0 0,0 0 0,0 0 0,0 1 0,1-1 0,-1 1 0,1-1 0,0 1 0,1 0 0,-1 0 0,0 6 0,5-11-68,1 0-1,-1 0 1,1 0-1,-1 0 0,1-1 1,-1 1-1,1-1 1,4-2-1,49-20 272,-43 16-275,0 0 0,0 2 1,0 0-1,1 0 0,0 1 1,0 1-1,28-2 0,-42 5 6,0 0 1,0 0-1,0 0 0,0 0 0,0 0 1,0 0-1,0 0 0,0 0 0,0 1 0,0-1 1,0 0-1,0 1 0,0-1 0,0 1 1,0-1-1,0 1 0,0-1 0,-1 1 1,1 0-1,0-1 0,0 1 0,-1 0 0,1 0 1,0 0-1,-1-1 0,1 1 0,-1 0 1,1 1-1,0 1 45,-1-1 1,1 1-1,-1-1 1,0 1 0,0-1-1,0 1 1,0-1-1,0 1 1,-1-1-1,1 1 1,-2 3-1,-1 2 253,1 0 0,-2 0-1,1 0 1,-2 0 0,1-1-1,-6 9 1,-6 3 613,-37 33 0,47-47-792,-1 0 0,1 0 0,-1 0 0,0-1-1,-1 0 1,1 0 0,-1 0 0,1-1 0,-15 3 0,21-5-149,1-1 1,-1 0-1,1 0 1,-1 0-1,1 0 1,-1 0-1,1 0 1,0 0-1,-1 0 0,1 0 1,-1 0-1,1 0 1,-1 0-1,1 0 1,-1-1-1,1 1 0,0 0 1,-1 0-1,1 0 1,-1-1-1,1 1 1,0 0-1,-1 0 0,1-1 1,0 1-1,-1 0 1,1-1-1,0 1 1,0 0-1,-1-1 1,1 1-1,0-1 0,0 1 1,-1 0-1,1-1 1,0 1-1,0-1 1,0 1-1,0-1 0,0 1 1,0-1-1,0 1 1,0 0-1,0-1 1,0 1-1,0-1 1,0 1-1,0-1 0,0 1 1,0-1-1,0 1 1,1 0-1,-1-1 1,10-26-5351,6 2-2763</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17.422"/>
    </inkml:context>
    <inkml:brush xml:id="br0">
      <inkml:brushProperty name="width" value="0.025" units="cm"/>
      <inkml:brushProperty name="height" value="0.025" units="cm"/>
    </inkml:brush>
  </inkml:definitions>
  <inkml:trace contextRef="#ctx0" brushRef="#br0">1 1 10378,'5'8'3977,"98"135"1860,84 69-4495,-122-141-893,329 332 2975,84 95-1936,-162-182 249,-124-135-880,-23-17 197,134 142-287,-32-40-565,-163-167-186,98 117 1,-159-163 168,3-2 0,68 54 0,-99-87-159,-1 1 1,-1 1-1,0 1 1,15 24-1,-18-23-260,1-2-1,1 0 0,1-1 0,22 21 1,-36-37-502,-26-2-13059</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18.093"/>
    </inkml:context>
    <inkml:brush xml:id="br0">
      <inkml:brushProperty name="width" value="0.025" units="cm"/>
      <inkml:brushProperty name="height" value="0.025" units="cm"/>
    </inkml:brush>
  </inkml:definitions>
  <inkml:trace contextRef="#ctx0" brushRef="#br0">60 534 14926,'-3'11'1550,"0"-1"0,1 0 0,0 0 0,0 1 0,0 19 0,4-28 1414,3-10-1815,2-14-196,-3-26-435,-2-1 0,-3 0 0,-10-83 0,-40-142 885,51 272-1403,-2-26 0,2 28 0,0 0 0,0-1 0,0 1 0,0 0 0,0 0 0,1-1 0,-1 1 0,0 0 0,0-1 0,0 1 0,0 0 0,1 0 0,-1-1 0,0 1 0,0 0 0,1 0 0,-1 0 0,0-1 0,0 1 0,1 0 0,-1 0 0,0 0 0,1 0 0,-1 0 0,0-1 0,1 1 0,-1 0 0,0 0 0,1 0 0,-1 0 0,0 0 0,1 0 0,-1 0 0,0 0 0,1 0 0,-1 0 0,1 1 0,4 1 0,0 1 0,0 0 0,0 0 0,0 0 0,-1 0 0,8 7 0,63 56 0,159 122 0,-226-183-311,1-1-1,-1 1 1,1-1 0,0-1 0,0 1-1,1-2 1,13 4 0,-17-5-239,0-1 0,0 1-1,0-1 1,0 0 0,0 0 0,0 0 0,0-1 0,0 0 0,0 0 0,0-1 0,0 0 0,9-4 0,4-6-11013</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18.910"/>
    </inkml:context>
    <inkml:brush xml:id="br0">
      <inkml:brushProperty name="width" value="0.025" units="cm"/>
      <inkml:brushProperty name="height" value="0.025" units="cm"/>
    </inkml:brush>
  </inkml:definitions>
  <inkml:trace contextRef="#ctx0" brushRef="#br0">1 1 1986,'0'0'27258,"6"27"-24781,22 163-1887,-17-108-3142,-4-26-1828,-8-65-3905,-1-12 704</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19.237"/>
    </inkml:context>
    <inkml:brush xml:id="br0">
      <inkml:brushProperty name="width" value="0.025" units="cm"/>
      <inkml:brushProperty name="height" value="0.025" units="cm"/>
    </inkml:brush>
  </inkml:definitions>
  <inkml:trace contextRef="#ctx0" brushRef="#br0">1 194 13453,'0'0'14349,"51"-12"-12683,-7 0-737,5-7-609,3-7-192,3-3-160,0-2-833,-9 5-928,-8 5-1891,-14 4-3234</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7:19.719"/>
    </inkml:context>
    <inkml:brush xml:id="br0">
      <inkml:brushProperty name="width" value="0.025" units="cm"/>
      <inkml:brushProperty name="height" value="0.025" units="cm"/>
    </inkml:brush>
  </inkml:definitions>
  <inkml:trace contextRef="#ctx0" brushRef="#br0">22 202 6150,'0'0'2781,"-2"-11"-2044,-6-68 262,5 39 1870,-1 2 3555,3 87 3277,-1-35-9671,1-1-1,0 0 1,1 0-1,1 0 1,0 0-1,0 1 1,2-1-1,-1 0 1,2-1-1,5 16 1,-8-27-26,-1 0 0,1 1 0,-1-1 0,1 0 0,0 0 0,-1 0 0,1 0 0,0 0 0,0 0 0,0 0 0,0 0 0,0 0 0,0 0 0,0 0 0,0 0 0,1-1 0,-1 1 0,0 0 0,0-1 0,1 1 0,-1-1 0,0 0 0,0 1 0,1-1 0,-1 0 0,3 0 0,-2 0 18,0-1 0,0 0 0,0 0 0,0 0 0,0 0 1,0 0-1,0 0 0,0-1 0,-1 1 0,1-1 0,0 1 0,-1-1 0,1 0 0,1-3 0,4-5 73,0-2 0,-1 1-1,0-1 1,5-16 0,-3 4 160,-2 0 0,-1 0 0,-1 0 0,3-48 0,-7 112-175,7 57 0,10-28-1345,-14-61 354,0 0 0,1 0 0,0 0 0,0-1 0,10 12 0,1-4-6563</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6.040"/>
    </inkml:context>
    <inkml:brush xml:id="br0">
      <inkml:brushProperty name="width" value="0.025" units="cm"/>
      <inkml:brushProperty name="height" value="0.025" units="cm"/>
    </inkml:brush>
  </inkml:definitions>
  <inkml:trace contextRef="#ctx0" brushRef="#br0">0 0 9737,'0'0'10202,"9"10"-9081,30 25 338,1-1 0,2-3 0,54 32 0,3 3-553,505 319 2465,-223-150-1777,254 248-1594,-616-468 0,522 489 0,-16 56 0,-375-376 0,231 377 0,-254-376 0,-19-30 0,-107-155-118,-1 0 0,1 1 1,-1-1-1,0 0 0,1 1 0,-1-1 1,0 1-1,1-1 0,-1 1 0,0-1 1,0 1-1,0-1 0,1 1 0,-1-1 0,0 1 1,0-1-1,0 1 0,0-1 0,0 1 1,0-1-1,0 1 0,0-1 0,0 1 1,0-1-1,0 1 0,0-1 0,0 1 0,0-1 1,-1 1-1,1 0 0,-17 1-7524,15-2 6972,-18 0-8731</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6.383"/>
    </inkml:context>
    <inkml:brush xml:id="br0">
      <inkml:brushProperty name="width" value="0.025" units="cm"/>
      <inkml:brushProperty name="height" value="0.025" units="cm"/>
    </inkml:brush>
  </inkml:definitions>
  <inkml:trace contextRef="#ctx0" brushRef="#br0">1 212 13741,'0'0'8563,"5"10"-7442,0-1-830,1 0 0,0-1 1,0 1-1,1-1 0,0 0 0,1-1 0,0 0 1,13 10-1,33 21 1037,-30-20-672,1 0 0,0-2 0,1-1 0,1-1 0,37 14 0,-61-27-642,0 0 0,0 0 0,0-1 0,0 1 0,1-1 1,-1 1-1,0-1 0,0 0 0,1 0 0,-1-1 0,0 1 1,0-1-1,1 1 0,-1-1 0,0 0 0,0 0 0,0-1 1,0 1-1,0-1 0,-1 1 0,1-1 0,0 0 0,-1 0 1,1 0-1,-1 0 0,1 0 0,-1-1 0,0 1 0,0-1 1,0 0-1,0 1 0,-1-1 0,1 0 0,-1 0 0,0 0 1,2-4-1,3-12 42,-1-1 0,0 0 0,-2 0 0,3-35 0,-4 33 31,8-99-1028,-7 40-6996,-3 38-4720</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7.242"/>
    </inkml:context>
    <inkml:brush xml:id="br0">
      <inkml:brushProperty name="width" value="0.025" units="cm"/>
      <inkml:brushProperty name="height" value="0.025" units="cm"/>
    </inkml:brush>
  </inkml:definitions>
  <inkml:trace contextRef="#ctx0" brushRef="#br0">0 219 21652,'0'0'1965,"3"-10"-657,2-5-836,1 1 1,1 0-1,0 0 1,1 1-1,0 0 1,1 0-1,0 1 0,1 0 1,0 1-1,1 0 1,14-11-1,-23 21-433,2-4 18,0 1 0,0 1-1,1-1 1,0 1 0,-1-1 0,1 1-1,0 1 1,0-1 0,1 1 0,-1 0-1,1 0 1,-1 0 0,1 1 0,-1-1-1,1 2 1,6-1 0,-11 1-55,0 1-1,1-1 1,-1 1 0,0-1 0,0 1 0,0 0-1,1 0 1,-1 0 0,0 0 0,0 0 0,0 0-1,0 0 1,-1 0 0,1 0 0,0 0 0,0 0-1,-1 1 1,1-1 0,0 0 0,-1 1 0,1-1-1,-1 0 1,0 1 0,0-1 0,1 0 0,-1 1-1,0 2 1,0 45 293,-1-40-192,-3 24-11,-1 0-1,-2 0 1,-2-1 0,-16 43-1,14-46-47,1 0 0,2 0 0,0 1-1,3 0 1,-5 49 0,10-78-44,0 0 0,0 0 0,0 0 0,0 0 0,1 0 0,-1 0 0,0 0 0,0 0 0,1 0 0,-1 0 0,0 0 0,1 0 0,-1 0 0,1 0 0,-1 0 0,1-1 0,0 1 0,-1 0 0,1 0 0,0 0 0,-1-1 0,1 1 0,0 0 0,0-1 0,0 1 0,0-1 0,0 1 0,1 0 0,1-1 0,0 1 0,0 0 0,0-1 0,0 0 0,0 0 0,0 0 0,0 0 0,0 0 0,6-2 0,3-1 0,0-1 0,0 0 0,21-11 0,-2 0-478,-18 10-486,-1-1 0,0-1 0,0 0-1,0 0 1,-1-1 0,0-1 0,-1 0 0,11-11 0,-15 8-8106</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7.615"/>
    </inkml:context>
    <inkml:brush xml:id="br0">
      <inkml:brushProperty name="width" value="0.025" units="cm"/>
      <inkml:brushProperty name="height" value="0.025" units="cm"/>
    </inkml:brush>
  </inkml:definitions>
  <inkml:trace contextRef="#ctx0" brushRef="#br0">0 184 20115,'0'0'6919,"54"-43"-6279,-11 16-352,3 0-191,3 0-97,-3 3-2531,-7 4-2914,-7 5-4228</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1:27.942"/>
    </inkml:context>
    <inkml:brush xml:id="br0">
      <inkml:brushProperty name="width" value="0.025" units="cm"/>
      <inkml:brushProperty name="height" value="0.025" units="cm"/>
    </inkml:brush>
  </inkml:definitions>
  <inkml:trace contextRef="#ctx0" brushRef="#br0">15 23 15022,'-1'9'5248,"-13"112"3437,14-120-8675,0 0-1,0 0 0,0 0 0,0 0 1,0 0-1,0 0 0,0 0 0,1 0 1,-1 0-1,0 0 0,0 0 1,1 0-1,-1 0 0,1 0 0,-1 0 1,1 0-1,-1 0 0,1 0 0,-1 0 1,1 0-1,0-1 0,-1 1 0,1 0 1,0-1-1,0 1 0,0 0 0,0-1 1,1 1-1,0 0-3,0-1-1,0 0 1,0 0 0,0 0 0,0 0-1,0 0 1,0 0 0,0-1-1,0 1 1,-1 0 0,1-1 0,0 0-1,3-1 1,3-2-5,0 0-1,0-1 1,0 0 0,-1 0-1,11-10 1,88-115-1443,-106 130 1452,1-1 0,-1 1 0,0 0 0,0-1-1,1 1 1,-1 0 0,0-1 0,0 1 0,1 0-1,-1-1 1,1 1 0,-1 0 0,0 0 0,1-1-1,-1 1 1,0 0 0,1 0 0,-1 0 0,1-1-1,-1 1 1,1 0 0,-1 0 0,1 0 0,-1 0 0,0 0-1,1 0 1,-1 0 0,1 0 0,-1 0 0,1 0-1,-1 0 1,1 0 0,-1 0 0,1 1 0,7 15 672,-1 36 1063,-7-43-1291,3 29 623,-1-5-736,10 50 0,-10-75-362,-1-1 0,2 0-1,-1 1 1,1-1 0,0 0 0,0 0 0,1-1 0,-1 1-1,2-1 1,-1 0 0,1 0 0,6 7 0,11-2-1997,-8-11-2904,0-4-6395</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38.548"/>
    </inkml:context>
    <inkml:brush xml:id="br0">
      <inkml:brushProperty name="width" value="0.025" units="cm"/>
      <inkml:brushProperty name="height" value="0.025" units="cm"/>
    </inkml:brush>
  </inkml:definitions>
  <inkml:trace contextRef="#ctx0" brushRef="#br0">0 32 6919,'0'0'12267,"5"2"-11418,2-1-371,1-1 1,-1 1-1,0-1 0,1-1 1,-1 1-1,13-4 0,31-1 1075,-14 5-988,12 1 101,1-2-1,77-13 1,-76 8-134,0 2 0,0 3 0,0 1 0,75 11 0,50 1 139,-127-11-545,1 3-1,-1 3 1,91 22-1,136 69 323,-256-90-437,387 169 541,-314-131-411,-1 5 1,105 78 0,139 89-142,-194-132 0,-24-4 0,-2 4 0,194 190 0,-222-184 0,-4 3 0,-4 3 0,-4 4 0,-5 4 0,80 157 0,-48-68 0,54 108 0,-115-212 0,42 135 0,-36-60 0,-7 2 0,-8 1 0,-8 1 0,8 324 0,-32-460-1148,-3 37-3891,-4-62-1225,-1-5-952,1-1-2457</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38.924"/>
    </inkml:context>
    <inkml:brush xml:id="br0">
      <inkml:brushProperty name="width" value="0.025" units="cm"/>
      <inkml:brushProperty name="height" value="0.025" units="cm"/>
    </inkml:brush>
  </inkml:definitions>
  <inkml:trace contextRef="#ctx0" brushRef="#br0">3 0 15054,'-1'6'522,"0"1"0,1-1 0,-1 0-1,1 0 1,1 1 0,-1-1 0,1 0-1,0 0 1,1 0 0,-1 0 0,1 0-1,1 0 1,3 9 0,7 9-126,30 43-1,-12-20 718,83 171 1307,-83-155 237,-31-64-2624,0 1 0,0 0 0,0 0 1,0-1-1,0 1 0,0 0 0,0-1 0,0 1 1,0 0-1,0 0 0,0-1 0,0 1 0,1 0 1,-1 0-1,0-1 0,0 1 0,0 0 0,0 0 1,0-1-1,1 1 0,-1 0 0,0 0 0,0 0 1,1-1-1,-1 1 0,0 0 0,0 0 0,0 0 0,1 0 1,-1-1-1,0 1 0,1 0 0,-1 0 0,0 0 1,0 0-1,1 0 0,-1 0 0,0 0 0,0 0 1,1 0-1,-1 0 0,0 0 0,1 0 0,-1 0 1,0 0-1,0 0 0,1 0 0,-1 0 0,0 1 1,1-1-1,-1 0 0,0 0 0,0 0 0,0 0 1,1 0-1,-1 1 0,0-1 0,0 0 0,1 0 1,-1 0-1,0 1 0,0-1 0,0 0 0,0 0 1,0 1-1,1-1 0,7-34 819,-5 22-592,7-17-159,0 1 0,2 0 1,1 0-1,25-36 0,17-15-1007,4 1-4157,-55 73 4505,24-34-8192,-4 0-9155</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3.172"/>
    </inkml:context>
    <inkml:brush xml:id="br0">
      <inkml:brushProperty name="width" value="0.025" units="cm"/>
      <inkml:brushProperty name="height" value="0.025" units="cm"/>
    </inkml:brush>
  </inkml:definitions>
  <inkml:trace contextRef="#ctx0" brushRef="#br0">287 54 13261,'0'0'3651,"8"-5"-480,-7 5-2825,31-16 1344,-11 1 1018,-13 0 4074,-41 12-5667,27 3-1072,-11 2-43,0 0 0,0 0 0,1 2 0,-1 0 0,1 1 0,-1 1 0,2 0 0,-1 1 0,1 1 0,0 0 0,0 1 0,1 1 0,0 0 0,1 1 0,0 0 0,1 1 0,0 1 0,-13 18 0,22-27 0,1 0 0,-1-1 0,1 1 0,0 0 0,0 0 0,1 1 0,-1-1 0,1 0 0,0 0 0,0 1 0,0-1 0,1 1 0,0-1 0,0 1 0,0-1 0,0 0 0,0 1 0,1-1 0,0 1 0,0-1 0,0 0 0,1 1 0,-1-1 0,1 0 0,0 0 0,0 0 0,1 0 0,-1-1 0,1 1 0,-1-1 0,1 1 0,0-1 0,1 0 0,-1 0 0,1 0 0,-1-1 0,1 1 0,0-1 0,0 0 0,8 4 0,3 0-380,1-1 0,1 0 1,-1-1-1,1-1 0,31 2 0,42-3-7548,-43-2-12294</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4.170"/>
    </inkml:context>
    <inkml:brush xml:id="br0">
      <inkml:brushProperty name="width" value="0.025" units="cm"/>
      <inkml:brushProperty name="height" value="0.025" units="cm"/>
    </inkml:brush>
  </inkml:definitions>
  <inkml:trace contextRef="#ctx0" brushRef="#br0">157 37 7687,'0'0'13293,"8"-5"-10576,25-16-171,-33 21-2428,0 0 0,1 0 0,-1 0-1,0 0 1,0 0 0,0 0 0,1 0-1,-1 0 1,0 0 0,0-1-1,0 1 1,1 0 0,-1 0 0,0 0-1,0 0 1,0 0 0,0-1-1,1 1 1,-1 0 0,0 0 0,0 0-1,0 0 1,0-1 0,0 1-1,0 0 1,0 0 0,1 0 0,-1-1-1,0 1 1,0 0 0,0 0-1,0 0 1,0-1 0,0 1 0,0 0-1,0 0 1,0-1 0,0 1-1,0 0 1,0 0 0,0 0 0,0-1-1,-1 1 1,1 0 0,-12-4 1210,-20 4-1697,30 0 609,-6 1-235,0 0 0,0 1 0,0 0-1,0 0 1,1 1 0,-10 4 0,13-6-6,0 1 1,1 0-1,-1 0 1,0 0-1,1 1 1,-1-1-1,1 1 1,0 0-1,0 0 1,0 0-1,0 0 1,0 1-1,-2 4 1,4-7 0,1-1 0,0 1 0,0-1 0,0 1 0,0-1 0,0 1 0,0 0 0,0-1 0,1 1 0,-1-1 0,0 1 0,0-1 0,0 1 0,0-1 0,1 1 0,-1-1 0,0 0 0,0 1 0,1-1 0,-1 1 0,0-1 0,1 1 0,-1-1 0,1 0 0,-1 1 0,0-1 0,1 0 0,-1 0 0,1 1 0,-1-1 0,1 0 0,-1 0 0,1 1 0,-1-1 0,1 0 0,-1 0 0,1 0 0,0 0 0,25 6 0,-21-5 0,13 2 0,-2 0 0,0 1 0,0 0 0,-1 0 0,22 11 0,-34-14 0,0 1 0,0-1 0,-1 1 0,1-1 0,-1 1 0,1 0 0,-1 0 0,0 0 0,0 0 0,0 1 0,0-1 0,0 0 0,0 1 0,0 0 0,-1-1 0,1 1 0,-1 0 0,0 0 0,0 0 0,0-1 0,0 1 0,-1 0 0,1 0 0,-1 1 0,0-1 0,0 0 0,0 0 0,0 0 0,0 0 0,-1 3 0,-1-2 0,1-1 0,-1 1 0,0-1 0,0 1 0,0-1 0,-1 0 0,1 0 0,-1 0 0,0 0 0,0 0 0,0-1 0,0 1 0,0-1 0,0 0 0,-1 0 0,1 0 0,-1 0 0,1 0 0,-1-1 0,0 0 0,-4 1 0,-7 3 0,-1-1 0,0 0 0,-30 2 0,38-5 0,-42-2 0,49 1 0,0 0 0,-1 0 0,1 0 0,0-1 0,0 1 0,0-1 0,-1 1 0,1-1 0,0 1 0,0-1 0,0 1 0,0-1 0,0 0 0,0 0 0,0 1 0,0-1 0,0 0 0,0 0 0,0 0 0,0 0 0,1 0 0,-1 0 0,0-1 0,1 1 0,-1 0 0,1 0 0,0 0 0,-1 0 0,1-1 0,0 1 0,-1 0 0,1-1 0,0 0 0,0 1-75,1 0 0,-1-1 0,0 1 0,1 0 0,-1 0 0,1 0 0,0 0 0,-1 0 0,1 0 0,0 0 0,-1 0 0,1 0 0,0 0 0,0 1 0,0-1 0,0 0 0,0 0 0,0 1 0,0-1 0,0 1 1,0-1-1,2 0 0,31-12-4203,-20 9 1568,14-8-5202</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4.558"/>
    </inkml:context>
    <inkml:brush xml:id="br0">
      <inkml:brushProperty name="width" value="0.025" units="cm"/>
      <inkml:brushProperty name="height" value="0.025" units="cm"/>
    </inkml:brush>
  </inkml:definitions>
  <inkml:trace contextRef="#ctx0" brushRef="#br0">47 1 20371,'0'0'7111,"-23"67"-6022,13-37-512,2 0-289,6 4-128,-1-2-64,3-3-32,0-3-64,9-4-64,5-1-577,-1-7-928,-3-5-1090,0-5-1312,-2-4-2980</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2:44.900"/>
    </inkml:context>
    <inkml:brush xml:id="br0">
      <inkml:brushProperty name="width" value="0.025" units="cm"/>
      <inkml:brushProperty name="height" value="0.025" units="cm"/>
    </inkml:brush>
  </inkml:definitions>
  <inkml:trace contextRef="#ctx0" brushRef="#br0">0 53 16047,'0'0'11627,"69"-32"-10762,-20 29-481,12 1-256,5 0-160,0-4-2466,-2-1-8168</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3.688"/>
    </inkml:context>
    <inkml:brush xml:id="br0">
      <inkml:brushProperty name="width" value="0.025" units="cm"/>
      <inkml:brushProperty name="height" value="0.025" units="cm"/>
    </inkml:brush>
  </inkml:definitions>
  <inkml:trace contextRef="#ctx0" brushRef="#br0">1 92 15599,'0'0'14856,"3"9"-14476,26 90 534,-16-52-719,1-1 0,37 82 1,-50-126-186,0 0 0,0 0 0,0 0 0,0 0 0,1 0 0,-1 0 0,0 0 0,1 0 0,0 0 0,-1 0 0,1-1 0,0 1 0,0-1 0,0 1 0,0-1 0,0 0 0,0 0 0,0 0 0,0 0 0,0 0 0,1 0 0,-1-1 0,0 1 0,1-1 0,4 1 0,-4-2 1,1 0-1,-1 0 1,1-1 0,-1 1 0,1-1-1,-1 1 1,0-1 0,0 0 0,0-1-1,0 1 1,0 0 0,0-1 0,-1 0-1,1 1 1,3-7 0,32-44-11,-3-1 0,37-79 0,21-33 0,-87 158-3235,-1 2-7202</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4.047"/>
    </inkml:context>
    <inkml:brush xml:id="br0">
      <inkml:brushProperty name="width" value="0.025" units="cm"/>
      <inkml:brushProperty name="height" value="0.025" units="cm"/>
    </inkml:brush>
  </inkml:definitions>
  <inkml:trace contextRef="#ctx0" brushRef="#br0">209 0 8104,'0'0'19463,"0"14"-17904,-2 15-1039,-1 0 0,-1 0 1,-2 0-1,-1-1 0,-1 0 0,-14 33 0,-122 254-1198,131-290 438,17-33-7352,1-8 3884,11-32-3319,4-3-5246</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4.390"/>
    </inkml:context>
    <inkml:brush xml:id="br0">
      <inkml:brushProperty name="width" value="0.025" units="cm"/>
      <inkml:brushProperty name="height" value="0.025" units="cm"/>
    </inkml:brush>
  </inkml:definitions>
  <inkml:trace contextRef="#ctx0" brushRef="#br0">126 48 12332,'0'0'4794,"5"-8"-775,13-26-645,-11 29 1960,-4 15-3726,-2 21-1879,-1-27 754,-11 177 236,-1 0-835,15-156-879,3-14-1841,5-7-6172</inkml:trace>
  <inkml:trace contextRef="#ctx0" brushRef="#br0" timeOffset="1">45 295 12524,'0'0'11403,"-43"-54"-7688,42 51-352,4 3-3427,14 0-32,4 0 96,2 0-737,6 0-1569,-2 0-1794,-3 0-1985,-4-6-3460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4.758"/>
    </inkml:context>
    <inkml:brush xml:id="br0">
      <inkml:brushProperty name="width" value="0.025" units="cm"/>
      <inkml:brushProperty name="height" value="0.025" units="cm"/>
    </inkml:brush>
  </inkml:definitions>
  <inkml:trace contextRef="#ctx0" brushRef="#br0">1 7 22549,'0'0'9449,"46"0"-17520,-29-2 2625,-3-3-2465</inkml:trace>
  <inkml:trace contextRef="#ctx0" brushRef="#br0" timeOffset="1">132 5 13132,'0'0'16592,"5"45"-16912,2-45-385,-1 0-896,0-5-1570,-2-3-1474,1-3-3683</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5.167"/>
    </inkml:context>
    <inkml:brush xml:id="br0">
      <inkml:brushProperty name="width" value="0.025" units="cm"/>
      <inkml:brushProperty name="height" value="0.025" units="cm"/>
    </inkml:brush>
  </inkml:definitions>
  <inkml:trace contextRef="#ctx0" brushRef="#br0">1 21 10570,'0'0'4052,"8"-4"-1436,-4 2-2234,24-11 652,-27 13-988,0-1 1,0 1-1,0 0 0,0 0 1,0 0-1,0 0 0,0 0 1,0 0-1,0 0 0,0 0 1,0 0-1,0 1 0,0-1 1,0 0-1,0 1 0,0-1 1,0 0-1,0 1 0,0-1 1,0 1-1,-1 0 0,1-1 0,0 1 1,0 0-1,-1-1 0,1 1 1,0 0-1,-1 0 0,1 0 1,0 0-1,0 1 0,4 10 440,0 0 0,-1 0 0,-1 1-1,0 0 1,0-1 0,0 22 0,-1 85 1332,-2-73-1581,-21 245 1226,0 0-1041,21-289-545,0-1 0,0 1 0,0 0 0,1 0 0,-1 0 0,0 0 0,1 0 0,-1-1 0,1 1 0,0 0 0,-1 0 0,1-1 0,0 1 0,0 0 0,2 1 0,5-3-2404,0-18 375,-5 3 536,-1 0-1,-1 0 1,-1-23-1,0 32 1138,0-59-4021</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5.556"/>
    </inkml:context>
    <inkml:brush xml:id="br0">
      <inkml:brushProperty name="width" value="0.025" units="cm"/>
      <inkml:brushProperty name="height" value="0.025" units="cm"/>
    </inkml:brush>
  </inkml:definitions>
  <inkml:trace contextRef="#ctx0" brushRef="#br0">1 355 10922,'9'-18'1062,"2"1"-1,0 0 1,1 0 0,18-18-1,-25 29-824,1 1-1,0 0 1,0 1-1,1 0 1,-1 0 0,1 0-1,0 0 1,0 1-1,0 0 1,0 1-1,0 0 1,1 0 0,-1 0-1,15 0 1,30 1 341,-1 3-1,74 11 1,37 2-37,-86-13-529,-1-3-1,1-4 1,87-17-1,-126 15-93,1-3 0,-1-1 0,-1-1-1,0-3 1,-1 0 0,-1-3-1,0 0 1,37-28 0,-51 29 371,-16 13-59,1 0 0,0 0 0,0 0 0,0 0 1,1 1-1,-1 0 0,11-4 0,-16 7-188,1 0 0,0 0 0,0 1 0,-1-1 1,1 0-1,0 0 0,-1 1 0,1-1 0,0 0 0,-1 1 0,1-1 0,0 0 1,-1 1-1,1-1 0,0 1 0,-1-1 0,1 1 0,-1-1 0,1 1 0,-1 0 1,1-1-1,-1 1 0,0 0 0,1-1 0,-1 1 0,0 0 0,0-1 0,1 1 1,-1 0-1,0 0 0,0-1 0,0 1 0,0 0 0,0 0 0,0-1 0,0 1 1,0 1-1,2 39 1001,-2-34-730,-1 305 2149,4 193 1397,13-366-4564,-8-91-130,1 67-1,-9-114 672,0 0 0,0 0 0,0 0 0,0 0 0,0 0-1,-1 0 1,1 0 0,0 0 0,-1 0 0,1 0 0,0 0-1,-1 0 1,1 0 0,-1 0 0,0 0 0,1 0 0,-1 0-1,0-1 1,1 1 0,-1 0 0,0 0 0,0-1 0,0 1 0,0-1-1,1 1 1,-1-1 0,0 1 0,0-1 0,0 1 0,0-1-1,0 0 1,-2 1 0,-38 0-6538,24-2 2956,-35 1-10396</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05.897"/>
    </inkml:context>
    <inkml:brush xml:id="br0">
      <inkml:brushProperty name="width" value="0.025" units="cm"/>
      <inkml:brushProperty name="height" value="0.025" units="cm"/>
    </inkml:brush>
  </inkml:definitions>
  <inkml:trace contextRef="#ctx0" brushRef="#br0">125 123 13132,'-34'17'1671,"24"-12"-877,0-1 0,1 1-1,-1 1 1,1 0 0,0 0-1,0 0 1,1 1-1,-8 9 1,48-15 1069,24-12-353,0-2 0,54-22 1,10-2-138,8 5 324,261-31-1,-124 52-4910,-134 17-2125,-2 9-3444,-66-5-3688</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3.042"/>
    </inkml:context>
    <inkml:brush xml:id="br0">
      <inkml:brushProperty name="width" value="0.025" units="cm"/>
      <inkml:brushProperty name="height" value="0.025" units="cm"/>
    </inkml:brush>
  </inkml:definitions>
  <inkml:trace contextRef="#ctx0" brushRef="#br0">0 1 8584,'0'0'10132,"5"11"-9160,13 24-214,2-2 0,2 0 0,45 53 0,293 377 2064,219 263-663,-202-258-1470,-96-129-530,-107-137 525,-79-86-212,107 167 1,-186-258-647,35 40 1,-20-29-3292,-26-28-938,-22-2-12467</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3.370"/>
    </inkml:context>
    <inkml:brush xml:id="br0">
      <inkml:brushProperty name="width" value="0.025" units="cm"/>
      <inkml:brushProperty name="height" value="0.025" units="cm"/>
    </inkml:brush>
  </inkml:definitions>
  <inkml:trace contextRef="#ctx0" brushRef="#br0">0 225 20595,'0'0'1154,"8"12"-210,1 0-815,-1 0-1,2-1 0,0-1 0,0 0 0,1 0 0,0-1 0,0 0 0,1-1 1,16 9-1,79 34-50,-46-23 2472,91 58 0,-149-84-2391,8 5 160,-1-1 1,1 1-1,16 5 0,-25-11-317,-1 0 0,0 0 0,1-1 0,-1 1 0,0-1 0,1 1 0,-1-1 0,1 1 1,-1-1-1,1 0 0,-1 0 0,1 0 0,-1 0 0,1 0 0,-1 0 0,1 0 0,-1 0 0,1 0 0,-1-1 0,1 1 0,-1-1 0,0 1 0,1-1 0,-1 0 0,0 1 0,1-1 0,-1 0 0,0 0 1,0 0-1,1 0 0,-1 0 0,0 0 0,0 0 0,0 0 0,-1-1 0,1 1 0,0 0 0,1-3 0,1-7 12,-1 0 1,0 0-1,-1 0 0,0 0 1,0 0-1,-1 0 0,-2-15 1,-16-82 3,15 92-76,-13-67-622,-14-68-4795,15 84-1241</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5.926"/>
    </inkml:context>
    <inkml:brush xml:id="br0">
      <inkml:brushProperty name="width" value="0.025" units="cm"/>
      <inkml:brushProperty name="height" value="0.025" units="cm"/>
    </inkml:brush>
  </inkml:definitions>
  <inkml:trace contextRef="#ctx0" brushRef="#br0">344 0 14221,'0'0'11878,"-11"1"-9593,3-1-2107,1 1 0,-1 0 0,0 1 0,1-1 0,0 1 0,-1 1 0,1-1 0,0 1 0,0 1 0,0-1 0,0 1 0,1 0-1,0 1 1,-8 7 0,-1 1-164,0 0 0,1 2 0,1 0 0,1 0 0,0 1 0,1 0 0,-17 35 0,28-50-26,-1 0 0,1 0-1,0 0 1,-1 1-1,1-1 1,0 0 0,0 0-1,0 0 1,0 0-1,0 1 1,0-1-1,0 0 1,0 0 0,1 0-1,-1 0 1,0 1-1,1-1 1,-1 0 0,1 0-1,-1 0 1,1 0-1,-1 0 1,1 0-1,0 0 1,0 0 0,-1 0-1,1-1 1,0 1-1,1 1 1,37 18 35,-34-19-27,0 1 0,0 0 0,0 0 1,-1 1-1,1-1 0,-1 1 0,0 0 0,6 5 0,-8-5 19,0-1 0,0 1 0,0 0 0,0 0 0,-1 0 1,1 0-1,-1 0 0,0 0 0,0 1 0,0-1 0,0 0 0,-1 1 0,1-1 0,-1 1 0,0-1 0,0 0 0,0 1 0,0-1 0,-2 7 0,0-4 48,0 1-1,0-1 0,-1 0 0,0-1 0,0 1 0,0 0 0,-1-1 1,0 0-1,0 0 0,-6 6 0,3-4 10,-1 0-1,0 0 1,0-1-1,0 1 1,-1-2-1,0 1 1,0-1-1,0-1 1,-1 0-1,0 0 1,0-1-1,0 0 1,-12 2-1,-7-9-489,29 4 386,0 0 0,-1-1 0,1 1 0,0 0 0,-1 0 0,1 0 0,0-1 0,0 1 0,-1 0 0,1-1 0,0 1-1,0 0 1,0 0 0,-1-1 0,1 1 0,0 0 0,0-1 0,0 1 0,0 0 0,0-1 0,0 1 0,0-1 0,0 1 0,0 0 0,0-1 0,0 1 0,0 0-1,0-1 1,0 1 0,0 0 0,0-1 0,0 1 0,0 0 0,0-1 0,1 1 0,-1-1 0,2-2-357,1 0 0,-1 0 0,1 1 0,0-1 0,-1 1 0,1 0 0,0-1 0,1 1 0,-1 1 0,6-4 0,21-9-6204,5-4-2808</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6.252"/>
    </inkml:context>
    <inkml:brush xml:id="br0">
      <inkml:brushProperty name="width" value="0.025" units="cm"/>
      <inkml:brushProperty name="height" value="0.025" units="cm"/>
    </inkml:brush>
  </inkml:definitions>
  <inkml:trace contextRef="#ctx0" brushRef="#br0">72 1 6951,'0'0'23862,"-18"58"-22965,3-32-577,1 2-192,4-4-96,1-2 0,5-1-96,3-6-352,1-4-545,0-8-704,12-3-1090,8-2-1377,1-17-2434,3-8-7303</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6.625"/>
    </inkml:context>
    <inkml:brush xml:id="br0">
      <inkml:brushProperty name="width" value="0.025" units="cm"/>
      <inkml:brushProperty name="height" value="0.025" units="cm"/>
    </inkml:brush>
  </inkml:definitions>
  <inkml:trace contextRef="#ctx0" brushRef="#br0">189 0 14830,'0'0'11371,"-38"65"-9417,21-31-289,1 2-223,3 0-706,5-5-576,6-4-192,2-4-256,0-5-961,5-6-513,3-6-192,-1-4-672,-4-2-865</inkml:trace>
  <inkml:trace contextRef="#ctx0" brushRef="#br0" timeOffset="1">1 194 13261,'0'0'14637,"63"-34"-13932,-25 27-545,1 0-160,1-4-2338,-3-4-5413</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9.057"/>
    </inkml:context>
    <inkml:brush xml:id="br0">
      <inkml:brushProperty name="width" value="0.025" units="cm"/>
      <inkml:brushProperty name="height" value="0.025" units="cm"/>
    </inkml:brush>
  </inkml:definitions>
  <inkml:trace contextRef="#ctx0" brushRef="#br0">1033 57 3555,'0'0'3839,"0"-9"-775,0-26-342,-3 22 2047,-3 16-2715,-2 13-1435,-40 222 1435,7-32-915,-104 485 985,-8 20-1585,44-255 502,50-192 123,-110 297 0,-45 133-913,189-566-187,6 1-1,-4 203 1,18-226-52,-1 699 794,59-290-668,-5-112 12,-34-237-59,69 317 0,-56-393-90,52 117 0,-17-54 13,-28-60 25,174 435 285,-198-508-396,0 0 1,1 0 0,22 29 0,4-14-7673,-46-45-2600,5 8 8425,-10-10-6190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29.398"/>
    </inkml:context>
    <inkml:brush xml:id="br0">
      <inkml:brushProperty name="width" value="0.025" units="cm"/>
      <inkml:brushProperty name="height" value="0.025" units="cm"/>
    </inkml:brush>
  </inkml:definitions>
  <inkml:trace contextRef="#ctx0" brushRef="#br0">3 282 21588,'-1'5'260,"0"1"0,1 0 1,-1-1-1,1 1 0,1-1 0,-1 1 0,1-1 0,0 1 0,0-1 0,2 7 0,-1-9-241,1 1 0,-1-1 1,1 0-1,-1 0 0,1 0 0,0 0 1,0 0-1,0 0 0,0-1 1,1 1-1,-1-1 0,1 0 0,0 0 1,4 1-1,87 38-36,-62-28 912,0 1 1,-2 1 0,43 27 0,-73-40-830,1-1 1,0 1-1,-1-1 1,1 0-1,0 0 0,0 1 1,0-1-1,0-1 0,0 1 1,0 0-1,0 0 1,1-1-1,-1 0 0,0 1 1,0-1-1,0 0 0,1 0 1,-1 0-1,0 0 1,4-1-1,-4 0-60,0-1 0,0 1 0,-1-1 0,1 0 1,0 1-1,-1-1 0,0 0 0,1 0 0,-1 0 0,0 0 0,0 0 0,0 0 0,0-1 1,0 1-1,0 0 0,-1 0 0,1-1 0,-1 1 0,1-4 0,39-228-215,-17 79-5844,-10 57-1202</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0.985"/>
    </inkml:context>
    <inkml:brush xml:id="br0">
      <inkml:brushProperty name="width" value="0.025" units="cm"/>
      <inkml:brushProperty name="height" value="0.025" units="cm"/>
    </inkml:brush>
  </inkml:definitions>
  <inkml:trace contextRef="#ctx0" brushRef="#br0">193 72 11531,'0'0'5546,"5"-9"-3138,2-3-1629,-4 8-337,0-1-1,-1 1 1,1-1 0,-1 0 0,0 0 0,-1 1 0,3-10 0,-8 10 4846,-8 7-3933,-9 7-1112,4 2-179,1 1 0,0 0 0,1 1 0,0 1 0,1 0 0,1 1 0,1 1 1,0 0-1,1 0 0,1 1 0,0 1 0,-11 32 0,20-50-67,0 0 1,1 1 0,-1-1-1,1 1 1,-1-1 0,1 1-1,0-1 1,-1 1 0,1-1-1,0 1 1,0-1 0,0 1-1,0-1 1,0 1 0,0 0-1,1-1 1,-1 1-1,0-1 1,1 0 0,-1 1-1,1-1 1,0 1 0,-1-1-1,1 0 1,0 1 0,0-1-1,0 0 1,0 0 0,0 1-1,0-1 1,0 0 0,2 1-1,2 0 19,0-1 0,0 0 0,0 0 1,0 0-1,0-1 0,0 0 0,0 0 0,7-1 0,30 3 8,-39-2-10,-1 0 1,0 1 0,0-1 0,0 1-1,0-1 1,-1 1 0,1 0 0,0-1-1,0 1 1,0 0 0,0 0 0,-1 1-1,1-1 1,-1 0 0,1 0 0,-1 1-1,1-1 1,-1 1 0,0 0 0,1-1-1,-1 1 1,0 0 0,0 0 0,0-1-1,-1 1 1,1 0 0,0 0 0,-1 0-1,1 0 1,-1 0 0,0 0 0,1 0-1,-1 0 1,0 0 0,0 0 0,-1 0-1,1 0 1,-1 3 0,0 1 26,-1-1 1,1 0 0,-1 0-1,0-1 1,-1 1 0,1 0-1,-1-1 1,0 1 0,0-1-1,0 0 1,-1 0 0,0 0-1,-7 6 1,-5-1-1783,-1 1 0,-26 9 0,24-9-5095,37-13-2245</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1.406"/>
    </inkml:context>
    <inkml:brush xml:id="br0">
      <inkml:brushProperty name="width" value="0.025" units="cm"/>
      <inkml:brushProperty name="height" value="0.025" units="cm"/>
    </inkml:brush>
  </inkml:definitions>
  <inkml:trace contextRef="#ctx0" brushRef="#br0">190 1 20211,'0'0'10730,"-11"4"-10345,-6 4-105,0 0 0,-22 15 0,34-20-240,0 1 1,0-1-1,0 1 0,0 0 0,1 0 0,0 0 0,0 1 0,0 0 0,0-1 0,1 1 0,0 1 0,0-1 0,0 0 0,-2 8 0,5-13-40,0 0 0,1 1 0,-1-1 0,0 1 0,0-1 0,0 0 0,1 1 0,-1-1 0,0 0 0,1 1 0,-1-1 0,0 0 0,1 1 0,-1-1 0,0 0 0,1 0 0,-1 1 0,1-1 0,-1 0 0,0 0 0,1 0 0,-1 0 0,1 0 0,-1 1 0,0-1 0,1 0 0,-1 0 0,1 0 0,-1 0 0,1 0 0,-1 0 0,1 0 0,0-1 0,18 1 0,-18 0 0,34-2 0,-29 1 0,-1 0 0,0 1 0,1 0 0,-1 0 0,0 0 0,1 1 0,-1-1 0,9 3 0,-12-1 0,0-1 0,0 0 0,0 1 0,0-1 0,0 1 0,0 0 0,-1 0 0,1-1 0,-1 1 0,1 0 0,-1 0 0,0 1 0,0-1 0,0 0 0,0 0 0,0 1 0,0-1 0,0 0 0,-1 1 0,1-1 0,-1 0 0,0 1 0,0 4 0,1-2 0,-1 0 0,0-1 0,0 1 0,-1 0 0,1 0 0,-1-1 0,0 1 0,0 0 0,-1-1 0,1 1 0,-1-1 0,0 0 0,0 1 0,-1-1 0,1 0 0,-1 0 0,0 0 0,0-1 0,0 1 0,-1-1 0,1 0 0,-1 0 0,0 0 0,-5 4 0,2-3 0,1-1 0,-1 1 0,0-1 0,-1-1 0,1 1 0,0-1 0,-1-1 0,0 1 0,1-1 0,-1 0 0,0-1 0,1 0 0,-1 0 0,-13-2 0,20 2-70,1 0 1,-1 0-1,0 0 1,0 0-1,1 0 1,-1 0-1,0 0 1,0 0-1,1 0 1,-1-1-1,0 1 1,1 0-1,-1 0 1,0-1-1,1 1 0,-1 0 1,0-1-1,1 1 1,-1 0-1,1-1 1,-1 1-1,1-1 1,-1 1-1,1-1 1,-1 0-1,1 1 1,-1-1-1,1 1 0,0-1 1,-1 0-1,1 1 1,0-1-1,-1 0 1,1 1-1,0-1 1,0 0-1,0 0 1,0 1-1,0-1 1,0 0-1,0 0 1,0 1-1,0-1 0,0 0 1,0 1-1,0-1 1,0 0-1,1 0 1,1-2-502,-1 1 0,1-1 0,0 1-1,0 0 1,0-1 0,0 1 0,0 0 0,0 0 0,0 1 0,4-3 0,15-10-5531</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1.750"/>
    </inkml:context>
    <inkml:brush xml:id="br0">
      <inkml:brushProperty name="width" value="0.025" units="cm"/>
      <inkml:brushProperty name="height" value="0.025" units="cm"/>
    </inkml:brush>
  </inkml:definitions>
  <inkml:trace contextRef="#ctx0" brushRef="#br0">0 0 22742,'0'0'8071,"0"72"-7334,0-38-417,0 3-256,0 0-32,3 0 0,3-3 0,2-2-32,1-4-32,-2-3-160,1-7-128,-1-4-641,-2-8-1537</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2.110"/>
    </inkml:context>
    <inkml:brush xml:id="br0">
      <inkml:brushProperty name="width" value="0.025" units="cm"/>
      <inkml:brushProperty name="height" value="0.025" units="cm"/>
    </inkml:brush>
  </inkml:definitions>
  <inkml:trace contextRef="#ctx0" brushRef="#br0">0 99 15855,'0'0'14125,"51"-46"-13772,-14 36-289,6-2-224,5-2-3268,1-2-6533</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4.847"/>
    </inkml:context>
    <inkml:brush xml:id="br0">
      <inkml:brushProperty name="width" value="0.025" units="cm"/>
      <inkml:brushProperty name="height" value="0.025" units="cm"/>
    </inkml:brush>
  </inkml:definitions>
  <inkml:trace contextRef="#ctx0" brushRef="#br0">2813 207 8776,'12'-12'2552,"113"-108"4469,-103 102-4405,1 0-1,36-21 0,-59 40-2575,-1-1 0,1 0-1,0 1 1,0-1-1,0 0 1,0 0-1,0 1 1,0-1-1,0 0 1,0 1-1,0-1 1,0 0-1,1 0 1,-1 1-1,0-1 1,0 0-1,0 0 1,0 1 0,0-1-1,0 0 1,1 0-1,-1 1 1,0-1-1,0 0 1,0 0-1,1 0 1,-1 0-1,0 1 1,0-1-1,0 0 1,1 0-1,-1 0 1,0 0-1,0 0 1,1 1 0,-1-1-1,0 0 1,0 0-1,1 0 1,-1 0-1,0 0 1,1 0-1,-1 0 1,0 0-1,0 0 1,1 0-1,-1 0 1,0 0-1,1 0 1,-1-1-1,0 1 1,0 0 0,1 0-1,-1 0 1,0 0-1,1-1 1,-14 24-3,-31 24 957,-2-1 0,-63 49 0,-26 24-277,-52 81-564,-182 252 0,91-103-110,-26-20 67,-227 126-37,78-72-23,267-199-50,-88 76 0,264-254-1023,1 1 1,-2-2-1,1 1 1,-21 7-1,0 0-2005,11-10-7126,8-3 2344</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5.237"/>
    </inkml:context>
    <inkml:brush xml:id="br0">
      <inkml:brushProperty name="width" value="0.025" units="cm"/>
      <inkml:brushProperty name="height" value="0.025" units="cm"/>
    </inkml:brush>
  </inkml:definitions>
  <inkml:trace contextRef="#ctx0" brushRef="#br0">300 0 20884,'0'0'5621,"-2"13"-5162,-8 29-80,-1 0 0,-2-1 0,-20 42 0,-67 123 1724,-7 17-805,103-213-1223,1-4-28,0 0-1,0 1 1,1-1-1,0 0 1,0 1 0,0 0-1,1-1 1,0 1-1,1 0 1,0 12-1,0-18-46,0 0 0,1 0 0,-1 0 0,1 0 0,-1-1 0,1 1 0,0 0 0,-1-1 0,1 1 0,0 0 0,-1-1 1,1 1-1,0-1 0,0 1 0,-1-1 0,1 1 0,0-1 0,0 0 0,0 1 0,0-1 0,0 0 0,0 0 0,-1 0 0,1 0 0,0 1 0,0-1 0,0 0 0,0-1 0,0 1 0,0 0 0,0 0 0,0 0 0,0 0 0,1-1 0,33-10 58,14-13 29,48-34 1,-13 7-920,68-38-5029,-80 38-1538</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6.901"/>
    </inkml:context>
    <inkml:brush xml:id="br0">
      <inkml:brushProperty name="width" value="0.025" units="cm"/>
      <inkml:brushProperty name="height" value="0.025" units="cm"/>
    </inkml:brush>
  </inkml:definitions>
  <inkml:trace contextRef="#ctx0" brushRef="#br0">243 54 10698,'0'0'8461,"-1"-9"-5327,0 5-2820,-9-27 2204,9 31-2443,0-1 0,1 0-1,-1 0 1,0 1 0,0-1 0,1 0 0,-1 1-1,0-1 1,0 1 0,0-1 0,0 1 0,0-1 0,0 1-1,0 0 1,0-1 0,0 1 0,0 0 0,0 0-1,0 0 1,0 0 0,0 0 0,0 0 0,0 0-1,0 0 1,0 0 0,0 1 0,0-1 0,0 0 0,0 1-1,0-1 1,0 0 0,0 1 0,0-1 0,0 1-1,-1 1 1,-10 5 112,1 0-1,0 2 1,1-1 0,0 1-1,0 1 1,-9 12-1,-48 68 1583,55-73-1429,9-13-297,0 0 0,-1 0 0,2 0 0,-1 0 1,0 1-1,1-1 0,0 1 0,0-1 0,0 1 0,1 0 1,-1 0-1,1 0 0,0 0 0,1 0 0,-1 5 1,2-9-44,-1 0 1,1 0 0,0 0 0,0 0-1,0 0 1,0-1 0,0 1 0,0 0 0,0-1-1,0 1 1,0-1 0,0 1 0,0-1-1,1 1 1,-1-1 0,0 0 0,0 0 0,0 0-1,0 1 1,1-1 0,-1 0 0,3-1 0,36 1 40,-30 0-42,0-1-25,1 1-1,0 1 0,-1 0 1,1 0-1,-1 1 0,1 0 1,10 5-1,-19-6 55,1 0 1,-1 1-1,1-1 0,-1 1 1,0-1-1,0 1 0,0 0 1,0 0-1,0 0 0,0 0 1,0 0-1,-1 1 1,1-1-1,-1 0 0,1 1 1,-1-1-1,0 1 0,0 0 1,0-1-1,-1 1 0,1 0 1,0-1-1,-1 1 0,0 0 1,0 0-1,0 0 0,0-1 1,0 1-1,0 0 1,-1 0-1,-1 4 0,1-2-21,-1 1-1,-1-1 0,1 0 0,-1 1 1,0-1-1,0 0 0,0-1 1,-1 1-1,0-1 0,1 1 1,-2-1-1,1 0 0,0 0 0,-1-1 1,0 0-1,0 1 0,-7 2 1,-3 2-12,0 0 1,-1-1-1,-1 0 1,-26 6-1,13-9 5,28-7-223,8-4-468,8-3-2233,40-26-8159,-21 14 1277</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3:37.260"/>
    </inkml:context>
    <inkml:brush xml:id="br0">
      <inkml:brushProperty name="width" value="0.025" units="cm"/>
      <inkml:brushProperty name="height" value="0.025" units="cm"/>
    </inkml:brush>
  </inkml:definitions>
  <inkml:trace contextRef="#ctx0" brushRef="#br0">31 63 23542,'0'0'2296,"-4"10"181,-2 7-1743,1 0 0,1 0 0,0 0 0,1 0 0,-1 25 0,4-41-733,0 0 1,0 0-1,0 0 0,0 0 1,1 0-1,-1 1 1,0-1-1,0 0 0,1 0 1,-1 0-1,1 0 0,-1 0 1,1 0-1,0 0 0,-1 0 1,1 0-1,0 0 1,-1-1-1,1 1 0,0 0 1,0 0-1,0-1 0,0 1 1,0 0-1,0-1 0,0 1 1,0-1-1,0 1 1,0-1-1,0 0 0,0 1 1,0-1-1,0 0 0,1 0 1,-1 0-1,0 0 0,0 0 1,0 0-1,0 0 1,0 0-1,1 0 0,-1 0 1,2-1-1,2 0-2,0 0-1,0-1 1,0 1 0,0-1-1,-1 0 1,1 0 0,0-1-1,7-4 1,3-7 1,0 0 0,-1-1 0,-1-1 0,0 0 0,-1 0 0,0-2 0,-2 1 0,0-1 0,-1-1 0,7-22 0,-22 57 0,1 0 0,0 1 0,1-1 0,0 1 0,2 0 0,0 0 0,0 32 0,3-48-56,-1 0 0,0 0 0,0 0 0,1 0 0,-1 0 0,1 0 1,-1 0-1,1 0 0,-1 0 0,1 0 0,0 0 0,0 0 0,-1-1 0,1 1 0,0 0 0,0 0 0,0-1 0,0 1 0,0-1 1,0 1-1,0 0 0,0-1 0,0 0 0,0 1 0,0-1 0,0 0 0,1 1 0,21-3-4538,3-10-6094</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5.743"/>
    </inkml:context>
    <inkml:brush xml:id="br0">
      <inkml:brushProperty name="width" value="0.025" units="cm"/>
      <inkml:brushProperty name="height" value="0.025" units="cm"/>
    </inkml:brush>
  </inkml:definitions>
  <inkml:trace contextRef="#ctx0" brushRef="#br0">0 3278 5637,'0'0'6038,"12"-8"-3166,17-16-1868,0-2-1,-3-1 1,0 0 0,22-33-1,95-109 101,7 6 0,7 7-1,201-154 1,726-644-517,16-35 1260,-1024 924-1442,-7 4 120,2 3 1,146-91-1,-167 127-280,-49 22-511,-20-2-10401,11-6 4075</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6.073"/>
    </inkml:context>
    <inkml:brush xml:id="br0">
      <inkml:brushProperty name="width" value="0.025" units="cm"/>
      <inkml:brushProperty name="height" value="0.025" units="cm"/>
    </inkml:brush>
  </inkml:definitions>
  <inkml:trace contextRef="#ctx0" brushRef="#br0">56 171 15310,'0'0'2643,"-9"0"613,-38 1 3391,69-9-4427,86-34-1642,208-74-360,-312 115-226,-1 0 0,1 0-1,0 0 1,-1 0 0,1 1 0,0 0 0,-1 0 0,1 0 0,4 0 0,-7 0 7,0 1 1,0-1 0,0 0 0,0 0 0,0 1 0,0-1 0,0 1 0,-1-1 0,1 1 0,0-1 0,0 1 0,-1-1 0,1 1 0,0 0 0,-1-1 0,1 1 0,0 0 0,-1 0 0,1-1 0,-1 1 0,1 0-1,-1 0 1,1 1 0,-1 3 74,0 0 1,0 0-1,0 0 0,0 0 0,-1 0 0,0 0 0,0-1 0,0 1 0,-1 0 0,1-1 0,-1 1 1,-4 6-1,-52 99 385,32-63-255,-23 57 0,43-90-188,1 1 1,0-1-1,1 1 0,1 0 1,1 1-1,0-1 0,1 0 1,1 25-1,0-37-124,1 0 0,-1-1 0,1 1 0,-1 0 0,1 0-1,0 0 1,0-1 0,1 1 0,1 3 0,-3-6-96,1 1-1,-1 0 1,1-1 0,0 1-1,-1 0 1,1-1 0,0 1 0,-1-1-1,1 1 1,0-1 0,-1 1-1,1-1 1,0 1 0,0-1-1,0 0 1,-1 1 0,1-1-1,0 0 1,0 0 0,0 0 0,0 0-1,0 0 1,0 0 0,-1 0-1,1 0 1,0 0 0,0 0-1,0 0 1,0 0 0,0-1-1,-1 1 1,1 0 0,0-1 0,1 0-1,16-13-15842</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6.821"/>
    </inkml:context>
    <inkml:brush xml:id="br0">
      <inkml:brushProperty name="width" value="0.025" units="cm"/>
      <inkml:brushProperty name="height" value="0.025" units="cm"/>
    </inkml:brush>
  </inkml:definitions>
  <inkml:trace contextRef="#ctx0" brushRef="#br0">20 1 17296,'0'0'7143,"3"70"-5413,-3-33-321,0 4-384,0-4-577,-1 0-319,-1-6-97,2-2 0,0-8-417,0-3-544,0-3-352,0-4-961,-7-3-1666,-6-4-2530</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7.177"/>
    </inkml:context>
    <inkml:brush xml:id="br0">
      <inkml:brushProperty name="width" value="0.025" units="cm"/>
      <inkml:brushProperty name="height" value="0.025" units="cm"/>
    </inkml:brush>
  </inkml:definitions>
  <inkml:trace contextRef="#ctx0" brushRef="#br0">0 226 3940,'0'0'19859,"72"-6"-17233,-24-10-416,9-7-801,6-2-608,-2-1-416,-4 1-257,-7 1-96,-13 6-577,-12 2-768,-11 4-1089,-13 1-1474,-2 0-1986,-21-1-5957</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7.502"/>
    </inkml:context>
    <inkml:brush xml:id="br0">
      <inkml:brushProperty name="width" value="0.025" units="cm"/>
      <inkml:brushProperty name="height" value="0.025" units="cm"/>
    </inkml:brush>
  </inkml:definitions>
  <inkml:trace contextRef="#ctx0" brushRef="#br0">1 110 16944,'0'0'9961,"71"-29"-8167,-30 17-897,6 0-705,1 0-128,2-1-224,-3 1-1858,-8 1-3299,-8 2-4164</inkml:trace>
  <inkml:trace contextRef="#ctx0" brushRef="#br0" timeOffset="1">480 205 18802,'0'0'4132,"-3"11"154,-1 3-3148,1-9-761,1 1 1,1 0 0,-1-1-1,1 1 1,0 0 0,0 0-1,1 11 1,0-15-353,0-1 0,1 0-1,-1 0 1,0 0 0,1 0 0,-1 0 0,1 0-1,0 0 1,-1 0 0,1 0 0,0-1-1,0 1 1,-1 0 0,1 0 0,0 0 0,0-1-1,0 1 1,0-1 0,0 1 0,0 0-1,0-1 1,0 0 0,0 1 0,0-1 0,0 0-1,0 1 1,1-1 0,-1 0 0,0 0 0,0 0-1,0 0 1,0 0 0,0 0 0,0 0-1,1 0 1,-1-1 0,1 1 0,4-1-9,0 0 1,0 0-1,-1 0 1,1 0-1,0-1 1,6-3-1,-3 0-26,0-2 1,-1 1-1,0-1 0,0 0 1,-1-1-1,0 0 0,0 0 0,-1-1 1,0 1-1,-1-1 0,0 0 1,5-13-1,11-15 93,-22 41-49,0 1-1,1-1 1,-1 0-1,1 0 0,0 1 1,0-1-1,1 0 1,0 5-1,0 8 40,-1 8-73,-1-11 0,1 0 0,1 0 0,0 0 0,4 20 0,-4-30 0,0-1 0,0 1 0,1-1 0,-1 1 0,1-1 0,0 0 0,0 1 0,0-1 0,0 0 0,0 0 0,1 0 0,-1-1 0,1 1 0,0-1 0,0 1 0,0-1 0,0 0 0,0 0 0,1 0 0,-1 0 0,6 1 0,-1 0-199,0-1 0,0-1 0,1 1-1,-1-1 1,0-1 0,10 0 0,-13 0-498,1 0 0,-1-1 0,0 0 0,1 0 0,-1 0 0,7-4 0,22-17-11576</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8.862"/>
    </inkml:context>
    <inkml:brush xml:id="br0">
      <inkml:brushProperty name="width" value="0.025" units="cm"/>
      <inkml:brushProperty name="height" value="0.025" units="cm"/>
    </inkml:brush>
  </inkml:definitions>
  <inkml:trace contextRef="#ctx0" brushRef="#br0">0 7732 18033,'0'0'1522,"11"-13"-1816,22-29 176,-1-2 1,29-57 0,193-453 2661,-194 410-2409,13-31-136,-9-4-1,55-245 0,140-925 4684,-224 1086-4554,3-432 0,-78-332 2275,-46 2-2345,-8 378 227,72 552 37,-3 2 0,-5 0 0,-4 3 0,-79-150 0,-94-132 1568,193 354-3553,12 15 1065,-1 1 0,1-1 0,-1 1-1,1-1 1,0 0 0,0 0 0,1 0 0,-1 0 0,1 0 0,-1 0 0,-1-6 0,7 5-4805,3 0-1910</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9.235"/>
    </inkml:context>
    <inkml:brush xml:id="br0">
      <inkml:brushProperty name="width" value="0.025" units="cm"/>
      <inkml:brushProperty name="height" value="0.025" units="cm"/>
    </inkml:brush>
  </inkml:definitions>
  <inkml:trace contextRef="#ctx0" brushRef="#br0">36 572 9513,'0'0'5584,"-6"9"-3844,-18 31-5,19-23 605,10-11-46,15-10 514,-15 0-2494,0-1 0,-1 1 0,1-1 0,-1 0 0,-1 0 0,1 0 0,-1 0 0,0 0 0,0-1 0,4-9 0,22-70 963,-23 68-921,12-50-22,-3-1-1,-3-1 0,-3 0 0,0-132 0,9 237-333,-7-4-662,1 1-1,1-2 1,2 1-1,1-2 1,30 43 0,-38-63 221,0 0 0,0 0 1,1 0-1,0-1 1,1-1-1,0 0 1,0 0-1,1-1 0,0 0 1,0 0-1,1-2 1,0 1-1,0-1 1,0-1-1,0 0 1,1-1-1,22 3 0,12-5-8922</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19.983"/>
    </inkml:context>
    <inkml:brush xml:id="br0">
      <inkml:brushProperty name="width" value="0.025" units="cm"/>
      <inkml:brushProperty name="height" value="0.025" units="cm"/>
    </inkml:brush>
  </inkml:definitions>
  <inkml:trace contextRef="#ctx0" brushRef="#br0">0 0 15214,'0'0'12428,"12"72"-11627,-7-41-545,3 6-192,2-2-32,5 1-608,0-5-1218,1-5-576,-2-6-705,-5-5-384,-6-5-2947</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0.336"/>
    </inkml:context>
    <inkml:brush xml:id="br0">
      <inkml:brushProperty name="width" value="0.025" units="cm"/>
      <inkml:brushProperty name="height" value="0.025" units="cm"/>
    </inkml:brush>
  </inkml:definitions>
  <inkml:trace contextRef="#ctx0" brushRef="#br0">1 145 13325,'0'0'9417,"76"0"-7432,-31-14-223,8-3-641,2-3-801,0 0-223,-7 1-290,-6 2-2049,-15 3-1345,-13 1-1634,-12 2-2883</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0.665"/>
    </inkml:context>
    <inkml:brush xml:id="br0">
      <inkml:brushProperty name="width" value="0.025" units="cm"/>
      <inkml:brushProperty name="height" value="0.025" units="cm"/>
    </inkml:brush>
  </inkml:definitions>
  <inkml:trace contextRef="#ctx0" brushRef="#br0">0 129 16496,'0'0'7335,"52"-28"-6246,-13 10-737,6-3-256,0-2-416,0 3-2787,-6 2-3043</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1.006"/>
    </inkml:context>
    <inkml:brush xml:id="br0">
      <inkml:brushProperty name="width" value="0.025" units="cm"/>
      <inkml:brushProperty name="height" value="0.025" units="cm"/>
    </inkml:brush>
  </inkml:definitions>
  <inkml:trace contextRef="#ctx0" brushRef="#br0">126 75 16944,'0'0'3908,"-9"0"-348,-5-1-2596,5 1-500,1 0 0,-1 0 0,0 0 1,1 1-1,-14 3 0,20-4-466,0 1 0,0 0 0,0 0 0,0-1 0,0 1 0,0 0 1,0 1-1,1-1 0,-1 0 0,0 0 0,1 1 0,-1-1 0,1 1 0,-1 0 0,1-1 0,0 1 0,0 0 0,-1 0 0,1-1 0,0 1 1,1 0-1,-1 0 0,0 0 0,1 0 0,-1 0 0,1 1 0,-1-1 0,1 0 0,0 0 0,0 3 0,0-3-39,0 0 0,0-1-1,0 1 1,1 0 0,-1 0-1,0 0 1,1-1-1,-1 1 1,1 0 0,-1-1-1,1 1 1,0 0 0,0-1-1,0 1 1,0-1 0,0 1-1,0-1 1,0 1 0,1-1-1,-1 0 1,0 0 0,1 0-1,-1 0 1,1 0 0,-1 0-1,1 0 1,0 0 0,-1 0-1,4 0 1,5 2-196,0-1 1,0-1 0,1 0-1,16 0 1,-21-2 102,0 1-1,0 0 1,0 0 0,0 0 0,0 1-1,0 0 1,0 0 0,-1 0 0,1 1-1,0 0 1,-1 0 0,1 1 0,-1-1-1,10 7 1,-14-7 264,1 0 0,-1 0 0,0 0 0,0 0 0,0 0 0,0 0-1,0 0 1,-1 0 0,1 0 0,-1 0 0,1 0 0,-1 1 0,0-1 0,0 0 0,0 0 0,0 1 0,0-1 0,0 0-1,-1 0 1,1 1 0,-1-1 0,1 0 0,-1 0 0,0 0 0,0 0 0,0 0 0,0 0 0,0 0 0,-1 0-1,1 0 1,0-1 0,-1 1 0,1 0 0,-3 1 0,-6 7 781,1-1 0,-1-1 0,-1 0 0,-15 10 0,26-18-911,-6 5 0,0-1 0,0 0 0,-1-1 0,0 1 0,1-1 0,-1 0 0,0-1 0,0 1 0,-1-2 0,1 1 0,-15 1 0,22-4-49,0 0-1,-1 1 1,1-1 0,0 0 0,-1 0-1,1 1 1,0-1 0,0 0-1,0 0 1,0 1 0,0-1 0,-1 0-1,2 0 1,-1 0 0,0 1-1,0-1 1,0 0 0,0 0 0,0 1-1,1-1 1,-1 0 0,0 0 0,1 1-1,-1-1 1,0 0 0,1 0-1,9-22-3642,12-7-1903,3-6-1724</inkml:trace>
  <inkml:trace contextRef="#ctx0" brushRef="#br0" timeOffset="1">262 1 19667,'0'0'11018,"0"66"-9641,0-41-672,0 0-705,10-1 0,2 3 0,2-4-192,1-1-1250,-3 0-319,0-7-449,-6-2-545,-2-8-928</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1.350"/>
    </inkml:context>
    <inkml:brush xml:id="br0">
      <inkml:brushProperty name="width" value="0.025" units="cm"/>
      <inkml:brushProperty name="height" value="0.025" units="cm"/>
    </inkml:brush>
  </inkml:definitions>
  <inkml:trace contextRef="#ctx0" brushRef="#br0">1 96 14061,'0'0'11691,"21"-51"-11563,20 44-31,4-1-65,6-3-1954,2-7-6150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3.375"/>
    </inkml:context>
    <inkml:brush xml:id="br0">
      <inkml:brushProperty name="width" value="0.025" units="cm"/>
      <inkml:brushProperty name="height" value="0.025" units="cm"/>
    </inkml:brush>
  </inkml:definitions>
  <inkml:trace contextRef="#ctx0" brushRef="#br0">0 1 9705,'0'0'192</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4.015"/>
    </inkml:context>
    <inkml:brush xml:id="br0">
      <inkml:brushProperty name="width" value="0.025" units="cm"/>
      <inkml:brushProperty name="height" value="0.025" units="cm"/>
    </inkml:brush>
  </inkml:definitions>
  <inkml:trace contextRef="#ctx0" brushRef="#br0">0 1 12107,'0'0'2120,"4"9"-433,24 37-315,2-1 0,2-2 0,1-1 0,43 41 1,-6-5-600,387 443 687,210 247 731,-468-530-1906,324 398 2916,-579-685-7412,26 25 1429,-27-22-4180,-14-10-5796</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4.498"/>
    </inkml:context>
    <inkml:brush xml:id="br0">
      <inkml:brushProperty name="width" value="0.025" units="cm"/>
      <inkml:brushProperty name="height" value="0.025" units="cm"/>
    </inkml:brush>
  </inkml:definitions>
  <inkml:trace contextRef="#ctx0" brushRef="#br0">117 476 14894,'0'0'4255,"-2"10"-2205,-6 31-636,8-40-1324,0 0 0,0 1 0,-1-1 0,1 1-1,1-1 1,-1 0 0,0 1 0,0-1-1,0 1 1,1-1 0,-1 0 0,1 1 0,-1-1-1,1 0 1,-1 1 0,1-1 0,0 0 0,0 0-1,0 0 1,-1 0 0,1 0 0,0 0 0,0 0-1,0 0 1,1 0 0,-1 0 0,0 0-1,0-1 1,0 1 0,1 0 0,-1-1 0,2 1-1,-2 0-37,0-1-1,0 0 0,-1 1 1,1-1-1,0 0 0,0 1 0,0-1 1,0 0-1,-1 0 0,1 0 1,0 0-1,0 0 0,0 0 1,0 0-1,0 0 0,0 0 0,0 0 1,-1-1-1,1 1 0,0 0 1,0-1-1,0 1 0,-1 0 0,1-1 1,0 1-1,0-1 0,-1 1 1,1-1-1,0 0 0,-1 1 1,1-1-1,-1 0 0,1 1 0,0-1 1,-1 0-1,0 1 0,1-1 1,-1 0-1,1 0 0,-1-1 1,-1-19 464,0 1 0,-2-1 0,-1 0 0,0 1 0,-1 0 0,-2 0 0,0 0 0,-12-24 0,-4-13-158,9 18-296,-11-29-50,-19-81-1,43 147-11,1 1 0,-1 0 0,1-1 0,0 1 0,0-1 0,-1 1 0,1 0 0,0-1 0,0 1 0,1-1 0,-1 1 0,0 0 0,0-1 0,1 1 0,-1-1 0,1 1 0,-1 0 0,1-2 0,0 3 0,0-1 0,-1 1 0,1-1 0,0 1 0,-1 0 0,1 0 0,0-1 0,-1 1 0,1 0 0,0 0 0,-1 0 0,1 0 0,0 0 0,0 0 0,-1 0 0,1 0 0,0 0 0,-1 0 0,1 0 0,0 0 0,0 0 0,-1 1 0,1-1 0,1 1 0,6 2 0,-1 2 0,1-1 0,-1 1 0,10 7 0,80 67-107,-54-42-291,2-1 0,1-3-1,1-2 1,82 41 0,-121-69-731,-1 0 1,1 0-1,0-1 0,0 0 1,0-1-1,12 1 0,0-2-6553</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5.527"/>
    </inkml:context>
    <inkml:brush xml:id="br0">
      <inkml:brushProperty name="width" value="0.025" units="cm"/>
      <inkml:brushProperty name="height" value="0.025" units="cm"/>
    </inkml:brush>
  </inkml:definitions>
  <inkml:trace contextRef="#ctx0" brushRef="#br0">1 1 17553,'0'0'7975,"8"54"-6501,-4-13-449,2 8-737,-2 2-224,2 0 0,6-4-32,-3-7 32,1-5-256,1-8-225,-1-7-928,-1-7-929,-5-2-1442,-4-5-1344</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5.889"/>
    </inkml:context>
    <inkml:brush xml:id="br0">
      <inkml:brushProperty name="width" value="0.025" units="cm"/>
      <inkml:brushProperty name="height" value="0.025" units="cm"/>
    </inkml:brush>
  </inkml:definitions>
  <inkml:trace contextRef="#ctx0" brushRef="#br0">0 294 12236,'0'0'12075,"75"-48"-10057,-34 17-192,6-3-865,2-2-545,1 2-256,-2 3-128,-7 6-1153,-14 3-2242,-9 6-1185,-12 0-2980</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6.261"/>
    </inkml:context>
    <inkml:brush xml:id="br0">
      <inkml:brushProperty name="width" value="0.025" units="cm"/>
      <inkml:brushProperty name="height" value="0.025" units="cm"/>
    </inkml:brush>
  </inkml:definitions>
  <inkml:trace contextRef="#ctx0" brushRef="#br0">1 112 15471,'0'0'14061,"78"-42"-13741,-44 24-288,2 4-128,4 1-1153,-3 4-1922,-4 0-2274,-2 2-3684</inkml:trace>
  <inkml:trace contextRef="#ctx0" brushRef="#br0" timeOffset="1">454 278 16752,'0'0'2754,"-2"55"353,1-27-961,1 0-1313,0-4-673,7-4-160,4-8-64,-1-6-640,4-6-257,-1-4-192,-2-19-353,0-7-1216,-3-7-2179,-1-6-3715</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4:26.588"/>
    </inkml:context>
    <inkml:brush xml:id="br0">
      <inkml:brushProperty name="width" value="0.025" units="cm"/>
      <inkml:brushProperty name="height" value="0.025" units="cm"/>
    </inkml:brush>
  </inkml:definitions>
  <inkml:trace contextRef="#ctx0" brushRef="#br0">135 1 11627,'0'0'5958,"0"75"-4037,0-30-607,0 4-129,0-1 320,0-3-224,0-9-640,3-9-417,6-10-192,1-11-96,1-6-608,-4-5-866,-2-13-1729,-5-9-4260</inkml:trace>
  <inkml:trace contextRef="#ctx0" brushRef="#br0" timeOffset="1">1 193 15407,'0'0'13965,"84"-9"-13357,-40-15-512,1-3-2113,0-5-6215</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27.896"/>
    </inkml:context>
    <inkml:brush xml:id="br0">
      <inkml:brushProperty name="width" value="0.025" units="cm"/>
      <inkml:brushProperty name="height" value="0.025" units="cm"/>
    </inkml:brush>
  </inkml:definitions>
  <inkml:trace contextRef="#ctx0" brushRef="#br0">135 1 6822,'0'0'11430,"1"12"-11062,9 482 5191,-12-298-4322,2-112-639,26 586 1607,4-373-1695,-16 500-1,-19-671 134,-2 509 924,20 51-1225,-13-691-6601,-4-14 1644,-18-18-3896,-26-15 5506,4 5 3833,6-13-730,30 45 442,0 0 0,-2 1 0,-14-18 0,24 32-448,0 0 0,0 0 0,-1 0 0,1 0-1,0 0 1,0-1 0,0 1 0,0 0-1,0 0 1,0 0 0,-1 0 0,1 0 0,0 0-1,0 0 1,0 0 0,0 0 0,0 0-1,0 0 1,-1 0 0,1 0 0,0 0 0,0 0-1,0 0 1,0 0 0,0 0 0,-1 0-1,1 0 1,0 0 0,0 0 0,0 0-1,0 0 1,0 0 0,0 0 0,-1 0 0,1 0-1,0 0 1,0 0 0,0 1 0,0-1-1,0 0 1,0 0 0,0 0 0,-1 0 0,1 0-1,0 0 1,0 0 0,0 1 0,0-1-1,0 0 1,0 0 0,0 0 0,0 0 0,0 0-1,0 1 1,0-1 0,0 0 0,0 0-1,0 0 1,-3 17 1530,4 20-128,9 14 772,3 0 0,19 51 0,8 28-592,-29-78-1178,-8-36-150,-1 0 0,2 0 0,0-1-1,1 1 1,0-1 0,2 0-1,14 26 1,-21-40-345,1 0-1,0 0 1,0 0-1,0 0 1,0 0 0,0 0-1,0-1 1,0 1-1,0 0 1,0 0 0,0-1-1,0 1 1,0 0 0,1-1-1,-1 1 1,0-1-1,0 0 1,1 1 0,-1-1-1,0 0 1,0 0-1,1 0 1,-1 0 0,0 0-1,3 0 1,-2-1-1,1 0 1,-1 0-1,0 0 0,0 0 0,1-1 1,-1 1-1,0-1 0,0 1 1,0-1-1,-1 0 0,1 0 1,2-3-1,4-6-1,0-1 0,-1 0 0,9-20 0,-16 30 1,84-193-1785,-41 60-2815,-30 75-5575</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28.906"/>
    </inkml:context>
    <inkml:brush xml:id="br0">
      <inkml:brushProperty name="width" value="0.025" units="cm"/>
      <inkml:brushProperty name="height" value="0.025" units="cm"/>
    </inkml:brush>
  </inkml:definitions>
  <inkml:trace contextRef="#ctx0" brushRef="#br0">54 0 14061,'-4'8'3791,"-5"10"-3187,1 0 0,1 0 1,1 1-1,1-1 1,0 1-1,2 1 1,0-1-1,1 0 1,1 1-1,1 0 0,3 32 1,7 27 317,32 123 1,-23-123-711,153 1070 2371,-98-661-2397,-18-150-126,-34 11 1363,-2-8-70,-17-316-2273,-7-43-1410,-5-21-1371,-6-16-2731,-7-17-3055</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7:29.484"/>
    </inkml:context>
    <inkml:brush xml:id="br0">
      <inkml:brushProperty name="width" value="0.025" units="cm"/>
      <inkml:brushProperty name="height" value="0.025" units="cm"/>
    </inkml:brush>
  </inkml:definitions>
  <inkml:trace contextRef="#ctx0" brushRef="#br0">36 593 13741,'0'0'9828,"-8"-10"-8734,7 9-1044,-2-2 24,1 0 0,-1 0 0,1 0 0,0 0 0,0 0 0,0-1 0,0 1 0,1-1 0,-1 1 0,1-1 0,0 1 0,0-1 0,0 0 0,1 1 0,-1-1 0,1 0 0,0 0 0,0 0 0,0 1 0,0-1 0,1 0 0,0 0 0,1-4 0,133-443 4688,-134 447-4766,0 1 0,0-1 0,1 0 0,-1 1 0,1-1 0,0 1 0,0 0 0,0 0 0,3-3 0,-4 5 2,-1 1 1,1-1 0,0 1-1,0-1 1,0 1 0,0 0-1,0-1 1,0 1 0,-1 0-1,1 0 1,0 0-1,0 0 1,0 0 0,0 0-1,0 0 1,0 0 0,0 0-1,0 0 1,0 0 0,0 1-1,0-1 1,0 0-1,-1 1 1,1-1 0,0 0-1,0 1 1,0-1 0,-1 1-1,1 0 1,0-1-1,0 1 1,-1 0 0,1-1-1,0 1 1,-1 0 0,1 0-1,-1-1 1,1 1 0,-1 0-1,1 1 1,14 20 24,-1 1-1,-1 0 1,-1 1 0,-1 0-1,9 27 1,-13-28-3,2-1-1,0 0 1,2-1 0,0 0-1,1-1 1,2 0 0,15 19-1,-24-34-193,0-1-1,1 0 1,-1 0-1,1 0 0,0-1 1,0 1-1,0-1 0,0-1 1,0 1-1,1-1 0,-1 0 1,1-1-1,11 2 1,-5-2-1533,1 0 0,-1-1 0,17-2 0,15-6-6536</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01.843"/>
    </inkml:context>
    <inkml:brush xml:id="br0">
      <inkml:brushProperty name="width" value="0.025" units="cm"/>
      <inkml:brushProperty name="height" value="0.025" units="cm"/>
    </inkml:brush>
  </inkml:definitions>
  <inkml:trace contextRef="#ctx0" brushRef="#br0">0 1 9993,'0'0'17601,"6"11"-16896,-1-3-607,-1 0 0,0 1 0,0-1 1,-1 1-1,-1 0 0,1 1 0,-1-1 1,-1 0-1,1 17 0,-7 318 3388,8-340-3465,6-10 1,3-11-236,-8 5-1247,-1 1 1,-1-1-1,0 0 0,-1 1 1,0-24-1,-1 23-425,0-34-7504</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02.185"/>
    </inkml:context>
    <inkml:brush xml:id="br0">
      <inkml:brushProperty name="width" value="0.025" units="cm"/>
      <inkml:brushProperty name="height" value="0.025" units="cm"/>
    </inkml:brush>
  </inkml:definitions>
  <inkml:trace contextRef="#ctx0" brushRef="#br0">1 85 19699,'0'0'7783,"44"-49"-6342,-15 35-288,4 5-384,0 1-609,0 4-96,-3 4-96,-2 0 32,-6 4-32,-1 8-320,-5-2-705,-2 2-1121,-2-3-1313,-3-5-1314,-4-4-2658</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02.573"/>
    </inkml:context>
    <inkml:brush xml:id="br0">
      <inkml:brushProperty name="width" value="0.025" units="cm"/>
      <inkml:brushProperty name="height" value="0.025" units="cm"/>
    </inkml:brush>
  </inkml:definitions>
  <inkml:trace contextRef="#ctx0" brushRef="#br0">7 18 20499,'0'0'10474,"81"31"-9449,-39-31-736,5-9-225,-2 1-64,-2-2-321,-4 0-576,-11 3-128,-7 2-352,-10 5-929,-17 19-13517</inkml:trace>
  <inkml:trace contextRef="#ctx0" brushRef="#br0" timeOffset="1">1 259 865,'0'0'29532,"80"29"-27899,-26-43-1056,6-2-417,-1 3-160,-4 5-769,-11 1-2081,-11 3-2884,-7-1-3907</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02.919"/>
    </inkml:context>
    <inkml:brush xml:id="br0">
      <inkml:brushProperty name="width" value="0.025" units="cm"/>
      <inkml:brushProperty name="height" value="0.025" units="cm"/>
    </inkml:brush>
  </inkml:definitions>
  <inkml:trace contextRef="#ctx0" brushRef="#br0">211 1 20307,'0'0'9769,"-3"10"-8615,-8 20-866,-1-1 1,-1-1-1,-2 0 1,-1-1 0,-21 28-1,14-22-757,1 1 0,2 2 0,-18 42 0,39-85-6784,-2-8 3096,0 1-330,1-16-8203</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03.264"/>
    </inkml:context>
    <inkml:brush xml:id="br0">
      <inkml:brushProperty name="width" value="0.025" units="cm"/>
      <inkml:brushProperty name="height" value="0.025" units="cm"/>
    </inkml:brush>
  </inkml:definitions>
  <inkml:trace contextRef="#ctx0" brushRef="#br0">1 1 9225,'0'0'23254,"55"71"-22966,-26-47-288,7-1 0,5-1 0,2 1 0,-2-2-897,-3-1-4036,0-4-4099</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36.667"/>
    </inkml:context>
    <inkml:brush xml:id="br0">
      <inkml:brushProperty name="width" value="0.025" units="cm"/>
      <inkml:brushProperty name="height" value="0.025" units="cm"/>
    </inkml:brush>
  </inkml:definitions>
  <inkml:trace contextRef="#ctx0" brushRef="#br0">131 1 21749,'0'0'3101,"1"9"-1841,-4 185 1235,-1-50-3885,5-138 1041,-2 0-1,1 0 1,-1 0-1,0 0 1,0 0 0,0-1-1,-1 1 1,0 0-1,-3 5 1,3-7-289,-1 0-1,0 0 1,1-1 0,-2 1 0,1-1 0,0 0-1,0 0 1,-1 0 0,0 0 0,0 0 0,0-1-1,0 0 1,0 0 0,0 0 0,0 0 0,-1-1-1,1 1 1,-9 0 0,-22 4-5928</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37.011"/>
    </inkml:context>
    <inkml:brush xml:id="br0">
      <inkml:brushProperty name="width" value="0.025" units="cm"/>
      <inkml:brushProperty name="height" value="0.025" units="cm"/>
    </inkml:brush>
  </inkml:definitions>
  <inkml:trace contextRef="#ctx0" brushRef="#br0">1 119 8904,'0'0'19048,"11"2"-17196,13 0-1358,1 0 0,-1-2 0,1-1 0,-1-1 0,34-6 0,131-36-757,-185 43 96,40-15-2418,-43 15 2159,1 0 1,-1 0-1,1 0 0,-1 0 0,1 0 0,-1-1 1,0 1-1,0 0 0,0-1 0,1 1 1,-2 0-1,1-1 0,0 0 0,0 1 0,0-1 1,-1 1-1,1-1 0,0 0 0,-1 1 1,0-1-1,1 0 0,-1-2 0,0-13-6273</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37.351"/>
    </inkml:context>
    <inkml:brush xml:id="br0">
      <inkml:brushProperty name="width" value="0.025" units="cm"/>
      <inkml:brushProperty name="height" value="0.025" units="cm"/>
    </inkml:brush>
  </inkml:definitions>
  <inkml:trace contextRef="#ctx0" brushRef="#br0">1 110 18289,'0'0'9545,"86"-45"-7655,-35 30-96,10 3-833,3-1-673,-2 2-288,-4 1 0,-4 7-929,-13 3-1505,-9 0-1730,-13 3-2050,-7 9-3299</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37.726"/>
    </inkml:context>
    <inkml:brush xml:id="br0">
      <inkml:brushProperty name="width" value="0.025" units="cm"/>
      <inkml:brushProperty name="height" value="0.025" units="cm"/>
    </inkml:brush>
  </inkml:definitions>
  <inkml:trace contextRef="#ctx0" brushRef="#br0">2 1 16111,'0'0'9615,"0"10"-6765,0 2-2209,-1-6-303,1 1 0,0-1 0,0 1-1,1-1 1,0 0 0,2 10 0,-2-14-297,0 0 0,-1 0 0,1 0 0,0 0-1,0-1 1,1 1 0,-1 0 0,0-1 0,0 1 0,1-1 0,-1 0-1,1 1 1,-1-1 0,1 0 0,0 0 0,0 0 0,-1 0 0,1 0-1,0 0 1,0 0 0,0-1 0,0 1 0,0-1 0,0 1 0,0-1-1,0 0 1,0 0 0,3 0 0,0 0-41,0 0 0,0-1 0,0 1 0,0-1 0,0 0 0,0-1 0,0 1 0,-1-1 0,1 0 0,0 0 0,-1-1 0,0 1 0,1-1 0,-1 0 0,0 0 0,0-1 0,-1 1 0,1-1 0,6-7 0,-2 3 0,-6 19 0,-1 1 0,1-1 0,-2 20 0,0-27 0,0-1 0,0 1 0,0-1 0,0 1 0,0-1 0,1 1 0,0-1 0,0 1 0,0-1 0,0 0 0,0 1 0,1-1 0,2 5 0,-2-7 0,0 1 0,0-1 0,0 0 0,0 0 0,0 0 0,0 0 0,0 0 0,0 0 0,0-1 0,0 1 0,1-1 0,-1 1 0,0-1 0,0 0 0,1 0 0,-1 0 0,0 0 0,1 0 0,-1-1 0,0 1 0,0 0 0,4-2 0,2-1 0,-1 0 0,1 0 0,0-1 0,-1 0 0,1 0 0,-1 0 0,-1-1 0,1-1 0,0 1 0,-1-1 0,0 0 0,6-9 0,33-27 0,-45 42 0,0 0 0,1 0 0,-1 0 0,0 0 0,0 0 0,1 0 0,-1 0 0,0 0 0,0 1 0,1-1 0,-1 0 0,0 0 0,0 0 0,0 0 0,1 0 0,-1 0 0,0 1 0,0-1 0,0 0 0,1 0 0,-1 0 0,0 0 0,0 1 0,0-1 0,0 0 0,0 0 0,1 0 0,-1 1 0,0-1 0,0 0 0,0 0 0,0 1 0,0-1 0,0 0 0,0 0 0,0 1 0,0-1 0,0 0 0,0 0 0,0 1 0,0-1 0,0 0 0,0 0 0,0 1 0,0-1 0,0 0 0,0 0 0,-1 1 0,1 12 0,-3 9-166,0-6-631,0-1 0,1 32 1,1-45 580,1 0 0,0 0 0,0 0 0,0 0 1,1 0-1,-1 0 0,0 0 0,1 0 0,-1 0 0,1 0 0,0 0 0,0 0 0,0 0 1,0 0-1,0 0 0,0-1 0,0 1 0,0 0 0,1-1 0,-1 1 0,1-1 1,-1 1-1,1-1 0,0 0 0,-1 0 0,1 0 0,0 0 0,0 0 0,3 1 0,11 0-13396</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3.847"/>
    </inkml:context>
    <inkml:brush xml:id="br0">
      <inkml:brushProperty name="width" value="0.025" units="cm"/>
      <inkml:brushProperty name="height" value="0.025" units="cm"/>
    </inkml:brush>
  </inkml:definitions>
  <inkml:trace contextRef="#ctx0" brushRef="#br0">0 8 10442,'0'0'12342,"4"-8"-11002,-3 15-1077,1 0-1,-1 0 1,-1 0-1,1 0 1,-1 0-1,-1 14 1,0 1 29,8 637 3461,-4-623-3643,2-2 0,1 1 1,2-1-1,18 51 0,11 46 433,-3 7-93,-21-93-247,-1 0-1,-3 0 1,-2 1 0,-1 0-1,-2 53 1,-42 192-203,11-122 0,25-148 0,-56 457 0,32 3 0,45 151 0,75 166 0,19-10 0,-98-666 0,-1 226 0,-14-288 0,-2-30-935,1-26 573,0-1 0,1 1 0,-1 0 0,1-1 0,0 1 0,0 0 0,0-1 0,1 1 0,-1 0 0,1-1 0,0 1 0,0-1 0,0 1 0,1-1 0,-1 0 0,1 1 0,-1-1 0,1 0 0,0 0 0,1 0 0,2 3 0,42 38-12482,-15-15 3774</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4.951"/>
    </inkml:context>
    <inkml:brush xml:id="br0">
      <inkml:brushProperty name="width" value="0.025" units="cm"/>
      <inkml:brushProperty name="height" value="0.025" units="cm"/>
    </inkml:brush>
  </inkml:definitions>
  <inkml:trace contextRef="#ctx0" brushRef="#br0">1 256 8648,'39'14'8978,"30"-5"-8130,-48-7-232,74 5-171,167-9 0,97-31 1093,-130 9 903,1641-82-789,-1743 101-1468,1400-16 1479,-598 17-1580,759-2 255,-1045 7-255,-134-24-29,-4-1 1110,-484 28-1047,-21-4-119,0 0 0,0 0 0,0 1-1,-1-1 1,1 0 0,0 0 0,0 0-1,0 0 1,0 0 0,0 1 0,-1-1-1,1 0 1,0 0 0,0 0 0,0 1-1,0-1 1,0 0 0,0 0 0,0 1-1,0-1 1,0 0 0,0 0 0,0 0-1,0 1 1,0-1 0,0 0 0,0 0 0,0 1-1,0-1 1,0 0 0,0 0 0,0 0-1,0 1 1,0-1 0,0 0 0,0 0-1,1 0 1,-1 1 0,0-1 0,0 0-1,0 0 1,0 0 0,0 0 0,1 1-1,-1-1 1,0 0 0,0 0 0,0 0-1,1 0 1,-1 0 0,0 0 0,0 0-1,0 1 1,1-1 0,-1 0 0,0 0-1,0 0 1,1 0 0,-1 0 0,0 0-1,1 0 1,-4 1-395,0-1 0,1 1 0,-1 0 0,0-1 0,0 1 0,1-1 0,-1 0 0,0 0 0,0 0 0,0-1 0,1 1 0,-1 0 0,0-1 0,0 0 0,1 0 0,-5-1 0,1-1-1207,-1 0 0,1-1 0,0 0 0,0 1 0,-8-9 0,-11-12-3910</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5.310"/>
    </inkml:context>
    <inkml:brush xml:id="br0">
      <inkml:brushProperty name="width" value="0.025" units="cm"/>
      <inkml:brushProperty name="height" value="0.025" units="cm"/>
    </inkml:brush>
  </inkml:definitions>
  <inkml:trace contextRef="#ctx0" brushRef="#br0">83 1 16303,'0'0'4559,"9"0"-3171,16 4-697,-1 0 0,0 2 0,0 1-1,45 19 1,-26-10-675,-38-15 40,1 1-1,-1 1 1,0-1-1,1 1 0,-1 0 1,0 0-1,0 0 0,-1 1 1,1 0-1,-1 0 1,7 7-1,-10-9 8,1 1-1,-1-1 1,0 1-1,0 0 1,0-1-1,0 1 1,-1 0 0,1 0-1,-1-1 1,0 1-1,1 0 1,-1 0 0,-1 0-1,1 0 1,0-1-1,-1 1 1,1 0-1,-1 0 1,0-1 0,0 1-1,0 0 1,0-1-1,0 1 1,-1-1-1,1 1 1,-4 3 0,-12 16 562,-2 1 0,-1-2 0,0-1 0,-2 0 1,-44 30-1,-8 9 49,71-56-709,-72 68 518,70-65-703,0-1 1,1 1-1,0 0 0,0 0 0,0 1 1,1-1-1,0 1 0,0-1 1,1 1-1,-1 0 0,-1 11 0,4-18 76,0 0 0,0 1 0,0-1 0,0 1 0,0-1 0,-1 0 0,1 1 1,0-1-1,0 1 0,0-1 0,0 0 0,0 1 0,0-1 0,1 1 0,-1-1 0,0 0 0,0 1 0,0-1 0,0 1 0,0-1 0,1 0 0,-1 1 0,0-1 0,0 0 0,0 1 0,1-1 0,-1 0 0,0 1 0,1-1 0,-1 0 0,0 0 0,1 1 0,-1-1 0,25 2-8328</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6.061"/>
    </inkml:context>
    <inkml:brush xml:id="br0">
      <inkml:brushProperty name="width" value="0.025" units="cm"/>
      <inkml:brushProperty name="height" value="0.025" units="cm"/>
    </inkml:brush>
  </inkml:definitions>
  <inkml:trace contextRef="#ctx0" brushRef="#br0">32 129 5029,'0'-8'7025,"0"-1"-5351,-1-53 4623,1 60-5869,0-1 0,0 1 0,0 0 1,0-1-1,1 1 0,-1-1 0,1 1 1,0 0-1,-1 0 0,1-1 1,0 1-1,0 0 0,1 0 0,-1 0 1,0 0-1,1 0 0,-1 0 0,1 0 1,-1 1-1,1-1 0,3-2 1,-4 4-381,-1 0 0,0 0 0,1 0 0,-1-1 0,1 1 0,-1 0 0,1 0 0,-1 0 1,0 0-1,1 0 0,-1 0 0,1 1 0,-1-1 0,0 0 0,1 0 0,-1 0 0,1 0 1,-1 0-1,0 0 0,1 1 0,-1-1 0,1 0 0,-1 0 0,0 1 0,1-1 1,-1 0-1,0 1 0,0-1 0,1 0 0,-1 1 0,0-1 0,0 0 0,1 1 0,-1-1 1,0 0-1,0 1 0,0-1 0,0 1 0,0-1 0,1 1 0,-1 0 0,2 21 208,-2-19-152,1 49 168,-3 0 0,-2 0 0,-14 61 0,-20 64-2598,31-162-2168,5-37-546,2-16-3235</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6.435"/>
    </inkml:context>
    <inkml:brush xml:id="br0">
      <inkml:brushProperty name="width" value="0.025" units="cm"/>
      <inkml:brushProperty name="height" value="0.025" units="cm"/>
    </inkml:brush>
  </inkml:definitions>
  <inkml:trace contextRef="#ctx0" brushRef="#br0">1 71 14862,'0'0'9219,"3"10"-7211,9 25-319,20 39 1,-6-24-1350,2-2 0,2-1 1,47 57-1,-76-103-323,-1 0 0,1 0-1,0 0 1,0 0 0,0 0 0,0 0-1,0 0 1,0 0 0,0 0 0,0-1-1,0 1 1,1 0 0,-1-1 0,0 1-1,0-1 1,1 1 0,-1-1 0,0 0-1,1 1 1,-1-1 0,0 0 0,1 0-1,-1 0 1,1 0 0,-1 0 0,3-1-1,-2 0 31,1 0-1,-1 0 1,1-1-1,-1 0 1,0 1-1,1-1 1,-1 0 0,0 0-1,0 0 1,-1 0-1,1 0 1,2-4-1,5-10 171,0 1-1,-2-1 1,8-22-1,-12 32-201,8-32-421,-2 0-1,-2-1 1,-1 1-1,-2-1 1,-2-1-1,-4-63 1,10 139-9945,-2-11 2311</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6.872"/>
    </inkml:context>
    <inkml:brush xml:id="br0">
      <inkml:brushProperty name="width" value="0.025" units="cm"/>
      <inkml:brushProperty name="height" value="0.025" units="cm"/>
    </inkml:brush>
  </inkml:definitions>
  <inkml:trace contextRef="#ctx0" brushRef="#br0">1 104 16207,'0'-10'3059,"-1"-4"-1711,3-57 6775,2 62-5407,1 17-1639,1 15-867,-2 9-189,-3-16-20,0-1 0,1 1-1,1 0 1,1-1-1,0 0 1,1 0 0,0 0-1,11 21 1,-14-34-1,-1 0 0,0-1 0,1 1 0,0 0 0,-1 0 0,1-1 0,0 1 0,0-1 0,0 1 0,0-1 0,0 0 0,0 0 0,0 1 0,0-2 0,0 1 0,1 0 0,-1 0 0,0-1 0,1 1 0,-1-1 0,0 0 0,1 0 0,-1 0 0,0 0 0,1 0 0,-1 0 0,1 0 0,-1-1 0,0 0 0,0 1 0,1-1 0,-1 0 0,0 0 0,0 0 0,0 0 0,0 0 0,0-1 0,0 1 0,0-1 0,3-2 0,5-5 0,-1 1 0,0-1 0,-1 0 0,0-1 0,0 0 0,8-15 0,6-15 0,-7 14 0,-21 69 0,4-36 0,0 0 0,1 0 0,0 0 0,0 0 0,1 0 0,0 1 0,0-1 0,2 8 0,-1-13 0,-1 0 0,1 0 0,0 0 0,0 0 0,0 0 0,0 0 0,0 0 0,1 0 0,-1 0 0,1-1 0,-1 1 0,1-1 0,-1 1 0,1-1 0,0 0 0,0 1 0,-1-1 0,1 0 0,0 0 0,0 0 0,0-1 0,0 1 0,1 0 0,-1-1 0,0 1 0,0-1 0,0 0 0,0 0 0,1 0 0,2 0 0,-2 0-165,1 1 0,-1-1 0,1-1-1,-1 1 1,1 0 0,-1-1 0,1 0 0,-1 0 0,0 0-1,1 0 1,2-2 0,-4 1-210,1 1-1,-1-1 0,0 1 1,0-1-1,-1 0 0,1 0 1,0 0-1,-1 0 1,1-1-1,-1 1 0,1 0 1,-1-1-1,0 1 1,0-1-1,1-3 0,6-24-9313</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7.229"/>
    </inkml:context>
    <inkml:brush xml:id="br0">
      <inkml:brushProperty name="width" value="0.025" units="cm"/>
      <inkml:brushProperty name="height" value="0.025" units="cm"/>
    </inkml:brush>
  </inkml:definitions>
  <inkml:trace contextRef="#ctx0" brushRef="#br0">0 24 16912,'0'0'15855,"67"-7"-16560,-32 4-3074,4-5-3812,-2 3-8200</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18:57.571"/>
    </inkml:context>
    <inkml:brush xml:id="br0">
      <inkml:brushProperty name="width" value="0.025" units="cm"/>
      <inkml:brushProperty name="height" value="0.025" units="cm"/>
    </inkml:brush>
  </inkml:definitions>
  <inkml:trace contextRef="#ctx0" brushRef="#br0">2 25 17008,'0'0'15759,"-1"13"-15759,20-22 0,-1-3-2114,2-5-9193</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01.499"/>
    </inkml:context>
    <inkml:brush xml:id="br0">
      <inkml:brushProperty name="width" value="0.025" units="cm"/>
      <inkml:brushProperty name="height" value="0.025" units="cm"/>
    </inkml:brush>
  </inkml:definitions>
  <inkml:trace contextRef="#ctx0" brushRef="#br0">1 1 8296,'0'0'10004,"11"2"-9283,309 74 3661,191 29-2006,-48-13-486,-426-83-1833,126 32 253,172 67 1,-152-45 56,286 59 0,-186-54 217,-195-49 140,-44-10 278,46 16 0,-75-20-775,-8-2-283,0 0 0,-1-1 0,1 0 0,0 0 0,0-1 0,11 1 0,-14 5-10541,0-5 3956</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02.326"/>
    </inkml:context>
    <inkml:brush xml:id="br0">
      <inkml:brushProperty name="width" value="0.025" units="cm"/>
      <inkml:brushProperty name="height" value="0.025" units="cm"/>
    </inkml:brush>
  </inkml:definitions>
  <inkml:trace contextRef="#ctx0" brushRef="#br0">30 34 6150,'-3'-2'709,"-17"-13"2442,14 2 3666,6 12-6678,1 1 0,-1 0 0,0-1 0,1 1 0,-1 0 0,1 0 0,-1-1 0,1 1 0,0 0 0,-1 0 0,1 0 0,-1 0 0,1 0 0,-1 0 0,1-1 0,-1 1 0,1 0 0,0 1 0,-1-1 0,1 0 0,-1 0 0,1 0 0,-1 0 0,1 0 0,-1 0 0,1 1 0,-1-1 0,1 0 0,-1 1 0,1-1 0,0 1 0,19 8 1696,-11 0-1383,0-2 1,0 1 0,1-2-1,0 1 1,0-1-1,1-1 1,-1 1-1,1-2 1,1 0-1,-1 0 1,16 3 0,11-1-87,0-2 0,47 0 0,-52-4-282,0 2 0,0 1 0,48 11 0,-31 6 123,-5-1-3967,-12-14-6113,-16-5 2965</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02.671"/>
    </inkml:context>
    <inkml:brush xml:id="br0">
      <inkml:brushProperty name="width" value="0.025" units="cm"/>
      <inkml:brushProperty name="height" value="0.025" units="cm"/>
    </inkml:brush>
  </inkml:definitions>
  <inkml:trace contextRef="#ctx0" brushRef="#br0">234 0 9513,'0'0'12519,"10"1"-11703,7 2-612,1 1 0,0 1 0,-1 0 0,0 2-1,-1 0 1,1 0 0,-1 2 0,-1 0 0,0 1 0,21 17-1,-35-27-136,0 1 0,-1 0 0,1-1 0,0 1 0,-1 0-1,1 0 1,-1 0 0,1 0 0,-1-1 0,1 1 0,-1 0-1,1 0 1,-1 0 0,0 0 0,0 0 0,1 0 0,-1 0-1,0 0 1,0 0 0,0 0 0,0 0 0,0 0 0,0 0-1,0 0 1,-1 0 0,1 0 0,0 0 0,0 0 0,-1 0-1,1 0 1,-1 0 0,1 0 0,-1 0 0,1-1 0,-1 1-1,0 0 1,1 0 0,-1 0 0,0-1 0,1 1 0,-1-1-1,-1 2 1,-44 24 1835,35-21-1713,-38 16 1047,-2-1 1,-75 18-1,52-17-4311,1 3-6901,59-19-6861</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2.454"/>
    </inkml:context>
    <inkml:brush xml:id="br0">
      <inkml:brushProperty name="width" value="0.025" units="cm"/>
      <inkml:brushProperty name="height" value="0.025" units="cm"/>
    </inkml:brush>
  </inkml:definitions>
  <inkml:trace contextRef="#ctx0" brushRef="#br0">51 0 13196,'0'0'16315,"4"5"-15851,0 1-399,-1 0 1,0 0-1,0 1 0,0-1 1,-1 1-1,0 0 1,-1-1-1,1 1 0,-1 0 1,0 0-1,-1 0 0,0 0 1,0 0-1,-1 0 0,1 0 1,-4 13-1,-4 19 36,-20 62 0,1-16-352,16-50-3117,10-33 704,1-7-1369,0-12 1500,1-11-3291,1-8-3588</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2.814"/>
    </inkml:context>
    <inkml:brush xml:id="br0">
      <inkml:brushProperty name="width" value="0.025" units="cm"/>
      <inkml:brushProperty name="height" value="0.025" units="cm"/>
    </inkml:brush>
  </inkml:definitions>
  <inkml:trace contextRef="#ctx0" brushRef="#br0">2 74 10826,'0'0'3534,"0"-9"262,-1-2-2572,0-27 3584,14 33-1239,23 5-3452,-29 0 292,161-3 545,-55-4-4668,-105 7 2589,-1 0-1778</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3.173"/>
    </inkml:context>
    <inkml:brush xml:id="br0">
      <inkml:brushProperty name="width" value="0.025" units="cm"/>
      <inkml:brushProperty name="height" value="0.025" units="cm"/>
    </inkml:brush>
  </inkml:definitions>
  <inkml:trace contextRef="#ctx0" brushRef="#br0">82 5 14446,'0'0'13997,"85"9"-13677,-44-16-256,-1 3 0,-2 2-96,-9 2-993,-8 0-2178,-6 7-961,-11 3-1345,-4 2-3812</inkml:trace>
  <inkml:trace contextRef="#ctx0" brushRef="#br0" timeOffset="1">1 280 13677,'0'0'12428,"59"-23"-10250,-9 1-833,6-1-865,1 3-415,-3 4-354,-6 6-1344,-10 6-1698,-7 4-1922,-11 0-2178</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3.515"/>
    </inkml:context>
    <inkml:brush xml:id="br0">
      <inkml:brushProperty name="width" value="0.025" units="cm"/>
      <inkml:brushProperty name="height" value="0.025" units="cm"/>
    </inkml:brush>
  </inkml:definitions>
  <inkml:trace contextRef="#ctx0" brushRef="#br0">273 1 17713,'0'0'9668,"-7"10"-9369,-201 257-56,158-207-529,43-54-5398,6-11 2366,10-21-1282,-7 19 2080,8-24-7938</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3.891"/>
    </inkml:context>
    <inkml:brush xml:id="br0">
      <inkml:brushProperty name="width" value="0.025" units="cm"/>
      <inkml:brushProperty name="height" value="0.025" units="cm"/>
    </inkml:brush>
  </inkml:definitions>
  <inkml:trace contextRef="#ctx0" brushRef="#br0">1 1 12139,'0'0'12268,"56"31"-11115,-28-6-384,5 0-449,2 5-256,1 1-64,2 0-1729,6-7-2980,-4-2-5829</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8.275"/>
    </inkml:context>
    <inkml:brush xml:id="br0">
      <inkml:brushProperty name="width" value="0.025" units="cm"/>
      <inkml:brushProperty name="height" value="0.025" units="cm"/>
    </inkml:brush>
  </inkml:definitions>
  <inkml:trace contextRef="#ctx0" brushRef="#br0">1 38 9929,'0'0'18706,"28"-27"-18418,-1 30-160,7-3-31,6 0-97,2 0-1538,-3 0-1665,-3-4-2050,-8-6-3940</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8.631"/>
    </inkml:context>
    <inkml:brush xml:id="br0">
      <inkml:brushProperty name="width" value="0.025" units="cm"/>
      <inkml:brushProperty name="height" value="0.025" units="cm"/>
    </inkml:brush>
  </inkml:definitions>
  <inkml:trace contextRef="#ctx0" brushRef="#br0">50 0 16752,'0'0'3523,"-39"50"-3491,31-26 0,5-2-32,3-1-512,0 2-225,0-5 128,6 0-95,-1 3-609,-4-5-577,-1 1-1505,0-2-7143</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8.973"/>
    </inkml:context>
    <inkml:brush xml:id="br0">
      <inkml:brushProperty name="width" value="0.025" units="cm"/>
      <inkml:brushProperty name="height" value="0.025" units="cm"/>
    </inkml:brush>
  </inkml:definitions>
  <inkml:trace contextRef="#ctx0" brushRef="#br0">1 365 13100,'0'0'12012,"77"-31"-11276,-36 26-351,4-4-193,-1 3-160,-4-2 0,-6 0-416,-6 3-1154,-10-1-768,-9 1-1057,-7-4-1282,-2 0-4419</inkml:trace>
  <inkml:trace contextRef="#ctx0" brushRef="#br0" timeOffset="1">45 54 14318,'0'0'11146,"86"-37"-10473,-44 29-513,5 2-32,-1 3-224,-8 3-801,-6 0-1922,-8 0-1537,-8 0-3075</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49.504"/>
    </inkml:context>
    <inkml:brush xml:id="br0">
      <inkml:brushProperty name="width" value="0.025" units="cm"/>
      <inkml:brushProperty name="height" value="0.025" units="cm"/>
    </inkml:brush>
  </inkml:definitions>
  <inkml:trace contextRef="#ctx0" brushRef="#br0">1 1 14414,'0'0'11242,"1"10"-9726,0 4-1093,0-5-217,0 1 1,0-1-1,1 1 0,0-1 0,6 13 1,-7-19-191,0-1 1,0 1 0,1-1 0,-1 0 0,1 1-1,-1-1 1,1 0 0,0 0 0,0 0 0,0 0-1,0-1 1,0 1 0,0 0 0,1-1 0,-1 0 0,0 1-1,1-1 1,-1 0 0,1 0 0,-1-1 0,1 1-1,0 0 1,-1-1 0,1 1 0,0-1 0,4 0-1,1-1 14,0 0 0,1 0 0,-1-1 0,0 0 0,0 0 0,0-1 0,0 0-1,0-1 1,-1 1 0,0-2 0,1 1 0,-1-1 0,-1 0 0,10-9 0,37-23 50,-53 37-79,0 0 0,0 0 0,0 0-1,0 0 1,0 0 0,0 0 0,1 0 0,-1 0 0,0 0 0,0 0 0,0 0-1,0 0 1,0 0 0,1 0 0,-1 0 0,0 0 0,0 0 0,0 0 0,0 0-1,1 0 1,-1 0 0,0 0 0,0 0 0,0 0 0,0 0 0,0 0 0,1 0 0,-1 0-1,0 0 1,0 0 0,0 0 0,0 1 0,0-1 0,0 0 0,0 0 0,1 0-1,-1 0 1,0 0 0,0 0 0,0 1 0,0-1 0,0 0 0,0 0 0,0 0 0,0 0-1,0 0 1,0 1 0,0-1 0,0 0 0,0 0 0,0 0 0,0 0 0,0 0-1,0 1 1,0-1 0,-1 16 321,-6 15 503,7-30-791,-1 0 1,0 1-1,1-1 1,-1 1-1,1-1 1,-1 1 0,1 0-1,0-1 1,-1 1-1,1-1 1,0 1-1,0 0 1,0-1 0,0 1-1,1-1 1,-1 1-1,0 0 1,1-1-1,-1 1 1,1-1-1,-1 1 1,1-1 0,0 0-1,0 1 1,0-1-1,0 0 1,0 1-1,2 1 1,0-2 15,0 0 0,0 0 1,0 0-1,1-1 0,-1 0 1,0 1-1,1-1 0,-1 0 0,0-1 1,0 1-1,1-1 0,-1 1 0,0-1 1,5-2-1,44-22-50,-46 21 0,1 0 0,-1 0 0,1 1 0,0 0 0,0 0 0,0 1 0,14-4 0,-21 8 0,1-1 0,0 0 0,-1 0 0,1 0 0,-1 0 0,1 0 0,-1 1 0,1-1 0,-1 0 0,0 1 0,0-1 0,1 0 0,-1 0 0,0 1 0,0-1 0,-1 0 0,1 1 0,0-1 0,0 0 0,-1 3 0,-10 25-167,9-26 35,0 0 0,1 0-1,-1 0 1,1 1 0,0-1-1,0 0 1,0 1 0,0-1-1,1 0 1,-1 1 0,1-1-1,0 1 1,0-1 0,0 1-1,0-1 1,1 1 0,-1-1-1,1 0 1,1 4 0,9 0-5100,5-6-3507</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56.031"/>
    </inkml:context>
    <inkml:brush xml:id="br0">
      <inkml:brushProperty name="width" value="0.025" units="cm"/>
      <inkml:brushProperty name="height" value="0.025" units="cm"/>
    </inkml:brush>
  </inkml:definitions>
  <inkml:trace contextRef="#ctx0" brushRef="#br0">0 29 19795,'0'0'12972,"57"-9"-12972,-27 1 0,2 2 0,-4 2 0,-2 3 0,-4 1 0,-2 0-2274,-5 0-2146,-6 1-2531</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56.390"/>
    </inkml:context>
    <inkml:brush xml:id="br0">
      <inkml:brushProperty name="width" value="0.025" units="cm"/>
      <inkml:brushProperty name="height" value="0.025" units="cm"/>
    </inkml:brush>
  </inkml:definitions>
  <inkml:trace contextRef="#ctx0" brushRef="#br0">49 1 21204,'0'0'3363,"-10"49"-1409,2-20-769,0 6-160,1 2-384,0-2-417,3-1-192,1-6 32,3-4-64,-2-7 0,2-6-192,0-8-449,0-6-2946,0-15 256,3-9-1794,-1-10-4004</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56.731"/>
    </inkml:context>
    <inkml:brush xml:id="br0">
      <inkml:brushProperty name="width" value="0.025" units="cm"/>
      <inkml:brushProperty name="height" value="0.025" units="cm"/>
    </inkml:brush>
  </inkml:definitions>
  <inkml:trace contextRef="#ctx0" brushRef="#br0">7 30 16047,'0'0'2963,"-1"9"-198,0-6-2524,-1 22 1646,0 0 0,2-1 0,4 43 0,-4-61-1772,1 0-1,0 0 0,0 0 1,0 0-1,1-1 1,0 1-1,0 0 0,1-1 1,0 0-1,0 1 1,0-1-1,0 0 1,1 0-1,0-1 0,0 1 1,0-1-1,0 0 1,1 0-1,0 0 1,-1-1-1,2 0 0,8 5 1,-11-7-107,-1 0 0,1 0 1,0 0-1,-1-1 0,1 1 1,0-1-1,0 0 0,0 0 1,-1 0-1,1 0 0,0 0 1,0-1-1,-1 1 0,1-1 1,0 1-1,-1-1 0,1 0 1,0 0-1,-1-1 0,1 1 1,-1 0-1,0-1 0,1 0 1,-1 1-1,0-1 0,0 0 0,0 0 1,0 0-1,-1 0 0,1-1 1,0 1-1,-1 0 0,0-1 1,2-2-1,5-11 46,-1 0 1,-1-1-1,0 1 1,4-24-1,-6 26-46,2-8-8,-2 10 0,0-1 0,-2 0 0,1 0 0,-1 1 0,-1-1 0,0-1 0,-2-21 0,-4 53-2341,0 3-3446,5-20 5599,0-1 0,0 1 1,0 0-1,1-1 0,-1 1 0,0-1 1,0 1-1,1 0 0,-1-1 0,0 1 1,1-1-1,-1 1 0,1-1 0,-1 1 1,1-1-1,-1 1 0,1-1 0,-1 1 1,1-1-1,-1 0 0,1 1 0,-1-1 1,1 0-1,0 1 0,-1-1 0,1 0 1,0 0-1,-1 0 0,1 1 0,0-1 1,0 0-1,6 0-8033</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57.089"/>
    </inkml:context>
    <inkml:brush xml:id="br0">
      <inkml:brushProperty name="width" value="0.025" units="cm"/>
      <inkml:brushProperty name="height" value="0.025" units="cm"/>
    </inkml:brush>
  </inkml:definitions>
  <inkml:trace contextRef="#ctx0" brushRef="#br0">1 74 3171,'0'0'28528,"2"7"-28170,4 16-185,-5-14-113,1 0 0,0 0 1,0 0-1,1 0 1,7 14-1,-9-21-56,0-1 1,-1 0-1,1 1 0,0-1 0,0 0 0,0 0 0,0 0 0,1 0 0,-1 0 0,0 0 0,0 0 0,1 0 0,-1 0 0,0-1 0,1 1 0,-1 0 0,1-1 0,-1 1 1,1-1-1,-1 0 0,1 1 0,-1-1 0,1 0 0,0 0 0,-1 0 0,1 0 0,-1 0 0,1-1 0,-1 1 0,1 0 0,-1-1 0,1 1 0,-1-1 0,1 1 1,-1-1-1,0 0 0,1 1 0,-1-1 0,0 0 0,1 0 0,-1 0 0,1-2 0,5-2-4,1-1 0,-2-1 0,1 1 0,-1-1 0,0-1 0,-1 1 0,1-1 0,-1 0 0,4-10 0,-1 3 0,-2-1 0,0 0 0,0 0 0,3-20 0,-13 53 0,-2 14 0,1 1 0,-2 40 0,7-71-162,1 0 1,-1 1-1,1-1 0,-1 1 1,1-1-1,0 0 0,0 0 1,-1 1-1,1-1 0,0 0 1,0 0-1,0 0 0,0 0 1,1 0-1,-1 0 0,0 0 0,0 0 1,0-1-1,1 1 0,-1 0 1,0-1-1,1 1 0,-1-1 1,1 1-1,-1-1 0,1 0 1,-1 1-1,1-1 0,-1 0 1,0 0-1,1 0 0,-1 0 1,1-1-1,-1 1 0,1 0 1,-1 0-1,1-1 0,-1 1 1,1-1-1,-1 0 0,2 0 1,8-12-7495</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1:57.434"/>
    </inkml:context>
    <inkml:brush xml:id="br0">
      <inkml:brushProperty name="width" value="0.025" units="cm"/>
      <inkml:brushProperty name="height" value="0.025" units="cm"/>
    </inkml:brush>
  </inkml:definitions>
  <inkml:trace contextRef="#ctx0" brushRef="#br0">0 24 10762,'0'0'21845,"71"-1"-42761</inkml:trace>
  <inkml:trace contextRef="#ctx0" brushRef="#br0" timeOffset="1">140 1 17905,'0'0'14862,"-2"22"-14862,9-22-1794,1-1-6790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1.939"/>
    </inkml:context>
    <inkml:brush xml:id="br0">
      <inkml:brushProperty name="width" value="0.025" units="cm"/>
      <inkml:brushProperty name="height" value="0.025" units="cm"/>
    </inkml:brush>
  </inkml:definitions>
  <inkml:trace contextRef="#ctx0" brushRef="#br0">0 1 10634,'0'0'12396,"8"47"-10731,17-34-640,8-6-480,9-2-385,4-4-64,6-1-32,-2 0-384,-3-9-993,-6-4-1602,-15 4-1698,-13 0-3907</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2.284"/>
    </inkml:context>
    <inkml:brush xml:id="br0">
      <inkml:brushProperty name="width" value="0.025" units="cm"/>
      <inkml:brushProperty name="height" value="0.025" units="cm"/>
    </inkml:brush>
  </inkml:definitions>
  <inkml:trace contextRef="#ctx0" brushRef="#br0">0 0 13325,'0'0'11691,"63"31"-10506,-25-31-897,4 0-224,-3 0-32,0 0-1313,-10 0-2563,-8 0-4708</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2.658"/>
    </inkml:context>
    <inkml:brush xml:id="br0">
      <inkml:brushProperty name="width" value="0.025" units="cm"/>
      <inkml:brushProperty name="height" value="0.025" units="cm"/>
    </inkml:brush>
  </inkml:definitions>
  <inkml:trace contextRef="#ctx0" brushRef="#br0">145 0 17008,'0'0'3684,"-5"10"-1570,-52 115 3047,-18 87-3132,74-208-1908,-1-1 0,1 0 0,0 1 0,1-1 0,-1 1 0,0-1 0,1 1 0,0 0 0,0-1 0,1 7 0,0-9-73,0 0 0,0 1 1,0-1-1,0 0 1,0 0-1,0 0 1,0 0-1,1-1 0,-1 1 1,0 0-1,1 0 1,-1-1-1,1 1 0,-1-1 1,1 1-1,-1-1 1,1 0-1,-1 0 1,1 1-1,-1-1 0,1 0 1,-1 0-1,1 0 1,-1-1-1,3 0 0,20 0 5,0-2 0,0 0 0,0-2 0,31-10 0,22-5-1593,-75 20 1258,-2 0-45,1 0-1,0-1 0,-1 1 0,1 0 0,0 0 1,-1 0-1,1 0 0,0-1 0,-1 1 0,1 0 0,0 0 1,-1-1-1,1 1 0,-1-1 0,1 1 0,-1 0 1,1-1-1,-1 1 0,1-1 0,-1 1 0,1-1 1,0-1-1,-1-4-6313</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2.998"/>
    </inkml:context>
    <inkml:brush xml:id="br0">
      <inkml:brushProperty name="width" value="0.025" units="cm"/>
      <inkml:brushProperty name="height" value="0.025" units="cm"/>
    </inkml:brush>
  </inkml:definitions>
  <inkml:trace contextRef="#ctx0" brushRef="#br0">9 0 18642,'0'0'10281,"3"77"-10217,-3-44-32,0 2-64,0-3-384,0 0-449,-5-7 64,2-5-191,2-7-386,0-9-1344,-1-14-13966</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03.358"/>
    </inkml:context>
    <inkml:brush xml:id="br0">
      <inkml:brushProperty name="width" value="0.025" units="cm"/>
      <inkml:brushProperty name="height" value="0.025" units="cm"/>
    </inkml:brush>
  </inkml:definitions>
  <inkml:trace contextRef="#ctx0" brushRef="#br0">1 64 14189,'0'0'11280,"7"-9"-9134,-3 4-1861,-2 1-168,0 1-1,0 0 1,1 0-1,-1 0 1,1 0 0,0 0-1,0 0 1,0 1-1,0-1 1,0 1-1,1 0 1,-1 0-1,1 0 1,-1 1 0,1-1-1,0 1 1,0 0-1,-1 0 1,5-1-1,14 0 284,-1 1 1,30 2-1,-45-1-388,1 1 0,0 0 0,-1 0 0,1 1 0,-1 0 0,0 0 0,0 0 0,1 1 0,-1 0 0,-1 0 0,11 8 1,-14-10 0,0 1 1,-1-1 0,1 1-1,0 0 1,-1 0 0,1 0-1,-1-1 1,0 1 0,0 1 0,0-1-1,0 0 1,0 0 0,0 0-1,0 0 1,-1 1 0,1-1-1,-1 0 1,0 1 0,0-1 0,1 0-1,-2 1 1,1-1 0,0 0-1,0 0 1,-1 1 0,1-1-1,-1 0 1,0 1 0,1-1 0,-1 0-1,0 0 1,0 0 0,-1 0-1,1 0 1,0 0 0,-1 0-1,1-1 1,-4 4 0,-6 7 113,0-1 1,-1 0 0,0-1-1,-19 12 1,21-16-110,10-6-18,0 1 0,0-1 0,-1 0 0,1 0 0,0 0 0,0 0 0,0 0 0,0 0 0,0 0 0,-1 0 0,1 1 0,0-1 0,0 0 0,0 0 0,0 0 0,0 0 0,0 0 0,-1 1 0,1-1 0,0 0 0,0 0 0,0 0 0,0 0 0,0 1 0,0-1 0,0 0 0,0 0 0,0 0 0,0 1 0,0-1 0,0 0 0,0 0 0,0 0 0,0 1 0,0-1 0,0 0 0,0 0 0,0 0 0,0 0 0,0 1 0,1-1 0,-1 0 0,0 0 0,0 0 0,0 0 0,0 0 0,0 1 0,0-1 0,1 0 0,-1 0 0,15 6 0,33 2 0,-33-6 0,-10-1-1,-1 0 0,1 0-1,-1 0 1,0 1 0,1-1 0,-1 1 0,0 0 0,0 0-1,0 1 1,-1-1 0,1 1 0,-1-1 0,1 1 0,-1 1-1,0-1 1,4 4 0,-6-4 1,1 0 0,-1 0 1,0 1-1,1-1 0,-1 0 0,-1 1 0,1-1 0,0 0 1,-1 1-1,0-1 0,0 1 0,0-1 0,0 0 0,0 1 1,-1-1-1,0 1 0,1-1 0,-1 0 0,0 1 0,-1-1 1,1 0-1,-3 4 0,-1 2 2,-1 0-1,0 0 1,0 0 0,-1-1-1,0 0 1,-1 0 0,0-1-1,0 0 1,0 0 0,-1-1-1,-12 7 1,15-9-2,-1 0 0,0 0-1,-1-1 1,1 0 0,0-1 0,-1 1-1,0-1 1,1-1 0,-1 1 0,0-1-1,0-1 1,0 1 0,0-2 0,0 1-1,1-1 1,-9-1 0,15 1-124,0 1 0,-1-1 0,1 1-1,0-1 1,0 0 0,0 0 0,0 1 0,0-1 0,0 0-1,0 0 1,0 0 0,1 0 0,-1 0 0,0 0 0,0 0-1,1 0 1,-1-1 0,1 1 0,-1 0 0,1 0 0,-1-1-1,1 1 1,0 0 0,0 0 0,-1-1 0,1 1 0,0 0-1,0-1 1,0 1 0,1-2 0,-1-10-7462</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4.151"/>
    </inkml:context>
    <inkml:brush xml:id="br0">
      <inkml:brushProperty name="width" value="0.025" units="cm"/>
      <inkml:brushProperty name="height" value="0.025" units="cm"/>
    </inkml:brush>
  </inkml:definitions>
  <inkml:trace contextRef="#ctx0" brushRef="#br0">20 1 19282,'0'0'9161,"0"53"-7752,-6-27-512,1 2-416,0 0-353,3-2-64,0-4 0,2-2-64,0-8-96,6-7-961,8-5-993,4-3-961,0-16-737,1-9-1921,4-6-2531</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4.512"/>
    </inkml:context>
    <inkml:brush xml:id="br0">
      <inkml:brushProperty name="width" value="0.025" units="cm"/>
      <inkml:brushProperty name="height" value="0.025" units="cm"/>
    </inkml:brush>
  </inkml:definitions>
  <inkml:trace contextRef="#ctx0" brushRef="#br0">224 0 14221,'0'0'11467,"-25"66"-9673,18-35-641,3 5-608,3-1-257,1-1-160,0-4-96,0-5 64,1-8-480,3-5-865,-4-8-865,-13-12-11595</inkml:trace>
  <inkml:trace contextRef="#ctx0" brushRef="#br0" timeOffset="1">0 149 14157,'0'0'10410,"56"-8"-9353,-20 11-448,6-3-353,6 0-160,2 0-672,-1-11-2756,-3-4-5412</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4.854"/>
    </inkml:context>
    <inkml:brush xml:id="br0">
      <inkml:brushProperty name="width" value="0.025" units="cm"/>
      <inkml:brushProperty name="height" value="0.025" units="cm"/>
    </inkml:brush>
  </inkml:definitions>
  <inkml:trace contextRef="#ctx0" brushRef="#br0">43 1 18353,'0'0'5381,"-28"60"-3363,22-32-288,2 1-737,-1 0-641,5 1-288,0-3-704,0-4-1442,0-3-705,8-7-1281,-5-8-2082</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2:25.275"/>
    </inkml:context>
    <inkml:brush xml:id="br0">
      <inkml:brushProperty name="width" value="0.025" units="cm"/>
      <inkml:brushProperty name="height" value="0.025" units="cm"/>
    </inkml:brush>
  </inkml:definitions>
  <inkml:trace contextRef="#ctx0" brushRef="#br0">21 28 8520,'0'0'17601,"11"-5"-15738,5 0-1302,0 1 1,0 0-1,1 1 0,-1 0 1,25 0-1,-25 3-248,-3-1-222,0 1 0,0 1 0,-1 0 1,1 0-1,14 4 0,-25-4-80,-1-1 0,1 1 1,0-1-1,-1 1 0,1 0 0,-1 0 1,1-1-1,-1 1 0,1 0 0,-1 0 1,1 1-1,-1-1 0,0 0 0,0 0 1,1 1-1,-1-1 0,0 1 0,0-1 1,-1 1-1,1-1 0,0 1 0,0-1 1,-1 1-1,1 0 0,-1-1 0,1 1 1,-1 0-1,0 0 0,0-1 0,0 1 0,0 0 1,0 0-1,0-1 0,0 1 0,0 0 1,-1 0-1,1-1 0,-1 1 0,1 0 1,-1-1-1,0 1 0,1-1 0,-1 1 1,0-1-1,0 1 0,-2 1 0,-1 3-7,0 0 0,-1 0-1,1 0 1,-2 0 0,1-1-1,0 0 1,-1 0 0,-8 5-1,6-4-4,1 0 0,0 0 0,0 1-1,-9 11 1,61-9 1,-37-7 0,1 0 0,0 1 0,-1 0 0,1 0 0,-1 1 0,0 0 0,10 6 0,-16-9 0,-1 0 0,1 0 0,-1 0 0,1 1 0,-1-1 0,0 0 0,0 0 0,0 1 0,1-1 0,-1 1 0,-1-1 0,1 1 0,0-1 0,0 1 0,0 0 0,-1-1 0,1 1 0,-1 0 0,0 0 0,1-1 0,-1 1 0,0 0 0,0 0 0,0 0 0,0-1 0,0 1 0,0 0 0,-1 0 0,1-1 0,-1 1 0,1 0 0,-1 0 0,0-1 0,1 1 0,-1-1 0,0 1 0,0-1 0,0 1 0,0-1 0,0 1 0,-1-1 0,1 0 0,0 0 0,-3 2 0,-6 7 0,-1-1 0,0-1 0,0 0 0,-1 0 0,0-1 0,-1 0 0,0-1 0,-23 7 0,16-7 0,0 0 0,0-2 0,0 0 0,-1-1 0,-25-1 0,40-2 25,5 1-92,0-1-1,1 0 1,-1 1-1,0-1 1,0 0-1,0 0 1,1 0-1,-1 0 1,0 0-1,0 0 1,0 0-1,0 0 1,0 0-1,1 0 1,-1-1-1,0 1 1,0 0-1,0 0 1,1-1-1,-1 1 1,0-1-1,0 1 1,1-1-1,-1 1 1,0-1-1,1 1 1,-1-1-1,1 1 1,-1-1-1,0 0 1,1 1-1,-1-1 1,1 0-1,0 0 1,-1 1-1,1-1 1,0 0-1,-1 0 1,1-1-1,0-8-7539</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05.904"/>
    </inkml:context>
    <inkml:brush xml:id="br0">
      <inkml:brushProperty name="width" value="0.025" units="cm"/>
      <inkml:brushProperty name="height" value="0.025" units="cm"/>
    </inkml:brush>
  </inkml:definitions>
  <inkml:trace contextRef="#ctx0" brushRef="#br0">10 134 5381,'0'0'9759,"-2"-8"-9097,-4-24 5,5 24 534,6 8-875,62-4-250,105-18 0,29-2 28,-146 22-89,0 2 0,0 3 0,0 2 0,99 22 0,-139-23 26,1 0 0,-1-2 1,22 2-1,-37-4-35,1 0 0,-1 0 0,0 0 0,0 0 0,0 0 1,1 0-1,-1 0 0,0 0 0,0 0 0,1 0 0,-1 0 0,0 0 0,0 0 0,0 0 0,1 0 0,-1 0 0,0 0 0,0 0 0,0 0 0,1 0 0,-1 0 0,0 0 1,0 0-1,0 0 0,1-1 0,-1 1 0,0 0 0,0 0 0,0 0 0,0 0 0,1-1 0,-1 1 0,0 0 0,0 0 0,0 0 0,0-1 0,0 1 0,0 0 1,0 0-1,0 0 0,1-1 0,-1 1 0,0 0 0,0 0 0,0-1 0,-9-10 68,-17-6-101,-4 10-49,0 2 0,0 1 0,0 1 1,0 2-1,-54 4 0,7-1 40,38-2 57,5 2 68,0-2 0,0-2 0,0-1 0,0-2 0,-58-15 0,70 15-26,16 3-140,14 4-363,22 4 453,0-2 0,0-1 0,60-3 0,-8 1-33,171 16 59,171 3-825,-455-20 638,-119 3 72,-160 44-775,-39 4-5895,237-43-680</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07.256"/>
    </inkml:context>
    <inkml:brush xml:id="br0">
      <inkml:brushProperty name="width" value="0.025" units="cm"/>
      <inkml:brushProperty name="height" value="0.025" units="cm"/>
    </inkml:brush>
  </inkml:definitions>
  <inkml:trace contextRef="#ctx0" brushRef="#br0">0 384 6278,'0'0'7516,"6"-10"-7126,3-1-328,0 1 0,1 0 0,0 0-1,0 1 1,1 0 0,0 1 0,0 0 0,1 1 0,0 0-1,1 1 1,22-8 0,84-29 125,142-31 0,-146 45-113,173-69 1,-263 84 174,-25 14-233,1 0-1,-1 0 1,0 0-1,0 0 1,0 0-1,0 0 1,0 0-1,1 0 1,-1 0-1,0 0 1,0 0 0,0 0-1,0 0 1,0 0-1,0 0 1,0 0-1,1-1 1,-1 1-1,0 0 1,0 0-1,0 0 1,0 0 0,0 0-1,0 0 1,0 0-1,0-1 1,0 1-1,0 0 1,0 0-1,0 0 1,0 0-1,0 0 1,1-1-1,-1 1 1,0 0 0,0 0-1,0 0 1,0 0-1,-1 0 1,1-1-1,0 1 1,0 0-1,0 0 1,0 0-1,0 0 1,0 0 0,0 0-1,0-1 1,0 1-1,0 0 1,0 0-1,0 0 1,0 0-1,-1 0 1,1 0-1,0 0 1,0 0 0,0-1-1,0 1 1,0 0-1,0 0 1,0 0-1,-1 0 1,-4 0 83,0 0 0,-1 0 0,1 1 1,0-1-1,-1 1 0,-8 3 0,-137 44-63,-234 107-1,306-121-36,79-34-26,0 0 1,0 0 0,0 0 0,1 0 0,-1 1 0,0-1-1,0 0 1,0 0 0,0 0 0,0 0 0,0 0 0,0 0-1,0 0 1,0 0 0,0 0 0,0 0 0,0 0 0,0 0 0,0 0-1,0 0 1,0 0 0,0 0 0,0 1 0,0-1 0,0 0-1,0 0 1,0 0 0,17-3-360,27-8 74,91-36-111,234-71 2,-324 108 383,-31 8-25,-28 6 26,-356 92 1264,330-84-1586,-50 23-1,6 3-4701,73-33 3918,-37 17-6796</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17.787"/>
    </inkml:context>
    <inkml:brush xml:id="br0">
      <inkml:brushProperty name="width" value="0.025" units="cm"/>
      <inkml:brushProperty name="height" value="0.025" units="cm"/>
    </inkml:brush>
  </inkml:definitions>
  <inkml:trace contextRef="#ctx0" brushRef="#br0">0 391 4100,'0'0'9646,"4"-11"-9267,10-15-315,0 1-1,2 0 0,0 1 0,2 1 0,28-29 0,-20 27-217,2 2-1,1 0 0,1 2 0,0 2 0,1 0 1,49-19-1,-53 21 476,-26 11 455,-17 5-411,2 4-130,1 0-1,0 1 0,1 1 1,-1 0-1,1 1 0,0 0 1,0 1-1,-19 15 0,7-6-15,-6 2-50,0 2-1,1 1 1,1 1 0,-43 46-1,70-68-174,1 0 0,0 0-1,0 0 1,0 0 0,-1 0-1,1 0 1,0 0-1,0 0 1,0 0 0,0 1-1,-1-1 1,1 0-1,0 0 1,0 0 0,0 0-1,0 0 1,0 0 0,0 1-1,-1-1 1,1 0-1,0 0 1,0 0 0,0 0-1,0 1 1,0-1 0,0 0-1,0 0 1,0 0-1,0 1 1,0-1 0,0 0-1,0 0 1,0 0-1,0 0 1,0 1 0,0-1-1,0 0 1,0 0 0,0 0-1,0 1 1,0-1-1,0 0 1,0 0 0,0 0-1,0 0 1,1 1 0,-1-1-1,0 0 1,0 0-1,0 0 1,0 0 0,0 0-1,0 1 1,1-1-1,-1 0 1,0 0 0,0 0-1,0 0 1,1 0 0,15-3-93,22-14 159,329-210-3418,-444 268 6326,62-32-2953,-32 19-37,2 2-1,1 2 1,-74 70-1,112-97-3692</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26.228"/>
    </inkml:context>
    <inkml:brush xml:id="br0">
      <inkml:brushProperty name="width" value="0.025" units="cm"/>
      <inkml:brushProperty name="height" value="0.025" units="cm"/>
    </inkml:brush>
  </inkml:definitions>
  <inkml:trace contextRef="#ctx0" brushRef="#br0">0 104 16688,'0'0'2701,"7"-11"-742,0 0-1232,1 1 0,0 0 0,0 0 0,16-13 0,-21 20-510,1 0 0,-1 0 0,1 1-1,-1-1 1,1 1 0,0 0 0,0 0 0,0 1 0,0-1 0,0 1 0,0 0 0,1 0 0,-1 0 0,0 0 0,0 1 0,1 0 0,-1 0 0,1 0 0,-1 0 0,0 1 0,6 1 0,-8-2-166,0 1-1,-1 0 1,1 1-1,-1-1 1,1 0 0,-1 0-1,0 1 1,1-1-1,-1 0 1,0 1 0,0 0-1,0-1 1,0 1-1,0-1 1,0 1-1,0 0 1,-1 0 0,1 0-1,-1-1 1,1 1-1,-1 0 1,0 0 0,1 3-1,0 53 739,-2-48-683,-1 12-19,-2 1 0,0 0 0,-2-1 0,0 0 0,-17 37 0,14-39-33,1 0 1,1 1-1,1 0 0,1 0 0,1 0 1,-3 34-1,7-54-54,1 0 0,-1 0 0,0 0 0,0 0 0,0 0 0,0 0 0,1-1 0,-1 1 0,0 0 0,1 0 0,-1 0 0,1 0 0,-1 0 0,1 0 0,0-1 0,-1 1 0,1 0 0,0 0 0,-1-1 0,1 1 0,0 0 0,0-1 0,0 1 0,0-1 0,1 1 0,32 5 0,-25-6 0,1-1 0,-1 0 0,1 0 0,-1-1 0,11-4 0,-2-1-974,-1-1 0,1-1 0,19-13 0,-33 20 592,0-1-1,0 0 1,-1 1-1,1-1 1,-1 0 0,1-1-1,-1 1 1,0 0-1,0-1 1,0 0-1,-1 0 1,1 0-1,-1 0 1,0 0-1,0 0 1,0-1-1,-1 1 1,3-10-1,-4-1-7352</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26.590"/>
    </inkml:context>
    <inkml:brush xml:id="br0">
      <inkml:brushProperty name="width" value="0.025" units="cm"/>
      <inkml:brushProperty name="height" value="0.025" units="cm"/>
    </inkml:brush>
  </inkml:definitions>
  <inkml:trace contextRef="#ctx0" brushRef="#br0">1 180 16528,'0'0'11466,"72"-1"-9287,-21-16-162,3-5-1440,5-3-577,0-4 0,-5 0-1890,-11 1-5060,-10-1-11468</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29.205"/>
    </inkml:context>
    <inkml:brush xml:id="br0">
      <inkml:brushProperty name="width" value="0.025" units="cm"/>
      <inkml:brushProperty name="height" value="0.025" units="cm"/>
    </inkml:brush>
  </inkml:definitions>
  <inkml:trace contextRef="#ctx0" brushRef="#br0">16 1 16944,'-3'59'9364,"-2"3"-7165,-2 65-2530,7-127 252,0 1 1,0-1-1,0 0 1,1 0-1,-1 0 1,0 0-1,0 1 1,1-1-1,-1 0 1,0 0-1,0 0 1,1 0-1,-1 0 1,0 0-1,0 0 1,1 0-1,-1 0 0,0 0 1,0 0-1,1 0 1,-1 0-1,0 0 1,0 0-1,1 0 1,-1 0-1,0 0 1,0 0-1,1 0 1,-1 0-1,0-1 1,0 1-1,1 0 1,-1 0-1,0 0 0,0 0 1,0 0-1,0-1 1,1 1-1,-1 0 1,0 0-1,0 0 1,0-1-1,0 1 1,1 0-1,-1 0 1,0-1-1,0 1 1,0 0-1,12-12-2234,0-14-1840,1-4-2274</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02:29.562"/>
    </inkml:context>
    <inkml:brush xml:id="br0">
      <inkml:brushProperty name="width" value="0.025" units="cm"/>
      <inkml:brushProperty name="height" value="0.025" units="cm"/>
    </inkml:brush>
  </inkml:definitions>
  <inkml:trace contextRef="#ctx0" brushRef="#br0">120 0 15503,'0'0'7142,"-6"76"-5476,2-36-481,-1 1-128,4 1-705,1 0-287,0-8-33,0-6-1218,0-9-703,7-11-418,-3-8-351,0-1-801,-4-15-1826</inkml:trace>
  <inkml:trace contextRef="#ctx0" brushRef="#br0" timeOffset="1">1 161 14574,'0'0'9321,"55"1"-8777,-21-1-384,2-1-544,-1-15-3428,-1-9-9032</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3:19.372"/>
    </inkml:context>
    <inkml:brush xml:id="br0">
      <inkml:brushProperty name="width" value="0.025" units="cm"/>
      <inkml:brushProperty name="height" value="0.025" units="cm"/>
    </inkml:brush>
  </inkml:definitions>
  <inkml:trace contextRef="#ctx0" brushRef="#br0">1 461 6790,'0'0'2376,"9"-5"-1831,439-245 1974,-405 228-2501,-22 12 31,0 0 0,-1-2-1,0 0 1,35-29 0,-84 47 666,-51 28-168,-100 57 0,56-26 281,26-17-118,296-177-1314,-91 57 81,127-63 0,-233 134 523,-1 1 0,1-1 0,-1 1 0,1-1 0,0 1 0,-1-1 0,1 1 0,0 0 0,-1-1 0,1 1-1,0 0 1,0-1 0,0 1 0,-1 0 0,1 0 0,0 0 0,0 0 0,0 0 0,-1 0 0,1 0 0,0 0 0,0 0-1,0 0 1,-1 0 0,1 0 0,1 1 0,-17 22 66,-44 36 184,-3-2-1,-78 55 0,65-59-1386,10-15-2798</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09.028"/>
    </inkml:context>
    <inkml:brush xml:id="br0">
      <inkml:brushProperty name="width" value="0.025" units="cm"/>
      <inkml:brushProperty name="height" value="0.025" units="cm"/>
    </inkml:brush>
  </inkml:definitions>
  <inkml:trace contextRef="#ctx0" brushRef="#br0">867 86 4132,'0'0'2285,"-6"-11"-267,2 5-1624,3 2-245,-1 0 0,0 0 0,0 1 0,0-1 0,-1 1 0,1-1 0,-1 1 0,0 0 0,0 0 0,0 0 0,0 1 0,0-1 0,0 1 0,-1-1 0,0 1 0,1 0 0,-1 1 0,0-1 0,0 1 0,-5-2 0,-19-1 122,-1 1 1,1 1-1,0 2 1,-1 0-1,1 3 1,-1 0-1,1 1 1,1 2-1,-33 11 1,12-1-236,0 2-1,2 3 1,0 1 0,-55 37-1,85-49 47,0 1-1,1 1 0,1 0 1,0 1-1,1 1 0,0 0 1,1 0-1,1 2 0,-14 22 1,19-26-46,1 0 1,-1 0 0,2 0 0,0 1 0,0 0 0,1 0 0,1 0 0,0 0 0,1 0 0,0 0-1,1 0 1,1 1 0,0-1 0,4 16 0,-3-19 26,1 0 0,0 0 0,0 0 0,1-1 0,1 1 0,-1-1 0,2-1 0,-1 1 0,1 0 0,0-1 0,11 11 0,-4-8 20,-1 0 0,1-1 0,1 0-1,0-1 1,0-1 0,24 11 0,-3-6 42,2 0 0,-1-3 1,1-1-1,1-2 0,54 5 0,-45-8 12,1-2 0,-1-2 0,0-2 0,0-2 0,70-15 0,-99 15-14,1-2 1,-2 0-1,1-1 1,-1 0-1,0-1 0,0-2 1,-1 1-1,-1-2 1,1 0-1,-2-1 1,1 0-1,-2-1 1,0-1-1,0 0 1,-2-1-1,18-27 0,-22 30-100,-1 0 0,0 0-1,-1-1 1,0 0-1,-1 0 1,4-23 0,-7 31-28,0 0 0,0-1 0,-1 1 0,0-1 0,0 1 0,-1 0 0,1-1 0,-1 1 0,0-1 0,-1 1 0,1 0 0,-1 0 0,0 0 0,-1 0 0,1 0 0,-1 0 0,0 1 0,0-1 0,-6-6 0,0 3-86,0 1 0,0 0 0,-1 1 0,0 0 0,0 1 0,0 0 0,-1 0-1,0 1 1,0 1 0,0 0 0,0 0 0,-18-1 0,-19-1-1169,-81 2 0,97 3 656,-87 1-2423,3 8-1185</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4:10.883"/>
    </inkml:context>
    <inkml:brush xml:id="br0">
      <inkml:brushProperty name="width" value="0.025" units="cm"/>
      <inkml:brushProperty name="height" value="0.025" units="cm"/>
    </inkml:brush>
  </inkml:definitions>
  <inkml:trace contextRef="#ctx0" brushRef="#br0">761 16 4805,'-26'-5'-158,"0"0"0,-1 2 1,1 1-1,-1 2 0,0 0 1,1 2-1,-1 0 0,1 2 1,0 1-1,-46 15 1,46-10 774,1 0 0,1 2 0,0 0 0,1 2 0,0 0 0,1 2 0,0 0 0,2 2 0,0 0 0,1 1 0,1 1 0,0 1 0,2 1-1,1 0 1,0 1 0,-20 44 0,24-42-246,1 1 0,1 1-1,1-1 1,2 1 0,0 1-1,2-1 1,1 1-1,1 50 1,3-64-334,0-1 1,1 1-1,0-1 1,1 1-1,1-1 1,0 0-1,1-1 0,0 1 1,1-1-1,1 0 1,-1 0-1,2 0 0,0-1 1,0 0-1,1-1 1,0 0-1,1 0 1,0-1-1,20 13 0,-9-9 13,2 0 0,-1-2-1,2 0 1,-1-2 0,2-1-1,-1 0 1,1-2 0,0-1-1,0-1 1,0-1 0,1-2-1,-1 0 1,1-1 0,45-8-1,-42 4 162,0-2-1,-1-1 1,0-2-1,-1 0 0,0-2 1,0-1-1,-1-1 1,-1-1-1,0-1 1,-1-2-1,-1 0 1,37-36-1,-38 30-27,-2-2 0,0 0 0,-2-1 0,0-1 0,-2 0 0,24-57 0,-31 61-128,-1 0-1,-1-1 0,-1 0 1,-2 0-1,0 0 1,-1 0-1,-1-1 1,-2 1-1,-3-37 1,3 55-110,-1 0 1,0 0-1,0 0 1,-1 0-1,0 0 0,0 0 1,0 1-1,-1-1 1,0 1-1,0-1 1,0 1-1,0 0 1,-1 0-1,0 1 1,0-1-1,-1 1 0,1 0 1,-1 0-1,0 0 1,0 1-1,0-1 1,-9-3-1,1 2-469,0 1 0,-1 0 0,1 1-1,-1 1 1,0 0 0,0 0 0,0 2-1,0 0 1,-13 1 0,-76 9-4590</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32.512"/>
    </inkml:context>
    <inkml:brush xml:id="br0">
      <inkml:brushProperty name="width" value="0.025" units="cm"/>
      <inkml:brushProperty name="height" value="0.025" units="cm"/>
    </inkml:brush>
  </inkml:definitions>
  <inkml:trace contextRef="#ctx0" brushRef="#br0">2687 80 7976,'-43'-17'622,"-1"2"1,0 3 0,-1 1 0,0 2 0,-91-6-1,43 15-683,0 5 0,0 3 0,1 4 0,0 5 0,2 3 0,-111 40 0,8 8 91,-263 132-1,358-148-17,2 5 0,3 3-1,2 4 1,-108 100 0,160-126 173,2 1 0,1 2 0,2 2 0,-53 88 0,68-98-63,3 0 1,0 2 0,3-1-1,0 2 1,3 0-1,0 1 1,-7 71 0,15-64-96,1 0 0,2 0 0,3 0 1,1-1-1,2 1 0,23 75 1,-5-47-9,3-1 0,3-1 0,43 70 0,-33-67-214,4-1 1,3-3 0,2-1-1,74 74 1,-100-118 166,0-2 0,1 0-1,1-2 1,2 0 0,0-2 0,0-1 0,2-2-1,0-1 1,0-1 0,1-1 0,1-2-1,0-1 1,56 8 0,-26-13 908,0-2 0,1-4-1,-1-1 1,0-4 0,-1-2 0,109-32 0,-45 1 378,-2-6 1,139-74 0,-132 53-498,-2-7 1,203-155-1,-252 165-560,-4-3 0,-2-3 0,-4-3-1,115-157 1,-149 175-182,-1-2 0,-4-1 0,-2-1 0,-2-2 0,-4 0-1,-1-2 1,-4 0 0,-3-1 0,-2-1 0,-3 0 0,-3 0 0,-2-71 0,-5 107-29,-1 1 0,-1-1 1,-1 1-1,-2 0 0,-1 0 1,-1 0-1,-1 1 0,-21-43 1,18 48-214,-1 1 1,-1 1 0,0 0 0,-2 1 0,0 0 0,-1 1 0,-1 1 0,0 1-1,-1 1 1,-31-19 0,8 9-1517,-2 2 0,-1 3 0,-65-22 0,-23 4-3850</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44.282"/>
    </inkml:context>
    <inkml:brush xml:id="br0">
      <inkml:brushProperty name="width" value="0.025" units="cm"/>
      <inkml:brushProperty name="height" value="0.025" units="cm"/>
    </inkml:brush>
  </inkml:definitions>
  <inkml:trace contextRef="#ctx0" brushRef="#br0">0 46 19378,'0'0'13389,"18"-23"-17040,-6 12-3396,-1-1-9417</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37.409"/>
    </inkml:context>
    <inkml:brush xml:id="br0">
      <inkml:brushProperty name="width" value="0.025" units="cm"/>
      <inkml:brushProperty name="height" value="0.025" units="cm"/>
    </inkml:brush>
  </inkml:definitions>
  <inkml:trace contextRef="#ctx0" brushRef="#br0">2 29 14350,'0'0'8685,"-1"13"-7895,0 52 71,3 0 1,11 66-1,-9-111-611,12 57 1041,-14-70-1030,0 0-1,0-1 1,1 0 0,0 1-1,0-1 1,0 0-1,1 0 1,7 9-1,-10-14-220,1 0-1,-1 0 0,1 1 1,-1-1-1,1 0 0,0 0 1,-1-1-1,1 1 0,0 0 1,0 0-1,-1-1 0,1 1 1,0-1-1,0 0 0,0 1 1,0-1-1,0 0 0,-1 0 1,1 0-1,0-1 0,0 1 1,0 0-1,0-1 0,0 1 1,-1-1-1,1 1 0,0-1 1,0 0-1,-1 0 0,1 0 1,-1 0-1,1 0 0,0 0 1,-1 0-1,2-2 0,6-5 172,0 0 0,-1-1 0,0 0 0,8-12 0,-16 21-210,28-37-1,-3-2 0,-1 0 0,-2-1 0,-1-1 0,-3-1 0,-1-1 0,20-84 0,-36 125-790,-2 10-1416,-1 12-5459,0-6-3070</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38.280"/>
    </inkml:context>
    <inkml:brush xml:id="br0">
      <inkml:brushProperty name="width" value="0.025" units="cm"/>
      <inkml:brushProperty name="height" value="0.025" units="cm"/>
    </inkml:brush>
  </inkml:definitions>
  <inkml:trace contextRef="#ctx0" brushRef="#br0">238 46 14638,'0'0'6411,"4"-8"-3432,14-25-507,-14 31 1372,-5 9-3104,-3 13-899,-16 24 477,-1 0-1,-51 78 1,-69 70 570,136-186-887,53-69-2262,78-126-14098,-80 103 13150,-38 70 3436,17-34 1702,-5 17 4996,-23 59-2291,2-7-3983,-31 116 1759,-7 34-492,34-137-3996,0 54-1</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38.621"/>
    </inkml:context>
    <inkml:brush xml:id="br0">
      <inkml:brushProperty name="width" value="0.025" units="cm"/>
      <inkml:brushProperty name="height" value="0.025" units="cm"/>
    </inkml:brush>
  </inkml:definitions>
  <inkml:trace contextRef="#ctx0" brushRef="#br0">0 514 11307,'0'0'18898,"57"-53"-18770,-32 42-192,1-3-1826,-5-4-2787,-4-2-2625</inkml:trace>
  <inkml:trace contextRef="#ctx0" brushRef="#br0" timeOffset="1">49 23 19314,'0'0'8072,"46"-22"-23415</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38.951"/>
    </inkml:context>
    <inkml:brush xml:id="br0">
      <inkml:brushProperty name="width" value="0.025" units="cm"/>
      <inkml:brushProperty name="height" value="0.025" units="cm"/>
    </inkml:brush>
  </inkml:definitions>
  <inkml:trace contextRef="#ctx0" brushRef="#br0">0 1 17328,'0'0'12428,"5"52"-11659,-1-49-609,2-3-192,2 0-1666,-5 0-2466,-3-5-1889,0-9-8777</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40.466"/>
    </inkml:context>
    <inkml:brush xml:id="br0">
      <inkml:brushProperty name="width" value="0.025" units="cm"/>
      <inkml:brushProperty name="height" value="0.025" units="cm"/>
    </inkml:brush>
  </inkml:definitions>
  <inkml:trace contextRef="#ctx0" brushRef="#br0">1 0 20756,'0'0'2178</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40.824"/>
    </inkml:context>
    <inkml:brush xml:id="br0">
      <inkml:brushProperty name="width" value="0.025" units="cm"/>
      <inkml:brushProperty name="height" value="0.025" units="cm"/>
    </inkml:brush>
  </inkml:definitions>
  <inkml:trace contextRef="#ctx0" brushRef="#br0">23 24 8584,'0'0'22838,"-22"35"-22646,29-39-576,6-10-1795,-1-4-3586,0-5-6406</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49.156"/>
    </inkml:context>
    <inkml:brush xml:id="br0">
      <inkml:brushProperty name="width" value="0.025" units="cm"/>
      <inkml:brushProperty name="height" value="0.025" units="cm"/>
    </inkml:brush>
  </inkml:definitions>
  <inkml:trace contextRef="#ctx0" brushRef="#br0">226 36 10025,'0'0'11168,"8"-6"-9566,25-17 106,-32 19 2724,-9 2-3169,-12 1-1096,19 1 20,-12 2-28,0 0 0,0 1 0,0 0 0,1 0-1,-1 2 1,1-1 0,-12 8 0,15-8-73,0 0 0,1 1 0,-1 1 0,2-1-1,-1 1 1,0 1 0,1-1 0,0 1-1,1 0 1,-8 10 0,13-16-87,1 1 0,-1-1 1,0 1-1,0-1 0,1 0 0,-1 1 0,1-1 1,-1 1-1,1-1 0,0 1 0,0 0 0,-1-1 0,1 1 1,0-1-1,0 1 0,1 0 0,-1-1 0,0 1 1,0-1-1,1 1 0,-1-1 0,1 1 0,-1-1 1,1 1-1,0-1 0,0 0 0,-1 1 0,1-1 1,0 0-1,0 0 0,0 1 0,0-1 0,1 0 1,-1 0-1,0 0 0,0 0 0,3 1 0,6 4-18,0-1-1,0-1 1,1 1-1,16 3 0,-2 1-49,-14-4 0,0 0 0,0 1-1,-1 0 1,0 1-1,0 0 1,16 15-1,-24-21 72,0 1-1,-1 0 1,1-1-1,-1 1 1,1 0-1,-1 0 1,1 0-1,-1-1 1,0 2-1,0-1 1,0 0-1,0 0 1,0 0-1,-1 0 1,1 1-1,-1-1 1,1 0-1,-1 0 1,0 1-1,0-1 1,0 0-1,0 1 1,0-1-1,0 0 1,-1 1-1,1-1 1,-1 0-1,0 0 1,1 1-1,-1-1 1,0 0-1,0 0 1,0 0-1,-1 0 1,1 0-1,-1 0 1,1-1-1,-1 1 1,1 0-1,-1-1 1,0 1-1,-3 1 1,-3 3 35,0-1 0,0 0 1,-1 0-1,0-1 1,0 0-1,0 0 0,0-1 1,-1-1-1,-16 3 0,-4-1 86,-55-1 0,86-3-164,-1 0 0,1-1 1,-1 1-1,0 0 0,1-1 0,-1 1 0,0 0 0,1-1 0,-1 1 1,0-1-1,1 1 0,-1 0 0,0-1 0,0 1 0,1-1 1,-1 1-1,0-1 0,0 1 0,0-1 0,0 1 0,0-1 1,0 1-1,0-1 0,0 1 0,0-1 0,0 1 0,0-1 1,0 1-1,0-1 0,0 1 0,0-1 0,0 1 0,0-1 1,-1 1-1,1-1 0,0 1 0,0-1 0,-1 1 0,1-1 1,0 1-1,-1 0 0,1-1 0,0 1 0,-1 0 0,1-1 1,-1 1-1,1 0 0,-1-1 0,1 1 0,-1 0 0,1 0 1,0 0-1,-1-1 0,1 1 0,-1 0 0,0 0 0,52-5-14186,-48 5 12642,18 0-10095</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0.350"/>
    </inkml:context>
    <inkml:brush xml:id="br0">
      <inkml:brushProperty name="width" value="0.025" units="cm"/>
      <inkml:brushProperty name="height" value="0.025" units="cm"/>
    </inkml:brush>
  </inkml:definitions>
  <inkml:trace contextRef="#ctx0" brushRef="#br0">49 1 11307,'-1'5'9265,"0"7"-4834,-8 44-1931,-1-28-1811,4-14-552,1-1 0,1 1 0,0 0 0,1 0 0,-3 26 0,7-39-166,-1-1 0,0 0 0,0 1 0,0-1 0,0 1 0,0-1 0,1 0 0,-1 1 0,0-1 0,0 0-1,1 1 1,-1-1 0,0 0 0,1 1 0,-1-1 0,0 0 0,1 0 0,-1 1 0,0-1 0,1 0 0,-1 0 0,0 0 0,1 0 0,-1 1 0,1-1 0,-1 0 0,0 0 0,1 0-1,-1 0 1,1 0 0,-1 0 0,1 0 0,-1 0 0,0 0 0,1 0 0,-1 0 0,1 0 0,-1-1 0,0 1 0,1 0 0,-1 0 0,0 0 0,1 0 0,-1-1 0,1 1-1,-1 0 1,0 0 0,1-1 0,-1 1 0,21-14-2687,13-34-7843,-16 17 885</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0.726"/>
    </inkml:context>
    <inkml:brush xml:id="br0">
      <inkml:brushProperty name="width" value="0.025" units="cm"/>
      <inkml:brushProperty name="height" value="0.025" units="cm"/>
    </inkml:brush>
  </inkml:definitions>
  <inkml:trace contextRef="#ctx0" brushRef="#br0">131 1 13773,'0'0'8840,"-20"59"-6854,7-31-416,5 2-65,0-3-512,6-3-256,2-2-449,0-7-160,0-2-224,0-5-1313,2-4-1762</inkml:trace>
  <inkml:trace contextRef="#ctx0" brushRef="#br0" timeOffset="1">0 144 11115,'0'0'17456,"55"-29"-17168,-28 23-256,4-2-32,-2-2-2306,-4-5-3299,-2-4-5638</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1.055"/>
    </inkml:context>
    <inkml:brush xml:id="br0">
      <inkml:brushProperty name="width" value="0.025" units="cm"/>
      <inkml:brushProperty name="height" value="0.025" units="cm"/>
    </inkml:brush>
  </inkml:definitions>
  <inkml:trace contextRef="#ctx0" brushRef="#br0">105 0 19218,'0'0'8264,"0"52"-6919,0-28-672,2 3-545,-1-2-64,2 0-32,-1-4-608,0-2-578,-2-4-639,0-3-545,-2-6-1538,-6-6-1537,-1 0-4260</inkml:trace>
  <inkml:trace contextRef="#ctx0" brushRef="#br0" timeOffset="1">0 124 12107,'0'0'14927,"54"-7"-14159,-23 7-576,2 0-159,4-4-290,1-1-2401,0-7-2851,-2-3-4869</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1.423"/>
    </inkml:context>
    <inkml:brush xml:id="br0">
      <inkml:brushProperty name="width" value="0.025" units="cm"/>
      <inkml:brushProperty name="height" value="0.025" units="cm"/>
    </inkml:brush>
  </inkml:definitions>
  <inkml:trace contextRef="#ctx0" brushRef="#br0">181 5 18033,'0'0'9492,"-8"-2"-8681,3 1-795,0 0 1,0 1-1,0 0 0,0 0 0,0 0 1,0 1-1,0-1 0,1 1 1,-1 0-1,0 1 0,0-1 0,1 1 1,-1 0-1,1 0 0,-1 0 0,1 1 1,0-1-1,0 1 0,0 0 1,-7 7-1,7-6 80,-1 0 1,1 0-1,0 0 1,0 0-1,1 1 1,-7 9-1,10-14-81,-1 1-1,1 0 0,0 0 0,-1 0 0,1 0 0,0 0 1,-1 0-1,1 0 0,0 0 0,0 1 0,0-1 0,0 0 1,0 0-1,0 0 0,0 0 0,0 0 0,1 0 0,-1 0 1,0 0-1,1 0 0,-1 0 0,1 0 0,-1 0 0,1 0 1,-1 0-1,1-1 0,-1 1 0,1 0 0,0 0 0,-1 0 1,1-1-1,0 1 0,0 0 0,0-1 0,0 1 1,0-1-1,0 1 0,-1-1 0,1 1 0,0-1 0,0 0 1,0 0-1,1 1 0,0-1 0,33 11 21,-23-8-416,-1 0 0,0 1 0,0 1 0,0-1 0,-1 1 0,13 9 0,-20-12 361,-1 0-1,0 0 1,1 0 0,-1 1 0,0-1-1,-1 1 1,1-1 0,0 1 0,-1 0-1,1 0 1,-1 0 0,0 0 0,0 0 0,0 0-1,0 0 1,-1 0 0,1 0 0,-1 0-1,0 0 1,0 0 0,0 0 0,0 1-1,0-1 1,-1 0 0,0 0 0,1 0-1,-1 0 1,-2 5 0,0-2 245,0 0-1,0 0 1,0 0 0,-1-1-1,0 1 1,0-1 0,0 0 0,-1 0-1,0 0 1,0-1 0,0 0-1,0 0 1,-11 6 0,8-5 91,-1 0 1,0-1-1,0 0 1,0 0 0,0-1-1,-1 0 1,1-1-1,-18 2 1,26-3-434,0-1-1,0 0 1,0 0 0,0 1-1,0-1 1,0 0 0,0 0 0,0 0-1,0 0 1,0 0 0,0 0-1,0 0 1,0-1 0,0 1 0,0 0-1,0 0 1,0-1 0,0 1-1,0-1 1,0 1 0,1-1-1,-1 1 1,0-1 0,0 1 0,0-1-1,1 0 1,-1 1 0,0-1-1,1 0 1,-1 0 0,1 0-1,-1 1 1,1-1 0,-1 0 0,1 0-1,-1-2 1,1 2-329,1-1-1,-1 1 1,1-1 0,0 1-1,-1-1 1,1 1 0,0 0-1,0-1 1,0 1 0,0 0-1,0 0 1,0 0 0,0-1-1,1 1 1,-1 0 0,0 1-1,1-1 1,-1 0 0,0 0-1,1 1 1,-1-1-1,4 0 1,16-6-14032</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1.828"/>
    </inkml:context>
    <inkml:brush xml:id="br0">
      <inkml:brushProperty name="width" value="0.025" units="cm"/>
      <inkml:brushProperty name="height" value="0.025" units="cm"/>
    </inkml:brush>
  </inkml:definitions>
  <inkml:trace contextRef="#ctx0" brushRef="#br0">187 6 18289,'0'0'10207,"-11"0"-8530,-3-2-1264,-54-1 824,65 3-1207,-1 0 1,0 0 0,0 0-1,0 1 1,1-1 0,-1 1-1,0 0 1,1 0 0,-1 0-1,0 1 1,1 0 0,0-1-1,-1 1 1,1 0 0,-4 3-1,7-4-37,0-1 0,-1 1-1,1 0 1,-1-1 0,1 1-1,0-1 1,0 1 0,-1 0 0,1-1-1,0 1 1,0 0 0,0 0-1,0-1 1,0 1 0,0 0-1,0-1 1,0 1 0,0 0 0,0 0-1,0-1 1,0 1 0,0 0-1,0-1 1,1 1 0,-1 0 0,0-1-1,1 1 1,-1 0 0,0-1-1,1 1 1,-1-1 0,1 1-1,-1-1 1,1 1 0,-1-1 0,1 1-1,-1-1 1,1 1 0,0-1-1,-1 0 1,1 1 0,0-1-1,-1 0 1,1 0 0,0 1 0,-1-1-1,1 0 1,0 0 0,47 15-1336,-32-10 689,-13-4 611,-1 0 0,1 0 0,-1 0-1,1 0 1,-1 0 0,1 1 0,-1-1 0,0 1 0,0 0 0,1 0-1,-1 0 1,-1 0 0,1 0 0,0 0 0,0 0 0,-1 1-1,1-1 1,-1 1 0,0-1 0,0 1 0,0-1 0,0 1 0,1 4-1,-2-4 125,0 0-1,0 0 0,0 0 1,-1 0-1,1 0 0,-1 0 1,0 0-1,0 0 0,0 0 1,0 0-1,-1 0 0,1 0 1,-1-1-1,1 1 0,-1-1 0,0 1 1,0-1-1,0 1 0,0-1 1,-1 0-1,-2 2 0,-1 1 69,-1 0-1,1-1 0,-1 0 1,0 0-1,-1 0 0,1-1 1,0 0-1,-1-1 0,0 0 1,0 0-1,1 0 0,-1-1 1,-15 0-1,23-1-166,0 0 0,0 0 0,-1 0 0,1 0 0,0 0 0,-1 0 0,1 0 0,0 0 0,0 0 0,-1 0 0,1 0 0,0 0 0,0 0 0,-1 0 0,1 0 0,0-1 0,0 1 0,0 0 0,-1 0 0,1 0-1,0 0 1,0-1 0,0 1 0,-1 0 0,1 0 0,0 0 0,0-1 0,0 1 0,0 0 0,0 0 0,-1-1 0,1 1 0,0 0 0,0 0 0,0-1 0,0 1 0,0 0 0,0-1 0,0 1 0,5-15-1954,11-11-4581,4 1-2362</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2.191"/>
    </inkml:context>
    <inkml:brush xml:id="br0">
      <inkml:brushProperty name="width" value="0.025" units="cm"/>
      <inkml:brushProperty name="height" value="0.025" units="cm"/>
    </inkml:brush>
  </inkml:definitions>
  <inkml:trace contextRef="#ctx0" brushRef="#br0">63 1 16816,'0'0'6822,"-17"66"-4323,13-42-321,1 2-1121,3 0-609,0-2-320,0-1-64,0-3-800,4-4-1506,-2-7-1858,1-4-2210</inkml:trace>
  <inkml:trace contextRef="#ctx0" brushRef="#br0" timeOffset="1">0 118 16047,'0'0'11563,"52"-16"-11114,-23 13-385,1 0-32,-2-2-32,-3 0-1250,0-5-2401,-5-3-3844</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2.533"/>
    </inkml:context>
    <inkml:brush xml:id="br0">
      <inkml:brushProperty name="width" value="0.025" units="cm"/>
      <inkml:brushProperty name="height" value="0.025" units="cm"/>
    </inkml:brush>
  </inkml:definitions>
  <inkml:trace contextRef="#ctx0" brushRef="#br0">1 1 19282,'0'0'13485,"0"65"-13485,0-34 0,0 5 0,0-2 0,1 0 0,1-5 0,3-4-2114,-1-7-1505,-2-8-1378</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2.908"/>
    </inkml:context>
    <inkml:brush xml:id="br0">
      <inkml:brushProperty name="width" value="0.025" units="cm"/>
      <inkml:brushProperty name="height" value="0.025" units="cm"/>
    </inkml:brush>
  </inkml:definitions>
  <inkml:trace contextRef="#ctx0" brushRef="#br0">1 39 12107,'0'0'18226,"62"-16"-17586,-38 15-383,4-1-161,-2 0-64,-1-2-993,0-1-3363,1-4-4837</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3.512"/>
    </inkml:context>
    <inkml:brush xml:id="br0">
      <inkml:brushProperty name="width" value="0.025" units="cm"/>
      <inkml:brushProperty name="height" value="0.025" units="cm"/>
    </inkml:brush>
  </inkml:definitions>
  <inkml:trace contextRef="#ctx0" brushRef="#br0">203 30 10890,'0'0'16587,"-10"-6"-16246,7 3-301,-1 1 0,0-1 0,1 1 0,-1 0-1,0 0 1,0 0 0,-1 1 0,1-1 0,0 1-1,0 0 1,-1 0 0,1 0 0,-1 1 0,1 0 0,0 0-1,-1 0 1,1 0 0,-1 1 0,1-1 0,0 1-1,-1 0 1,1 1 0,-7 2 0,9-3-15,-51 25 828,51-25-830,0 0 1,1 0-1,-1 0 0,0 0 1,0 0-1,1 1 1,-1-1-1,0 0 0,1 1 1,0 0-1,-1-1 1,1 1-1,0 0 0,0-1 1,0 1-1,0 0 1,0 0-1,0 0 0,0 0 1,1 0-1,-1 0 0,1 0 1,-1 0-1,1 3 1,2-3-16,0-1 0,0 1 1,0-1-1,0 0 1,0 0-1,0 0 0,1 0 1,-1-1-1,0 1 1,1 0-1,-1-1 0,0 0 1,1 1-1,-1-1 1,1 0-1,2-1 0,1 2 15,8 0-28,0 1-1,0 1 0,0 0 1,0 1-1,0 1 1,-1 0-1,1 0 1,20 13-1,-29-14-1,0-1 0,-1 1-1,1 0 1,-1 0 0,0 1 0,0-1-1,0 1 1,-1 0 0,0 0 0,1 0-1,-2 0 1,1 0 0,-1 1 0,0-1-1,0 1 1,0 0 0,-1 0-1,0-1 1,0 1 0,0 0 0,-1 0-1,0 0 1,-1 10 0,1-13 54,-1 0-1,0 0 1,-1 1 0,1-1-1,0 0 1,-1 0 0,0-1-1,1 1 1,-1 0 0,0-1-1,-1 1 1,1-1 0,0 1-1,-1-1 1,1 0-1,-1 0 1,0 0 0,0 0-1,0-1 1,0 1 0,0-1-1,0 0 1,0 0 0,0 0-1,0 0 1,0 0 0,-5 0-1,-3 1 138,-1 0-1,1 0 0,-1-1 0,1-1 1,-1 0-1,-20-3 0,5-9-162,27 12-24,-1 0 0,0 0 0,1-1 0,-1 1 1,0 0-1,1-1 0,-1 1 0,0 0 0,1-1 0,-1 1 0,1-1 0,-1 1 0,1-1 0,-1 1 0,1-1 0,-1 1 0,1-1 0,-1 0 0,1 1 0,0-1 0,-1 0 0,1 1 0,0-1 0,0 0 0,-1 1 0,1-1 0,0 0 0,0 1 0,0-1 0,0 0 0,0 0 0,0 1 1,0-1-1,0 0 0,0 0 0,4-1-728,0 2 1,0-1-1,-1 0 1,1 1 0,0 0-1,0 0 1,-1 0-1,1 0 1,6 1 0,1 0-2739,21-1-6525</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5:54.366"/>
    </inkml:context>
    <inkml:brush xml:id="br0">
      <inkml:brushProperty name="width" value="0.025" units="cm"/>
      <inkml:brushProperty name="height" value="0.025" units="cm"/>
    </inkml:brush>
  </inkml:definitions>
  <inkml:trace contextRef="#ctx0" brushRef="#br0">19 36 11243,'0'0'16292,"-2"13"-15646,1-11-612,-4 27 617,0 0-1,0 49 1,5-77-615,0 0 1,0 0-1,1 0 0,-1 0 0,1 0 1,-1 0-1,1-1 0,-1 1 1,1 0-1,-1 0 0,1-1 0,-1 1 1,1 0-1,0 0 0,0-1 0,-1 1 1,1-1-1,0 1 0,0-1 0,0 1 1,0-1-1,-1 0 0,1 1 0,0-1 1,0 0-1,0 0 0,0 1 0,0-1 1,0 0-1,0 0 0,0 0 0,0 0 1,0 0-1,0 0 0,0-1 0,0 1 1,0 0-1,0 0 0,1-1 0,42-13 975,-26 4-999,-1-1-1,0-1 1,-1 0-1,-1-1 1,0-1 0,0-1-1,-1 0 1,-1 0-1,-1-1 1,0-1-1,11-21 1,-42 112-12,17-68-17,-2 8-444,0 1 0,-4 28-1,7-42 346,1 1 0,-1 0-1,1 0 1,0-1 0,-1 1 0,1 0-1,0 0 1,1 0 0,-1-1-1,0 1 1,0 0 0,1 0 0,-1-1-1,1 1 1,-1 0 0,1-1-1,0 1 1,0 0 0,0-1 0,-1 1-1,2-1 1,-1 1 0,0-1-1,0 0 1,0 0 0,1 1 0,-1-1-1,0 0 1,1 0 0,-1 0-1,1 0 1,0 0 0,2 1 0,23-1-6990</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29.558"/>
    </inkml:context>
    <inkml:brush xml:id="br0">
      <inkml:brushProperty name="width" value="0.025" units="cm"/>
      <inkml:brushProperty name="height" value="0.025" units="cm"/>
    </inkml:brush>
  </inkml:definitions>
  <inkml:trace contextRef="#ctx0" brushRef="#br0">6 1 6983,'0'0'4623,"-1"9"-1821,0 1-2368,-1 3 465,1 1 1,1-1 0,0 0 0,3 26-1,-2-35-790,-1 0-1,1-1 0,1 1 0,-1 0 1,0-1-1,1 1 0,0-1 1,-1 0-1,1 1 0,1-1 1,-1 0-1,0 0 0,1 0 0,0 0 1,-1-1-1,1 1 0,0-1 1,0 0-1,1 1 0,-1-1 0,0-1 1,1 1-1,-1 0 0,5 0 1,8 2 136,0 0 1,0-2-1,0 0 1,0-1-1,0 0 1,20-3-1,98-15 651,-111 13-889,4 0 14,144-18 125,-149 20-134,-1 1 0,1 2 0,-1 0 0,1 1 1,37 9-1,-52-8 4,1-1 1,-2 1-1,1 0 0,0 0 1,-1 0-1,1 1 0,-1 0 1,0 1-1,0-1 0,-1 1 1,1 0-1,-1 1 0,8 10 1,-3 0 369,-1 0 0,-1 0 0,13 35 0,12 26 1193,-31-74-1490,0 0 0,1 0-1,-1 0 1,0 0-1,1-1 1,0 1 0,0-1-1,0 0 1,0 1 0,0-1-1,0 0 1,0-1-1,1 1 1,-1-1 0,1 1-1,-1-1 1,1 0-1,-1-1 1,1 1 0,0 0-1,0-1 1,-1 0 0,1 0-1,0 0 1,-1 0-1,1-1 1,0 1 0,-1-1-1,1 0 1,0 0-1,-1-1 1,7-2 0,-3 1-460,-1 0 0,0 0 0,1-1 0,-1 0 0,0 0 0,-1 0-1,10-9 1,-12 10-557,0 0-1,0-1 0,-1 1 0,1-1 1,-1 0-1,1 0 0,-1 1 0,0-1 0,-1-1 1,1 1-1,-1 0 0,1-5 0,-1-9-9128</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29.884"/>
    </inkml:context>
    <inkml:brush xml:id="br0">
      <inkml:brushProperty name="width" value="0.025" units="cm"/>
      <inkml:brushProperty name="height" value="0.025" units="cm"/>
    </inkml:brush>
  </inkml:definitions>
  <inkml:trace contextRef="#ctx0" brushRef="#br0">0 260 15118,'0'0'4848,"14"-7"-3364,34-20-833,2 3 0,58-20 1,-79 34-570,1 1 1,0 2 0,0 0 0,0 3-1,60-3 1,-86 8 85,0-1 0,1 1 0,-1 0 0,0 0 0,0 1 0,0-1 0,0 1 0,0 0 0,0 0 0,0 0 0,0 1 0,-1-1 0,1 1 0,-1 0 0,0 0 0,0 0 0,0 0 0,0 0 0,0 1 0,3 5 0,-4-5 9,1 0 0,0 0 0,0 0 0,0-1 0,0 1 0,1-1 0,-1 0 0,1 0 0,0 0 0,0-1 0,0 1 0,0-1 0,1 0 0,-1 0 0,0 0 0,1-1 0,0 1 0,-1-1 0,6 0 0,11-1 45,0 0 0,-1-2 0,1-1 1,-1 0-1,1-1 0,-1-2 0,38-14 0,-12-1-309,0-1 0,45-31 0,-80 47-94,-7 4-6,1-1 0,-1 1 0,0 0 0,0-1 0,-1 0 1,1 0-1,0 0 0,-1 0 0,0-1 0,0 1 0,0-1 0,0 0 1,3-5-1,-6 8 5,0 1 0,0-1 1,0 0-1,0 1 0,0-1 0,0 0 1,0 1-1,0-1 0,0 1 0,-1-1 1,1 1-1,0-1 0,0 0 1,0 1-1,-1-1 0,1 1 0,0-1 1,-1 1-1,1-1 0,-1 1 0,1-1 1,0 1-1,-1 0 0,1-1 1,-1 1-1,1 0 0,-1-1 0,1 1 1,-1 0-1,1-1 0,-1 1 0,0 0 1,-3-2-1221,-12-9-6248</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0.840"/>
    </inkml:context>
    <inkml:brush xml:id="br0">
      <inkml:brushProperty name="width" value="0.025" units="cm"/>
      <inkml:brushProperty name="height" value="0.025" units="cm"/>
    </inkml:brush>
  </inkml:definitions>
  <inkml:trace contextRef="#ctx0" brushRef="#br0">0 10 8488,'0'0'7634,"5"10"-6182,2 2-1222,-1 0 0,2 0 0,0-1 0,0 0 0,1 0 0,0-1 0,1 0 0,0-1 0,0 0 1,1 0-1,1-1 0,-1-1 0,1 0 0,0 0 0,1-1 0,0-1 0,0 0 0,0-1 0,0 0 0,21 3 0,11-4 87,0-2 1,0-2-1,0-1 0,78-16 1,178-58-192,-62 14-702,-184 49 408,1 2-1,0 3 0,0 3 1,78 2-1,-120 5 364,0 0-1,0 1 1,0 1 0,0 1 0,-1 0-1,16 8 1,-15-7 68,0 0 0,0 0 0,1-2 0,-1 0 0,21 3 0,26-3 218,65-5 1,10-1-986,-133 3 593,0-1 0,0 1-1,0 0 1,0-1-1,-1 1 1,1 1-1,0-1 1,-1 0 0,1 1-1,-1-1 1,1 1-1,-1 0 1,0 0-1,1 0 1,-1 0 0,0 0-1,0 0 1,-1 0-1,1 1 1,2 3 0,-2-2 119,1-1 1,-1 0 0,1 0 0,-1 0 0,1 0 0,0 0 0,1 0 0,-1-1 0,0 0 0,6 3 0,1-1 16,1-1 0,0-1 1,-1 1-1,1-2 0,0 0 0,22 0 0,66-8 258,-97 7-476,103-17 155,-79 11-357,1 1-1,0 1 1,0 1 0,0 1 0,1 2 0,-1 1 0,45 7 0,-63-5 209,0 0-1,0 1 0,0 0 0,0 1 1,-1 0-1,9 7 0,-9-7 120,-1 0 0,1 0 1,1 0-1,-1-1 0,1 0 0,0-1 0,9 3 1,-4-3-151,0-1 0,1-1 1,-1 0-1,1-1 1,0-1-1,-1 0 0,0-1 1,22-5-1,-24 4-1368,1-1-1,-1-1 1,0 0 0,0-1 0,18-12-1,14-15-11154</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1.769"/>
    </inkml:context>
    <inkml:brush xml:id="br0">
      <inkml:brushProperty name="width" value="0.025" units="cm"/>
      <inkml:brushProperty name="height" value="0.025" units="cm"/>
    </inkml:brush>
  </inkml:definitions>
  <inkml:trace contextRef="#ctx0" brushRef="#br0">368 8 13677,'-8'-6'5563,"-16"5"-3344,18 1-1550,-8 1 1,-1 0 1,0 0-1,0 2 1,1 0-1,-24 8 1,22-5-430,-1 1 0,1 1 0,1 0 0,0 1 1,0 0-1,1 2 0,-23 20 0,35-30-245,0 1 0,0 0 0,0 0 0,0 0 0,1 0 0,-1 0 0,1 0 0,0 1 0,-1-1 1,1 0-1,0 1 0,1-1 0,-1 1 0,0-1 0,0 6 0,1-7-24,0 0 1,1 0-1,-1 1 1,0-1-1,1 0 1,-1 0-1,1 0 0,0 1 1,-1-1-1,1 0 1,0 0-1,0 0 1,0 0-1,0 0 1,-1 0-1,1 0 0,0-1 1,1 1-1,-1 0 1,0 0-1,0-1 1,0 1-1,0-1 0,1 1 1,-1-1-1,0 0 1,0 1-1,1-1 1,-1 0-1,0 0 1,3 0-1,43 6-1050,-30-5 902,-1 0-1,1 2 1,-1 0-1,17 5 1,-30-7 170,0 1 1,1-1-1,-1 0 1,0 1-1,0-1 1,0 1-1,0 0 1,-1 0-1,1 0 1,-1 1-1,1-1 1,-1 1-1,0-1 1,1 1-1,-1 0 1,-1-1-1,1 1 1,0 0-1,-1 0 1,1 1-1,-1-1 1,0 0-1,0 0 1,1 7-1,-2-1 172,0 0 0,-1-1 1,1 1-1,-2 0 0,1-1 0,-1 1 1,-1-1-1,1 1 0,-2-1 0,1 0 1,-1 0-1,0-1 0,0 1 0,-1-1 0,0 0 1,-1 0-1,1 0 0,-1-1 0,-12 10 1,4-4 189,0 0 1,0-2-1,-1 0 1,0 0 0,-1-1-1,0-1 1,-1-1 0,-31 10-1,46-17-313,0 1 0,-1-1 0,1 1 0,-1-1 0,1 0 0,-1 0 0,1 0-1,-1 0 1,1 0 0,-4-1 0,5 1-88,0 0 1,1-1-1,-1 1 0,1 0 0,-1 0 1,0-1-1,1 1 0,-1-1 0,1 1 1,-1 0-1,1-1 0,-1 1 0,1-1 1,0 1-1,-1-1 0,1 1 1,-1-1-1,1 0 0,0 1 0,0-1 1,-1 1-1,1-1 0,0 0 0,0 1 1,-1-2-1,2-1-279,-1 0 0,1 0 0,-1 0 0,1 1 0,0-1 0,0 0 0,0 0 1,0 1-1,0-1 0,1 0 0,-1 1 0,1-1 0,0 1 0,0 0 0,0 0 0,2-3 0,57-53-9114,-25 26 2279</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2.206"/>
    </inkml:context>
    <inkml:brush xml:id="br0">
      <inkml:brushProperty name="width" value="0.025" units="cm"/>
      <inkml:brushProperty name="height" value="0.025" units="cm"/>
    </inkml:brush>
  </inkml:definitions>
  <inkml:trace contextRef="#ctx0" brushRef="#br0">55 0 14798,'0'0'4164,"-1"14"-2370,-21 139 2326,9-82-2531,-5 127-1,18-77 489,0-121-2068,0 0 1,0 1-1,0-1 1,0 0-1,0 0 1,0 1 0,0-1-1,0 0 1,0 0-1,0 1 1,0-1-1,0 0 1,0 0-1,0 1 1,0-1-1,0 0 1,0 0-1,1 1 1,-1-1-1,0 0 1,0 0-1,0 0 1,0 1-1,0-1 1,1 0-1,-1 0 1,0 0-1,0 0 1,0 1 0,1-1-1,-1 0 1,0 0-1,0 0 1,0 0-1,1 0 1,-1 0-1,0 0 1,0 0-1,1 1 1,-1-1-1,0 0 1,0 0-1,1 0 1,-1 0-1,0 0 1,0 0-1,1 0 1,-1-1-1,0 1 1,0 0 0,1 0-1,-1 0 1,0 0-1,0 0 1,0 0-1,1 0 1,-1 0-1,0-1 1,0 1-1,0 0 1,1 0-1,-1 0 1,0 0-1,0-1 1,1 1-1,10-15 580,9-28-301,-2-2-1,-2 0 1,-2 0-1,14-84 1,9-30-658,-36 156 328,0 0 1,1 0-1,-1 0 1,1 0-1,-1 0 1,1 0-1,0 1 0,0-1 1,0 1-1,1-1 1,-1 1-1,1 0 1,-1 0-1,1 0 1,0 0-1,5-3 1,-6 4 21,-1 0 0,1 1 0,0-1 1,0 1-1,-1-1 0,1 1 0,0-1 1,0 1-1,0 0 0,0 0 0,-1 0 1,1 0-1,0 0 0,0 1 0,0-1 1,-1 0-1,1 1 0,0 0 0,0-1 1,-1 1-1,1 0 0,0 0 0,-1 0 0,1 0 1,-1 0-1,1 0 0,-1 0 0,0 0 1,1 1-1,1 1 0,-2-1 13,0-1 1,0 1-1,0-1 0,0 1 1,0-1-1,0 1 0,0 0 1,-1 0-1,1-1 1,0 1-1,-1 0 0,0 0 1,1 0-1,-1 0 0,0-1 1,0 1-1,0 0 0,0 0 1,0 0-1,-1 0 0,0 3 1,0-2 19,-1 1 0,1-1 1,-1 0-1,0-1 1,0 1-1,0 0 1,0 0-1,-1-1 0,1 1 1,-1-1-1,-3 2 1,-7 5 252,0 0 0,-1-1 1,-28 11-1,41-19-257,-56 19 561,38-16-4786,50-3-800,4 1-1933,68-8 0,-55-2-306</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2.939"/>
    </inkml:context>
    <inkml:brush xml:id="br0">
      <inkml:brushProperty name="width" value="0.025" units="cm"/>
      <inkml:brushProperty name="height" value="0.025" units="cm"/>
    </inkml:brush>
  </inkml:definitions>
  <inkml:trace contextRef="#ctx0" brushRef="#br0">73 177 9641,'0'0'4426,"3"-9"-140,1-1-2959,-2 6-814,-1 1 0,1-1 0,-1 0-1,0 0 1,0 0 0,0-1-1,-1 1 1,1 0 0,-1-5-1,0 8-429,0 1-1,0-1 0,0 0 0,-1 0 0,1 0 0,0 1 0,0-1 0,0 0 1,-1 0-1,1 1 0,0-1 0,-1 0 0,1 1 0,-1-1 0,1 0 0,-1 1 1,1-1-1,-1 1 0,1-1 0,-1 1 0,0-1 0,1 1 0,-1-1 0,0 1 1,1-1-1,-1 1 0,0 0 0,1 0 0,-1-1 0,0 1 0,0 0 0,0 0 1,1 0-1,-1 0 0,0 0 0,0 0 0,1 0 0,-1 0 0,0 0 0,0 0 1,0 0-1,1 0 0,-1 1 0,-1-1 0,0 1 98,-1-1 0,1 1 0,-1 0 1,1-1-1,0 1 0,-1 1 0,1-1 0,0 0 1,0 0-1,0 1 0,-1-1 0,-1 4 0,0-1-181,1 0-1,0 1 0,0 0 1,0-1-1,0 1 1,1 0-1,0 0 1,0 1-1,0-1 0,1 0 1,0 0-1,0 1 1,0-1-1,1 1 1,-1-1-1,2 9 0,2-13 30,0-1 0,0 1 0,0 0 0,1-1 0,-1 0 0,0 0-1,0 0 1,1 0 0,-1 0 0,0-1 0,0 0 0,0 1-1,4-3 1,46-14 132,-39 12-172,-1 0-1,1 0 1,1 2-1,-1 0 1,1 0-1,-1 1 1,1 1 0,16 1-1,-29 1 53,0-1-1,0 1 0,0 0 1,-1 0-1,1 0 0,0 0 1,0 0-1,0 0 0,-1 1 1,1-1-1,-1 1 0,1-1 1,-1 1-1,0-1 0,1 1 1,-1 0-1,0 0 0,0 0 1,0 0-1,0-1 0,-1 1 1,1 0-1,0 1 0,-1-1 1,1 0-1,-1 0 0,0 0 1,0 0-1,0 0 0,0 0 1,0 0-1,0 0 0,-1 0 1,1 1-1,-1-1 0,1 0 1,-2 2-1,2-106-23,1 95-16,8-27 0,1 31 0,8 15 0,-10-7 0,0 0 0,0 0 0,0-1 0,0 0 0,0 0 0,1-1 0,0 0 0,0 0 0,0-1 0,0-1 0,0 1 0,0-1 0,0-1 0,0 0 0,1 0 0,-1-1 0,9-1 0,-1-1 0,-1 0 0,1 0 0,-1-2 0,0 0 0,-1 0 0,1-2 0,-1 0 0,22-14 0,-33 19 0,-1 0 0,0-1 0,1 1 0,-1-1 0,0 0 0,0 1 0,0-1 0,-1-1 0,1 1 0,-1 0 0,1-1 0,-1 1 0,0-1 0,-1 0 0,1 1 0,-1-1 0,1 0 0,0-5 0,-2 9 0,-1-1 0,1 1 0,0-1 0,0 1 0,0 0 0,-1-1 0,1 1 0,0-1 0,0 1 0,-1 0 0,1-1 0,0 1 0,-1 0 0,1-1 0,-1 1 0,1 0 0,0 0 0,-1-1 0,1 1 0,-1 0 0,1 0 0,0 0 0,-1 0 0,1 0 0,-1-1 0,1 1 0,-1 0 0,1 0 0,-1 0 0,1 0 0,-1 0 0,1 0 0,-1 1 0,1-1 0,0 0 0,-1 0 0,1 0 0,-1 0 0,1 0 0,-1 1 0,1-1 0,-1 0 0,-22 10 0,17-4 0,-1-1 0,1 1 0,0 0 0,0 0 0,1 0 0,0 1 0,0 0 0,0 0 0,1 0 0,0 1 0,1-1 0,-1 1 0,2 0 0,-1 0 0,-2 14 0,5-21 0,1 0 0,-1-1 0,0 1 0,1 0 0,-1-1 0,0 1 0,1 0 0,-1-1 0,1 1 0,-1-1 0,1 1 0,-1-1 0,1 1 0,0-1 0,-1 1 0,1-1 0,0 0 0,-1 1 0,1-1 0,0 0 0,-1 1 0,1-1 0,0 0 0,0 0 0,-1 0 0,1 0 0,0 0 0,0 0 0,-1 0 0,1 0 0,0 0 0,0 0 0,-1 0 0,1 0 0,0 0 0,0-1 0,0 1 0,35-8 0,39-32 0,6-3 0,-75 40 0,1 1 0,-1-1 0,0 2 0,1-1 0,-1 1 0,1 0 0,-1 0 0,1 1 0,0 0 0,11 1 0,-16 0 0,0 0 0,0 0 0,-1 1 0,1-1 0,0 0 0,-1 1 0,1-1 0,-1 1 0,1-1 0,-1 1 0,0 0 0,0-1 0,0 1 0,0 0 0,0 0 0,0 0 0,0 0 0,-1 0 0,1 0 0,-1 0 0,0 0 0,1 3 0,-1-2 0,1 0 0,0 0 0,0 0 0,0 0 0,0 0 0,0 0 0,1 0 0,-1 0 0,1-1 0,0 1 0,0-1 0,0 1 0,3 2 0,-1-3 4,-1 0 1,1-1-1,0 0 0,0 1 0,0-1 1,0-1-1,0 1 0,0-1 0,0 0 1,0 1-1,0-2 0,0 1 1,0 0-1,0-1 0,7-2 0,62-23-197,-58 20 35,41-21-6211,-30 13-464</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3.267"/>
    </inkml:context>
    <inkml:brush xml:id="br0">
      <inkml:brushProperty name="width" value="0.025" units="cm"/>
      <inkml:brushProperty name="height" value="0.025" units="cm"/>
    </inkml:brush>
  </inkml:definitions>
  <inkml:trace contextRef="#ctx0" brushRef="#br0">1 0 21300,'0'0'9513,"80"10"-9225,-35 2-191,9-3-65,2-3-353,-2 1-768,-5-5-1025,-12-2-1185,-18 0-2274</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3.639"/>
    </inkml:context>
    <inkml:brush xml:id="br0">
      <inkml:brushProperty name="width" value="0.025" units="cm"/>
      <inkml:brushProperty name="height" value="0.025" units="cm"/>
    </inkml:brush>
  </inkml:definitions>
  <inkml:trace contextRef="#ctx0" brushRef="#br0">0 27 18097,'0'0'4196,"74"2"-2498,-25-2-705,10-5-609,1-1-352,2 0-1057,-4-6-6246</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4.013"/>
    </inkml:context>
    <inkml:brush xml:id="br0">
      <inkml:brushProperty name="width" value="0.025" units="cm"/>
      <inkml:brushProperty name="height" value="0.025" units="cm"/>
    </inkml:brush>
  </inkml:definitions>
  <inkml:trace contextRef="#ctx0" brushRef="#br0">86 0 6022,'0'0'18930,"-52"69"-17521,37-37-224,4 0-416,4 3-449,7-4-192,0-2-64,15-2-64,6-3-768,2-1-1058,0-5-160,-10-3-1345,-4-1-1250,-9-2-5092</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4.358"/>
    </inkml:context>
    <inkml:brush xml:id="br0">
      <inkml:brushProperty name="width" value="0.025" units="cm"/>
      <inkml:brushProperty name="height" value="0.025" units="cm"/>
    </inkml:brush>
  </inkml:definitions>
  <inkml:trace contextRef="#ctx0" brushRef="#br0">0 473 15503,'0'0'12075,"69"-50"-11723,-10 41-191,13-2-97,0 0-32,-3 2-737,-7-1-1153,-15 0-384,-14-2-1057,-18-2-545,-12-3-3298</inkml:trace>
  <inkml:trace contextRef="#ctx0" brushRef="#br0" timeOffset="1">47 6 4773,'0'0'17072,"78"-5"-15086,-26 5-449,6 0-640,7 0-641,-2 0-160,-1 0-512,-7 0-1218,-11 0-1505,-9 0-3011,-10 2-5092</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4.922"/>
    </inkml:context>
    <inkml:brush xml:id="br0">
      <inkml:brushProperty name="width" value="0.025" units="cm"/>
      <inkml:brushProperty name="height" value="0.025" units="cm"/>
    </inkml:brush>
  </inkml:definitions>
  <inkml:trace contextRef="#ctx0" brushRef="#br0">1 8 12043,'0'0'16266,"4"-2"-13209,13-4-2548,-16 35-128,10 47-1,-5-43-249,-6-32-131,0 0 0,0 0 0,0 0 0,0 0 0,0 0 0,1 1 0,-1-1 0,1 0 0,-1 0 0,1 0 0,-1 0 0,1 0 0,-1-1 0,1 1 0,0 0 0,-1 0 0,1 0 0,0 0 0,0-1 0,0 1 0,-1 0 0,1-1 0,0 1 0,0-1 0,0 1 0,0-1 0,0 1 0,2-1 0,0 1 0,0-1 0,0 0 0,-1-1 0,1 1 0,0 0 0,-1-1 0,1 1 0,0-1 0,-1 0 0,1 0 0,3-2 0,6-3 0,0-1 0,0-1 0,15-12 0,17-25 0,-34 34 0,0 0 0,0 1 0,13-10 0,-21 59 0,-2 20 0,1-59-126,-1 0 0,0 1-1,1-1 1,-1 1 0,1-1 0,-1 0-1,1 0 1,-1 1 0,1-1 0,-1 0 0,1 0-1,-1 1 1,1-1 0,-1 0 0,1 0-1,0 0 1,-1 0 0,1 0 0,-1 0 0,1 0-1,-1 0 1,1 0 0,0 0 0,-1 0-1,1 0 1,-1-1 0,1 1 0,-1 0-1,1 0 1,-1-1 0,1 1 0,-1 0 0,1 0-1,-1-1 1,0 1 0,1-1 0,0 1-1,19-12-11091,-5-5-5534</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5.468"/>
    </inkml:context>
    <inkml:brush xml:id="br0">
      <inkml:brushProperty name="width" value="0.025" units="cm"/>
      <inkml:brushProperty name="height" value="0.025" units="cm"/>
    </inkml:brush>
  </inkml:definitions>
  <inkml:trace contextRef="#ctx0" brushRef="#br0">10 47 14638,'0'0'14590,"-3"11"-13886,2-6-634,0 0-4,0 0 1,0-1-1,0 1 1,0 0 0,1 0-1,0 0 1,0 0-1,0 0 1,0 0-1,1 0 1,0 0 0,0 0-1,0 0 1,1 0-1,0-1 1,4 9-1,-1-6 46,0-1-1,0 0 0,0 0 0,1 0 0,0-1 0,0 0 0,13 7 0,-18-11-89,1 0 0,0 0 0,0 0 0,0 0 0,0 0 0,0 0 0,0-1 0,0 1-1,0-1 1,0 0 0,1 0 0,-1 1 0,0-1 0,0-1 0,0 1 0,0 0 0,0 0 0,0-1-1,1 1 1,-1-1 0,0 0 0,0 0 0,-1 1 0,1-1 0,0-1 0,0 1 0,0 0 0,-1 0 0,1-1-1,0 1 1,-1 0 0,1-1 0,1-3 0,2-2-22,-1-1 0,0 0 0,0 0 0,-1 0 0,0-1 0,0 1 0,-1-1 0,0 1 0,-1-1 0,0 0 0,0 0 0,-1 0 0,-1-15 0,1 24 0,0-1 0,0 1 0,1-1 0,-1 0 0,0 1 0,0-1 0,0 1 0,0-1 0,0 0 0,0 1 0,0-1 0,0 1 0,0-1 0,-1 0 0,1 1 0,0-1 0,0 1 0,0-1 0,-1 1 0,1-1 0,0 1 0,-1-1 0,1 1 0,0-1 0,-1 1 0,1-1 0,-1 1 0,1-1 0,-1 1 0,1 0 0,-1-1 0,1 1 0,-1 0 0,1-1 0,-1 1 0,1 0 0,-1 0 0,0-1 0,1 1 0,-1 0 0,1 0 0,-1 0 0,0 0 0,1 0 0,-1 0 0,0 2 0,1-1 0,0 0 0,0 1 0,0-1 0,0 1 0,0-1 0,1 1 0,-1-1 0,0 1 0,1-1 0,-1 0 0,1 1 0,-1-1 0,1 0 0,1 3 0,1-1 0,1 0 0,0 0 0,0 0 0,0 0 0,0-1 0,0 0 0,1 1 0,-1-1 0,1-1 0,-1 1 0,1-1 0,0 0 0,-1 0 0,1 0 0,7 0 0,8 0 0,0 0 0,27-4 0,-41 2 0,0 0 0,0 0 0,0-1 0,0 0 0,-1 0 0,1 0 0,-1-1 0,1 0 0,-1 0 0,6-5 0,-8 6 0,-1 0 0,1 0 0,0-1 0,0 1 0,-1-1 0,1 0 0,-1 0 0,0 0 0,0 0 0,0 0 0,0 0 0,-1-1 0,1 1 0,-1 0 0,0-1 0,0 1 0,1-7 0,-2 10 0,0-1 0,0 1 0,0-1 0,0 1 0,0 0 0,0-1 0,0 1 0,0 0 0,0-1 0,0 1 0,-1 0 0,1-1 0,0 1 0,0 0 0,0-1 0,0 1 0,-1 0 0,1-1 0,0 1 0,0 0 0,0-1 0,-1 1 0,1 0 0,0 0 0,-1-1 0,1 1 0,0 0 0,-1 0 0,1 0 0,0 0 0,-1-1 0,1 1 0,0 0 0,-1 0 0,1 0 0,-1 0 0,-17 3 0,-15 14 0,27-12 0,1 0 0,-1 1 0,1 0 0,1 0 0,-6 9 0,9-13 0,-1 1 0,1-1 0,0 1 0,-1 0 0,2-1 0,-1 1 0,0 0 0,0 0 0,1 0 0,0 0 0,-1 0 0,1-1 0,0 1 0,0 0 0,1 0 0,-1 0 0,1 3 0,0-5 3,0 1-1,0-1 1,0 0-1,0 1 1,0-1 0,0 0-1,1 0 1,-1 0-1,0 0 1,0 0-1,1 0 1,-1-1 0,1 1-1,-1 0 1,0-1-1,1 1 1,0-1 0,-1 1-1,1-1 1,-1 0-1,1 0 1,-1 0 0,3 0-1,44 1-132,-35-1-69,-6-1-523,0 1-1,1-1 0,-1 0 1,0-1-1,0 1 1,9-5-1,-8 3-1332,1-1 1,-1 0-1,0-1 0,12-8 0,-1-5-5216</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5.842"/>
    </inkml:context>
    <inkml:brush xml:id="br0">
      <inkml:brushProperty name="width" value="0.025" units="cm"/>
      <inkml:brushProperty name="height" value="0.025" units="cm"/>
    </inkml:brush>
  </inkml:definitions>
  <inkml:trace contextRef="#ctx0" brushRef="#br0">56 18 11018,'0'0'19646,"-9"-4"-19107,-25-10-379,34 14-172,-1 0-1,1 0 1,-1 0 0,1 0 0,-1 1-1,1-1 1,-1 0 0,1 0-1,-1 0 1,1 0 0,-1 1-1,1-1 1,-1 0 0,1 0 0,-1 1-1,1-1 1,-1 0 0,1 1-1,0-1 1,-1 0 0,1 1-1,0-1 1,-1 1 0,1-1 0,0 1-1,-1-1 1,1 0 0,0 1-1,0-1 1,0 1 0,-1-1-1,1 1 1,0 0 0,0-1 0,0 1-1,0-1 1,0 1 0,0-1-1,0 1 1,0-1 0,0 1-1,0-1 1,0 1 0,1-1 0,-1 2-1,3 25-713,-1-24 684,-1-1 0,1 1 0,0-1 0,1 1 0,-1-1 0,0 1 0,0-1 0,1 0 0,0 0 0,-1-1 0,1 1 0,4 2 0,45 19-290,-23-11 313,-28-12 26,0 0-1,0 1 1,0-1-1,0 0 1,-1 0-1,1 1 0,0-1 1,0 1-1,0-1 1,-1 1-1,1-1 1,0 1-1,0-1 1,-1 1-1,1-1 1,-1 1-1,1 0 0,0 0 1,-1-1-1,0 1 1,1 0-1,-1 0 1,1-1-1,-1 1 1,0 0-1,1 0 1,-1 0-1,0 0 1,0 0-1,0 1 0,-1-1 32,0 1-1,0-1 0,0 0 0,0 0 0,0 0 0,0 0 0,-1 0 1,1 0-1,0-1 0,-1 1 0,1 0 0,-1-1 0,1 1 0,-1-1 1,-1 1-1,-64 11 636,66-12-759,0 1-1,-1-1 1,1 0-1,0 0 1,-1 0-1,1 0 1,-1 0-1,1 0 0,0 0 1,-1 0-1,1 0 1,0-1-1,-1 1 1,1-1-1,0 1 1,-1-1-1,1 1 1,0-1-1,0 0 1,0 1-1,-1-1 1,1 0-1,0 0 0,0 0 1,0 0-1,0 0 1,1 0-1,-1 0 1,0 0-1,-1-2 1,2-1-745,0 1 1,0-1 0,0 1-1,1-1 1,-1 0 0,1 1-1,0-1 1,0 1 0,0 0-1,0-1 1,4-5 0,9-24-7525</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6.282"/>
    </inkml:context>
    <inkml:brush xml:id="br0">
      <inkml:brushProperty name="width" value="0.025" units="cm"/>
      <inkml:brushProperty name="height" value="0.025" units="cm"/>
    </inkml:brush>
  </inkml:definitions>
  <inkml:trace contextRef="#ctx0" brushRef="#br0">1 0 17553,'0'0'4393,"0"12"-2354,0 66 700,20 147 0,-16-197-2664,-3-19 116,1 0 0,-1 0 0,1 0 1,1 0-1,4 10 0,-6-74 1891,0 37-2082,0 11 0,-1-1 0,0 1 0,0-1 0,0 1 0,-1-1 0,0 1 0,-1-1 0,0 1 0,0-1 0,0 1 0,-5-10 0,12 49-470,-4-30 477,0 1 0,0-1 0,1 1 0,-1-1 0,1 0 0,-1 1 0,1-1 0,0 0 0,0 0 0,0 0 0,0-1-1,1 1 1,-1 0 0,0-1 0,1 0 0,-1 1 0,1-1 0,-1 0 0,1 0 0,-1 0 0,1-1 0,0 1 0,0-1 0,-1 1 0,1-1 0,0 0 0,0 0 0,-1 0-1,1 0 1,0-1 0,0 1 0,-1-1 0,1 0 0,4-1 0,-1-1 9,-1 0 1,1-1-1,-1 0 0,1 0 0,-1 0 0,0 0 1,-1-1-1,1 0 0,-1 0 0,0 0 0,0 0 1,-1-1-1,5-7 0,-12 27-16,1-1 0,0 1 0,1 0 0,1 1 0,0-1 0,1 18 0,0-29 0,0-2-129,0 1 0,0-1-1,0 1 1,1-1 0,-1 1 0,0-1 0,0 1-1,1-1 1,-1 1 0,1-1 0,-1 1 0,1-1 0,0 1-1,0-1 1,-1 0 0,1 0 0,0 1 0,0-1-1,2 2 1,-1-2-395,0 0 0,0 0 0,0 0 0,0 0 0,0 0 0,0-1 0,1 1 0,-1-1 0,0 0 0,0 1 0,0-1 0,5 0 0,14 0-10131</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8.133"/>
    </inkml:context>
    <inkml:brush xml:id="br0">
      <inkml:brushProperty name="width" value="0.025" units="cm"/>
      <inkml:brushProperty name="height" value="0.025" units="cm"/>
    </inkml:brush>
  </inkml:definitions>
  <inkml:trace contextRef="#ctx0" brushRef="#br0">1 178 15150,'5'5'5630,"9"-5"-3520,13-7-748,-14-1-1113,-1 0-1,0 0 1,-1-1 0,0 0-1,16-18 1,-23 23-163,1-1 0,-1 0 0,-1 0 0,1 0-1,-1 0 1,0-1 0,0 1 0,0-1 0,-1 0 0,0 0 0,0 0 0,0 0 0,-1 0 0,0 0 0,1-9 0,-3 15-62,1-1 1,0 0-1,0 1 0,-1-1 0,1 1 1,0-1-1,0 1 0,-1-1 0,1 1 1,-1-1-1,1 1 0,-1 0 0,1-1 1,0 1-1,-1 0 0,1-1 0,-1 1 1,0 0-1,1-1 0,-1 1 0,1 0 1,-1 0-1,1 0 0,-1-1 0,0 1 1,1 0-1,-1 0 0,1 0 0,-1 0 1,0 0-1,1 0 0,-1 0 0,1 0 1,-1 1-1,0-1 0,1 0 0,-1 0 1,1 0-1,-1 1 0,1-1 0,-1 0 1,0 1-1,-27 13 193,22-8-89,0 0-1,0 1 1,0-1 0,1 1 0,0 1-1,0-1 1,0 1 0,1 0 0,1 0-1,-1 0 1,1 0 0,1 1-1,-3 11 1,33-21 636,-23 0-732,7-1-18,0 0 1,0 1 0,0 0-1,0 0 1,15 3 0,-24-2-21,1 1 0,-1 0 1,1 0-1,-1 0 0,1 1 1,-1-1-1,0 1 0,0-1 1,0 1-1,0 0 0,0 1 0,0-1 1,0 0-1,-1 1 0,1 0 1,-1-1-1,0 1 0,0 0 1,0 0-1,0 0 0,0 0 1,1 4-1,19 71 913,-22-78-897,1 1 0,-1-1-1,0 1 1,0 0 0,1-1-1,-1 1 1,0-1-1,1 1 1,-1-1 0,0 1-1,1 0 1,-1-1-1,1 0 1,-1 1 0,1-1-1,-1 1 1,1-1 0,-1 0-1,1 1 1,0-1-1,-1 0 1,1 1 0,-1-1-1,1 0 1,0 0 0,-1 0-1,1 0 1,0 0-1,-1 0 1,1 0 0,0 0-1,-1 0 1,1 0-1,0 0 1,-1 0 0,1 0-1,0 0 1,-1 0 0,1-1-1,-1 1 1,1 0-1,0-1 1,-1 1 0,1 0-1,-1-1 1,1 1 0,-1 0-1,1-1 1,-1 1-1,1-1 1,-1 1 0,0-1-1,1 0 1,-1 1-1,0-1 1,1 1 0,-1-1-1,22-35 373,-19 25-382,-1-1 0,0 1 0,-1 0 0,0-1 0,0 1 0,-2-1 0,1 1 0,-2 0 0,1-1 0,-1 1 0,-1 0 0,0 0 0,-1 0 0,0 1 0,-6-12 0,4 15 0,3 10 0,9 14 0,-2-14 0,0-1 0,0 1 0,0-1 0,1 0 0,-1 0 0,0 0 0,1-1 0,0 0 0,-1 0 0,1 0 0,0 0 0,-1 0 0,1-1 0,0 0 0,0 0 0,4-1 0,-1 0 0,-1 0 0,1 0 0,-1 0 0,0-1 0,1 0 0,-1-1 0,0 1 0,0-1 0,10-6 0,-17 8 0,0 1 0,0 0 0,0 0 0,0 0 0,1 0 0,-1 0 0,0 0 0,0 0 0,0-1 0,0 1 0,1 0 0,-1 0 0,0 0 0,0 0 0,0 0 0,1 0 0,-1 0 0,0 0 0,0 0 0,0 0 0,1 0 0,-1 0 0,0 0 0,0 0 0,0 0 0,1 0 0,-1 1 0,0-1 0,0 0 0,0 0 0,0 0 0,1 0 0,-1 0 0,0 0 0,0 0 0,0 1 0,0-1 0,0 0 0,1 0 0,-1 0 0,0 0 0,0 1 0,0-1 0,4 14 0,-4 22 0,0-30 0,0 4 0,-1-7 0,1 0 0,0 0 0,0 0 0,0 0 0,1 0 0,-1 0 0,1 0 0,-1 0 0,1 0 0,2 3 0,-2-5 0,0 0 0,0 0 0,0 0 0,0 0 0,1 0 0,-1-1 0,0 1 0,1-1 0,-1 1 0,0-1 0,1 1 0,-1-1 0,1 1 0,-1-1 0,1 0 0,-1 0 0,1 0 0,-1 0 0,1 0 0,-1 0 0,1-1 0,-1 1 0,0 0 0,1-1 0,1 0 0,7-2 0,-2 0 0,1 0 0,0-1 0,-1-1 0,1 1 0,12-10 0,-15 9 0,0 0 0,1 1 0,-1 0 0,1 1 0,0-1 0,0 1 0,0 0 0,1 1 0,-1 0 0,1 0 0,7 0 0,-14 2 0,-1 0 0,1 0 0,0 0 0,-1 0 0,1 1 0,-1-1 0,1 0 0,-1 0 0,1 1 0,-1-1 0,1 0 0,-1 1 0,1-1 0,-1 0 0,1 1 0,-1-1 0,1 1 0,-1-1 0,0 1 0,1-1 0,-1 1 0,0-1 0,0 1 0,1-1 0,-1 1 0,0 0 0,0-1 0,0 1 0,1-1 0,-1 1 0,0 0 0,0 0 0,1 31 0,-2-30 0,1 1 0,0-1 0,0 0 0,-1 1 0,1-1 0,1 1 0,-1-1 0,0 1 0,1-1 0,-1 0 0,1 1 0,-1-1 0,1 0 0,0 1 0,0-1 0,0 0 0,1 0 0,1 2 0,-3-3-78,1-1 1,-1 0-1,1 0 1,-1 0-1,1 0 1,-1 0-1,1 0 0,-1 0 1,1 0-1,-1 0 1,1 0-1,-1 0 1,1 0-1,-1 0 1,1 0-1,-1 0 0,1 0 1,-1-1-1,1 1 1,-1 0-1,1 0 1,-1-1-1,0 1 0,1 0 1,-1-1-1,1 1 1,-1 0-1,0-1 1,1 1-1,-1-1 1,0 1-1,0-1 0,1 1 1,-1 0-1,0-1 1,0 1-1,1-1 1,-1 1-1,0-1 0,0 1 1,0-1-1,0 1 1,0-1-1,0 1 1,0-1-1,0 0 0,0 1 1,0-1-1,0 1 1,-1-1-1,0-31-7913,-6 6-1170</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38.492"/>
    </inkml:context>
    <inkml:brush xml:id="br0">
      <inkml:brushProperty name="width" value="0.025" units="cm"/>
      <inkml:brushProperty name="height" value="0.025" units="cm"/>
    </inkml:brush>
  </inkml:definitions>
  <inkml:trace contextRef="#ctx0" brushRef="#br0">0 28 20788,'0'0'7879,"59"-27"-17168</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6.948"/>
    </inkml:context>
    <inkml:brush xml:id="br0">
      <inkml:brushProperty name="width" value="0.025" units="cm"/>
      <inkml:brushProperty name="height" value="0.025" units="cm"/>
    </inkml:brush>
  </inkml:definitions>
  <inkml:trace contextRef="#ctx0" brushRef="#br0">36 1 19314,'0'0'5445,"-19"58"-4388,12-30-704,5 6-225,-1 3-128,0 2 32,1 0-64,2-4-481,0-3-159,0-5-1,0-5-480,0-9-416,0-7-898</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7.306"/>
    </inkml:context>
    <inkml:brush xml:id="br0">
      <inkml:brushProperty name="width" value="0.025" units="cm"/>
      <inkml:brushProperty name="height" value="0.025" units="cm"/>
    </inkml:brush>
  </inkml:definitions>
  <inkml:trace contextRef="#ctx0" brushRef="#br0">1 248 16367,'0'0'12119,"10"-3"-10844,9-1-941,-1 1-190,0-1-1,0-1 1,0 0 0,0-1 0,-1-1 0,29-17-1,-24 6 95,-1 0 0,-1-2 0,-1 0 0,0-1 0,-2-1 0,28-46 0,-45 69-238,0-1 0,0 1 0,0-1 0,0 0 0,0 1 0,0-1 0,0 1 0,0-1 0,1 1 0,-1-1 0,0 0 0,0 1 0,0-1 0,1 0 0,-1 1 0,0-1 0,1 0 0,-1 1 0,0-1 0,1 0 0,-1 0 0,0 1 0,1-1 0,-1 0 0,0 0 0,1 0 0,-1 1 0,1-1 0,-1 0 0,0 0 0,1 0 0,-1 0 0,1 0 0,-1 0 0,1 0 0,-1 0 0,0 0 0,1 0 0,-1 0 0,1 0 0,-1 0 0,1 0 0,-1-1 0,0 1 0,1 0 0,-1 0 0,1 0 0,-1-1 0,0 1 0,1 0 0,-1 0 0,0-1 0,1 1 0,-1 0 0,0-1 0,0 1 0,1 0 0,-1-1 0,0 1 0,0 0 0,0-1 0,1 1 0,-1-1 0,0 1 0,0-1 0,5 43 0,-5-35 0,2 10-72,0 15-1182,1-1 1,9 34 0,-10-57 709,0 0 0,1-1 1,-1 1-1,1-1 0,1 0 0,-1 0 0,1 0 0,1 0 1,-1-1-1,1 1 0,0-1 0,1 0 0,10 9 1,0-6-10786</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7.647"/>
    </inkml:context>
    <inkml:brush xml:id="br0">
      <inkml:brushProperty name="width" value="0.025" units="cm"/>
      <inkml:brushProperty name="height" value="0.025" units="cm"/>
    </inkml:brush>
  </inkml:definitions>
  <inkml:trace contextRef="#ctx0" brushRef="#br0">1 1 12684,'0'0'13773,"18"60"-12908,-11-24-481,-1 5-288,-2 3-96,2-4-640,-1-3-674,2-5-960,-1-8-1185,-1-8-1538,-5-7-2306</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7.991"/>
    </inkml:context>
    <inkml:brush xml:id="br0">
      <inkml:brushProperty name="width" value="0.025" units="cm"/>
      <inkml:brushProperty name="height" value="0.025" units="cm"/>
    </inkml:brush>
  </inkml:definitions>
  <inkml:trace contextRef="#ctx0" brushRef="#br0">1 73 15310,'0'0'11820,"77"-7"-10219,-36-3-832,4-4-545,0 0-160,-6 1-32,-3 5-576,-9 3-738,-12 5-1248,-11 0-1570,-18-2-9961</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8.334"/>
    </inkml:context>
    <inkml:brush xml:id="br0">
      <inkml:brushProperty name="width" value="0.025" units="cm"/>
      <inkml:brushProperty name="height" value="0.025" units="cm"/>
    </inkml:brush>
  </inkml:definitions>
  <inkml:trace contextRef="#ctx0" brushRef="#br0">1 46 18001,'0'0'10858,"71"-37"-10185,-27 35-417,1-2-192,3 3-320,-1 0-801,0 1-1025,-4 0-1249,-9 0-1730,-6 0-4900</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8.674"/>
    </inkml:context>
    <inkml:brush xml:id="br0">
      <inkml:brushProperty name="width" value="0.025" units="cm"/>
      <inkml:brushProperty name="height" value="0.025" units="cm"/>
    </inkml:brush>
  </inkml:definitions>
  <inkml:trace contextRef="#ctx0" brushRef="#br0">96 212 9513,'0'0'20419,"-8"3"-20291,2-2-126,1 1 0,0 1 0,1-1 0,-1 0 0,0 1 0,1 0-1,-1 0 1,1 1 0,0-1 0,0 1 0,1 0 0,-1 0-1,1 0 1,-1 0 0,1 1 0,1-1 0,-1 1 0,1 0 0,-1 0-1,1 0 1,1 0 0,-1 0 0,1 0 0,0 1 0,-1 9-1,2-15 4,0 1-1,0-1 0,0 0 0,0 0 0,0 0 1,0 0-1,0 1 0,0-1 0,0 0 0,0 0 1,0 0-1,0 1 0,0-1 0,0 0 0,1 0 1,-1 0-1,0 0 0,0 0 0,0 1 0,0-1 0,0 0 1,0 0-1,1 0 0,-1 0 0,0 0 0,0 0 1,0 0-1,0 1 0,1-1 0,-1 0 0,0 0 1,0 0-1,0 0 0,0 0 0,1 0 0,-1 0 0,0 0 1,0 0-1,0 0 0,0 0 0,1 0 0,-1 0 1,0 0-1,0 0 0,1 0 0,11-6 269,11-10 425,-5-4-562,0-1 0,-2 0 0,0-2 0,-2 0 0,0 0 0,-1-2-1,-2 0 1,0 0 0,-2 0 0,12-53 0,-42 171-136,11-53 0,1 1 0,2 1 0,-2 47 0,9-88-51,-1 0 0,1 0 1,0-1-1,0 1 0,0 0 0,0 0 0,0 0 1,0 0-1,0 0 0,0 0 0,0 0 0,0 0 1,0 0-1,1 0 0,-1 0 0,0 0 0,1 0 0,-1 0 1,1 0-1,-1 0 0,1 0 0,-1-1 0,1 1 1,0 0-1,-1 0 0,1-1 0,0 1 0,0 0 1,-1-1-1,1 1 0,0-1 0,0 1 0,0-1 1,0 1-1,0-1 0,0 0 0,0 1 0,0-1 1,0 0-1,0 0 0,0 0 0,0 0 0,0 0 0,0 0 1,0 0-1,0 0 0,0 0 0,0 0 0,0 0 1,-1-1-1,1 1 0,0 0 0,0-1 0,0 1 1,0-1-1,0 1 0,1-2 0,3-1-582,1 0-1,-1 0 1,0-1-1,0 0 1,0 0-1,-1 0 1,0 0-1,5-7 1,8-18-6371,-2-2-3737</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9.030"/>
    </inkml:context>
    <inkml:brush xml:id="br0">
      <inkml:brushProperty name="width" value="0.025" units="cm"/>
      <inkml:brushProperty name="height" value="0.025" units="cm"/>
    </inkml:brush>
  </inkml:definitions>
  <inkml:trace contextRef="#ctx0" brushRef="#br0">21 47 288,'0'0'12882,"-4"11"-7795,0-1-4072,2-6-718,0 0 0,0-1 1,1 1-1,0 0 0,-1 0 0,1 0 1,1 0-1,-1 0 0,1 0 1,-1 0-1,1 0 0,1 5 1,-1-8-200,1 0 1,-1 0-1,1-1 0,-1 1 1,1 0-1,0 0 1,-1-1-1,1 1 1,0-1-1,0 1 1,-1-1-1,1 1 1,0-1-1,0 0 1,0 1-1,0-1 1,0 0-1,0 1 1,-1-1-1,1 0 1,0 0-1,0 0 1,0 0-1,0 0 0,0 0 1,0 0-1,0 0 1,2-1-1,28-5 1296,-26 3-1161,0 0 0,0-1 1,0 0-1,-1 0 0,1-1 1,-1 1-1,0-1 0,0 0 0,0 0 1,-1 0-1,0 0 0,0-1 0,0 1 1,-1-1-1,0 0 0,0 0 0,0 0 1,-1 0-1,1 0 0,-2 0 0,1 0 1,-1-7-1,0 13-233,0 0 1,0 0-1,0-1 0,0 1 1,0 0-1,0 0 0,0 0 1,0 0-1,0-1 0,-1 1 1,1 0-1,0 0 0,0 0 1,0 0-1,0 0 1,-1 0-1,1-1 0,0 1 1,0 0-1,0 0 0,0 0 1,-1 0-1,1 0 0,0 0 1,0 0-1,0 0 0,-1 0 1,1 0-1,0 0 0,0 0 1,0 0-1,-1 0 0,1 0 1,0 0-1,0 0 0,0 0 1,0 0-1,-1 0 0,1 0 1,0 0-1,0 1 1,0-1-1,-1 0 0,1 0 1,0 0-1,0 0 0,0 0 1,0 0-1,0 1 0,0-1 1,-1 0-1,1 0 0,0 0 1,0 0-1,0 1 0,0-1 1,0 0-1,-11 10-4,5-1 4,1 1 0,-1 1 0,2-1 0,-1 1 0,1 0 0,1 0 0,0 0 0,1 0 0,-3 23 0,5-33 0,0-1 0,0 0 0,0 1 0,0-1 0,0 0 0,1 1 0,-1-1 0,0 1 0,0-1 0,0 0 0,0 1 0,0-1 0,0 0 0,1 1 0,-1-1 0,0 0 0,0 0 0,1 1 0,-1-1 0,0 0 0,0 0 0,1 1 0,-1-1 0,0 0 0,1 0 0,-1 0 0,0 1 0,1-1 0,-1 0 0,0 0 0,1 0 0,-1 0 0,0 0 0,1 0 0,-1 0 0,0 0 0,1 0 0,0 0 0,20-5 0,18-14 0,-35 16-5,5-3-110,-1 0 0,1 1 0,0 0 0,0 0 0,0 1 0,1 0 0,0 0 0,0 1 0,0 1 0,14-3-1,-22 5 75,-1 1-1,0-1 0,1 0 0,-1 1 1,0-1-1,1 1 0,-1-1 0,0 1 1,0 0-1,1 0 0,-1-1 0,0 1 0,0 0 1,0 0-1,0 0 0,0 0 0,0 0 1,0 0-1,-1 0 0,1 1 0,0-1 0,-1 0 1,2 2-1,14 40 9,1-3 540,-16-38-612,0 0 0,1 0 0,-1-1 0,1 1 0,-1-1 0,1 1 0,0-1 0,0 1 0,-1-1 0,1 0 0,0 0 0,0 0 0,0 0 0,0 0 0,1-1 0,-1 1 0,0 0 0,0-1 0,0 0 0,1 1 0,-1-1 0,0 0 0,0 0 0,1 0 0,-1-1 0,0 1 0,0 0 0,0-1 0,1 0 0,-1 1 0,0-1 0,0 0 0,0 0 0,0 0 0,0 0 0,0-1 0,-1 1 0,3-2 0,3-3-1118,0 0 0,0-1 0,-1 0 0,0 0-1,0 0 1,-1-1 0,9-15 0,4-18-4953,-2-4-3070</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29.371"/>
    </inkml:context>
    <inkml:brush xml:id="br0">
      <inkml:brushProperty name="width" value="0.025" units="cm"/>
      <inkml:brushProperty name="height" value="0.025" units="cm"/>
    </inkml:brush>
  </inkml:definitions>
  <inkml:trace contextRef="#ctx0" brushRef="#br0">51 1 9449,'0'0'16778,"-5"9"-15907,-2 5-569,1 0 1,0 1 0,1-1-1,1 1 1,1 0 0,0 1-1,0-1 1,2 1 0,0 17-1,13 148 3,-31-288 74,21 110-386,-1 0 1,1 0-1,0 0 1,0-1-1,0 1 1,0-1-1,1 0 1,-1 1-1,1-1 1,-1 0-1,1 0 0,0-1 1,0 1-1,0-1 1,0 1-1,0-1 1,0 0-1,0 0 1,0 0-1,0 0 1,0-1-1,1 0 1,-1 1-1,0-1 1,0 0-1,1 0 0,-1-1 1,4 0-1,-2 1 28,0-1-1,-1 0 0,1 0 1,0-1-1,0 1 0,-1-1 1,1 0-1,0 0 0,-1-1 1,0 1-1,0-1 0,0 0 0,0 0 1,0-1-1,0 1 0,-1-1 1,5-6-1,10-29 623,-7 17 119,-17 49-384,1-10-378,0 0 0,1 1 0,1-1 0,1 1 0,0 0 0,2 23 0,0-39 0,0-1 0,0 0 0,0 0 0,1 0 0,-1 1 0,0-1 0,1 0 0,-1 0 0,1 0 0,-1 0 0,1 0 0,0 0 0,-1 0 0,1 0 0,0 0 0,0 0 0,0 0 0,0-1 0,0 1 0,0 0 0,0-1 0,0 1 0,0 0 0,0-1 0,0 1 0,0-1 0,0 0 0,0 1 0,0-1 0,1 0 0,-1 0 0,0 1 0,0-1 0,0 0 0,1 0 0,-1-1 0,0 1 0,0 0 0,0 0 0,1 0 0,-1-1 0,2 0 0,1 0 0,0 0 0,0-1 0,0 1 0,0-1 0,0 0 0,0 0 0,0 0 0,-1-1 0,1 1 0,-1-1 0,4-3 0,22-38-2947,-12-4-6053,-14 25-6311</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30.431"/>
    </inkml:context>
    <inkml:brush xml:id="br0">
      <inkml:brushProperty name="width" value="0.025" units="cm"/>
      <inkml:brushProperty name="height" value="0.025" units="cm"/>
    </inkml:brush>
  </inkml:definitions>
  <inkml:trace contextRef="#ctx0" brushRef="#br0">18 73 19763,'0'0'9865,"0"12"-9534,-1 57 230,0 13 306,12 117 1,-8-188-1029,-1-27 148,-5-32 122,-10 23-30,11 21-73,0 1 1,0-1-1,0 0 0,0 0 0,1 0 0,-1 0 0,-1-8 1,40 14-760,-22-1 235,10 3-5666,46-1 1,-65-3 5304,-1 0 0,0 0 0,0-1 0,0 0 0,0 0 0,0 0 0,0 0 0,0-1 0,0 0 0,0 0 0,0 0 1,-1-1-1,1 0 0,-1 1 0,6-6 0,-9 7 1303,0 1 1,-1-1 0,1 1 0,0-1 0,0 1-1,-1-1 1,1 0 0,-1 1 0,1-1-1,0 0 1,-1 0 0,1 1 0,-1-1-1,0 0 1,1 0 0,-1 0 0,0 0 0,1 1-1,-1-1 1,0 0 0,0 0 0,0 0-1,0 0 1,0 0 0,0 0 0,0 0-1,0 0 1,0 1 0,0-1 0,0 0 0,0 0-1,-1 0 1,1 0 0,0 0 0,-1 0-1,1 1 1,-1-1 0,1 0 0,-1-1-1,0 2-39,0 0-1,0-1 1,0 1-1,0 0 1,0 0-1,1 0 1,-1-1-1,0 1 1,0 0-1,0 0 1,0 0-1,0 0 1,0 0-1,0 1 1,0-1-1,1 0 1,-1 0-1,0 1 1,-1 0-1,-14 10-871,9-5 637,1 1-1,1 0 1,-1 1-1,1-1 1,1 1-1,-1 0 1,1 0-1,1 0 1,-1 1-1,2-1 0,-1 1 1,1 0-1,0-1 1,1 1-1,0 0 1,0 14-1,1-22-149,0 0 0,0 0-1,0 0 1,1 0 0,-1 0 0,0-1-1,1 1 1,-1 0 0,0 0-1,1 0 1,-1 0 0,1 0 0,0-1-1,-1 1 1,1 0 0,-1 0-1,1-1 1,0 1 0,0-1 0,-1 1-1,1 0 1,0-1 0,0 1-1,0-1 1,0 0 0,0 1 0,-1-1-1,1 0 1,0 0 0,0 1-1,0-1 1,0 0 0,0 0 0,0 0-1,0 0 1,0 0 0,0 0-1,0 0 1,0-1 0,0 1 0,0 0-1,0 0 1,0-1 0,0 1-1,0-1 1,4 0 19,-1-1-1,1 0 1,-1 0 0,0 0-1,1 0 1,-1 0 0,-1-1-1,6-4 1,2-5-62,-1 0 0,-1-1 0,15-26 1,-16 25-491,0 1 1,1 0 0,20-23-1,-29 36 490,0-1 0,0 1 0,0-1 0,1 1 0,-1 0-1,0-1 1,0 1 0,1 0 0,-1-1 0,0 1 0,1 0-1,-1 0 1,1-1 0,-1 1 0,0 0 0,1 0 0,-1 0 0,1-1-1,-1 1 1,0 0 0,1 0 0,-1 0 0,1 0 0,-1 0-1,1 0 1,-1 0 0,0 0 0,1 0 0,-1 0 0,1 0-1,-1 0 1,1 0 0,-1 0 0,1 0 0,-1 1 0,0-1 0,1 0-1,-1 0 1,1 0 0,0 1 0,4 22-340,-7 33 643,1-55-290,-1 15 129,1-9 101,-1 0 0,2 0 1,-1 0-1,1 0 1,1 11-1,-1-17-166,0 0 0,1 0 0,-1 0 0,0 0 0,1 0 0,-1-1 0,1 1-1,-1 0 1,1 0 0,-1 0 0,1 0 0,0-1 0,-1 1 0,1 0 0,0 0 0,-1-1 0,1 1 0,0-1 0,0 1 0,0-1 0,0 1 0,0-1-1,0 1 1,0-1 0,0 0 0,-1 0 0,1 1 0,0-1 0,0 0 0,0 0 0,0 0 0,0 0 0,0 0 0,0 0 0,0 0 0,0 0-1,0-1 1,0 1 0,0 0 0,0-1 0,0 1 0,0 0 0,0-1 0,0 1 0,1-2 0,4-1 63,0 0 1,-1-1-1,1 0 1,-1 0-1,0 0 1,0-1-1,0 1 1,0-1-1,-1-1 1,0 1-1,0 0 1,0-1-1,3-7 1,5-11 17,19-47 1,-11 17 226,-2-1-1,20-101 1,-60 224-342,-3 5 0,19-47 0,2-1 0,1 1 0,1 0 0,2 0 0,2 29 0,-1-43 0,0-1 0,1 1 0,1-1 0,0 0 0,0 1 0,1-1 0,1-1 0,-1 1 0,2-1 0,0 1 0,0-2 0,0 1 0,15 15 0,-12-20 0,-8-14 0,-8-15 0,-19-23-2233,-22-26-6236,37 59 5679,0 1 1,-26-23-1,-8 6 737,38 26 2883,2 1 1137,7 4 345,33 10 2524,-26-10-4105,61 3 1854,-67-4-2645,1 0 0,0 0 0,0 0 1,0-1-1,-1 1 0,1-1 0,0 0 0,-1 0 1,1-1-1,0 1 0,-1-1 0,0 1 0,1-1 1,4-4-1,-2-7-3800,-5-2-4660</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30.791"/>
    </inkml:context>
    <inkml:brush xml:id="br0">
      <inkml:brushProperty name="width" value="0.025" units="cm"/>
      <inkml:brushProperty name="height" value="0.025" units="cm"/>
    </inkml:brush>
  </inkml:definitions>
  <inkml:trace contextRef="#ctx0" brushRef="#br0">11 8 25688,'-7'0'4645,"4"0"-2211,3-1-2434,6 1 0,13 0-1377,2-1-3236,-1-4-4675</inkml:trace>
  <inkml:trace contextRef="#ctx0" brushRef="#br0" timeOffset="1.14">142 19 22517,'0'0'10250,"45"1"-25208</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3.736"/>
    </inkml:context>
    <inkml:brush xml:id="br0">
      <inkml:brushProperty name="width" value="0.025" units="cm"/>
      <inkml:brushProperty name="height" value="0.025" units="cm"/>
    </inkml:brush>
  </inkml:definitions>
  <inkml:trace contextRef="#ctx0" brushRef="#br0">1 0 8136,'0'0'22421,"63"17"-22101,-29-17-192,1-3-64,-2-3-256,-6 1-416,-6 2-289,-9 3-737,-9 0-736,-3 5-865,-11 8-769,-11 0-5157</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4.081"/>
    </inkml:context>
    <inkml:brush xml:id="br0">
      <inkml:brushProperty name="width" value="0.025" units="cm"/>
      <inkml:brushProperty name="height" value="0.025" units="cm"/>
    </inkml:brush>
  </inkml:definitions>
  <inkml:trace contextRef="#ctx0" brushRef="#br0">0 22 20275,'0'0'8712,"66"-8"-8007,-29 1-577,1 4-320,0 0-1858,-4 3-2402,-9 0-2691</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8.455"/>
    </inkml:context>
    <inkml:brush xml:id="br0">
      <inkml:brushProperty name="width" value="0.025" units="cm"/>
      <inkml:brushProperty name="height" value="0.025" units="cm"/>
    </inkml:brush>
  </inkml:definitions>
  <inkml:trace contextRef="#ctx0" brushRef="#br0">0 50 15375,'0'0'8520,"3"-8"-6134,7-25-144,-8 24-454,0 23-1369,0 0 0,-1 0-1,-1 0 1,-3 26 0,1 0-57,4 37-3077,0-44-702,-2 1-1,-7 60 1,2-78-715,-2-6-1350</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8.814"/>
    </inkml:context>
    <inkml:brush xml:id="br0">
      <inkml:brushProperty name="width" value="0.025" units="cm"/>
      <inkml:brushProperty name="height" value="0.025" units="cm"/>
    </inkml:brush>
  </inkml:definitions>
  <inkml:trace contextRef="#ctx0" brushRef="#br0">1 15 12107,'0'0'16912,"55"0"-16335,-24 0-353,-3 0-192,-2 0-160,-2 0-961,-6 0-1441,-8 0-1122,-5-4-1280,-5-7-4037</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9.156"/>
    </inkml:context>
    <inkml:brush xml:id="br0">
      <inkml:brushProperty name="width" value="0.025" units="cm"/>
      <inkml:brushProperty name="height" value="0.025" units="cm"/>
    </inkml:brush>
  </inkml:definitions>
  <inkml:trace contextRef="#ctx0" brushRef="#br0">0 51 16367,'0'0'12717,"69"-40"-11821,-20 35-319,8 1-481,3 3-96,-2 0-897,-5 1-1729,-11 0-1346,-9 2-801,-11 7-3651</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9.514"/>
    </inkml:context>
    <inkml:brush xml:id="br0">
      <inkml:brushProperty name="width" value="0.025" units="cm"/>
      <inkml:brushProperty name="height" value="0.025" units="cm"/>
    </inkml:brush>
  </inkml:definitions>
  <inkml:trace contextRef="#ctx0" brushRef="#br0">31 33 21685,'0'0'2941,"-3"10"-37,-1 0-2280,0-1-363,0-1 1,1 1-1,0 0 0,0 0 0,1 1 0,0-1 0,1 0 0,0 1 0,1-1 1,0 14-1,0-22-325,1-1 1,-1 1-1,1-1 0,-1 1 1,1 0-1,0-1 1,-1 1-1,1-1 0,0 1 1,-1-1-1,1 1 1,0-1-1,-1 0 0,1 1 1,0-1-1,0 0 1,-1 0-1,1 0 0,0 1 1,0-1-1,0 0 1,-1 0-1,1 0 0,0 0 1,0 0-1,0 0 1,0-1-1,-1 1 0,1 0 1,0 0-1,0 0 1,0-1-1,27-10-2023,-22 4 1007,0 1 1,0-1-1,0-1 0,-1 1 0,0-1 0,0 0 0,-1 0 0,0 0 0,0 0 0,-1-1 0,0 0 0,2-13 0,11-26 2238,-15 59 6705,3 43-5589,-8-4-1101,-1 14-342,11-26-4804,-2-33-245</inkml:trace>
  <inkml:trace contextRef="#ctx0" brushRef="#br0" timeOffset="1">36 118 11851,'0'0'15727,"57"-31"-15503,-27 23-160,-4-1-576,2-3-2947,-3 0-2819,-1-5-5894</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09.875"/>
    </inkml:context>
    <inkml:brush xml:id="br0">
      <inkml:brushProperty name="width" value="0.025" units="cm"/>
      <inkml:brushProperty name="height" value="0.025" units="cm"/>
    </inkml:brush>
  </inkml:definitions>
  <inkml:trace contextRef="#ctx0" brushRef="#br0">82 1 18289,'0'0'4485,"-31"53"-2115,26-32-544,3-1-545,2 3-737,0-3-352,5-2-128,4 0-480,0-3-865,-3-1-449,-2-3 161,-1-3-225,-3-2-832</inkml:trace>
  <inkml:trace contextRef="#ctx0" brushRef="#br0" timeOffset="1">1 138 12684,'0'0'18546,"7"-40"-18482,17 39-160,2-1-513,1 2-1409,0 0-2082,-3 0-2402,2-1-7944</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0.229"/>
    </inkml:context>
    <inkml:brush xml:id="br0">
      <inkml:brushProperty name="width" value="0.025" units="cm"/>
      <inkml:brushProperty name="height" value="0.025" units="cm"/>
    </inkml:brush>
  </inkml:definitions>
  <inkml:trace contextRef="#ctx0" brushRef="#br0">5 1 20724,'0'0'8872,"-3"69"-7815,1-45-673,2 4-288,0-1-160,0 2-864,5-1-898,0-2-1217,0-2-448,-5-2-225,0-6-2113,0-3-2179</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0.571"/>
    </inkml:context>
    <inkml:brush xml:id="br0">
      <inkml:brushProperty name="width" value="0.025" units="cm"/>
      <inkml:brushProperty name="height" value="0.025" units="cm"/>
    </inkml:brush>
  </inkml:definitions>
  <inkml:trace contextRef="#ctx0" brushRef="#br0">76 360 8264,'0'0'19026,"24"-15"-18514,3 15-223,3-5-193,1-3-128,-5-1-2146,-6-4-2403,-2-5-2914</inkml:trace>
  <inkml:trace contextRef="#ctx0" brushRef="#br0" timeOffset="1">1 1 18449,'0'0'9161,"56"24"-8200,-20-15-705,3-4-192,1 0-1633,-1-1-2499,-4-3-2883</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0.901"/>
    </inkml:context>
    <inkml:brush xml:id="br0">
      <inkml:brushProperty name="width" value="0.025" units="cm"/>
      <inkml:brushProperty name="height" value="0.025" units="cm"/>
    </inkml:brush>
  </inkml:definitions>
  <inkml:trace contextRef="#ctx0" brushRef="#br0">63 0 14798,'0'0'14462,"-5"6"-14366,-13 18-112,18-23-12,0 0 0,0-1 0,-1 1 1,1 0-1,0 0 0,0-1 0,0 1 1,0 0-1,0 0 0,0-1 0,0 1 1,0 0-1,0 0 0,0 0 0,0-1 1,0 1-1,1 0 0,-1 0 0,0-1 1,1 1-1,-1 0 0,0-1 0,1 1 1,-1 0-1,1-1 0,-1 1 0,1-1 1,-1 1-1,1-1 0,-1 1 0,1-1 0,0 1 1,-1-1-1,1 1 0,0-1 0,-1 0 1,2 1-1,27 12-1587,-26-13 1413,2 2 69,0 0-1,-1 0 1,1 0 0,0 0 0,-1 1 0,0 0-1,1-1 1,-1 2 0,0-1 0,0 0 0,-1 1 0,1 0-1,-1 0 1,4 5 0,-6-7 293,0 1 0,0 0 0,0-1 0,-1 1 0,1-1 0,-1 1 0,1 0 0,-1 0 0,0-1 0,0 1 0,0 0 0,-1 0 0,1-1 0,0 1 0,-1 0 0,0-1 0,0 1 0,0 0 0,0-1 0,0 1 0,0-1 0,-1 0 0,1 1 0,-1-1 0,1 0 0,-1 0 0,0 0 0,-3 3 0,0 1 69,0-1-1,-1 1 1,0-1-1,1 0 1,-2 0 0,1-1-1,-1 0 1,1 0-1,-1-1 1,0 1-1,0-1 1,-1-1-1,1 0 1,0 0-1,-11 2 1,17-4-271,0 0 0,1 0 0,-1 0 0,0 0 0,0 0 0,1-1 0,-1 1 1,0 0-1,1 0 0,-1 0 0,1-1 0,-1 1 0,0 0 0,1-1 0,-1 1 0,1 0 0,-1-1 0,1 1 0,-1-1 0,1 1 0,-1-1 0,1 1 1,-1-1-1,1 1 0,0-1 0,-1 0 0,1 1 0,0-1 0,-1 1 0,1-2 0,1-26-3328,1 21 1742,0 0-1,0 1 1,1-1 0,-1 1-1,8-12 1,8-4-10421</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1.257"/>
    </inkml:context>
    <inkml:brush xml:id="br0">
      <inkml:brushProperty name="width" value="0.025" units="cm"/>
      <inkml:brushProperty name="height" value="0.025" units="cm"/>
    </inkml:brush>
  </inkml:definitions>
  <inkml:trace contextRef="#ctx0" brushRef="#br0">46 1 16496,'0'0'13148,"2"9"-12080,4 186-1180,0-174-439,1-11-1229,2-8-4495,-8-16-7071</inkml:trace>
  <inkml:trace contextRef="#ctx0" brushRef="#br0" timeOffset="1">0 125 6534,'0'0'21204,"57"-25"-21140,-30 22-448,5-2-2307,-3-4-4612</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1.909"/>
    </inkml:context>
    <inkml:brush xml:id="br0">
      <inkml:brushProperty name="width" value="0.025" units="cm"/>
      <inkml:brushProperty name="height" value="0.025" units="cm"/>
    </inkml:brush>
  </inkml:definitions>
  <inkml:trace contextRef="#ctx0" brushRef="#br0">14 1 16496,'0'0'10634,"-10"53"-9994,7-23-383,3-1-193,0-2-64,0-4-513,10-5-640,2-5-801,1-9 0,-2-4 65,-5 0-129,-6-9-5381,-6-5 2434</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2.236"/>
    </inkml:context>
    <inkml:brush xml:id="br0">
      <inkml:brushProperty name="width" value="0.025" units="cm"/>
      <inkml:brushProperty name="height" value="0.025" units="cm"/>
    </inkml:brush>
  </inkml:definitions>
  <inkml:trace contextRef="#ctx0" brushRef="#br0">9 87 5701,'0'0'20179,"-9"-34"-19378,34 26-384,6 0-97,5-1-256,0 3 0,2-1-1089,-4 2-1441,-4 1-2018,-1-2-3268</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2.595"/>
    </inkml:context>
    <inkml:brush xml:id="br0">
      <inkml:brushProperty name="width" value="0.025" units="cm"/>
      <inkml:brushProperty name="height" value="0.025" units="cm"/>
    </inkml:brush>
  </inkml:definitions>
  <inkml:trace contextRef="#ctx0" brushRef="#br0">171 0 15214,'0'0'6022,"-29"65"-3748,22-35-1057,4 1 1,2-2-97,1-2-641,1-1-352,10-4-128,2-4-1025,-1-3-672,-2-1-706,-7-1-736,-3-4-2146,0-2-2978</inkml:trace>
  <inkml:trace contextRef="#ctx0" brushRef="#br0" timeOffset="1">0 304 16239,'0'0'9994,"56"5"-8745,-20-10-801,0-6-319,2-1-97,-2 1-865,-6-2-1826,-4-3-640,-10 2-1025,-6-4-2883</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2.949"/>
    </inkml:context>
    <inkml:brush xml:id="br0">
      <inkml:brushProperty name="width" value="0.025" units="cm"/>
      <inkml:brushProperty name="height" value="0.025" units="cm"/>
    </inkml:brush>
  </inkml:definitions>
  <inkml:trace contextRef="#ctx0" brushRef="#br0">0 46 14990,'0'0'14670,"49"-16"-14157,-10 8-257,2-1-160,2 4-64,-2-1-128,-5 4-1346,-5 2-1985,-8 0-1345,-7 0-2755</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3.293"/>
    </inkml:context>
    <inkml:brush xml:id="br0">
      <inkml:brushProperty name="width" value="0.025" units="cm"/>
      <inkml:brushProperty name="height" value="0.025" units="cm"/>
    </inkml:brush>
  </inkml:definitions>
  <inkml:trace contextRef="#ctx0" brushRef="#br0">12 0 7591,'0'0'13853,"-2"10"-10767,1-7-2765,-1 8 393,0-1 1,0 1-1,1-1 1,0 1-1,1 18 1,0-27-691,0-1 1,1 1 0,-1 0-1,0 0 1,1 0-1,0 0 1,-1 0-1,1-1 1,0 1-1,0 0 1,0 0-1,0-1 1,0 1-1,0-1 1,0 1-1,0-1 1,1 1 0,-1-1-1,1 0 1,-1 0-1,1 0 1,-1 0-1,1 0 1,0 0-1,-1 0 1,1 0-1,0-1 1,0 1-1,0-1 1,0 1-1,0-1 1,-1 0 0,1 1-1,0-1 1,0 0-1,0 0 1,0-1-1,0 1 1,0 0-1,0-1 1,0 1-1,-1-1 1,1 1-1,3-3 1,0 1-1,0 0-1,0-1 1,0 0 0,-1 0-1,1 0 1,-1 0-1,0-1 1,0 0 0,0 0-1,0 0 1,-1 0 0,0-1-1,0 1 1,0-1 0,0 0-1,-1 0 1,1 0 0,-1 0-1,0 0 1,1-11-1,-20 50 404,14-26-420,-1 1 0,1 0 0,0-1-1,1 1 1,0 1 0,0-1-1,1 0 1,1 0 0,-1 1-1,1-1 1,3 18 0,-3-26-232,1 0 0,0 0 0,-1 0 0,1 0 0,0 0 0,0 0 0,-1 0 0,1 0 0,0 0 0,0 0 0,0 0 0,0 0 0,0-1 0,1 1 0,-1 0 0,0-1 0,0 1 0,0-1 0,1 1 0,-1-1-1,0 0 1,0 1 0,1-1 0,-1 0 0,0 0 0,3 0 0,17 0-7136</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3.731"/>
    </inkml:context>
    <inkml:brush xml:id="br0">
      <inkml:brushProperty name="width" value="0.025" units="cm"/>
      <inkml:brushProperty name="height" value="0.025" units="cm"/>
    </inkml:brush>
  </inkml:definitions>
  <inkml:trace contextRef="#ctx0" brushRef="#br0">0 1 16944,'0'0'13965,"0"53"-13516,11-34-321,1-2 0,3-2-32,3 1-480,-3-1-545,-4-1-417,-5 3-1344,-6-2-833,0-3-1026,-16-2-2914</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4.075"/>
    </inkml:context>
    <inkml:brush xml:id="br0">
      <inkml:brushProperty name="width" value="0.025" units="cm"/>
      <inkml:brushProperty name="height" value="0.025" units="cm"/>
    </inkml:brush>
  </inkml:definitions>
  <inkml:trace contextRef="#ctx0" brushRef="#br0">1 54 14926,'0'0'12780,"78"-18"-11499,-37 14-672,5 0-481,-1-2-320,1-1-1858,-9 1-3043,-5-2-3331</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4.447"/>
    </inkml:context>
    <inkml:brush xml:id="br0">
      <inkml:brushProperty name="width" value="0.025" units="cm"/>
      <inkml:brushProperty name="height" value="0.025" units="cm"/>
    </inkml:brush>
  </inkml:definitions>
  <inkml:trace contextRef="#ctx0" brushRef="#br0">68 1 18417,'0'0'4896,"1"9"-3097,1 6-1274,0 0 0,-2 0 0,1 0 0,-2 0-1,0 0 1,-1 0 0,0 0 0,-9 27 0,-10 0-428,16-34-53,0-1 1,0 2-1,1-1 0,1 0 1,-1 1-1,2-1 1,-1 1-1,-1 12 1,31-20 515,-16-2-817,-1 0 0,0 0 0,0-1 0,13-5-1,19-7-5036,-41 14 5121,29-11-5934</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4.776"/>
    </inkml:context>
    <inkml:brush xml:id="br0">
      <inkml:brushProperty name="width" value="0.025" units="cm"/>
      <inkml:brushProperty name="height" value="0.025" units="cm"/>
    </inkml:brush>
  </inkml:definitions>
  <inkml:trace contextRef="#ctx0" brushRef="#br0">0 1 11691,'0'0'13613,"12"50"-12460,-11-19-352,-1 1-577,0 3-192,0-4-192,0-2-737,2-3-737,-1-8-1376,4-9-2468</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6:15.150"/>
    </inkml:context>
    <inkml:brush xml:id="br0">
      <inkml:brushProperty name="width" value="0.025" units="cm"/>
      <inkml:brushProperty name="height" value="0.025" units="cm"/>
    </inkml:brush>
  </inkml:definitions>
  <inkml:trace contextRef="#ctx0" brushRef="#br0">0 60 4740,'0'0'22390,"9"-8"-20693,-4 2-1517,1 1-1,0 1 0,0-1 1,0 1-1,1 1 0,-1-1 1,1 1-1,0 0 1,0 0-1,0 1 0,0 0 1,1 0-1,-1 1 0,14-2 1,-5 2 11,62 1 93,-76-1-294,1 2 0,0-1 0,-1 0 1,1 0-1,-1 1 0,1-1 0,-1 1 0,1 0 0,-1 0 1,0 0-1,1 0 0,-1 0 0,0 1 0,0-1 1,0 1-1,0-1 0,0 1 0,0 0 0,0 0 0,0 0 1,-1 0-1,1 0 0,-1 0 0,2 3 0,-2-4 17,-1 0-1,0 1 0,1-1 1,-1 0-1,0 0 1,0 1-1,0-1 0,0 0 1,0 1-1,0-1 0,0 0 1,-1 0-1,1 1 0,0-1 1,-1 0-1,1 0 0,-1 0 1,1 1-1,-1-1 0,1 0 1,-1 0-1,0 0 1,-1 2-1,-27 17 392,27-20-377,0 1 0,0 0 1,0 0-1,-1 0 0,2 0 1,-1 1-1,0-1 0,0 0 1,0 1-1,0 0 0,1-1 1,-1 1-1,1 0 0,-1 0 1,1-1-1,0 1 0,0 0 1,0 1-1,0-1 0,0 0 1,-1 4-1,4-3-21,1-1 0,0 0 0,-1 0 0,1 0 0,0 0 0,0-1 0,0 1 0,0-1 0,0 0 0,0 1 0,1-1 0,-1-1 0,6 2 0,1 1 0,-3-1 0,-1 1 0,1 0 0,0 0 0,-1 1 0,0-1 0,0 2 0,0-1 0,0 0 0,-1 1 0,0 0 0,9 12 0,-12-15 0,-1 0 0,0 1 0,1-1 0,-1 0 0,0 1 0,-1-1 0,1 1 0,0-1 0,-1 1 0,1 0 0,-1-1 0,0 1 0,0-1 0,0 1 0,0 0 0,-1-1 0,1 1 0,-1-1 0,1 1 0,-1-1 0,0 1 0,0-1 0,0 1 0,0-1 0,0 0 0,-1 1 0,1-1 0,-1 0 0,1 0 0,-1 0 0,0 0 0,0 0 0,0-1 0,0 1 0,0 0 0,-3 1 0,-3 2 0,0 1 0,0-1 0,0-1 0,-1 1 0,1-1 0,-1-1 0,0 0 0,0 0 0,-1 0 0,1-1 0,0-1 0,-1 0 0,1 0 0,-1-1 0,0 0 0,1 0 0,-13-3 0,20 2-56,0 1 0,0-1 0,0 0 0,1 0 1,-1 1-1,0-1 0,1 0 0,-1-1 0,0 1 0,1 0 0,-1 0 0,1-1 0,0 1 0,0-1 1,-1 1-1,1-1 0,0 1 0,0-1 0,0 0 0,-1-2 0,-4-26-4525,6 0-7409</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47.018"/>
    </inkml:context>
    <inkml:brush xml:id="br0">
      <inkml:brushProperty name="width" value="0.025" units="cm"/>
      <inkml:brushProperty name="height" value="0.025" units="cm"/>
    </inkml:brush>
  </inkml:definitions>
  <inkml:trace contextRef="#ctx0" brushRef="#br0">54 1 4740,'0'0'1186,"-46"17"-1090,38-17 5989,16 0-6053,1 0-288,0 0-3683</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47.558"/>
    </inkml:context>
    <inkml:brush xml:id="br0">
      <inkml:brushProperty name="width" value="0.025" units="cm"/>
      <inkml:brushProperty name="height" value="0.025" units="cm"/>
    </inkml:brush>
  </inkml:definitions>
  <inkml:trace contextRef="#ctx0" brushRef="#br0">1 1 8168,'0'0'416,"61"2"-416,-22-2 96,9 0 32,4 0-3363</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27:47.885"/>
    </inkml:context>
    <inkml:brush xml:id="br0">
      <inkml:brushProperty name="width" value="0.025" units="cm"/>
      <inkml:brushProperty name="height" value="0.025" units="cm"/>
    </inkml:brush>
  </inkml:definitions>
  <inkml:trace contextRef="#ctx0" brushRef="#br0">0 4 11979,'0'0'1346,"62"0"-1282,-33 0 0,4 0-64,3-1-833,-1-1-1890,3 2-5733</inkml:trace>
  <inkml:trace contextRef="#ctx0" brushRef="#br0" timeOffset="1">380 27 12524,'0'0'3363</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1.010"/>
    </inkml:context>
    <inkml:brush xml:id="br0">
      <inkml:brushProperty name="width" value="0.025" units="cm"/>
      <inkml:brushProperty name="height" value="0.025" units="cm"/>
    </inkml:brush>
  </inkml:definitions>
  <inkml:trace contextRef="#ctx0" brushRef="#br0">164 2 8552,'3'-1'24083,"-3"1"-23951,-5 75-132,-2-1 0,-33 138 0,5-38 0,3 50 0,-13 71 0,42-405-2920,3 78-3128,0-2-2825</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1.384"/>
    </inkml:context>
    <inkml:brush xml:id="br0">
      <inkml:brushProperty name="width" value="0.025" units="cm"/>
      <inkml:brushProperty name="height" value="0.025" units="cm"/>
    </inkml:brush>
  </inkml:definitions>
  <inkml:trace contextRef="#ctx0" brushRef="#br0">1 232 15631,'0'0'14563,"13"-8"-13191,49-28-777,138-92 11,-185 115-606,33-25 0,-47 37 0,1 0 0,-1 0 0,0 1 0,0-1 0,0 0 0,0 1 0,0-1 0,1 1 0,-1-1 0,0 1 0,1 0 0,-1-1 0,0 1 0,1 0 0,-1 0 0,0 0 0,1 0 0,-1 0 0,0 0 0,0 1 0,1-1 0,-1 0 0,0 0 0,1 1 0,-1-1 0,0 1 0,0 0 0,0-1 0,1 1 0,-1 0 0,0-1 0,0 1 0,0 0 0,0 0 0,1 2 0,6 11 0,-1 1 0,-1 1 0,0-1 0,-1 1 0,4 18 0,8 25 0,-10-38-481,2-1 0,0 0 1,16 25-1,-22-40 155,1 1 0,0-1 0,0 0 0,0 0 0,1 0 0,0 0 1,-1-1-1,2 0 0,-1 0 0,0 0 0,1-1 0,0 0 0,0 0 0,0 0 0,8 2 1,15-3-7528</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2.040"/>
    </inkml:context>
    <inkml:brush xml:id="br0">
      <inkml:brushProperty name="width" value="0.025" units="cm"/>
      <inkml:brushProperty name="height" value="0.025" units="cm"/>
    </inkml:brush>
  </inkml:definitions>
  <inkml:trace contextRef="#ctx0" brushRef="#br0">44 1 17424,'0'0'11724,"-34"72"-10539,31-31-32,-1 7-192,1 0-641,3-1-320,0-5 0,0-8 0,0-7 0,1-11 0,4-7-801,-2-9-1153,1-5-1633,-2-17-1762,-2-11-4548</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2.412"/>
    </inkml:context>
    <inkml:brush xml:id="br0">
      <inkml:brushProperty name="width" value="0.025" units="cm"/>
      <inkml:brushProperty name="height" value="0.025" units="cm"/>
    </inkml:brush>
  </inkml:definitions>
  <inkml:trace contextRef="#ctx0" brushRef="#br0">0 45 18161,'0'0'13645,"77"-6"-12684,-36 6-961,5 0 0,2 0 0,-4-5 0,-5-1 0,-6-1 0,-9 0-1730,-12 0-1345,-10 4-2274,-17 0-16207</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2.757"/>
    </inkml:context>
    <inkml:brush xml:id="br0">
      <inkml:brushProperty name="width" value="0.025" units="cm"/>
      <inkml:brushProperty name="height" value="0.025" units="cm"/>
    </inkml:brush>
  </inkml:definitions>
  <inkml:trace contextRef="#ctx0" brushRef="#br0">27 49 10890,'0'0'20019,"53"10"-19218,-9-28-641,-1 1-128,-4 3-64,-9 5-1153,-10 8-1153,-14 1-1666,-6 5-2210,-8 10-5477</inkml:trace>
  <inkml:trace contextRef="#ctx0" brushRef="#br0" timeOffset="1">0 325 12716,'0'0'11147,"74"32"-10251,-30-47-671,2-6-225,0-6-2242,-4-2-1794,-9-1-2050</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3.114"/>
    </inkml:context>
    <inkml:brush xml:id="br0">
      <inkml:brushProperty name="width" value="0.025" units="cm"/>
      <inkml:brushProperty name="height" value="0.025" units="cm"/>
    </inkml:brush>
  </inkml:definitions>
  <inkml:trace contextRef="#ctx0" brushRef="#br0">27 99 11787,'0'0'3064,"-4"11"-58,-2 2-1693,-7 16 365,10 1 2938,3-30-4548,1 1 0,-1-1 0,0 0 0,1 0 0,-1 1-1,1-1 1,-1 0 0,1 0 0,-1 1 0,1-1 0,-1 0 0,1 0 0,-1 0 0,1 0 0,-1 0-1,1 0 1,-1 0 0,1 0 0,-1 0 0,1 0 0,-1 0 0,1 0 0,-1 0 0,1 0 0,-1 0-1,1-1 1,-1 1 0,0 0 0,1 0 0,-1 0 0,1-1 0,19-7 327,-3-3-231,-1 0 0,-1-1 0,22-22 0,-20 18-43,-1 2 0,27-18 0,-42 31-107,-1 0-1,1 1 1,0-1-1,0 1 0,-1 0 1,1-1-1,0 1 0,0 0 1,0-1-1,-1 1 0,1 0 1,0 0-1,0 0 0,0 0 1,0-1-1,0 1 0,0 0 1,-1 1-1,1-1 1,0 0-1,0 0 0,0 0 1,0 0-1,0 1 0,-1-1 1,1 1-1,0-1 0,0 0 1,0 1-1,-1-1 0,1 1 1,0-1-1,-1 1 0,1 0 1,0-1-1,-1 1 1,1 0-1,-1-1 0,1 1 1,-1 0-1,0 0 0,1-1 1,-1 1-1,0 0 0,1 0 1,-1 0-1,0 0 0,0 0 1,0-1-1,1 1 0,-1 0 1,0 0-1,0 0 1,-1 1-1,4 65 921,-4-45-456,1-20-447,0 0 1,0 1 0,0-1-1,0 0 1,0 1 0,1-1 0,-1 0-1,1 1 1,-1-1 0,1 0 0,0 0-1,0 0 1,0 0 0,0 0 0,0 0-1,1 0 1,-1 0 0,0 0 0,1 0-1,0-1 1,-1 1 0,1 0 0,0-1-1,0 0 1,0 1 0,0-1 0,0 0-1,0 0 1,3 1 0,-2-2-24,0 0 1,0 0 0,0 0-1,0-1 1,0 1 0,0-1-1,0 0 1,0 0 0,0 0-1,-1 0 1,1 0-1,0 0 1,0-1 0,-1 0-1,1 1 1,-1-1 0,0 0-1,1 0 1,-1 0 0,0-1-1,4-4 1,39-57-4129,-9-6-6035,-18 26 290</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3.452"/>
    </inkml:context>
    <inkml:brush xml:id="br0">
      <inkml:brushProperty name="width" value="0.025" units="cm"/>
      <inkml:brushProperty name="height" value="0.025" units="cm"/>
    </inkml:brush>
  </inkml:definitions>
  <inkml:trace contextRef="#ctx0" brushRef="#br0">136 0 12332,'0'0'13495,"-2"11"-12812,-20 77 103,5 1 1,3 1-1,-2 102 0,22-237-2206,-7 31 1472,0-1 1,-2 0 0,0 1-1,0-1 1,-2 1 0,1 0 0,-2 0-1,0 1 1,-1-1 0,0 1-1,-9-12 1,10 15 297,6 10-273,0 0-1,-1-1 1,1 1-1,0-1 1,0 1 0,-1-1-1,1 1 1,0-1 0,0 1-1,0-1 1,0 1-1,0-1 1,0 1 0,-1-1-1,1 0 1,0 1 0,1-1-1,-1 1 1,0-1 0,0 1-1,0-1 1,0 1-1,0-1 1,0 1 0,1-1-1,-1 1 1,0-1 0,0 1-1,1-1 1,-1 1-1,1-1 1,20-7 864,41 4-1489,-36 3 89,20-6-3424,-17-1-2419,10-6-9479</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4.779"/>
    </inkml:context>
    <inkml:brush xml:id="br0">
      <inkml:brushProperty name="width" value="0.025" units="cm"/>
      <inkml:brushProperty name="height" value="0.025" units="cm"/>
    </inkml:brush>
  </inkml:definitions>
  <inkml:trace contextRef="#ctx0" brushRef="#br0">43 151 18449,'0'0'10085,"-3"11"-8815,-10 41-776,3 1 0,2 0 0,2 0-1,3 1 1,4 68 0,-1-121-494,0 1 0,0-1 0,0 0 0,0 0 0,0 0 0,0 1 0,0-1 0,0 0 0,0 0 0,0 0 0,1 0 0,-1 1 0,0-1 0,1 0 0,-1 0 0,1 0 0,0 0 0,-1 0 0,1 0 0,0 0 0,-1 0 0,1 0 0,0 0 0,0-1 0,0 1 0,0 0 0,0 0 0,0-1 0,0 1 0,0-1 0,0 1 0,0-1 0,0 1 0,0-1 0,1 0 0,-1 1 0,0-1 0,0 0 0,0 0 0,0 0 0,1 0 0,-1 0 0,0 0 0,0 0 0,0 0 0,1-1 0,-1 1 0,0 0 0,0-1 0,0 1 0,0-1 0,0 1 0,0-1 0,0 0 0,2 0 0,5-4 0,0 0 0,-1 0 0,1-1 0,-1 0 0,9-10 0,7-10 0,-15 16 0,-1 1 0,2 0 0,17-15 0,-26 24 0,1 0 0,-1 0 0,0 0 0,0 0 0,0 0 0,1 0 0,-1 0 0,0 0 0,0 0 0,0 0 0,1 0 0,-1 0 0,0 0 0,0 0 0,1 0 0,-1 0 0,0 0 0,0 0 0,0 0 0,0 0 0,1 0 0,-1 1 0,0-1 0,0 0 0,0 0 0,0 0 0,1 0 0,-1 0 0,0 1 0,0-1 0,0 0 0,0 0 0,0 0 0,0 0 0,0 1 0,1-1 0,-1 0 0,0 0 0,0 0 0,0 1 0,0-1 0,0 0 0,0 0 0,0 1 0,0-1 0,0 0 0,0 0 0,2 21 0,-3 20 0,-12 50 0,13-91-27,1 1-1,-1-1 1,0 0 0,0 1-1,0-1 1,0 1-1,1-1 1,-1 1 0,0-1-1,0 0 1,1 1 0,-1-1-1,0 0 1,0 1 0,1-1-1,-1 0 1,1 1 0,-1-1-1,0 0 1,1 0-1,-1 0 1,1 1 0,-1-1-1,0 0 1,1 0 0,-1 0-1,1 0 1,-1 0 0,1 1-1,-1-1 1,0 0 0,1 0-1,-1 0 1,1 0-1,-1-1 1,1 1 0,-1 0-1,1 0 1,-1 0 0,1 0-1,-1 0 1,0 0 0,1-1-1,-1 1 1,1 0 0,-1 0-1,0-1 1,1 1-1,-1 0 1,0-1 0,1 1-1,22-15-2628,-15 6 1354,0 0 0,0-1 0,-1 0 0,0-1-1,9-18 1,-8 12 848,0-2-1,9-33 1,-30 84 6304,-10 31-4015,20-36 1456,5-27-3174,0 0 0,0-1 0,0 1 0,0-1 0,0 1 0,0-1 0,0 0 0,0 0 0,0 0 0,-1 0 0,3-1 0,11-11-63,0 0 0,0-2 0,-2 1 0,1-2 0,-2 1 0,0-2 0,18-35 0,-29 51-22,-2 8-32,0 0 0,-1 0 0,0-1 1,0 1-1,0 0 0,-6 9 0,-6 23 90,12-33-72,1 0 1,0 0 0,0 0-1,0 1 1,1-1 0,0 0-1,0 1 1,2 7 0,-2-12-15,1 0 0,-1-1 0,1 0 0,0 1 0,0-1 1,0 1-1,0-1 0,0 0 0,0 1 0,0-1 0,0 0 0,0 0 0,0 0 0,1 0 1,-1 0-1,0 0 0,1 0 0,-1-1 0,1 1 0,-1 0 0,1-1 0,-1 1 0,1-1 1,-1 0-1,1 1 0,0-1 0,-1 0 0,1 0 0,-1 0 0,1 0 0,0 0 0,-1-1 1,1 1-1,0 0 0,-1-1 0,3 0 0,4-1-4,0-1 0,-1 0 0,1 0 0,-1-1 0,1 0 0,-1 0 0,-1 0 0,1-1 0,-1 0 0,1-1 0,10-11 0,0-3 0,0-1 0,18-30 0,-15 19 0,26-54 0,-40 72 0,-1-1 0,0 1 0,0-1 0,-1 0 0,-1 0 0,1-25 0,-4 40 0,0 0 0,0 1 0,0-1 0,-1 0 0,1 0 0,0 0 0,0 0 0,-1 1 0,1-1 0,0 0 0,-1 0 0,1 0 0,0 0 0,0 0 0,-1 0 0,1 0 0,0 0 0,-1 0 0,1 0 0,0 0 0,-1 0 0,1 0 0,0 0 0,0 0 0,-1 0 0,1 0 0,0 0 0,-1 0 0,1-1 0,0 1 0,0 0 0,-1 0 0,1 0 0,0 0 0,0-1 0,-1 1 0,1 0 0,0 0 0,0-1 0,0 1 0,0 0 0,-1 0 0,1-1 0,0 1 0,0 0 0,0 0 0,0-1 0,0 1 0,0 0 0,0-1 0,0 1 0,-1 0 0,1 0 0,0-1 0,0 1 0,0 0 0,1-1 0,-1 1 0,0 0 0,0 0 0,0-1 0,0 1 0,0 0 0,0-1 0,0 1 0,-13 11 0,1 1 0,0 0 0,0 1 0,2 0 0,-1 1 0,2 0 0,0 1 0,1 0 0,0 0 0,-8 25 0,13-34 0,1 0 0,1 1 0,-1-1 0,1 1 0,1-1 0,-1 1 0,1 0 0,0-1 0,0 1 0,1 0 0,0-1 0,2 10 0,-1-13 0,-1 0 0,0 1 0,1-1 0,0-1 0,0 1 0,-1 0 0,2 0 0,-1-1 0,0 1 0,1-1 0,-1 0 0,1 1 0,-1-1 0,1 0 0,0-1 0,0 1 0,0 0 0,0-1 0,0 0 0,0 0 0,1 0 0,-1 0 0,0 0 0,1 0 0,6-1 0,-4 1 0,1-1 0,-1 0 0,1 0 0,-1-1 0,1 0 0,-1 0 0,1-1 0,-1 1 0,0-1 0,1-1 0,-1 1 0,0-1 0,-1 0 0,7-4 0,-2 0 0,-1-1 0,1 0 0,-2-1 0,1 0 0,-1 0 0,14-21 0,-1-6 0,-1-1 0,-2-2 0,17-51 0,-34 89 0,12-34 0,-2 0 0,-1-1 0,7-43 0,-55 185 0,21-39 0,3 2 0,3-1 0,3 1 0,1 107 0,11-156 0,5-19 0,-7-2 0,-1-1 0,1 1 0,-1 0 0,1-1 0,-1 0 0,0 1 0,0-1 0,0 0 0,0 1 0,0-1 0,0 0 0,0 0 0,-1 0 0,1 0 0,0-3 0,1-5 0,0-1 0,0 0 0,-1 0 0,0 0 0,-1 0 0,-1 0 0,0 0 0,0 0 0,-1 0 0,0 1 0,-1-1 0,0 0 0,-1 1 0,0 0 0,-1 0 0,0 0 0,0 0 0,-1 1 0,0 0 0,-1 0 0,0 1 0,0 0 0,-1 0 0,0 0 0,-13-9 0,54 12 0,-13 4 27,-13 1-86,0 0 0,0-1-1,0 0 1,0 0 0,0 0 0,0-1-1,0 0 1,0-1 0,-1 1 0,8-5-1,-14 7-256,1-1 0,-1 0 0,1 1 0,-1-1-1,0 0 1,1 0 0,-1 0 0,0 1 0,1-1-1,-1 0 1,0 0 0,0 0 0,0 1 0,0-1-1,0 0 1,0 0 0,0 0 0,0 1-1,0-1 1,0 0 0,0 0 0,-1 0 0,1 0-1,0 1 1,-1-1 0,1 0 0,0 0 0,-1 1-1,1-1 1,-1 0 0,1 1 0,-1-1 0,1 1-1,-1-1 1,0 0 0,1 1 0,-1-1 0,0 1-1,1 0 1,-1-1 0,0 1 0,-1-1 0,-22-15-11984</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5.123"/>
    </inkml:context>
    <inkml:brush xml:id="br0">
      <inkml:brushProperty name="width" value="0.025" units="cm"/>
      <inkml:brushProperty name="height" value="0.025" units="cm"/>
    </inkml:brush>
  </inkml:definitions>
  <inkml:trace contextRef="#ctx0" brushRef="#br0">6 51 14638,'-5'-10'4292,"5"2"-1666,24-2-351,16 4-1250,11 1-577,11 0-352,2 2-448,-3 0-4517</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5.813"/>
    </inkml:context>
    <inkml:brush xml:id="br0">
      <inkml:brushProperty name="width" value="0.025" units="cm"/>
      <inkml:brushProperty name="height" value="0.025" units="cm"/>
    </inkml:brush>
  </inkml:definitions>
  <inkml:trace contextRef="#ctx0" brushRef="#br0">177 44 12780,'0'0'8889,"-9"-7"-5985,-29-23-887,36 29-1958,0 0 0,0 0 0,0 1 0,0-1-1,0 0 1,0 1 0,0-1 0,0 1 0,0 0-1,0 0 1,0 0 0,0 0 0,0 0 0,0 0-1,0 1 1,0-1 0,0 1 0,0-1 0,0 1-1,0 0 1,0 0 0,0 0 0,0 0 0,1 0-1,-1 0 1,0 0 0,1 1 0,-1-1-1,1 0 1,-1 1 0,1-1 0,-2 3 0,-3 4 18,0 0 1,0 0-1,1 1 1,-7 16-1,6-12-58,1 1 0,0 0 0,1 0 1,0 0-1,1 0 0,1 1 0,1-1 0,0 1 0,0 0 0,2-1 0,1 18 1,-1-31 7,-1 1 1,1 0 0,-1-1-1,1 1 1,0-1 0,0 1 0,-1-1-1,1 1 1,0-1 0,0 0 0,1 1-1,-1-1 1,0 0 0,0 0 0,1 0-1,-1 0 1,0 0 0,1 0-1,-1 0 1,1 0 0,-1-1 0,1 1-1,-1-1 1,1 1 0,0-1 0,-1 1-1,1-1 1,0 0 0,-1 0-1,1 0 1,0 0 0,0 0 0,-1 0-1,1 0 1,0-1 0,1 1 0,3-1 112,-1-1 1,1 1 0,-1-1 0,1 0 0,-1 0 0,0 0-1,1-1 1,-1 0 0,6-5 0,1-2-20,0-1 1,-1-1-1,0 0 1,-1-1-1,14-21 1,-19 25-81,0 0 1,-1 1-1,0-2 1,0 1-1,-1 0 1,0-1-1,-1 0 1,0 1-1,0-1 1,0-12-1,-24 62-260,17-24 239,0 0 0,1 1 1,0-1-1,2 1 0,0 0 0,1 0 0,0 0 0,3 22 1,-2-38-20,0 0 1,1 1-1,-1-1 0,0 0 1,1 0-1,-1 0 1,1 0-1,-1 0 1,1 1-1,-1-1 0,1 0 1,0 0-1,-1 0 1,1-1-1,0 1 1,0 0-1,0 0 1,0 0-1,0 0 0,0-1 1,0 1-1,0 0 1,0-1-1,0 1 1,2 0-1,-1-1 0,1 0-1,-1 0 1,0 0 0,1 0 0,-1 0-1,1 0 1,-1 0 0,1-1-1,-1 1 1,0-1 0,1 0 0,1-1-1,4-1-1,0-1 0,0-1-1,-1 1 1,0-1 0,0 0-1,8-8 1,-4 2 1,-1 0 0,1-1 0,-2 0 0,0 0 0,0-1 0,-1-1 0,-1 1 0,0-1 0,-1 0 0,-1-1 0,5-17 0,-19 83 0,4-22 0,-4 58 0,9-86 0,0-1 0,-1 1 0,1 0 0,0-1 0,0 1 0,0 0 0,1-1 0,-1 1 0,0 0 0,0-1 0,0 1 0,0 0 0,0-1 0,1 1 0,-1-1 0,0 1 0,1 0 0,-1-1 0,0 1 0,1-1 0,-1 1 0,1-1 0,-1 1 0,1-1 0,-1 1 0,1-1 0,-1 0 0,1 1 0,-1-1 0,1 0 0,0 1 0,-1-1 0,2 0 0,23-7 0,-18 3 0,1-1 0,-2 0 0,1 0 0,10-10 0,-4-2 0,0-1 0,-1 1 0,-1-2 0,0 0 0,-2 0 0,10-27 0,-20 126 0,0-67-385,0-6-600,1-1 0,0 1-1,0 0 1,0-1 0,1 1-1,1 7 1,-1-13 726,-1 1-1,1-1 0,-1 0 1,1 0-1,0 0 1,-1 0-1,1 0 0,0 1 1,0-1-1,0 0 0,-1-1 1,1 1-1,0 0 1,1 0-1,-1 0 0,0-1 1,0 1-1,0 0 1,0-1-1,1 1 0,-1-1 1,0 1-1,0-1 1,1 0-1,-1 1 0,0-1 1,1 0-1,-1 0 1,0 0-1,1 0 0,-1 0 1,0-1-1,1 1 1,-1 0-1,0 0 0,0-1 1,2 0-1,22-7-12189</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6.282"/>
    </inkml:context>
    <inkml:brush xml:id="br0">
      <inkml:brushProperty name="width" value="0.025" units="cm"/>
      <inkml:brushProperty name="height" value="0.025" units="cm"/>
    </inkml:brush>
  </inkml:definitions>
  <inkml:trace contextRef="#ctx0" brushRef="#br0">41 242 14061,'0'0'15690,"-6"11"-15151,4-7-483,-4 4-2,1 1 1,1 0-1,0 0 0,0 0 0,-3 11 0,7-19-51,-1 1 0,1 0 0,-1-1 0,1 1 0,0 0 0,-1 0 0,1-1 0,0 1 0,0 0 0,1 0 0,-1 0 0,0-1-1,0 1 1,1 0 0,-1-1 0,1 1 0,-1 0 0,1-1 0,0 1 0,0 0 0,0-1 0,0 0 0,0 1 0,0-1 0,0 1-1,0-1 1,1 0 0,-1 0 0,0 0 0,1 0 0,-1 0 0,1 0 0,-1 0 0,1 0 0,0 0 0,-1-1 0,1 1 0,0-1-1,-1 1 1,1-1 0,0 0 0,2 1 0,2 0 16,-1-1 0,1 1 0,1-1 0,-1 0 0,0 0 0,0-1 0,-1 0 0,1 0 0,0 0 0,0-1 0,0 0 0,-1 0 0,1 0 0,-1-1 0,10-6 0,-7 4 0,-1-1-1,0 0 1,-1-1-1,1 0 1,-1 0 0,0 0-1,-1-1 1,0 0-1,7-13 1,-5 6 36,0-1 0,-1-1 0,-1 1 0,-1-1 0,0 0 0,-1 0 0,0-1 0,-2 1 0,0-1 0,-3-28 0,2 43-59,-1 0 1,1 0 0,-1 1 0,0-1 0,0 0 0,0 1-1,0-1 1,0 0 0,-1 1 0,1 0 0,-1-1 0,0 1-1,0 0 1,1 0 0,-1 0 0,-1 0 0,1 0 0,0 0-1,0 0 1,-1 1 0,1-1 0,-1 1 0,1 0 0,-1 0-1,0 0 1,1 0 0,-1 0 0,0 1 0,0-1 0,0 1-1,1-1 1,-1 1 0,0 0 0,0 0 0,0 1 0,0-1-1,1 0 1,-1 1 0,0 0 0,0 0 0,1 0 0,-1 0-1,0 0 1,1 0 0,-1 1 0,1-1 0,0 1 0,-1-1-1,1 1 1,0 0 0,0 0 0,0 0 0,-2 4 0,-6 4 77,1 1 1,1 0 0,0 0 0,1 1-1,0 0 1,1 0 0,0 1 0,1-1-1,0 1 1,1 1 0,0-1 0,1 1-1,-1 13 1,4-25-75,1-1 0,-1 0 0,0 0 0,1 1 0,-1-1 0,1 0 0,-1 0 0,1 0 0,-1 1 0,1-1 0,0 0 0,0 0 0,0 0 0,-1 0 0,1 0 0,0 0 0,0-1 0,0 1 0,1 0 0,-1 0 0,0-1 0,0 1 0,0-1 0,0 1 0,1-1 0,-1 1 0,0-1 0,0 0 0,1 1 0,-1-1 0,0 0 0,2 0 0,54 1 0,-41-1 0,6-1-45,-10 0-69,-1 1-1,1 1 1,0-1-1,-1 2 1,21 4-1,-29-5 97,0 0 0,-1 0-1,1 1 1,0-1 0,-1 1-1,1-1 1,-1 1 0,1 0 0,-1 0-1,0 0 1,0 0 0,0 0-1,0 1 1,0-1 0,0 1 0,-1-1-1,1 1 1,-1 0 0,0-1-1,0 1 1,0 0 0,0 0 0,0 0-1,-1 0 1,1 0 0,-1 0-1,0 5 1,1 42-54,-1-30-3443,8-21-9516,5-8-1874</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7.030"/>
    </inkml:context>
    <inkml:brush xml:id="br0">
      <inkml:brushProperty name="width" value="0.025" units="cm"/>
      <inkml:brushProperty name="height" value="0.025" units="cm"/>
    </inkml:brush>
  </inkml:definitions>
  <inkml:trace contextRef="#ctx0" brushRef="#br0">97 233 3876,'0'0'23937,"1"-9"-20814,4-28-1724,-5 37-1391,1-1 0,-1 0 0,0 1 0,0-1 0,1 0 0,-1 1 0,0-1 0,0 0 0,0 0 0,0 1 0,0-1 0,0 0 0,0 1 0,0-1 0,0 0 0,0 1 0,-1-1 0,1 0 0,0 1 0,0-1 0,-1 0 0,1 1 1,0-1-1,-1 0 0,1 1 0,-1-1 0,1 1 0,-1-1 0,1 1 0,-1-1 0,1 1 0,-1-1 0,1 1 0,-1 0 0,1-1 0,-1 1 0,0 0 0,1-1 0,-1 1 0,0 0 0,1 0 0,-1 0 0,0 0 0,1 0 0,-1-1 0,0 1 1,0 0-1,1 0 0,-1 1 0,0-1 0,1 0 0,-1 0 0,0 0 0,1 0 0,-1 1 0,0-1 0,0 1 0,-3 0-28,0 1 1,1-1-1,-1 1 1,1 0-1,-1 0 0,1 1 1,-5 4-1,3-2 10,0 0 0,1 1 0,0 0 0,0 0 0,0 0 0,1 0 0,0 0 0,0 1 0,0 0 0,1-1 0,0 1 0,0 0 0,1 0 0,0 0 0,0 0-1,1 9 1,0-14 9,1-1 0,-1 0-1,1 0 1,-1 0 0,1 0-1,0 0 1,0 0 0,0 0-1,0 0 1,-1 0 0,1 0-1,0-1 1,0 1 0,1 0-1,-1 0 1,0-1 0,0 1-1,0-1 1,0 1 0,0-1-1,1 0 1,-1 1 0,0-1-1,0 0 1,1 0 0,-1 0-1,0 0 1,0 0 0,1 0-1,-1 0 1,2-1 0,41-7 107,-34 4-97,0-2 0,-1 1-1,0-1 1,0-1 0,-1 1 0,0-1-1,0-1 1,0 0 0,-1 0-1,0 0 1,8-14 0,5-10 45,31-66 1,-45 85-52,0-1 0,0-1 1,-2 1-1,4-17 0,-42 114-3,27-64 0,2 0 0,0 0 0,1 0 0,-1 24 0,5-38 0,0-1 0,0 1 0,0 0 0,1-1 0,0 1 0,0 0 0,0-1 0,0 1 0,1-1 0,2 6 0,-2-8 0,-1 1 0,1-1 0,-1 0 0,1-1 0,0 1 0,-1 0 0,1 0 0,0-1 0,0 1 0,1-1 0,-1 0 0,0 1 0,0-1 0,1 0 0,-1 0 0,0-1 0,1 1 0,-1 0 0,1-1 0,3 1 0,1-1 0,1 0 0,0 0 0,-1 0 0,1-1 0,-1-1 0,0 1 0,1-1 0,-1 0 0,0 0 0,0-1 0,0 0 0,0-1 0,-1 1 0,1-1 0,-1-1 0,7-5 0,-3 2 0,0-1 0,-1-1 0,0 1 0,-1-2 0,0 1 0,-1-1 0,0 0 0,10-21 0,-12 16 0,-13 21 0,-3 9 0,5-4 0,0 0 0,1 0 0,1 1 0,0-1 0,0 1 0,1 0 0,0 0 0,1 0 0,0 0 0,1 0 0,0 19 0,2-28 0,-1-1 0,1 1 0,0 0 0,-1-1 0,1 1 0,0-1 0,0 0 0,0 1 0,0-1 0,0 0 0,0 1 0,0-1 0,1 0 0,-1 0 0,0 0 0,1 0 0,-1 0 0,0 0 0,1 0 0,0-1 0,-1 1 0,1-1 0,-1 1 0,1-1 0,0 1 0,-1-1 0,1 0 0,0 0 0,-1 0 0,1 0 0,0 0 0,1 0 0,3 0 0,0 0 0,-1-1 0,1 1 0,0-1 0,0 0 0,-1-1 0,1 0 0,6-2 0,0-4 0,0 0 0,-1-1 0,0 0 0,-1-1 0,0 0 0,0-1 0,-1 0 0,-1 0 0,0-1 0,0 0 0,-1 0 0,-1-1 0,0 0 0,0 0 0,-2-1 0,7-26 0,-14 38 0,-4 9 0,-5 11 0,-18 56 0,28-67 0,0 0 0,1 0 0,0-1 0,0 1 0,0 0 0,1 0 0,0 0 0,0 0 0,3 11 0,-2-16 0,0 0 0,0 0 0,0 0 0,0 0 0,1 0 0,-1 0 0,1 0 0,0-1 0,-1 1 0,1 0 0,0-1 0,0 0 0,0 1 0,0-1 0,0 0 0,0 0 0,0 0 0,0 0 0,1 0 0,-1-1 0,0 1 0,0-1 0,1 1 0,-1-1 0,0 0 0,1 0 0,1 0 0,4 0 0,0 0 0,-1 0 0,1-1 0,-1 0 0,1 0 0,-1-1 0,11-3 0,-13 2-205,0 1 0,1-1 0,-1 0 0,-1 0 0,1-1-1,0 1 1,-1-1 0,0 0 0,1 0 0,-2-1 0,1 1 0,0-1 0,-1 0 0,0 0 0,0 0 0,-1 0 0,3-6 0,-2 1-884,0 1 1,0-1 0,-1 0 0,-1 0-1,0 0 1,0 0 0,-1 0 0,0 0-1,-2-13 1,-8-24-17073</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7.373"/>
    </inkml:context>
    <inkml:brush xml:id="br0">
      <inkml:brushProperty name="width" value="0.025" units="cm"/>
      <inkml:brushProperty name="height" value="0.025" units="cm"/>
    </inkml:brush>
  </inkml:definitions>
  <inkml:trace contextRef="#ctx0" brushRef="#br0">0 1 21204,'0'0'8424</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8.136"/>
    </inkml:context>
    <inkml:brush xml:id="br0">
      <inkml:brushProperty name="width" value="0.025" units="cm"/>
      <inkml:brushProperty name="height" value="0.025" units="cm"/>
    </inkml:brush>
  </inkml:definitions>
  <inkml:trace contextRef="#ctx0" brushRef="#br0">8 1 9417,'0'0'13362,"-2"8"-12177,0 3-952,0 0 1,1 1-1,1-1 0,0 1 1,0-1-1,4 18 0,-3-22-75,0 0-1,1 0 1,0 0-1,0 0 1,0-1-1,1 1 1,0-1-1,0 1 1,1-1-1,-1 0 1,1-1-1,1 1 1,6 7-1,-10-12-86,1 0 0,-1 0 1,1 0-1,-1-1 0,1 1 0,-1 0 0,1-1 0,0 1 0,-1-1 0,1 1 0,0-1 0,0 0 0,-1 0 1,1 0-1,0 0 0,-1 0 0,1 0 0,0 0 0,0 0 0,-1-1 0,1 1 0,0-1 0,-1 1 0,1-1 1,-1 0-1,1 1 0,-1-1 0,1 0 0,-1 0 0,1 0 0,-1 0 0,3-3 0,4-4 190,0 0 1,0-1-1,12-17 0,-12 15-246,6-11 30,-12 18-38,1-1 1,-1 1-1,1-1 0,0 1 0,0 0 0,1 0 1,-1 0-1,1 1 0,0-1 0,0 1 1,0 0-1,5-3 0,-8 6-15,0 0 0,0 0-1,1 0 1,-1 0 0,0 1 0,0-1-1,0 0 1,0 1 0,0-1 0,0 1-1,0-1 1,0 1 0,0 0 0,0-1-1,0 1 1,0 0 0,0 0 0,0 0-1,0-1 1,-1 1 0,1 0 0,0 0 0,-1 0-1,1 0 1,-1 0 0,1 0 0,-1 1-1,1-1 1,-1 0 0,0 0 0,0 0-1,1 2 1,9 47 186,-8-41-143,-1 0 16,0-2 85,0 1 0,1-1-1,0 1 1,0-1 0,4 9-1,-5-15-120,-1 0 0,1 0 0,0 0 0,-1 0 0,1 0 0,0 0 0,-1 0 0,1 0 0,0 0 0,0-1 0,0 1 0,0 0 0,0 0 0,0-1 0,0 1 0,0-1 0,0 1 0,0-1 0,0 1 0,1-1 0,-1 0 0,0 1-1,0-1 1,0 0 0,1 0 0,-1 0 0,0 0 0,0 0 0,0 0 0,1 0 0,-1 0 0,0-1 0,0 1 0,0 0 0,0-1 0,1 1 0,-1-1 0,0 1 0,0-1 0,2-1 0,6-5-15,1 0 0,-1-1 0,-1 0 0,0 0 0,0-1 0,0 0 0,11-19 0,-12 18 0,1-1 0,-1 1 0,2 0 0,0 1 0,0 0 0,14-10 0,-23 19 0,0-1 0,1 1 0,-1 0 0,1 0 0,-1-1 0,0 1 0,1 0 0,-1 0 0,1 0 0,-1 0 0,1 0 0,-1 0 0,1 0 0,-1 0 0,1 0 0,-1 0 0,1 0 0,-1 0 0,0 0 0,1 0 0,-1 0 0,1 0 0,-1 1 0,1-1 0,-1 0 0,0 0 0,1 1 0,-1-1 0,1 0 0,-1 0 0,0 1 0,1-1 0,-1 0 0,0 1 0,1-1 0,-1 1 0,0-1 0,0 0 0,0 1 0,1-1 0,-1 1 0,0-1 0,0 0 0,0 1 0,0-1 0,0 1 0,1-1 0,-1 1 0,0-1 0,0 1 0,0-1 0,0 1 0,-1-1 0,1 1 0,0-1 0,0 1 0,0 38 0,0-29 0,0 80 0,0-90-20,0 0 1,0 1-1,0-1 1,0 0-1,0 1 1,0-1-1,0 0 1,0 0-1,0 1 1,0-1-1,1 0 1,-1 1-1,0-1 1,0 0-1,0 0 0,0 0 1,1 1-1,-1-1 1,0 0-1,0 0 1,1 0-1,-1 1 1,0-1-1,0 0 1,1 0-1,-1 0 1,0 0-1,0 0 0,1 0 1,-1 0-1,0 1 1,1-1-1,-1 0 1,0 0-1,1 0 1,-1 0-1,0 0 1,0 0-1,1 0 1,-1-1-1,0 1 1,1 0-1,-1 0 0,0 0 1,0 0-1,1 0 1,-1 0-1,0-1 1,0 1-1,1 0 1,-1 0-1,0 0 1,0 0-1,1-1 1,16-10-2073,9-14-4832,33-37 1,-30 26-3226</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8.648"/>
    </inkml:context>
    <inkml:brush xml:id="br0">
      <inkml:brushProperty name="width" value="0.025" units="cm"/>
      <inkml:brushProperty name="height" value="0.025" units="cm"/>
    </inkml:brush>
  </inkml:definitions>
  <inkml:trace contextRef="#ctx0" brushRef="#br0">86 1 12844,'0'0'4383,"-7"11"-1623,-6 8-1821,-28 47 2512,37-60-2953,1 1 1,0-1 0,0 1-1,0 0 1,1 0 0,0 0-1,0 0 1,0 11 0,3-16-516,0 1 0,1 0 0,0-1 1,-1 1-1,1-1 0,0 0 1,0 0-1,0 0 0,0 0 0,1 0 1,-1 0-1,0 0 0,1-1 1,0 1-1,-1-1 0,1 0 0,0 1 1,3 0-1,14 9-1080,-9-3 552,-1 0 1,0 1-1,-1 0 1,0 1-1,0 0 1,-1 1-1,0-1 1,7 16-1,-8-13 604,0 0-1,-2 1 0,0 0 0,0 0 1,-1 1-1,-1-1 0,-1 1 1,0 0-1,0 0 0,-2 0 0,-1 24 1,0-35 117,1-1 0,-1 1 0,0-1 0,0 1 0,0-1 0,-1 1 0,1-1 0,-1 0 0,0 1 0,0-1 0,0 0 0,0-1 0,-1 1 0,1 0 0,-1 0 0,1-1 0,-1 0 0,0 1 0,0-1 0,0 0 0,0-1 0,-5 3 0,6-3-83,0 0 0,0-1 0,0 1-1,-1-1 1,1 1 0,0-1 0,0 0 0,0 0 0,0 0 0,-1 0 0,1 0 0,0-1 0,0 1-1,0-1 1,0 1 0,0-1 0,0 0 0,0 0 0,0 0 0,0 0 0,0 0 0,0 0 0,0 0-1,1-1 1,-1 1 0,1-1 0,-1 1 0,1-1 0,-1 0 0,1 1 0,0-1 0,0 0 0,0 0-1,0 0 1,0 0 0,0 0 0,0 0 0,0-3 0,-4-9-132,1 0 0,1-1 0,0 1 0,1-1-1,1 0 1,0 0 0,1 0 0,1 0 0,0 0 0,1 1 0,0-1 0,1 0 0,1 1 0,0 0 0,11-22 0,-4 12 11,1 1 1,1 0 0,1 2 0,1-1 0,1 2-1,0 0 1,2 1 0,22-19 0,-34 32 58,-3 4 59,0 1 1,0-1-1,-1 0 0,1 0 0,-1-1 1,0 1-1,0 0 0,0-1 0,0 1 1,0-1-1,0 0 0,0 0 0,-1 1 1,0-1-1,1 0 0,-1 0 0,0 0 1,-1-1-1,2-3 0,-3 6-63,0 0-1,1 1 1,-1-1-1,0 0 1,0 1-1,1-1 1,-1 1-1,0-1 1,0 1-1,0-1 1,0 1-1,0 0 1,0-1 0,0 1-1,0 0 1,0 0-1,0 0 1,0-1-1,0 1 1,0 0-1,0 0 1,0 1-1,-1-1 1,-27 4 217,25-2-244,1 0 0,-1 0 0,0 1 0,1 0 0,-1 0 0,1 0 0,0 0 0,0 0 0,0 0 0,0 1 0,1 0 0,-1-1 0,1 1 0,0 0 0,0 0 0,-2 8 0,2-6 0,0 1 0,0-1 0,1 0 0,0 1 0,0-1 0,0 1 0,1-1 0,0 1 0,0-1 0,1 1 0,1 6 0,-2-11-107,1-1 0,0 1 0,0 0 0,-1 0 0,1-1 0,0 1 0,1 0 0,-1-1-1,0 1 1,0-1 0,1 0 0,-1 1 0,0-1 0,1 0 0,-1 0 0,1 0 0,0 0 0,-1 0 0,1 0 0,0 0 0,0-1 0,2 2 0,2-1-688,0 0 1,0 0-1,0 0 1,0-1-1,0 0 1,7-1-1,19-2-6139</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9.068"/>
    </inkml:context>
    <inkml:brush xml:id="br0">
      <inkml:brushProperty name="width" value="0.025" units="cm"/>
      <inkml:brushProperty name="height" value="0.025" units="cm"/>
    </inkml:brush>
  </inkml:definitions>
  <inkml:trace contextRef="#ctx0" brushRef="#br0">34 1 18962,'-3'10'1537,"-5"17"-388,1 1 0,1 0 0,2 0 0,-2 48 0,9 125 1004,-1-39 1075,7-266-2657,36-172 0,-42 262-590,0 0 1,1 0-1,1 0 0,0 1 1,1 0-1,12-20 0,-16 30 13,0-1-1,1 1 0,0 0 1,0 0-1,0 0 0,0 0 1,0 0-1,1 0 1,-1 1-1,1 0 0,-1 0 1,1 0-1,0 0 0,0 0 1,0 1-1,0 0 1,0 0-1,1 0 0,-1 0 1,0 0-1,0 1 0,1 0 1,-1 0-1,0 0 1,0 1-1,5 0 0,-8-1 0,0 0 0,0 0 0,-1 1 0,1-1-1,0 0 1,0 1 0,0-1 0,0 0 0,-1 1-1,1-1 1,0 1 0,-1-1 0,1 1 0,0-1-1,-1 1 1,1 0 0,0-1 0,-1 1 0,1 0-1,-1 0 1,1-1 0,-1 1 0,0 0 0,1 0-1,-1 0 1,1 1 0,-3 28 46,0-23 28,-1 0 1,1 0 0,-1 0 0,-1 0-1,-7 11 1,-7 4-31,-33 32 0,46-49-39,-1 1 1,0-2 0,0 1 0,0 0 0,-1-1-1,1-1 1,-1 1 0,0-1 0,0 0-1,0 0 1,-9 1 0,15-4 3,1 0-1,-1 0 1,1 0 0,-1 0-1,1 0 1,0 0 0,-1-1 0,1 1-1,-1 0 1,1 0 0,0 0-1,-1-1 1,1 1 0,0 0-1,-1-1 1,1 1 0,0 0-1,-1-1 1,1 1 0,0 0 0,0-1-1,-1 1 1,1 0 0,0-1-1,0 1 1,0-1 0,0 1-1,-1-1 1,1 1 0,0 0-1,0-1 1,0 1 0,0-1 0,0 1-1,0-1 1,0 1 0,0-1-1,0 1 1,0 0 0,1-2-1,3-20-348,1 7-1382,1 1 0,1-1-1,10-14 1,2-7-3696,5-12-2326</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09.442"/>
    </inkml:context>
    <inkml:brush xml:id="br0">
      <inkml:brushProperty name="width" value="0.025" units="cm"/>
      <inkml:brushProperty name="height" value="0.025" units="cm"/>
    </inkml:brush>
  </inkml:definitions>
  <inkml:trace contextRef="#ctx0" brushRef="#br0">49 1 14446,'0'0'9283,"1"8"-6064,-1 15-2526,0 1-1,-2-1 0,-1 0 1,-1 0-1,-8 27 0,3-14 141,-5 55-1,13-72-832,-3 39 0,4-55 0,0 0 0,0 0 0,0 0 0,0-1 0,1 1 0,-1 0 0,1 0 0,0 0 0,0 0 0,0 0 0,0-1 0,1 1 0,2 4 0,-3-6-47,0 0 0,-1-1 0,1 1 0,0 0 0,0-1 0,0 1 0,0-1 0,0 0 0,-1 1 0,1-1 0,0 1 0,0-1 0,0 0 0,0 0 0,0 0 0,0 0 0,0 0 0,0 0 0,0 0 0,0 0 0,0 0 0,0 0 0,0 0 0,0-1 0,0 1 0,0 0 0,0-1 0,0 1 0,0-1 0,0 1 0,0-1 0,0 1 0,-1-1 0,1 1 0,0-1 0,0 0 0,-1 0 0,1 1 0,-1-1 0,1 0 0,0-1 0,26-43-4613,-22 36 3041,14-26-5663</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0.394"/>
    </inkml:context>
    <inkml:brush xml:id="br0">
      <inkml:brushProperty name="width" value="0.025" units="cm"/>
      <inkml:brushProperty name="height" value="0.025" units="cm"/>
    </inkml:brush>
  </inkml:definitions>
  <inkml:trace contextRef="#ctx0" brushRef="#br0">129 260 15278,'0'0'16662,"-8"1"-16390,-4 1-220,8-1-30,-1-1 0,1 1 0,0-1 0,0 1 0,-1 0 0,1 1-1,0-1 1,0 1 0,0 0 0,0 0 0,0 0 0,1 0 0,-1 1-1,1 0 1,-1-1 0,1 1 0,0 0 0,0 1 0,0-1-1,0 1 1,1-1 0,-4 8 0,2-2-22,0 1 0,1-1 0,0 1 0,1 0 0,0 0 0,-1 11 0,3-19 0,0 0 0,-1 0 0,1 0 0,0 0 0,0 0 0,0 0 0,0 0 0,1 0 0,-1 0 0,0 0 0,1 0 0,0 0 0,-1 0 0,1 0 0,0 0 0,0-1 0,0 1 0,0 0 0,0 0 0,0-1 0,1 1 0,-1-1 0,1 1 0,-1-1 0,1 1 0,-1-1 0,1 0 0,0 0 0,-1 0 0,1 0 0,0 0 0,0 0 0,0-1 0,4 2 0,-1-1 0,0-1 0,0 1 0,0-1 0,0-1 0,1 1 0,-1-1 0,0 1 0,0-1 0,0-1 0,0 1 0,0-1 0,0 0 0,-1 0 0,1 0 0,-1-1 0,1 0 0,-1 1 0,5-6 0,4-4 0,-1 0 0,-1-1 0,0-1 0,10-16 0,9-12 0,-30 43-1,0-1 0,0 1 0,0-1 0,0 0 0,0 1 0,0-1 0,0 1 0,0-1 0,0 1 0,0-1 0,0 0 0,1 1 0,-1-1 0,0 1 0,0-1 0,0 0 0,1 1 0,-1-1 0,0 0 0,0 1 0,1-1 0,-1 0 0,0 1 0,1-1 0,-1 0 0,0 0 0,1 0 0,-1 1 0,0-1 0,1 0 0,-1 0 0,1 0 0,-1 1 0,0-1 0,1 0 0,-1 0 0,1 0 0,-1 0 0,0 0 0,1 0 0,-1 0 0,1 0 0,-1 0 0,1 0 0,-1 0 0,0-1 0,1 1 0,-1 0 0,1 0 0,-1 0 0,0 0 0,1-1 0,-1 1 0,0 0 0,1 0 0,-1-1 0,0 1 0,1 0 0,-1 0 0,0-1 0,1 1 0,-1 0 0,0-1 0,1 0 0,-1 44-71,0-36 76,0-7-4,0 7 11,0 0 0,0 0 0,1 0 1,-1 0-1,2 0 0,2 13 0,-3-19-9,-1 0 0,1-1 0,-1 1 0,1 0 0,-1 0-1,1 0 1,0 0 0,0 0 0,-1-1 0,1 1 0,0 0-1,0-1 1,0 1 0,-1 0 0,1-1 0,0 1-1,0-1 1,0 0 0,0 1 0,2 0 0,-1-1-1,1 0 0,-1 0 0,0-1 0,1 1 1,-1 0-1,0-1 0,1 1 0,-1-1 0,0 0 0,0 0 0,0 0 1,0 0-1,3-2 0,10-7-884,0 0 0,0-1 0,20-22 0,-24 22-76,1 0 1,0 0-1,1 1 1,0 1-1,17-9 1,-30 18 817,1 0 1,-1 0 0,0 1-1,1-1 1,-1 0 0,1 1 0,-1-1-1,0 0 1,1 1 0,-1-1-1,0 0 1,0 1 0,1-1-1,-1 0 1,0 1 0,0-1 0,0 1-1,1-1 1,-1 1 0,0-1-1,0 1 1,0-1 0,0 0 0,0 1-1,0-1 1,0 1 0,0-1-1,0 1 1,0-1 0,0 1 0,0-1-1,0 1 1,-1-1 0,1 0-1,0 2 1,2 15 1171,-1-17-1027,-1 1-1,1-1 0,0 0 0,-1 0 1,1 0-1,0 0 0,-1-1 1,1 1-1,0 0 0,-1 0 0,1 0 1,-1 0-1,1-1 0,-1 1 1,1 0-1,0 0 0,-1-1 0,1 1 1,-1-1-1,1 1 0,-1 0 1,1-1-1,-1 1 0,0-1 0,1 1 1,-1-1-1,1 1 0,-1-1 0,0 1 1,0-1-1,1 0 0,-1 1 1,0-2-1,33-44 90,-3-2 0,-1-2 0,-3 0-1,25-67 1,-48 115-2314,-4 16 2141,-6 22 1218,-14 34-322,8-36 507,2 1 0,2 0 0,1 1 0,2 0 0,-3 49 0,9-85-1313,0 0-1,0 0 1,0-1-1,1 1 1,-1 0-1,0 0 1,0 0-1,0-1 0,0 1 1,0 0-1,0 0 1,0 0-1,1 0 1,-1 0-1,0-1 0,0 1 1,0 0-1,0 0 1,1 0-1,-1 0 1,0 0-1,0 0 0,0 0 1,1 0-1,-1 0 1,0 0-1,0 0 1,0-1-1,1 1 0,-1 0 1,0 0-1,0 0 1,0 0-1,1 1 1,-1-1-1,0 0 1,0 0-1,0 0 0,1 0 1,-1 0-1,0 0 1,0 0-1,0 0 1,0 0-1,1 0 0,-1 1 1,0-1-1,0 0 1,0 0-1,0 0 1,0 0-1,1 0 0,-1 1 1,0-1-1,0 0 1,0 0-1,0 0 1,0 0-1,0 1 0,0-1 1,0 0-1,0 0 1,0 0-1,0 1 1,0-1-1,0 0 1,0 0-1,0 0 0,0 1 1,12-14 461,-2-10-426,0 1 0,-2-1 0,0-1 0,-2 1 0,-1-1 0,4-43 0,-9 72-42,0 3 15,0-1-1,1 1 1,-1 0 0,1 0-1,4 14 1,-4-20-7,0 0 0,0 0 0,0 0 1,0 0-1,0-1 0,0 1 0,0 0 0,1-1 0,-1 1 1,1 0-1,-1-1 0,1 0 0,0 1 0,-1-1 1,1 0-1,0 0 0,0 0 0,0 0 0,0 0 0,0 0 1,0-1-1,0 1 0,0-1 0,0 1 0,0-1 1,0 0-1,3 0 0,-2 0 48,0 0 0,0 0 0,0 0 0,1 0 0,-1-1 0,0 1 0,0-1 0,0 0 1,-1 0-1,1 0 0,0 0 0,0-1 0,0 1 0,-1-1 0,1 1 0,-1-1 0,1 0 0,-1 0 0,0 0 0,0 0 0,0-1 0,0 1 0,0-1 1,0 1-1,0-1 0,-1 1 0,0-1 0,1 0 0,-1 0 0,1-6 0,-1 8-91,-2 15-240,-7 18 699,6-27-307,1 1-1,-1-1 0,1 1 1,0 0-1,0 0 0,1-1 1,0 1-1,0 0 0,0 0 1,2 5-1,-2-10-119,1 1 0,0-1 0,0 0 0,-1 0 0,1 0 0,0 0 0,0-1 0,0 1 0,0 0 0,0 0 0,0 0 0,1-1 0,-1 1 0,0-1 0,0 1 0,0-1 0,1 1 0,-1-1 0,0 0 0,0 1 0,1-1 0,-1 0 0,0 0 0,1 0 0,-1 0 0,2-1 0,38-3 0,-28-1 0,0 0 0,0-1 0,20-13 0,-25 14 0,1 0 0,0 0 0,-1 0 0,1 1 0,1 1 0,-1-1 0,0 2 0,1-1 0,16-1 0,-26 4 0,1 1 0,-1-1 0,1 1 0,0-1 0,-1 1 0,1-1 0,-1 1 0,0-1 0,1 1 0,-1 0 0,1-1 0,-1 1 0,0 0 0,0-1 0,1 1 0,-1 0 0,0 0 0,0-1 0,0 1 0,0 0 0,0 0 0,0-1 0,0 1 0,0 0 0,0 1 0,0 26 0,0-22 0,-1-3 0,1 0 0,0 1 0,0-1 0,1 0 0,-1 0 0,0 0 0,1 1 0,0-1 0,0 0 0,0 0 0,0 0 0,1 0 0,-1 0 0,1-1 0,-1 1 0,3 3 0,-2-5 0,1 0 0,-1 0 0,0 1 0,0-2 0,0 1 0,1 0 0,-1 0 0,0-1 0,1 1 0,-1-1 0,1 0 0,-1 0 0,1 0 0,-1 0 0,0 0 0,1 0 0,-1 0 0,1-1 0,-1 0 0,0 1 0,1-1 0,3-2 0,64-30-1378,-59 26 907,-1 1-1,1 0 1,0 1-1,0 1 1,1 0-1,-1 0 1,1 1-1,24-3 1,-36 6 397,0 0-1,0 0 1,0 0 0,0 0 0,1 0 0,-1 0-1,0 0 1,0 0 0,0 0 0,1 0 0,-1 0 0,0 0-1,0 0 1,0 0 0,0 0 0,1 0 0,-1 0-1,0 0 1,0 0 0,0 1 0,0-1 0,0 0 0,0 0-1,1 0 1,-1 0 0,0 0 0,0 1 0,0-1-1,0 0 1,0 0 0,0 0 0,0 0 0,0 1 0,0-1-1,0 0 1,0 0 0,0 0 0,0 0 0,0 1 0,0-1-1,0 0 1,0 0 0,0 0 0,0 1 0,0-1-1,0 0 1,0 0 0,0 0 0,0 0 0,0 1 0,0-1-1,0 0 1,-1 1-687,-1 8-4876</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1.030"/>
    </inkml:context>
    <inkml:brush xml:id="br0">
      <inkml:brushProperty name="width" value="0.025" units="cm"/>
      <inkml:brushProperty name="height" value="0.025" units="cm"/>
    </inkml:brush>
  </inkml:definitions>
  <inkml:trace contextRef="#ctx0" brushRef="#br0">5 1 17264,'-5'0'5926,"5"11"-3171,0 8-1570,3 2 256,5 5-640,-3 6-577,-1-2-128,0 2-96,-2-5-576,-1 0-674,1-7-736,1-8-1249,-3-5-1761</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1.374"/>
    </inkml:context>
    <inkml:brush xml:id="br0">
      <inkml:brushProperty name="width" value="0.025" units="cm"/>
      <inkml:brushProperty name="height" value="0.025" units="cm"/>
    </inkml:brush>
  </inkml:definitions>
  <inkml:trace contextRef="#ctx0" brushRef="#br0">0 109 10474,'0'0'16175,"82"7"-14573,-37-21-1026,5-2-448,2-3-96,-1 2 0,-5 2-288,-7 4-1377,-9 1-2019,-12 4-1441,-12-2-4163</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1.718"/>
    </inkml:context>
    <inkml:brush xml:id="br0">
      <inkml:brushProperty name="width" value="0.025" units="cm"/>
      <inkml:brushProperty name="height" value="0.025" units="cm"/>
    </inkml:brush>
  </inkml:definitions>
  <inkml:trace contextRef="#ctx0" brushRef="#br0">18 127 17136,'0'0'6759,"-18"-60"-6311,33 42-128,14 0-192,4 4-160,8 2-32,3 8-1249,0 4-2146,-1 0-3011</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2.093"/>
    </inkml:context>
    <inkml:brush xml:id="br0">
      <inkml:brushProperty name="width" value="0.025" units="cm"/>
      <inkml:brushProperty name="height" value="0.025" units="cm"/>
    </inkml:brush>
  </inkml:definitions>
  <inkml:trace contextRef="#ctx0" brushRef="#br0">10 0 18353,'0'0'2707,"-2"8"-497,0-4-2053,1 0 0,0 0 0,0 0 0,0 0-1,1 1 1,-1-1 0,1 0 0,0 0 0,0 0 0,0 0 0,1 0 0,0 1 0,-1-1-1,1 0 1,1 0 0,-1 0 0,1-1 0,-1 1 0,1 0 0,0 0 0,0-1 0,1 1-1,-1-1 1,1 0 0,0 0 0,0 0 0,0 0 0,0 0 0,0-1 0,0 1 0,1-1-1,0 0 1,-1 0 0,1 0 0,6 2 0,-6-3-135,0 1 1,1-1-1,-1-1 1,1 1-1,-1 0 0,1-1 1,0 0-1,-1 0 1,1 0-1,-1-1 0,1 0 1,-1 1-1,1-2 1,5-1-1,-2-1 22,1 0 1,-1-1-1,0-1 1,-1 1-1,8-7 0,25-18-128,-40 30 74,0-1 1,0 1 0,1 0-1,-1 0 1,0 0-1,1-1 1,-1 1-1,0 0 1,1 0 0,-1 0-1,0 0 1,1 0-1,-1 0 1,0 0-1,1 0 1,-1 0 0,0 0-1,1 0 1,-1 0-1,0 0 1,1 0-1,-1 0 1,0 0 0,1 0-1,-1 0 1,0 0-1,0 0 1,1 1 0,-1-1-1,0 0 1,1 0-1,-1 0 1,0 1-1,0-1 1,1 0 0,-1 1-1,5 15-87,-4 29 195,-2-36-102,1 67-55,0-76 33,0 0 0,0 1 1,0-1-1,0 0 0,0 1 0,0-1 1,0 0-1,0 1 0,0-1 0,0 0 1,0 1-1,0-1 0,1 0 0,-1 0 1,0 1-1,0-1 0,0 0 0,0 1 1,0-1-1,1 0 0,-1 1 0,0-1 1,0 0-1,0 0 0,1 0 0,-1 1 1,0-1-1,0 0 0,1 0 0,-1 0 1,0 1-1,1-1 0,-1 0 0,0 0 1,0 0-1,1 0 0,11-7-2404,9-18-4939,-6 1-1807</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2.437"/>
    </inkml:context>
    <inkml:brush xml:id="br0">
      <inkml:brushProperty name="width" value="0.025" units="cm"/>
      <inkml:brushProperty name="height" value="0.025" units="cm"/>
    </inkml:brush>
  </inkml:definitions>
  <inkml:trace contextRef="#ctx0" brushRef="#br0">15 72 15054,'-1'8'2451,"-2"7"-1500,0-1 651,0 0 1,1 0-1,0 17 1,2-29-1487,0-1 1,0 1 0,0 0-1,0 0 1,0 0-1,0 0 1,0 0 0,1 0-1,-1 0 1,0 0 0,1-1-1,0 1 1,0 0 0,-1 0-1,1-1 1,0 1 0,0 0-1,0-1 1,1 1 0,-1-1-1,0 1 1,1-1 0,-1 0-1,1 0 1,-1 1 0,1-1-1,-1 0 1,1 0 0,0-1-1,-1 1 1,1 0-1,2 0 1,0 0-27,-1 0-1,1-1 1,0 0 0,0 1-1,0-1 1,-1-1 0,1 1-1,0 0 1,0-1 0,-1 0-1,1 0 1,0 0 0,-1 0-1,1-1 1,-1 0 0,0 1-1,1-1 1,-1 0 0,0 0-1,0-1 1,0 1-1,4-6 1,-1 1 131,-1-1 0,0-1 0,0 1 1,-1-1-1,0 1 0,0-1 0,-1 0 0,2-10 0,-4 14-221,0 2 0,0 0 0,0 0 0,0 0 0,0 0 0,-1 0 0,0 0 0,1-1 0,-1 1 0,0 0 0,-1 0 0,1 0 0,0 0 0,-2-4 0,2 26 0,0-18 0,0 0 0,-1 0 0,1-1 0,0 1 0,0 0 0,0 0 0,0 0 0,0-1 0,0 1 0,0 0 0,0 0 0,0 0 0,0-1 0,0 1 0,1 0 0,-1 0 0,0-1 0,0 1 0,1 0 0,-1 0 0,0-1 0,1 1 0,-1 0 0,1-1 0,-1 1 0,1-1 0,0 1 0,-1 0 0,1-1 0,-1 1 0,1-1 0,0 0 0,-1 1 0,1-1 0,0 1 0,0-1 0,-1 0 0,1 0 0,0 1 0,0-1 0,0 0 0,-1 0 0,1 0 0,0 0 0,0 0 0,0 0 0,-1 0 0,1 0 0,1-1 0,2 2 0,0-1 0,0-1 0,-1 1 0,1 0 0,0-1 0,-1 0 0,1 0 0,0 0 0,-1 0 0,1 0 0,-1-1 0,0 0 0,1 1 0,-1-1 0,0-1 0,0 1 0,0 0 0,0-1 0,-1 1 0,1-1 0,-1 0 0,1 0 0,-1 0 0,0 0 0,0 0 0,-1-1 0,1 1 0,-1-1 0,1 1 0,-1-1 0,0 1 0,0-1 0,-1 0 0,1 1 0,-1-1 0,1 0 0,-2-4 0,1 8 0,0 0 0,0 0 0,0 0 0,0 0 0,-1 0 0,1 0 0,0 1 0,0-1 0,0 0 0,0 0 0,-1 0 0,1 0 0,0 0 0,0 0 0,0 0 0,-1 0 0,1 0 0,0 0 0,0 0 0,-1 0 0,1 0 0,0 0 0,0 0 0,0 0 0,-1 0 0,1 0 0,0 0 0,0 0 0,0 0 0,-1 0 0,1 0 0,0 0 0,0-1 0,0 1 0,0 0 0,-1 0 0,1 0 0,0 0 0,0 0 0,0-1 0,0 1 0,0 0 0,0 0 0,-1 0 0,1 0 0,0-1 0,0 1 0,0 0 0,0 0 0,0 0 0,0-1 0,0 1 0,0 0 0,0 0 0,0 0 0,0-1 0,0 1 0,0 0 0,0 0 0,0 0 0,0-1 0,0 1 0,0 0 0,-10 13 0,1 1 0,0 0 0,1 1 0,0 0 0,1 0 0,1 0 0,-4 18 0,5-20 0,3-7 0,-1 1 0,1-1 0,0 1 0,1-1 0,0 1 0,0 0 0,0-1 0,1 1 0,1 8 0,-1-14 2,1 0-1,-1 0 1,1 0-1,0 0 1,0 0-1,-1 0 1,1-1-1,0 1 1,0 0-1,0 0 1,0-1 0,0 1-1,0-1 1,0 1-1,0-1 1,0 1-1,0-1 1,0 0-1,0 1 1,0-1-1,0 0 1,1 0-1,-1 0 1,0 0 0,0 0-1,0 0 1,0 0-1,0 0 1,0 0-1,1-1 1,0 1-1,40-11-632,-6-12-2883,12-24-6014,-24 18 2236</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2.808"/>
    </inkml:context>
    <inkml:brush xml:id="br0">
      <inkml:brushProperty name="width" value="0.025" units="cm"/>
      <inkml:brushProperty name="height" value="0.025" units="cm"/>
    </inkml:brush>
  </inkml:definitions>
  <inkml:trace contextRef="#ctx0" brushRef="#br0">99 17 14414,'0'0'15251,"-8"-5"-14754,5 4-484,1-1-1,-1 1 1,1 0 0,-1 0 0,0 0-1,0 0 1,1 0 0,-1 0-1,0 1 1,0-1 0,0 1 0,-5 0-1,5 1-11,0-1-1,1 2 0,-1-1 0,1 0 1,0 0-1,-1 1 0,1-1 1,0 1-1,0 0 0,0-1 0,0 1 1,0 0-1,0 0 0,0 1 1,1-1-1,-1 0 0,1 0 0,-2 5 1,2-5-17,0 0 1,0-1-1,0 1 1,0 0 0,0-1-1,1 1 1,-1 0-1,1 0 1,-1-1 0,1 1-1,0 0 1,0 0-1,-1 0 1,2 2-1,-1-3-9,0 0 0,0 0 0,1 0-1,-1-1 1,1 1 0,-1 0 0,1 0-1,-1-1 1,1 1 0,-1 0-1,1-1 1,-1 1 0,1-1 0,0 1-1,-1-1 1,1 1 0,0-1-1,0 1 1,-1-1 0,1 0 0,0 1-1,1-1 1,5 2-231,1-1-1,-1 0 1,1-1-1,-1 1 1,15-3 0,2 2-281,-7 0-158,37 1-1765,-51-1 2336,0 1 0,0-1 0,0 1 0,0-1 0,0 1 0,0 0 1,0 0-1,0 1 0,-1-1 0,1 0 0,0 1 0,-1-1 1,0 1-1,3 2 0,-4-2 232,0-1 0,0 1 1,0 0-1,0-1 0,-1 1 1,1 0-1,-1-1 0,1 1 0,-1 0 1,0 0-1,0-1 0,0 1 1,0 0-1,0 0 0,0-1 0,0 1 1,0 0-1,-1 0 0,1-1 1,-1 1-1,1 0 0,-1-1 0,0 1 1,0 0-1,1-1 0,-1 1 0,0-1 1,-1 1-1,1-1 0,0 0 1,0 1-1,0-1 0,-3 2 0,-6 6 590,0 0 0,0-1 0,-14 9 0,19-13-536,-2 1-74,1-1-1,-1 1 0,0-1 0,-1-1 0,1 1 1,0-1-1,-1 0 0,-15 2 0,23-5-245,0 0 0,-1 0 0,1 0 0,-1-1 0,1 1 0,0 0 0,-1-1 0,1 1 0,0 0 1,0-1-1,-1 1 0,1-1 0,0 1 0,0 0 0,-1-1 0,1 1 0,0-1 0,0 1 0,0 0 0,0-1 0,0 1 0,0-1 0,0 1 0,0-1 0,0 1 0,0-1 0,0 1 0,0-1 0,0 1 0,0 0 0,0-1 0,0 1 0,0-1 0,0 1 0,1-1 0,-1 1 0,1-1 0,5-20-4660,11-10-4412</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3.135"/>
    </inkml:context>
    <inkml:brush xml:id="br0">
      <inkml:brushProperty name="width" value="0.025" units="cm"/>
      <inkml:brushProperty name="height" value="0.025" units="cm"/>
    </inkml:brush>
  </inkml:definitions>
  <inkml:trace contextRef="#ctx0" brushRef="#br0">58 0 19186,'0'0'1506,"-3"11"773,-35 155 3405,31-117-4493,-2 84 0,12-122-1065,3-14 47,5-16-109,-3-24-1131,5-83-1,-13 126 1069,0 15 102,0 1 1,1-1 0,1 0-1,0 1 1,5 15 0,-6-28-60,0 0 1,0-1-1,-1 1 1,1-1-1,1 1 1,-1-1-1,0 0 1,1 1-1,-1-1 1,1 0 0,0 0-1,-1 0 1,1 0-1,0 0 1,0 0-1,1-1 1,-1 1-1,0-1 1,0 1-1,1-1 1,-1 0-1,1 0 1,-1 0 0,1 0-1,0 0 1,-1-1-1,1 1 1,0-1-1,-1 0 1,1 0-1,0 0 1,-1 0-1,1 0 1,0 0-1,-1-1 1,1 0 0,0 1-1,3-3 1,0 1-5,-1 0 0,-1-1 0,1 0 0,0 0 1,-1 0-1,1-1 0,-1 1 0,0-1 0,0 0 1,-1 0-1,1-1 0,-1 1 0,0-1 0,0 0 1,0 1-1,3-10 0,-2 4 17,0 0 1,0 0-1,-1 0 0,0-1 1,-1 0-1,0 1 1,0-18-1,-10 35-57,-1 9 0,4-2 0,0 1 0,1-1 0,1 1 0,0 0 0,1 0 0,1 0 0,0 0 0,1 0 0,1 0 0,3 17 0,-4-31 2,0 1 1,1-1-1,0 0 1,-1 1-1,1-1 1,0 0-1,0 0 1,-1 0-1,1 0 0,0 0 1,0 0-1,0 0 1,1 0-1,-1 0 1,0 0-1,0-1 1,0 1-1,0 0 0,1-1 1,-1 1-1,0-1 1,1 1-1,-1-1 1,0 0-1,1 1 1,-1-1-1,1 0 0,-1 0 1,0 0-1,1 0 1,-1 0-1,1 0 1,-1-1-1,0 1 1,3-1-1,1 0-78,-1 0 0,1-1 0,-1 0 0,1 0 0,-1 0 0,0 0 0,0 0 0,1-1-1,3-4 1,1-1-1655,-1-1-1,-1 0 0,1-1 1,-2 1-1,1-2 1,-1 1-1,7-18 0,2-13-7893</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3.621"/>
    </inkml:context>
    <inkml:brush xml:id="br0">
      <inkml:brushProperty name="width" value="0.025" units="cm"/>
      <inkml:brushProperty name="height" value="0.025" units="cm"/>
    </inkml:brush>
  </inkml:definitions>
  <inkml:trace contextRef="#ctx0" brushRef="#br0">10 1 18898,'0'0'8333,"-1"11"-7735,-5 78 875,4 1 1,10 104-1,-8-195-1468,0 1 0,0 0-1,1 0 1,-1 0 0,0 0-1,0 0 1,0 0 0,0 0-1,0 0 1,1 0 0,-1 0 0,0 0-1,0 0 1,0 0 0,0 0-1,0 0 1,0 0 0,1 0-1,-1 0 1,0 0 0,0 0-1,0 0 1,0 0 0,0 0 0,1 0-1,-1 0 1,0 0 0,0 0-1,0 0 1,0 1 0,0-1-1,0 0 1,0 0 0,0 0 0,1 0-1,-1 0 1,0 0 0,0 0-1,0 1 1,0-1 0,0 0-1,0 0 1,0 0 0,0 0-1,0 0 1,0 0 0,0 1 0,0-1-1,0 0 1,0 0 0,0 0-1,0 0 1,0 0 0,0 1-1,0-1 1,0 0 0,0 0-1,0 0 1,0 0 0,0 0 0,0 0-1,0 1 1,0-1 0,0 0-1,0 0 1,-1 0 0,8-15 151,3-23-136,-9 30-45,5-61-320,-6 64 321,0-1 0,0 0-1,0 1 1,-1-1-1,0 0 1,0 1 0,0-1-1,-1 1 1,-2-6-1,-4 4 17,5 17 42,4 19 58,1-25-79,0 0 0,0 0 0,0-1 0,0 1 0,1-1 0,0 1 0,0-1 0,0 0 1,0 0-1,0 0 0,0-1 0,1 1 0,-1-1 0,1 0 0,0 0 0,0 0 0,0 0 0,0-1 0,0 1 0,0-1 1,0 0-1,0 0 0,0-1 0,1 1 0,-1-1 0,0 0 0,1 0 0,-1 0 0,0-1 0,0 0 0,1 1 0,-1-2 0,0 1 1,0 0-1,0-1 0,0 0 0,0 1 0,-1-2 0,4-1 0,65-86-13,-70 125 0,-12 84 0,10-118 2,0-1-1,0 1 1,0 0 0,0 0-1,0 0 1,0 0 0,0 0 0,0 0-1,0 0 1,1 0 0,-1 0-1,0 0 1,1 0 0,-1-1-1,0 1 1,1 0 0,0 0-1,-1 0 1,1-1 0,-1 1 0,1 0-1,0-1 1,-1 1 0,1 0-1,0-1 1,0 1 0,1 0-1,0-1 3,0 1-1,-1-1 1,1 0-1,0 0 0,0 0 1,0 0-1,0 0 0,-1 0 1,1-1-1,0 1 1,0-1-1,-1 1 0,4-2 1,1-1-63,0 0-1,0 0 1,0 0 0,0-1 0,-1 0-1,0 0 1,7-6 0,8-22-4245,-11-6-5469,-9 10-18</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3.981"/>
    </inkml:context>
    <inkml:brush xml:id="br0">
      <inkml:brushProperty name="width" value="0.025" units="cm"/>
      <inkml:brushProperty name="height" value="0.025" units="cm"/>
    </inkml:brush>
  </inkml:definitions>
  <inkml:trace contextRef="#ctx0" brushRef="#br0">0 1 11979,'0'0'17969,"29"7"-27065,-4 2 31</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4.481"/>
    </inkml:context>
    <inkml:brush xml:id="br0">
      <inkml:brushProperty name="width" value="0.025" units="cm"/>
      <inkml:brushProperty name="height" value="0.025" units="cm"/>
    </inkml:brush>
  </inkml:definitions>
  <inkml:trace contextRef="#ctx0" brushRef="#br0">84 142 13261,'0'0'8936,"-9"3"-5487,5-2-3127,-37 16 2718,39-16-2903,0 0 0,0 0 0,0 0-1,0 1 1,1-1 0,-1 0 0,1 1 0,-1-1 0,1 1 0,-1-1 0,1 1 0,0-1 0,0 1-1,0 0 1,0 0 0,0 0 0,0 0 0,0 0 0,0 0 0,1 0 0,-1 4 0,1-6-129,1 1 0,-1 0 1,1 0-1,0 0 1,-1 0-1,1 0 0,0-1 1,0 1-1,0 0 0,-1-1 1,1 1-1,0-1 1,0 1-1,0-1 0,0 1 1,0-1-1,0 0 0,0 1 1,0-1-1,0 0 1,0 0-1,0 0 0,0 1 1,0-1-1,0 0 0,0-1 1,0 1-1,0 0 1,1 0-1,0-1 0,38-4 192,21-18-483,-49 17 223,1 1 0,0 0 0,1 1 0,-1 1 0,0 0 0,1 0-1,16 0 1,-29 3 61,0 0-1,0 1 1,0-1 0,0 0-1,-1 0 1,1 1-1,0-1 1,0 0-1,-1 1 1,1-1-1,0 1 1,-1-1 0,1 1-1,0-1 1,-1 1-1,1 0 1,-1-1-1,1 1 1,-1 0 0,1-1-1,-1 1 1,0 0-1,1 0 1,-1-1-1,0 1 1,1 0-1,-1 0 1,0 0 0,0-1-1,0 1 1,0 0-1,0 0 1,0 1-1,0 40 348,1-7 321,0-35-668,-1 1-1,1-1 1,-1 1 0,1-1-1,-1 1 1,1-1-1,0 1 1,-1-1 0,1 0-1,0 1 1,-1-1 0,1 0-1,0 1 1,0-1 0,-1 0-1,1 0 1,0 0 0,0 0-1,0 0 1,-1 0 0,1 0-1,0 0 1,0 0-1,-1 0 1,1 0 0,0 0-1,0-1 1,-1 1 0,1 0-1,1-1 1,23-9-5,22-21-2106,-35 22 1221,0 0 0,1 1 0,1 1 0,15-7-1,-26 13 1250,0 1-1,0-1 1,1 1-1,-1 0 1,0 0-1,0 0 1,0 0-1,0 0 1,6 2-1,-6-1-290,0-1 0,0 1 0,-1-1 0,1 0 0,0 0 0,0 0 0,0 0 0,0 0-1,0 0 1,0-1 0,-1 0 0,1 1 0,0-1 0,3-2 0,0-1 80,1-1-1,0 0 1,-1 0 0,0-1 0,-1 0 0,1 0-1,7-11 1,-13 16-127,-2 2-14,1-1 1,-1 1 0,1 0 0,0-1 0,-1 1 0,1 0-1,-1 0 1,1 0 0,0 0 0,0 0 0,0 0 0,0 0-1,-1 1 1,1-1 0,1 0 0,-1 1 0,0-1 0,0 0-1,0 1 1,1-1 0,-1 1 0,1-1 0,-1 1 0,1 0-1,0 1 1,-8 40 285,8-42-292,0 0 0,0-1 0,0 1 0,1 0 0,-1-1 1,0 1-1,0-1 0,1 1 0,-1 0 0,0-1 0,0 1 0,1-1 1,-1 1-1,1-1 0,-1 1 0,1-1 0,-1 1 0,1-1 0,-1 1 0,1-1 1,-1 0-1,1 1 0,-1-1 0,1 0 0,0 1 0,-1-1 0,1 0 0,-1 0 1,1 0-1,0 1 0,30 0 60,26-12 2,-41 4-64,0 1 0,0 1 0,0 1 0,1 1 0,-1 0 0,24-1 0,-39 4 0,-1 0 1,1 1-1,0-1 0,-1 0 1,1 1-1,0-1 0,-1 0 1,1 1-1,-1-1 1,1 1-1,-1-1 0,1 1 1,-1-1-1,1 1 0,-1-1 1,1 1-1,-1 0 0,0-1 1,1 1-1,-1 0 0,0-1 1,0 1-1,1 0 0,-1-1 1,0 1-1,0 0 0,0-1 1,0 2-1,0-1-1,0 0-1,0 0 0,1 0 1,-1 1-1,0-1 1,0 0-1,1 0 0,-1 0 1,1 0-1,-1 0 1,1-1-1,-1 1 0,1 0 1,0 0-1,-1 0 1,1 0-1,0 0 0,0-1 1,-1 1-1,1 0 1,0-1-1,0 1 0,0-1 1,0 1-1,0-1 1,0 1-1,0-1 0,0 0 1,0 1-1,0-1 0,0 0 1,1 0-1,5 0-771,-1-1-1,1-1 1,-1 1-1,0-1 1,0 0-1,0-1 1,0 1-1,0-1 1,0 0 0,0-1-1,-1 1 1,0-1-1,0 0 1,0 0-1,8-9 1,-1-1-1322,-1 1 1,1-2-1,-2 1 1,15-28-1,-3-4-2592</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0:14.841"/>
    </inkml:context>
    <inkml:brush xml:id="br0">
      <inkml:brushProperty name="width" value="0.025" units="cm"/>
      <inkml:brushProperty name="height" value="0.025" units="cm"/>
    </inkml:brush>
  </inkml:definitions>
  <inkml:trace contextRef="#ctx0" brushRef="#br0">24 0 10762,'0'0'22005,"-23"78"-22005,22-42 0,1-1 0,0-1-1602,3-5-2561,6-6-4550</inkml:trace>
  <inkml:trace contextRef="#ctx0" brushRef="#br0" timeOffset="1">28 537 27002,'0'0'5765</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03.624"/>
    </inkml:context>
    <inkml:brush xml:id="br0">
      <inkml:brushProperty name="width" value="0.025" units="cm"/>
      <inkml:brushProperty name="height" value="0.025" units="cm"/>
    </inkml:brush>
  </inkml:definitions>
  <inkml:trace contextRef="#ctx0" brushRef="#br0">12 226 13901,'0'0'5734,"-11"-59"-5222,41 46-96,11-2-31,8-1-161,11 3-160,11-1-32,10 3-32,13-2-352,9-4-1282,7-5-1921,3-10-1698</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04.324"/>
    </inkml:context>
    <inkml:brush xml:id="br0">
      <inkml:brushProperty name="width" value="0.025" units="cm"/>
      <inkml:brushProperty name="height" value="0.025" units="cm"/>
    </inkml:brush>
  </inkml:definitions>
  <inkml:trace contextRef="#ctx0" brushRef="#br0">0 178 4260,'0'0'14446,"94"-47"-13998,-2 30-192,22-1-160,17-5-128,12 4-1345,4-7-1986,-12-2-2114</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08.250"/>
    </inkml:context>
    <inkml:brush xml:id="br0">
      <inkml:brushProperty name="width" value="0.025" units="cm"/>
      <inkml:brushProperty name="height" value="0.025" units="cm"/>
    </inkml:brush>
  </inkml:definitions>
  <inkml:trace contextRef="#ctx0" brushRef="#br0">0 180 10698,'0'0'5413,"54"-39"-5028,-6 14-97,11-2-160,13 1-96,7 4-32,6 5 32,-3 6-32,-5 6-128,-12 1-1762,-11 0-3491</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08.918"/>
    </inkml:context>
    <inkml:brush xml:id="br0">
      <inkml:brushProperty name="width" value="0.025" units="cm"/>
      <inkml:brushProperty name="height" value="0.025" units="cm"/>
    </inkml:brush>
  </inkml:definitions>
  <inkml:trace contextRef="#ctx0" brushRef="#br0">1 440 15695,'0'0'3331,"52"-45"-2626,10 5 95,19-13-319,19-3-353,10-5-416,3 0-1858,-8-1-1826,-10 1-4580</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12.737"/>
    </inkml:context>
    <inkml:brush xml:id="br0">
      <inkml:brushProperty name="width" value="0.025" units="cm"/>
      <inkml:brushProperty name="height" value="0.025" units="cm"/>
    </inkml:brush>
  </inkml:definitions>
  <inkml:trace contextRef="#ctx0" brushRef="#br0">178 1 6438,'-68'2'-1057,"9"-2"1121,9 5-1377</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13.076"/>
    </inkml:context>
    <inkml:brush xml:id="br0">
      <inkml:brushProperty name="width" value="0.025" units="cm"/>
      <inkml:brushProperty name="height" value="0.025" units="cm"/>
    </inkml:brush>
  </inkml:definitions>
  <inkml:trace contextRef="#ctx0" brushRef="#br0">164 1 3299,'0'0'1025,"-74"0"-480,30 0-545,-2 0-2050</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13.465"/>
    </inkml:context>
    <inkml:brush xml:id="br0">
      <inkml:brushProperty name="width" value="0.025" units="cm"/>
      <inkml:brushProperty name="height" value="0.025" units="cm"/>
    </inkml:brush>
  </inkml:definitions>
  <inkml:trace contextRef="#ctx0" brushRef="#br0">60 26 897,'0'0'6176,"-8"-4"-5471,0-1-480,6 3-152,-1 0 0,1 1 0,0-1 1,-1 1-1,0-1 0,1 1 0,-1 0 0,0 0 0,0 0 1,1 0-1,-1 1 0,0-1 0,-5 1 0,7 0 183,1 0-254,0 0 0,0 1 0,0-1-1,0 1 1,0-1 0,0 0 0,0 1-1,0-1 1,0 1 0,0-1 0,0 1 0,0-1-1,0 0 1,0 1 0,1-1 0,-1 0-1,0 1 1,0-1 0,0 1 0,0-1-1,1 0 1,-1 1 0,0-1 0,1 0-1,-1 0 1,0 1 0,0-1 0,1 0-1,-1 0 1,0 1 0,1-1 0,-1 0-1,0 0 1,1 0 0,-1 1 0,1-1-1,-1 0 1,0 0 0,1 0 0,-1 0-1,1 0 1,-1 0 0,1 0 0,18 9 86,18 3-162,0-1 0,1-1 0,0-3 0,65 5 0,159-8-1436,-164-5 1842,2048 2 938,-1888 15-2096,-87-3 35,-134-9 1496,-33-3 386,-11-3-615,-10-3-1275,-13-6-2559</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7:14.909"/>
    </inkml:context>
    <inkml:brush xml:id="br0">
      <inkml:brushProperty name="width" value="0.025" units="cm"/>
      <inkml:brushProperty name="height" value="0.025" units="cm"/>
    </inkml:brush>
  </inkml:definitions>
  <inkml:trace contextRef="#ctx0" brushRef="#br0">1768 261 6470,'-13'-18'156,"0"0"0,-1 1 1,-1 1-1,-1 1 0,0 0 0,-1 1 0,0 0 0,-1 2 0,-1 0 1,0 1-1,0 1 0,-1 0 0,0 2 0,-25-7 0,-3 1 110,-2 1-1,0 3 0,0 3 1,0 1-1,-53 2 1,46 3-172,0 3 1,0 2 0,1 2 0,0 4-1,0 1 1,1 3 0,0 3 0,2 1-1,0 4 1,1 1 0,-80 50 0,90-46-83,2 1 0,1 3 0,1 1 0,2 2 0,-62 73 1,85-88-8,0 0 1,0 1 0,2 1 0,1-1-1,0 2 1,-8 30 0,13-37-2,2 1 0,0 0 1,1-1-1,1 1 0,0 0 0,1 1 1,1-1-1,0 0 0,1 0 0,5 18 1,-4-24 3,1 1 0,1-1 1,0 0-1,0 0 0,1 0 0,0-1 1,0 1-1,1-2 0,1 1 0,-1-1 1,2 0-1,-1 0 0,1-1 1,0 0-1,0-1 0,0 0 0,1-1 1,0 0-1,16 6 0,7 2 27,1-2 1,0-2-1,1-1 0,68 7 0,-13-9 246,1-3 0,0-4 0,0-5 0,-1-3 0,0-4 0,0-5 0,-2-3-1,-1-4 1,0-3 0,-2-5 0,-2-3 0,139-82 0,-186 95 194,-1-2 0,56-51 0,-82 68-415,0-1 0,0 0 0,-2-1 0,1 0-1,-1 0 1,0 0 0,-1-1 0,0 0-1,-1 0 1,0-1 0,-1 0 0,0 1-1,-1-1 1,2-16 0,-5 23-84,0 0-1,0 1 1,-1-1-1,1 0 1,-1 1-1,0-1 1,0 0-1,-1 1 1,0 0-1,1-1 1,-1 1-1,-1 0 0,1 0 1,-1 0-1,1 0 1,-1 0-1,0 1 1,-1-1-1,1 1 1,-1 0-1,1 0 1,-1 0-1,0 0 1,0 1-1,-6-4 1,-8-2-326,0 0-1,0 1 1,-1 0 0,0 2 0,-20-3-1,-205-23-6161,101 21-973</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2:46.227"/>
    </inkml:context>
    <inkml:brush xml:id="br0">
      <inkml:brushProperty name="width" value="0.025" units="cm"/>
      <inkml:brushProperty name="height" value="0.025" units="cm"/>
    </inkml:brush>
  </inkml:definitions>
  <inkml:trace contextRef="#ctx0" brushRef="#br0">0 166 7815,'0'0'10699,"10"-2"-9712,189-24 2169,115 9-2687,362 30 1602,575-29 327,-110 0-2015,376 1 71,-314-14 436,-195 2-146,-416 13-477,-81 1-515,-171 10-2958,-338 3-1305</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2:47.500"/>
    </inkml:context>
    <inkml:brush xml:id="br0">
      <inkml:brushProperty name="width" value="0.025" units="cm"/>
      <inkml:brushProperty name="height" value="0.025" units="cm"/>
    </inkml:brush>
  </inkml:definitions>
  <inkml:trace contextRef="#ctx0" brushRef="#br0">0 72 9385,'28'-3'7988,"34"-11"-5115,37-7-2929,12 9 1401,146 3 1,113 23-503,29 1-678,701-36 3993,4 0-2881,248 29-127,-2 37-624,-688 12 581,-196-13-741,-430-42-357,21 4 59,0-2-1,1-3 0,103-12 0,-137 5-194,-1 0 1,0-2-1,-1 0 0,0-1 0,0-2 1,28-18-1,-13 5-3957,-3-1-3709,3-3-6300</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4:26.678"/>
    </inkml:context>
    <inkml:brush xml:id="br0">
      <inkml:brushProperty name="width" value="0.025" units="cm"/>
      <inkml:brushProperty name="height" value="0.025" units="cm"/>
    </inkml:brush>
  </inkml:definitions>
  <inkml:trace contextRef="#ctx0" brushRef="#br0">4103 590 8648,'-42'-41'1488,"-2"3"0,-76-51 0,60 52-865,-2 2 0,-1 3 0,-109-38 0,50 31 202,-2 6-1,-2 6 0,-245-22 1,-389 29-1278,575 23 554,1 8 0,0 8-1,1 8 1,2 7-1,-242 80 1,369-95 71,2 2 0,0 2 0,1 3 0,2 1 0,-78 58 0,101-64-115,1 1 0,1 1 0,0 1 0,2 1 0,1 1 0,1 0 1,1 2-1,2 1 0,1 0 0,-24 60 0,25-40-25,2 0 0,2 1 0,3 1 0,1-1 0,3 1 0,5 94 0,0-123-37,1 0-1,1-1 1,1 1 0,1-1-1,1 0 1,1 0-1,1-1 1,0 0-1,2 0 1,0-1 0,1 0-1,1-1 1,1 0-1,17 19 1,-8-15 23,0-2-1,1 0 1,0-1 0,2-2 0,0 0-1,1-2 1,1 0 0,0-2 0,53 17-1,-7-9 68,0-3-1,1-3 1,127 8 0,235-15 346,-316-8-325,975-20 438,-241 1-389,-698 18-138,867-27 164,-922 21-159,176-33 0,-247 33 76,-1-1 0,1-1 0,-1-1 0,-1-2 0,0 0-1,-1-2 1,0-2 0,-1 0 0,-1-2 0,29-24 0,-43 31 49,-1 0 1,0-1 0,-1 0 0,0 0-1,0-1 1,-2 0 0,0-1 0,0 1-1,-1-1 1,-1-1 0,5-19 0,-6 14 61,-1 0 0,0-1 1,-2 0-1,-1 1 0,0-1 1,-1 1-1,-7-33 0,-4 7 33,-1 0-1,-2 1 0,-3 0 0,-1 1 0,-2 2 0,-41-63 0,21 44-158,-3 2 0,-3 2 0,-2 2 0,-2 2-1,-3 3 1,-2 2 0,-122-81 0,103 84-545,-2 3-1,-1 4 1,-2 4 0,-1 2 0,-2 5-1,-128-26 1,50 27-3443,-290-10 0,95 33-2859</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4:33.201"/>
    </inkml:context>
    <inkml:brush xml:id="br0">
      <inkml:brushProperty name="width" value="0.025" units="cm"/>
      <inkml:brushProperty name="height" value="0.025" units="cm"/>
    </inkml:brush>
  </inkml:definitions>
  <inkml:trace contextRef="#ctx0" brushRef="#br0">2901 409 8296,'-12'-11'293,"-29"-25"339,-3 2-1,-1 1 0,-89-48 1,56 48 238,-1 4 1,-99-25-1,-171-18 693,266 60-1465,0 3-1,0 5 1,-166 11-1,100 11-76,-192 47 1,248-42 353,1 3 0,-165 74 1,216-81-338,0 3 1,2 1-1,0 2 1,2 2 0,1 1-1,1 1 1,1 3-1,-34 41 1,51-51-39,1 1 0,0 1 0,2 1 0,2 0 0,0 1 0,1 0 0,2 1 0,0 0 0,2 0 0,1 1 0,1 0 0,2 0 0,1 0 0,1 33 0,2-35 2,1-1 0,1 0 0,2 0 0,0 0 0,1 0 0,2-1 0,1 0 0,0 0 0,2-1 0,1-1 0,0 1 0,2-2 0,0 0 0,2-1 0,32 34 0,-19-28 12,0-2 0,2-1 0,0-1 0,1-2 0,64 29 0,-43-27 11,1-3 0,1-2 0,70 13-1,22-9 42,1-6-1,158-5 0,712-14-19,-306-2 20,-648 5 7,0-3 0,1-3 1,-2-2-1,1-4 0,80-26 0,-107 27 163,-2-2-1,0-1 1,0-1 0,-2-3 0,0 0-1,-1-2 1,-1-2 0,-1 0 0,-1-2 0,34-38-1,-52 49 8,-1 0-1,0 0 0,0-1 0,-2 0 1,0-1-1,-1 0 0,0 0 0,-1 0 1,5-24-1,-9 29-129,0 0 0,-1 0 0,0 0 1,-1 0-1,0 0 0,0 0 0,-2-1 0,1 1 0,-1 0 1,-1 1-1,0-1 0,0 0 0,-1 1 0,0-1 0,-10-15 1,-7-4-26,-2 0 1,0 2 0,-2 1-1,-1 1 1,-1 1 0,-1 1-1,-2 2 1,-33-21-1,-15-3-35,-2 4 0,-95-37-1,94 47-482,-2 3 0,0 4 0,-2 4 0,-1 3 0,0 4-1,-119-3 1,-77 16-7700,145 2-2632</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4:50.264"/>
    </inkml:context>
    <inkml:brush xml:id="br0">
      <inkml:brushProperty name="width" value="0.025" units="cm"/>
      <inkml:brushProperty name="height" value="0.025" units="cm"/>
    </inkml:brush>
  </inkml:definitions>
  <inkml:trace contextRef="#ctx0" brushRef="#br0">2559 421 11979,'-16'-10'150,"-109"-64"-317,-2 5-1,-246-93 1,285 137 840,-1 3 1,0 4-1,-2 5 1,0 3-1,0 4 0,-163 11 1,178 0-342,1 4 0,0 3 1,1 3-1,0 3 0,1 4 1,1 2-1,-93 47 0,131-52-304,1 1-1,1 1 0,1 1 1,1 2-1,1 1 1,1 2-1,-38 45 0,48-48-54,1 0-1,1 2 0,1 0 1,1 0-1,1 2 0,2-1 1,0 2-1,2-1 0,1 1 1,-4 34-1,4 2-221,2 0-1,6 113 1,3-135-110,2 0-1,2 0 1,2-1 0,1 0-1,19 46 1,-21-70 230,0 1-1,1-1 1,2 0 0,-1-1 0,2 0 0,0-1-1,2-1 1,-1 1 0,2-2 0,31 25 0,-22-22 137,2-2 0,-1-1 0,2 0 0,0-2 0,0-2 1,1 0-1,31 6 0,16 0 143,0-4 1,97 5-1,157-12 409,-248-5-464,499-30 96,-427 11-85,263-68 0,-333 60 47,-1-2-1,-1-5 1,129-73-1,-89 33 744,165-133 0,-263 189-510,-2 0 1,0-1-1,-1-1 1,-1-1 0,-1-1-1,26-40 1,-40 56-243,0-1 1,-1 0-1,1 0 1,-2-1 0,1 1-1,-1-1 1,0 1-1,0-1 1,-1 1-1,0-1 1,-1 0 0,0 0-1,0 0 1,0 1-1,-1-1 1,0 0-1,-1 1 1,0-1-1,0 1 1,0-1 0,-1 1-1,0 0 1,-1 0-1,0 0 1,0 0-1,0 1 1,0-1 0,-12-10-1,-7-7-70,-2 1-1,-1 1 1,-1 1-1,-1 1 1,-52-27-1,-166-65 93,66 46-774,-187-43 1,-195-17-1208,539 121 1662,-61-12-2244,-149-49 1,121 13-4134</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4:57.384"/>
    </inkml:context>
    <inkml:brush xml:id="br0">
      <inkml:brushProperty name="width" value="0.025" units="cm"/>
      <inkml:brushProperty name="height" value="0.025" units="cm"/>
    </inkml:brush>
  </inkml:definitions>
  <inkml:trace contextRef="#ctx0" brushRef="#br0">1 1477 9257,'0'0'1276,"13"2"384,38 6-353,1-3-1,81-3 1,120-17-774,19-1-497,496 48 1244,-150 0-195,556 49 1355,97 21-1538,-1064-97-885,850-7 2278,-891-8-2176,0-7 1,197-47-1,-269 41-85,-1-4-1,-2-4 1,0-4 0,-3-4 0,102-61-1,-170 88 78,-1 0 0,0-2 0,-1 0 0,-1-1 0,0-1 0,-1-1 0,18-22 0,-30 34-66,-1-1 0,1 1 0,-1-1 0,0 0 0,0 0 0,-1 0 0,1 0 0,-1 0 0,-1 0 0,1-1 0,-1 1 0,0-1 0,-1 1 0,1-1 0,-1 1 0,-1-1 0,1 1 0,-1-1 0,0 1-1,0-1 1,-1 1 0,0 0 0,0 0 0,-1 0 0,0 0 0,0 0 0,0 0 0,0 1 0,-9-10 0,-9-10-44,-1 2 1,-1 1-1,-1 1 1,-48-33-1,-120-61-176,158 96 135,-117-61-84,-3 8 0,-4 6 0,-1 7 0,-269-62 0,119 60 18,-497-34-1,464 72-386,-831-75-1149,25 16 1733,953 84 3,0 8-1,0 8 0,-360 83 0,9 84-949,313-99-3269,113-47-658</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5:01.868"/>
    </inkml:context>
    <inkml:brush xml:id="br0">
      <inkml:brushProperty name="width" value="0.025" units="cm"/>
      <inkml:brushProperty name="height" value="0.025" units="cm"/>
    </inkml:brush>
  </inkml:definitions>
  <inkml:trace contextRef="#ctx0" brushRef="#br0">1 86 4773,'0'0'9801,"14"-4"-9598,88-20 229,1 3 1,0 6 0,115-3-1,337 15-288,-293 6 341,-229-3-447,92-1 453,241 29 0,-356-26-662,54 8 795,-23-7-3506,-51-3-2403</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6:30.272"/>
    </inkml:context>
    <inkml:brush xml:id="br0">
      <inkml:brushProperty name="width" value="0.025" units="cm"/>
      <inkml:brushProperty name="height" value="0.025" units="cm"/>
    </inkml:brush>
  </inkml:definitions>
  <inkml:trace contextRef="#ctx0" brushRef="#br0">1 203 18642,'11'0'-257,"283"14"-282,582-48 0,1994-148 4852,-1962 198-4099,-768-2-2995,-13-4-4229</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6:28.737"/>
    </inkml:context>
    <inkml:brush xml:id="br0">
      <inkml:brushProperty name="width" value="0.025" units="cm"/>
      <inkml:brushProperty name="height" value="0.025" units="cm"/>
    </inkml:brush>
  </inkml:definitions>
  <inkml:trace contextRef="#ctx0" brushRef="#br0">1 107 13100,'0'0'5120,"7"0"-4266,156 12 1180,186-12 1,174-35-208,-326 20-1520,1386-50 2256,-1493 64-2149,0-1-73,-1 4-1,144 21 1,-206-14-94,-18-1-1711,-9 5-4612</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6:29.411"/>
    </inkml:context>
    <inkml:brush xml:id="br0">
      <inkml:brushProperty name="width" value="0.025" units="cm"/>
      <inkml:brushProperty name="height" value="0.025" units="cm"/>
    </inkml:brush>
  </inkml:definitions>
  <inkml:trace contextRef="#ctx0" brushRef="#br0">1 30 16271,'0'0'1244,"8"-3"-747,10-2-462,1 0 0,0 2 0,0 0 0,29-1 0,91 5-27,-56 1 17,1029-10 1765,703 6 5330,-1002 9-5791,-890-7-9139,20 0-443</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36:56.356"/>
    </inkml:context>
    <inkml:brush xml:id="br0">
      <inkml:brushProperty name="width" value="0.025" units="cm"/>
      <inkml:brushProperty name="height" value="0.025" units="cm"/>
    </inkml:brush>
  </inkml:definitions>
  <inkml:trace contextRef="#ctx0" brushRef="#br0">772 1 12620,'-69'8'456,"1"4"0,0 2 0,1 4 0,-84 33-1,127-40-861,0 1 0,2 1 0,-1 1 0,2 1 0,0 0 0,-21 21-1,28-21-333,0 0-1,0 2 1,2-1-1,0 2 1,1-1-1,1 1 1,0 1-1,-11 32 1,8-12 510,2 1 0,2 0 1,1 0-1,-2 43 0,8-54 974,2 0 0,0 0-1,2 0 1,1 0 0,1 0-1,13 43 1,-10-51-441,1-1 1,1 1-1,1-1 1,0-1-1,2 0 0,0-1 1,2 0-1,27 29 1,-17-24-114,1-1 0,1-1 0,1-2 0,0-1 1,40 20-1,4-6-88,0-4 0,2-2 0,1-4 1,101 17-1,6-9-596,273 9 1,190-33-2490,-387-8 2143,76 4-43,600-14 2745,-726-2-886,-1-9 0,299-71 1,-430 74-1011,0-2 1,-1-4-1,77-39 0,-128 53 27,0 0-1,-1-1 1,-1-1-1,0-1 1,-1-1-1,0 0 0,-2-2 1,0 0-1,-1-1 1,-1-1-1,0-1 0,-2 0 1,17-32-1,-25 39 40,-1 1 1,0-1-1,-1 0 0,0 0 0,-1 0 0,-1-1 0,0 1 0,-1-1 1,-1 0-1,0 1 0,-1-1 0,-1 1 0,0-1 0,-1 1 0,-4-14 0,0 9-27,0 1 0,-1 1 0,-1-1-1,-1 2 1,0-1 0,-1 1-1,-1 1 1,-1 0 0,0 0 0,-27-22-1,3 9 104,-1 1 0,-1 1 0,-1 2 0,-1 3 0,-1 1 0,-1 1 0,-51-13 0,-29-2 1182,-173-26-1,-517-24-525,265 71-5350,279 13-250</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1:45.153"/>
    </inkml:context>
    <inkml:brush xml:id="br0">
      <inkml:brushProperty name="width" value="0.025" units="cm"/>
      <inkml:brushProperty name="height" value="0.025" units="cm"/>
    </inkml:brush>
  </inkml:definitions>
  <inkml:trace contextRef="#ctx0" brushRef="#br0">1910 308 7175,'-68'-26'928,"0"4"0,-2 2 0,0 4 0,-103-12 0,30 16 531,-176 9 1,250 5-1008,1 3 0,0 4 0,1 2 1,-124 37-1,160-38-322,0 2 0,1 1 1,0 2-1,1 0 1,1 2-1,0 2 0,1 0 1,2 1-1,0 2 1,1 1-1,1 0 0,-23 32 1,25-24-107,1 0 1,2 2-1,1 1 1,2 0 0,1 1-1,2 0 1,1 1-1,2 0 1,2 1 0,1 0-1,1 0 1,3 0-1,1 1 1,1-1 0,3 1-1,0-1 1,3 0-1,1 0 1,2-1-1,1 0 1,2 0 0,1-1-1,2-1 1,1 0-1,2-2 1,1 1 0,2-2-1,1-1 1,1 0-1,2-2 1,0-1 0,38 30-1,-30-31 61,2-2 0,0-2 0,2-1 0,1-2 0,0-1 0,1-2 0,0-2 0,2-2 0,-1-1 0,2-2 0,-1-2 0,1-2 0,0-1 0,82-5 0,-62-4 220,0-3 0,0-2 0,-1-3 0,0-3 0,-2-3 0,0-2 0,-1-2-1,-1-3 1,77-49 0,-84 43-222,-1-2 0,-2-2 0,-1-2 0,-2-3 0,-2-1 0,-2-2-1,-1-1 1,31-52 0,-51 69-61,-1-2 0,-2-1 1,-1 0-1,-1-1 0,-2 0 0,-1-1 0,-2 0 0,-1-1 0,-1 0 0,-3 0 0,0-1 0,-2 1 1,-2-1-1,-1 1 0,-6-40 0,2 51-14,0 0 0,-2 1 0,0-1 0,-1 2 1,-1-1-1,-2 1 0,0 1 0,-17-24 0,8 17-161,-1 1 0,-1 1 0,-2 1-1,0 1 1,-32-22 0,1 7-522,-2 2 0,-1 3 0,-2 2 0,-2 3 1,-72-22-1,-115-18-3943,142 48 321</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4:31.653"/>
    </inkml:context>
    <inkml:brush xml:id="br0">
      <inkml:brushProperty name="width" value="0.025" units="cm"/>
      <inkml:brushProperty name="height" value="0.025" units="cm"/>
    </inkml:brush>
  </inkml:definitions>
  <inkml:trace contextRef="#ctx0" brushRef="#br0">195 0 7015,'3'2'9602,"7"3"-5885,20 10-1582,2-9-1544,1 0-1,0-2 1,0-2-1,1-1 0,34-4 1,4 2-408,653-18 1552,24 35-961,87 20-462,-459-24-244,328-5-8,-546-7-46,-798 3 153,-431-2-83,271-24-47,250 5-15,210 11-3,-359-12 21,1041 52-638,753-21 612,-685-15-7,879-35-6,-914 21-50,-48 5-74,-1659 75 470,-425 3-6507,1635-70 1361,5-5-2894</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4:33.583"/>
    </inkml:context>
    <inkml:brush xml:id="br0">
      <inkml:brushProperty name="width" value="0.025" units="cm"/>
      <inkml:brushProperty name="height" value="0.025" units="cm"/>
    </inkml:brush>
  </inkml:definitions>
  <inkml:trace contextRef="#ctx0" brushRef="#br0">78 171 11211,'0'0'6059,"-9"0"-3785,-27-4-11,36 4-2188,0 0-1,0 1 0,-1-1 0,1 0 0,0 0 1,0 0-1,-1 0 0,1 0 0,0 0 0,0 0 1,-1 0-1,1 0 0,0 0 0,0 0 1,-1 0-1,1 0 0,0 0 0,0 0 0,-1 0 1,1 0-1,0 0 0,0 0 0,-1 0 0,1 0 1,0 0-1,0-1 0,-1 1 0,1 0 1,0 0-1,0 0 0,0 0 0,-1-1 0,1 1 1,0 0-1,0 0 0,0 0 0,0-1 0,0 1 1,-1 0-1,1 0 0,0 0 0,0-1 1,0 1-1,0 0 0,0-1 0,0 1 0,0 0 1,0 0-1,0-1 0,0 1 0,0 0 0,0 0 1,0-1-1,0 1 0,0 0 0,0 0 1,0-1-1,0 1 0,10-7 1147,27-7-579,0 1 0,73-15 0,85-4 70,-150 25-574,275-26 578,426 8-1,-735 26-743,-13 3-29,-20 4 56,-81 11 212,-1-4-1,-145 1 0,94-7 72,-722 73 44,855-78-326,56-6 0,193-23 0,232-17 0,776 10 0,-1220 31 0,-11 1 0,1-1 0,-1 1 0,0 0 0,0 0 0,0 0 0,0 1 0,0-1 0,0 1 0,0 0 0,0 0 0,7 3 0,-39 4 0,-411-3 0,384-6 0,-246-16-3171,301 16 3054,0 1-1,0 0 1,0 0-1,0 0 1,0 0-1,0 0 1,0 0-1,0 0 1,0 0 0,0-1-1,0 1 1,0 0-1,0 0 1,0 0-1,0 0 1,0 0-1,0 0 1,0 0 0,0 0-1,0 0 1,0-1-1,0 1 1,0 0-1,0 0 1,0 0-1,0 0 1,0 0 0,0 0-1,-1 0 1,1 0-1,0 0 1,0 0-1,0 0 1,0 0-1,0 0 1,0 0 0,0-1-1,0 1 1,19-6-8564</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4:35.182"/>
    </inkml:context>
    <inkml:brush xml:id="br0">
      <inkml:brushProperty name="width" value="0.025" units="cm"/>
      <inkml:brushProperty name="height" value="0.025" units="cm"/>
    </inkml:brush>
  </inkml:definitions>
  <inkml:trace contextRef="#ctx0" brushRef="#br0">134 276 8904,'0'0'1186,"-11"0"-129,-54 0 697,7 0 6848,71 0-8015,1144-53 3863,-495 13-2483,-47 18-1578,395-22-223,526-18 875,-635 39-983,-93 2 370,1200 16 1274,-1102 7-1226,-886-2-476,-11-1 0,0 1 0,0 0 0,0 1 0,15 3 0,-31-9-1513,16 1-2362,19 2-6982,9 2-2846</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4:37.112"/>
    </inkml:context>
    <inkml:brush xml:id="br0">
      <inkml:brushProperty name="width" value="0.025" units="cm"/>
      <inkml:brushProperty name="height" value="0.025" units="cm"/>
    </inkml:brush>
  </inkml:definitions>
  <inkml:trace contextRef="#ctx0" brushRef="#br0">1 157 12043,'0'0'6850,"8"-9"-6103,-5 5-647,1-1 9,0 1 0,0 0-1,0 0 1,0 0-1,1 1 1,-1-1 0,1 1-1,0 0 1,0 0-1,0 1 1,0-1 0,1 1-1,-1 0 1,8-1 0,785-78 4642,22 68-3339,-561 14-913,470 35 580,-355-11-610,1612 34 412,-1136-61-754,1467 16 333,-2263-12-444,200 12 75,-252-14-141,0 0 0,0 0 1,0 0-1,0 1 0,0-1 0,-1 0 1,1 1-1,0-1 0,0 1 0,0 0 1,-1-1-1,1 1 0,0 0 0,2 2 1,-23 5-1758,-53 3-2404,-98-1-6007,59-9-432</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4:40.142"/>
    </inkml:context>
    <inkml:brush xml:id="br0">
      <inkml:brushProperty name="width" value="0.025" units="cm"/>
      <inkml:brushProperty name="height" value="0.025" units="cm"/>
    </inkml:brush>
  </inkml:definitions>
  <inkml:trace contextRef="#ctx0" brushRef="#br0">0 227 9321,'0'0'7959,"7"-8"-7382,-4 4-523,0 0 1,0 0-1,1 1 1,-1-1-1,1 1 1,0 0-1,0 0 1,0 0-1,1 0 1,-1 1-1,1 0 1,-1 0 0,1 0-1,0 0 1,-1 1-1,1 0 1,0 0-1,7-1 1,122-2 823,195 19-1,-4 1-65,304-10 919,727-17-483,575-94-458,-671 36 353,-961 52-1098,552 39 0,-793-17-29,345 53 219,-399-55-57,-16-1-49,-5-2-1886,7-1-3722,4-10-1557</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4:42.028"/>
    </inkml:context>
    <inkml:brush xml:id="br0">
      <inkml:brushProperty name="width" value="0.025" units="cm"/>
      <inkml:brushProperty name="height" value="0.025" units="cm"/>
    </inkml:brush>
  </inkml:definitions>
  <inkml:trace contextRef="#ctx0" brushRef="#br0">0 278 13485,'0'0'6812,"10"-3"-6353,35-6 79,-1 3 1,90-3 0,0 1-207,398-56 650,393-31 1549,493 117-1901,-66 37-102,-775-74 423,-425 2-559,265-56 0,-390 62-342,-7 4 13,0-2 0,-1 0 0,1-1 0,-2-1 0,1 0 0,33-20 0,-60 30-1101,0-1 0,0 1 0,0-1 0,0-1 0,0 0 0,-9 1 0,11-1-312,-32 1-6887</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2:12.022"/>
    </inkml:context>
    <inkml:brush xml:id="br0">
      <inkml:brushProperty name="width" value="0.025" units="cm"/>
      <inkml:brushProperty name="height" value="0.025" units="cm"/>
    </inkml:brush>
  </inkml:definitions>
  <inkml:trace contextRef="#ctx0" brushRef="#br0">1 135 4388,'0'0'7794,"5"6"-6854,-2-3-837,0 0 1,1-1-1,0 1 0,0 0 1,0-1-1,0 0 1,0 0-1,0 0 0,0-1 1,1 1-1,-1-1 1,0 0-1,1 0 0,-1-1 1,1 1-1,-1-1 0,1 0 1,7-1-1,781-54 2722,-220 5-2126,112 60 998,-337 2-686,82 6 1187,-184 0-1299,455-25 1,310-27-842,-639 10-40,-2 0-9,-290 24-25,-79 0-64,-34 4 21,2-5 126,-44-9 1,-31 0-91,-835 33-1247,99 1 213,112-53 884,86 1 15,-753 22-61,863 45 187,285-15 69,208-21-7,39-3 16,26-2-52,837-14-1,-288 15 8,1421-32-236,-1662 47-1534,-57-1-2174,-150-12-3146</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3:58.292"/>
    </inkml:context>
    <inkml:brush xml:id="br0">
      <inkml:brushProperty name="width" value="0.025" units="cm"/>
      <inkml:brushProperty name="height" value="0.025" units="cm"/>
    </inkml:brush>
  </inkml:definitions>
  <inkml:trace contextRef="#ctx0" brushRef="#br0">1 100 6758,'0'0'4773,"11"-2"-3166,75-14 1760,244-36 1957,344 23-3713,3 36-110,221 34 158,264 3 50,-297-67-1402,-3 1 64,-797 22-552,-81 3-8296,-9-8 1312</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3:59.221"/>
    </inkml:context>
    <inkml:brush xml:id="br0">
      <inkml:brushProperty name="width" value="0.025" units="cm"/>
      <inkml:brushProperty name="height" value="0.025" units="cm"/>
    </inkml:brush>
  </inkml:definitions>
  <inkml:trace contextRef="#ctx0" brushRef="#br0">267 97 10698,'-160'12'941,"65"-4"3745,83-5-2961,17 2-1137,19 4-398,52 1 244,1-4-1,-1-3 0,116-10 0,-186 7-425,609-54 382,-129 9-225,1347 2 1944,-1267 79-328,-453-26-1742,-16-6-124,-96-4 21,0 0 0,-1 0 0,1 0 1,0 0-1,-1 0 0,1 0 0,-1-1 1,1 1-1,0 0 0,-1 0 0,1 0 1,0-1-1,-1 1 0,1 0 0,-1 0 0,1-1 1,-1 1-1,1-1 0,-1 1 0,1 0 1,-1-1-1,1 1 0,-1-1 0,0 1 1,1-1-1,-1 0 0,0 1 0,1-1 1,-1 1-1,0-1 0,0 1 0,1-1 1,-1 0-1,0 1 0,0-1 0,0 0 1,0 1-1,0-1 0,0 0 0,0 1 0,0-1 1,0 1-1,0-1 0,0 0 0,-1 1 1,1-2-1,0-1-324,0-27-3899</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4:10.910"/>
    </inkml:context>
    <inkml:brush xml:id="br0">
      <inkml:brushProperty name="width" value="0.025" units="cm"/>
      <inkml:brushProperty name="height" value="0.025" units="cm"/>
    </inkml:brush>
  </inkml:definitions>
  <inkml:trace contextRef="#ctx0" brushRef="#br0">39 138 14029,'0'0'961,"-8"2"272,5-1-1389,-24 6 2591,30-4-205,23-2-1251,161-1 678,350-6-639,-397-8-861,182-42 0,-45 6-1683,-220 44 76,-37 5-77,0-1-1,25-6 1,-21 0-3764</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4:48.469"/>
    </inkml:context>
    <inkml:brush xml:id="br0">
      <inkml:brushProperty name="width" value="0.025" units="cm"/>
      <inkml:brushProperty name="height" value="0.025" units="cm"/>
    </inkml:brush>
  </inkml:definitions>
  <inkml:trace contextRef="#ctx0" brushRef="#br0">70 1 7623,'-57'0'4846,"44"0"-3025,40 0-827,57 0 152,-1 3 0,117 20 0,128 29-735,454 14 1,341-56 1666,-697-12 252,463 34-1441,-793-27-870,231 2 104,-297-13-74,-14 1 10,-16 5-56,0 0-1,0 0 0,0 0 1,0 0-1,1 0 0,-1-1 0,0 1 1,0 0-1,0 0 0,0 0 0,0 0 1,0 0-1,1 0 0,-1 0 1,0 0-1,0 0 0,0-1 0,0 1 1,0 0-1,0 0 0,0 0 1,1 0-1,-1 0 0,0 0 0,0-1 1,0 1-1,0 0 0,0 0 0,0 0 1,0 0-1,0-1 0,0 1 1,0 0-1,0 0 0,0 0 0,0 0 1,0 0-1,0-1 0,0 1 1,0 0-1,0 0 0,0 0 0,0 0 1,0 0-1,-1-1 0,1 1 1,0 0-1,0 0 0,0 0 0,0 0 1,0 0-1,0-1 0,-4 0-231,0 0 0,0 0 0,1 0 0,-1 1 0,0-1 0,0 1 0,0 0 0,0 0 0,0 0 0,-7 2 0,-13-1-4507,17-3-858</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5:09.638"/>
    </inkml:context>
    <inkml:brush xml:id="br0">
      <inkml:brushProperty name="width" value="0.025" units="cm"/>
      <inkml:brushProperty name="height" value="0.025" units="cm"/>
    </inkml:brush>
  </inkml:definitions>
  <inkml:trace contextRef="#ctx0" brushRef="#br0">13 103 6374,'0'0'2306,"-2"-10"-1580,0 2-397,-7-34-219,10 10 3295,35 30-2242,-30 2-1072,442-7 972,-295 5-709,0 8 0,153 24 0,-50-6 39,289-11 0,-261-11 908,1063 67-711,-611-22-550,-250-17 5,555 17 70,337-114 474,0 1 920,-886 86-1530,-463-17-427,22 2-1485,-20-9-3934,-15-5-2439</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5:26.562"/>
    </inkml:context>
    <inkml:brush xml:id="br0">
      <inkml:brushProperty name="width" value="0.025" units="cm"/>
      <inkml:brushProperty name="height" value="0.025" units="cm"/>
    </inkml:brush>
  </inkml:definitions>
  <inkml:trace contextRef="#ctx0" brushRef="#br0">1 36 7271,'0'0'2290,"12"-3"-1313,63-7 692,0 3 1,142 6-1,-68 2 108,786-3 2574,436-10-1330,-51 11-1477,-579 8-1401,154 18 1318,0 0-418,-563-25-678,-237 0-7189,-109 0 925</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5:38.673"/>
    </inkml:context>
    <inkml:brush xml:id="br0">
      <inkml:brushProperty name="width" value="0.025" units="cm"/>
      <inkml:brushProperty name="height" value="0.025" units="cm"/>
    </inkml:brush>
  </inkml:definitions>
  <inkml:trace contextRef="#ctx0" brushRef="#br0">354 19 2787,'-107'5'7060,"62"-5"-4833,1-1-1,-1-3 1,-68-14 0,203 34-611,2-3-1,107 1 1,226-11-1649,-255-4 552,122 1-560,954 8 1910,-1 55 878,-1103-50-2666,874 38 169,-990-51-123,-1-1 1,0-2-1,1 0 1,-1-2-1,-1-1 0,1 0 1,41-19-1,-65 25-119,1 0 0,-1-1 0,0 0 0,1 1 0,-1-1 0,0 0 0,1 0 0,-1 0-1,0 0 1,0 0 0,0 0 0,0 0 0,0 0 0,0 0 0,0 0 0,0-1 0,0 1 0,-1 0-1,2-3 1,-2 4-46,0-1-1,-1 0 0,1 0 1,0 1-1,-1-1 0,1 0 1,-1 1-1,1-1 0,-1 0 1,1 1-1,-1-1 0,1 1 1,-1-1-1,1 0 0,-1 1 1,0 0-1,1-1 0,-1 1 1,0-1-1,1 1 0,-1 0 1,0-1-1,0 1 0,-1 0 1,-58-12-5053,22 9 4,2-2-3145</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5:58.490"/>
    </inkml:context>
    <inkml:brush xml:id="br0">
      <inkml:brushProperty name="width" value="0.025" units="cm"/>
      <inkml:brushProperty name="height" value="0.025" units="cm"/>
    </inkml:brush>
  </inkml:definitions>
  <inkml:trace contextRef="#ctx0" brushRef="#br0">80 35 8584,'13'-4'3534,"-1"0"-3150,71-18 1656,-77 21-1736,1 0-1,0 0 1,0 0 0,0 1 0,-1 0 0,1 0 0,0 1-1,0-1 1,0 2 0,-1-1 0,9 3 0,-13-2-236,1-1 0,-1 1-1,0-1 1,1 1 0,-1 0 0,0 0 0,0 0 0,0 0-1,-1 0 1,1 1 0,0-1 0,-1 1 0,1-1 0,-1 1 0,0-1-1,0 1 1,0 0 0,0-1 0,0 1 0,-1 0 0,1 0-1,-1 0 1,0-1 0,0 1 0,0 0 0,0 0 0,0 0-1,-1 0 1,-1 5 0,1 0 99,-1 0 0,-1 0 1,0 0-1,0 0 0,0 0 0,-1-1 0,0 1 0,-10 12 0,-12 9 286,-55 46 0,60-58-379,2 0 0,0 1 1,1 1-1,1 1 0,0 0 0,-18 31 1,33-46-77,-1 0 1,1 0 0,0 0 0,0 0 0,0 0 0,1 1 0,-1-1-1,1 1 1,1-1 0,-1 1 0,1-1 0,0 1 0,0 0 0,1-1-1,-1 1 1,1-1 0,1 1 0,1 6 0,3 1 15,1-1 1,0 0 0,0 0-1,1-1 1,16 17-1,-16-20-10,-1 1-1,0 0 1,0 0-1,-1 0 0,0 1 1,0 0-1,-1 0 1,-1 0-1,1 1 1,-2-1-1,4 16 0,-6-17 0,-1 0 0,0 0 0,0 0 0,-1-1 0,0 1 0,0 0 1,-1 0-1,-1-1 0,-5 15 0,-2 0 396,-1-2 0,-16 24 0,18-33-223,1 1 0,0 0 0,1 0 0,0 1 1,1 0-1,1 0 0,0 1 0,-5 28 1,10-39-170,0 0 0,1 0 0,-1 0 0,1 0 0,0 0 1,0 0-1,1-1 0,-1 1 0,1 0 0,-1-1 0,1 1 0,0-1 0,1 1 1,-1-1-1,0 0 0,1 0 0,0 0 0,0 0 0,4 3 0,11 8-158,0 0-1,28 14 0,-8-4-1115,-7-2-1631,-11-11-2575,-3-4-7318</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5:59.377"/>
    </inkml:context>
    <inkml:brush xml:id="br0">
      <inkml:brushProperty name="width" value="0.025" units="cm"/>
      <inkml:brushProperty name="height" value="0.025" units="cm"/>
    </inkml:brush>
  </inkml:definitions>
  <inkml:trace contextRef="#ctx0" brushRef="#br0">1 329 14798,'0'0'9887,"14"-4"-8777,31-12-875,-1-3-1,0-1 0,-2-3 1,52-35-1,158-131-29,-253 208-135,-13 8-1,-1-1 0,-22 27 0,24-37-70,1 1 1,1 0-1,0 1 1,2 0-1,0 1 1,1 0-1,-8 26 1,15-43-134,1 0 0,-1 0-1,1 0 1,-1 1 0,1-1 0,0 0 0,0 0 0,0 0 0,0 0 0,0 1 0,0-1 0,1 0 0,-1 0 0,1 0 0,0 0 0,-1 0 0,1 0 0,0 0-1,0 0 1,0 0 0,0 0 0,1-1 0,-1 1 0,0 0 0,1-1 0,1 2 0,0-1-439,1 0-1,-1-1 1,1 0 0,0 0-1,-1 0 1,1 0 0,0 0-1,-1-1 1,1 0 0,0 1-1,0-1 1,0-1 0,-1 1-1,7-2 1,38-8-8150</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5:59.721"/>
    </inkml:context>
    <inkml:brush xml:id="br0">
      <inkml:brushProperty name="width" value="0.025" units="cm"/>
      <inkml:brushProperty name="height" value="0.025" units="cm"/>
    </inkml:brush>
  </inkml:definitions>
  <inkml:trace contextRef="#ctx0" brushRef="#br0">162 27 16624,'-12'12'1302,"-2"3"-973,-67 82 2976,74-88-2792,0 1-1,1 0 1,0 0 0,1 0-1,0 1 1,0 0 0,2 0-1,-1 0 1,-2 16 0,5-25-496,1-1 1,0 1-1,0-1 1,0 1 0,0-1-1,1 0 1,-1 1-1,0-1 1,1 0-1,-1 1 1,0-1 0,1 0-1,0 1 1,-1-1-1,1 0 1,0 0 0,-1 1-1,1-1 1,0 0-1,0 0 1,0 0 0,0 0-1,2 1 1,0 0 3,0-1 1,0 1 0,0-1 0,0 0-1,0 0 1,0 0 0,0 0-1,1 0 1,-1-1 0,4 1-1,3-1 110,1 0-1,-1-1 0,1 1 0,-1-2 0,20-5 0,-20 4 15,-1-2 0,0 1 0,0-1 0,0-1 0,-1 1 0,0-2 0,0 1 0,-1-1 0,1 0 0,-1 0 0,-1-1 0,0 0 0,0 0 0,0-1 0,-1 0-1,0 0 1,-1 0 0,0 0 0,0-1 0,-1 1 0,0-1 0,-1 0 0,0 0 0,-1 0 0,0 0 0,0 0 0,-1 0 0,-1-1 0,1 1 0,-2 0 0,-2-13 0,3 21-268,0 0 0,0 0 0,0 1 0,0-1 0,0 0 0,0 1 0,0-1 0,-1 1 0,1-1 0,0 1 0,-1-1 0,0 1 0,1 0 1,-1 0-1,0 0 0,1 0 0,-1 0 0,0 0 0,0 0 0,0 1 0,0-1 0,0 1 0,1-1 0,-1 1 0,0 0 0,0 0 0,0 0 0,0 0 0,0 0 0,0 0 0,0 0 0,0 1 0,0-1 0,0 1 0,0 0 0,0-1 0,0 1 0,0 0 0,1 0 0,-1 0 1,0 0-1,1 0 0,-1 1 0,1-1 0,-1 0 0,1 1 0,-1-1 0,1 1 0,0-1 0,0 1 0,0 0 0,0 0 0,0-1 0,0 1 0,0 0 0,1 0 0,-1 0 0,0 4 0,0-4-951,1 1-1,-1 0 1,1 0-1,0 0 1,0-1-1,0 1 1,0 0-1,0 0 1,1 0-1,1 5 1,10 7-11466</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0.052"/>
    </inkml:context>
    <inkml:brush xml:id="br0">
      <inkml:brushProperty name="width" value="0.025" units="cm"/>
      <inkml:brushProperty name="height" value="0.025" units="cm"/>
    </inkml:brush>
  </inkml:definitions>
  <inkml:trace contextRef="#ctx0" brushRef="#br0">52 59 17969,'0'0'6342,"-51"0"-3011,51-2-1665,18-5-866,14-2-543,9-1-97,8 0-96,5 1 0,0 1-64,-3 5-1121,-4 3-1794,-4 0-1761,-12 0-3012</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0.390"/>
    </inkml:context>
    <inkml:brush xml:id="br0">
      <inkml:brushProperty name="width" value="0.025" units="cm"/>
      <inkml:brushProperty name="height" value="0.025" units="cm"/>
    </inkml:brush>
  </inkml:definitions>
  <inkml:trace contextRef="#ctx0" brushRef="#br0">55 0 17072,'0'0'12812,"-27"73"-11370,15-36-738,4-2-544,3 2-128,3 0-128,2-2-929,0-2-448,6-3-865,2-1-833,-1-6-160,-1-11-1122,3-9-1985</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0.718"/>
    </inkml:context>
    <inkml:brush xml:id="br0">
      <inkml:brushProperty name="width" value="0.025" units="cm"/>
      <inkml:brushProperty name="height" value="0.025" units="cm"/>
    </inkml:brush>
  </inkml:definitions>
  <inkml:trace contextRef="#ctx0" brushRef="#br0">68 86 16464,'0'0'10372,"-9"9"-9085,-30 34-556,37-42-732,0 1 1,1 0-1,-1-1 1,1 1-1,-1 0 1,1 0-1,0 0 1,0 0-1,0 0 1,0 0-1,0 1 1,0-1-1,1 0 1,-1 0-1,1 0 1,0 1-1,-1-1 1,1 0-1,0 1 0,0-1 1,1 0-1,-1 1 1,0-1-1,1 0 1,-1 0-1,1 1 1,0-1-1,0 0 1,0 0-1,0 0 1,2 3-1,0-2-128,0 0-1,0 0 0,0 0 1,0-1-1,1 1 1,0-1-1,-1 0 0,1 0 1,0 0-1,0-1 1,0 1-1,0-1 1,7 1-1,12 2-350,-12-3 456,-1 1 0,1-1 1,-1 2-1,1 0 0,-1 0 0,0 0 0,0 1 0,0 1 1,-1 0-1,17 12 0,-25-17 88,0 1-1,0 0 1,0 0 0,0 0-1,0 0 1,0 0 0,-1 0-1,1 1 1,0-1 0,-1 0-1,1 0 1,-1 0 0,1 1-1,-1-1 1,0 0 0,0 1-1,1-1 1,-1 0 0,0 0-1,0 1 1,0-1 0,0 0-1,-1 1 1,1-1 0,0 0-1,0 1 1,-1-1 0,1 0-1,-1 0 1,1 1 0,-1-1-1,0 0 1,1 0 0,-1 0-1,0 0 1,0 0 0,0 0-1,1 0 1,-1 0 0,0 0-1,0 0 1,-1-1 0,1 1-1,0 0 1,0-1 0,-2 2-1,-7 4 613,-1-1 0,1 0-1,-23 7 1,29-11-622,-4 2 163,-52 15 353,55-17-605,1 0 0,0-1 0,-1 1 0,1-1 0,-1 0 1,1 0-1,0 0 0,-1 0 0,1-1 0,-1 0 0,-4-1 1,7 0-597,0-1 0,0 0 0,1 1 0,-1-1 0,1 0 0,0 1 0,-1-1 1,1 0-1,1 0 0,-1 0 0,0 0 0,1 0 0,-1 0 0,1 0 0,0-1 0,0 1 1,0 0-1,1-3 0,-1-2-2111,-1-33-12141</inkml:trace>
  <inkml:trace contextRef="#ctx0" brushRef="#br0" timeOffset="1">145 5 17521,'0'0'2370,"66"-5"32,-23 5-800,6 0-1090,0 1-384,2 9-1153,4-2-3843,2-3-3652</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1.090"/>
    </inkml:context>
    <inkml:brush xml:id="br0">
      <inkml:brushProperty name="width" value="0.025" units="cm"/>
      <inkml:brushProperty name="height" value="0.025" units="cm"/>
    </inkml:brush>
  </inkml:definitions>
  <inkml:trace contextRef="#ctx0" brushRef="#br0">112 1 13677,'0'0'15214,"-35"63"-13452,20-40-1121,-1 1-513,2 2-96,4 0-96,1 1-513,4 0-416,2-4-929,1-3-992,1-3-161,0-8-1538</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1.435"/>
    </inkml:context>
    <inkml:brush xml:id="br0">
      <inkml:brushProperty name="width" value="0.025" units="cm"/>
      <inkml:brushProperty name="height" value="0.025" units="cm"/>
    </inkml:brush>
  </inkml:definitions>
  <inkml:trace contextRef="#ctx0" brushRef="#br0">177 1 14414,'-10'0'1863,"3"-1"-1393,0 1 1,0 0 0,-1 1-1,1 0 1,0 0 0,0 0-1,0 1 1,0 0 0,0 1-1,0-1 1,1 1 0,-1 0-1,1 1 1,0 0 0,0 0-1,0 0 1,0 1 0,1 0-1,0 0 1,0 0 0,0 1-1,1-1 1,-8 13 0,11-16-404,-1 0 1,1 0-1,0 0 1,0 1-1,0-1 1,1 0-1,-1 1 1,0-1-1,1 1 1,0-1-1,-1 0 1,1 1-1,0-1 1,0 1-1,0-1 1,1 1-1,-1-1 1,1 1-1,-1-1 1,1 0-1,0 1 1,0-1-1,0 0 1,0 0-1,1 3 1,1-2-4,0-1-1,0 1 1,0-1 0,1 0 0,-1 0 0,1 0-1,-1 0 1,1 0 0,-1-1 0,1 0 0,0 1-1,0-1 1,0-1 0,4 2 0,8-1 12,0 1 0,0-2 0,0 0 1,0-1-1,0-1 0,30-7 0,-37 6-48,0 0 0,0-1 0,-1 0 0,0 0 0,1-1 0,8-7 0,-14 10-1,-1 1 0,1-2 0,-1 1-1,1 0 1,-1 0 0,0-1 0,0 0-1,0 1 1,0-1 0,0 0 0,-1 0 0,1 0-1,-1 0 1,0 0 0,1 0 0,-1 0-1,-1 0 1,1-1 0,-1 1 0,1-6 0,-1 7-4,-1 1 0,1-1 0,-1 1 0,1 0 0,-1-1 0,0 1 0,1 0 0,-1 0 0,0-1 0,0 1 0,0 0 0,0 0 0,0 0 0,0 0 0,0 0 0,0 0 0,-1 1 0,1-1 0,0 0 0,0 1 0,-1-1 0,1 1 0,-1-1 0,1 1 0,0-1 0,-1 1 0,1 0 1,-1 0-1,-1 0 0,-50-2-45,45 2 57,2 0-35,1 0 0,-1 1 0,1-1 0,-1 1 1,1 0-1,-1 1 0,1-1 0,0 1 0,-1 0 0,1 0 0,0 1 0,0-1 0,1 1 0,-1 0 0,0 1 0,1-1 0,0 1 0,0 0 0,0 0 0,0 0 1,1 0-1,-5 8 0,4-6-287,1 1 0,0 0 0,0 1 0,1-1 0,0 0 0,-2 12 1,2-6-1363,1 0 1,1-1-1,1 22 1,6-4-5762,8 0-6267</inkml:trace>
  <inkml:trace contextRef="#ctx0" brushRef="#br0" timeOffset="1">480 384 21652,'0'0'2280,"-11"2"-177,-6 1-1126,1 1-1,0 0 1,-27 12 0,39-15-864,0 1 0,1 0 0,-1-1 0,1 1 0,-1 0 0,1 1 0,-1-1 0,1 1 0,0-1 0,0 1 0,0 0 0,1 0 0,-1 0 0,1 1 0,0-1 0,0 0 0,0 1 0,0 0 0,0-1 0,1 1 0,-1 0 0,1 0 0,0 0 0,0 6 0,1-8-113,0 0 0,1 0 0,-1 0 0,1 0 0,-1-1 0,1 1 0,0 0 0,0-1 0,0 1 0,0 0 0,0-1 0,0 1 0,0-1 0,0 0 0,0 1 0,1-1 0,-1 0 0,1 0 0,-1 0 0,1 0 0,-1 0 0,1 0 0,0 0 0,0 0 0,-1-1 0,1 1 0,0-1 0,0 1 0,-1-1 0,5 0 0,7 3 0,1-2 0,-1 0 0,16-1 0,-20 0 0,-1 0 0,1-1 0,-1-1 0,0 1 0,0-1 0,0 0 0,0-1 0,0 0 0,-1 0 0,1-1 0,-1 0 0,13-9 0,-17 11 0,0 0 0,0-1 0,0 1 0,0 0 0,-1-1 0,1 0 0,-1 0 0,0 0 0,0 0 0,0 0 0,0 0 0,0 0 0,-1 0 0,1-1 0,-1 1 0,0-1 0,0 1 0,0-1 0,-1 0 0,1 1 0,-1-1 0,0 1 0,0-1 0,0 0 0,-1 1 0,1-1 0,-1 0 0,0 1 0,-2-7 0,2 9-128,0-1 0,0 1 0,-1-1 0,1 1 0,-1-1-1,0 1 1,1 0 0,-1 0 0,0 0 0,1 0 0,-1 0 0,0 0 0,0 0 0,0 1 0,0-1 0,0 1 0,0-1-1,0 1 1,0 0 0,0 0 0,0 0 0,0 0 0,0 0 0,-3 1 0,2-1-407,-19-1-5978</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2.375"/>
    </inkml:context>
    <inkml:brush xml:id="br0">
      <inkml:brushProperty name="width" value="0.025" units="cm"/>
      <inkml:brushProperty name="height" value="0.025" units="cm"/>
    </inkml:brush>
  </inkml:definitions>
  <inkml:trace contextRef="#ctx0" brushRef="#br0">300 0 18033,'0'0'8680,"-48"37"-8103,14 1-353,-7 7-160,0 3-32,4 1-32,2-5-32,10-7 32,4-6-192,10-10-641,5-9-576,6-9-1186,2-21-7270</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2.736"/>
    </inkml:context>
    <inkml:brush xml:id="br0">
      <inkml:brushProperty name="width" value="0.025" units="cm"/>
      <inkml:brushProperty name="height" value="0.025" units="cm"/>
    </inkml:brush>
  </inkml:definitions>
  <inkml:trace contextRef="#ctx0" brushRef="#br0">196 98 16720,'0'0'2418,"-9"1"-768,5 0-1533,-1 0 0,1 1-1,-1-1 1,1 1 0,0 0 0,-1 0 0,1 0 0,0 1 0,0-1 0,1 1 0,-1 0 0,0 0 0,1 1 0,0-1 0,0 1 0,0-1-1,0 1 1,0 0 0,1 0 0,0 0 0,0 1 0,0-1 0,0 0 0,1 1 0,-1-1 0,1 1 0,1-1 0,-1 1 0,0 0 0,1 8-1,1-12-112,-1 0 0,1 0 0,-1 0 0,1 0 0,-1-1-1,1 1 1,0 0 0,0 0 0,-1 0 0,1 0 0,0-1 0,0 1-1,0 0 1,0-1 0,0 1 0,0-1 0,0 1 0,0-1-1,0 1 1,0-1 0,0 0 0,0 0 0,0 1 0,0-1-1,0 0 1,1 0 0,-1 0 0,0 0 0,0 0 0,0 0 0,0-1-1,2 1 1,39-10 216,-32 5-190,-1-1 0,1 0 0,-1 0 0,-1-1 0,1 0 0,-1-1 0,-1 0 0,12-14 0,-16 19 41,0-2-1,0 1 0,0 0 0,0-1 1,-1 1-1,1-1 0,-1 0 1,0 1-1,-1-1 0,1 0 0,-1 0 1,0 0-1,0-1 0,-1 1 0,1 0 1,-1 0-1,0 0 0,-1 0 1,1-1-1,-3-6 0,2 10-32,0 0 0,-1-1-1,1 1 1,-1 0 0,1 0 0,-1 1 0,0-1-1,0 0 1,0 1 0,0-1 0,0 1-1,0-1 1,0 1 0,-1 0 0,1 0-1,0 0 1,-1 0 0,1 1 0,0-1 0,-1 1-1,1-1 1,-1 1 0,1 0 0,-1 0-1,1 0 1,-1 0 0,0 0 0,1 0 0,-1 1-1,-2 0 1,-3 1-11,-1-1-1,1 2 0,-1-1 1,1 1-1,0 0 1,0 1-1,-12 7 1,6-1 24,1 1 1,0 0-1,0 1 0,1 0 1,1 1-1,0 0 1,-9 15-1,15-19-166,0 0 0,1 0-1,-1 0 1,2 0 0,-5 18 0,6-20-254,1-1 0,1 0 1,-1 0-1,1 1 1,0-1-1,0 0 0,1 0 1,0 1-1,0-1 1,2 6-1,13 13-3811,6-7-1036</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3.095"/>
    </inkml:context>
    <inkml:brush xml:id="br0">
      <inkml:brushProperty name="width" value="0.025" units="cm"/>
      <inkml:brushProperty name="height" value="0.025" units="cm"/>
    </inkml:brush>
  </inkml:definitions>
  <inkml:trace contextRef="#ctx0" brushRef="#br0">49 60 13997,'0'0'5830,"-8"10"-1511,-25 31-609,33-41-3651,0 1 1,-1-1-1,1 0 1,-1 1-1,1-1 1,0 0-1,-1 1 1,1-1 0,0 1-1,-1-1 1,1 0-1,0 1 1,0-1-1,-1 1 1,1-1-1,0 1 1,0-1-1,0 1 1,0-1-1,0 1 1,-1-1-1,1 1 1,0-1 0,0 1-1,0-1 1,0 1-1,1-1 1,-1 1-1,0-1 1,0 1-1,0-1 1,0 1-1,0-1 1,1 1-1,-1-1 1,0 1-1,0-1 1,1 0 0,-1 1-1,0-1 1,1 1-1,-1-1 1,0 0-1,1 1 1,-1-1-1,1 0 1,-1 0-1,0 1 1,1-1-1,-1 0 1,1 0 0,-1 1-1,2-1 1,26 0 225,-24 0-48,15-1-147,0-2 0,-1 0 1,1-1-1,-1 0 0,0-2 1,0 0-1,-1-1 0,0-1 1,0 0-1,0-2 0,-1 0 1,15-12-1,-30 21-90,0 1 0,0-1 0,0 0 0,0 0 0,0 0 0,0 0 0,0 0 0,0 0 0,0 0 0,-1 0 0,1 0 0,0 0 0,-1-1 0,1 1 0,0 0 0,-1 0 0,0-1 0,1 1 0,-1 0 0,0-3 0,0 3 0,0 0 0,-1 0 0,1 1 0,-1-1 0,0 0 0,1 1 0,-1-1 0,0 0 0,1 1 0,-1-1 0,0 1 0,0-1 0,1 1 0,-1-1 0,0 1 0,0-1 0,0 1 0,0 0 0,0 0 0,1-1 0,-1 1 0,-2 0 0,-9-2 0,-1 1 0,0 1 0,-16 0 0,18 1 0,-1-1-421,0 1 1,0 0-1,0 1 0,-23 7 0,25-5-338,1 0-1,-1 0 1,1 0-1,0 1 1,0 1-1,0 0 1,1 0 0,-1 0-1,2 1 1,-10 10-1,-1 4-9217</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4.202"/>
    </inkml:context>
    <inkml:brush xml:id="br0">
      <inkml:brushProperty name="width" value="0.025" units="cm"/>
      <inkml:brushProperty name="height" value="0.025" units="cm"/>
    </inkml:brush>
  </inkml:definitions>
  <inkml:trace contextRef="#ctx0" brushRef="#br0">193 210 16207,'0'0'2050,"-9"-3"-950,5 2-1051,1 0 0,-1 0 0,1 1 0,-1-1 0,1 1 0,-1 0 0,1 0 0,-1 0 1,1 0-1,-1 1 0,1-1 0,-7 2 0,5 1-37,1-1 0,-1 1 1,1-1-1,0 1 0,-1 0 0,1 1 0,1-1 1,-1 1-1,0 0 0,1 0 0,-3 4 1,-4 5 374,0 1 0,1 0 0,0 0 0,1 1 0,1 0 0,1 0 0,0 1 0,1-1 0,-5 26 0,10-41-362,0 1 0,0 0 0,-1-1 0,1 1 0,0 0 0,0 0 0,0-1 0,0 1 0,0 0 0,1 0 0,-1-1 0,0 1 0,0 0 0,0-1 0,1 1 0,-1 0 0,0-1 0,1 1 0,-1 0 0,0-1 0,1 1 0,-1-1 0,1 1 0,-1-1 0,1 1 0,-1-1 0,1 1 0,0-1 0,0 1 0,23-1 415,26-21 222,-14-4-567,-1-1-1,-2-2 0,-1-2 1,-1 0-1,-2-2 0,-1-2 1,-1 0-1,31-55 0,-52 80-46,-2 4-11,-1 0 0,0 0 0,1 0 0,-2 0 0,1 0 0,-1-1 0,1 0 0,-2 1 0,1-1 0,0 0 0,-1 0 0,0-10 0,-3 16-44,1 1 0,-1 0-1,0-1 1,0 1 0,0 0 0,0 0 0,1 0 0,-1 1 0,1-1 0,-1 0-1,-2 3 1,-14 16 192,2 0 0,0 1 0,2 0 0,0 1 0,1 1 0,1 0 0,1 1 0,2 0-1,0 1 1,-11 50 0,20-72-159,-1-1-1,1 0 0,0 1 1,-1-1-1,1 1 1,0-1-1,0 1 0,1-1 1,-1 1-1,0-1 0,1 1 1,0-1-1,-1 1 1,1-1-1,0 0 0,0 1 1,0-1-1,1 0 0,-1 0 1,0 0-1,1 0 1,0 0-1,-1 0 0,1 0 1,0-1-1,0 1 0,0-1 1,0 1-1,0-1 1,3 2-1,0-2-2,0 1-1,1-1 1,-1 0 0,1-1 0,-1 1-1,1-1 1,-1 0 0,1-1 0,-1 1-1,1-1 1,-1 0 0,1 0 0,5-3-1,0 0 10,0-1-1,-1 0 0,1-1 0,-1 0 0,0-1 0,-1 0 1,0-1-1,0 1 0,0-2 0,-1 1 0,0-1 1,-1-1-1,0 1 0,0-1 0,-1 0 0,0-1 1,-1 1-1,6-19 0,-11 29-31,-1 1 1,1-1-1,0 0 1,-1 0-1,1 0 0,0 1 1,-1-1-1,1 0 1,-1 0-1,1 0 0,0 0 1,-1 0-1,1 0 1,0 0-1,-1 0 0,1 0 1,-1 0-1,1 0 1,0 0-1,-1 0 1,1 0-1,-1 0 0,1 0 1,0 0-1,-1-1 1,1 1-1,0 0 0,-1 0 1,1 0-1,0-1 1,-1 1-1,1 0 0,0 0 1,-1-1-1,1 1 1,0 0-1,0 0 0,-1-1 1,1 1-1,0 0 1,0-1-1,0 1 1,0-1-1,-1 1 0,1 0 1,0-1-1,0 1 1,0 0-1,0-1 0,0 1 1,0-1-1,0 1 1,0 0-1,0-1 0,0 1 1,0-1-1,0 1 1,0 0-1,0-1 0,1 1 1,-1 0-1,0-1 1,0 1-1,1-1 1,-14 12 52,2 2 0,-1-1 0,2 1 0,0 1 0,0 0 0,-9 18 0,17-28-8,-2 2 110,0 1 0,0-1-1,1 1 1,0 0 0,0 0 0,1 0 0,0 1-1,-2 8 1,4-15-153,0-1-1,0 1 1,0-1-1,0 1 1,0-1-1,0 1 1,0 0-1,1-1 0,-1 1 1,0-1-1,0 1 1,0-1-1,1 1 1,-1-1-1,0 1 1,1-1-1,-1 1 1,0-1-1,1 1 1,-1-1-1,0 0 0,1 1 1,-1-1-1,1 0 1,-1 1-1,1-1 1,-1 0-1,1 0 1,-1 1-1,1-1 1,-1 0-1,1 0 1,0 0-1,-1 0 0,1 1 1,25 0-10,-19-2 6,14 0 2,-1-1 0,0-2 0,1 0 0,28-10 0,-29 8 0,1 0 0,-1 1 0,1 1 0,33-1 0,-54 5 0,0 0 0,0 0 0,1 0 0,-1 0 0,0 0 0,0 0 0,1 0 0,-1 0 0,0 0 0,0 1 0,0-1 0,1 0 0,-1 0 0,0 0 0,0 0 0,0 0 0,0 1 0,1-1 0,-1 0 0,0 0 0,0 0 0,0 0 0,0 1 0,0-1 0,1 0 0,-1 0 0,0 1 0,0-1 0,0 0 0,0 0 0,0 0 0,0 1 0,0-1 0,0 0 0,0 0 0,0 1 0,0-1 0,0 0 0,0 0 0,0 1 0,0-1 0,0 0 0,0 0 0,0 0 0,0 1 0,-1-1 0,1 0 0,0 0 0,0 0 0,0 1 0,0-1 0,0 0 0,-1 0 0,1 0 0,0 0 0,0 1 0,0-1 0,0 0 0,-1 0 0,1 0 0,0 0 0,-1 0 0,1 1 0,-1-1 0,1 0 0,-1 1 0,1-1 0,-1 0 0,1 0 0,-1 0 0,0 0 0,1 1 0,-1-1 0,1 0 0,-1 0 0,0 0 0,1 0 0,-1 0 0,1-1 0,-1 1 0,1 0 0,-1 0 0,0 0 0,1 0 0,-1-1 0,1 1 0,-1 0 0,1 0 0,-1-1 0,1 1 0,-1 0 0,1-1 0,-1 1 0,1-1 0,0 1 0,-1-1 0,1 1 0,0-1 0,-1 1 0,1-1 0,0 1 0,-1-1 0,1 0 0,-7-12 0,1 0 0,1-1 0,0 0 0,0 0 0,2 0 0,0 0 0,0-1 0,1 1 0,1-1 0,1 0 0,1-16 0,-1 30-46,0 0-1,1 1 1,0-1-1,-1 0 1,1 0 0,-1 0-1,1 1 1,0-1-1,-1 0 1,1 1-1,0-1 1,0 1 0,0-1-1,0 1 1,-1-1-1,1 1 1,0-1 0,0 1-1,0 0 1,0-1-1,0 1 1,0 0 0,0 0-1,0 0 1,0 0-1,0 0 1,0 0 0,0 0-1,0 0 1,0 0-1,0 0 1,0 1-1,1-1 1,38 8-3611,-39-8 3490,32 9-5316,4 1-2049</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4.781"/>
    </inkml:context>
    <inkml:brush xml:id="br0">
      <inkml:brushProperty name="width" value="0.025" units="cm"/>
      <inkml:brushProperty name="height" value="0.025" units="cm"/>
    </inkml:brush>
  </inkml:definitions>
  <inkml:trace contextRef="#ctx0" brushRef="#br0">65 68 21012,'0'0'1270,"-7"8"540,1 0-1544,0 0 0,0 0 1,0 0-1,1 1 0,1 0 0,-1 0 0,2 0 0,-1 1 1,1-1-1,0 1 0,1 0 0,0 0 0,0 14 0,2-18-253,-1 0 0,2-1 0,-1 1 0,1 0 0,-1 0 0,2 0 0,-1-1 0,1 1 0,-1-1-1,2 1 1,-1-1 0,1 0 0,5 9 0,-6-11-6,0-1-1,0 0 1,1 0 0,-1 0 0,1 0-1,0 0 1,-1-1 0,1 1-1,0-1 1,0 1 0,0-1-1,0 0 1,0 0 0,0-1 0,0 1-1,0 0 1,0-1 0,0 0-1,1 0 1,-1 0 0,0 0-1,0-1 1,0 1 0,0-1 0,0 1-1,0-1 1,5-2 0,0-1-9,0 0 1,-1 0-1,0 0 1,0-1 0,0 0-1,0 0 1,-1-1-1,0 0 1,0 0-1,-1-1 1,0 1 0,6-10-1,7-12 35,25-51 1,-31 47 583,-12 32-594,0 0 0,-1 0 0,1 0 0,0 0 0,0 0 0,0 0 0,0 0 0,0 0 0,0 0 0,0 0 0,0 0 0,0 0 0,0 0 0,0 0 0,0 0 0,0 0 0,0 0 0,0 0 0,-1 0 0,1 0 0,0 0 0,0 0 0,0 0 0,0 0 0,0 0 0,0 0 0,0 0 0,0 0 0,0 0 0,0 0 0,0 0 0,0 0 0,0 0 0,0 0 0,0 0 0,0 0 0,0-1 0,0 1 0,0 0 0,0 0 0,0 0 0,0 0 0,-10 18 309,2-2-253,0 1 1,1 0-1,1 1 1,0 0 0,2 0-1,0 0 1,1 0-1,1 1 1,0-1-1,2 23 1,0-39-72,0 1 1,1-1-1,-1 0 0,1 1 1,0-1-1,-1 0 0,1 0 1,0 0-1,0 1 0,1-1 1,-1 0-1,0 0 1,1-1-1,-1 1 0,1 0 1,0 0-1,-1-1 0,1 1 1,0-1-1,0 0 0,0 1 1,0-1-1,0 0 0,0 0 1,1 0-1,-1 0 0,0-1 1,0 1-1,1-1 0,-1 1 1,0-1-1,1 0 0,-1 0 1,0 0-1,1 0 0,-1 0 1,5-1-1,1 0 28,0-1 0,0 1 1,0-1-1,-1-1 0,1 1 0,-1-1 1,1 0-1,-1-1 0,0 0 0,7-5 0,8-11 44,-2 0 1,0-1-1,-2-1 0,0-1 0,-1 0 0,-1-1 0,-2-1 0,0-1 0,-2 0 0,10-29 0,-43 99-14,18-38-62,1-1 1,0 1 0,0 0 0,1 0 0,-1 0-1,1 0 1,0 0 0,1 0 0,0 1-1,0-1 1,1 8 0,-1-14-5,0 0 0,1 1 0,-1-1 0,0 0 0,0 1 0,1-1 0,-1 0 0,1 1 0,-1-1 0,0 0 0,1 0 0,-1 0 0,0 1 0,1-1 0,-1 0 0,1 0 0,-1 0 0,1 0 0,-1 0 0,0 0 0,1 1 0,-1-1 0,1 0 0,-1 0 0,1-1 0,-1 1 0,1 0 0,-1 0 0,0 0 0,1 0 0,-1 0 0,1 0 0,-1-1 0,1 1 0,-1 0 0,0 0 0,1 0 0,-1-1 0,0 1 0,1 0 0,-1-1 0,0 1 0,1 0 0,-1-1 0,1 0 0,15-15 0,-13 6-571,1 0 1,-1-1-1,-1 1 1,0-1-1,1-21 1,-2 26 95,-1 0 1,0 0-1,0 0 0,0 0 1,-1 1-1,0-1 1,0 0-1,-1 0 0,1 0 1,-1 0-1,0 1 1,-4-6-1,-7 0-6823,1 9-7105</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5.707"/>
    </inkml:context>
    <inkml:brush xml:id="br0">
      <inkml:brushProperty name="width" value="0.025" units="cm"/>
      <inkml:brushProperty name="height" value="0.025" units="cm"/>
    </inkml:brush>
  </inkml:definitions>
  <inkml:trace contextRef="#ctx0" brushRef="#br0">1 415 14510,'0'0'13602,"7"-9"-12454,-7 9-1136,65-73 1556,-60 68-1469,0 0 0,0 1 0,1 0 1,-1-1-1,1 2 0,0-1 0,0 1 0,0 0 0,0 0 0,1 0 0,-1 1 1,1 0-1,12-2 0,-18 4-95,0 1 1,1-1-1,-1 1 1,0-1-1,0 1 1,0 0-1,0-1 0,1 1 1,-1 0-1,0 0 1,0 0-1,0-1 1,-1 1-1,1 0 1,0 1-1,0-1 0,0 0 1,-1 0-1,1 0 1,0 0-1,-1 1 1,0-1-1,1 0 1,-1 0-1,1 1 0,-1-1 1,0 0-1,0 1 1,0-1-1,0 0 1,0 2-1,1 55 292,-2-44-216,-2 59-59,3-72-21,0-1 0,1 0 0,-1 0 0,0 1 0,0-1 0,0 0 0,0 0 0,0 1 0,0-1 0,1 0 0,-1 0 0,0 0 0,0 0 0,0 1 0,1-1 0,-1 0 0,0 0 0,0 0 0,0 0 0,1 0 0,-1 1 0,0-1 0,0 0 0,1 0 0,-1 0 0,0 0 0,0 0 0,1 0 0,-1 0 0,0 0 0,0 0 0,1 0 0,-1 0 0,0 0 0,0 0 0,1 0 0,-1 0 0,0 0 0,0-1 0,1 1 0,-1 0 0,0 0 0,0 0 0,1 0 0,-1 0 0,0-1 0,0 1 0,0 0 0,0 0 0,1 0 0,-1-1 0,0 1 0,0 0 0,0 0 0,0 0 0,0-1 0,1 1 0,-1 0 0,0-1 0,13-12 0,-4-4 0,-1-1 0,-1 0 0,9-36 0,8-18 0,-23 71-105,1 0 1,-1 0-1,1 0 0,-1 0 1,1 1-1,0-1 0,-1 1 1,1-1-1,0 1 0,-1-1 0,1 1 1,0 0-1,0 0 0,0 0 1,-1 0-1,1 0 0,0 1 1,-1-1-1,1 0 0,0 1 1,0-1-1,-1 1 0,1 0 1,1 0-1,12 2-919,-7-3 798,0 0-1,0-1 1,0 0-1,0-1 0,0 0 1,0 0-1,-1 0 1,1-1-1,-1-1 1,0 1-1,1-1 0,-2 0 1,1-1-1,0 1 1,-1-1-1,0-1 1,0 1-1,0-1 0,8-11 1,-1 0 262,0-1 1,-1-1-1,-1 0 1,-1 0-1,-1-1 1,8-23-1,-9 11 158,-11 26 24,-7 20 5,-3 13 229,0 1-1,2 0 0,1 1 0,1 0 0,1 1 0,2-1 0,1 2 0,2-1 0,0 0 0,2 1 0,5 52 1,-3-80-443,-1 0 0,1-1 0,0 1 0,0 0 0,0 0 0,0-1 0,0 1 1,0-1-1,1 1 0,0-1 0,-1 1 0,1-1 0,0 0 0,0 0 0,3 3 1,-4-4-2,-1-1-1,1 0 1,-1 0 0,1 1 0,-1-1 0,1 0 0,-1 0 0,1 1 0,-1-1 0,1 0 0,-1 0 0,1 0 0,-1 0 0,1 0 0,0 0 0,-1 0 0,1 0-1,-1 0 1,1 0 0,-1 0 0,1 0 0,-1-1 0,1 1 0,-1 0 0,1 0 0,-1-1 0,1 1 0,-1 0 0,1-1 0,0 0 8,1-1 1,-1 1-1,0-1 0,0 0 1,-1 1-1,1-1 1,0 0-1,0 0 0,-1 1 1,1-1-1,-1 0 1,0 0-1,1-3 0,1-11 20,-1 0 0,-1 0 0,0 0 0,-1 0-1,0 0 1,-8-31 0,7 39-66,0 0-1,-1 0 1,0 0 0,-1 1-1,1-1 1,-2 1 0,1 0-1,-1 0 1,0 0 0,0 1-1,0 0 1,-1 0 0,0 0-1,-1 1 1,-7-6 0,-4 4 189,11 12 126,7-3-279,1-1 1,-1 0 0,1 0-1,-1 0 1,1 1 0,-1-1-1,1 0 1,0 0-1,0 0 1,-1 0 0,1 0-1,0 0 1,0 0 0,0 0-1,0-1 1,0 1-1,0 0 1,0 0 0,0-1-1,1 1 1,-1-1 0,0 1-1,2 0 1,13 4-608,-1-1-1,1 0 1,29 3 0,17-4-6753,-26-3 30</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6.053"/>
    </inkml:context>
    <inkml:brush xml:id="br0">
      <inkml:brushProperty name="width" value="0.025" units="cm"/>
      <inkml:brushProperty name="height" value="0.025" units="cm"/>
    </inkml:brush>
  </inkml:definitions>
  <inkml:trace contextRef="#ctx0" brushRef="#br0">149 0 4740,'0'0'19742,"-12"0"-17276,-52 7 199,59-6-2512,1 0 1,-1 0 0,0 1-1,0 0 1,0 0-1,1 0 1,-1 1 0,1-1-1,0 1 1,0 0 0,0 0-1,0 0 1,-6 7-1,10-9-161,-1-1 0,1 1 0,-1-1 0,1 1 0,0-1 0,-1 1 0,1-1-1,0 1 1,-1 0 0,1-1 0,0 1 0,0 0 0,-1-1 0,1 1 0,0 0 0,0-1-1,0 1 1,0 0 0,0 0 0,0-1 0,0 1 0,0 0 0,0-1 0,1 1-1,-1 0 1,0-1 0,0 1 0,1 0 0,-1-1 0,0 1 0,1-1 0,-1 1 0,0 0-1,1-1 1,-1 1 0,1-1 0,-1 1 0,1-1 0,-1 1 0,1-1 0,-1 0-1,1 1 1,0-1 0,-1 0 0,1 1 0,0-1 0,-1 0 0,1 0 0,0 0 0,-1 1-1,1-1 1,0 0 0,43 7-1581,-36-6 1142,26 3-1298,-12-3 971,-1 1 0,1 2 0,-1 0-1,42 14 1,-62-17 838,0-1 1,0 0-1,1 1 0,-1 0 1,0-1-1,0 1 0,0-1 1,0 1-1,1 0 0,-1 0 0,0 0 1,0 0-1,0 0 0,-1 0 1,1 0-1,0 0 0,0 0 1,-1 0-1,1 0 0,0 0 0,-1 1 1,1-1-1,-1 0 0,0 0 1,1 3-1,-1-2 118,-1-1 0,1 1 0,-1 0 0,1 0 0,-1-1 0,0 1 1,0 0-1,1-1 0,-1 1 0,0-1 0,-1 1 0,1-1 0,0 0 0,0 1 0,-1-1 0,-1 1 0,-5 5 538,-1-1 0,0 0 0,-1 0-1,1-1 1,-12 4 0,13-5-720,-1-2 0,0 1 0,0-1 0,0 0 0,0-1 0,0 0 0,-15 0 0,24-1-65,-1 0 0,1 0 1,-1 0-1,1-1 0,0 1 0,-1 0 1,1 0-1,-1 0 0,1-1 0,-1 1 0,1 0 1,0 0-1,-1-1 0,1 1 0,-1 0 1,1-1-1,0 1 0,-1-1 0,1 1 0,0 0 1,0-1-1,-1 1 0,1-1 0,0 1 1,0-1-1,0 1 0,0-1 0,-1 1 0,1-1 1,0 1-1,0-1 0,0 1 0,0-1 1,0 1-1,0-1 0,0 1 0,0 0 0,1-1 1,-1 1-1,0-1 0,0 1 0,0-1 0,0 1 1,1-1-1,-1 1 0,0-1 0,0 1 1,1 0-1,-1-1 0,0 1 0,1-1 0,16-24-8204,5 7-3091</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6.475"/>
    </inkml:context>
    <inkml:brush xml:id="br0">
      <inkml:brushProperty name="width" value="0.025" units="cm"/>
      <inkml:brushProperty name="height" value="0.025" units="cm"/>
    </inkml:brush>
  </inkml:definitions>
  <inkml:trace contextRef="#ctx0" brushRef="#br0">56 369 20884,'0'0'8167,"-9"10"-6341,-25 35-753,32-44-1048,1 1-1,0 0 1,0 0-1,0 0 1,0 0-1,0 0 1,0 0-1,0 0 0,1 0 1,-1 0-1,1 0 1,-1 0-1,1 0 1,0 1-1,0-1 1,0 0-1,0 0 1,0 0-1,0 0 1,2 5-1,-1-6-41,0 1 0,0 0 0,0-1 0,0 1 1,1-1-1,-1 0 0,1 1 0,-1-1 0,1 0 0,-1 0 0,1 0 0,0 0 0,-1 0 0,1 0 0,0 0 1,0-1-1,0 1 0,2 0 0,3 0-104,0 1 1,0-2 0,0 1-1,0-1 1,0 0-1,0 0 1,0-1 0,0 0-1,0 0 1,9-3-1,-6-1 94,0 0-1,-1-1 0,0 0 0,0-1 0,-1 0 0,0 0 0,0-1 0,-1 0 0,1 0 0,-2 0 0,1-1 0,7-14 0,4-11 73,-1-1-1,14-40 1,-21 51-14,-2-1 0,-1-1 1,-1 1-1,-1-1 0,-1 0 1,1-34-1,-5 59-11,1 0 0,-1 0 0,0 1-1,0-1 1,0 0 0,0 0 0,0 0 0,0 0 0,0 1 0,0-1 0,0 0 0,0 0 0,0 0 0,-1 0-1,1 1 1,0-1 0,0 0 0,-1 0 0,1 1 0,-1-1 0,1 0 0,-1 1 0,1-1 0,-1 0 0,1 1-1,-1-1 1,1 0 0,-1 1 0,0-1 0,0 1 0,1 0 0,-1-1 0,0 1 0,1-1 0,-1 1 0,0 0-1,0 0 1,0-1 0,1 1 0,-1 0 0,0 0 0,0 0 0,0 0 0,0 0 0,0 0 0,1 0 0,-1 0-1,0 0 1,0 0 0,0 1 0,1-1 0,-1 0 0,0 1 0,0-1 0,0 1 0,-5 2 20,0 0 1,1 0-1,0 0 1,0 1-1,0 0 1,-6 6-1,-7 8 40,2 1-1,0 0 0,-22 34 0,33-44-59,0 0 0,0 1 1,1-1-1,0 1 1,1 0-1,0 0 0,0 0 1,1 1-1,1-1 0,0 0 1,0 15-1,1-22-24,0-1-1,0 1 1,1 0 0,-1-1-1,1 1 1,0-1-1,0 1 1,0-1 0,0 1-1,0-1 1,0 1 0,1-1-1,-1 0 1,1 0 0,0 0-1,-1 0 1,1 0-1,4 3 1,-2-2-22,1 0 0,-1-1-1,1 1 1,0-1 0,0 0 0,0 0 0,0-1-1,0 0 1,6 1 0,11 1-260,0-2 1,0-1 0,35-3-1,-51 2 177,31-4-1477,-28 3 1407,-1 0 0,1 1 0,0 0-1,0 1 1,0 0 0,13 2 0,-21-1 169,0-1 0,0 1-1,-1 0 1,1 0 0,0 0 0,-1-1 0,1 1 0,0 0 0,-1 0 0,1 0-1,-1 0 1,0 0 0,1 0 0,-1 1 0,0-1 0,1 0 0,-1 0 0,0 0-1,0 0 1,0 0 0,0 0 0,0 0 0,0 1 0,-1 0 0,-2 34-164,3-32 168,-2 8-200,1-6-505,0 0 1,1 0-1,-1 0 0,1 1 1,0-1-1,2 12 1,-1-18 547,-1 1 1,0 0 0,0 0 0,1-1 0,-1 1 0,0 0 0,1 0 0,-1-1 0,1 1-1,-1-1 1,1 1 0,-1 0 0,1-1 0,0 1 0,-1-1 0,1 1 0,0-1-1,-1 0 1,1 1 0,0-1 0,0 1 0,-1-1 0,2 0 0,0 0-145,1 1 0,-1-1 0,0-1 0,0 1 0,0 0 0,1-1 0,-1 1 0,0-1 0,0 1-1,0-1 1,0 0 0,3-2 0,20-12-10044</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7.827"/>
    </inkml:context>
    <inkml:brush xml:id="br0">
      <inkml:brushProperty name="width" value="0.025" units="cm"/>
      <inkml:brushProperty name="height" value="0.025" units="cm"/>
    </inkml:brush>
  </inkml:definitions>
  <inkml:trace contextRef="#ctx0" brushRef="#br0">50 258 14414,'0'0'11515,"-8"7"-9375,3-3-1844,0 1 0,0-1-1,0 1 1,1 0 0,0 0 0,-5 9-1,8-13-233,1 0-1,-1 0 1,1 1 0,-1-1-1,1 0 1,-1 1-1,1-1 1,0 0-1,0 1 1,-1-1 0,1 1-1,0-1 1,0 0-1,1 1 1,-1-1-1,0 0 1,0 1-1,1 1 1,0-1-37,0-1-1,1 1 0,-1-1 1,0 1-1,1-1 1,-1 1-1,0-1 1,1 0-1,0 0 1,-1 0-1,1 0 1,0 0-1,-1 0 1,1 0-1,0-1 1,0 1-1,0-1 1,2 1-1,2 1-34,1-1 0,-1 0 0,1 0 0,-1-1 0,1 0 0,0 0 1,-1 0-1,1-1 0,-1 0 0,1 0 0,-1-1 0,0 0 0,0 0 0,1 0 0,-1-1 0,-1 0 0,11-6 0,4-5-699,-1-1 0,-1-1 0,26-28 0,17-15-2949,-63 73 4245,-8 10 27,4-14-278,0 1 0,0 0 0,1 0 0,1 1 0,-1-1 0,2 1 0,0 0-1,0 0 1,1 1 0,1-1 0,0 0 0,1 23 0,0-34-340,0 1 1,1-1-1,-1 1 0,0-1 0,1 0 1,-1 0-1,1 1 0,-1-1 0,1 0 1,0 0-1,0 1 0,-1-1 1,1 0-1,0 0 0,0 0 0,0 0 1,0 0-1,0 0 0,0-1 0,1 1 1,-1 0-1,0 0 0,0-1 1,2 2-1,0-2-62,0 1 0,0-1 0,0 0 0,0 1 0,0-1 0,0 0 1,0-1-1,0 1 0,0-1 0,0 1 0,3-2 0,2-1-309,1 0 1,-1 0-1,0-1 0,0 0 0,0-1 0,13-10 1,4-11-268,-1-1 0,-2-1 0,0-1 0,-2 0 1,22-46-1,-18 33 881,2 1 0,33-42 0,-59 83-171,0 0-1,0-1 1,0 1 0,1-1-1,-1 1 1,0 0 0,0-1-1,0 1 1,1 0 0,-1-1-1,0 1 1,1 0 0,-1-1-1,0 1 1,1 0 0,-1 0-1,0-1 1,1 1-1,-1 0 1,0 0 0,1 0-1,-1-1 1,1 1 0,-1 0-1,1 0 1,-1 0 0,0 0-1,1 0 1,-1 0 0,1 0-1,-1 0 1,1 0 0,-1 0-1,0 0 1,1 0 0,0 1-1,1 16 405,-11 26-607,-55 79 315,36-73 933,-34 82 0,56-116-867,1 1-1,0 0 0,1 0 0,1 0 0,0 0 0,2 0 1,-1 0-1,2 1 0,3 30 0,1-27 12,0-24 18,-1-33-12,-1 15-620,5-1 222,2 1 0,0 0 0,2 0 0,24-37 0,-5 7 180,81-117-92,-89 137-45,-6 1 31,-15 28 55,1-1 1,-1 1-1,0-1 1,1 1-1,0 0 1,0 0-1,0 0 1,0 0-1,0 0 1,0 0-1,1 0 1,0 1-1,-1-1 1,1 1-1,0 0 1,0 0 0,0 0-1,4-2 1,-6 7 27,0-1 0,-1 0 1,1 0-1,-1 0 0,0 1 0,1-1 1,-1 0-1,0 1 0,-1-1 1,1 4-1,-4 18 164,-1 0 0,-1 0 0,-2 0 0,-13 32 0,-9 30 176,3 20-1462,29-173-3033,0-24-1185,-8 31 5230,7 59 269,-1 1 1,1-1 0,0 1 0,0-1 0,0 1 0,-1 0 0,1 0 0,0-1-1,0 1 1,0 0 0,0 0 0,-1 0 0,1 0 0,0 0 0,0 0-1,0 0 1,0 0 0,0 0 0,-1 0 0,1 1 0,0-1 0,0 0-1,1 1 1,24 5-388,-2 0-1175,1 0 0,0-2 0,0-1 0,0-1 0,1-1 0,32-3-1,-45-2 2140,-2-6 5114,-11 10-5703,0-1 0,0 1 1,0-1-1,0 1 0,0 0 0,0-1 0,0 1 0,0 0 0,0-1 0,0 1 0,0 0 0,-1-1 0,1 1 0,0 0 0,0-1 0,0 1 0,0 0 0,0-1 0,-1 1 0,1 0 0,0 0 0,0-1 0,0 1 0,-1 0 0,1 0 0,0-1 0,-1 1 0,1 0 0,0 0 1,0 0-1,-1-1 0,1 1 0,-14-2 66,7 2-151,1 0-1,-1 1 1,1 0-1,-1 1 0,1-1 1,0 1-1,-1 1 1,1-1-1,-7 4 1,11-5-126,0 0 0,1 0 0,-1 1 0,0-1 0,0 0 0,0 1 0,1-1 0,-1 1 0,1-1 0,-1 1 1,1 0-1,0 0 0,-1-1 0,1 1 0,0 0 0,0 0 0,1 0 0,-1 1 0,0-1 0,1 0 0,-1 0 0,1 0 0,-1 0 0,1 1 1,0-1-1,0 0 0,0 0 0,0 0 0,1 1 0,-1-1 0,2 4 0,-1-4-249,1 0 0,-1 0-1,1 0 1,-1 0 0,1 0 0,0-1 0,0 1 0,0-1-1,0 1 1,0-1 0,0 0 0,1 0 0,-1 0-1,0 0 1,1 0 0,-1 0 0,0 0 0,1-1-1,-1 0 1,5 1 0,-5-1 368,1 1 0,0-1 0,-1 1 0,1-1 0,-1 1 1,1 0-1,-1 0 0,0 0 0,1 0 0,-1 1 0,0-1 0,0 1 0,1-1 0,-1 1 0,0 0 0,1 2 0,-3-3 159,0-1 0,0 1 1,0 0-1,-1 0 0,1-1 0,0 1 0,-1 0 0,1 0 0,0-1 0,-1 1 0,1 0 0,-1-1 0,1 1 0,-1-1 0,0 1 0,1-1 0,-1 1 0,0-1 0,1 1 0,-1-1 0,0 1 0,1-1 0,-1 0 0,0 1 0,0-1 0,1 0 0,-1 0 0,0 0 0,0 0 0,-1 0 0,-36 11 296,30-9-53,-14 4-439,-23 7-140,15-9-3694,17-4-2810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8.386"/>
    </inkml:context>
    <inkml:brush xml:id="br0">
      <inkml:brushProperty name="width" value="0.025" units="cm"/>
      <inkml:brushProperty name="height" value="0.025" units="cm"/>
    </inkml:brush>
  </inkml:definitions>
  <inkml:trace contextRef="#ctx0" brushRef="#br0">33 0 18161,'9'94'7717,"-12"-1"-4003,-23 90-1359,19-139-1578,5-40-759,2-3-21,-1 0-1,1 0 1,-1 0-1,1 0 1,-1 0-1,1 0 1,0 0-1,0 1 1,0-1-1,-1 0 1,1 0-1,0 0 1,0 0-1,1 0 1,-1 0-1,0 0 1,0 0 0,0 0-1,1 1 1,-1-1-1,1 1 1,1-2-141,-1-1 1,0 0-1,0 1 1,0-1-1,0 0 1,0 0-1,0 1 0,0-1 1,0 0-1,0 0 1,0 0-1,0 0 1,-1 0-1,1-1 1,0 1-1,0-2 1,3-6-1664,0-1 1,-1 1-1,0-1 1,2-13-1,2-14-6061</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8.820"/>
    </inkml:context>
    <inkml:brush xml:id="br0">
      <inkml:brushProperty name="width" value="0.025" units="cm"/>
      <inkml:brushProperty name="height" value="0.025" units="cm"/>
    </inkml:brush>
  </inkml:definitions>
  <inkml:trace contextRef="#ctx0" brushRef="#br0">1 95 12268,'0'0'6566,"1"9"-3555,3 26-278,-4-34-2593,1 0-1,-1-1 1,0 1 0,1 0-1,-1 0 1,1 0 0,-1 0 0,1 0-1,-1-1 1,1 1 0,0 0-1,-1 0 1,1-1 0,0 1 0,0-1-1,-1 1 1,1-1 0,0 1-1,0-1 1,0 1 0,0-1 0,0 1-1,-1-1 1,1 0 0,0 0-1,0 0 1,0 1 0,0-1 0,0 0-1,0 0 1,0 0 0,0 0 0,0-1-1,0 1 1,0 0 0,0 0-1,0 0 1,0-1 0,0 1 0,0-1-1,-1 1 1,3-1 0,32-20 1614,-31 17-1734,0 0 1,0-1-1,0 1 0,-1-1 1,1 0-1,-1 0 0,-1 0 1,1-1-1,-1 1 0,1-1 1,-2 1-1,1-1 0,-1 0 1,1 0-1,-2 1 0,1-1 1,-1 0-1,1 0 0,-2 0 1,0-9-1,1 15-22,0 0 0,0-1 1,0 1-1,0-1 0,0 1 0,0-1 1,-1 1-1,1 0 0,0-1 0,0 1 1,0-1-1,0 1 0,-1 0 0,1-1 1,0 1-1,0 0 0,-1-1 0,1 1 0,0 0 1,-1-1-1,1 1 0,0 0 0,-1 0 1,1-1-1,0 1 0,-1 0 0,1 0 1,-1 0-1,1 0 0,0-1 0,-1 1 1,1 0-1,-1 0 0,1 0 0,-15 9-138,-6 20-101,15-17 233,2 0 1,-1 1-1,2-1 1,0 1-1,0 0 1,1 0-1,0 23 1,2-33 20,0 0-1,0 1 1,0-1 0,0 0 0,0 0 0,1 1 0,0-1 0,0 0 0,0 0 0,0 0 0,0 0 0,0 0 0,1 0 0,-1 0 0,1-1 0,0 1 0,0 0 0,0-1 0,0 1 0,1-1-1,-1 0 1,0 0 0,1 0 0,0 0 0,-1 0 0,1-1 0,0 1 0,0-1 0,0 0 0,0 1 0,0-1 0,0-1 0,1 1 0,-1 0 0,5-1 0,2 1-11,-1-2 1,1 1 0,-1-1 0,1-1-1,-1 0 1,0 0 0,0-1 0,0 0-1,0-1 1,0 0 0,-1 0 0,0 0-1,1-1 1,-2-1 0,1 1 0,7-9-1,-3 3-3,0 0 0,-1-1 0,-1-1 0,0 0 0,-1 0 0,0-1 0,-1 0 0,11-25 0,-17 32 1,-5 9 0,-12 18 0,-17 33 0,25-39 0,0 1 0,1 1 0,1-1 0,0 1 0,1 0 0,1 0 0,1 0 0,-1 20 0,2-35-24,1-1 0,0 1 0,0 0 0,0-1 0,0 1 0,0 0 0,0-1 0,0 1 0,0 0 0,0-1 0,0 1 0,1 0 0,-1-1 0,0 1 0,0-1 1,1 1-1,-1 0 0,0-1 0,1 1 0,-1-1 0,0 1 0,1-1 0,-1 1 0,1-1 0,-1 1 0,1-1 0,-1 1 0,1-1 0,-1 0 0,1 1 0,-1-1 0,1 0 0,0 1 0,-1-1 0,1 0 0,0 0 0,-1 0 0,1 1 0,0-1 0,-1 0 0,1 0 0,0 0 0,-1 0 0,1 0 0,0 0 0,-1 0 1,1-1-1,1 1 0,0-1-227,1 0 1,-1 0-1,0 0 1,0 0-1,0 0 1,0-1-1,0 1 1,0-1-1,0 1 1,0-1-1,0 0 1,2-3-1,2-5-2260,-1 1 0,-1-1 0,1 0-1,3-15 1,6-18-9746</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09.242"/>
    </inkml:context>
    <inkml:brush xml:id="br0">
      <inkml:brushProperty name="width" value="0.025" units="cm"/>
      <inkml:brushProperty name="height" value="0.025" units="cm"/>
    </inkml:brush>
  </inkml:definitions>
  <inkml:trace contextRef="#ctx0" brushRef="#br0">0 0 6919,'0'0'8354,"0"8"-5631,0-1-2495,1-1 0,-1 1 0,1-1 0,0 1 0,1-1 0,0 0 1,0 1-1,0-1 0,6 10 0,-6-13-360,0 0 0,0 0 0,0 0-1,1 0 1,-1-1 0,1 1 0,-1-1 0,1 0 0,0 1 0,0-1-1,0 0 1,0-1 0,0 1 0,0-1 0,1 1 0,-1-1 0,0 0-1,1 0 1,-1 0 0,1-1 0,-1 1 0,8-1 0,-10 0 225,0 0 0,-1-1 0,1 1 0,0 0 0,0 0 0,0 0 0,-1 0 0,1 0 0,0 0 1,0 0-1,-1 0 0,1 1 0,0-1 0,0 0 0,0 0 0,-1 1 0,1-1 0,0 0 0,-1 1 1,1-1-1,0 1 0,-1-1 0,1 1 0,0-1 0,-1 1 0,1-1 0,0 2 0,-9 16 1811,-4 4-1903,8-14 243,1 0 0,1 1 0,-1-1 0,1 1 0,1 0 0,0-1 0,-1 11 0,2-16-222,1 0 0,-1 0-1,0 0 1,1-1-1,-1 1 1,1 0 0,0 0-1,0-1 1,0 1-1,0-1 1,1 1 0,-1-1-1,1 1 1,-1-1-1,1 0 1,0 0 0,0 0-1,0 0 1,0 0-1,0 0 1,0 0 0,1-1-1,-1 1 1,1-1-1,3 2 1,22 6-614,16 7-952,-42-16 1508,0 1 0,0 0 0,0 0 0,-1 0 0,1 0 0,0 1 0,0-1-1,-1 0 1,1 1 0,-1-1 0,1 1 0,-1 0 0,0-1 0,0 1 0,0 0 0,2 3 0,-3-4 231,0 0 0,0 0 0,0 0 0,0 0 0,0 0 0,0 0 0,-1 0 0,1 0 0,0 0 0,-1 0 0,1 0 0,0 0 1,-1 0-1,1 0 0,-1-1 0,1 1 0,-1 0 0,0 0 0,1 0 0,-1-1 0,0 1 0,0 0 0,0-1 0,1 1 0,-1 0 0,0-1 0,0 1 0,0-1 1,0 0-1,0 1 0,0-1 0,-2 1 0,-39 11 2953,34-10-2718,-10 3-198,0-1 0,-1-1 0,-32 2 0,50-6-453,0 1-1,1-1 1,-1 1-1,0-1 0,1 0 1,-1 1-1,0-1 1,1 0-1,-1 0 0,1 1 1,-1-1-1,1 0 1,-1 0-1,1 0 0,0 0 1,-1 0-1,1 0 1,0 0-1,0 0 0,0 1 1,-1-1-1,1 0 1,0 0-1,0 0 0,0 0 1,1 0-1,-1 0 1,0-1-1,3-31-7392,8 1-3788</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0.098"/>
    </inkml:context>
    <inkml:brush xml:id="br0">
      <inkml:brushProperty name="width" value="0.025" units="cm"/>
      <inkml:brushProperty name="height" value="0.025" units="cm"/>
    </inkml:brush>
  </inkml:definitions>
  <inkml:trace contextRef="#ctx0" brushRef="#br0">66 0 21749,'0'0'4559,"-4"10"-2312,-8 19-1573,1 1 1,1 0-1,2 0 1,1 1-1,-3 42 1,7 241-510,3-312-165,0 0 0,0 0 0,0 0 0,0 0 0,0 0 0,1 0 0,-1 0 0,1 0 0,0 0 0,-1 0 0,1-1 0,2 4 0,-3-5 0,0 0 0,1 1 0,-1-1 0,0 0 0,1 0 0,-1 1 0,0-1 0,1 0 0,-1 0 0,1 0 0,-1 1 0,1-1 0,-1 0 0,0 0 0,1 0 0,-1 0 0,1 0 0,-1 0 0,1 0 0,-1 0 0,1 0 0,-1 0 0,1 0 0,-1 0 0,0 0 0,1-1 0,-1 1 0,1 0 0,-1 0 0,1 0 0,-1-1 0,1 1 0,2-2 0,-1-1 0,1 1 0,0-1 0,-1 0 0,1 0 0,-1 0 0,0 0 0,0 0 0,0 0 0,2-7 0,3-9 0,-1 0 0,-1-1 0,-1 0 0,-1 0 0,0 0 0,-2 0 0,0 0 0,-3-31 0,2 50 0,0 1 0,0-1 0,0 0 0,0 0 0,0 1 0,0-1 0,0 0 0,0 0 0,0 0 0,0 1 0,-1-1 0,1 0 0,0 0 0,-1 1 0,1-1 0,0 0 0,-1 1 0,1-1 0,-1 0 0,1 1 0,-1-1 0,1 1 0,-1-1 0,0 1 0,1-1 0,-1 1 0,1-1 0,-1 1 0,0 0 0,-1-1 0,2 1 0,-1 0 0,0 1 0,1-1 0,-1 1 0,1-1 0,-1 1 0,0-1 0,1 1 0,-1-1 0,1 1 0,-1 0 0,1-1 0,0 1 0,-1 0 0,1-1 0,0 1 0,-1 0 0,1 0 0,0-1 0,0 1 0,0 0 0,-1 0 0,1-1 0,0 1 0,0 0 0,0 0 0,0-1 0,0 1 0,1 1 0,-1 2 0,0 0 0,0 0 0,1-1 0,-1 1 0,1 0 0,0 0 0,0-1 0,1 1 0,-1-1 0,1 1 0,-1-1 0,1 0 0,0 1 0,0-1 0,1 0 0,-1 0 0,5 4 0,-2-3 0,1 0 0,-1 0 0,1-1 0,0 0 0,0 0 0,0 0 0,0 0 0,0-1 0,10 2 0,-1-1 0,0-1 0,0 0 0,0-1 0,0-1 0,0 0 0,0-1 0,0-1 0,23-5 0,-17 0 0,0-1 0,32-17 0,-2 0 0,-51 25 0,1-1 0,-1 1 0,0 0 0,1 0 0,-1-1 0,1 1 0,-1 0 0,1 0 0,-1 0 0,0 0 0,1 0 0,-1-1 0,1 1 0,-1 0 0,1 0 0,-1 0 0,1 0 0,-1 0 0,0 0 0,1 1 0,-1-1 0,1 0 0,-1 0 0,1 0 0,-1 0 0,0 0 0,1 1 0,-1-1 0,1 0 0,-1 0 0,0 1 0,1-1 0,-1 0 0,0 1 0,1-1 0,-1 0 0,0 1 0,0-1 0,1 0 0,-1 1 0,0-1 0,0 1 0,1-1 0,-1 0 0,0 1 0,0-1 0,0 1 0,0-1 0,0 1 0,0-1 0,0 1 0,0 0 0,-3 35 0,2-33 0,0-1 0,1 1 0,-1 0 0,1 0 0,0 0 0,0 0 0,0-1 0,0 1 0,0 0 0,0 0 0,1 0 0,-1 0 0,2 3 0,5-4 0,0 0 0,0-1 0,1 0 0,-1 0 0,0 0 0,0-1 0,1 0 0,-1 0 0,0-1 0,9-1 0,-10 1 0,12-2 0,0-1 0,0-1 0,0 0 0,-1-2 0,24-11 0,49-17 0,-89 35 0,-1 1 0,0-1 0,1 0 0,-1 1 0,0-1 0,1 0 0,-1 1 0,0-1 0,1 1 0,-1-1 0,0 1 0,1-1 0,-1 0 0,0 1 0,0-1 0,0 1 0,0-1 0,0 1 0,1-1 0,-1 1 0,0-1 0,0 1 0,0-1 0,0 1 0,0 0 0,-1-1 0,1 1 0,0-1 0,0 1 0,0 0 0,-2 16 0,0 0 0,0 0 0,2 0 0,-1 0 0,2 0 0,5 33 0,4-9 0,17 50 0,-20-71 0,-1 1 0,0-1 0,-2 1 0,-1 1 0,0-1 0,-2 29 0,-1-47 0,-1 0 0,0 1 0,0-1 0,0 0 0,0 0 0,-1 0 0,1 0 0,-1 0 0,0 0 0,0 0 0,0 0 0,0 0 0,-1-1 0,1 0 0,-1 1 0,1-1 0,-1 0 0,0 0 0,0 0 0,0 0 0,0-1 0,0 1 0,-7 1 0,9-2 0,-1 0 0,0-1 0,0 1 0,1-1 0,-1 1 0,0-1 0,0 0 0,0 1 0,0-1 0,0 0 0,0 0 0,0-1 0,1 1 0,-1 0 0,0-1 0,0 1 0,0-1 0,0 1 0,1-1 0,-1 0 0,0 0 0,0 0 0,1 0 0,-1 0 0,1 0 0,-1 0 0,1 0 0,0-1 0,-1 1 0,1-1 0,0 1 0,0-1 0,0 1 0,0-1 0,0 0 0,0 1 0,0-1 0,1 0 0,-1 0 0,1 0 0,-1 0 0,1 1 0,-1-4 0,0-7-154,-1 1-1,1-1 1,1 0-1,0 1 1,1-1 0,0 0-1,1 1 1,0-1-1,0 1 1,2 0 0,-1-1-1,10-17 1,-8 20-93,1 0 0,0 1 0,0-1 0,1 1 0,0 0 0,1 1 0,0 0 0,0 0 0,0 1 0,1 0 0,0 0 0,0 1 0,1 0 0,14-5 0,23-7-3810,3 1-2574</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2.009"/>
    </inkml:context>
    <inkml:brush xml:id="br0">
      <inkml:brushProperty name="width" value="0.025" units="cm"/>
      <inkml:brushProperty name="height" value="0.025" units="cm"/>
    </inkml:brush>
  </inkml:definitions>
  <inkml:trace contextRef="#ctx0" brushRef="#br0">4 107 17553,'-1'-2'226,"0"0"-1,1 0 1,-1 0 0,1 0 0,0 0 0,-1 0 0,1 0 0,0 0 0,0 0 0,0 0 0,0 0 0,1 0 0,-1 0-1,1 0 1,-1 0 0,1 0 0,0 0 0,-1 0 0,1 0 0,0 1 0,0-1 0,0 0 0,1 0 0,-1 1-1,0-1 1,1 1 0,-1-1 0,1 1 0,-1 0 0,1-1 0,0 1 0,-1 0 0,4-1 0,5-5-26,1 2-1,-1-1 1,1 1 0,14-4 0,-16 6-173,-1 0 1,1 1 0,0 0-1,0 0 1,0 1-1,0 0 1,9 1-1,-16 0-31,0 0-1,0 1 0,1-1 0,-1 0 1,0 1-1,0-1 0,0 1 0,0 0 1,0 0-1,0 0 0,0 0 0,0 0 0,0 0 1,-1 1-1,1-1 0,0 0 0,-1 1 1,1-1-1,-1 1 0,1 0 0,-1 0 1,0-1-1,0 1 0,0 0 0,0 0 1,0 0-1,0 0 0,0 0 0,-1 0 1,1 0-1,-1 1 0,1-1 0,-1 3 1,1 18 292,-1 1 0,-1-1 1,-8 45-1,4-37 1017,0 43 0,4-72-1282,1-1 1,0 1-1,0-1 1,0 0-1,0 1 0,1-1 1,-1 1-1,0-1 0,1 1 1,-1-1-1,1 0 1,-1 1-1,1-1 0,0 0 1,-1 1-1,1-1 0,0 0 1,0 0-1,0 0 0,0 0 1,0 0-1,0 0 1,0 0-1,0 0 0,1 0 1,0 0-1,1 0 47,0 0 0,0 0 0,0-1 0,0 1 0,-1-1 0,1 0 0,0 0 0,0 0-1,0-1 1,0 1 0,0 0 0,4-2 0,4-2 126,0 1-1,-1-2 0,1 1 0,-1-1 1,19-13-1,-20 12-195,0-1 0,-1-1 0,0 1 0,0-1 0,0-1 0,-1 1 0,0-1 0,-1-1 0,0 1 0,0-1 0,-1 0 0,0 0 0,-1 0 0,0-1 0,-1 0 0,0 0 0,-1 0 0,0 0 0,-1 0 0,1-13 0,-2 22 0,0 1 0,0-1 0,0 0 0,-1 1 0,1-1 0,0 1 0,-1-1 0,1 0 0,-1 1 0,1-1 0,-1 1 0,0 0 0,0-1 0,0 1 0,0-1 0,1 1 0,-2 0 0,1 0 0,0 0 0,0 0 0,0 0 0,-1 0 0,1 0 0,0 0 0,-1 0 0,1 0 0,-1 1 0,1-1 0,-1 0 0,1 1 0,-1 0 0,1-1 0,-1 1 0,1 0 0,-1 0 0,0 0 0,1 0 0,-1 0 0,0 0 0,1 0 0,-1 0 0,1 1 0,-3 0 0,4-1-4,-1 0-1,1 1 1,-1-1 0,1 0-1,-1 1 1,1-1 0,0 1-1,-1-1 1,1 1 0,-1-1-1,1 1 1,0-1 0,-1 1-1,1-1 1,0 1 0,0-1 0,0 1-1,-1-1 1,1 1 0,0 0-1,0-1 1,0 1 0,0-1-1,0 1 1,0 0 0,0-1-1,0 1 1,0-1 0,0 1-1,0 0 1,1-1 0,-1 1-1,0-1 1,0 1 0,1-1-1,-1 1 1,0-1 0,0 1-1,1-1 1,-1 1 0,1-1-1,-1 1 1,0-1 0,1 1 0,0-1-1,20 22-922,-7-16-92,-1-1 0,1 0 0,0 0 1,1-2-1,-1 0 0,1 0 0,-1-1 1,1-1-1,0-1 0,0 0 0,25-3 1,-36 2 907,0 0 0,1 0 0,-1 0 0,0 0 0,0-1 0,0 0 0,8-4 0,4-9 1391,-10-4 3848,-17 35-1535,2-2-3054,7-11-325,1 0 1,0 0 0,0 0 0,0 0-1,0 0 1,0 1 0,1-1 0,-1 6 0,1-8-172,0 0 1,0 0 0,0 0-1,0 0 1,1 0 0,-1-1 0,0 1-1,1 0 1,-1 0 0,1-1-1,-1 1 1,0 0 0,1 0-1,0-1 1,-1 1 0,1 0 0,-1-1-1,1 1 1,0-1 0,-1 1-1,1-1 1,0 1 0,0-1-1,0 1 1,-1-1 0,1 0 0,0 0-1,0 1 1,0-1 0,0 0-1,-1 0 1,1 0 0,0 0-1,0 0 1,0 0 0,1 0 0,13-1-27,0 0 0,0-1 1,0-1-1,0 0 1,0-1-1,-1-1 1,26-12-1,-25 11-15,0 0-1,0 0 0,1 2 1,-1 0-1,1 0 1,31-2-1,-47 6-1,1 0 0,-1 1 0,1-1 0,0 0 0,-1 0 0,1 0 0,0 1 0,-1-1 0,1 0 0,-1 0 0,1 1 0,-1-1 0,1 0 0,-1 1 0,1-1 0,-1 1 0,1-1 0,-1 1 0,1-1 0,-1 1 0,0-1 0,1 1 0,-1-1 0,0 1 0,0 0 0,1-1 0,-1 1 0,0-1 0,0 1 0,0 1 0,3 28 0,-3-27 0,0 0 0,0 0 0,0 0 0,0 0 0,1 0 0,-1 0 0,1 0 0,0 0 0,0 0 0,0 0 0,0 0 0,2 3 0,3-3-279,-1 0 0,1-1 1,0 0-1,0 0 0,0 0 0,0-1 1,0 0-1,1 0 0,-1 0 0,0-1 1,0 0-1,1 0 0,7-2 0,4 1-2085,-1 1-7288</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2.443"/>
    </inkml:context>
    <inkml:brush xml:id="br0">
      <inkml:brushProperty name="width" value="0.025" units="cm"/>
      <inkml:brushProperty name="height" value="0.025" units="cm"/>
    </inkml:brush>
  </inkml:definitions>
  <inkml:trace contextRef="#ctx0" brushRef="#br0">14 1 13613,'0'0'12364,"13"57"-10955,-21-15-224,0 6-576,2 1-481,2-2-64,4-9-32,0-3-449,0-11-1248,0-8-1410,0-10-1217</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2.773"/>
    </inkml:context>
    <inkml:brush xml:id="br0">
      <inkml:brushProperty name="width" value="0.025" units="cm"/>
      <inkml:brushProperty name="height" value="0.025" units="cm"/>
    </inkml:brush>
  </inkml:definitions>
  <inkml:trace contextRef="#ctx0" brushRef="#br0">0 104 15631,'0'0'4505,"9"-11"-2022,-6 8-2313,2-3 47,0 0-1,0 1 1,1-1-1,0 1 0,0 0 1,0 1-1,0-1 1,1 1-1,0 1 1,0-1-1,0 1 0,12-4 1,12-1 101,0 2-1,0 1 1,1 1-1,-1 1 1,1 2 0,0 1-1,55 8 1,-81-7-278,0 1-1,-1-1 1,1 1 0,0 0-1,0 0 1,-1 0-1,1 1 1,-1 0 0,0 0-1,0 1 1,0-1 0,0 1-1,-1 0 1,1 0 0,-1 1-1,0-1 1,0 1-1,-1 0 1,1 0 0,-1 0-1,0 0 1,-1 1 0,1 0-1,-1-1 1,0 1 0,0 0-1,-1 0 1,0 0-1,1 11 1,-1-5 96,-2 1 0,1 0 0,-2 0-1,0-1 1,0 1 0,-1-1 0,-1 1 0,0-1 0,0 0 0,-1-1-1,-1 1 1,0-1 0,-10 14 0,3-7 51,-2 0 0,0 0 0,0-2 0,-2 0 0,-24 19 0,32-28-159,1-2-1,-1 1 0,0-1 1,0 0-1,-1-1 0,1 0 0,-1 0 1,0-1-1,0 0 0,0-1 1,0 0-1,0-1 0,-1 0 1,-11-1-1,18-1-195,-1 0 0,1 0 0,0 0 0,0-1 0,0 1 0,0-1 0,0 0 0,0-1 0,0 1-1,1 0 1,-1-1 0,1 0 0,0 0 0,0 0 0,0 0 0,0-1 0,0 1 0,1-1 0,-1 0 0,1 0 0,0 1 0,0-1 0,1-1 0,-1 1 0,-1-7 0,-1-2-862,1-1 1,0 1 0,1-1 0,0 0 0,1 0 0,2-26-1,6 16-5611,12 7-2017</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3.367"/>
    </inkml:context>
    <inkml:brush xml:id="br0">
      <inkml:brushProperty name="width" value="0.025" units="cm"/>
      <inkml:brushProperty name="height" value="0.025" units="cm"/>
    </inkml:brush>
  </inkml:definitions>
  <inkml:trace contextRef="#ctx0" brushRef="#br0">0 214 16015,'9'0'3951,"-2"1"-3252,0 0 0,0-1 1,1 0-1,-1 0 0,0-1 1,0 0-1,1 0 0,-1-1 1,0 0-1,0 0 0,-1-1 0,1 1 1,0-1-1,-1-1 0,9-5 1,-4 1-514,-1 0 1,-1-1-1,1 0 0,-1 0 1,8-12-1,-15 18-160,1-1 0,-1 0 0,1 1 0,-1-1 0,0 0 0,-1 0 0,1 0 0,-1 0 0,1-1 0,-1 1 0,0 0 0,-1-1 0,1 1 0,-1 0 0,0-1 0,0 1 0,0-1 0,-2-8 0,1 11-26,0 0 0,-1 0 0,1 0 0,0 0 0,-1 0 0,1 0 0,-1 0 0,0 0 0,0 0 0,0 1 0,0-1 0,0 1 0,0-1 0,0 1 0,0 0 0,0 0 0,-1 0 0,1 0 0,0 0 0,-1 1 0,1-1 0,-1 1 0,1-1 0,0 1 0,-1 0 0,-3 0 0,0 0 0,1 0 0,-1 0 0,1 1 0,-1-1 0,1 1 0,0 0 0,-1 1 0,1-1 0,0 1 0,0 0 0,-7 4 0,5 0 0,1-1 0,0 1 0,0 0 0,0 0 0,1 0 0,0 1 0,0 0 0,1 0 0,0 0 0,-5 13 0,6-15 0,1 1 0,0-1 0,1 1 0,-1-1 0,1 1 0,0 0 0,1-1 0,-1 1 0,1 0 0,0 0 0,0-1 0,1 1 0,0 0 0,0-1 0,0 1 0,3 7 0,-1-10 0,-1 0 0,0 0 0,1 0 0,-1 0 0,1-1 0,0 1 0,0-1 0,0 0 0,0 0 0,0 0 0,1 0 0,-1-1 0,1 1 0,-1-1 0,1 0 0,-1 0 0,1 0 0,0 0 0,-1-1 0,1 1 0,0-1 0,0 0 0,-1 0 0,1-1 0,5 0 0,1 0 0,1 0 0,-1-1 0,1 0 0,-1-1 0,0 0 0,0 0 0,0-1 0,9-5 0,-4 0 0,-2-1 0,1 0 0,-1 0 0,-1-2 0,0 1 0,-1-1 0,0-1 0,-1 0 0,0-1 0,9-17 0,-24 70 0,2-27 0,0 0 0,0 0 0,2 1 0,-1-1 0,1 1 0,2 12 0,-1-22 0,0 0 0,0 0 0,1 0 0,-1-1 0,1 1 0,0 0 0,0-1 0,0 1 0,0-1 0,1 1 0,-1-1 0,0 1 0,1-1 0,0 0 0,0 0 0,-1 0 0,1 0 0,1 0 0,-1 0 0,0 0 0,0-1 0,1 1 0,-1-1 0,0 0 0,1 1 0,0-1 0,-1 0 0,1-1 0,0 1 0,-1 0 0,1-1 0,4 1 0,2-1 0,0 0 0,0 0 0,-1-1 0,1-1 0,0 1 0,-1-1 0,1-1 0,-1 0 0,0 0 0,0 0 0,0-1 0,0 0 0,-1-1 0,1 1 0,-1-2 0,0 1 0,10-12 0,-3 4 0,-1-1 0,-1-1 0,0 0 0,-1-1 0,0-1 0,-2 1 0,9-21 0,-25 57 0,0 1 0,1 0 0,1 0 0,1 1 0,-2 31 0,6-51-110,0 0 0,0 0 0,0 0 0,0-1 0,0 1 0,0 0 0,1 0 0,-1 0 0,0-1 0,1 1 0,0 0 0,-1 0 0,1-1 0,0 1 0,0 0 0,0-1 0,0 1 0,0-1 0,0 1 0,0-1 0,1 0 0,-1 1 0,0-1 0,1 0 0,-1 0 0,1 0 0,-1 0 0,1 0 0,0 0 0,-1-1 0,1 1 0,0 0 0,0-1 0,-1 1 0,1-1 0,0 0 0,0 0 0,0 1 0,0-1 0,-1-1 0,1 1 0,0 0 0,0 0 0,0-1 0,-1 1 0,3-1 0,4-1-921,0 0 0,0-1-1,0 0 1,-1 0 0,1-1 0,-1 0 0,0 0 0,0-1 0,9-8 0,19-21-11450</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3.709"/>
    </inkml:context>
    <inkml:brush xml:id="br0">
      <inkml:brushProperty name="width" value="0.025" units="cm"/>
      <inkml:brushProperty name="height" value="0.025" units="cm"/>
    </inkml:brush>
  </inkml:definitions>
  <inkml:trace contextRef="#ctx0" brushRef="#br0">133 0 9993,'0'0'9423,"-1"9"-5692,-23 100 1379,14-68-4155,1 0 0,-5 57 1,16 44-773,0-104-4363,-2-35 2678,-2-20 1256,-1-1-1,-1 1 1,-1 0-1,0 0 1,-1 0 0,-1 1-1,-10-18 1,-13-34 2345,31 67-2018,-1 1 0,0 0-1,0-1 1,0 1 0,0 0-1,1-1 1,-1 1 0,0 0-1,1-1 1,-1 1-1,0 0 1,0-1 0,1 1-1,-1 0 1,0 0 0,1-1-1,-1 1 1,1 0 0,-1 0-1,0 0 1,1 0-1,-1 0 1,1-1 0,-1 1-1,0 0 1,1 0 0,-1 0-1,1 0 1,-1 0 0,1 0-1,-1 0 1,0 0 0,1 0-1,0 1 1,23-1-355,-19 0 496,89 4-454,-24 0-2406,0-6-5863,-36-2 317</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4.068"/>
    </inkml:context>
    <inkml:brush xml:id="br0">
      <inkml:brushProperty name="width" value="0.025" units="cm"/>
      <inkml:brushProperty name="height" value="0.025" units="cm"/>
    </inkml:brush>
  </inkml:definitions>
  <inkml:trace contextRef="#ctx0" brushRef="#br0">133 0 13421,'0'0'6513,"-9"1"-4437,1 0-1684,0 0 0,-1 1 0,1 0 1,0 0-1,1 1 0,-1 0 0,-10 6 0,15-8-244,0 1 0,-1 0 1,1 0-1,0 0 0,0 0 0,1 1 0,-1-1 0,0 1 1,1-1-1,0 1 0,-1 0 0,1 0 0,0 0 0,0 0 1,1 1-1,-1-1 0,1 0 0,0 1 0,-1-1 0,1 1 1,1-1-1,-2 8 0,3-10-151,-1 0 0,0 0 0,1 1 0,-1-1 0,1 0 0,-1 0 0,1 0 0,0 0 0,-1 0 0,1 0 1,0 0-1,0 0 0,0 0 0,0 0 0,0 0 0,0-1 0,0 1 0,0 0 0,0 0 0,0-1 0,0 1 0,0-1 0,0 1 0,1-1 0,-1 0 0,0 1 0,0-1 0,0 0 0,3 0 0,46 4-1290,-38-4 636,10 2-359,-5-3 736,0 2-1,0 0 1,0 1-1,-1 1 1,1 1 0,0 0-1,-1 1 1,21 9-1,-36-14 444,0 1-1,0-1 1,0 1-1,0-1 0,0 1 1,0 0-1,0-1 0,0 1 1,0 0-1,0 0 0,0-1 1,0 1-1,-1 0 1,1 0-1,0 0 0,-1 0 1,1 0-1,0 0 0,-1 0 1,0 0-1,1 1 1,-1-1-1,1 0 0,-1 0 1,0 0-1,0 0 0,0 1 1,0-1-1,0 1 0,-1 1 42,0-1 0,0 0 0,0 0 0,0 0 1,-1 0-1,1-1 0,0 1 0,-1 0 0,0-1 0,1 1 0,-1-1 0,0 1 0,-4 1 0,-7 6 239,-2-2 1,1 0 0,-18 5 0,18-6-577,-53 15 680,63-21-968,0 1-1,0-1 1,0 1-1,0-1 1,0 0-1,0-1 1,0 1-1,-7-2 1,10 1 77,1 1 1,-1-1 0,1 1 0,-1-1 0,1 1-1,-1-1 1,1 0 0,-1 1 0,1-1 0,0 0-1,-1 1 1,1-1 0,0 0 0,0 0 0,-1 1-1,1-1 1,0 0 0,0 0 0,0 1 0,0-1-1,0 0 1,0 0 0,0 1 0,0-1 0,0 0-1,1 0 1,-1 1 0,0-1 0,1-1-1,-1 2 17,6-21-9693</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4.442"/>
    </inkml:context>
    <inkml:brush xml:id="br0">
      <inkml:brushProperty name="width" value="0.025" units="cm"/>
      <inkml:brushProperty name="height" value="0.025" units="cm"/>
    </inkml:brush>
  </inkml:definitions>
  <inkml:trace contextRef="#ctx0" brushRef="#br0">99 330 19987,'0'0'8878,"-11"3"-8558,3 0-291,0 0 0,0 0 0,1 1 0,-1 0 0,-12 10 0,17-12 12,1-1 0,0 1 0,0 0-1,0 0 1,0 0 0,0 1 0,0-1 0,1 0-1,-1 1 1,1-1 0,0 1 0,-1-1 0,1 1-1,0 0 1,1-1 0,-1 1 0,0 0 0,1 0-1,-1 0 1,1-1 0,0 1 0,0 0 0,0 0-1,0 0 1,1 0 0,0 4 0,0-6-33,0 1 0,1 0 0,-1 0 1,0 0-1,0-1 0,1 1 0,-1 0 0,1-1 1,-1 0-1,1 1 0,0-1 0,0 0 0,-1 0 1,1 0-1,0 0 0,0 0 0,0 0 0,0 0 1,0-1-1,0 1 0,0-1 0,1 0 0,-1 1 1,3-1-1,55 1-224,-58-1 200,11-2-51,0-1 0,0 1 0,-1-2 0,1 0 0,-1 0 0,0-2 0,0 1 0,0-1 0,-1-1 0,0 0 1,0-1-1,0 0 0,-1 0 0,10-12 0,-3 2 93,0 0 1,-1-1 0,-2-1 0,0-1 0,-1 0 0,17-37-1,-24 43 16,-1 1-1,0-1 0,-2 0 0,5-30 0,-8 39-30,0 0 0,0 0-1,0 0 1,0 0-1,-1 1 1,0-1 0,-3-8-1,3 12-9,1 0-1,-1 0 1,0 0-1,0 0 0,0 0 1,-1 0-1,1 1 1,0-1-1,-1 0 0,1 1 1,-1-1-1,1 1 1,-1-1-1,0 1 0,0 0 1,0 0-1,1 0 1,-1 0-1,-4-2 0,-2 2 11,1 0 0,-1 0 1,1 1-1,-1-1 0,1 2 0,-1-1 0,1 1 0,-1 0 0,1 0 0,-1 1 0,1 0 0,0 1 0,0 0 1,0 0-1,0 0 0,1 1 0,-1 0 0,1 0 0,0 0 0,-10 10 0,8-8 96,1 1-1,0 0 1,0 0-1,0 1 1,1 0-1,0 0 1,1 0 0,0 1-1,0 0 1,1 0-1,0 0 1,0 1-1,1-1 1,0 1 0,-2 14-1,5-21-107,1 0 1,-1 0-1,0 0 0,1-1 0,-1 1 0,1 0 1,0 0-1,0 0 0,0 0 0,0-1 1,0 1-1,1-1 0,-1 1 0,1-1 0,0 1 1,0-1-1,0 0 0,0 0 0,0 0 1,0 0-1,0 0 0,1 0 0,-1-1 1,1 1-1,-1-1 0,1 1 0,0-1 0,-1 0 1,1 0-1,0 0 0,0-1 0,3 1 1,13 3-420,1 0 1,0-2 0,35 0 0,-28-1-212,-18-1 573,0 1-1,1 0 1,-1 0-1,0 1 0,0 0 1,0 1-1,0 0 1,10 5-1,-17-7 153,1 1-1,-1 0 1,1 0-1,-1-1 0,0 2 1,0-1-1,0 0 1,0 0-1,0 1 1,-1-1-1,1 1 1,-1-1-1,0 1 1,1 0-1,-1 0 1,0-1-1,-1 1 1,1 0-1,0 0 0,-1 0 1,0 0-1,1 0 1,-1 0-1,0 0 1,-1 0-1,1 0 1,0 0-1,-2 5 1,-13 33 437,3-11-1757,9-9-3813</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4.773"/>
    </inkml:context>
    <inkml:brush xml:id="br0">
      <inkml:brushProperty name="width" value="0.025" units="cm"/>
      <inkml:brushProperty name="height" value="0.025" units="cm"/>
    </inkml:brush>
  </inkml:definitions>
  <inkml:trace contextRef="#ctx0" brushRef="#br0">67 0 20339,'0'0'6983,"-6"86"-5734,-9-38-160,-1 2-96,4 0-256,-1 0-481,9-5-192,4-5-224,0-7-1282,9-7-864,9-11-1922,6-11-2050,0-4-9320</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5.143"/>
    </inkml:context>
    <inkml:brush xml:id="br0">
      <inkml:brushProperty name="width" value="0.025" units="cm"/>
      <inkml:brushProperty name="height" value="0.025" units="cm"/>
    </inkml:brush>
  </inkml:definitions>
  <inkml:trace contextRef="#ctx0" brushRef="#br0">83 1 17168,'0'0'13997,"-10"2"-12940,4 0-980,0-1-1,0 1 0,0 1 0,0-1 0,-10 7 0,14-8-73,0 0 1,0 1-1,0-1 0,1 1 1,-1 0-1,0-1 1,1 1-1,-1 0 0,1 0 1,0 0-1,-1 0 1,1 0-1,0 0 0,0 0 1,1 0-1,-1 1 0,0-1 1,1 0-1,-1 0 1,1 1-1,0-1 0,0 0 1,0 1-1,0-1 1,0 3-1,1-4-4,-1 0 1,0 0-1,1-1 0,-1 1 1,1 0-1,-1 0 0,1-1 1,0 1-1,-1 0 1,1-1-1,0 1 0,-1 0 1,1-1-1,0 1 0,0-1 1,0 1-1,-1-1 0,1 0 1,0 1-1,0-1 0,0 0 1,0 1-1,0-1 0,0 0 1,0 0-1,0 0 1,-1 0-1,3 0 0,34 0-142,-28-1 43,19-1-921,0-2 0,51-14 0,-46 10 375,49-6-1,-75 13 455,1 0 467,0 0 0,0 0 0,0 1 0,0 0 0,0 1 0,16 2 0,-22-2-180,0 0 1,0 0 0,-1 0-1,1 0 1,0 1 0,0-1-1,-1 0 1,1 1-1,0 0 1,-1-1 0,0 1-1,1 0 1,-1-1 0,0 1-1,0 0 1,0 0 0,0 0-1,0 0 1,0 0 0,-1 0-1,1 0 1,-1 0-1,1 1 1,-1-1 0,0 0-1,0 0 1,0 0 0,0 1-1,0 2 1,0-3-94,0-1 0,0 1-1,0 0 1,1-1 0,-1 1 0,1 0-1,0-1 1,-1 1 0,1 0 0,0-1 0,0 1-1,0-1 1,0 0 0,0 1 0,0-1-1,0 0 1,0 1 0,1-1 0,-1 0 0,1 0-1,-1 0 1,0 0 0,1 0 0,0-1 0,-1 1-1,1 0 1,-1-1 0,1 1 0,0-1-1,0 1 1,-1-1 0,1 0 0,0 0 0,-1 0-1,4 0 1,10 0-154,-1 0 0,1-1-1,19-4 1,-20 3-307,38-6-2929,13-2-6281,-26 6 652</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7:46:15.487"/>
    </inkml:context>
    <inkml:brush xml:id="br0">
      <inkml:brushProperty name="width" value="0.025" units="cm"/>
      <inkml:brushProperty name="height" value="0.025" units="cm"/>
    </inkml:brush>
  </inkml:definitions>
  <inkml:trace contextRef="#ctx0" brushRef="#br0">130 312 9417,'0'0'4142,"8"-8"-260,22-28-295,-30 35-3362,1 0 1,0 1-1,-1-1 0,1 0 1,-1 1-1,1-1 1,-1 0-1,1 0 0,-1 1 1,0-1-1,1 0 0,-1 0 1,0 0-1,0 1 1,1-1-1,-1 0 0,0 0 1,0 0-1,0 0 0,0 0 1,0 0-1,0 1 0,0-1 1,-1 0-1,1 0 1,-1-1-1,0 1-96,1 0-1,-1 0 1,0 1-1,0-1 1,0 1-1,0-1 1,0 1 0,-1-1-1,1 1 1,0 0-1,0-1 1,0 1-1,0 0 1,0 0 0,0 0-1,0 0 1,-2 0-1,-45 8 1258,38-5-1146,1 1 1,0 1-1,0 0 0,-17 12 0,22-14-190,1-1 1,0 1-1,-1 0 0,1 0 0,0 0 0,1 0 1,-1 0-1,1 1 0,-1-1 0,1 1 0,0 0 0,0 0 1,1 0-1,-3 8 0,4-11-50,0-1 0,0 1 0,-1 0 0,2 0 0,-1 0 0,0 0 0,0 0 0,0 0 0,0-1 0,0 1 0,1 0 0,-1 0 0,0 0 0,1 0 0,-1-1 0,1 1 0,-1 0 0,1 0 0,-1-1 0,1 1 0,-1 0 0,1-1 0,0 1 0,-1-1 0,1 1 0,0-1 0,0 1 0,30 7 0,33-11 0,-50-1-32,-1 0 1,1-1-1,-1 0 1,0-1-1,0-1 1,-1 0-1,0 0 1,0-2-1,0 1 1,19-21-1,-8 6-55,-1-1 1,-1-2-1,29-45 0,-46 64 94,30-51 330,-31 53-308,-1 0 1,0 1-1,-1-1 0,1 0 1,-1 0-1,0 0 1,0 0-1,0 0 0,-1 0 1,0-6-1,0 10-28,-1 1 0,1 0 0,-1-1 0,1 1-1,-1 0 1,1 0 0,-1-1 0,1 1 0,-1 0-1,1 0 1,-1 0 0,1 0 0,-1 0 0,1 0-1,-1 0 1,0 0 0,1 0 0,-1 0 0,1 0-1,-1 0 1,1 0 0,-1 0 0,1 1 0,-1-1 0,1 0-1,-1 0 1,1 1 0,-1-1 0,1 0 0,-1 0-1,1 1 1,-1 0 0,-5 4-1,0 1 0,1 0 0,0 0 0,0 0 0,0 1 0,1-1 0,-1 1 0,2 0 0,-1 0 0,1 1 0,0-1 0,1 1 0,-3 12 0,0 4 0,1 0 0,1 1 0,0 27 0,4 33-4388,6-52-3203</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5:19.976"/>
    </inkml:context>
    <inkml:brush xml:id="br0">
      <inkml:brushProperty name="width" value="0.025" units="cm"/>
      <inkml:brushProperty name="height" value="0.025" units="cm"/>
    </inkml:brush>
  </inkml:definitions>
  <inkml:trace contextRef="#ctx0" brushRef="#br0">50 60 10346,'0'0'5221,"-8"-8"-4255,-26-24-368,26 19 930,17 7-1064,24 6-614,-27 0 331,56 3-22,85 15 1,3 0-95,579-3 1228,-505-16-632,769-20 1672,831 41-1778,-12-24-400,-1772 3-159,0 2-1,0 2 1,-1 2-1,1 1 1,51 15 0,-90-21 0,0 1 0,0-1 0,0 0 0,-1 0 0,1 0 0,0 1 1,0-1-1,-1 0 0,1 1 0,0-1 0,-1 0 0,1 1 0,0-1 1,-1 1-1,1-1 0,0 1 0,-1 0 0,1-1 0,-1 1 1,1 0-1,0 0 0,-12 7-133,-32-1 150,-1199 78 182,948-71-139,-2139 12 30,731-74-60,1642 47-23,21 1 12,-75-11-1,234 9-574,2371 48 389,-1225 1 208,1293 22 54,-2376-67-69,322-9 52,-476 1-61,-17 2 42,-15 1 128,-92-11-117,-178-4 0,164 14-112,-1103-21-3543,0 100-4407,861-29 3768</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6:15.351"/>
    </inkml:context>
    <inkml:brush xml:id="br0">
      <inkml:brushProperty name="width" value="0.025" units="cm"/>
      <inkml:brushProperty name="height" value="0.025" units="cm"/>
    </inkml:brush>
  </inkml:definitions>
  <inkml:trace contextRef="#ctx0" brushRef="#br0">35 53 9449,'0'0'9646,"-8"5"-9336,4-2-274,-19 13 53,23-6-14,19-3 67,21-1 354,1-3 0,78-3 0,-18 0 71,415-10 1197,-122-1-1697,359 3 16,470 5 256,-929 13-236,365 5 493,-70-35-260,-291-6 213,-91 6-303,284 8 0,-443 23 977,-48-11-1289,0-1 0,0 1 0,0 0 0,0-1 0,-1 1 0,1 0 0,0-1 0,0 1-1,0 0 1,0-1 0,0 1 0,0 0 0,0-1 0,0 1 0,0 0 0,0-1 0,0 1 0,0 0 0,0-1 0,0 1 0,0 0 0,0 0 0,0-1 0,0 1 0,1 0 0,-1-1 0,0 1 0,0 0 0,0-1 0,1 1 0,-1 0 0,0 0-1,0-1 1,0 1 0,1 0 0,-1 0 0,0 0 0,1-1 0,-1 1 0,0 0 0,0 0 0,1 0 0,-1 0 0,0 0 0,1 0 0,0-1 0,13-6-8388,-8-1 57</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6:17.149"/>
    </inkml:context>
    <inkml:brush xml:id="br0">
      <inkml:brushProperty name="width" value="0.025" units="cm"/>
      <inkml:brushProperty name="height" value="0.025" units="cm"/>
    </inkml:brush>
  </inkml:definitions>
  <inkml:trace contextRef="#ctx0" brushRef="#br0">49 121 11371,'-9'-3'760,"7"2"-486,-1 0-1,0 0 1,1 0-1,-1 0 1,0 0-1,1 0 0,-1-1 1,1 1-1,0-1 1,-1 0-1,1 1 1,0-1-1,0 0 0,0 0 1,-1-3-1,37 3 16,529-21 1671,-71 1-376,64 12-817,449-4-573,221 10 1514,-1401-4 1450,15-1-3454,-126 18-80,-327 53 1,552-55 352,-1505 145-815,723-140 891,771-20-2301,69 8 1686,8 0 36,20 4-163,18 3 43,476 54-4879,545-73 7185,-720 3 385,-247 11-1944,145 21 0,-181-14-2220,-16-6-2669</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6:21.747"/>
    </inkml:context>
    <inkml:brush xml:id="br0">
      <inkml:brushProperty name="width" value="0.025" units="cm"/>
      <inkml:brushProperty name="height" value="0.025" units="cm"/>
    </inkml:brush>
  </inkml:definitions>
  <inkml:trace contextRef="#ctx0" brushRef="#br0">1154 1 10314,'-114'31'2293,"-173"73"1,216-72-2087,1 4-1,2 2 0,-88 67 1,117-75-184,1 1 0,2 3 0,1 1 0,2 1 0,2 1 0,-48 75 0,65-88 162,1 0 0,1 0 0,1 1 1,1 0-1,2 1 0,0 0 1,2 1-1,0-1 0,2 1 0,1 0 1,2 0-1,0 1 0,6 48 0,-2-60-106,0-1 0,1 0 0,1 1 0,0-2 0,1 1 0,1-1 0,0 0 0,1 0 0,15 21 0,-8-18-46,0 0 0,0-1 0,2 0 0,0-2 0,1 0-1,22 14 1,-5-8-17,0-2 0,1-1 0,1-2 0,1-1 0,0-2 0,0-2 0,54 8 0,-16-10-5,-1-4 0,2-2 0,-1-4 0,-1-4 0,1-2 0,-1-4 0,0-3-1,-1-3 1,-1-4 0,84-37 0,-26 0 217,-2-6 0,-3-6 0,-4-5 0,165-133 0,-276 200-141,169-145 1560,-161 135-1218,0-1 1,-1 0-1,-1-2 1,-1 0-1,-1-1 1,18-37 0,-29 50-234,0 0 0,0 0 1,-1 0-1,0-1 1,-1 1-1,0-1 0,-1 1 1,0-1-1,-1 1 1,0-1-1,-1 0 1,0 1-1,-5-22 0,3 20-85,-2 0 1,0 0-1,-1 0 0,0 1 0,0 0 0,-1 0 0,-1 0 0,0 1 0,0 0 0,-13-11 0,-2 1-58,-2 1 0,0 1 0,-1 1-1,-1 1 1,0 1 0,-1 2 0,0 1 0,-56-16-1,17 12-41,-1 2-1,-136-8 1,-140 25 64,109 22-1890,21 0-5424,135-22 940</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6:34.307"/>
    </inkml:context>
    <inkml:brush xml:id="br0">
      <inkml:brushProperty name="width" value="0.025" units="cm"/>
      <inkml:brushProperty name="height" value="0.025" units="cm"/>
    </inkml:brush>
  </inkml:definitions>
  <inkml:trace contextRef="#ctx0" brushRef="#br0">115 80 11082,'0'0'1212,"-9"-5"352,-25-15 300,24 11-476,16 4-968,19 2-497,-22 3 203,1436-38 3658,2 77-2104,-1315-35-1725,688 55 157,-812-59-111,35 5 46,-36-5-52,0 0 0,0 0 1,0 0-1,1 0 0,-1 0 1,0 0-1,0 1 0,0-1 1,0 0-1,0 1 0,0-1 0,0 0 1,0 1-1,0-1 0,0 1 1,-1 0-1,1-1 0,0 1 1,0 0-1,0-1 0,-1 1 1,1 0-1,0 0 0,0 1 0,-3 0 6,0 0 0,0 0-1,-1 0 1,1-1 0,-1 1-1,0-1 1,1 0 0,-1 0 0,0 0-1,0 0 1,0 0 0,1 0-1,-1-1 1,-5 1 0,2 0 15,-56 10 12,0-2-1,-68-1 1,-131-8 50,118-3-63,-745-35 119,505 16-97,327 19-36,-1634-55 116,1611 56-132,38-1-3,0 3-1,-44 5 1,85-5 15,0 0 1,-1 0-1,1 0 0,0 0 0,0 0 0,-1 0 0,1 0 0,0 0 1,0 0-1,-1 0 0,1 0 0,0 0 0,0 0 0,-1 0 0,1 0 1,0 0-1,0 0 0,0 0 0,-1 0 0,1 0 0,0 1 0,0-1 1,0 0-1,-1 0 0,1 0 0,0 0 0,0 1 0,0-1 0,-1 0 1,1 0-1,0 0 0,0 0 0,0 1 0,0-1 0,0 0 0,0 0 1,0 1-1,-1-1 0,1 0 0,0 0 0,0 0 0,0 1 0,0-1 1,0 0-1,0 0 0,0 1 0,0-1 0,0 0 0,12 10-55,21 3 53,84 11 73,2-5-1,145 5 0,-187-19-55,1173 50 11,5-48 39,-378-5-40,-726 0-126,293-3-460,-420-4 595,-24 5-31,-1 0-1,1 0 1,0 0-1,-1 0 1,1 0 0,0 0-1,0 0 1,-1 0-1,1-1 1,0 1 0,0 0-1,-1 0 1,1 0-1,0 0 1,0 0-1,-1-1 1,1 1 0,0 0-1,0 0 1,0-1-1,-1 1 1,1 0 0,0 0-1,0 0 1,0-1-1,0 1 1,0 0 0,0-1-1,0 1 1,-1 0-1,1 0 1,0-1 0,0 1-1,0 0 1,0-1-1,0 1 1,0 0-1,0 0 1,0-1 0,1 1-1,-1 0 1,0-1-1,0 1 1,0 0 0,0 0-1,0-1 1,0 1-1,0 0 1,1 0 0,-1-1-1,0 1 1,0 0-1,0 0 1,1 0-1,-1-1 1,0 1 0,0 0-1,1 0 1,-1 0-1,0 0 1,1-1 0,-21-5-89,0 1-1,0 1 1,-1 0 0,1 1 0,-26 1 0,0-2-44,-1661-48-315,674 103-2589,3 51-2190,1024-101 5200,-333 35-4804</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6:41.943"/>
    </inkml:context>
    <inkml:brush xml:id="br0">
      <inkml:brushProperty name="width" value="0.025" units="cm"/>
      <inkml:brushProperty name="height" value="0.025" units="cm"/>
    </inkml:brush>
  </inkml:definitions>
  <inkml:trace contextRef="#ctx0" brushRef="#br0">6247 391 6406,'0'0'3251,"-4"-8"-2728,0-6-185,1 0-1,0 0 0,0-1 0,1 1 0,1-25 1,1 38-283,-1 0 0,1 0 0,-1-1 0,1 1 0,-1 0 0,1 0 0,-1 0 0,0 0 0,1 0 0,-1 0 0,0 0 0,0 0 0,0 0 0,0 0 0,0 0 0,0 1 0,0-1 0,0 0 0,0 1 0,0-1 0,0 1 0,-1-1 0,1 1 0,0-1 0,0 1 0,-1 0 0,-1 0 0,-42-7 227,35 6-76,-255-52 2956,27 4-2646,31 19-335,-590-62 1106,-550 73 197,1083 34-1229,0 10-1,1 13 0,3 10 0,-346 112 0,430-102-196,3 8-1,2 7 1,4 8 0,-277 180-1,400-230-62,2 2 1,1 2-1,2 2 0,1 2 0,2 1 1,1 1-1,3 2 0,-29 52 0,40-59-15,2 1 0,2 1 0,1 0 0,3 1 0,0 1 0,3 0 0,1 1 0,2 0 0,2 0 0,2 0 0,2 44 0,4-59 14,0-1 0,2 0-1,1 0 1,1 0 0,1-1 0,1 0-1,1 0 1,2-1 0,13 22 0,3-1-4,1-1 0,3-2 1,52 54-1,-41-54 13,2-2 0,1-2 0,2-2 1,90 50-1,-46-37 5,181 64 0,-170-80-5,2-5 1,1-4-1,176 15 1,331-16 13,-499-20-16,-36-1 0,1262 4 126,260-140-410,-598-52 309,-567 97 7,-384 80-19,327-79-92,-337 76 119,0-2 0,-1-1 1,-1-3-1,-1-1 0,0-1 0,63-50 0,-90 61 87,-1 0-1,-1-1 1,0 1-1,0-2 1,-1 0-1,-1 0 1,0 0 0,0-1-1,-1 1 1,-1-2-1,0 1 1,-1-1-1,-1 1 1,0-1 0,0 0-1,-2 0 1,0 0-1,0-1 1,-1 1-1,-1 0 1,0 0 0,-1 0-1,-1 0 1,0 0-1,-1 0 1,0 1-1,-1 0 1,-13-24 0,-25-36 34,-3 2 1,-3 2-1,-63-68 1,-5-7-146,-249-305-18,293 372-223,-3 3 0,-2 3 0,-130-89 0,138 116-296,-1 2 1,-3 4-1,0 3 0,-128-40 0,94 45-1767,-1 4 0,-211-21 0,128 32-3094</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3.093"/>
    </inkml:context>
    <inkml:brush xml:id="br0">
      <inkml:brushProperty name="width" value="0.025" units="cm"/>
      <inkml:brushProperty name="height" value="0.025" units="cm"/>
    </inkml:brush>
  </inkml:definitions>
  <inkml:trace contextRef="#ctx0" brushRef="#br0">135 0 14221,'0'0'7698,"-6"12"-6390,-7 18-470,-63 154 1698,67-157-2214,1-1 0,1 1 0,2 1 1,0-1-1,0 38 0,5-63-284,0-1-1,0 1 1,0-1 0,0 1 0,1-1 0,-1 1 0,0-1 0,1 1 0,0-1 0,-1 1 0,1-1 0,0 0-1,-1 1 1,1-1 0,0 0 0,0 0 0,0 1 0,0-1 0,1 0 0,-1 0 0,0 0 0,0 0-1,3 1 1,0 0 58,0-1 0,1 1-1,-1-1 1,0 1 0,1-1-1,0 0 1,-1-1 0,7 1-1,12-1 213,-1-1 0,37-7 0,-48 6-322,72-9-54,35-6-2205,-2-9-4392,-56 5-233</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3.419"/>
    </inkml:context>
    <inkml:brush xml:id="br0">
      <inkml:brushProperty name="width" value="0.025" units="cm"/>
      <inkml:brushProperty name="height" value="0.025" units="cm"/>
    </inkml:brush>
  </inkml:definitions>
  <inkml:trace contextRef="#ctx0" brushRef="#br0">197 1 18770,'0'0'8936,"-3"11"-7676,1-3-1149,0 0 0,1 0 0,-1 0 1,2 0-1,-1 1 0,1-1 0,0 0 0,1 0 0,0 1 0,4 14 1,-2-5-88,0 1 0,-1 0 0,0 0 0,-2 0 1,-1 0-1,0 0 0,-1 0 0,-1 0 1,-10 36-1,-8 4-636,-46 97 0,-1 1-5095,53-113-796,4-8-5113</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4.358"/>
    </inkml:context>
    <inkml:brush xml:id="br0">
      <inkml:brushProperty name="width" value="0.025" units="cm"/>
      <inkml:brushProperty name="height" value="0.025" units="cm"/>
    </inkml:brush>
  </inkml:definitions>
  <inkml:trace contextRef="#ctx0" brushRef="#br0">73 0 13485,'0'0'5381,"-34"67"-4164,20-24-416,3 6-449,2 3-160,4 0-96,5-2-64,0-7-224,2-3-577,10-5-544,-3-11 384,-1-2-1569,-8-13-1698</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4.686"/>
    </inkml:context>
    <inkml:brush xml:id="br0">
      <inkml:brushProperty name="width" value="0.025" units="cm"/>
      <inkml:brushProperty name="height" value="0.025" units="cm"/>
    </inkml:brush>
  </inkml:definitions>
  <inkml:trace contextRef="#ctx0" brushRef="#br0">3 142 12107,'-1'-9'2413,"1"8"-2340,0-3 211,-1 1 0,1-1-1,0 1 1,0-1 0,0 0-1,0 1 1,1-1 0,-1 1-1,1-1 1,0 1 0,0-1-1,0 1 1,1 0-1,-1-1 1,1 1 0,0 0-1,0 0 1,0 0 0,0 0-1,0 0 1,1 1 0,-1-1-1,1 1 1,4-4 0,8-2 158,0 2 0,0-1 0,0 2 1,0 0-1,1 1 0,0 0 0,0 1 0,27-1 1,-21 3-309,1 1 1,0 1 0,-1 1 0,1 0-1,36 10 1,-47-8-120,0 0 0,-1 1 0,1 0 1,-1 1-1,0 0 0,0 1 0,15 12 0,-24-17 5,1 0 1,0 0-1,-1 0 0,0 1 1,0-1-1,1 1 0,-1 0 1,-1-1-1,1 1 0,0 0 0,-1 0 1,0 0-1,1 0 0,-1 0 1,0 1-1,-1-1 0,1 0 1,0 0-1,-1 1 0,0-1 1,0 0-1,0 1 0,0-1 0,0 0 1,-1 1-1,0-1 0,1 0 1,-1 0-1,0 0 0,-1 0 1,1 1-1,0-1 0,-4 5 0,-3 1 156,1 0 0,-1 0 0,-1-1-1,0 0 1,0 0 0,0-1 0,-1 0-1,0-1 1,-21 10 0,-104 38 540,128-52-707,-24 9 473,-17 6-3391,45-16-716,28-11-1827,3-2-736</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5.445"/>
    </inkml:context>
    <inkml:brush xml:id="br0">
      <inkml:brushProperty name="width" value="0.025" units="cm"/>
      <inkml:brushProperty name="height" value="0.025" units="cm"/>
    </inkml:brush>
  </inkml:definitions>
  <inkml:trace contextRef="#ctx0" brushRef="#br0">288 100 11115,'2'-11'6475,"1"-2"-5060,-1 7-915,0 0 1,-1 0-1,0-1 0,0 1 1,0-1-1,-1 1 1,-1-10-1,1 16-443,0-1 0,0 1-1,0-1 1,0 0-1,0 1 1,0-1-1,0 1 1,0-1 0,0 1-1,0-1 1,0 0-1,-1 1 1,1-1-1,0 1 1,0-1-1,-1 1 1,1-1 0,0 1-1,-1-1 1,1 1-1,-1 0 1,1-1-1,0 1 1,-1-1 0,1 1-1,-1 0 1,1-1-1,-1 1 1,1 0-1,-1 0 1,1-1 0,-1 1-1,0 0 1,1 0-1,-1 0 1,1 0-1,-1 0 1,0 0 0,1 0-1,-1 0 1,1 0-1,-1 0 1,1 0-1,-1 0 1,0 0-1,1 0 1,-1 0 0,1 1-1,-1-1 1,1 0-1,-1 0 1,1 1-1,-1-1 1,1 0 0,-1 1-1,0 0 1,-26 23 402,4 11-102,3 1 0,1 0 0,1 2 0,2 0-1,2 1 1,2 0 0,1 1 0,2 0 0,2 1 0,2 0 0,1 0 0,3 0 0,5 78 0,12-53-158,-14-58-3,-10-33-52,-35-91-1337,28 80 395,2 0 1,1-1-1,-9-46 1,21 83 801,0-1 1,0 0-1,0 0 0,0 0 0,0 0 1,0 0-1,0 0 0,0 0 1,1 0-1,-1 0 0,0 1 0,1-1 1,-1 0-1,0 0 0,1 0 1,-1 1-1,1-1 0,-1 0 0,1 0 1,0 1-1,-1-1 0,1 0 0,0 1 1,0-1-1,-1 1 0,1-1 1,0 1-1,0-1 0,0 1 0,-1 0 1,1-1-1,0 1 0,0 0 1,0 0-1,0-1 0,1 1 0,45-3 228,-23 3-131,17-5 4,0-3-1,0 0 1,0-3 0,-1-2-1,46-20 1,-68 25 50,0-1 0,-1 0 0,0-1 0,-1-1 0,0 0 0,-1-1 0,0-1 0,-1-1 0,0 0 0,-1 0 0,-1-1 0,0-1-1,13-24 1,-17 14 72,-8 25-225,0 1-1,0-1 1,0 1 0,0-1 0,0 1 0,0-1-1,0 1 1,0-1 0,0 1 0,0-1 0,0 1-1,-1-1 1,1 1 0,0-1 0,0 1 0,-1 0 0,1-1-1,0 1 1,0-1 0,-1 1 0,1 0 0,0-1-1,-1 1 1,1 0 0,-1-1 0,0 1 0,-1-1-10,0 1-1,0 1 1,0-1 0,0 0 0,0 0 0,0 1 0,0-1-1,0 1 1,0 0 0,0-1 0,0 1 0,0 0 0,0 0-1,1 0 1,-1 0 0,0 1 0,1-1 0,-1 0 0,-2 3 0,-12 11 72,1 0 0,0 1 0,1 0 0,0 1 0,2 0 0,0 1 0,1 1 0,1 0 0,0 1 0,2-1 0,0 2 0,1-1 0,1 1 0,1 0 0,-3 29 1,8-47-60,0 0 0,0 0 1,0 0-1,0 0 0,0 0 1,0 0-1,1 0 0,0-1 1,-1 1-1,1 0 1,0 0-1,0-1 0,1 1 1,-1-1-1,0 1 0,1-1 1,0 1-1,-1-1 1,1 0-1,0 0 0,3 3 1,-2-3 5,1 0 0,-1-1 0,1 1 0,-1-1 0,1 0 0,-1 0 0,1 0 0,0 0 0,-1 0 0,1-1 1,0 0-1,0 0 0,-1 0 0,6-1 0,3 0 10,0-2 0,0 1 0,-1-2 1,0 1-1,1-1 0,-1-1 0,0 0 1,-1-1-1,14-9 0,-10 4-21,0 0 0,-1-1 0,-1 0 0,0-1 0,-1 0 0,0-1 0,9-15 0,-58 87 0,25-40 0,1 1 0,-13 25 0,22-38 0,0 1 0,1 0 0,0 0 0,0 0 0,0 0 0,1 1 0,0-1 0,0 0 0,1 1 0,0-1 0,1 9 0,0-13-89,0-1 0,0 1 0,0-1 1,0 1-1,1-1 0,-1 0 0,1 1 0,-1-1 0,1 0 1,0 0-1,0 0 0,0 0 0,0 0 0,0 0 0,1-1 0,-1 1 1,1-1-1,-1 0 0,1 1 0,-1-1 0,1 0 0,-1-1 1,1 1-1,0 0 0,0-1 0,-1 1 0,6-1 0,4 2-875,0-1-1,0-1 1,0 0-1,1 0 1,12-3 0,8-7-6617</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6.009"/>
    </inkml:context>
    <inkml:brush xml:id="br0">
      <inkml:brushProperty name="width" value="0.025" units="cm"/>
      <inkml:brushProperty name="height" value="0.025" units="cm"/>
    </inkml:brush>
  </inkml:definitions>
  <inkml:trace contextRef="#ctx0" brushRef="#br0">147 0 12844,'0'0'4906,"-11"8"-2311,-33 27-263,42-34-2213,0 0-1,1 0 0,-1 1 1,0-1-1,0 1 0,1-1 0,-1 1 1,1 0-1,0 0 0,-1 0 0,1 0 1,0 0-1,0 0 0,0 0 1,0 0-1,1 0 0,-1 0 0,0 0 1,1 1-1,0-1 0,-1 0 0,1 0 1,0 1-1,0-1 0,0 0 1,1 0-1,-1 1 0,0-1 0,1 0 1,0 0-1,1 4 0,2 1-290,1 0-1,0 0 1,0-1-1,1 1 1,0-1 0,12 10-1,12 14-835,-18-13 1075,-2 0 1,0 1-1,0 0 0,-2 1 1,0-1-1,-1 2 0,-2-1 1,1 1-1,-2 0 0,3 30 1,-7-38 223,0 1 0,0-1 0,-1 0 1,0-1-1,-1 1 0,0 0 0,-1 0 0,-6 16 1,5-21 25,1 1 0,-1-1 0,0 0-1,-1 0 1,0-1 0,0 1 0,0-1 0,-1 0 0,0-1 0,0 1 0,0-1 0,-1 0 0,-9 5 0,13-8-285,0 0 0,0 0 0,0-1 0,0 1 0,-1-1 0,1 1 0,-1-1 0,1 0 0,-1-1 0,1 1 0,-1-1 0,1 1 0,-1-1 0,0 0 0,1 0 0,-1-1 0,1 1 0,-1-1 0,-5-1-1,6 0-18,-1 0 0,1 0-1,0 0 1,0 0 0,0-1-1,0 0 1,1 1-1,-1-1 1,1 0 0,0 0-1,-1 0 1,1 0-1,0-1 1,1 1 0,-3-6-1,-1-4-166,1-1 0,1 1 0,0-1 0,1 1 0,1-1 0,0 0 0,0 0 0,2 0 0,1-15 0,2 13 80,0 1-1,1 0 1,0 0 0,1 0-1,1 1 1,0-1 0,1 2 0,1-1-1,0 1 1,1 0 0,0 1-1,1 0 1,24-20 0,13-7-141,2 2 1,64-36 0,-100 64 210,19-10 88,-14 8 134,0-1-1,19-15 1,-33 21 1096,-11 7-754,-12 7-240,9-1-311,0 1 0,0 0 1,1 1-1,0 0 0,1 0 0,0 0 1,0 1-1,1 0 0,0 0 1,1 1-1,0 0 0,1-1 0,0 2 1,1-1-1,0 0 0,1 1 0,0-1 1,-1 15-1,4-23-18,0 0 0,-1-1 0,1 1-1,0-1 1,0 0 0,0 1 0,0-1 0,1 0 0,-1 1-1,1-1 1,-1 0 0,1 0 0,0 0 0,0 0 0,0-1 0,0 1-1,0 0 1,0-1 0,0 1 0,1-1 0,-1 0 0,0 0 0,1 0-1,-1 0 1,1 0 0,-1-1 0,1 1 0,0-1 0,4 1-1,10 1-636,0 0-1,0-1 1,22-2-1,-38 0 593,52-5-8573,5-14-9395</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6.650"/>
    </inkml:context>
    <inkml:brush xml:id="br0">
      <inkml:brushProperty name="width" value="0.025" units="cm"/>
      <inkml:brushProperty name="height" value="0.025" units="cm"/>
    </inkml:brush>
  </inkml:definitions>
  <inkml:trace contextRef="#ctx0" brushRef="#br0">34 150 10730,'0'0'3545,"-6"-10"-598,3 3-2832,-1 1 497,0-1 1,1 1-1,0-1 0,0 0 0,1 0 1,-2-9-1,4 13-412,-1 1 0,1 0 1,0 0-1,0-1 0,0 1 1,0 0-1,1-1 0,-1 1 0,1 0 1,-1 0-1,1 0 0,0-1 1,0 1-1,0 0 0,0 0 0,0 0 1,0 0-1,0 0 0,1 1 1,-1-1-1,1 0 0,-1 1 0,1-1 1,0 1-1,0-1 0,0 1 1,0 0-1,0 0 0,2-2 0,3 0 43,-1 0-1,1 1 1,0 0-1,0 0 1,0 0-1,0 1 1,0 0-1,0 0 1,0 1-1,0 0 1,1 0-1,-1 1 1,0-1-1,0 2 1,10 2-1,-13-3-209,-1 0-1,0 0 1,-1 1 0,1-1-1,0 1 1,0 0 0,-1 0-1,1 0 1,-1 0-1,1 0 1,-1 0 0,0 1-1,0-1 1,0 1 0,0-1-1,0 1 1,-1 0 0,1 0-1,-1 0 1,0 0 0,1 0-1,-2 0 1,1 0 0,0 0-1,-1 0 1,1 1-1,-1-1 1,0 0 0,0 0-1,0 1 1,0-1 0,-1 0-1,1 0 1,-1 0 0,0 0-1,-1 4 1,-1 0-25,0 0 1,-1-1-1,1 1 1,-1-1-1,-1 1 1,-7 7-1,8-10-9,1 0 1,-1 0-1,1 0 0,0 1 0,0-1 1,0 1-1,1 0 0,0 0 0,-1 0 1,2 0-1,-1 0 0,1 0 0,-1 0 1,0 9-1,3-13 1,0 1 0,0-1 0,0 0 0,1 0 0,-1 0 0,0 0 0,0 0 0,1 0 0,-1 0 0,0 0 0,1-1 0,-1 1 0,1 0 0,-1-1 0,1 1 0,-1-1 0,1 0 0,-1 1 0,1-1 0,-1 0 0,1 0 0,0 0 0,-1 0 0,1 0 0,2-1 0,45-2 0,-35 1 0,0-2 0,-1 0 0,1 0 0,-1-1 0,0-1 0,-1 0 0,1-1 0,12-9 0,-16 10 0,0 0 0,-1-1 0,0 0 0,0 0 0,0-1 0,-1 0 0,0 0 0,-1-1 0,0 1 0,0-2 0,5-11 0,-9 18-76,-1 1 0,0 0 1,-1-1-1,1 1 0,0-1 0,-1 0 0,0 1 0,1-1 1,-1 1-1,0-1 0,0 0 0,0 1 0,-1-1 0,1 1 1,-2-6-1,1 7 15,0 0-1,0 0 1,0-1 0,0 1 0,0 0-1,0 0 1,0 0 0,-1 0 0,1 1-1,0-1 1,-1 0 0,1 0 0,-1 1-1,1-1 1,-1 1 0,1-1 0,-1 1-1,1 0 1,-1-1 0,1 1 0,-1 0 0,1 0-1,-1 0 1,0 0 0,1 1 0,-3-1-1,3 1-35,0-1 0,0 0 0,0 0 0,0 1-1,0-1 1,0 1 0,0-1 0,0 1 0,1-1 0,-1 1-1,0 0 1,0-1 0,0 1 0,1 0 0,-1-1-1,0 1 1,1 0 0,-1 0 0,1 0 0,-1 0 0,1 0-1,-1 0 1,1 0 0,-1 0 0,1 0 0,0 0 0,0 0-1,-1 0 1,1 0 0,0 0 0,0 0 0,0 0-1,0 0 1,0 0 0,1 2 0,-1-1-195,0 1 0,1-1-1,-1 1 1,1-1 0,-1 1 0,1-1 0,0 0 0,0 1-1,0-1 1,0 0 0,0 0 0,1 0 0,-1 1 0,1-1-1,1 2 1,3 0-711,0 0 0,1-1 0,-1 1 0,1-1 0,-1 0-1,1-1 1,0 0 0,0 0 0,0 0 0,10 0 0,13-1-5462</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7.039"/>
    </inkml:context>
    <inkml:brush xml:id="br0">
      <inkml:brushProperty name="width" value="0.025" units="cm"/>
      <inkml:brushProperty name="height" value="0.025" units="cm"/>
    </inkml:brush>
  </inkml:definitions>
  <inkml:trace contextRef="#ctx0" brushRef="#br0">34 81 4260,'3'-2'888,"-1"-1"-1,0 0 1,0 0 0,0 0-1,0 0 1,-1 0-1,1-1 1,-1 1 0,0 0-1,0-1 1,0 1 0,-1-1-1,1 1 1,0-7 0,-1 9-534,0 0 0,0 0 1,0 0-1,0 0 1,0 0-1,-1 0 1,1-1-1,0 1 0,-1 0 1,1 0-1,0 0 1,-1 0-1,1 0 1,-1 0-1,1 0 1,-1 0-1,0 0 0,1 1 1,-1-1-1,0 0 1,0 0-1,0 0 1,0 1-1,-1-2 0,1 2-188,-1-1 0,1 1 0,-1 0 0,1-1 0,-1 1 0,1 0-1,-1 0 1,1 0 0,-1 0 0,1 1 0,-1-1 0,1 0 0,0 0 0,-4 2-1,4-2-104,0 0 0,1 1 0,-1-1 0,0 0-1,0 1 1,0-1 0,0 1 0,0 0 0,0-1-1,1 1 1,-1-1 0,0 1 0,0 0 0,1 0-1,-1-1 1,1 1 0,-1 0 0,1 0 0,-1 0-1,1 0 1,-1 0 0,1 0 0,0 0 0,-1 0-1,1 0 1,0 0 0,0 0 0,0 0 0,0 0-1,0 0 1,0 0 0,0 0 0,0 0 0,0 0-1,0 0 1,0 0 0,1 1 0,0 1-9,0-1-1,0 0 1,0 0 0,0 0 0,0-1 0,0 1 0,0 0 0,1 0 0,-1 0 0,0-1-1,1 1 1,0-1 0,-1 1 0,1-1 0,0 0 0,2 2 0,13 2 7,1-1 0,0-1 1,0 0-1,0-1 0,1-1 1,-1 0-1,33-5 0,5 2-21,-34 2 0,-14-1-51,-1 1 0,1 0 0,0 1 0,0 0 0,11 2 0,-16-2 21,-1 0-1,1 0 0,-1 1 1,1-1-1,-1 0 0,0 1 1,0-1-1,1 1 0,-1 0 1,0 0-1,-1 0 0,1 0 1,0 0-1,-1 0 0,1 1 1,-1-1-1,1 0 0,-1 1 1,2 4-1,-2-5-5,1 0 0,-1 1 0,1-1 0,0 0-1,0-1 1,0 1 0,0 0 0,0-1 0,0 1 0,0-1 0,1 1 0,-1-1-1,0 0 1,1 0 0,-1 0 0,1 0 0,-1-1 0,1 1 0,0-1 0,-1 1-1,1-1 1,-1 0 0,5 0 0,71-4-89,-63 2 1,0 1-519,16-2-2421,-12-3-3219,-5-2-4186</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7.929"/>
    </inkml:context>
    <inkml:brush xml:id="br0">
      <inkml:brushProperty name="width" value="0.025" units="cm"/>
      <inkml:brushProperty name="height" value="0.025" units="cm"/>
    </inkml:brush>
  </inkml:definitions>
  <inkml:trace contextRef="#ctx0" brushRef="#br0">53 478 7559,'0'0'7821,"-9"10"-4239,-28 29-865,31-28 647,11-11-2418,14-9-158,36-33 492,-2-2-1,-2-2 1,54-66 0,-104 112-1279,38-45 128,-1-2 1,-2-2-1,52-95 1,-89 171-1608,1-8 1354,-39 179 89,25-142 33,2 1 0,3 1 0,-2 75 0,13-102-13,3-16-1172,5-8-3312,-10-10 240,-1-11 1930,-2 4 981,0-1 0,-1 1 0,0-1 0,-1 1 0,0 0 0,-8-11 0,-46-61 1249,38 53 2353,13 19-1150,6 8-614,-1-1 0,1 1 0,0-1 0,0 0 0,0 1 0,1-1 0,-1 0 0,1 0 0,-1-1-1,1 1 1,0 0 0,0 0 0,0 0 0,1-1 0,-1 1 0,1-4 0,2 6-291,0-1 0,1 1 1,-1 0-1,0 0 0,1 0 0,-1 1 1,0-1-1,1 0 0,-1 1 0,1 0 1,-1-1-1,1 1 0,-1 0 0,1 0 1,3 1-1,1-1 254,108-9 1301,112-5-1672,-224 14-94,0 0-1,0 0 1,0 0 0,0 0-1,-1 1 1,1-1 0,0 1 0,0-1-1,-1 1 1,1 0 0,-1 0-1,1 0 1,0 1 0,-1-1-1,0 0 1,1 1 0,-1 0-1,0-1 1,0 1 0,0 0 0,0 0-1,0 1 1,0-1 0,-1 0-1,1 0 1,-1 1 0,1-1-1,-1 1 1,0-1 0,0 1-1,0 0 1,0-1 0,-1 1-1,1 0 1,-1 0 0,0-1 0,0 1-1,0 3 1,0 11 440,-1-1-1,-1 0 1,-1 0-1,0 0 1,-7 18 0,9-31-240,5 3 357,7-9-378,10-7-195,29-21-2509,-17 11-4183,-27 16 4723,10-4-6528</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8.473"/>
    </inkml:context>
    <inkml:brush xml:id="br0">
      <inkml:brushProperty name="width" value="0.025" units="cm"/>
      <inkml:brushProperty name="height" value="0.025" units="cm"/>
    </inkml:brush>
  </inkml:definitions>
  <inkml:trace contextRef="#ctx0" brushRef="#br0">158 106 10762,'0'0'2488,"-3"11"-460,1 2-1621,-1-1 0,2 1-1,-1-1 1,2 1-1,0 0 1,0-1 0,1 1-1,1-1 1,0 1 0,0-1-1,5 13 1,30 57 727,-19-45-443,17 53 0,-31-79-633,-1 0 0,-1 0 0,0 1 0,0-1 0,-1 0 0,-1 1 0,0-1 0,0 0 0,-4 19 0,3-26 142,0 1-1,-1-1 1,0 0 0,1 0 0,-2 1-1,1-2 1,0 1 0,-1 0 0,0 0-1,0-1 1,0 1 0,0-1 0,0 0-1,-1 0 1,0 0 0,1-1 0,-1 1-1,0-1 1,0 0 0,0 0 0,-1 0-1,1-1 1,0 1 0,-1-1 0,1 0-1,-9 1 1,7-2-71,0 1-1,0-1 1,0 0-1,0 0 1,1 0-1,-1-1 1,0 0 0,0 0-1,0 0 1,1-1-1,-1 0 1,1 0-1,-1-1 1,1 1 0,0-1-1,0 0 1,0-1-1,0 1 1,1-1-1,-6-5 1,5 3-174,0-1 0,0 0-1,0 0 1,1-1 0,0 1 0,1-1 0,0 0-1,0 0 1,0 0 0,1 0 0,1-1 0,-1 1-1,1 0 1,1-1 0,-1 1 0,1-1 0,1 1-1,2-15 1,0 9-129,1 0-1,0 1 0,1-1 0,1 1 0,0 1 1,0-1-1,2 1 0,-1 0 0,1 0 0,15-15 1,26-22-161,99-77 0,-8 7 433,-135 115-61,-3 2 4,1 0 0,0-1-1,-1 1 1,1-1 0,-1 0 0,0 0-1,1 0 1,-2 0 0,1 0-1,0 0 1,-1 0 0,3-5-1,-6 8 44,0 1 0,0-1 0,0 1-1,0-1 1,0 1 0,0 0 0,0 0 0,1 0-1,-1 0 1,0 0 0,1 1 0,-3 1-1,-6 9 20,0 1 0,0 0 0,2 1 0,0 0 0,0 0 0,1 1-1,1 0 1,1 0 0,0 1 0,1-1 0,0 1 0,1 0-1,1 0 1,0 18 0,2-31-158,0-1 0,0 1 0,1-1 0,-1 1 0,1-1 0,-1 0 0,1 1 0,0-1 0,0 0 0,0 1 0,0-1 0,0 0 0,1 0 0,-1 0 0,1 0 0,-1 0 0,1 0 0,0-1 0,-1 1 0,1 0-1,0-1 1,0 1 0,0-1 0,0 0 0,1 0 0,-1 0 0,0 0 0,0 0 0,1 0 0,-1-1 0,1 1 0,-1-1 0,1 1 0,-1-1 0,0 0 0,1 0 0,-1 0 0,1 0 0,3-1 0,3 0-928,-1 0 1,1 0-1,-1-1 1,0 0-1,0 0 0,0-1 1,0 0-1,0-1 1,0 0-1,12-8 1,13-18-7079</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8.845"/>
    </inkml:context>
    <inkml:brush xml:id="br0">
      <inkml:brushProperty name="width" value="0.025" units="cm"/>
      <inkml:brushProperty name="height" value="0.025" units="cm"/>
    </inkml:brush>
  </inkml:definitions>
  <inkml:trace contextRef="#ctx0" brushRef="#br0">137 0 12396,'0'0'5418,"-9"8"-3032,-4 5-1504,1 1 0,1-1 0,0 2 0,0 0 0,2 0 0,0 0 0,0 2 0,2-1 0,-10 28-1,12-27-478,1-1 0,1 1 0,0 0 0,1 0 0,1 1 0,1 28 0,0-42-383,0 0-1,1 0 1,0 0-1,-1 0 1,1 0-1,1-1 1,-1 1 0,1 0-1,-1-1 1,1 1-1,0-1 1,0 1-1,1-1 1,-1 0 0,1 0-1,-1 0 1,1 0-1,0 0 1,0-1-1,0 1 1,1-1 0,-1 0-1,0 0 1,1 0-1,0 0 1,-1-1-1,1 1 1,0-1 0,0 0-1,0 0 1,0 0-1,0-1 1,7 1-1,1-2-132,-1 0 0,1 0 0,0-1-1,-1-1 1,1 0 0,-1 0 0,0-1-1,0-1 1,0 0 0,-1 0 0,0-1-1,19-14 1,32-15-134,-60 34 248,0 0 0,0 1 0,0-1 0,0 1 0,0-1 0,0 1 0,0-1 0,0 1 0,0-1 0,0 1-1,0 0 1,0 0 0,0 0 0,0-1 0,0 1 0,0 0 0,1 0 0,-1 1 0,0-1 0,0 0-1,0 0 1,0 0 0,0 1 0,0-1 0,0 1 0,0-1 0,2 2 0,-2-1 18,0 1-1,-1-1 1,1 1 0,-1-1 0,1 1-1,-1-1 1,1 1 0,-1 0 0,0-1 0,0 1-1,0 0 1,0-1 0,0 1 0,0-1-1,0 1 1,-1 2 0,-3 12 226,0 1 0,-12 26 1,14-38-200,-4 10 53,1-4 9,1 0 0,0 0 0,1 0-1,0 1 1,0-1 0,0 20 0,3-31-133,0 1 0,1-1-1,-1 1 1,0-1 0,1 0 0,-1 1-1,0-1 1,1 1 0,-1-1 0,1 0 0,-1 1-1,1-1 1,-1 0 0,1 1 0,-1-1-1,1 0 1,-1 0 0,1 1 0,-1-1 0,1 0-1,-1 0 1,1 0 0,-1 0 0,1 0-1,0 0 1,-1 0 0,1 0 0,-1 0 0,1 0-1,-1 0 1,1 0 0,0 0 0,-1 0-1,1-1 1,-1 1 0,1 0 0,-1 0-1,1-1 1,0 0 0,25-10-2393,-19 5 219,0-1 1,-1 0 0,0 0-1,10-15 1,6-12-9392</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19.774"/>
    </inkml:context>
    <inkml:brush xml:id="br0">
      <inkml:brushProperty name="width" value="0.025" units="cm"/>
      <inkml:brushProperty name="height" value="0.025" units="cm"/>
    </inkml:brush>
  </inkml:definitions>
  <inkml:trace contextRef="#ctx0" brushRef="#br0">190 128 12011,'0'0'9519,"6"-11"-7186,-5 9-2105,22-41 1578,-22 40-1595,0 1 1,0 0-1,0 0 0,0-1 0,0 1 1,-1 0-1,1-1 0,-1 1 0,0-1 0,0 1 1,0-1-1,0 1 0,0 0 0,0-1 0,-1 1 1,1-1-1,-1 1 0,0 0 0,1-1 0,-3-3 1,0 4-145,1 0 1,0 0 0,0 1 0,-1-1-1,1 1 1,-1 0 0,0-1-1,1 1 1,-1 0 0,0 1-1,0-1 1,1 0 0,-1 1 0,0-1-1,0 1 1,0 0 0,0 0-1,0 0 1,1 1 0,-1-1-1,-5 2 1,1-1 50,0 0 0,0 1 0,1 0 1,-1 1-1,0 0 0,1 0 0,-11 6 0,9-4-118,1 1 0,0-1 0,1 1 0,-1 0 0,1 1 0,0-1 0,1 1 0,0 0 0,0 1 0,0-1 0,1 1 0,0 0 0,1 0 0,0 0 0,0 1 0,0-1 0,1 1 0,1-1 0,-2 10 0,4-16 0,-1-1 0,0 0 1,1 1-1,-1-1 0,1 0 0,-1 0 1,1 1-1,0-1 0,0 0 0,-1 0 1,1 0-1,0 0 0,0 0 0,0 0 1,0 0-1,0 0 0,0 0 0,0-1 1,1 1-1,-1 0 0,0-1 0,0 1 0,1-1 1,-1 1-1,0-1 0,0 1 0,1-1 1,-1 0-1,1 0 0,-1 0 0,0 0 1,1 0-1,-1 0 0,0 0 0,1 0 1,-1 0-1,0-1 0,3 0 0,1 1-5,1-1 0,0 0 0,0 0 0,-1-1-1,1 0 1,-1 0 0,0 0 0,8-5 0,-5 1-34,0 0 1,0-1 0,-1 0 0,0 0-1,0-1 1,-1 0 0,0 0 0,0-1-1,-1 0 1,0 0 0,0 0 0,-1 0-1,-1-1 1,1 0 0,-1 1-1,-1-1 1,2-18 0,-3 28 49,-1 0 1,0 0-1,1 1 0,-1-1 1,0 0-1,0 1 0,1-1 1,-1 0-1,0 1 0,0-1 1,0 1-1,1-1 0,-1 0 1,0 1-1,0-1 0,0 1 1,0-1-1,0 1 1,0-1-1,0 0 0,0 1 1,0-1-1,0 1 0,0-1 1,0 1-1,0-1 0,0 0 1,0 1-1,-1-1 0,1 1 1,0-1-1,0 0 0,0 1 1,-1-1-1,1 1 0,0-1 1,0 0-1,-1 1 0,1-1 1,0 0-1,-1 0 0,1 1 1,0-1-1,-1 0 0,1 0 1,0 1-1,-1-1 0,1 0 1,-1 0-1,1 0 0,-1 0 1,1 0-1,0 0 1,-1 0-1,1 0 0,-1 0 1,1 0-1,-1 0 0,1 0 1,0 0-1,-1 0 0,1 0 1,-1 0-1,16 5-19,0 0 1,0-1-1,23 3 0,-17-4-10,0 1-1,23 9 0,-39-11 16,0 0 0,0 0 1,-1 0-1,1 1 0,0 0 0,-1 0 0,0 0 0,0 0 0,0 1 0,0-1 0,0 1 0,-1 0 0,5 7 0,-6-7 10,-1 0-1,1 0 1,-1 0 0,0 1 0,0-1-1,0 0 1,-1 1 0,0-1 0,1 1-1,-2-1 1,1 1 0,0-1 0,-1 1-1,0-1 1,0 0 0,0 1 0,-1-1-1,-2 6 1,1-80-7,4 58 0,0 0 0,1 0 0,0-1 0,0 1 0,2 0 0,-1 1 0,2-1 0,5-12 0,-10 24 0,1-1 0,-1 1 0,0-1 0,1 1 0,-1-1 0,0 1 0,1-1 0,-1 1 0,1-1 0,-1 1 0,1 0 0,-1-1 0,1 1 0,-1 0 0,1-1 0,-1 1 0,1 0 0,0 0 0,-1-1 0,1 1 0,-1 0 0,1 0 0,0 0 0,-1 0 0,1 0 0,-1 0 0,1 0 0,0 0 0,-1 0 0,1 0 0,0 0 0,-1 0 0,1 1 0,-1-1 0,1 0 0,0 0 0,-1 1 0,1-1 0,-1 0 0,1 1 0,-1-1 0,1 0 0,-1 1 0,1-1 0,0 2 0,22 27 0,-14-17 0,-5-8 0,1 0 0,-1 0 0,1 0 0,0-1 0,0 1 0,1-1 0,-1-1 0,0 1 0,1-1 0,0 0 0,-1 0 0,1 0 0,0-1 0,0 0 0,0 0 0,0 0 0,0-1 0,0 0 0,0 0 0,8-2 0,-1 0 0,0-1 0,0 0 0,0-1 0,0-1 0,-1 0 0,0-1 0,0 0 0,12-8 0,-21 11 0,0 1 0,0 1 0,0-1 0,0 0 0,0 1 0,0 0 0,0-1 0,6 0 0,-8 2 0,0 0 0,-1 1 0,1-1 0,0 0 0,-1 0 0,1 1 0,0-1 0,0 0 0,-1 1 0,1-1 0,-1 1 0,1-1 0,-1 1 0,1-1 0,0 1 0,-1 0 0,0-1 0,1 1 0,-1-1 0,1 1 0,-1 0 0,0-1 0,1 1 0,-1 0 0,0 0 0,0-1 0,0 1 0,0 0 0,1 0 0,-1-1 0,0 1 0,0 0 0,0 0 0,0-1 0,-1 1 0,1 0 0,0 0 0,-1 1 0,-16 145 0,16-146-24,1-1 0,0 0 0,0 1-1,0-1 1,0 0 0,0 1 0,0-1 0,0 0 0,0 1 0,0-1 0,0 1-1,0-1 1,0 0 0,0 1 0,0-1 0,0 0 0,1 1 0,-1-1-1,0 0 1,0 0 0,0 1 0,0-1 0,1 0 0,-1 1 0,0-1 0,0 0-1,1 0 1,-1 1 0,0-1 0,0 0 0,1 0 0,-1 0 0,0 1 0,1-1-1,-1 0 1,0 0 0,1 0 0,-1 0 0,0 0 0,1 0 0,-1 0-1,0 0 1,1 0 0,-1 0 0,0 0 0,1 0 0,-1 0 0,0 0 0,1 0-1,-1 0 1,0 0 0,1 0 0,-1 0 0,0 0 0,1-1 0,-1 1-1,0 0 1,1 0 0,-1 0 0,0-1 0,2 0-235,-1 0 0,0 1 0,0-2 1,1 1-1,-1 0 0,0 0 0,0 0 0,0 0 1,0-1-1,-1 1 0,1 0 0,0-1 0,0 1 0,0-3 1,4-22-6015,-3-5-2856</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20.553"/>
    </inkml:context>
    <inkml:brush xml:id="br0">
      <inkml:brushProperty name="width" value="0.025" units="cm"/>
      <inkml:brushProperty name="height" value="0.025" units="cm"/>
    </inkml:brush>
  </inkml:definitions>
  <inkml:trace contextRef="#ctx0" brushRef="#br0">0 0 17617,'0'0'2498,"9"10"-2204,60 46-1509,-8-17-5679,-41-30 4369,22 14 298,-23-6 5948,-18 1 5565,-14 15-5696,4-13-1897,4 1-1283,1 1 0,1 0 1,0-1-1,2 1 1,1 0-1,3 27 0,3 1-191,21 77 0,-23-110 94,-1-1 1,0 1-1,-2-1 1,0 1 0,-1 30-1,-1-43-227,1 0 0,-1 0-1,0-1 1,0 1 0,0 0-1,0-1 1,-1 1 0,1-1-1,-1 1 1,0-1 0,0 0-1,0 0 1,-5 5-1,5-6-60,0-1-1,0 1 1,-1-1-1,1 1 1,-1-1-1,1 0 1,-1 0-1,0 0 1,1-1-1,-1 1 1,0-1-1,0 1 1,1-1-1,-1 0 1,0 0-1,0 0 1,0 0-1,1-1 1,-1 1-1,0-1 1,-3 0-1,2-1-24,0 0 0,0 0 0,0 0 0,0-1 0,1 1 0,-1-1 0,1 0 0,-1 0 0,1 0 0,0 0 0,0-1 0,0 1 0,1-1 0,-1 0 0,1 0 0,0 0 0,0 0 0,0 0 0,1 0 0,-1 0 0,1-1 0,-1-8 0,-2-6 0,1 0 0,0 0 0,2 0 0,1-21 0,2 25-45,0 0 1,1-1-1,1 1 1,1 1-1,0-1 0,1 0 1,0 1-1,1 0 0,1 1 1,0 0-1,1 0 1,0 1-1,19-20 0,0 2-80,2 2 1,1 1-1,1 1 0,36-22 0,-60 43 11,20-10 590,-27 15-459,-1 0 1,1 0 0,-1 0-1,1 0 1,-1 0-1,1 1 1,-1-1 0,1 0-1,-1 0 1,1 0 0,-1 0-1,1 1 1,-1-1-1,1 0 1,-1 1 0,1-1-1,-1 0 1,1 1 0,-1-1-1,0 0 1,1 1 0,-1-1-1,0 1 1,1-1-1,-1 1 1,0-1 0,0 1-1,1-1 1,-1 1 0,0-1-1,0 1 1,0-1-1,0 1 1,1-1 0,-1 1-1,0-1 1,0 1 0,0 0-1,0-1 1,-1 1 0,1-1-1,0 1 1,0-1-1,0 1 1,0-1 0,-1 2-1,-4 45 37,4-37-51,-1 0-1,1-1 1,1 1-1,-1 0 1,2 0-1,2 15 1,-3-22-4,1 0 1,1 0 0,-1-1-1,0 1 1,0-1-1,1 1 1,0-1-1,-1 0 1,1 1-1,0-1 1,0 0-1,0 0 1,0 0-1,1-1 1,-1 1 0,1 0-1,-1-1 1,1 0-1,-1 1 1,1-1-1,0 0 1,-1 0-1,1 0 1,0-1-1,0 1 1,0-1-1,4 1 1,17 0 0,-1-1 0,1-1 0,0-1 0,-1 0 0,1-2 0,-1-1 0,42-15 0,-37 11 0,0 2 0,0 1 0,1 0 0,43-1 0,-72 7 0,1 0 0,0 0 0,0 0 0,-1 0 0,1 1 0,0-1 0,-1 0 0,1 0 0,0 0 0,0 1 0,-1-1 0,1 0 0,-1 1 0,1-1 0,0 1 0,-1-1 0,1 1 0,-1-1 0,1 1 0,-1-1 0,1 1 0,-1-1 0,1 1 0,-1 0 0,0-1 0,1 1 0,-1 0 0,0-1 0,0 1 0,1 0 0,-1 0 0,0-1 0,0 1 0,0 0 0,0-1 0,0 1 0,0 0 0,0 0 0,0-1 0,0 1 0,0 0 0,-1 0 0,1-1 0,0 1 0,0 0 0,-1-1 0,0 2 0,1-1 0,0-1 0,0 1 0,-1-1 0,1 1 0,0-1 0,0 1 0,0-1 0,-1 1 0,1-1 0,0 1 0,0-1 0,0 1 0,0-1 0,0 1 0,0 0 0,0-1 0,0 1 0,0-1 0,0 1 0,1-1 0,-1 1 0,0-1 0,0 1 0,0-1 0,1 1 0,-1-1 0,0 1 0,1-1 0,-1 1 0,0-1 0,1 0 0,-1 1 0,0-1 0,1 1 0,-1-1 0,1 0 0,-1 1 0,1-1 0,-1 0 0,1 0 0,-1 0 0,1 1 0,18-1-199,0-1 0,-1 0 0,1-1 0,-1-1 0,1-1 0,-1-1 0,0 0 0,-1-1 0,1-1 0,17-10 0,-18 3-4517,-11 1-2131,-5-1-3296</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20.897"/>
    </inkml:context>
    <inkml:brush xml:id="br0">
      <inkml:brushProperty name="width" value="0.025" units="cm"/>
      <inkml:brushProperty name="height" value="0.025" units="cm"/>
    </inkml:brush>
  </inkml:definitions>
  <inkml:trace contextRef="#ctx0" brushRef="#br0">1 10 20467,'0'0'3396,"59"0"-1411,-8 0-159,13 0-641,11 0-1089,5 0-1377,0-10-4997</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7:46.459"/>
    </inkml:context>
    <inkml:brush xml:id="br0">
      <inkml:brushProperty name="width" value="0.025" units="cm"/>
      <inkml:brushProperty name="height" value="0.025" units="cm"/>
    </inkml:brush>
  </inkml:definitions>
  <inkml:trace contextRef="#ctx0" brushRef="#br0">23 1 5509,'0'0'9332,"-4"3"-9252,3-2-79,0 0-1,-1 0 1,1-1 0,0 1-1,0 0 1,0 0 0,0 0 0,0 0-1,0 1 1,0-1 0,0 0-1,0 0 1,1 1 0,-1-1 0,1 0-1,-1 1 1,1-1 0,-1 0 0,1 1-1,-1-1 1,1 1 0,0-1-1,0 1 1,0-1 0,0 1 0,0-1-1,0 0 1,0 1 0,1-1-1,-1 1 1,0-1 0,1 1 0,-1-1-1,1 0 1,0 1 0,-1-1 0,1 0-1,0 0 1,0 1 0,0-1-1,0 0 1,0 0 0,0 0 0,0 0-1,0 0 1,0 0 0,0-1 0,1 1-1,-1 0 1,0 0 0,1-1-1,-1 1 1,0-1 0,1 1 0,-1-1-1,1 0 1,-1 0 0,3 1-1,26 4 297,-1-1-1,1-1 0,-1-2 1,54-4-1,-43 1-27,353-33 1019,34-1-216,196 51-575,178 0 613,1-31 541,82 0-1428,204 31-117,-4 74-25,-855-60-68,199 30 38,-427-59-82,0 0 1,-1 0 0,1 0 0,0 1 0,-1-1 0,1 0-1,0 0 1,-1 0 0,1 1 0,-1-1 0,1 0-1,0 1 1,-1-1 0,1 1 0,-1-1 0,1 0 0,-1 1-1,1-1 1,-1 1 0,1 0 0,-1-1 0,0 1 0,1-1-1,-1 1 1,1 0 0,-1 0-150,0 0 0,0 0 0,0-1 1,-1 1-1,1 0 0,0-1 0,0 1 0,0 0 1,-1-1-1,1 1 0,0-1 0,-1 1 0,1 0 0,0-1 1,-1 1-1,1-1 0,-1 1 0,1-1 0,-1 1 0,1-1 1,-1 0-1,1 1 0,-1-1 0,0 1 0,1-1 1,-1 0-1,1 0 0,-1 1 0,0-1 0,1 0 0,-1 0 1,0 0-1,0 0 0,1 0 0,-1 0 0,0 0 1,0 0-1,-20 1-5047</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8:41.724"/>
    </inkml:context>
    <inkml:brush xml:id="br0">
      <inkml:brushProperty name="width" value="0.025" units="cm"/>
      <inkml:brushProperty name="height" value="0.025" units="cm"/>
    </inkml:brush>
  </inkml:definitions>
  <inkml:trace contextRef="#ctx0" brushRef="#br0">1 124 8680,'0'0'561,"8"-8"394,-5 5-902,2-2 239,0 0 0,0 0 0,1 0 1,0 1-1,0 0 0,0 0 0,0 0 0,1 1 0,-1 0 0,1 0 0,0 0 1,0 1-1,13-2 0,53 1 797,0 4 0,0 3 0,86 15 0,50 3 53,487-13 884,1-42-723,-559 25-1215,1188-2 415,-694 17-456,1816 1 118,-1549-46 405,119 1-131,-828 52-4227,-52-2-2369,-51-9 189</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8:49.285"/>
    </inkml:context>
    <inkml:brush xml:id="br0">
      <inkml:brushProperty name="width" value="0.025" units="cm"/>
      <inkml:brushProperty name="height" value="0.025" units="cm"/>
    </inkml:brush>
  </inkml:definitions>
  <inkml:trace contextRef="#ctx0" brushRef="#br0">50 171 7495,'0'0'6321,"-8"-3"-5008,1 2-963,5 1-235,-1-1 1,0 1-1,1-1 1,-1 0 0,1 1-1,-1-1 1,1 0-1,-1 0 1,1-1 0,0 1-1,0 0 1,-3-3-1,42 3 579,9 1-553,725-22 781,-685 14-824,805-44 412,-140 52 1834,-1763 10-1447,176-13-742,1166-17-349,-114 3-173,-87 10-310,750-25-942,-914 33 1631,1 3 0,-36 7-1,-10 2 179,-761 72 524,141-16-547,229-38-23,469-31-130,0 1 1,0-1-1,0 0 0,1 0 1,-1 0-1,0 0 1,0-1-1,0 1 1,0 0-1,1-1 1,-1 1-1,0-1 1,0 0-1,1 1 0,-4-3 1,5 2-9,0 0-1,0 1 1,0-1-1,1 0 1,-1 1-1,0-1 1,1 0-1,-1 1 1,0-1 0,1 0-1,-1 1 1,1-1-1,-1 1 1,1-1-1,-1 1 1,1-1 0,-1 1-1,1-1 1,0 1-1,-1-1 1,1 1-1,0 0 1,-1 0-1,1-1 1,1 1 0,61-26-19,39 2 39,177-19 0,110 16-943,-294 22 330,173-7-127,278-21-937,-510 27 1656,-36 6-1,0 0 0,0 0 0,0 0 1,-1 0-1,1 0 0,0 0 1,0 0-1,0 0 0,0 0 1,0 0-1,0 0 0,0 0 0,0 0 1,0-1-1,0 1 0,-1 0 1,1 0-1,0 0 0,0 0 1,0 0-1,0 0 0,0 0 1,0 0-1,0-1 0,0 1 0,0 0 1,0 0-1,0 0 0,0 0 1,0 0-1,0 0 0,0 0 1,0-1-1,0 1 0,0 0 0,0 0 1,0 0-1,0 0 0,0 0 1,1 0-1,-1 0 0,0-1 1,0 1-1,-64-3 314,-295 14 342,-544 87-1,647-49-679,102-18-5090,93-22-2289</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8:56.554"/>
    </inkml:context>
    <inkml:brush xml:id="br0">
      <inkml:brushProperty name="width" value="0.025" units="cm"/>
      <inkml:brushProperty name="height" value="0.025" units="cm"/>
    </inkml:brush>
  </inkml:definitions>
  <inkml:trace contextRef="#ctx0" brushRef="#br0">1489 125 10698,'-10'-7'507,"-18"-10"56,-2 1 1,0 2-1,-1 0 0,0 3 0,-1 0 0,0 2 1,-1 1-1,0 2 0,-65-4 0,32 9-474,0 3-1,0 3 1,0 3-1,1 2 1,0 4-1,1 2 1,1 3-1,1 3 1,0 3 0,2 2-1,-76 47 1,111-58-35,1 1 0,1 1 0,1 1 1,0 1-1,1 1 0,-20 27 0,31-34 5,1 0-1,0 1 0,0 0 0,1 1 0,1-1 1,1 1-1,0 1 0,2-1 0,-1 1 1,2 0-1,-3 31 0,6-22 95,2 1 0,0-1-1,1 1 1,2-1 0,1 0 0,1-1-1,1 1 1,1-1 0,17 32 0,-7-21-132,1-1 0,1-1 0,3 0 0,0-2 1,45 44-1,-49-56-6,1-2 0,1-1 0,1 0 0,0-2 0,1 0 0,0-2 0,1-1 0,1-1 0,0-1 0,44 11 1,-38-14 11,0-2 0,1-1 0,0-1 1,0-2-1,0-2 0,0-1 0,-1-1 1,58-13-1,-17-4 58,0-4 1,-1-2-1,127-68 1,-106 41 245,-1-5 0,95-78-1,-137 95 119,56-59 0,-90 84-201,-2-1 1,0 0-1,0-2 0,-2 1 0,0-2 0,-2 1 0,12-28 0,-20 40-126,0 1 0,0-1 0,0 1-1,-1-1 1,0 0 0,0 0 0,-1 0-1,0 1 1,0-1 0,0 0 0,-1 0-1,0 0 1,0 1 0,-1-1 0,0 0-1,0 1 1,-1-1 0,-5-9 0,2 7-29,0 0 0,-1 1 0,0 0 0,-1 0 0,0 1 0,0-1 0,-1 2 0,1-1 0,-1 1 0,-20-9 0,-2 1-89,0 1 0,-1 2 1,0 0-1,-1 3 1,0 1-1,-38-4 0,-12 4-48,-111 5-1,133 5-1274,1 3 1,0 3-1,-116 31 1,88-11-3610,-160 76 1,159-60-6113</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12.026"/>
    </inkml:context>
    <inkml:brush xml:id="br0">
      <inkml:brushProperty name="width" value="0.025" units="cm"/>
      <inkml:brushProperty name="height" value="0.025" units="cm"/>
    </inkml:brush>
  </inkml:definitions>
  <inkml:trace contextRef="#ctx0" brushRef="#br0">0 136 6406,'0'0'4580,"13"-6"-3923,15-5-123,1 2 0,-1 1 0,50-7-1,738-40 3323,6 47-3211,-709 8-389,801 23 53,287-10 1571,-1147-13-1607,1-3 0,-1-3 1,1-2-1,91-25 0,-145 32-708,1 1-332,-2-8-10384</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20.657"/>
    </inkml:context>
    <inkml:brush xml:id="br0">
      <inkml:brushProperty name="width" value="0.025" units="cm"/>
      <inkml:brushProperty name="height" value="0.025" units="cm"/>
    </inkml:brush>
  </inkml:definitions>
  <inkml:trace contextRef="#ctx0" brushRef="#br0">0 173 8168,'0'0'5194,"12"-8"-4585,-2 1-455,1 0 1,0 1 0,0 0 0,0 1 0,1 0-1,0 1 1,0 0 0,20-3 0,119-4 404,295 18 1,-121 5-419,74-15-69,422 6 219,120 1 472,-680-27-1147,-1024 9 1487,175-2-1085,-601 19 14,1168-2-13,14 0-8,0-1 1,0 1-1,0-1 0,0-1 1,1 1-1,-1-1 0,0 0 0,0-1 1,1 0-1,-1 0 0,-8-4 1,30 4 46,762 22-1981,-328-2 707,550-10-1895,-914-8 3153,-64-2 143,-21 2-170,0 0-1,0 0 0,0 0 0,0 0 0,1 0 1,-1 0-1,0 0 0,0 0 0,0 0 1,0 0-1,0 0 0,0 0 0,0 0 0,1 0 1,-1 0-1,0 0 0,0 0 0,0 0 0,0 0 1,0 0-1,0 0 0,0-1 0,0 1 1,0 0-1,1 0 0,-1 0 0,0 0 0,0 0 1,0 0-1,0 0 0,0-1 0,0 1 1,0 0-1,0 0 0,0 0 0,0 0 0,0 0 1,0 0-1,0 0 0,0-1 0,0 1 0,0 0 1,0 0-1,0 0 0,0 0 0,0 0 1,0 0-1,0-1 0,0 1 0,0 0 0,-1 0 1,1 0-1,0 0 0,0 0 0,0 0 1,0 0-1,0-1 0,-33-11 935,-134-19 1070,-291-15 0,-172 35-1085,597 11-893,-144 1-240,-1 8 0,2 8 0,-178 40 0,277-40-2342,33-10-2471</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37.949"/>
    </inkml:context>
    <inkml:brush xml:id="br0">
      <inkml:brushProperty name="width" value="0.025" units="cm"/>
      <inkml:brushProperty name="height" value="0.025" units="cm"/>
    </inkml:brush>
  </inkml:definitions>
  <inkml:trace contextRef="#ctx0" brushRef="#br0">79 136 11243,'-8'0'2615,"3"0"-3149,-50 3 3837,44-5-722,42-3-1375,585-25 3464,-398 27-4290,1049-41 36,-1223 43-407,-18 1 6,0-1 0,0-1 1,46-10-1,-72 12-15,0 0-1,0 0 1,-1 0-1,1 0 1,0-1 0,0 1-1,0 0 1,0 0-1,0 0 1,0 0 0,0 0-1,0 0 1,0 0-1,0 0 1,-1-1 0,1 1-1,0 0 1,0 0 0,0 0-1,0 0 1,0 0-1,0-1 1,0 1 0,0 0-1,0 0 1,0 0-1,0 0 1,0 0 0,0 0-1,0-1 1,0 1 0,0 0-1,1 0 1,-1 0-1,0 0 1,0 0 0,0 0-1,0-1 1,0 1-1,0 0 1,0 0 0,0 0-1,0 0 1,0 0-1,1 0 1,-1 0 0,0 0-1,0 0 1,0 0 0,0 0-1,0-1 1,0 1-1,0 0 1,1 0 0,-1 0-1,0 0 1,-22-5-46,-30-2 7,-221-9 466,-1 12 0,-337 38 0,90 21 203,1079-68-12757,-400 14 7273,41-1-4061</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47.685"/>
    </inkml:context>
    <inkml:brush xml:id="br0">
      <inkml:brushProperty name="width" value="0.025" units="cm"/>
      <inkml:brushProperty name="height" value="0.025" units="cm"/>
    </inkml:brush>
  </inkml:definitions>
  <inkml:trace contextRef="#ctx0" brushRef="#br0">83 2749 4676,'0'0'18001,"-12"-4"-15812,17-7-1619,1 2 0,1-1-1,-1 1 1,13-13 0,2-3-45,214-284 751,-76 126-23,-23 30-18,-129 143-1190,0 0-1,0 0 1,-1-1 0,0 0 0,-1 0 0,0-1 0,-1 0 0,0 0 0,-1 0 0,-1 0 0,0 0-1,0 0 1,-1-1 0,-1 1 0,0 0 0,-3-25 0,2 29-45,-1 0 0,0 0 0,0 0 0,-1 1 0,0-1 0,0 1 0,-1 0 0,0-1 0,0 2 0,-1-1 0,1 0 0,-1 1 0,-8-8 0,-9-5 0,0 0 0,-34-22 0,-1-1 0,31 21 0,1 0 0,1-2 0,1-1 0,2-1 0,0 0 0,1-2 0,2 0 0,-19-37 0,31 51 0,0 0 0,2 0 0,-1-1 0,1 1 0,1-1 0,1 0 0,0 0 0,0 0 0,2 0 0,0 0 0,0 0 0,1 0 0,1-1 0,0 2 0,1-1 0,1 0 0,0 1 0,12-26 0,-3 9 0,-10 21 0,1 0 0,0 1 0,0-1 0,1 1 0,0 0 0,0 0 0,1 0 0,0 1 0,7-7 0,-7 8 0,0-1 0,-1 1 0,0-1 0,7-14 0,-9 16 0,0-1 0,1 0 0,0 1 0,0 0 0,0 0 0,0 0 0,8-7 0,-5 9 0,1 0 0,-1 0 0,1 0 0,0 1 0,0 0 0,-1 0 0,1 1 0,0 0 0,1 0 0,7 1 0,48-8 0,-47 4 0,0 1 0,0 1 0,0 0 0,19 1 0,-18 1 0,1-1 0,-1-1 0,27-6 0,-34 6 0,0 0 0,0 1 0,22 1 0,-32 0 0,1 4 0,-1 0 0,0 0 0,0 0 0,0 0 0,0 0 0,-1 1 0,0-1 0,0 0 0,0 1 0,-1 5 0,-3 3 0,-1 1 0,0-1 0,-1 0 0,0-1 0,-1 1 0,-1-2 0,-14 19 0,5-12 0,16-17 0,-1 0 0,0 1 0,1-1 0,-1 0 0,1 1 0,-1 0 0,1-1 0,0 1 0,0 0 0,0 0 0,0 0 0,0 0 0,0 0 0,0 0 0,1 0 0,-1 0 0,1 0 0,-1 0 0,1 0 0,0 0 0,0 3 0,1-4 0,0 0 0,0 0 0,0 0 0,0 0 0,0 0 0,0-1 0,1 1 0,-1 0 0,0-1 0,1 1 0,-1-1 0,0 1 0,1-1 0,-1 0 0,1 0 0,-1 0 0,0 1 0,1-1 0,-1 0 0,3-1 0,33 1 0,-32-1 0,0-1 0,-1 1 0,1-1 0,-1 0 0,1 0 0,-1 0 0,0 0 0,0-1 0,0 1 0,0-1 0,-1 0 0,1-1 0,-1 1 0,1-1 0,-1 1 0,0-1 0,2-5 0,1 0 0,-1 0 0,-1-1 0,0 0 0,0 0 0,-1 0 0,3-17 0,-2-1 0,-4 24 0,0 1 0,0 0 0,1 0 0,-1-1 0,1 1 0,0 0 0,0 0 0,0-1 0,0 1 0,1 0 0,-1 0 0,1 1 0,0-1 0,0 0 0,0 0 0,0 1 0,3-4 0,0 0 0,-1 0 0,0 0 0,0-1 0,0 0 0,-1 1 0,0-1 0,0-1 0,-1 1 0,0 0 0,0-1 0,-1 1 0,1-11 0,14-45 0,-15 60 0,0-1 0,0 0 0,0 0 0,0 0 0,0 0 0,-1 0 0,0 0 0,0 0 0,0 0 0,0 0 0,-1 1 0,0-1 0,1 0 0,-1 0 0,-1 0 0,1 0 0,-3-5 0,-4-6 0,-1 1 0,0 0 0,-12-14 0,-19-32 0,33 45 0,1-1 0,0-1 0,1 1 0,1-1 0,-3-17 0,6 26 0,0 0 0,1 0 0,0 0 0,0 0 0,0 0 0,1 0 0,0-1 0,1 1 0,0 1 0,0-1 0,1 0 0,5-12 0,-2 8 0,1 0 0,0 1 0,0 0 0,1 1 0,1-1 0,0 1 0,0 1 0,1 0 0,0 0 0,0 1 0,1 0 0,0 1 0,1 0 0,14-6 0,-19 10 0,0 0 0,0 0 0,0 1 0,0 0 0,0 0 0,1 0 0,-1 1 0,0 0 0,1 1 0,-1 0 0,1 0 0,-1 0 0,1 1 0,-1 0 0,0 1 0,1-1 0,-1 1 0,0 1 0,0-1 0,11 7 0,2 5 0,-15-11 0,0 0 0,1 1 0,-1-1 0,0 1 0,-1 1 0,1-1 0,-1 1 0,0-1 0,0 1 0,0 0 0,-1 1 0,0-1 0,4 8 0,-1 1 0,1 0 0,-2 1 0,0 0 0,-1 0 0,0 1 0,-1-1 0,-1 1 0,0 0 0,-2-1 0,0 21 0,-29 157 0,28-183 0,0 0 0,0-1 0,1 1 0,0 0 0,1-1 0,0 1 0,3 14 0,-3-21 0,0 1 0,1-1 0,-1 1 0,1-1 0,0 0 0,0 0 0,0 0 0,0 0 0,0 0 0,1 0 0,-1-1 0,1 1 0,0-1 0,0 1 0,0-1 0,0 0 0,0 0 0,0 0 0,0-1 0,1 1 0,-1-1 0,6 2 0,1 0 0,0 2 0,0 0 0,-1 0 0,1 0 0,-1 2 0,-1-1 0,1 1 0,-1 0 0,0 0 0,-1 1 0,13 17 0,32 108 0,-50-129 0,0 1 0,0 0 0,-1-1 0,0 1 0,1 0 0,-2 0 0,1 0 0,0 0 0,-1 0 0,0 8 0,4 39 0,-3-51 0,0-1 0,33 8 0,-34-9 0,1 1 0,0 0 0,0 0 0,-1 0 0,1 0 0,0 0 0,-1-1 0,1 1 0,0 0 0,0-1 0,-1 1 0,1 0 0,-1-1 0,1 1 0,0-1 0,-1 1 0,1-1 0,-1 1 0,1-1 0,-1 0 0,1 1 0,-1-1 0,0 0 0,1 1 0,-1-1 0,0 0 0,1 1 0,-1-1 0,0 0 0,0 0 0,0 1 0,0-1 0,1 0 0,-1 0 0,0 1 0,0-1 0,-1 0 0,1-1 0,0 1 0,0 0 0,0 0 0,1-1 0,-1 1 0,0 0 0,0 0 0,1 0 0,-1 0 0,1 0 0,-1-1 0,1 1 0,-1 0 0,1 0 0,0 0 0,0 0 0,-1 0 0,1 1 0,0-1 0,0 0 0,0 0 0,0 0 0,0 1 0,0-1 0,0 1 0,0-1 0,0 0 0,0 1 0,2-1 0,39-6 0,-12 2 0,-20-1 0,8-3 0,1 0 0,0 2 0,25-8 0,91-17 0,-118 25 0,11-5 0,-27 12 0,-1 0 0,1 0 0,0 0 0,-1 0 0,1-1 0,-1 1 0,1 0 0,0 0 0,-1 0 0,1 1 0,-1-1 0,1 0 0,0 0 0,-1 0 0,1 0 0,-1 0 0,1 1 0,-1-1 0,1 0 0,-1 1 0,1-1 0,-1 0 0,1 1 0,-1-1 0,1 0 0,-1 1 0,0-1 0,1 1 0,-1-1 0,0 1 0,1-1 0,-1 1 0,0-1 0,1 1 0,-1-1 0,0 1 0,0 0 0,0 0 0,12 39 0,29 69 0,0-3 0,40 111 0,-73-184 0,-1 1 0,3 65 0,2 14 0,46 197 0,-51-276 0,1 0 0,2-1 0,1-1 0,20 41 0,-30-71 0,0 0 0,0 0 0,0 0 0,0 0 0,0 0 0,0 1 0,-1-1 0,1 0 0,-1 1 0,1-1 0,-1 1 0,0-1 0,0 1 0,0-1 0,0 0 0,0 1 0,-1-1 0,0 4 0,0-4 0,0-1 0,0 1 0,0-1 0,0 0 0,-1 0 0,1 1 0,0-1 0,0 0 0,-1 0 0,1 0 0,-1 0 0,1 0 0,-1-1 0,1 1 0,-1 0 0,1-1 0,-1 1 0,0-1 0,1 0 0,-1 1 0,0-1 0,1 0 0,-1 0 0,0 0 0,-1 0 0,-37 1 0,1 3 0,-1 1 0,-47 12 0,82-16 0,1 0 0,0 0 0,-1 0 0,1 0 0,0 1 0,0 0 0,0 0 0,0 0 0,1 0 0,-1 1 0,0-1 0,1 1 0,0 0 0,-1 0 0,1 0 0,1 1 0,-1-1 0,0 1 0,1-1 0,0 1 0,-1 0 0,2 0 0,-1 0 0,0 0 0,1 0 0,0 0 0,0 1 0,0-1 0,0 0 0,1 1 0,-1-1 0,1 1 0,0-1 0,1 0 0,-1 1 0,1-1 0,0 0 0,2 9 0,3 0 0,0 1 0,1-1 0,0-1 0,1 1 0,0-1 0,1 0 0,0-1 0,18 17 0,9 5 0,-25-24 0,-1 0 0,0 0 0,-1 1 0,0 0 0,0 1 0,-1 0 0,-1 1 0,0-1 0,9 21 0,-6-12 0,0 1 0,2-2 0,0 0 0,1 0 0,1-1 0,16 17 0,-6-12 0,-18-19 0,-1 1 0,1 0 0,-1 0 0,0 0 0,-1 0 0,1 1 0,-1 0 0,0 0 0,5 11 0,-9-15 0,0-1 0,0 1 0,0 0 0,0-1 0,0 1 0,0 0 0,-1-1 0,1 1 0,-1 0 0,1-1 0,-1 1 0,1-1 0,-1 1 0,0-1 0,0 1 0,0-1 0,0 0 0,0 1 0,0-1 0,0 0 0,0 0 0,-1 1 0,1-1 0,0 0 0,-1 0 0,1-1 0,-1 1 0,1 0 0,-1 0 0,1-1 0,-1 1 0,-2 0 0,-64 20 0,52-17 0,-45 10 0,0-2 0,-78 5 0,-129-4 0,181-11 0,-372-9 0,254 1 0,10 6 0,-69-2 0,214-3 0,-79-19 0,83 14 0,-1 2 0,-49-2 0,33 12 0,47-1 0,1 0 0,-1-1 0,0 0 0,1-1 0,-1-1 0,-26-7 0,41 9-42,0 0 1,0 0-1,1 0 1,-1 0-1,0 0 0,1 0 1,-1-1-1,0 1 0,0 0 1,1-1-1,-1 1 1,1 0-1,-1-1 0,0 1 1,1-1-1,-1 1 1,1-1-1,-1 1 0,1-1 1,-1 1-1,1-1 0,-1 0 1,1 1-1,0-1 1,-1 0-1,1 1 0,0-1 1,-1 0-1,1 0 1,0 1-1,0-1 0,0 0 1,0 1-1,0-1 0,0 0 1,0 0-1,0 1 1,0-1-1,0 0 0,0 0 1,0 1-1,1-1 1,-1 0-1,0 1 0,0-1 1,1 0-1,-1 1 0,1-1 1,-1 0-1,0 1 1,1-1-1,-1 1 0,1-1 1,-1 0-1,1 1 1,0 0-1,-1-1 0,2 0 1,41-28-6199,-37 26 4541,23-15-8791</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48.450"/>
    </inkml:context>
    <inkml:brush xml:id="br0">
      <inkml:brushProperty name="width" value="0.025" units="cm"/>
      <inkml:brushProperty name="height" value="0.025" units="cm"/>
    </inkml:brush>
  </inkml:definitions>
  <inkml:trace contextRef="#ctx0" brushRef="#br0">1 1 17585,'0'0'5221,"15"50"-4228,-2-21-65,-3 3-351,2 1-417,-3 3-64,0-2-512,-1-1-865,-4-4-769,-4-6-1410,0-4-2978</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48.794"/>
    </inkml:context>
    <inkml:brush xml:id="br0">
      <inkml:brushProperty name="width" value="0.025" units="cm"/>
      <inkml:brushProperty name="height" value="0.025" units="cm"/>
    </inkml:brush>
  </inkml:definitions>
  <inkml:trace contextRef="#ctx0" brushRef="#br0">0 70 14253,'0'0'3043,"4"-9"-507,-3 6-2351,0-1-1,1 1 1,-1 0-1,1 0 1,0 0 0,0 0-1,0 0 1,0 0-1,0 0 1,1 0 0,-1 1-1,1-1 1,0 1-1,0 0 1,0 0-1,0 0 1,0 0 0,0 1-1,0-1 1,0 1-1,1-1 1,-1 1 0,1 0-1,-1 1 1,7-2-1,16 1 381,-1 0 0,0 2 0,1 0 0,-1 2-1,0 1 1,28 8 0,-43-10-529,0 1 0,-1 0 0,1 0 0,-1 1 0,0 1 1,0 0-1,-1 0 0,1 0 0,-1 1 0,-1 0 0,1 1 0,-1-1 0,0 2 0,0-1 0,-1 1 0,0 0 0,0 0 0,6 14 0,-9-16 100,0 1 0,-1 0 0,0 0 0,0-1 0,-1 2 0,0-1 0,0 0 0,-1 0 0,0 0 0,0 0 0,0 0 0,-1 0 0,0 0 0,-1 0 0,1 0 0,-1 0 0,-3 7 0,0-5 15,0 1 0,-1-1 0,0-1-1,0 1 1,-1-1 0,1 0 0,-2-1 0,1 1 0,-1-2 0,-15 11 0,5-6-356,1 0 0,-2-1-1,0-1 1,-39 12-1,40-15-917,-2-1 0,1-1-1,0-1 1,-33 1 0,33-4-6842</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1.144"/>
    </inkml:context>
    <inkml:brush xml:id="br0">
      <inkml:brushProperty name="width" value="0.025" units="cm"/>
      <inkml:brushProperty name="height" value="0.025" units="cm"/>
    </inkml:brush>
  </inkml:definitions>
  <inkml:trace contextRef="#ctx0" brushRef="#br0">15 78 7944,'0'0'1307,"-2"-9"791,0 2-1349,-6-24 942,5 3 3994,4 28-5582,0 0 0,-1-1-1,1 1 1,0 0 0,0-1-1,0 1 1,-1 0 0,1 0-1,0-1 1,0 1 0,0 0-1,0 0 1,0 0-1,-1 0 1,1 0 0,0 1-1,0-1 1,0 0 0,0 0-1,-1 0 1,1 1 0,0-1-1,1 1 1,22 7 877,-16-2-889,0 1 1,0 0 0,0 1 0,-1 0 0,0 0-1,-1 0 1,1 1 0,-2 0 0,1 0 0,-1 1-1,-1-1 1,0 1 0,0 0 0,3 16-1,1 3 38,-2 1-1,-2 0 0,3 56 0,-7 78-298,3-151-2675,7-5-3428,-6-4-181</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2.081"/>
    </inkml:context>
    <inkml:brush xml:id="br0">
      <inkml:brushProperty name="width" value="0.025" units="cm"/>
      <inkml:brushProperty name="height" value="0.025" units="cm"/>
    </inkml:brush>
  </inkml:definitions>
  <inkml:trace contextRef="#ctx0" brushRef="#br0">1 28 2851,'0'0'21353,"1"-6"-20707,-1 5-621,0 0-1,0 1 0,0-1 1,0 0-1,0 0 0,0 1 1,0-1-1,0 0 0,0 0 1,1 1-1,-1-1 0,0 0 1,0 0-1,1 1 0,-1-1 1,0 0-1,1 1 0,-1-1 1,1 1-1,-1-1 0,1 0 1,-1 1-1,1-1 0,-1 1 1,1-1-1,-1 1 0,1-1 1,0 1-1,-1 0 1,1-1-1,0 1 0,-1 0 1,1 0-1,0-1 0,0 1 1,-1 0-1,1 0 0,0 0 1,0 0-1,-1 0 0,2 0 1,3 3 72,-1-1 0,0 1 0,0 0 0,0 1 0,0-1 0,-1 1 0,5 6 0,42 54 1083,-40-48-468,1 0 1,1-1 0,26 25 0,-37-39-740,-1 0 0,1-1 1,0 1-1,0 0 0,-1 0 0,1 0 1,-1 0-1,1 1 0,-1-1 1,1 0-1,-1 0 0,1 0 1,-1 0-1,0 0 0,0 1 1,0-1-1,1 2 0,-5 1-3928,-6-14-2078,4 1 241,3 1-2669</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2.531"/>
    </inkml:context>
    <inkml:brush xml:id="br0">
      <inkml:brushProperty name="width" value="0.025" units="cm"/>
      <inkml:brushProperty name="height" value="0.025" units="cm"/>
    </inkml:brush>
  </inkml:definitions>
  <inkml:trace contextRef="#ctx0" brushRef="#br0">0 34 10730,'0'0'13213,"1"7"-12498,0-3-595,-1 1 1,1-1-1,0 1 1,1-1-1,-1 0 1,1 0-1,0 1 1,0-1-1,0 0 1,0-1-1,1 1 1,0 0-1,-1-1 1,1 1-1,1-1 1,-1 0-1,0 0 1,1 0-1,0-1 1,4 4-1,-8-6-49,0 0 0,0 0 0,0 0 0,0 0 0,1 0 0,-1 0 0,0 0 0,0 0 0,0 0 0,0 0 0,1 0 0,-1 0 0,0 0 0,0 0 0,0 0 0,0 0 0,0 0 0,1 0 0,-1 0 0,0 0 0,0 0 0,0 0 0,0 0 0,0 0 0,1-1 0,-1 1 0,0 0 0,0 0 0,0 0 0,0 0 0,0 0 0,0 0 0,0 0 0,1-1 0,-1 1 0,0 0 0,0 0 0,0 0 0,0 0 0,0 0 0,0 0-1,0-1 1,0 1 0,0 0 0,0 0 0,0 0 0,0 0 0,0-1 0,0 1 0,0 0 0,0 0 0,0 0 0,0 0 0,0 0 0,0-1 0,0 1 0,0 0 0,-2-19 1047,-6-21-822,-2 6 11,4 11-3401,22 35-5490,-8-8 1425</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3.212"/>
    </inkml:context>
    <inkml:brush xml:id="br0">
      <inkml:brushProperty name="width" value="0.025" units="cm"/>
      <inkml:brushProperty name="height" value="0.025" units="cm"/>
    </inkml:brush>
  </inkml:definitions>
  <inkml:trace contextRef="#ctx0" brushRef="#br0">0 156 12332,'0'0'7313,"6"9"-5839,8 16-541,-6-8-582,1-1 0,0 0 0,2-1 0,-1 0 0,2-1 0,17 17 0,-28-30-291,0 0 1,0-1-1,0 1 1,1 0-1,-1-1 1,0 1-1,1-1 1,-1 1 0,0-1-1,1 0 1,-1 1-1,1-1 1,-1 0-1,0 0 1,1 0-1,-1 0 1,1 0 0,-1 0-1,1-1 1,-1 1-1,0 0 1,1-1-1,-1 1 1,0-1-1,1 0 1,-1 1 0,0-1-1,0 0 1,0 0-1,0 1 1,1-1-1,-1 0 1,0 0 0,0 0-1,-1-1 1,1 1-1,0 0 1,0 0-1,0 0 1,-1-1-1,1 1 1,0-2 0,4-8 366,0 0 1,0-1-1,5-21 0,-7 22-507,6-22 477,-2 0 0,6-52-1,6 143-647,-9-11 349,19 68 77,-29-114-157,0 0 1,0 0 0,1 0 0,-1 0 0,0 0-1,0 0 1,1 0 0,-1 0 0,1 0 0,-1-1-1,0 1 1,1 0 0,0 0 0,-1 0-1,1-1 1,-1 1 0,1 0 0,0-1 0,-1 1-1,1-1 1,0 1 0,0-1 0,0 1-1,-1-1 1,1 1 0,2 0 0,-2-2 34,0 1 0,0-1 1,0 1-1,0-1 0,0 0 1,0 0-1,0 1 0,-1-1 1,1 0-1,0 0 0,0 0 1,-1 0-1,1 0 0,-1 0 0,1 0 1,-1 0-1,2-2 0,16-53 1294,-11 16-1347,-2-1 0,-2 0 0,-2-50 0,-1 72 0,0 19-78,0 0 1,0 0-1,0 0 1,0-1-1,0 1 1,0 0-1,0 0 1,0 0-1,0-1 1,0 1-1,0 0 0,0 0 1,0 0-1,0 0 1,0-1-1,0 1 1,0 0-1,0 0 1,0 0-1,1 0 1,-1 0-1,0-1 0,0 1 1,0 0-1,0 0 1,0 0-1,1 0 1,-1 0-1,0 0 1,0 0-1,0 0 1,0 0-1,1-1 0,-1 1 1,0 0-1,0 0 1,0 0-1,0 0 1,1 0-1,-1 0 1,0 0-1,0 0 1,0 0-1,0 0 0,1 0 1,-1 0-1,0 1 1,0-1-1,0 0 1,0 0-1,1 0 1,-1 0-1,0 0 0,0 0 1,0 0-1,0 0 1,1 0-1,-1 1 1,0-1-1,0 0 1,0 0-1,12 10-8720,-10-8 6528,3 2-6101</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3.634"/>
    </inkml:context>
    <inkml:brush xml:id="br0">
      <inkml:brushProperty name="width" value="0.025" units="cm"/>
      <inkml:brushProperty name="height" value="0.025" units="cm"/>
    </inkml:brush>
  </inkml:definitions>
  <inkml:trace contextRef="#ctx0" brushRef="#br0">3 49 18481,'0'0'5125,"0"12"-4756,-1 27 50,-1 11-1,7 57-1,-5-106-421,-1 0 0,1-1 0,0 1 0,0 0 0,0-1 0,0 1 0,0 0 0,1-1 0,-1 1 0,0 0 0,0-1 0,0 1 0,1 0 0,-1-1 0,0 1 0,0 0 0,1-1 0,-1 1 0,1-1 0,-1 1 0,0-1 0,1 1 0,-1-1 0,1 1 0,-1-1 0,1 1 0,0-1 0,-1 0 0,1 1 0,-1-1 0,1 0 0,0 0 0,0 1 0,1-2-18,-1 1 0,1-1 0,-1 1 0,0-1 0,1 0-1,-1 0 1,0 0 0,0 0 0,0 0 0,0 0 0,0 0 0,0 0 0,2-3-1,26-44-1527,-10 6-664,21-62-8843,-27 37 14350,-12 75 823,-2 24-3224,-2 52 1163,0 61 3294,3-145-5346,0 0 0,0 1 0,0-1-1,0 0 1,0 1 0,0-1 0,0 0 0,0 0 0,1 1 0,-1-1 0,0 0 0,0 1-1,0-1 1,0 0 0,0 0 0,1 0 0,-1 1 0,0-1 0,0 0 0,0 0-1,1 1 1,-1-1 0,0 0 0,0 0 0,1 0 0,-1 0 0,0 0 0,1 1 0,-1-1-1,0 0 1,0 0 0,1 0 0,-1 0 0,0 0 0,1 0 0,-1 0 0,0 0 0,1 0-1,-1 0 1,0 0 0,0 0 0,1 0 0,-1 0 0,0 0 0,1 0 0,-1-1-1,0 1 1,0 0 0,1 0 0,-1 0 0,0 0 0,0-1 0,1 1 0,-1 0 0,0 0-1,0 0 1,0-1 0,1 1 0,-1 0 0,0 0 0,0-1 0,0 1 0,0 0-1,1-1 1,-1 1 0,0 0 0,0-1 0,14-19-1779,-12-10-5906,-3 14 2039</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3.993"/>
    </inkml:context>
    <inkml:brush xml:id="br0">
      <inkml:brushProperty name="width" value="0.025" units="cm"/>
      <inkml:brushProperty name="height" value="0.025" units="cm"/>
    </inkml:brush>
  </inkml:definitions>
  <inkml:trace contextRef="#ctx0" brushRef="#br0">1 50 15503,'0'0'11242,"52"1"-11050,-22-10-192,3 0-352,1 2-1730,-1-2-1025,-2 1-1217,-6 0-4452</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4.335"/>
    </inkml:context>
    <inkml:brush xml:id="br0">
      <inkml:brushProperty name="width" value="0.025" units="cm"/>
      <inkml:brushProperty name="height" value="0.025" units="cm"/>
    </inkml:brush>
  </inkml:definitions>
  <inkml:trace contextRef="#ctx0" brushRef="#br0">5 34 15471,'0'0'3849,"-1"11"-2114,-1 15 79,1 48 0,1-65-1411,1 0 0,0 0 0,0 0 0,1-1 0,0 1 0,1 0 0,0-1 0,0 1 0,1-1 0,8 14 0,-11-21-356,0 0 0,0 1 0,0-1 0,0 0 0,0 0 0,1 0 0,-1 0 0,0 0 0,1 0 0,-1 0 1,1 0-1,-1 0 0,1-1 0,-1 1 0,1-1 0,0 1 0,-1-1 0,1 1 0,-1-1 0,1 0 0,0 0 1,-1 0-1,1 0 0,0 0 0,-1 0 0,1-1 0,0 1 0,-1 0 0,1-1 0,0 1 0,-1-1 0,1 0 1,-1 1-1,1-1 0,-1 0 0,0 0 0,1 0 0,-1 0 0,0 0 0,1 0 0,-1-1 0,1-1 1,5-4 196,0-1 0,0 0 1,-1 0-1,-1 0 0,8-15 1,-3 5-238,-1 0 1,-1-1-1,-1-1 0,0 1 1,-2-1-1,0 0 0,3-38 1</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5.448"/>
    </inkml:context>
    <inkml:brush xml:id="br0">
      <inkml:brushProperty name="width" value="0.025" units="cm"/>
      <inkml:brushProperty name="height" value="0.025" units="cm"/>
    </inkml:brush>
  </inkml:definitions>
  <inkml:trace contextRef="#ctx0" brushRef="#br0">3577 56 14638,'-17'-5'192,"-31"-8"-256,-1 2 0,-80-7 0,-163 9-5944,-2 14 11920,201 1-5807,0 4 1,1 4 0,0 4-1,1 4 1,-144 56-1,133-35-117,1 4-1,3 5 1,3 4-1,-128 97 1,101-56 357,4 6 0,4 4 0,6 5-1,4 5 1,6 4 0,5 5 0,5 3 0,6 4 0,-92 206 0,101-172-322,8 3 1,-55 227-1,96-294-20,5 1-1,4 1 1,5 0-1,4 1 1,12 143-1,3-176 26,3-1 0,4-1 0,2-1 0,4 0-1,3-1 1,2-2 0,60 104 0,-28-71 17,5-3 0,4-3 0,4-3 0,89 86 0,-98-115-40,3-2-1,2-3 1,3-4-1,84 49 0,-91-66 23,2-2 0,1-4-1,2-2 1,1-4-1,96 21 1,-43-23 1209,209 12 1,127-28 929,-313-9-1986,0-7-1,0-6 1,-2-7 0,201-58-1,-231 45-116,-1-5 0,-3-4 0,-1-6 0,-3-4 0,182-126 0,-157 78 127,-5-4 0,-4-7 0,-5-4 1,-6-6-1,-5-4 0,-6-4 0,130-228 0,-171 253-167,-4-2 0,-6-3 0,-4-2 0,-6-1 0,-4-2 0,26-163 0,-50 200 1,-2 0 0,-5-1-1,-2 0 1,-5 0 0,-2 0-1,-5 0 1,-2 1 0,-5 1 0,-3 1-1,-45-117 1,24 101 1,-5 1 1,-4 3-1,-4 2 0,-3 2 1,-5 3-1,-2 3 1,-147-140-1,164 180-207,-2 2-1,-1 1 1,-2 4 0,-1 1 0,-1 3 0,-2 2-1,-102-34 1,90 41-1054,1 4 1,-2 2-1,-125-8 0,-15 16-5106,0 6-8029</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5.943"/>
    </inkml:context>
    <inkml:brush xml:id="br0">
      <inkml:brushProperty name="width" value="0.025" units="cm"/>
      <inkml:brushProperty name="height" value="0.025" units="cm"/>
    </inkml:brush>
  </inkml:definitions>
  <inkml:trace contextRef="#ctx0" brushRef="#br0">1 9 15439,'8'-8'2530,"-1"8"-1249,2 1 161,4 21-385,5 9-481,2 9-224,6 4-223,4 2-1,6-2-96,5-2-1794,4-8-1313,8-7-2690</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6.282"/>
    </inkml:context>
    <inkml:brush xml:id="br0">
      <inkml:brushProperty name="width" value="0.025" units="cm"/>
      <inkml:brushProperty name="height" value="0.025" units="cm"/>
    </inkml:brush>
  </inkml:definitions>
  <inkml:trace contextRef="#ctx0" brushRef="#br0">0 1 13068,'0'0'833,"0"49"2050,2-19-1250,4 0-287,-1 1 479,2 2-479,1-2-930,2-4-288,0-4-64,8-6-32,6-5 0,6-6-1249,1-6-2626,-3 0-4742</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6.639"/>
    </inkml:context>
    <inkml:brush xml:id="br0">
      <inkml:brushProperty name="width" value="0.025" units="cm"/>
      <inkml:brushProperty name="height" value="0.025" units="cm"/>
    </inkml:brush>
  </inkml:definitions>
  <inkml:trace contextRef="#ctx0" brushRef="#br0">1 566 21492,'0'0'5638,"65"-82"-4645,-19 36-673,15-7-32,15-7 321,10-7-481,12-1-96,3 1-384,-2 4-2083,-9 4-4964</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6.969"/>
    </inkml:context>
    <inkml:brush xml:id="br0">
      <inkml:brushProperty name="width" value="0.025" units="cm"/>
      <inkml:brushProperty name="height" value="0.025" units="cm"/>
    </inkml:brush>
  </inkml:definitions>
  <inkml:trace contextRef="#ctx0" brushRef="#br0">111 230 11755,'0'0'1057</inkml:trace>
  <inkml:trace contextRef="#ctx0" brushRef="#br0" timeOffset="1">0 352 19538,'0'0'4389,"76"-49"-4101,-21 9-96,15-9-128,10-5 0,6 4 0,-5 1-96,-7 12-2818,-16 13-3717</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7.342"/>
    </inkml:context>
    <inkml:brush xml:id="br0">
      <inkml:brushProperty name="width" value="0.025" units="cm"/>
      <inkml:brushProperty name="height" value="0.025" units="cm"/>
    </inkml:brush>
  </inkml:definitions>
  <inkml:trace contextRef="#ctx0" brushRef="#br0">84 95 22293,'0'0'1762,"66"-7"-1506,-20-9 32,9-5-31,5-1-193,3 6-385,-4 6-1697,-8 8-1121,-7 2-704,-12 7-5030</inkml:trace>
  <inkml:trace contextRef="#ctx0" brushRef="#br0" timeOffset="1">0 1278 19282,'0'0'2915,"25"67"-2531,-7-29-256,4 0 1,4-1-65,0-1-160,0 0-1858,-6-2-1538,-7 2-2786</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7.669"/>
    </inkml:context>
    <inkml:brush xml:id="br0">
      <inkml:brushProperty name="width" value="0.025" units="cm"/>
      <inkml:brushProperty name="height" value="0.025" units="cm"/>
    </inkml:brush>
  </inkml:definitions>
  <inkml:trace contextRef="#ctx0" brushRef="#br0">1 1 16271,'2'53'5606,"5"0"-4485,7 0-865,2-3-96,1-1-96,-1-5-96,-2-3-1217,-6 0-1474,-8-5-2273,0 0-7240</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7.996"/>
    </inkml:context>
    <inkml:brush xml:id="br0">
      <inkml:brushProperty name="width" value="0.025" units="cm"/>
      <inkml:brushProperty name="height" value="0.025" units="cm"/>
    </inkml:brush>
  </inkml:definitions>
  <inkml:trace contextRef="#ctx0" brushRef="#br0">138 1 23446,'0'0'0,"-54"94"-32,34-40 0,7-5-993,5-4-1025,-4-3-384,-1-4-993,-5-10-2563</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8.337"/>
    </inkml:context>
    <inkml:brush xml:id="br0">
      <inkml:brushProperty name="width" value="0.025" units="cm"/>
      <inkml:brushProperty name="height" value="0.025" units="cm"/>
    </inkml:brush>
  </inkml:definitions>
  <inkml:trace contextRef="#ctx0" brushRef="#br0">816 335 15182,'0'0'-256,"-60"11"288,32 1 0,3 3-32,2 4-32,0 7 0,2 3 64,-5 1-32,6-5 0,0-4 0,-1-7 0,-3-14-1057,-1 0-1601,-5-22-1442</inkml:trace>
  <inkml:trace contextRef="#ctx0" brushRef="#br0" timeOffset="1">8 248 16944,'0'0'4292,"-7"-67"-4292,29 31 0,2 1-320,1-3-1282,-7 2-1857,-6 1-2819</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8.681"/>
    </inkml:context>
    <inkml:brush xml:id="br0">
      <inkml:brushProperty name="width" value="0.025" units="cm"/>
      <inkml:brushProperty name="height" value="0.025" units="cm"/>
    </inkml:brush>
  </inkml:definitions>
  <inkml:trace contextRef="#ctx0" brushRef="#br0">7 361 15599,'0'0'929,"-7"-77"-97,15 39-31,9-3-673,6-4-96,3 1-544,-3 2-769,-6 2-2211,-8 7-2722</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9.038"/>
    </inkml:context>
    <inkml:brush xml:id="br0">
      <inkml:brushProperty name="width" value="0.025" units="cm"/>
      <inkml:brushProperty name="height" value="0.025" units="cm"/>
    </inkml:brush>
  </inkml:definitions>
  <inkml:trace contextRef="#ctx0" brushRef="#br0">388 1080 11755,'0'0'6438,"23"-74"-6117,13 17-225,4-7-64,5-4-449,-8 1-2594,-10 4-2370</inkml:trace>
  <inkml:trace contextRef="#ctx0" brushRef="#br0" timeOffset="1">0 236 14606,'0'0'1249,"13"-73"-640,14 42-545,3-1-32,3 1-1089,-4-4-2242,-6 1-2339</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9.364"/>
    </inkml:context>
    <inkml:brush xml:id="br0">
      <inkml:brushProperty name="width" value="0.025" units="cm"/>
      <inkml:brushProperty name="height" value="0.025" units="cm"/>
    </inkml:brush>
  </inkml:definitions>
  <inkml:trace contextRef="#ctx0" brushRef="#br0">0 0 13293,'0'0'960,"54"9"-799,-22 9-33,5 0-64,2 0-32,0-6-3235,-7-6-3203</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29:59.724"/>
    </inkml:context>
    <inkml:brush xml:id="br0">
      <inkml:brushProperty name="width" value="0.025" units="cm"/>
      <inkml:brushProperty name="height" value="0.025" units="cm"/>
    </inkml:brush>
  </inkml:definitions>
  <inkml:trace contextRef="#ctx0" brushRef="#br0">1 0 4869,'0'0'11178,"65"69"-11178,-35-11 192,13 9-64,11 1-160,10-5-1857,6-4-1122,2-10-480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1.358"/>
    </inkml:context>
    <inkml:brush xml:id="br0">
      <inkml:brushProperty name="width" value="0.025" units="cm"/>
      <inkml:brushProperty name="height" value="0.025" units="cm"/>
    </inkml:brush>
  </inkml:definitions>
  <inkml:trace contextRef="#ctx0" brushRef="#br0">57 1 15855,'0'0'6849,"2"12"-5578,1 19-500,-1 1 0,-1-1 1,-4 41-1,-18 84-172,-19 220-333,39-343-2293,1-27-1919</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1.686"/>
    </inkml:context>
    <inkml:brush xml:id="br0">
      <inkml:brushProperty name="width" value="0.025" units="cm"/>
      <inkml:brushProperty name="height" value="0.025" units="cm"/>
    </inkml:brush>
  </inkml:definitions>
  <inkml:trace contextRef="#ctx0" brushRef="#br0">0 649 16367,'0'0'4261,"15"-10"-2057,251-162 2789,44-27-3991,-221 147-947,-34 21-21,-1-1 1,-1-4-1,85-74 0,-138 110-218,0 0-1,0 0 0,0 0 1,-1 0-1,1 0 0,0-1 1,0 1-1,0 0 0,0 0 0,-1 0 1,1 0-1,0 0 0,0 0 1,0-1-1,0 1 0,0 0 0,-1 0 1,1 0-1,0 0 0,0-1 1,0 1-1,0 0 0,0 0 0,0 0 1,0 0-1,0-1 0,0 1 1,0 0-1,0 0 0,0 0 1,0-1-1,0 1 0,0 0 0,0 0 1,0 0-1,0-1 0,0 1 1,0 0-1,0-1 0,-19 5-5463</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2.016"/>
    </inkml:context>
    <inkml:brush xml:id="br0">
      <inkml:brushProperty name="width" value="0.025" units="cm"/>
      <inkml:brushProperty name="height" value="0.025" units="cm"/>
    </inkml:brush>
  </inkml:definitions>
  <inkml:trace contextRef="#ctx0" brushRef="#br0">0 0 16944,'0'0'7431,"14"10"-5429,186 94 2392,-112-62-4021,-60-28-371,-1 2 0,0 1 0,-1 1 1,46 40-1,-56-42-623,-1 0 1,-1 1 0,-1 1-1,19 30 1,-24-32-559,26 39-2403,-6-25-4416,-14-21-2267</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2.823"/>
    </inkml:context>
    <inkml:brush xml:id="br0">
      <inkml:brushProperty name="width" value="0.025" units="cm"/>
      <inkml:brushProperty name="height" value="0.025" units="cm"/>
    </inkml:brush>
  </inkml:definitions>
  <inkml:trace contextRef="#ctx0" brushRef="#br0">242 17 3523,'0'0'7608,"-10"-3"-4144,0 0-2685,-1 0-1,0 0 0,0 1 1,-16-1-1,22 3-574,0 0-1,0 0 0,0 1 0,1-1 0,-1 1 0,0 0 1,0 0-1,0 1 0,0 0 0,1-1 0,-1 1 1,1 1-1,0-1 0,-8 6 0,4 0 18,0 0 0,1 0 0,0 1 0,0 0 0,1 0 0,0 0 0,1 1 0,-8 18-1,10-21-73,0 0-1,1 0 1,0 0-1,0 0 1,0 1-1,1-1 1,0 1-1,1-1 1,0 1-1,0-1 1,0 1-1,1-1 0,0 1 1,2 6-1,0-10-113,-1 0 0,0-1 0,1 0 0,0 0 0,0 0 0,0 0 0,0 0 0,0 0 0,1-1-1,-1 0 1,1 1 0,-1-1 0,1-1 0,0 1 0,0 0 0,0-1 0,0 0 0,0 0 0,0 0 0,0 0-1,0-1 1,0 0 0,6 0 0,7 1 146,-1 0-1,1-2 0,0 0 1,25-5-1,-35 4-152,-1-1 1,1 1-1,-1-1 0,0 0 1,0 0-1,0-1 0,-1 0 1,1 0-1,-1 0 0,0-1 1,0 1-1,0-1 0,0-1 1,-1 1-1,0-1 0,0 1 1,-1-1-1,5-10 0,-6 12-25,0 0 0,-1 0 0,1 0-1,-1 0 1,0 0 0,0-1 0,0 1-1,-1-1 1,1 1 0,-1 0 0,0-1-1,0 1 1,-1-1 0,1 1 0,-1 0-1,0-1 1,0 1 0,-1 0 0,1 0-1,-1 0 1,0 0 0,0 0 0,0 0 0,0 0-1,-1 1 1,0-1 0,0 1 0,0 0-1,-5-5 1,5 6-199,0-1 0,-1 1 0,1 0 0,-1 0 0,0 1 0,0-1 0,1 1-1,-1-1 1,0 1 0,0 0 0,0 1 0,-1-1 0,1 1 0,0 0 0,0 0 0,0 0 0,0 0 0,-6 2 0,7-2-166,0 1 1,0 0 0,1 0-1,-1 0 1,0 1 0,0-1-1,1 1 1,-1-1 0,1 1-1,0 0 1,-1 0 0,1 0-1,0 0 1,0 1 0,0-1-1,-2 4 1,-7 16-4938</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3.315"/>
    </inkml:context>
    <inkml:brush xml:id="br0">
      <inkml:brushProperty name="width" value="0.025" units="cm"/>
      <inkml:brushProperty name="height" value="0.025" units="cm"/>
    </inkml:brush>
  </inkml:definitions>
  <inkml:trace contextRef="#ctx0" brushRef="#br0">198 140 4132,'-10'-1'8766,"5"1"-8352,-2-1-72,0 0 0,0 0 0,0 1 1,0 0-1,0 0 0,0 1 0,0 0 0,0 0 0,0 1 0,0 0 0,1 0 0,-1 0 0,1 1 0,-1 0 0,1 0 0,0 1 0,0 0 0,-8 6 0,9-3-73,-1 0 0,1 0 1,0 0-1,1 0 1,0 1-1,0 0 0,-5 14 1,8-20-231,0 0 1,1 0 0,-1 0-1,0 0 1,1-1-1,-1 1 1,1 0 0,0 0-1,0 0 1,-1 0-1,1 0 1,1 0 0,-1 0-1,0 0 1,0 0-1,1 0 1,-1 0 0,1 0-1,0 0 1,-1-1-1,1 1 1,0 0 0,0 0-1,0-1 1,0 1-1,0 0 1,1-1 0,-1 0-1,0 1 1,1-1-1,-1 0 1,1 1 0,0-1-1,-1 0 1,1 0-1,0 0 1,0 0 0,3 1-1,5 0 114,0-1 0,0 1 1,0-1-1,0-1 0,0 0 0,0-1 0,-1 1 0,1-2 0,0 0 0,0 0 0,0 0 1,-1-1-1,10-5 0,-8 3 106,1 0 0,-1-1 1,-1 0-1,1-1 1,-1 0-1,-1-1 0,1 0 1,-1 0-1,-1-1 1,10-11-1,-16 17-256,0 0 0,1 0 0,-1-1 0,0 1 0,0 0-1,-1-1 1,1 0 0,-1 1 0,0-1 0,0 0 0,0 1 0,0-1 0,-1 0 0,1 0 0,-1 0 0,0 0-1,0 0 1,0 1 0,-1-1 0,0 0 0,1 0 0,-1 0 0,-1 1 0,1-1 0,0 0 0,-4-5 0,-2-1-1108,0 1 0,-1-1 0,0 2 0,0-1 0,-1 1 0,0 0 1,-13-8-1,-19-12-8200</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3.781"/>
    </inkml:context>
    <inkml:brush xml:id="br0">
      <inkml:brushProperty name="width" value="0.025" units="cm"/>
      <inkml:brushProperty name="height" value="0.025" units="cm"/>
    </inkml:brush>
  </inkml:definitions>
  <inkml:trace contextRef="#ctx0" brushRef="#br0">357 56 14157,'-11'-2'577,"-15"-5"356,-1 2 1,-1 1-1,1 1 1,-47 1-1,64 3-787,-1 0-1,1 0 1,0 1 0,0 1-1,0 0 1,0 0 0,-13 7-1,18-8-80,0 1-1,0 0 1,1 0 0,-1 1-1,1 0 1,0 0-1,0 0 1,0 0 0,0 0-1,1 1 1,0-1-1,0 1 1,0 0-1,-4 9 1,6-12-44,0 0 0,0 0-1,0 0 1,1 1 0,-1-1 0,0 0-1,1 1 1,-1-1 0,1 1 0,0-1 0,0 1-1,0-1 1,0 0 0,1 1 0,-1-1-1,0 1 1,1-1 0,0 0 0,-1 1-1,1-1 1,0 0 0,0 0 0,3 4 0,-2-4-4,1 1 0,0-1 0,0 0 0,0 0 0,0 0 0,1 0 0,-1 0 0,0-1 0,1 1 0,-1-1 0,1 0 0,-1 0 0,8 1 0,8 0 67,1-1 0,-1 0 1,1-2-1,34-5 0,-29 2 121,0-2 0,0-1-1,0-1 1,-1-1 0,0-1-1,-1-1 1,0-2 0,35-23-1,-55 33-228,0 1 0,0-1-1,1 1 1,-1-1-1,-1 0 1,1 0 0,0-1-1,-1 1 1,0 0 0,0-1-1,0 0 1,0 1 0,0-1-1,-1 0 1,1 0 0,-1 0-1,0 0 1,0 0 0,-1 0-1,1 0 1,-1 0 0,0 0-1,0 0 1,-1-6 0,1 10-153,-1-1 0,1 0 0,-1 1 0,1-1 0,-1 1 0,1-1 0,-1 1 0,1-1 0,-1 1 0,0 0 0,1-1 0,-1 1 0,1 0 0,-1-1 0,0 1 0,1 0 0,-1 0 0,0 0 0,0-1 0,1 1 0,-2 0 0,-4 3-4503,3 5-327</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4.140"/>
    </inkml:context>
    <inkml:brush xml:id="br0">
      <inkml:brushProperty name="width" value="0.025" units="cm"/>
      <inkml:brushProperty name="height" value="0.025" units="cm"/>
    </inkml:brush>
  </inkml:definitions>
  <inkml:trace contextRef="#ctx0" brushRef="#br0">389 126 15855,'-9'-9'1890,"0"0"-1438,0 1 0,0 0 1,-1 1-1,0 0 0,0 0 0,-1 1 0,1 0 1,-1 1-1,-1 1 0,1-1 0,-1 2 1,0-1-1,-22-2 0,23 6-347,0 1-1,0 0 1,0 1-1,0 0 1,0 0 0,1 1-1,-1 1 1,1 0-1,0 0 1,0 1 0,0 0-1,-9 7 1,14-9-54,0 0 0,1 0 0,0 1 0,-1 0 0,1-1 0,1 1 0,-1 1 0,0-1 0,1 1 0,0-1 0,0 1 0,0 0 0,1 0 0,0 0 0,0 0 0,0 0-1,0 1 1,1-1 0,0 1 0,0-1 0,1 1 0,-1-1 0,1 1 0,0-1 0,2 11 0,-1-13-36,0 0 0,0-1-1,0 1 1,1 0 0,-1-1-1,1 1 1,0-1 0,-1 1-1,1-1 1,0 0 0,0 1 0,1-1-1,-1 0 1,0-1 0,1 1-1,-1 0 1,1-1 0,0 1-1,-1-1 1,1 0 0,0 0-1,0 0 1,0 0 0,0-1-1,5 2 1,9 0 78,0 0 0,0-1-1,23-1 1,-22 0-8,-6-1 46,1 0 0,-1 0 0,0-2 0,1 1 0,-1-1 0,0-1 0,-1 0 0,1-1 0,21-12 0,-29 15-109,-1 0 1,1 0 0,-1 0-1,0-1 1,0 1-1,0-1 1,0 0 0,0 0-1,-1 0 1,1 0 0,-1 0-1,0-1 1,0 1 0,0-1-1,0 0 1,0 1 0,-1-1-1,0 0 1,0 0 0,0 0-1,0 0 1,-1 0 0,1 0-1,-1 0 1,0 0 0,0 0-1,0 0 1,-1 0 0,0 0-1,1 0 1,-1 1 0,-1-1-1,1 0 1,-1 0-1,-1-3 1,-2-1-652,-1 1-1,1 0 1,-1 1 0,0 0-1,-1 0 1,0 0 0,0 0-1,-11-6 1,-31-19-6039</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4.668"/>
    </inkml:context>
    <inkml:brush xml:id="br0">
      <inkml:brushProperty name="width" value="0.025" units="cm"/>
      <inkml:brushProperty name="height" value="0.025" units="cm"/>
    </inkml:brush>
  </inkml:definitions>
  <inkml:trace contextRef="#ctx0" brushRef="#br0">854 202 11018,'-5'-8'652,"0"1"-254,-1 0 1,1 1-1,-1 0 0,0 0 1,0 0-1,-1 1 1,0 0-1,0 0 0,0 1 1,0-1-1,-1 2 1,0-1-1,0 1 0,0 0 1,0 1-1,0 0 1,0 0-1,-11 0 1,-11 0 105,0 1 0,0 2 0,0 1 0,0 2 1,1 0-1,-1 2 0,-48 17 0,33-6-88,0 2 0,1 1 0,1 3-1,-39 28 1,65-40-264,0 2-1,1 0 1,1 0 0,0 2-1,1 0 1,-15 20 0,25-30-135,0 0 0,0 0 0,1 1 0,0 0 1,0 0-1,0 0 0,1 0 0,0 0 0,0 1 0,0-1 0,1 0 1,0 1-1,0-1 0,1 1 0,0 0 0,0-1 0,0 1 0,1-1 1,0 1-1,0-1 0,1 1 0,0-1 0,3 8 0,-1-8-11,0 0-1,0 0 1,1-1-1,-1 1 0,1-1 1,1 0-1,-1-1 1,1 1-1,0-1 0,0 0 1,0 0-1,0-1 0,1 0 1,-1 0-1,1 0 1,0-1-1,11 2 0,10 2 31,0-1 0,1-1 0,31 0 0,7-4 44,0-3 1,0-2-1,-1-4 1,0-3 0,-1-2-1,0-3 1,-1-3-1,-1-3 1,77-40 0,-118 52 246,0-1 1,-1-1 0,0-2-1,-1 0 1,-1 0-1,32-34 1,-46 43-246,-1 1 0,1-1 0,-1 1 0,0-1 0,0-1 0,-1 1 0,1 0 0,-1-1 1,-1 0-1,1 1 0,-1-1 0,-1 0 0,1 0 0,-1 0 0,0-1 0,-1 1 0,1 0 0,-2 0 0,1 0 0,-1-1 0,0 1 0,0 0 0,-1 0 0,0 0 1,0 0-1,-1 1 0,-6-14 0,2 10-69,-1 0 0,0 0 0,-1 0 0,1 1 0,-2 0 0,1 1 0,-1 0 0,-1 0 0,1 1 0,-1 1 0,-1 0 1,1 0-1,-1 1 0,0 1 0,0 0 0,-19-4 0,-7 0-39,1 2-1,-2 2 1,1 1 0,-48 2-1,61 3 0,0 0-1,0 1 1,-47 14-1,-18 17-3214,70-25-1023,13-8-2574</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5.423"/>
    </inkml:context>
    <inkml:brush xml:id="br0">
      <inkml:brushProperty name="width" value="0.025" units="cm"/>
      <inkml:brushProperty name="height" value="0.025" units="cm"/>
    </inkml:brush>
  </inkml:definitions>
  <inkml:trace contextRef="#ctx0" brushRef="#br0">132 1 15407,'0'0'896,"-8"49"-95,-9-5 929,0 10-321,-1 9-288,0 9-128,2 2-288,2 4-321,2-1-320,5-3 0,3-1 64,4-8-128,0-6-384,0-8-96,8-7-609,4-11-1378,1-12-2209,0-12-7015</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5.907"/>
    </inkml:context>
    <inkml:brush xml:id="br0">
      <inkml:brushProperty name="width" value="0.025" units="cm"/>
      <inkml:brushProperty name="height" value="0.025" units="cm"/>
    </inkml:brush>
  </inkml:definitions>
  <inkml:trace contextRef="#ctx0" brushRef="#br0">160 802 11691,'-12'7'1329,"-4"1"-817,-2 1 591,0 1-1,0 1 1,1 1-1,0 0 1,-25 24-1,40-29-619,11-10-171,13-8 468,203-155 3880,-47 31-3293,6 18-1138,4 9 1,280-118 0,-398 198-403,53-25-1168,-109 45-149,0 0 0,0-1 0,13-11 0,-17 7-4393,-9 5-2952</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6.280"/>
    </inkml:context>
    <inkml:brush xml:id="br0">
      <inkml:brushProperty name="width" value="0.025" units="cm"/>
      <inkml:brushProperty name="height" value="0.025" units="cm"/>
    </inkml:brush>
  </inkml:definitions>
  <inkml:trace contextRef="#ctx0" brushRef="#br0">44 95 12204,'0'0'3806,"-7"-10"-1270,-22-35-134,28 45-2296,1-1-1,-1 0 1,0 1 0,1-1-1,-1 0 1,1 0 0,-1 1 0,1-1-1,-1 0 1,1 0 0,-1 0-1,1 0 1,0 0 0,0 0 0,-1 0-1,1 1 1,0-1 0,0 0-1,0 0 1,0 0 0,0 0 0,0 0-1,0 0 1,1 0 0,-1 0 0,0 0-1,0 0 1,1 0 0,-1 0-1,1 1 1,-1-1 0,0 0 0,1 0-1,0 0 1,-1 1 0,1-1-1,-1 0 1,1 1 0,0-1 0,0 0-1,-1 1 1,1-1 0,0 1-1,0-1 1,0 1 0,0-1 0,-1 1-1,1 0 1,0-1 0,0 1 0,0 0-1,0 0 1,0 0 0,1 0-1,3-1 69,1 1-1,-1 0 0,1 0 1,-1 1-1,1-1 1,-1 1-1,6 2 0,2 2 60,-1 0 0,0 1 0,0 1 0,-1 0 0,19 15-1,55 52 448,-63-53-627,329 331-247,-240-229-3379,-1 1-4756,-102-116 2702</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7.425"/>
    </inkml:context>
    <inkml:brush xml:id="br0">
      <inkml:brushProperty name="width" value="0.025" units="cm"/>
      <inkml:brushProperty name="height" value="0.025" units="cm"/>
    </inkml:brush>
  </inkml:definitions>
  <inkml:trace contextRef="#ctx0" brushRef="#br0">468 147 9001,'0'0'3256,"-10"-7"-1158,8 6-2099,-6-6 317,0 1 0,-1 1 1,0-1-1,0 1 0,0 1 1,0 0-1,-1 0 0,0 1 0,0 0 1,0 1-1,0 0 0,-13-1 2616,14-7-1890,7 9-1033,1 0 0,0 0 0,-1 0 0,1 0 0,0 0 0,0 0 0,0 0 0,0-1 0,0 1 0,0 0 0,0-1 0,1 1 0,-1-1 0,0 1-1,0-2 1,1 1 463,0-1 0,0 1 0,-1 0-1,1 0 1,-1 0 0,1 0-1,-1 0 1,0 0 0,0 0-1,0 0 1,0 0 0,0 1 0,-3-4-1,3 3-360,-1 0 0,0 0 0,0 0 0,0 1 0,0-1 0,0 1 0,0-1-1,0 1 1,-1 0 0,1 0 0,-1 0 0,1 0 0,0 0 0,-1 0 0,1 1 0,-1-1 0,-3 1 0,0 0-102,0 1 0,0 1 0,0-1 0,0 1 0,0 0 0,0 0 0,1 0 0,-1 1 0,0 0 0,1 0 0,0 1 0,-5 4 1,-63 56 25,48-40 25,9-11 1,11-10-36,1 0 0,0 0 0,-1 0 1,1 1-1,1-1 0,-1 1 0,1 0 0,-1 0 1,1 1-1,0-1 0,-2 6 0,5-9-30,1 0 0,0-1 0,0 1 0,0 0 0,0-1 0,0 1 0,0 0 0,0-1 0,0 1 0,0-1 0,0 0 0,0 1 0,0-1 0,1 0 0,-1 1 1,0-1-1,0 0 0,0 0 0,0 0 0,1 0 0,-1 0 0,0-1 0,0 1 0,2 0 0,1 0 12,5 0 12,41 1 53,71-8 1,-108 6-59,1-1 1,0-1 0,-1 0 0,0-1-1,0-1 1,0 0 0,0 0-1,-1-2 1,1 1 0,13-11-1,-24 15-2,0 1 0,0-1 0,0 0 0,0 0 1,0 0-1,-1 0 0,1 0 0,0 0 0,-1 0 0,0-1 0,1 1 0,0-5 0,-2 6 2,1 0 0,-1 0 1,0 0-1,0 0 0,0 0 0,0 0 1,0-1-1,0 1 0,0 0 0,0 0 1,-1 0-1,1 0 0,0 0 0,-1 0 1,1 0-1,-1 0 0,1 0 0,-1 0 1,0 0-1,-1-2 0,0 1-33,-1 0-1,0-1 1,0 1 0,0 1 0,0-1-1,0 0 1,0 1 0,-1-1 0,1 1-1,0 0 1,-1 0 0,1 1-1,-1-1 1,1 1 0,-1-1 0,-5 1-1,22 10-4600,-2-2 3475,11 4-2720,0-2 0,42 13 0,-17-10-4212</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7.751"/>
    </inkml:context>
    <inkml:brush xml:id="br0">
      <inkml:brushProperty name="width" value="0.025" units="cm"/>
      <inkml:brushProperty name="height" value="0.025" units="cm"/>
    </inkml:brush>
  </inkml:definitions>
  <inkml:trace contextRef="#ctx0" brushRef="#br0">231 107 10474,'0'0'18412,"-10"3"-17825,3 0-488,0 0-1,-1-1 1,1 1 0,-1-2-1,0 1 1,1-1-1,-1-1 1,0 1-1,0-1 1,1-1 0,-1 1-1,0-1 1,0-1-1,-9-2 1,9 1-46,-49-22 267,55 24-313,0 0 0,0 0 0,0-1-1,0 1 1,0-1 0,0 1 0,0-1 0,0 0 0,1 0-1,-1 0 1,1 0 0,0 0 0,-1 0 0,1 0-1,0 0 1,0 0 0,0 0 0,1-1 0,-1 1-1,0-1 1,0-3 0,2 5-18,-1 0 0,0 0 0,1 1 0,-1-1 1,1 0-1,-1 0 0,1 1 0,-1-1 0,1 1 0,0-1 0,-1 0 0,1 1 0,0-1 0,0 1 0,-1-1 0,1 1 0,0 0 1,0-1-1,0 1 0,-1 0 0,1-1 0,0 1 0,0 0 0,0 0 0,0 0 0,1 0 0,36-5-1392,-12 1-2488,-11-5-1730,-6-4-3369</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8.189"/>
    </inkml:context>
    <inkml:brush xml:id="br0">
      <inkml:brushProperty name="width" value="0.025" units="cm"/>
      <inkml:brushProperty name="height" value="0.025" units="cm"/>
    </inkml:brush>
  </inkml:definitions>
  <inkml:trace contextRef="#ctx0" brushRef="#br0">179 222 2370,'0'0'2696,"0"-10"-1820,2-73 1996,-3 81-2570,0 0 0,0 0 0,0 0 0,-1 0 1,1 1-1,0-1 0,-1 0 0,1 1 0,-1-1 1,0 1-1,0 0 0,1 0 0,-1-1 0,0 1 0,0 0 1,0 1-1,0-1 0,0 0 0,0 0 0,0 1 1,0-1-1,0 1 0,-1 0 0,1 0 0,-2 0 1,-2-1 219,0 0 1,0 0 0,0 1-1,0 0 1,0 1 0,0-1-1,0 1 1,-8 2 0,9-1-352,1 1 1,-1 0-1,1 0 1,0 1-1,0-1 0,0 1 1,0 0-1,1 0 1,0 0-1,0 1 1,0-1-1,0 1 0,0-1 1,-2 9-1,2-7-43,1 1 0,-1-1 0,1 1 0,1-1-1,-1 1 1,1-1 0,1 1 0,-1 0 0,1-1-1,0 1 1,2 9 0,-2-14-118,1-1 0,0 1-1,0 0 1,0-1 0,0 1 0,0-1 0,0 0-1,1 1 1,-1-1 0,0 0 0,1 0 0,-1 0-1,1 0 1,-1 0 0,1 0 0,0 0 0,-1 0-1,1 0 1,0-1 0,0 1 0,-1-1-1,1 0 1,0 1 0,0-1 0,0 0 0,-1 0-1,1 0 1,0 0 0,0 0 0,0 0 0,0-1-1,-1 1 1,3-2 0,5 1 51,-1 0 0,1-1 0,-1-1 0,0 0 0,15-7 0,-13 4-60,0 0 0,-1-1 0,0 0-1,0-1 1,-1 0 0,0 0 0,0-1-1,-1 0 1,0-1 0,10-19 0,-14 24-278,-1 0 1,0 0-1,0-1 1,0 1-1,-1-1 1,0 1-1,0-1 1,-1 0-1,1 1 1,-1-10-1,-1 10-256,0 1-1,0 0 1,0-1-1,0 1 1,-1 0 0,1 0-1,-1 0 1,0 0-1,-1 0 1,1 0 0,-1 0-1,1 1 1,-1-1-1,-7-5 1,9 7-97,-1 1 1,0-1-1,0 1 1,0 0-1,0-1 0,0 1 1,0 0-1,-1 0 0,1 0 1,0 1-1,-1-1 1,1 0-1,0 1 0,-1 0 1,1-1-1,-4 1 1,2 0-1187</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8.611"/>
    </inkml:context>
    <inkml:brush xml:id="br0">
      <inkml:brushProperty name="width" value="0.025" units="cm"/>
      <inkml:brushProperty name="height" value="0.025" units="cm"/>
    </inkml:brush>
  </inkml:definitions>
  <inkml:trace contextRef="#ctx0" brushRef="#br0">184 164 13036,'0'0'3449,"8"-9"-1591,22-27-118,-29 35-1617,0 0 0,-1 0 0,1 0 0,0 0 0,0 0-1,0 0 1,-1 0 0,1 0 0,-1 0 0,1-1 0,-1 1 0,1 0 0,-1-1 0,0 1 0,1 0-1,-1 0 1,0-1 0,0 1 0,0-1 0,0 1 0,0 0 0,0-1 0,-1 1 0,1 0 0,0 0-1,-1-1 1,1 1 0,-1 0 0,1 0 0,-1-1 0,0 1 0,1 0 0,-1 0 0,0 0 0,0 0-1,0 0 1,0 0 0,0 0 0,0 0 0,0 0 0,0 1 0,-2-2 0,-3-1 17,-1 0 1,1 0 0,-1 1-1,0 0 1,-12-3 0,17 5-131,-19-3 48,0 0-1,0 2 1,0 0 0,-36 4-1,38 2 296,34-1-61,34-3-34,1-11-673,-25-1-2207,-10-6-4938,-11 0-5989</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9.172"/>
    </inkml:context>
    <inkml:brush xml:id="br0">
      <inkml:brushProperty name="width" value="0.025" units="cm"/>
      <inkml:brushProperty name="height" value="0.025" units="cm"/>
    </inkml:brush>
  </inkml:definitions>
  <inkml:trace contextRef="#ctx0" brushRef="#br0">566 146 7239,'1'-11'2760,"0"2"-2436,0 1 341,-1 0 0,1 0 1,-1 0-1,-1 0 0,-1-14 0,1 20-485,0-1 0,0 0-1,0 0 1,0 0-1,-1 1 1,1-1-1,-1 1 1,1-1-1,-1 1 1,0-1 0,0 1-1,0 0 1,0 0-1,0 0 1,-1 0-1,1 0 1,0 1-1,-1-1 1,0 1-1,1-1 1,-1 1 0,-3-1-1,-7-2 18,-1 1 0,0 1-1,1 0 1,-1 1 0,0 0 0,0 1-1,0 0 1,0 2 0,1-1-1,-1 2 1,0 0 0,1 0 0,0 1-1,-1 1 1,2 0 0,-20 11 0,9-3 88,0 0 0,1 2 0,1 0 1,1 1-1,0 2 0,1 0 1,-31 37-1,41-43-204,1 0 1,0 1 0,0 0 0,2 0-1,-1 0 1,2 1 0,0 0-1,0 0 1,2 1 0,0-1-1,-2 16 1,5-23-73,-1 1-1,1-1 1,0 0-1,1 1 1,0-1-1,0 1 1,1-1-1,0 0 1,0 0-1,1 0 1,-1 0 0,2 0-1,-1 0 1,1-1-1,0 0 1,0 0-1,0 0 1,1 0-1,0 0 1,0-1-1,1 0 1,0 0-1,8 5 1,3 0 25,-1-2 0,1 0 0,1-1 0,-1-1 0,1 0 0,0-1 0,0-1 0,1-1 0,26 1 0,-6-2 112,0-2 0,-1-2 0,61-10-1,-66 6 57,0-2-1,-1-1 1,1-2-1,-2-1 1,57-31-1,-72 34-80,0-1 0,-1-1-1,0 0 1,0 0-1,-1-2 1,-1 0-1,0 0 1,-1-1-1,-1-1 1,0 0-1,-1 0 1,11-21-1,-17 27-96,-1 1 0,0-1 1,0 0-1,-1 0 0,0 0 0,0 0 0,-1 0 0,-1-1 0,1 1 0,-1 0 0,-1-1 0,0 1 0,-2-11 0,1 14-46,0-1-1,0 1 1,-1 0-1,0-1 1,0 1-1,-1 1 1,1-1-1,-1 0 1,-1 1-1,1 0 1,-1 0-1,1 0 1,-2 1-1,1-1 1,0 1-1,-1 0 1,0 1-1,-8-5 1,-2 1-225,-1 1 0,1 0 0,-1 1 0,0 1 0,0 0 0,-1 2 0,1 0 0,-1 1 0,1 0 0,-34 4 0,25 0-615,1 2 0,-35 10 0,30-5-2321,-45 21-1,33-10-4178</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0:59.884"/>
    </inkml:context>
    <inkml:brush xml:id="br0">
      <inkml:brushProperty name="width" value="0.025" units="cm"/>
      <inkml:brushProperty name="height" value="0.025" units="cm"/>
    </inkml:brush>
  </inkml:definitions>
  <inkml:trace contextRef="#ctx0" brushRef="#br0">152 0 21076,'0'0'416,"-51"68"161,22-12 640,0 8 0,7 5-512,7 6-225,10-2-288,5-3-95,2-4-33,14-4-32,4-4-192,-1-13-1154,-2-8-1312,-7-14-1314,-7-14-2402</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0.259"/>
    </inkml:context>
    <inkml:brush xml:id="br0">
      <inkml:brushProperty name="width" value="0.025" units="cm"/>
      <inkml:brushProperty name="height" value="0.025" units="cm"/>
    </inkml:brush>
  </inkml:definitions>
  <inkml:trace contextRef="#ctx0" brushRef="#br0">60 8 5317,'0'0'3299,"-56"-1"-2562,52 1-641,4-6-3395</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0.667"/>
    </inkml:context>
    <inkml:brush xml:id="br0">
      <inkml:brushProperty name="width" value="0.025" units="cm"/>
      <inkml:brushProperty name="height" value="0.025" units="cm"/>
    </inkml:brush>
  </inkml:definitions>
  <inkml:trace contextRef="#ctx0" brushRef="#br0">0 766 7687,'0'0'6588,"13"-7"-4362,42-24 643,-1-2 1,-2-3-1,77-68 0,186-176-1087,-260 238-2146,1 2 0,1 2 1,3 3-1,68-29 0,-66 42-2403,-28 10-299,0-2-3571,-19 6-250</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1.025"/>
    </inkml:context>
    <inkml:brush xml:id="br0">
      <inkml:brushProperty name="width" value="0.025" units="cm"/>
      <inkml:brushProperty name="height" value="0.025" units="cm"/>
    </inkml:brush>
  </inkml:definitions>
  <inkml:trace contextRef="#ctx0" brushRef="#br0">0 0 15855,'0'0'8878,"13"1"-7207,-4-1-1475,0 0 0,0 1 0,-1 0 0,1 0 1,0 1-1,-1 0 0,1 1 0,-1 0 0,0 0 1,0 1-1,10 6 0,96 66-66,-3 4 0,104 99 0,-191-154-1025,-1 0 0,-1 2 0,23 36 0,-31-40-2042,-1 0 0,14 36 0,-23-50-1360</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1.711"/>
    </inkml:context>
    <inkml:brush xml:id="br0">
      <inkml:brushProperty name="width" value="0.025" units="cm"/>
      <inkml:brushProperty name="height" value="0.025" units="cm"/>
    </inkml:brush>
  </inkml:definitions>
  <inkml:trace contextRef="#ctx0" brushRef="#br0">84 183 6246,'0'0'4009,"7"-9"-1484,8-10-1350,21-26 2801,-5-4 3760,-34 59-7340,0 1-1,2-1 1,-1 1 0,1-1-1,1 1 1,-1 0 0,4 18 0,-3-28-385,0 0 0,1 0 0,-1 0 0,0 0 1,1 0-1,0-1 0,-1 1 0,1 0 0,-1 0 1,1 0-1,0 0 0,0-1 0,-1 1 0,1 0 1,0-1-1,0 1 0,0 0 0,0-1 1,0 1-1,0-1 0,0 1 0,0-1 0,0 0 1,0 0-1,0 1 0,0-1 0,0 0 0,0 0 1,0 0-1,0 0 0,0 0 0,0 0 0,0 0 1,0 0-1,2-1 0,0 0 60,0 1 0,-1-1 1,1 0-1,0 1 0,-1-1 0,1-1 1,0 1-1,-1 0 0,0-1 0,1 1 0,-1-1 1,3-2-1,-1-1 16,0-1 0,0 1 1,-1-1-1,1 1 0,-1-1 0,-1 0 1,1 0-1,-1 0 0,0 0 1,-1-1-1,1 1 0,-1 0 0,-1-1 1,1-7-1,-1 11-116,0 1 0,0-1 0,-1 0 0,1 0-1,-1 0 1,0 0 0,0 1 0,0-1 0,0 0 0,0 1 0,-1-1 0,1 1 0,-1-1 0,1 1 0,-1 0 0,0 0 0,0 0-1,0 0 1,0 0 0,0 0 0,-1 0 0,1 0 0,-1 1 0,1 0 0,-1-1 0,1 1 0,-1 0 0,0 0 0,1 0-1,-1 1 1,0-1 0,0 1 0,-4-1 0,-4 1-1010,-1 0-1,1 0 1,-1 1 0,1 1-1,-1 0 1,1 1 0,0 0-1,0 0 1,0 1 0,0 1-1,1 0 1,-15 9 0,-19 9-5939</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2.083"/>
    </inkml:context>
    <inkml:brush xml:id="br0">
      <inkml:brushProperty name="width" value="0.025" units="cm"/>
      <inkml:brushProperty name="height" value="0.025" units="cm"/>
    </inkml:brush>
  </inkml:definitions>
  <inkml:trace contextRef="#ctx0" brushRef="#br0">40 211 12876,'0'0'8712,"-5"9"-7879,-1 1-488,1 1 0,1 0 0,0 1-1,0-1 1,1 0 0,0 1 0,1 0 0,1 0-1,-1 12 1,2-18-193,0 0 0,0-1 0,1 1 0,0-1 0,0 0 1,0 1-1,1-1 0,-1 0 0,1 1 0,5 7 0,-6-10-121,1-1 0,0 1 0,1-1 1,-1 1-1,0-1 0,1 0 0,-1 0 0,1 0 0,0 0 1,0 0-1,-1 0 0,1-1 0,0 0 0,0 1 0,1-1 1,-1 0-1,0 0 0,0-1 0,5 1 0,3-1 93,-1 0-1,1 0 0,-1-2 0,1 1 0,-1-1 1,0-1-1,0 0 0,0 0 0,0-1 0,-1 0 1,1-1-1,-1 0 0,0 0 0,0-1 0,-1 0 1,14-13-1,-9 7-84,0 0 0,-1-1 1,0 0-1,-1-1 0,-1-1 1,0 0-1,-1 0 0,-1 0 1,8-20-1,-12 27-48,-2 0-1,1-1 1,-1 1 0,-1-1-1,1 1 1,-1-1 0,-1 1-1,0-1 1,0 1 0,-1-1 0,0 0-1,0 1 1,-1-1 0,0 1-1,-4-11 1,4 14-236,-1 0 0,0 0 0,0 1-1,0-1 1,-1 1 0,0-1 0,0 1 0,0 0 0,0 1 0,0-1-1,-1 1 1,0 0 0,0 0 0,0 0 0,0 1 0,0-1 0,0 1-1,0 0 1,-1 1 0,1 0 0,-1-1 0,0 2 0,-9-1 0,-2 0-1048,0 0 1,0 2-1,1 0 0,-21 4 1,-7 5-5191,20-4-1156</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2.441"/>
    </inkml:context>
    <inkml:brush xml:id="br0">
      <inkml:brushProperty name="width" value="0.025" units="cm"/>
      <inkml:brushProperty name="height" value="0.025" units="cm"/>
    </inkml:brush>
  </inkml:definitions>
  <inkml:trace contextRef="#ctx0" brushRef="#br0">220 16 10890,'-9'-1'1858,"1"0"-1424,-1 0-1,1 0 1,0 1-1,-1 0 1,1 0-1,0 1 1,-1 0-1,1 1 1,0 0-1,0 0 1,0 0-1,0 1 1,0 1 0,1-1-1,-1 1 1,1 0-1,0 1 1,-7 5-1,7-3-128,0 1 1,1-1-1,0 1 0,0 0 0,-7 15 0,12-21-245,-1 0 0,1 1 0,1-1 0,-1 1 0,0-1 0,0 1-1,1-1 1,0 1 0,-1 0 0,1-1 0,1 5 0,-1-6-46,0 1 0,1-1 1,-1 0-1,0 0 0,1 0 0,0 0 1,-1 0-1,1 0 0,0 0 1,-1 0-1,1 0 0,0 0 1,0 0-1,0-1 0,0 1 1,0 0-1,0 0 0,0-1 1,0 1-1,0-1 0,0 1 1,0-1-1,0 1 0,0-1 1,0 0-1,2 1 0,9 1 50,-1-1 0,1 1 0,0-2-1,0 0 1,0 0 0,0-1 0,-1-1-1,1 0 1,0-1 0,-1 0-1,0 0 1,1-1 0,17-10 0,-17 8-308,0 0 0,-1-1 0,1 0 0,-2-1 0,1 0 0,-1-1 0,0 0 0,-1-1 0,0 0 0,-1 0 0,0-1 0,7-13 0,-10 12-2151,-2 5-1941,-3 6 3401</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2.859"/>
    </inkml:context>
    <inkml:brush xml:id="br0">
      <inkml:brushProperty name="width" value="0.025" units="cm"/>
      <inkml:brushProperty name="height" value="0.025" units="cm"/>
    </inkml:brush>
  </inkml:definitions>
  <inkml:trace contextRef="#ctx0" brushRef="#br0">150 58 6694,'0'0'12439,"-10"6"-10912,-130 75 5695,140-81-7211,0 0 1,0 0-1,1 0 0,-1 0 0,0 0 0,0 0 0,0 0 0,0 0 0,0 0 0,0 0 0,0 0 1,1 0-1,-1 0 0,0 0 0,0 1 0,0-1 0,0 0 0,0 0 0,0 0 0,0 0 0,0 0 0,0 0 1,1 0-1,-1 0 0,0 0 0,0 0 0,0 0 0,0 1 0,0-1 0,0 0 0,0 0 0,0 0 0,0 0 1,0 0-1,0 0 0,0 0 0,0 0 0,0 1 0,0-1 0,0 0 0,0 0 0,0 0 0,0 0 0,0 0 1,0 0-1,0 0 0,0 1 0,0-1 0,0 0 0,0 0 0,0 0 0,0 0 0,0 0 0,0 0 1,0 0-1,0 0 0,-1 1 0,1-1 0,0 0 0,0 0 0,20 2 168,27-4-74,-23-4-110,0-1 0,0-1-1,-1-1 1,0-1 0,0-2-1,36-24 1,-57 35-30,-1 0 1,1 0-1,-1 0 1,1 0-1,-1 0 1,1-1 0,-1 1-1,0 0 1,1-1-1,-1 1 1,0-1-1,0 0 1,0 1-1,0-3 1,-1 3-29,0 1 1,0-1-1,0 0 0,0 1 1,0-1-1,0 1 1,0-1-1,0 1 1,0-1-1,-1 0 0,1 1 1,0-1-1,0 1 1,-1-1-1,1 1 1,0-1-1,-1 1 1,1-1-1,-1 1 0,1 0 1,0-1-1,-1 1 1,1 0-1,-1-1 1,1 1-1,-1 0 1,1-1-1,-2 1 0,-6-3-1062,-1 0 0,1 1 0,-1 0 0,-16-1 0,4-1-1355,-24-5-4262</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3.388"/>
    </inkml:context>
    <inkml:brush xml:id="br0">
      <inkml:brushProperty name="width" value="0.025" units="cm"/>
      <inkml:brushProperty name="height" value="0.025" units="cm"/>
    </inkml:brush>
  </inkml:definitions>
  <inkml:trace contextRef="#ctx0" brushRef="#br0">886 215 993,'0'0'4799,"-7"-8"-1521,-2-2-2322,0 0 0,-1 1 0,0 0 0,0 1 0,-1 0 0,-1 0 0,1 1 0,-1 1 0,0 0 0,-22-7 1,4 5-325,-1 1 1,0 2 0,0 1 0,-51 0 0,49 4-531,0 2-1,-1 2 1,1 1-1,1 1 1,-1 2-1,1 1 1,0 2-1,1 1 1,1 1-1,0 2 1,0 1-1,-43 31 1,66-41-67,0-1 1,1 1 0,0 0-1,0 0 1,0 1 0,1 0-1,0 0 1,1 0-1,-1 1 1,1 0 0,1 0-1,-1 0 1,-2 9 0,5-12-33,0 0 1,0 1 0,1-1 0,0 0 0,0 0 0,0 0-1,0 1 1,1-1 0,0 0 0,0 0 0,0 0 0,0 0 0,1 0-1,0 0 1,0 0 0,1-1 0,-1 1 0,1-1 0,0 1-1,0-1 1,0 0 0,8 7 0,3 1 8,1 0 1,1-1-1,0 0 0,0-2 0,1 0 1,0 0-1,1-2 0,0 0 1,0-1-1,22 4 0,7 0 78,0-2 1,91 2-1,-51-9 446,-1-4 1,100-16-1,-136 10-354,-1-1 0,0-3 0,-1-2 0,0-2 0,50-26 0,-82 35-21,0-1 0,-1-1 1,0 0-1,-1-1 0,0 0 0,0-1 1,-2-1-1,1 0 0,10-15 0,-20 23-115,1 0-1,-1 0 1,0-1 0,0 1-1,-1-1 1,1 0-1,-1 0 1,0 1-1,-1-1 1,0 0-1,0-1 1,0 1-1,-1 0 1,1 0 0,-1 0-1,-1 0 1,1-1-1,-1 1 1,0 0-1,-1 0 1,0 0-1,0 0 1,0 0-1,0 1 1,-1-1 0,0 1-1,0-1 1,0 1-1,-5-5 1,-4-4-28,-1 1 1,0 0-1,-1 1 0,0 1 1,-1 0-1,0 1 1,-1 0-1,0 2 1,0 0-1,-1 0 0,0 2 1,0 0-1,-1 1 1,-33-6-1,17 6-41,-1 1-1,0 2 1,1 1-1,-1 2 1,0 2-1,-64 12 1,65-6-459,-58 24-1,-6 2-7387,83-33 1736</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7.477"/>
    </inkml:context>
    <inkml:brush xml:id="br0">
      <inkml:brushProperty name="width" value="0.025" units="cm"/>
      <inkml:brushProperty name="height" value="0.025" units="cm"/>
    </inkml:brush>
  </inkml:definitions>
  <inkml:trace contextRef="#ctx0" brushRef="#br0">130 134 17072,'0'0'-64,"-6"-54"-673,-6 36-928,-11-2-641,-13-1-257,-17 0-2209</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08.208"/>
    </inkml:context>
    <inkml:brush xml:id="br0">
      <inkml:brushProperty name="width" value="0.025" units="cm"/>
      <inkml:brushProperty name="height" value="0.025" units="cm"/>
    </inkml:brush>
  </inkml:definitions>
  <inkml:trace contextRef="#ctx0" brushRef="#br0">4398 563 3555,'-685'-95'7834,"-6"56"-4393,354 33-2692,-338 38-1,539-17-527,1 6-1,0 5 0,2 7 0,2 5 0,-175 77 1,230-79-190,1 3 1,3 4 0,1 3-1,2 2 1,3 4 0,-115 115-1,136-117-7,2 1 0,2 3 0,2 2-1,3 1 1,3 1 0,2 2 0,3 2-1,2 0 1,-19 73 0,29-71 36,2 1 1,3 1-1,3 0 1,3 0-1,3 1 1,2 0-1,4-1 1,2 0-1,4 0 1,2 0-1,3-1 1,3-1-1,3-1 1,37 81-1,-20-68 4,3 0-1,3-3 0,4-2 0,2-1 1,99 103-1,-73-98 15,3-4 0,3-3 0,3-4 0,102 59 0,-61-52 21,3-5-1,213 75 0,-166-83-51,278 53 0,510 3-9,7-95-306,-542-33 78,682-110 0,-766 59 338,-3-16 0,463-173 0,-181-25 327,-506 214-216,-4-5 0,-2-5 0,107-95 0,-176 133-88,-1-3 0,-2-1 1,-2-2-1,-2-1 0,50-82 0,-72 102-85,-1-2-1,-1 1 1,-1-2 0,-1 1-1,-1-2 1,-2 1 0,-1-1-1,-1 0 1,-1 0 0,-2 0-1,0-1 1,-2 1-1,-5-37 1,-3 26-56,-1 1 0,-2 1 0,-2-1-1,-1 2 1,-2 0 0,-1 1 0,-2 1 0,-2 0 0,-1 2-1,-43-50 1,-5 3-45,-4 4 0,-147-116 0,49 63 55,-6 8-1,-296-151 1,-426-117 167,445 229-149,-825-172 0,389 191-1779,-7 65-3475,427 58-826</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0.894"/>
    </inkml:context>
    <inkml:brush xml:id="br0">
      <inkml:brushProperty name="width" value="0.025" units="cm"/>
      <inkml:brushProperty name="height" value="0.025" units="cm"/>
    </inkml:brush>
  </inkml:definitions>
  <inkml:trace contextRef="#ctx0" brushRef="#br0">139 0 17585,'0'0'10233,"0"16"-9645,2 56-438,-4 244 491,-1-273-1705,-2 0 1,-2 0 0,-2-1-1,-1 0 1,-24 59-1,32-96 661,0 1 0,-1-1 0,0 0 0,0 0 0,0 0 0,-5 6 0,6-10-21,1 1-1,-1-1 0,0 0 1,1 0-1,-1 1 0,0-1 1,0 0-1,0 0 1,0-1-1,0 1 0,0 0 1,0-1-1,-2 1 1,-15 0-6228</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1.238"/>
    </inkml:context>
    <inkml:brush xml:id="br0">
      <inkml:brushProperty name="width" value="0.025" units="cm"/>
      <inkml:brushProperty name="height" value="0.025" units="cm"/>
    </inkml:brush>
  </inkml:definitions>
  <inkml:trace contextRef="#ctx0" brushRef="#br0">4 310 13581,'0'11'2034,"-1"6"-1090,-1 13 731,1-1-1,2 0 1,8 56 0,-7-77-1351,0 0 0,0 0 0,1 0 0,0-1 0,0 1 0,1-1 0,0 1 0,7 9 0,-8-14-183,1 1 1,-1-1-1,1 0 1,-1 0-1,1 0 1,0 0-1,0 0 1,0-1-1,0 0 1,0 0-1,1 0 1,-1 0-1,1-1 1,-1 1-1,10 0 1,-7-2-6,0 0 0,0 0 0,0-1 0,0 1 0,0-2 0,0 1 0,0-1 0,0 0 0,-1-1 0,1 1 0,-1-1 0,0-1 0,0 1 0,0-1 0,0 0 0,6-5 0,10-11 314,0 0 0,27-33 0,-10 8-81,-3-1 0,40-66 0,-59 81-1651,22-53 0,-30 61-1278,-1-1 0,-1 1 0,3-27 0,-3-8-9771</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2.121"/>
    </inkml:context>
    <inkml:brush xml:id="br0">
      <inkml:brushProperty name="width" value="0.025" units="cm"/>
      <inkml:brushProperty name="height" value="0.025" units="cm"/>
    </inkml:brush>
  </inkml:definitions>
  <inkml:trace contextRef="#ctx0" brushRef="#br0">33 1 17392,'0'0'3556,"-13"56"-2307,5-19 192,3 8-384,0 4-384,3-2-481,2 2-96,0-1-32,2-6-128,5-5-993,5-6-1473,-4-11-961,-4-9-2083</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2.621"/>
    </inkml:context>
    <inkml:brush xml:id="br0">
      <inkml:brushProperty name="width" value="0.025" units="cm"/>
      <inkml:brushProperty name="height" value="0.025" units="cm"/>
    </inkml:brush>
  </inkml:definitions>
  <inkml:trace contextRef="#ctx0" brushRef="#br0">2 108 10218,'0'0'6454,"0"-11"-3539,0 5-2511,0 4-308,-1 0 0,1-1 0,0 1 0,0 0 0,0 0 0,0-1 0,0 1 0,0 0 0,1 0 0,-1-1 0,1 1 0,0 0 0,-1 0 0,1 0-1,0 0 1,0 0 0,1 0 0,-1 0 0,0 0 0,0 0 0,1 1 0,-1-1 0,1 0 0,0 1 0,0-1 0,-1 1 0,1 0 0,2-2 0,23-5 281,0 1 0,1 1 0,0 1 1,0 2-1,0 0 0,0 2 0,0 1 1,36 5-1,-57-4-385,0-1-1,-1 2 1,1-1 0,0 1 0,-1-1 0,1 2 0,-1-1 0,1 1 0,-1 0-1,0 0 1,0 1 0,0 0 0,8 7 0,-12-8 14,1 0 0,0 0-1,-1 0 1,0 1 0,0-1 0,0 1 0,0-1 0,-1 1-1,1 0 1,-1 0 0,0-1 0,0 1 0,0 0 0,0 0-1,-1 0 1,0 0 0,0 0 0,0 0 0,0 0 0,-1 0-1,1 0 1,-1 0 0,0 0 0,-2 6 0,-1-1 245,-1 0 1,0 0 0,0-1-1,-1 1 1,1-1-1,-2-1 1,1 1 0,-1-1-1,-12 9 1,-23 28 269,42-44-536,0 1-1,-1-1 1,1 0 0,0 1-1,0-1 1,0 0-1,0 1 1,0-1-1,0 0 1,0 1 0,0-1-1,0 0 1,0 1-1,0-1 1,0 0-1,0 0 1,0 1 0,0-1-1,0 0 1,0 1-1,0-1 1,0 0-1,0 1 1,1-1 0,-1 0-1,0 1 1,0-1-1,0 0 1,1 0-1,-1 1 1,0-1 0,0 0-1,0 0 1,1 1-1,-1-1 1,0 0-1,1 0 1,-1 0 0,0 0-1,0 1 1,1-1-1,-1 0 1,0 0-1,1 0 1,-1 0 0,0 0-1,1 0 1,-1 0-1,0 0 1,1 0-1,-1 0 1,0 0 0,1 0-1,-1 0 1,0 0-1,1 0 1,-1 0-1,1-1 1,30 2-295,-24-2 265,11 2-42,-1-1-1,0 2 1,0 0-1,0 2 1,0-1-1,24 10 1,-37-12 90,-1 1 0,1-1-1,0 1 1,-1 0 0,1 0 0,-1 1-1,0-1 1,0 0 0,0 1 0,0 0 0,0 0-1,0 0 1,-1 0 0,1 0 0,-1 1-1,0-1 1,0 1 0,0-1 0,-1 1-1,1 0 1,-1-1 0,0 1 0,0 0 0,0 0-1,0 0 1,-1 0 0,0 0 0,0 0-1,0 0 1,0 0 0,0 0 0,-1 0 0,-1 5-1,0-3 205,0 1-1,-1-1 0,0 0 1,0 0-1,-1 0 1,1 0-1,-1-1 0,-1 1 1,1-1-1,-1 0 0,0-1 1,0 1-1,0-1 1,-8 5-1,-8 6 504,-2-1 0,-31 13 1,32-16-704,-1-1 1,-1 0 0,1-2 0,-1-1-1,0-1 1,-1-1 0,0-1 0,0-2-1,1 0 1,-38-2 0,58-1-33,0 0 0,0 1-1,0-1 1,0 0 0,0-1 0,0 1 0,0-1-1,1 0 1,-1 0 0,1 0 0,-1 0 0,1-1 0,0 1-1,0-1 1,0 0 0,0 0 0,0 0 0,0 0-1,1 0 1,0-1 0,0 1 0,0-1 0,0 1-1,0-1 1,1 0 0,-1 0 0,1 0 0,0 0-1,0 0 1,1 0 0,-1-5 0,1 8-289,0 0 0,0 0-1,0 0 1,0 0 0,0 0 0,1 0 0,-1 0-1,0 0 1,1 0 0,-1 1 0,1-1 0,-1 0 0,0 0-1,1 0 1,0 1 0,-1-1 0,1 0 0,0 0-1,-1 1 1,1-1 0,0 1 0,0-2 0,0 2 269,11-10-6420</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3.881"/>
    </inkml:context>
    <inkml:brush xml:id="br0">
      <inkml:brushProperty name="width" value="0.025" units="cm"/>
      <inkml:brushProperty name="height" value="0.025" units="cm"/>
    </inkml:brush>
  </inkml:definitions>
  <inkml:trace contextRef="#ctx0" brushRef="#br0">1 123 18706,'0'0'9630,"1"14"-9085,2 247 133,-4-141-3983,8-156-3353,-1 4 4721,-1-21-764,-5-85 0,-7 74 4903,-5 2 3385,22 147-2091,-3-62-2954,1-2 0,1 1 0,22 38 0,-29-56-402,0 1 1,1-1-1,0 0 0,0 0 1,0 0-1,0-1 1,0 1-1,1-1 1,0 0-1,0 0 1,0 0-1,0 0 0,0-1 1,0 1-1,1-1 1,-1 0-1,1 0 1,0-1-1,-1 0 0,1 1 1,0-2-1,0 1 1,0 0-1,0-1 1,6 0-1,-7-1-43,0-1-1,-1 1 1,1-1-1,0 0 1,-1 0-1,1 0 1,-1-1-1,1 1 1,-1-1 0,0 0-1,0 0 1,0 0-1,-1 0 1,1 0-1,-1 0 1,1-1-1,-1 0 1,0 1-1,1-5 1,6-11 394,-1-1-1,7-25 1,-14 42-488,5-22-3,-1-1 0,-1 1 0,-2-1 0,0 0 0,-2 0 0,-2-27 0,-6 18 0,8 34 0,0 0 0,-1 0 0,1-1 0,0 1 0,-1 0 0,1 0 0,-1 0 0,0 0 0,1 0 0,-1 0 0,0 0 0,1 1 0,-1-1 0,0 0 0,0 0 0,0 1 0,0-1 0,0 0 0,0 1 0,0-1 0,0 1 0,0-1 0,0 1 0,0-1 0,-2 1 0,3 1-175,0 0 0,0 0 0,0 0 0,0 1 0,0-1 0,0 0 0,0 0 0,0 0 0,1 0 0,-1 1 0,0-1-1,1 0 1,-1 0 0,1 0 0,-1 0 0,1 0 0,0 0 0,0 1 0,5 4-2293,1 0 0,0-1 0,0 1 0,0-2 0,8 6 0,4 1-7136</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4.239"/>
    </inkml:context>
    <inkml:brush xml:id="br0">
      <inkml:brushProperty name="width" value="0.025" units="cm"/>
      <inkml:brushProperty name="height" value="0.025" units="cm"/>
    </inkml:brush>
  </inkml:definitions>
  <inkml:trace contextRef="#ctx0" brushRef="#br0">16 0 23094,'0'0'6790,"-9"51"-6117,6-7 288,1 8-160,1 1-353,1 0-448,0-3 0,1-5 0,10-9 0,1-4-448,0-6-641,0-7-737,-6-7-1057,-14-21-10954</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4.567"/>
    </inkml:context>
    <inkml:brush xml:id="br0">
      <inkml:brushProperty name="width" value="0.025" units="cm"/>
      <inkml:brushProperty name="height" value="0.025" units="cm"/>
    </inkml:brush>
  </inkml:definitions>
  <inkml:trace contextRef="#ctx0" brushRef="#br0">1 89 14157,'0'0'9593,"2"-8"-7916,-1 5-1603,0 0 1,1 1-1,-1-1 0,0 0 1,1 1-1,-1-1 1,1 1-1,0 0 0,0-1 1,0 1-1,0 0 1,0 0-1,1 0 1,-1 0-1,0 1 0,4-2 1,2-1 164,1 1 0,-1 0 1,1 1-1,0 0 1,13-2-1,166-16 1632,-156 18-1764,-1 2 1,1 1-1,61 11 1,-88-11-107,0 0-1,-1 0 1,1 1 0,0-1-1,-1 1 1,1 0 0,-1 1 0,0-1-1,0 1 1,0 0 0,0 0 0,0 0-1,-1 1 1,1-1 0,-1 1-1,0 0 1,5 7 0,-7-8 38,1 0 0,-1 1 1,0-1-1,0 0 0,-1 1 0,1-1 1,-1 1-1,1-1 0,-1 0 0,0 1 1,0-1-1,-1 1 0,1-1 0,-1 1 1,0-1-1,0 0 0,0 1 0,0-1 1,0 0-1,-1 0 0,1 0 1,-1 0-1,0 0 0,0 0 0,0 0 1,-3 2-1,-13 13 101,-1 0 1,-1-1 0,0-1-1,-1-1 1,-1-1-1,0-1 1,-1 0-1,-49 17 1,70-29-171,-25 8-1940,26-9 1821,1 1 0,-1-1-1,0 0 1,0 0 0,1 0 0,-1 1 0,0-1-1,0 0 1,1 0 0,-1 0 0,0 0 0,0 0-1,0 0 1,1 0 0,-1-1 0,0 1 0,0 0 0,1 0-1,-1-1 1,0 1 0,1 0 0,-1-1 0,0 1-1,1 0 1,-1-1 0,0 1 0,1-1 0,-1 0-1,1 1 1,-2-2 0,0-17-7127</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5.378"/>
    </inkml:context>
    <inkml:brush xml:id="br0">
      <inkml:brushProperty name="width" value="0.025" units="cm"/>
      <inkml:brushProperty name="height" value="0.025" units="cm"/>
    </inkml:brush>
  </inkml:definitions>
  <inkml:trace contextRef="#ctx0" brushRef="#br0">223 0 16656,'0'0'8813,"-10"8"-8273,-4 4-375,0 1 1,1 1-1,1 0 1,0 1-1,1 0 1,1 0-1,-12 23 1,1 6 381,2 0 1,-21 77 0,32-92-452,2 0 0,1 1 1,2-1-1,0 1 0,3 46 0,1-72-210,-1 1 0,1 0 0,0-1-1,0 1 1,0-1 0,1 1 0,0-1 0,0 1-1,0-1 1,0 0 0,1 0 0,-1 0 0,1 0-1,0-1 1,0 1 0,0-1 0,1 1 0,-1-1-1,7 4 1,-2-2-695,0-1 1,0 0-1,0-1 0,0 0 0,1 0 0,0 0 0,-1-1 1,1-1-1,13 2 0,23-2-5880</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5.986"/>
    </inkml:context>
    <inkml:brush xml:id="br0">
      <inkml:brushProperty name="width" value="0.025" units="cm"/>
      <inkml:brushProperty name="height" value="0.025" units="cm"/>
    </inkml:brush>
  </inkml:definitions>
  <inkml:trace contextRef="#ctx0" brushRef="#br0">0 0 12940,'0'0'13175,"7"15"-12993,14 51 71,-2 1-1,14 95 1,-28-121-323,7 39 205,4-32-2944,-11-41-398</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6.515"/>
    </inkml:context>
    <inkml:brush xml:id="br0">
      <inkml:brushProperty name="width" value="0.025" units="cm"/>
      <inkml:brushProperty name="height" value="0.025" units="cm"/>
    </inkml:brush>
  </inkml:definitions>
  <inkml:trace contextRef="#ctx0" brushRef="#br0">0 147 18578,'0'0'6667,"5"-10"-5754,-1 2-844,0 1 0,0 0-1,0 0 1,1 1 0,0-1 0,1 1-1,-1 0 1,1 1 0,0-1 0,1 1 0,-1 1-1,1-1 1,0 1 0,0 0 0,0 0-1,10-3 1,4-1 78,0 1-1,1 1 1,-1 0-1,1 2 1,0 1-1,0 0 1,1 2-1,40 2 1,-62-2-144,1 1 0,0 0 1,-1 0-1,1 0 0,0 1 1,-1-1-1,1 0 0,0 1 1,-1-1-1,1 1 0,0-1 1,-1 1-1,1 0 0,-1 0 1,1-1-1,-1 1 0,0 0 1,1 0-1,-1 1 0,0-1 1,0 0-1,0 0 0,0 1 1,0-1-1,0 0 0,0 1 1,0-1-1,0 1 0,-1-1 1,1 1-1,0-1 0,-1 1 1,0 0-1,1-1 0,-1 1 1,0 0-1,0-1 0,0 1 1,0 0-1,0 0 0,0-1 1,0 1-1,-1 0 0,1-1 1,0 1-1,-1-1 0,0 1 1,1-1-1,-1 1 0,-1 1 0,-2 7 175,-1-1-1,0 0 0,-1 0 0,0-1 0,0 0 0,-14 14 0,-64 44 1528,31-27-949,101-35-1434,-31-4 628,-1 0 0,1 1 0,-1 1-1,1 1 1,-1 0 0,18 6 0,-29-7 24,-1-1 0,0 1-1,0 0 1,0 0 0,0 1 0,-1-1 0,1 1 0,0 0-1,-1-1 1,0 2 0,0-1 0,0 0 0,0 1 0,0-1 0,-1 1-1,1 0 1,-1 0 0,0 0 0,0 0 0,-1 0 0,1 0-1,-1 0 1,0 1 0,0-1 0,0 1 0,-1-1 0,1 7-1,-2-2 79,0-1 0,0 1 0,-1-1 0,0 1 0,-1-1 0,1 0 0,-2 0 0,1 0 0,-1 0 0,0 0-1,-1-1 1,0 0 0,0 0 0,0 0 0,-1-1 0,0 0 0,0 0 0,-8 6 0,0 0 76,-1-2 0,0 1 1,-1-2-1,0 0 0,0-1 0,-1-1 1,-30 10-1,42-15-243,-1-1 0,0 0 0,0 0 1,0 0-1,0-1 0,1 0 0,-1 0 0,0 0 0,0-1 0,0 1 0,0-2 1,0 1-1,-8-4 0,12 4-3,-1 0 0,1-1 1,0 1-1,0-1 0,-1 0 0,1 0 1,1 0-1,-1 0 0,0 0 0,0 0 1,1 0-1,-1 0 0,1-1 0,0 1 1,0-1-1,0 1 0,0-1 0,0 1 1,0-1-1,1 0 0,-1 1 0,1-1 1,0 0-1,0 1 0,0-1 0,0 0 1,0 0-1,0 1 0,1-1 0,1-5 1,-1 4-971,0 0 1,1 0-1,-1 0 0,1 1 1,0-1-1,0 0 1,1 1-1,-1-1 1,0 1-1,6-6 0,16-14-9556</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7.246"/>
    </inkml:context>
    <inkml:brush xml:id="br0">
      <inkml:brushProperty name="width" value="0.025" units="cm"/>
      <inkml:brushProperty name="height" value="0.025" units="cm"/>
    </inkml:brush>
  </inkml:definitions>
  <inkml:trace contextRef="#ctx0" brushRef="#br0">18 1 19795,'0'0'6641,"-1"10"-5301,-6 78 1428,2-47-2428,2 0 0,2 1 0,1 0 0,7 42 0,1-59-240,-8-24-97,0-1 0,0 0 0,0 0 0,0 0 0,0 0 0,0 0 0,1 0 1,-1 1-1,0-1 0,0 0 0,0 0 0,0 0 0,0 0 0,1 0 0,-1 0 1,0 0-1,0 0 0,0 0 0,0 0 0,1 0 0,-1 0 0,0 0 0,0 0 0,0 0 1,0 0-1,1 0 0,-1 0 0,0 0 0,0 0 0,0 0 0,0 0 0,1 0 1,-1 0-1,0 0 0,0 0 0,0 0 0,0 0 0,0 0 0,1-1 0,-1 1 0,0 0 1,0 0-1,0 0 0,0 0 0,0 0 0,0 0 0,0-1 0,1 1 0,-1 0 1,0 0-1,0 0 0,0 0 0,0 0 0,0-1 0,0 1 0,0 0 0,2-5 33,-1 0-1,1-1 0,-1 1 0,0 0 0,-1 0 0,1-10 0,0-33-35,-2 0 0,-2 0 0,-18-95 0,21 148 0,1 0 0,0-1 0,0 1 0,1-1 0,-1 0 0,1 1 0,0-1 0,0 0 0,1 0 0,-1 0 0,1 0 0,0 0 0,0-1 0,0 1 0,0-1 0,1 0 0,-1 0 0,1 0 0,0 0 0,0-1 0,0 0 0,0 1 0,0-2 0,0 1 0,1 0 0,-1-1 0,1 0 0,-1 0 0,1 0 0,-1 0 0,10 0 0,-10-2 0,0 1 0,0-1 0,0 0 0,0 0 0,0 0 0,0 0 0,0 0 0,0-1 0,-1 0 0,1 0 0,-1 0 0,1 0 0,-1-1 0,0 1 0,0-1 0,0 0 0,0 0 0,0 0 0,4-6 0,-2 1 0,0-1 0,0 1 0,0-1 0,-1 0 0,-1 0 0,0 0 0,3-12 0,-17 65 0,5-26 0,1 0 0,1 1 0,1 0 0,0 0 0,1 0 0,1 0 0,4 37 0,-3-54 0,0 0 0,1 0 0,-1 1 0,1-1 0,0 0 0,0 0 0,-1 0 0,1 0 0,1 0 0,-1 0 0,0 0 0,0 0 0,1-1 0,-1 1 0,1 0 0,0-1 0,-1 1 0,1-1 0,0 0 0,0 1 0,0-1 0,0 0 0,0 0 0,0 0 0,0 0 0,0-1 0,0 1 0,1-1 0,-1 1 0,0-1 0,0 0 0,1 0 0,-1 0 0,0 0 0,0 0 0,1 0 0,2-1 0,1 0 0,0-1 0,0 1 0,0-1 0,-1 0 0,1 0 0,0-1 0,-1 0 0,0 0 0,1 0 0,-1-1 0,0 0 0,6-6 0,0-4 0,-1-1 0,-1 0 0,0-1 0,-1 0 0,-1 0 0,-1-1 0,0 0 0,-1 0 0,6-33 0,-9 39 0,-3 15 0,-3 14-111,0 1 1,1-1 0,1 1 0,0 0-1,2 26 1,1-42 44,-1 1 0,0 0 0,1-1 0,0 1 0,0-1 0,0 1 0,0-1 0,0 0-1,1 1 1,0-1 0,0 0 0,-1 0 0,2 0 0,-1 0 0,0 0 0,1 0 0,-1-1 0,1 1 0,0-1 0,0 0-1,0 0 1,0 0 0,0 0 0,0 0 0,0-1 0,1 1 0,-1-1 0,1 0 0,-1 0 0,1 0 0,-1-1-1,1 1 1,-1-1 0,1 0 0,0 0 0,3 0 0,-5 0-520,0 0 1,0 0-1,0 0 1,0 0-1,0 0 0,0-1 1,0 1-1,0-1 0,0 1 1,0-1-1,0 0 1,0 0-1,0 0 0,0 0 1,0 0-1,-1 0 1,1 0-1,0 0 0,2-4 1,14-19-10380</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7.951"/>
    </inkml:context>
    <inkml:brush xml:id="br0">
      <inkml:brushProperty name="width" value="0.025" units="cm"/>
      <inkml:brushProperty name="height" value="0.025" units="cm"/>
    </inkml:brush>
  </inkml:definitions>
  <inkml:trace contextRef="#ctx0" brushRef="#br0">41 0 13549,'0'0'6651,"-3"13"-4227,-2 19-692,1 1 0,2 1 1,2 38-1,2-49-1380,0 0 1,1 0-1,10 32 1,0-12-313,2 6-239,18 91 0,-41-182-742,-1 0-1,-2 0 1,-2 1 0,-2 1-1,-30-60 1,38 83 1629,17 23 606,21 11-276,-23-15-914,0 0 0,-1-1 0,1 0 0,0 0 0,0 0 0,0-1 0,0 0 0,0-1 0,0 0 0,0 0 0,-1 0 0,1-1 0,0-1 0,-1 1 0,1-1 0,-1 0 0,0-1 0,0 0 0,0 0 0,6-5 0,-3 0 47,-1 0 0,1-1 0,-2-1 0,1 1 0,-2-2-1,1 1 1,-1-1 0,-1 0 0,0 0 0,8-25 0,-10 21-163,5-13 87,-7 26-288,-3 16-342,-5 16 572,-5 27 314,3 0 0,2 0-1,2 1 1,5 85 0,12-80-331,-12-58 0,0 0 0,1 0 0,-1 0 0,1 0 0,0-1 0,0 1 0,0-1 0,0 1 0,1-1 0,-1 0 0,1 0 0,0 0 0,4 3 0,-7-6 0,0 0 0,0 1 0,1-1 0,-1 0 0,0 0 0,0 0 0,0 0 0,1 0 0,-1 0 0,0 0 0,0 0 0,1 0 0,-1 0 0,0 0 0,0 0 0,1 0 0,-1 0 0,0 0 0,0 0 0,0-1 0,1 1 0,-1 0 0,0 0 0,0 0 0,0 0 0,1 0 0,-1 0 0,0-1 0,0 1 0,0 0 0,1 0 0,-1 0 0,0 0 0,0-1 0,0 1 0,0 0 0,0 0 0,0-1 0,0 1 0,1 0 0,-1 0 0,0 0 0,0-1 0,0 1 0,0 0 0,3-20 0,-3-22 0,0 41 0,-2-13 0,0 0 0,-1 0 0,0 0 0,-1 1 0,-1 0 0,0 0 0,0 0 0,-2 0 0,-13-19 0,9 14 0,-1 2 0,-1 0 0,-1 0 0,0 2 0,-1-1 0,-17-12 0,31 24 0,9 2 0,24 3 0,36 8 0,-2-2-1125,1-6-3499,-24-4-3945</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29.009"/>
    </inkml:context>
    <inkml:brush xml:id="br0">
      <inkml:brushProperty name="width" value="0.025" units="cm"/>
      <inkml:brushProperty name="height" value="0.025" units="cm"/>
    </inkml:brush>
  </inkml:definitions>
  <inkml:trace contextRef="#ctx0" brushRef="#br0">154 78 1986,'11'-20'12702,"-11"3"-5504,0 16-6840,-1-1 0,0 0 0,0 1 0,1-1 0,-1 1-1,0-1 1,0 1 0,-1 0 0,1-1 0,0 1 0,0 0 0,-1 0 0,1 0 0,0 0 0,-1 0 0,1 0 0,-3-1 0,1 0-272,-1 1 0,1 0 0,-1-1 0,0 1 0,0 0 0,1 1 0,-1-1 0,0 1 0,0 0 1,0 0-1,0 0 0,0 0 0,1 1 0,-1-1 0,0 1 0,0 0 0,1 0 0,-7 3 0,5-1-53,1 1 0,-1-1 0,1 1 0,0 0 0,0 0 0,1 0 0,-1 0 0,1 1 0,0-1 0,0 1 0,0 0 0,1 0 1,-1 0-1,1 0 0,1 1 0,-3 6 0,1 0 18,1 0 1,0 0 0,1 1 0,1-1-1,-1 0 1,3 18 0,-2-27-28,1-1 1,-1 1-1,1-1 1,-1 1-1,1-1 1,0 1-1,0-1 1,0 0-1,0 1 1,0-1-1,0 0 1,0 0-1,1 0 1,0 0-1,-1 0 1,1 0-1,0 0 1,0-1-1,0 1 1,0-1-1,0 1 1,0-1-1,0 0 1,0 0-1,1 1 1,-1-2-1,0 1 1,1 0-1,-1 0 1,1-1-1,-1 1 1,1-1-1,-1 0 1,1 0-1,-1 0 1,1 0-1,-1 0 1,5-2-1,0 1 42,0 0 0,-1-1 0,1 0 0,-1 0 0,1 0 0,-1-1 0,0 0 0,0 0 0,0-1 0,-1 0 0,1 0 0,-1 0 0,7-7 0,-6 3-66,0 0 0,-1 0 0,0-1 0,-1 1 0,0-1 0,0 0 0,2-9 0,-4 13 0,0 0 0,-1-1 0,0 1 0,0 0 0,-1-1 0,1 1 0,-1 0 0,0-1 0,-1 1 0,1 0 0,-1 0 0,0-1 0,-1 1 0,-1-7 0,2 11-26,1 0 1,0 0-1,0 0 0,-1 1 1,1-1-1,-1 0 0,1 0 1,-1 0-1,1 0 0,-1 1 1,1-1-1,-1 0 0,1 1 1,-1-1-1,0 0 0,0 1 1,1-1-1,-1 1 0,0-1 1,0 1-1,0-1 0,1 1 1,-1 0-1,0-1 0,0 1 1,0 0-1,0 0 0,0-1 1,0 1-1,0 0 0,0 0 1,0 0-1,0 0 1,0 0-1,1 1 0,-1-1 1,0 0-1,0 0 0,0 0 1,0 1-1,0-1 0,0 1 1,-1 0-1,1 0-93,-1 0 0,1 1 1,-1-1-1,1 1 0,-1 0 0,1-1 0,0 1 1,0 0-1,0 0 0,0 0 0,0 0 1,0 0-1,0 0 0,1 0 0,-1 0 0,1 0 1,-1 4-1,1-4-143,0-1 0,-1 0 0,1 1 0,0-1 0,0 1 1,0-1-1,1 0 0,-1 1 0,0-1 0,0 0 0,1 1 0,-1-1 0,1 0 0,-1 1 0,1-1 1,0 0-1,-1 0 0,1 0 0,0 1 0,0-1 0,0 0 0,0 0 0,0 0 0,0 0 0,0-1 1,0 1-1,0 0 0,0 0 0,1-1 0,-1 1 0,2 0 0,-1-1 252,0 0 1,0 0-1,0 0 0,0 0 0,-1 0 1,1 0-1,0-1 0,0 1 0,0-1 1,0 0-1,-1 1 0,1-1 0,0 0 0,-1 0 1,1 0-1,2-2 0,32-26 556,-30 23-189,1-1 0,0 1 0,0 1 1,1-1-1,-1 1 0,1 0 0,0 1 1,1 0-1,-1 1 0,1-1 0,-1 1 1,1 1-1,0 0 0,13-2 0,-20 5-293,-1-1 0,0 0 0,0 0-1,1 1 1,-1-1 0,0 1 0,0-1-1,0 1 1,0 0 0,0-1 0,0 1-1,0 0 1,0 0 0,0 0 0,0 0-1,0 0 1,0 0 0,0 0 0,-1 0-1,1 0 1,0 0 0,-1 0 0,1 0-1,-1 0 1,1 1 0,-1-1 0,0 0-1,1 0 1,-1 1 0,0-1 0,0 2-1,3 53 1013,-3-31-273,0-24-782,1-1 1,-1 1-1,0-1 1,1 1-1,-1-1 1,1 0-1,-1 1 1,0-1-1,1 1 1,-1-1-1,1 0 1,0 1-1,-1-1 1,1 0-1,-1 0 0,1 1 1,-1-1-1,1 0 1,0 0-1,-1 0 1,1 0-1,0 0 1,-1 0-1,1 0 1,-1 0-1,1 0 1,0 0-1,-1 0 1,1 0-1,-1 0 1,1 0-1,0-1 1,-1 1-1,1 0 1,-1 0-1,1-1 1,-1 1-1,1 0 1,-1-1-1,1 1 0,-1-1 1,1 1-1,0-1 1,26-17 773,-3-2-580,22-17-163,-44 35-61,1 0 0,0 1-1,-1-1 1,1 1 0,0-1 0,0 1-1,0 0 1,0 0 0,0 1 0,0-1-1,0 1 1,0-1 0,1 1 0,4 0-1,-7 1-7,0-1-1,-1 1 0,1-1 0,0 1 1,0 0-1,-1-1 0,1 1 0,0 0 1,-1 0-1,1 0 0,0-1 1,-1 1-1,1 0 0,-1 0 0,1 0 1,-1 0-1,0 0 0,0 0 1,1 0-1,-1 0 0,0 0 0,0 0 1,0 0-1,0 2 0,1 30 106,-1-28-53,-2 31 179,1-27-233,0 1-1,1 0 1,0 0 0,1 0 0,0-1 0,2 14 0,-2-22-187,-1 0-1,1-1 1,0 1-1,-1 0 1,1-1-1,0 1 1,-1-1-1,1 1 1,0-1 0,0 1-1,-1-1 1,1 0-1,0 1 1,0-1-1,0 0 1,0 0-1,0 0 1,-1 1 0,1-1-1,0 0 1,0 0-1,0 0 1,0 0-1,0-1 1,0 1-1,1 0 1,14-5-7715,4-13-9034</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0.346"/>
    </inkml:context>
    <inkml:brush xml:id="br0">
      <inkml:brushProperty name="width" value="0.025" units="cm"/>
      <inkml:brushProperty name="height" value="0.025" units="cm"/>
    </inkml:brush>
  </inkml:definitions>
  <inkml:trace contextRef="#ctx0" brushRef="#br0">200 397 288,'15'-15'13501,"-12"2"-5814,-3 11-7324,0 1-1,-1 0 0,1 0 0,-1 0 1,1 0-1,-1 0 0,1 0 1,-1 0-1,1 0 0,-1 0 0,0 1 1,0-1-1,0 0 0,1 0 0,-1 1 1,0-1-1,0 0 0,0 1 1,0-1-1,-2 0 0,-4-2-140,1 1-1,-1 0 0,0 0 1,0 0-1,0 1 1,0 0-1,-10 0 1,11 2-231,0 0 1,0 0 0,-1 0-1,1 0 1,0 1 0,0 0-1,0 1 1,1-1-1,-1 1 1,1 0 0,-1 1-1,1-1 1,0 1-1,0 0 1,0 0 0,1 1-1,-1-1 1,1 1-1,0 0 1,1 0 0,-1 0-1,1 1 1,0-1 0,0 1-1,1 0 1,0 0-1,0 0 1,0 0 0,0 0-1,1 0 1,0 0-1,1 1 1,-1-1 0,2 7-1,-1-11 5,0-1 0,0 1 0,0-1-1,0 0 1,1 1 0,-1-1 0,0 1 0,1-1-1,-1 1 1,1-1 0,0 0 0,0 0 0,-1 1-1,1-1 1,0 0 0,0 0 0,0 0-1,0 0 1,0 0 0,0 0 0,1 0 0,-1 0-1,0 0 1,0 0 0,1-1 0,-1 1 0,0-1-1,1 1 1,-1-1 0,1 1 0,-1-1 0,1 0-1,-1 1 1,1-1 0,-1 0 0,1 0 0,-1 0-1,0-1 1,1 1 0,-1 0 0,1 0-1,-1-1 1,1 1 0,1-1 0,4-1 17,0 0 0,-1 1 1,1-2-1,-1 1 1,1-1-1,-1 0 0,0-1 1,9-6-1,-2-1 39,-1-1 0,0 0 1,11-16-1,-19 23-193,0 0 1,-1-1-1,0 1 0,0-1 1,0 1-1,0-1 0,-1 0 1,0 0-1,0 0 0,-1 0 1,2-12-1,-3 19 133,0-1 1,-1 1-1,1 0 1,0-1-1,0 1 0,0 0 1,0-1-1,0 1 0,1 0 1,-1-1-1,0 1 1,0-1-1,0 1 0,0 0 1,1-1-1,-1 1 0,0-1 1,1 1-1,-1 0 0,0-1 1,1 1-1,-1-1 1,1 1-1,-1-1 0,1 0 1,-1 1-1,1-1 0,-1 1 1,1-1-1,-1 0 0,1 1 1,0-1-1,-1 0 1,1 0-1,0 0 0,-1 1 1,1-1-1,-1 0 0,1 0 1,0 0-1,-1 0 0,1 0 1,0 0-1,-1 0 1,1 0-1,0 0 0,-1-1 1,1 1-1,0 0 0,-1 0 1,1 0-1,-1-1 0,1 1 1,0 0-1,-1-1 1,1 1-1,-1-1 0,1 0 1,33-25 804,-21 9-570,-1 0 0,0 0 0,-1-1 0,-1-1 0,0 1 0,-2-2 1,0 1-1,-1-1 0,-1 0 0,-1-1 0,-1 1 0,-1-1 0,-1 0 0,0-31 0,-7 36-359,-4 26-164,-6 27-189,7 1 519,1 0-1,2 0 0,2 0 1,1 1-1,2-1 0,2 1 1,8 49-1,9-35 310,-19-52-333,1 1 0,0-1 0,-1 1 0,1-1 1,0 1-1,0-1 0,0 1 0,0-1 0,0 0 0,0 0 0,0 1 0,1-1 0,-1 0 0,0 0 1,1 0-1,-1-1 0,1 1 0,-1 0 0,1 0 0,-1-1 0,1 1 0,0-1 0,-1 1 0,1-1 1,0 0-1,-1 1 0,1-1 0,0 0 0,1 0 0,-2-1-10,1 0 0,-1 0 0,1 0 0,-1 1 0,0-1 0,0-1 0,0 1 0,0 0 0,0 0 0,0 0 0,0 0 0,0-1 0,0 1 0,0 0 0,0-1 0,-1 1 0,1-1 0,-1 1 0,1-1 0,-1 1 0,0-1 0,1 1 0,-1-3 0,4-42 0,-4 38 0,1-10 0,-1 0 0,-1 0 0,-4-23 0,4 34 0,-1 0 0,0 0 0,0 1 0,0-1 0,-1 1 0,0 0 0,0 0 0,-1 0 0,0 0 0,0 0 0,-8-8 0,12 13 0,0 1 0,-1-1 0,1 1 0,0 0 0,0-1 0,-1 1 0,1-1 0,-1 1 0,1 0 0,0-1 0,-1 1 0,1 0 0,-1 0 0,1-1 0,-1 1 0,1 0 0,-1 0 0,1 0 0,-1-1 0,1 1 0,-1 0 0,1 0 0,-1 0 0,1 0 0,-1 0 0,1 0 0,-1 0 0,1 0 0,-1 0 0,1 0 0,-1 0 0,0 1 0,-3 15 0,9 26 0,-4-38 0,1 0 0,0 1 0,0-1 0,0 0 0,0-1 0,1 1 0,-1 0 0,1-1 0,0 1 0,0-1 0,1 0 0,-1 0 0,1 0 0,-1 0 0,1-1 0,0 1 0,0-1 0,0 0 0,0 0 0,0 0 0,0-1 0,1 0 0,-1 0 0,0 0 0,1 0 0,-1 0 0,1-1 0,-1 0 0,1 0 0,0 0 0,-1-1 0,0 1 0,1-1 0,4-2 0,2 1 0,0-1 0,0-1 0,-1 0 0,0 0 0,1-1 0,-2 0 0,1-1 0,-1 0 0,0 0 0,0-1 0,0 0 0,14-17 0,17-43 0,-50 124 0,4-28 0,1 0 0,-1 47 0,6-75-103,0 0 0,0 0-1,0 0 1,0 0 0,1 0 0,-1 0-1,0 0 1,1 0 0,-1 0 0,1 0-1,-1 0 1,1 0 0,-1 0 0,1 0-1,0 0 1,-1 0 0,1 0 0,0-1-1,0 1 1,0 0 0,0-1 0,-1 1-1,1 0 1,0-1 0,2 1 0,-2 0-174,0-1 0,1 1 0,-1-1 0,0 0 1,1 1-1,-1-1 0,0 0 0,1 0 0,-1 0 0,0 0 1,1 0-1,-1 0 0,1 0 0,-1-1 0,0 1 1,1 0-1,-1-1 0,0 1 0,0-1 0,1 0 1,-1 1-1,0-1 0,0 0 0,0 0 0,0 1 0,0-1 1,0 0-1,0 0 0,0 0 0,0 0 0,0-1 1,0-1-1,10-21-8948</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0.664"/>
    </inkml:context>
    <inkml:brush xml:id="br0">
      <inkml:brushProperty name="width" value="0.025" units="cm"/>
      <inkml:brushProperty name="height" value="0.025" units="cm"/>
    </inkml:brush>
  </inkml:definitions>
  <inkml:trace contextRef="#ctx0" brushRef="#br0">1 0 10025,'0'0'12268,"7"62"-12268,14-39-833,5 4-1505,-1-1-673,-2-1-1121,0 0-3107</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1.025"/>
    </inkml:context>
    <inkml:brush xml:id="br0">
      <inkml:brushProperty name="width" value="0.025" units="cm"/>
      <inkml:brushProperty name="height" value="0.025" units="cm"/>
    </inkml:brush>
  </inkml:definitions>
  <inkml:trace contextRef="#ctx0" brushRef="#br0">31 0 10826,'0'0'15556,"-3"11"-14408,-2 1-748,1-1 420,-1 0 0,2 0 0,-1 1 0,-2 22 0,32-38-136,28-29-703,-37 22 71,0 1 0,24-12 0,-36 20-231,1 0-1,0 0 0,-1 0 1,1 1-1,0 0 0,0 0 1,0 0-1,1 1 1,-1 0-1,0 0 0,12 2 1,-15-1-87,0 1 0,0-1 1,0 0-1,0 1 0,0 0 1,0-1-1,0 1 0,0 0 1,-1 1-1,5 3 0,-5-3-187,0-1 0,1 0-1,-1 0 1,1 0 0,0 0 0,-1 0-1,1 0 1,0-1 0,0 1 0,0-1-1,0 0 1,0 0 0,1 0 0,3 1 0,-2-2-253,-1 1 0,0-1 0,1 0 0,-1-1 0,0 1 1,0 0-1,1-1 0,-1 0 0,0 0 0,0-1 1,0 1-1,0-1 0,6-3 0,13-9-5294</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1.368"/>
    </inkml:context>
    <inkml:brush xml:id="br0">
      <inkml:brushProperty name="width" value="0.025" units="cm"/>
      <inkml:brushProperty name="height" value="0.025" units="cm"/>
    </inkml:brush>
  </inkml:definitions>
  <inkml:trace contextRef="#ctx0" brushRef="#br0">107 340 6278,'0'0'15764,"-10"3"-14056,6-3-1590,0 1-1,0 0 1,-1 0-1,1 0 1,0 1-1,0 0 1,0-1-1,0 1 0,1 1 1,-1-1-1,1 1 1,-1-1-1,1 1 1,0 0-1,0 0 1,0 0-1,0 1 0,0-1 1,1 1-1,-1-1 1,1 1-1,-2 4 1,1-2 129,1 0 0,-1 0 1,1 0-1,0 0 0,1 0 1,0 1-1,0-1 0,0 0 1,0 1-1,1-1 0,1 9 1,-1-13-228,1-1 1,0 0 0,0 0-1,-1-1 1,1 1 0,0 0-1,0 0 1,0 0 0,0 0-1,0-1 1,0 1 0,0-1-1,0 1 1,0 0 0,1-1-1,-1 0 1,0 1-1,0-1 1,0 0 0,1 0-1,-1 1 1,0-1 0,0 0-1,1 0 1,-1 0 0,2-1-1,37-3 523,-30-1-634,1 1 0,-1-1 1,0-1-1,-1 0 1,1 0-1,-1-1 1,-1-1-1,1 1 1,-1-1-1,0 0 1,10-15-1,41-37-2693,-60 90 1781,-1-19 1043,0-4 231,1-1 0,-1 1 0,1-1 0,1 1 0,-1 0 0,2 12 0,0-17-209,-1-1 0,1 1 1,-1-1-1,1 1 0,0-1 0,-1 0 1,1 1-1,0-1 0,0 0 0,0 1 1,0-1-1,0 0 0,0 0 0,1 0 1,-1 0-1,0 0 0,1 0 0,-1-1 1,0 1-1,1 0 0,-1-1 0,1 1 1,-1-1-1,1 1 0,-1-1 0,1 0 1,-1 1-1,1-1 0,0 0 0,-1 0 1,1 0-1,-1-1 0,1 1 0,2-1 1,4 0 123,0-1 1,0 0 0,0 0 0,-1-1-1,1 0 1,-1-1 0,1 1 0,-1-1-1,-1-1 1,1 1 0,0-1 0,-1 0-1,8-9 1,6-7-66,-1 0 1,25-35-1,-32 36-118,0 1-1,-2-2 0,0 0 0,-2 0 0,0 0 1,-1-1-1,-1 0 0,-1-1 0,-1 1 1,-2-1-1,1-42 0,-3 65-2,1-1 0,-1 1-1,0-1 1,0 1 0,0 0 0,0-1-1,0 1 1,0-1 0,0 1 0,0 0-1,0-1 1,0 1 0,0 0 0,0-1-1,-1 1 1,1-1 0,0 1 0,0 0-1,0-1 1,0 1 0,-1 0 0,1-1-1,0 1 1,0 0 0,-1-1 0,1 1-1,0 0 1,0 0 0,-1-1 0,1 1-1,0 0 1,-1 0 0,1 0 0,0-1-1,-1 1 1,1 0 0,-1 0 0,1 0-1,0 0 1,-1 0 0,-17 10-26,-13 22-50,18-15 85,1-1-1,1 1 1,0 1-1,1 0 1,1 0 0,1 1-1,1 0 1,1 1 0,0 0-1,1 0 1,1 0-1,-1 34 1,5-49-70,1-1 1,0 1-1,0-1 1,0 1-1,0-1 0,1 0 1,0 0-1,0 1 1,0-1-1,0 0 0,1-1 1,0 1-1,0 0 0,0-1 1,0 0-1,0 1 1,1-1-1,-1 0 0,1-1 1,0 1-1,0-1 1,0 1-1,0-1 0,0-1 1,0 1-1,1 0 1,-1-1-1,7 1 0,0 1-389,1 0 0,-1-1 0,0-1-1,1 0 1,-1 0 0,1-1 0,-1-1-1,0 0 1,1-1 0,20-5 0,-5-7-6869</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1.958"/>
    </inkml:context>
    <inkml:brush xml:id="br0">
      <inkml:brushProperty name="width" value="0.025" units="cm"/>
      <inkml:brushProperty name="height" value="0.025" units="cm"/>
    </inkml:brush>
  </inkml:definitions>
  <inkml:trace contextRef="#ctx0" brushRef="#br0">1 19 20371,'0'-8'5606,"0"1"-2371,0 4-128,8 3-2659,15 0-448,8 0 0,13 0 0,11 0 0,4 3 0,6 0 0,-11-2-2338,-12-1-4837,-18-1-10121</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2.930"/>
    </inkml:context>
    <inkml:brush xml:id="br0">
      <inkml:brushProperty name="width" value="0.025" units="cm"/>
      <inkml:brushProperty name="height" value="0.025" units="cm"/>
    </inkml:brush>
  </inkml:definitions>
  <inkml:trace contextRef="#ctx0" brushRef="#br0">0 242 18289,'0'0'4143,"9"0"-3172,14-1-138,-8 2-378,0-1 0,-1-1 0,1 0-1,-1-1 1,1-1 0,-1 0 0,0-1 0,0 0 0,18-9 0,-19 5-180,-1 0 0,-1 0 0,1-1 0,-2-1 0,13-13 0,-19 19-231,-1 0 1,0 0 0,0 0-1,0 0 1,-1 0 0,1-1-1,-1 1 1,0-1 0,0 1-1,-1-1 1,1 0-1,-1 0 1,0 0 0,-1 0-1,1 0 1,-1 0 0,0 0-1,-1-9 1,0 11-40,0 1 0,0-1 0,0 1 1,-1-1-1,1 1 0,-1 0 0,1-1 0,-1 1 1,0 0-1,0 0 0,0 0 0,0 0 0,0 1 0,-1-1 1,1 1-1,0-1 0,-1 1 0,1 0 0,-1 0 1,0 0-1,1 0 0,-1 0 0,0 0 0,1 1 0,-6-1 1,-6-1-60,0 0 0,0 2 1,-25 0-1,33 1 36,-1 0 1,0 1 0,1-1-1,0 1 1,-1 0-1,1 1 1,0 0 0,0 0-1,0 0 1,1 0 0,-1 1-1,1 0 1,0 0-1,0 1 1,0-1 0,0 1-1,1 0 1,0 0-1,0 1 1,0-1 0,1 1-1,0 0 1,0 0-1,-3 8 1,0 1 25,1 1 0,0 0 0,2 0 0,-1 1 0,2-1 0,0 1 0,1-1 0,2 29 0,-1-41-7,0 0 0,1 0 0,-1 0 0,1 0 0,0 0 0,0 0 0,0-1 0,1 1 1,-1 0-1,1 0 0,0-1 0,0 1 0,0-1 0,1 0 0,-1 0 0,1 1 0,-1-1 0,1-1 0,0 1 0,1 0 1,-1-1-1,0 0 0,1 0 0,-1 0 0,1 0 0,-1 0 0,1-1 0,0 1 0,0-1 0,0 0 0,0 0 0,0-1 1,0 1-1,0-1 0,7 0 0,2 0 25,-1-1 0,0-1 0,0 0 0,0 0 0,0-1 0,-1-1 0,1 0 0,-1-1 0,0 0 0,19-12 1,-14 7 11,-1-1 1,-1-1 0,0 0 0,0-1 0,15-19-1,-24 25-9,1 0 0,-1 0 0,-1-1-1,0 1 1,0-1 0,0 0 0,-1 0-1,0-1 1,-1 1 0,1-1 0,-2 1-1,1-1 1,-1-11 0,-15 55-584,10-16 733,2 0 1,0 1 0,1-1 0,2 1 0,3 36 0,-3-54-170,0-1 0,0 1 1,0 0-1,-1-1 1,2 1-1,-1-1 1,0 1-1,0-1 0,0 0 1,1 1-1,-1-1 1,0 0-1,1 0 0,-1 0 1,1 0-1,0 0 1,-1 0-1,1-1 1,0 1-1,-1 0 0,1-1 1,0 1-1,0-1 1,0 0-1,-1 0 0,1 1 1,0-1-1,0 0 1,0-1-1,0 1 1,0 0-1,-1 0 0,3-2 1,3 1 6,1 0 0,-1-1 0,-1 0 0,1 0 0,0-1 0,0 1 0,7-6 0,-2-1-16,0-1 0,0 0 0,-1-1 0,15-19 0,26-24 0,-52 54 0,1-1 0,0 1 0,-1-1 0,1 1 0,0 0 0,-1-1 0,1 1 0,0 0 0,0 0 0,0-1 0,-1 1 0,1 0 0,0 0 0,0 0 0,0 0 0,-1 0 0,1 0 0,0 0 0,0 0 0,0 0 0,-1 0 0,1 1 0,0-1 0,0 0 0,0 0 0,-1 1 0,1-1 0,0 1 0,-1-1 0,1 0 0,0 1 0,-1 0 0,1-1 0,-1 1 0,1-1 0,0 1 0,-1 0 0,0-1 0,1 1 0,-1 0 0,1-1 0,-1 1 0,0 0 0,1 0 0,-1-1 0,0 1 0,0 1 0,16 49 0,-12-37 0,-3-8 0,1-1 0,0 0 0,0 1 0,0-1 0,1 0 0,6 9 0,-8-13 0,0 0 0,0 0 0,0 0 0,0 0 0,0 0 0,1 0 0,-1 0 0,0-1 0,1 1 0,-1 0 0,0-1 0,1 1 0,-1-1 0,1 0 0,-1 1 0,1-1 0,-1 0 0,1 0 0,-1 0 0,1 0 0,-1 0 0,1 0 0,-1-1 0,1 1 0,-1 0 0,1-1 0,-1 1 0,0-1 0,1 1 0,-1-1 0,0 0 0,2-1 0,15-9-282,-1-1 1,0-1-1,-1 0 1,17-19-1,14-11-1123,-41 36-773</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3.279"/>
    </inkml:context>
    <inkml:brush xml:id="br0">
      <inkml:brushProperty name="width" value="0.025" units="cm"/>
      <inkml:brushProperty name="height" value="0.025" units="cm"/>
    </inkml:brush>
  </inkml:definitions>
  <inkml:trace contextRef="#ctx0" brushRef="#br0">30 54 16047,'0'0'7976,"-29"-49"-5638,29 45-1217,3 4-1121,13 0-256,10 0 32,4 12-1250,4-1-1697,-1 2-1377,-2-3-2851</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3.620"/>
    </inkml:context>
    <inkml:brush xml:id="br0">
      <inkml:brushProperty name="width" value="0.025" units="cm"/>
      <inkml:brushProperty name="height" value="0.025" units="cm"/>
    </inkml:brush>
  </inkml:definitions>
  <inkml:trace contextRef="#ctx0" brushRef="#br0">8 46 18289,'0'0'2632,"-1"9"-1548,-3 48 936,1-1 0,3 1 0,3 0 0,12 70 0,-15-124-1992,1 0-1,-1-1 1,1 1-1,0-1 1,-1 0-1,1 1 1,0-1-1,1 0 1,-1 1-1,0-1 1,1 0-1,-1 0 1,1 0 0,0 0-1,-1-1 1,1 1-1,0 0 1,4 2-1,-5-4-22,1 1 0,0-1 1,0 1-1,0-1 0,0 0 0,0 0 0,0 0 0,-1 0 0,1 0 1,0 0-1,0 0 0,0-1 0,0 1 0,0-1 0,-1 1 0,1-1 1,0 0-1,0 1 0,-1-1 0,1 0 0,0 0 0,-1-1 0,1 1 1,-1 0-1,0 0 0,2-2 0,21-22-5,-1-2 0,-2 0 0,0-1 0,31-59 0,-19 33 0,-4 9 42,-13 21-382,-1 0 1,23-51-1,-34 61-3228,-6 7-2761,-8 5-3360</inkml:trace>
  <inkml:trace contextRef="#ctx0" brushRef="#br0" timeOffset="1">241 258 11755,'0'0'5766,"3"50"-3492,9-29 801,8-4-1025,3-3-1122,3-2-543,4-3-289,2 0-1345,0-8-1570,-5-1-1921,-3-1-3396</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4.154"/>
    </inkml:context>
    <inkml:brush xml:id="br0">
      <inkml:brushProperty name="width" value="0.025" units="cm"/>
      <inkml:brushProperty name="height" value="0.025" units="cm"/>
    </inkml:brush>
  </inkml:definitions>
  <inkml:trace contextRef="#ctx0" brushRef="#br0">131 1 16335,'0'0'2680,"-12"-1"-608,-37 2-6,45 0-1956,1 0 0,0 0 0,0-1 1,0 2-1,0-1 0,0 0 0,1 1 1,-1-1-1,0 1 0,1 0 0,-1 0 1,1 0-1,-1 0 0,1 0 1,0 0-1,0 1 0,0-1 0,0 1 1,0 0-1,1-1 0,-1 1 0,1 0 1,0 0-1,-2 4 0,1-1 133,0 0 1,1 0-1,-1 1 0,1-1 0,1 1 1,-1-1-1,1 1 0,0-1 0,2 13 0,-1-18-184,0 1-1,0-1 1,0 0-1,0 1 1,0-1-1,0 0 0,0 1 1,1-1-1,-1 0 1,0 0-1,1 0 0,-1 0 1,1 0-1,-1-1 1,1 1-1,0 0 0,-1-1 1,1 1-1,0-1 1,0 1-1,-1-1 0,1 0 1,0 0-1,-1 0 1,1 0-1,0 0 0,3-1 1,50-6 1060,-44 2-1056,-1 0 1,1-1-1,-1 0 0,0-1 1,0 0-1,-1 0 0,0-1 0,9-10 1,43-32-31,-61 50-40,0 0-1,0 0 0,0 0 0,1 0 1,-1-1-1,0 1 0,0 0 0,0 0 1,1 0-1,-1 0 0,0 0 0,0 0 1,1 0-1,-1 0 0,0 0 0,0 0 1,1 0-1,-1 0 0,0 0 1,0 0-1,1 0 0,-1 0 0,0 0 1,0 0-1,1 0 0,-1 0 0,0 1 1,0-1-1,0 0 0,1 0 0,-1 0 1,0 0-1,0 0 0,0 1 0,1-1 1,-1 0-1,0 0 0,0 0 0,0 1 1,0-1-1,0 0 0,5 16 40,-5 26 321,0-35-354,0 3 26,0-3 44,0 0 1,0 0-1,0 0 0,1 0 0,0 0 0,0 0 0,3 7 0,-3-13-55,-1 0 1,1 0-1,-1 0 0,1 0 0,-1-1 1,1 1-1,0 0 0,-1 0 1,1 0-1,0-1 0,0 1 1,0 0-1,0-1 0,0 1 0,-1 0 1,1-1-1,0 0 0,0 1 1,0-1-1,2 1 0,0-1-4,-1 0 0,1 0 0,-1 0 0,1 0 0,-1-1 1,1 1-1,-1-1 0,1 1 0,-1-1 0,0 0 0,1 0 0,3-2 0,62-42-10,4-4 0,-66 46 0,0 0 0,0 0 0,1 0 0,0 1 0,-1 0 0,1 0 0,0 1 0,0-1 0,10 1 0,-16 1 0,0 0 0,0 0 0,0 0 0,-1 0 0,1 0 0,0 0 0,0 0 0,0 1 0,0-1 0,0 0 0,0 1 0,-1-1 0,1 0 0,0 1 0,0-1 0,0 1 0,-1-1 0,1 1 0,0 0 0,-1-1 0,1 1 0,0 0 0,-1-1 0,1 1 0,-1 0 0,1 0 0,-1 0 0,0-1 0,1 1 0,-1 0 0,1 1 0,0 34 0,-1-33 0,-1 0 0,1 0 0,0 0 0,0 0 0,0 1 0,1-1 0,-1 0 0,1 0 0,-1 0 0,3 5 0,-2-7 0,-1-1 0,1 1 0,0-1 0,-1 0 0,1 1 0,-1-1 0,1 0 0,0 0 0,-1 0 0,1 1 0,0-1 0,0 0 0,-1 0 0,1 0 0,0 0 0,-1 0 0,1 0 0,0 0 0,-1 0 0,1-1 0,0 1 0,0 0 0,-1 0 0,1 0 0,-1-1 0,1 1 0,0 0 0,-1-1 0,2 0 0,19-12 0,-21 13 0,17-13 3,46-29 12,-58 39-24,0 0 1,1 1-1,-1 0 1,1 0 0,0 0-1,-1 0 1,1 1-1,0 0 1,0 0 0,8 1-1,-13 0-54,0 1-1,0 0 0,0 0 0,0 0 0,0 0 1,0 0-1,0 0 0,0 0 0,-1 0 1,1 0-1,0 1 0,-1-1 0,1 0 1,0 0-1,-1 1 0,0-1 0,1 0 1,-1 1-1,0-1 0,0 0 0,1 1 1,-1-1-1,0 1 0,0-1 0,-1 0 1,1 1-1,-1 1 0,-2 41-5731,0-34 1787,0-5-2122</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4.669"/>
    </inkml:context>
    <inkml:brush xml:id="br0">
      <inkml:brushProperty name="width" value="0.025" units="cm"/>
      <inkml:brushProperty name="height" value="0.025" units="cm"/>
    </inkml:brush>
  </inkml:definitions>
  <inkml:trace contextRef="#ctx0" brushRef="#br0">37 1 19827,'0'0'5034,"-2"11"-3758,-1 0-1180,-6 20 934,1 1 0,2 0 1,-2 40-1,8-72-1003,0 1 0,0-1 0,1 0 0,-1 1 0,0-1-1,0 0 1,1 1 0,-1-1 0,0 0 0,1 1 0,-1-1 0,0 0 0,1 0 0,-1 1 0,1-1-1,-1 0 1,0 0 0,1 0 0,-1 0 0,1 1 0,-1-1 0,1 0 0,-1 0 0,0 0 0,1 0-1,-1 0 1,1 0 0,-1 0 0,1 0 0,-1-1 0,1 1 0,-1 0 0,0 0 0,1 0 0,-1 0 0,1 0-1,-1-1 1,0 1 0,1 0 0,-1 0 0,0-1 0,1 1 0,-1 0 0,1-1 0,19-10 721,11-18-464,-23 20-285,-1 1 1,1 1-1,1 0 0,-1 0 1,1 0-1,0 1 0,1 0 1,13-5-1,-23 11-11,0 0-1,1 0 1,-1 0 0,0 0 0,1 0 0,-1 0-1,1 0 1,-1 0 0,0 1 0,1-1 0,-1 0-1,0 0 1,1 0 0,-1 0 0,0 1 0,1-1-1,-1 0 1,0 0 0,1 1 0,-1-1 0,0 0-1,0 1 1,0-1 0,1 0 0,-1 1 0,0-1-1,0 0 1,0 1 0,1-1 0,-1 0 0,0 1-1,0-1 1,0 0 0,0 1 0,0 0 0,3 24 24,-5 23 356,2-26-217,15-33-71,-8 5-76,16-16-4,40-34 0,-59 52 0,0 1 0,1 0 0,-1 1 0,1-1 0,0 1 0,0-1 0,0 1 0,0 1 0,0-1 0,0 1 0,0 0 0,7-1 0,-11 3 0,0-1 0,0 1 0,0-1 0,0 1 0,0 0 0,0-1 0,-1 1 0,1 0 0,0 0 0,0 0 0,0-1 0,-1 1 0,1 0 0,-1 0 0,1 0 0,0 0 0,-1 0 0,0 0 0,1 0 0,-1 0 0,0 1 0,1-1 0,-1 0 0,0 0 0,0 0 0,0 0 0,0 0 0,0 0 0,0 2 0,0 45 0,0-38 0,-9 43-561,15-54-7697,2-11 1734</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5.209"/>
    </inkml:context>
    <inkml:brush xml:id="br0">
      <inkml:brushProperty name="width" value="0.025" units="cm"/>
      <inkml:brushProperty name="height" value="0.025" units="cm"/>
    </inkml:brush>
  </inkml:definitions>
  <inkml:trace contextRef="#ctx0" brushRef="#br0">14 174 21332,'0'0'7527,"10"6"-7089,-5-2-393,-3-2-24,1-1 1,-1 1-1,0 0 1,0-1-1,1 1 0,-1-1 1,1 0-1,-1 0 1,1 0-1,0 0 1,-1 0-1,1-1 1,0 1-1,0-1 1,-1 0-1,1 1 0,0-1 1,0-1-1,0 1 1,-1 0-1,1-1 1,0 1-1,0-1 1,-1 0-1,1 0 1,-1 0-1,1 0 0,-1 0 1,1-1-1,-1 1 1,1-1-1,-1 0 1,2-2-1,1-1 50,0-1-1,0 0 1,-1 0 0,0 0-1,0-1 1,0 1 0,-1-1-1,0 0 1,0 0 0,-1 0-1,0-1 1,0 1 0,-1 0-1,0-1 1,0 1 0,-1-1-1,1 1 1,-2-1 0,1 1 0,-3-13-1,2 18-63,1 1 0,-1 0-1,1-1 1,-1 1 0,1 0-1,-1-1 1,0 1 0,1 0-1,-1 0 1,0 0 0,0 0-1,0 0 1,0 0 0,0 0-1,0 0 1,0 0 0,0 0-1,-1 1 1,1-1 0,0 0-1,0 1 1,-1-1 0,1 1-1,0 0 1,-1-1 0,1 1-1,0 0 1,-1 0 0,1-1-1,0 1 1,-1 0 0,1 1-1,-1-1 1,1 0 0,0 0-1,-2 1 1,-1 0 9,0 0-1,1 0 1,0 1-1,-1-1 1,1 1-1,0 0 1,0 0-1,0 0 1,0 0-1,0 1 1,0-1-1,-4 6 1,-2 4 42,0 0 1,1 2 0,0-1 0,1 1-1,1 0 1,0 0 0,1 0-1,0 1 1,1 0 0,1 0 0,0 0-1,0 18 1,3-32-59,0 1 0,0-1 0,0 0 0,0 1 0,0-1 0,1 0 0,-1 1 0,0-1 0,1 0 0,-1 1 0,1-1 0,0 0 0,-1 0 0,1 1 0,0-1 0,0 0 0,0 0 0,-1 0 0,1 0 0,0 0 0,1 0 0,-1-1 0,0 1 0,1 1 0,2-1 0,-1 0 0,0 1 0,0-1 0,1-1 0,-1 1 0,0 0 0,1-1 0,-1 0 0,7 0 0,0-1 0,0 0 0,0-1 0,0 0 0,0 0 0,0-1 0,10-5 0,13-10 0,-2-1 0,0-2 0,-1-1 0,29-27 0,-42 34 0,-16 14 0,0 0 0,0 0 0,0 0 0,0 0 0,0 0 0,1 0 0,-1 0 0,0 1 0,1-1 0,-1 1 0,0-1 0,1 1 0,-1-1 0,1 1 0,-1 0 0,3-1 0,-3 1 0,0 1 0,-1-1 0,1 0 0,-1 1 0,1-1 0,0 0 0,-1 1 0,1-1 0,-1 1 0,1-1 0,-1 1 0,0-1 0,1 1 0,-1-1 0,1 1 0,-1-1 0,0 1 0,1 0 0,-1-1 0,0 1 0,0 0 0,0-1 0,0 1 0,1 0 0,-1 0 0,0 8 0,1 0 0,-1 1 0,-1-1 0,-1 11 0,1-13 0,-2 11 0,2-13 0,0 1 0,0 0 0,1-1 0,0 1 0,0 0 0,1 7 0,0-12 0,-1-1 0,1 1 0,0 0 0,0-1 0,0 1 0,0-1 0,0 1 0,0-1 0,0 0 0,0 1 0,0-1 0,0 0 0,0 0 0,0 0 0,0 0 0,0 0 0,0 0 0,0 0 0,0 0 0,1 0 0,1-1 0,24-3 0,8-11 0,-31 12 0,1 1 0,1-1 0,-1 1 0,0 0 0,1 0 0,-1 0 0,1 1 0,-1 0 0,1 0 0,0 0 0,-1 1 0,12 0 0,-17 0-105,1 1 1,0-1-1,0 0 1,-1 1-1,1-1 0,0 1 1,-1-1-1,1 1 0,0-1 1,-1 1-1,1-1 1,-1 1-1,1 0 0,-1-1 1,1 1-1,-1 0 0,0-1 1,1 1-1,-1 0 1,0-1-1,1 1 0,-1 0 1,0 0-1,0 0 0,0-1 1,0 1-1,1 1 1,-2 23-9112,-1-15-7146</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7.001"/>
    </inkml:context>
    <inkml:brush xml:id="br0">
      <inkml:brushProperty name="width" value="0.025" units="cm"/>
      <inkml:brushProperty name="height" value="0.025" units="cm"/>
    </inkml:brush>
  </inkml:definitions>
  <inkml:trace contextRef="#ctx0" brushRef="#br0">282 3 17969,'-5'-1'135,"1"0"1,0 1-1,-1 0 1,1 0-1,-1 0 1,1 1-1,-1-1 1,1 1-1,-1 0 0,1 0 1,0 1-1,-1-1 1,1 1-1,0 0 1,0 0-1,0 0 1,1 1-1,-1-1 0,0 1 1,1 0-1,0 0 1,0 1-1,0-1 1,0 0-1,0 1 1,0 0-1,1-1 0,0 1 1,0 0-1,0 1 1,0-1-1,1 0 1,0 0-1,-2 6 0,-4 20 547,0 1-1,2 0 0,1 0 1,2 0-1,1 0 0,2 1 1,6 52-1,-4-69-558,-1 0 1,2-1-1,0 1 1,1-1-1,0 0 1,1 0-1,10 16 1,-15-29 9,-16-23 561,-159-190-1030,218 218 437,-13 2-80,1-2 0,-1-1 0,1-1-1,33-2 1,17-8-2618,-78 6 2092,-1-1 0,1 0 0,0 0 1,0 0-1,0 0 0,-1-1 0,1 1 0,-1-1 0,1 0 0,-1 0 0,1 0 0,-1-1 0,0 1 1,0-1-1,0 0 0,-1 0 0,1 0 0,2-4 0,5-13-5906</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7.782"/>
    </inkml:context>
    <inkml:brush xml:id="br0">
      <inkml:brushProperty name="width" value="0.025" units="cm"/>
      <inkml:brushProperty name="height" value="0.025" units="cm"/>
    </inkml:brush>
  </inkml:definitions>
  <inkml:trace contextRef="#ctx0" brushRef="#br0">0 1 10858,'0'0'18135,"4"14"-17714,47 241 1240,-50-253-1611,-1 0 0,0 0 1,1 0-1,-1-1 0,1 1 1,0 0-1,0 0 0,-1-1 1,1 1-1,0 0 1,1-1-1,-1 1 0,0-1 1,0 1-1,1-1 0,-1 1 1,3 1-1,5-8 494,-2-17-302,-4 1-242,-1-1 0,-1 0 0,-1 1 0,-1-1 0,0 0 0,-2 1 0,-1-1 0,0 1 0,-13-35 0,17 56 0,0 0 0,0 0 0,0 0 0,0 0 0,0 0 0,0 0 0,0 0 0,0 0 0,0 0 0,0 0 0,0 1 0,0-1 0,0 0 0,0 0 0,0 0 0,0 0 0,0 0 0,-1 0 0,1 0 0,0 0 0,0 0 0,0 0 0,0 0 0,0 0 0,0 0 0,0 0 0,0 0 0,0 0 0,0 0 0,0 0 0,0 0 0,0 0 0,0 0 0,-1 0 0,1 0 0,0 0 0,0 0 0,0 0 0,0 0 0,0 0 0,0 0 0,0 0 0,0 0 0,0 0 0,0 0 0,0 0 0,0-1 0,-1 15 0,6 20 0,-3-31 0,-1 1 0,1-1 0,0 1 0,0-1 0,0 0 0,0 1 0,1-1 0,-1 0 0,1-1 0,0 1 0,0 0 0,0-1 0,0 1 0,0-1 0,1 0 0,-1 0 0,1-1 0,-1 1 0,1-1 0,0 1 0,-1-1 0,9 1 0,-9-2 0,0 0 0,0 0 0,1 0 0,-1-1 0,0 1 0,0-1 0,0 0 0,0 0 0,0 0 0,0 0 0,0-1 0,0 1 0,0-1 0,0 0 0,-1 0 0,1 0 0,-1 0 0,1 0 0,-1 0 0,0-1 0,0 1 0,0-1 0,0 1 0,-1-1 0,1 0 0,0 0 0,1-5 0,9-38 0,-7 25 0,-7 44 0,-2 7 0,2-1 0,1 40 0,1-67 0,0-1 0,0 0 0,0 0 0,1 0 0,-1 0 0,0 0 0,1 0 0,-1 0 0,1 0 0,-1 0 0,1 0 0,-1 0 0,1 0 0,0 0 0,-1 0 0,1-1 0,0 1 0,0 0 0,0 0 0,-1-1 0,1 1 0,0 0 0,0-1 0,0 1 0,0-1 0,0 1 0,0-1 0,0 0 0,1 1 0,-1-1 0,0 0 0,0 0 0,0 0 0,0 0 0,0 0 0,0 0 0,0 0 0,0 0 0,1 0 0,-1-1 0,0 1 0,0 0 0,0-1 0,2 0 0,2-1 0,1 1 0,-1-1 0,0-1 0,0 1 0,1-1 0,-2 0 0,8-5 0,-1-2 0,-1-1 0,0-1 0,12-20 0,17-18 0,-39 50 0,0 0 0,0 0 0,0 0 0,1-1 0,-1 1 0,0 0 0,0 0 0,0 0 0,0 0 0,0 0 0,0 0 0,1-1 0,-1 1 0,0 0 0,0 0 0,0 0 0,0 0 0,0 0 0,1 0 0,-1 0 0,0 0 0,0 0 0,0 0 0,0 0 0,1 0 0,-1 0 0,0 0 0,0 0 0,0 0 0,1 0 0,-1 0 0,0 0 0,0 0 0,0 0 0,0 0 0,0 0 0,1 0 0,-1 0 0,0 1 0,0-1 0,0 0 0,0 0 0,0 0 0,1 0 0,-1 0 0,0 0 0,0 1 0,4 11 0,-1 24 0,-3-28 0,1 3-1037,0 1 0,1 0 0,1-1 0,-1 0 0,8 17 0,-10-27 845,1 1 0,-1 0 0,1 0 0,0 0 0,0 0 0,0 0 0,0-1 0,0 1 0,0 0 0,0-1 0,1 1 0,-1-1 0,1 0 0,-1 1 0,1-1 0,-1 0 0,1 0 0,0 0 0,0 0 0,-1 0 0,1 0 0,0 0 0,0-1 0,0 1 0,0-1 0,0 1 0,0-1 0,0 0 1,0 0-1,0 0 0,0 0 0,0 0 0,0 0 0,0-1 0,0 1 0,0 0 0,0-1 0,0 0 0,0 1 0,3-3 0,14-14-4682,0-9-2488</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8.434"/>
    </inkml:context>
    <inkml:brush xml:id="br0">
      <inkml:brushProperty name="width" value="0.025" units="cm"/>
      <inkml:brushProperty name="height" value="0.025" units="cm"/>
    </inkml:brush>
  </inkml:definitions>
  <inkml:trace contextRef="#ctx0" brushRef="#br0">23 1 14157,'0'0'7229,"-2"9"-6503,-4 13 239,1 1 0,1 0 0,-1 37 0,5-49-701,0 0 0,0 0 0,0-1 1,2 1-1,-1 0 0,1-1 0,1 1 0,0-1 1,0 0-1,1 0 0,5 10 0,-8-19-257,0 1 0,0 0-1,1-1 1,-1 1 0,0-1 0,1 1-1,-1-1 1,1 0 0,-1 0 0,1 0-1,-1 0 1,1 0 0,0 0 0,-1 0-1,1 0 1,0 0 0,0-1-1,0 1 1,0-1 0,0 1 0,0-1-1,-1 0 1,1 0 0,0 0 0,0 0-1,0 0 1,0 0 0,0-1 0,0 1-1,0-1 1,0 1 0,0-1-1,-1 0 1,1 1 0,0-1 0,0 0-1,-1 0 1,4-3 0,1 0-133,1-1 1,-1-1-1,0 1 1,0-1-1,-1 0 0,0 0 1,8-13-1,-14 23 11,1 1 1,-1-1-1,1 1 0,0-1 1,0 0-1,0 1 0,1 4 0,1 6 136,-3-13 8,1 0 0,0 0-1,0 0 1,0 0 0,0-1-1,0 1 1,0 0 0,1 0-1,-1 0 1,0-1 0,1 1-1,0 0 1,-1 0 0,1-1-1,0 1 1,0 0 0,0-1-1,0 1 1,0-1 0,0 0-1,0 1 1,1-1 0,-1 0-1,1 1 1,-1-1 0,1 0-1,-1 0 1,1 0 0,-1-1-1,1 1 1,0 0 0,-1 0-1,1-1 1,0 1 0,0-1-1,0 0 1,-1 0 0,1 1-1,0-1 1,0 0 0,0 0-1,0-1 1,-1 1 0,4-1-1,0 0 94,1 0 1,-1-1-1,0 0 0,0 0 0,0 0 0,0 0 1,0-1-1,-1 0 0,1 0 0,-1 0 0,0-1 1,0 1-1,0-1 0,5-6 0,13-28 288,-20 36-380,-1 0-1,-1 1 1,1-1 0,0 0-1,0 0 1,-1 0 0,1 0 0,-1 1-1,1-1 1,-1 0 0,0 0-1,0 0 1,0 0 0,0 0-1,0 0 1,0 0 0,0 0 0,-1 0-1,0-4 1,0 6-38,1 0 1,-1 0 0,1 0-1,-1-1 1,1 1-1,-1 0 1,1 0-1,-1 0 1,1 0-1,-1 0 1,1 0-1,-1 0 1,1 0 0,-1 0-1,1 0 1,-1 0-1,1 0 1,-1 1-1,1-1 1,0 0-1,-1 0 1,1 0-1,-1 1 1,1-1 0,-1 0-1,1 0 1,0 1-1,-1-1 1,1 0-1,0 1 1,-1-1-1,1 1 1,0-1-1,-1 0 1,1 1-1,0-1 1,0 1 0,0-1-1,-1 1 1,1-1-1,0 1 1,0-1-1,0 1 1,0-1-1,0 1 1,0-1-1,0 1 1,-10 24-35,10-23 47,-1 0 1,1-1 0,0 1 0,-1 0 0,1 0 0,0 0-1,0-1 1,0 1 0,0 0 0,0 0 0,1-1 0,-1 1-1,0 0 1,1 0 0,-1-1 0,1 1 0,0 0 0,0-1-1,-1 1 1,1-1 0,0 1 0,0-1 0,0 1 0,1-1-1,-1 0 1,0 0 0,0 1 0,1-1 0,-1 0 0,1 0-1,-1 0 1,1 0 0,-1-1 0,4 2 0,3 0 45,1-1 0,-1 0 0,0 0 0,1-1 0,-1 0 1,11-2-1,-14 2-48,-1 0 17,0 0 0,-1-1 0,1 1-1,-1-1 1,1 0 0,-1 0 0,1 0-1,-1 0 1,0-1 0,0 1 0,1-1-1,-1 0 1,0 0 0,0 0 0,-1-1-1,1 1 1,0 0 0,-1-1 0,0 0-1,1 0 1,-1 1 0,0-1 0,0-1-1,2-5 1,0 0 40,-1-1 0,-1 0-1,0 0 1,0-1 0,-1 1 0,0 0-1,-1-14 1,23 20-5728,-13 4 472,-19 1 104,-9-1-6082</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8.792"/>
    </inkml:context>
    <inkml:brush xml:id="br0">
      <inkml:brushProperty name="width" value="0.025" units="cm"/>
      <inkml:brushProperty name="height" value="0.025" units="cm"/>
    </inkml:brush>
  </inkml:definitions>
  <inkml:trace contextRef="#ctx0" brushRef="#br0">1 37 18578,'0'0'5060,"66"-29"-4996,-19 27-736,1 1-3332,5-3-8424</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9.138"/>
    </inkml:context>
    <inkml:brush xml:id="br0">
      <inkml:brushProperty name="width" value="0.025" units="cm"/>
      <inkml:brushProperty name="height" value="0.025" units="cm"/>
    </inkml:brush>
  </inkml:definitions>
  <inkml:trace contextRef="#ctx0" brushRef="#br0">34 1 23606,'0'0'4677,"-33"70"-4101,33-30-351,0 6-161,7-1-32,6-3-673,1-5-896,-1-3-706,-4-10-1504,-7-10-1698,-2-7-4613</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39.607"/>
    </inkml:context>
    <inkml:brush xml:id="br0">
      <inkml:brushProperty name="width" value="0.025" units="cm"/>
      <inkml:brushProperty name="height" value="0.025" units="cm"/>
    </inkml:brush>
  </inkml:definitions>
  <inkml:trace contextRef="#ctx0" brushRef="#br0">9 189 15246,'0'0'3545,"-2"-12"-603,0 4-2247,1 5-507,0-1 1,1 1-1,-1 0 1,0 0-1,1-1 0,0 1 1,0 0-1,0-1 1,0 1-1,0 0 0,1 0 1,-1-1-1,1 1 1,0 0-1,0 0 0,0 0 1,0 0-1,1 0 1,0 0-1,-1 0 0,1 0 1,3-3-1,5-3 164,1 0 0,0 1 0,0 0 0,1 1 0,0 0 0,1 1 1,-1 0-1,1 1 0,0 0 0,0 1 0,20-3 0,-6 2-24,-1 2 1,1 1-1,0 1 1,53 5-1,-74-4-331,-1 1 1,0-1-1,0 2 0,0-1 0,0 0 0,0 1 0,0 0 1,0 0-1,-1 0 0,1 1 0,-1 0 0,1 0 1,-1 0-1,0 0 0,0 0 0,0 1 0,-1 0 0,1 0 1,-1 0-1,0 0 0,0 1 0,-1-1 0,4 8 1,-4-7 7,0 1 0,-1-1 0,0 1 0,0-1 0,-1 1 0,1-1 0,-1 1 0,-1 0 0,1-1 0,-1 1 0,0-1 0,0 1 0,0-1 0,-1 0 0,0 1 0,0-1 0,0 0 0,-1 0 0,0 0 0,0 0 0,-6 7 0,1-2 4,1-1-1,-1 0 1,-1 0 0,0-1 0,0 0-1,0 0 1,-1-1 0,0 0 0,-1-1-1,-17 8 1,38-16-57,-1 1 1,1 1-1,0 0 0,0 0 1,-1 1-1,1 0 1,0 1-1,-1 0 0,1 0 1,-1 1-1,0 0 0,10 5 1,-16-6 56,0 0 1,0 0-1,-1 0 1,1 0-1,0 1 1,-1-1-1,0 1 1,0 0-1,1-1 0,-2 1 1,1 0-1,0 0 1,0 0-1,-1 0 1,0 1-1,0-1 1,0 0-1,0 0 1,0 1-1,-1-1 1,1 1-1,-1-1 1,0 0-1,0 1 1,0-1-1,0 1 0,-1-1 1,0 1-1,1-1 1,-2 4-1,-1-2 9,0 0 1,1 0-1,-2-1 0,1 1 0,0-1 0,-1 1 0,0-1 0,0 0 0,0-1 0,-1 1 0,1-1 0,-1 0 1,0 0-1,0 0 0,0 0 0,0-1 0,-8 3 0,-2 0-18,0-1 0,-1 0 0,1-1 0,-1-1 0,0 0 0,0-1 0,0 0 0,0-2 0,-22-2 0,37 3-94,0 0 0,0 0 0,0-1 0,0 1 0,0 0 0,0 0 0,0 0 0,0-1 0,0 1 0,0-1 0,0 1 0,0-1 0,0 1 0,0-1 0,0 1 0,0-1 0,0 0 0,1 1 0,-1-1 0,0 0 0,0 0 0,1 0 0,-1 0 0,1 1 0,-1-1 0,1 0 0,-1 0 0,1 0 0,-1 0 0,1 0 0,0 0 0,0 0 0,0 0 0,-1-1 0,1 1 0,0 0 0,0 0 0,0 0 0,0 0 0,1 0 0,-1 0 0,0 0 0,1-1 0,0-2-669,1 0-1,0 0 1,1 0-1,-1 1 0,0-1 1,1 1-1,0 0 1,0 0-1,5-5 1,14-11-7101</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0.477"/>
    </inkml:context>
    <inkml:brush xml:id="br0">
      <inkml:brushProperty name="width" value="0.025" units="cm"/>
      <inkml:brushProperty name="height" value="0.025" units="cm"/>
    </inkml:brush>
  </inkml:definitions>
  <inkml:trace contextRef="#ctx0" brushRef="#br0">9 42 16784,'0'0'5728,"-2"-9"-2594,-3-20-812,4 26-875,5 23-967,9 46 316,-8-33-104,1-1 0,15 44 0,-21-76-692,0 0 0,0 1 0,0-1 0,0 0 0,0 1 0,0-1 0,1 0 0,-1 1 0,0-1 0,0 0 0,0 1 0,0-1 0,0 0 0,0 1 0,1-1 0,-1 0 0,0 1 0,0-1 0,0 0 0,1 0 0,-1 1 0,0-1 0,0 0 0,1 0 0,-1 0 0,0 1 0,1-1 0,-1 0 0,0 0 0,0 0 0,1 0 0,-1 0 0,0 1 0,1-1 0,-1 0 0,0 0 0,1 0 0,-1 0 0,1 0 0,-1 0 0,0 0 0,1 0 0,-1 0 0,0 0 0,1-1 0,-1 1 0,1 0 0,9-20 0,1-32 0,-12 34 14,1-20 3,0 37-25,0-1 0,1 1 0,-1 0 0,0-1 0,1 1 0,-1 0 0,1 0 0,0-1 0,-1 1 0,1 0 0,0 0 0,-1 0 0,1-1 0,0 1 0,0 0 1,0 0-1,0 1 0,0-1 0,0 0 0,1 0 0,1-1 0,10-4-2759,-2-4-4684,-6 0-508</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1.930"/>
    </inkml:context>
    <inkml:brush xml:id="br0">
      <inkml:brushProperty name="width" value="0.025" units="cm"/>
      <inkml:brushProperty name="height" value="0.025" units="cm"/>
    </inkml:brush>
  </inkml:definitions>
  <inkml:trace contextRef="#ctx0" brushRef="#br0">1 315 6919,'0'0'18155,"0"-8"-15448,0-1-2352,1-12 1037,1 42-737,-3 14-177,0-21-215,1 0 0,1 0 0,0 0 0,0-1 0,7 24 0,-8-36-259,0 0 1,0 0-1,1 0 1,-1 0-1,0 0 1,1 0-1,-1 0 1,1 0 0,-1 0-1,1-1 1,0 1-1,-1 0 1,1 0-1,0 0 1,-1-1-1,1 1 1,0 0 0,0-1-1,0 1 1,0-1-1,0 1 1,0-1-1,0 1 1,0-1-1,0 0 1,0 1 0,0-1-1,1 0 1,0 0 7,1 0 1,-1-1-1,0 0 1,0 1 0,0-1-1,0 0 1,0 0-1,0 0 1,0 0-1,-1 0 1,1-1 0,0 1-1,1-2 1,6-5 42,-1-1 0,0 0 0,13-20 0,-9 7-55,0 0 0,11-33 0,-19 44 0,-10 37-86,1 0-1,0 0 1,2 1 0,2-1-1,0 29 1,1-54 83,0-1 0,0 1 0,0-1 0,0 0 0,0 1 0,0-1 0,0 1 0,0-1 0,0 1 0,0-1 0,0 1 0,0-1 0,0 1 0,0-1 0,0 1 0,1-1 0,-1 0 0,0 1 1,0-1-1,0 1 0,1-1 0,-1 0 0,0 1 0,1-1 0,-1 1 0,0-1 0,1 0 0,-1 0 0,0 1 0,1-1 0,-1 0 0,1 0 0,-1 1 0,0-1 0,2 0 0,15-8 94,12-24 139,-11 2-304,-1 0 0,-2-1 0,-1-1 1,-1 0-1,-1 0 0,-3-1 0,0-1 1,-2 0-1,-2 0 0,2-46 0,-7 77-75,-2 28-535,-2 5 735,-4 18 423,2 0 1,2 0-1,3 63 1,2-103-475,0 0 0,1 0 0,0 0 0,1 0 0,-1 0 0,6 8 0,-7-13 0,0 0 0,1 0 0,-1-1 0,1 1 0,-1-1 0,1 1 0,0-1 0,0 0 0,0 1 0,0-1 0,1 0 0,-1 0 0,1-1 0,-1 1 0,1-1 0,-1 1 0,1-1 0,0 0 0,5 2 0,-7-3 0,0 0 0,-1 0 0,1-1 0,-1 1 0,1 0 0,-1 0 0,1-1 0,-1 1 0,1 0 0,-1-1 0,1 1 0,-1-1 0,0 1 0,1 0 0,-1-1 0,0 1 0,1-1 0,-1 1 0,0-1 0,1 1 0,-1-1 0,0 0 0,0 1 0,0-1 0,0 1 0,1-1 0,-1 1 0,0-1 0,0 0 0,0 1 0,0-1 0,0 1 0,0-1 0,0 1 0,-1-1 0,1 0 0,0 0 0,-4-26 0,-4 11 0,0 0 0,-1 0 0,-1 1 0,0 1 0,-1-1 0,-1 2 0,-17-17 0,-9-13 0,83 42 0,-30 1-459,1 0 0,-1-1 0,1-1 0,-1 0-1,1-1 1,-1-1 0,23-9 0,-31 10 249,-1-1 0,1 1 0,-1-1 0,0-1-1,0 1 1,0-1 0,0 0 0,-1-1 0,0 1 0,0-1-1,-1 0 1,0 0 0,0-1 0,0 1 0,0-1 0,-1 0-1,0 0 1,1-7 0,0 2 336,-1-1-1,-1 0 0,0 1 1,0-1-1,-2-16 1,-13 77 1998,6 1-1166,2 0 0,3 0 0,1 0-1,11 87 1,-9-126-958,1 1 0,1-1 0,-1 0 0,2 0 0,-1 0 0,1 0 0,8 12 0,-9-22 0,-1-11 0,-1-13 0,-1 23 0,-1-18 0,-2 1 0,0 0 0,-1 0 0,-1 0 0,-1 0 0,0 1 0,-1 0 0,-1 0 0,-1 0 0,0 1 0,-1 1 0,-13-16 0,23 30-50,0 1-1,0-1 1,-1 0-1,1 0 1,-1 0-1,1 1 1,-1-1-1,1 0 1,-1 1-1,1-1 1,-1 0 0,0 1-1,1-1 1,-1 1-1,0-1 1,0 1-1,1-1 1,-1 1-1,0-1 1,0 1-1,0 0 1,1-1 0,-1 1-1,0 0 1,0 0-1,0 0 1,0 0-1,0 0 1,0 0-1,1 0 1,-1 0-1,0 0 1,0 0 0,0 0-1,-1 1 1,1 0-50,1 0 0,0 1-1,0-1 1,0 0 0,0 0 0,0 0 0,0 0 0,0 0 0,0 1 0,0-1 0,0 0 0,1 0 0,-1 0 0,0 0 0,1 0 0,-1 0 0,1 0 0,-1 0 0,1 0 0,0 0 0,-1 0 0,1 0 0,0 0-1,0 0 1,0-1 0,0 1 0,1 1 0,5 4-819,0 0-1,0 0 0,1-1 1,0 0-1,0 0 0,0-1 1,0 0-1,1-1 0,0 0 1,0 0-1,0-1 1,12 2-1,-8-2 671,1 0-1,0-2 1,0 0 0,20-2-1,-32 1 409,0 1-1,0 0 0,0-1 0,0 1 0,0-1 0,0 0 0,0 1 1,0-1-1,0 0 0,-1 0 0,1 0 0,0-1 0,0 1 0,-1 0 0,1-1 1,1-1-1,-2 1 351,0 1 0,0-1 0,0 1 1,-1-1-1,1 1 0,0-1 0,-1 0 0,1 1 1,-1-1-1,0 0 0,1 0 0,-1 1 1,0-3-1,0 4-441,0-1 0,-1 1 0,1 0 1,0-1-1,0 1 0,0 0 0,0-1 0,-1 1 1,1 0-1,0 0 0,0-1 0,0 1 0,-1 0 0,1 0 1,0-1-1,-1 1 0,1 0 0,0 0 0,0 0 1,-1 0-1,1-1 0,0 1 0,-1 0 0,1 0 1,0 0-1,-1 0 0,1 0 0,0 0 0,-1 0 1,1 0-1,-1 0 0,1 0 0,0 0 0,-1 0 1,1 0-1,0 0 0,-1 0 0,1 0 0,0 0 1,-1 1-1,1-1 0,0 0 0,0 0 0,-1 0 1,1 1-1,0-1 0,-1 0 0,1 0 0,0 1 1,-18 11 370,12-3-236,0 0-1,1 0 1,0 1 0,1 0 0,-4 11 0,6-16-73,1 0 1,-1 0 0,1 0-1,0 1 1,0-1-1,1 0 1,0 1 0,0-1-1,0 1 1,0-1-1,1 0 1,1 7-1,-1-11-110,0 0 0,0 0 0,0 0 0,0 0 0,-1 0 0,1 0 0,1 0 0,-1 0 0,0 0 0,0 0 0,0-1 0,0 1 0,1 0 0,-1-1 0,0 1 0,0-1 0,1 1 0,-1-1 0,1 0 0,-1 0 0,0 1 0,1-1 0,-1 0 0,1 0 0,-1 0 0,0-1 0,1 1 0,-1 0 0,0 0 0,1-1 0,-1 1 0,2-1 0,2 0 44,-1-1 1,1 1-1,-1-1 0,1 0 1,-1 0-1,0 0 0,0-1 1,5-3-1,-5 3-208,-1 0 0,0-1 0,0 1 0,0-1 0,0 0 0,-1 0 0,1 0 0,-1 0 0,0 0 0,0 0 0,-1-1 0,1 1 0,-1-1 0,0 1 0,0-1 0,-1 1 0,1-1 0,-1-5 0,0 8 13,-1-1 1,1 1-1,-1 0 0,0-1 0,0 1 1,0 0-1,0-1 0,0 1 1,0 0-1,-1 0 0,1 0 0,-1 0 1,0 0-1,1 1 0,-1-1 1,0 0-1,0 1 0,0-1 0,0 1 1,0 0-1,0 0 0,-1 0 1,1 0-1,0 0 0,-1 0 0,1 0 1,0 1-1,-1-1 0,1 1 1,-1 0-1,1 0 0,-1 0 0,1 0 1,-1 0-1,-2 1 0,2 8-14560</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2.489"/>
    </inkml:context>
    <inkml:brush xml:id="br0">
      <inkml:brushProperty name="width" value="0.025" units="cm"/>
      <inkml:brushProperty name="height" value="0.025" units="cm"/>
    </inkml:brush>
  </inkml:definitions>
  <inkml:trace contextRef="#ctx0" brushRef="#br0">51 73 9641,'2'-8'2582,"7"-20"6005,3 7-4642,9 8-5684,12 11-6719,-15 10 1632,-16-7 6953,0 1 0,-1-1 0,1 0-1,0 0 1,-1 0 0,1-1-1,0 1 1,0 0 0,0-1-1,0 1 1,2-1 6531,-15 0 4169,-6 1-5530,4-1-5159,-1 1 0,1 0 0,-1 2-1,1-1 1,-22 8 0,32-9-134,0 1-1,0-1 1,0 1 0,0-1 0,1 1-1,-1 0 1,1 0 0,-1 0-1,1 0 1,0 1 0,0-1-1,0 1 1,-3 4 0,5-7-5,0 1-1,0-1 1,0 1 0,-1-1-1,1 1 1,0 0 0,0-1-1,0 1 1,0-1 0,0 1-1,0 0 1,0-1 0,0 1 0,0-1-1,0 1 1,0 0 0,1-1-1,-1 1 1,0-1 0,0 1-1,1-1 1,-1 1 0,0-1-1,0 1 1,1-1 0,0 1 0,0 0-13,1 0 1,-1 0-1,1 0 1,-1 0 0,1 0-1,0 0 1,-1-1-1,1 1 1,0-1 0,0 1-1,-1-1 1,1 0 0,2 0-1,60 3-479,-53-4 392,0 0 0,1 1 0,-1 1 0,0 0 0,0 0 1,1 1-1,-1 0 0,-1 1 0,1 1 0,0-1 0,-1 2 1,12 5-1,-21-9 111,0 0 1,1 0 0,-1 0-1,0 0 1,0 0 0,0 0-1,0 1 1,0-1 0,0 0-1,0 0 1,0 1 0,0-1-1,-1 1 1,1-1 0,0 0-1,-1 1 1,1-1-1,-1 1 1,0 0 0,0-1-1,1 1 1,-1-1 0,0 1-1,-1 2 1,1 0 44,-2-1 0,1 0-1,0 0 1,0 0 0,-1 0-1,0 0 1,1-1 0,-1 1 0,0 0-1,-1-1 1,-2 4 0,-8 5 214,-1 0 0,0 0 0,-23 12 0,33-21-261,2-1-8,-4 3-58,1 0-1,-1-1 0,-1 1 0,1-1 1,0-1-1,-1 1 0,0-1 0,1-1 1,-1 1-1,-9 0 0,16-2-182,-1 0 1,0 0-1,1-1 0,-1 1 1,1 0-1,-1-1 0,1 1 1,-1 0-1,1-1 0,0 1 0,-1 0 1,1-1-1,-1 1 0,1-1 1,0 1-1,-1-1 0,1 1 1,0-1-1,0 1 0,-1-1 0,1 1 1,0-1-1,0 1 0,0-1 1,0 0-1,-1 1 0,1-1 1,0 1-1,0-1 0,0 1 1,0-1-1,1-1 0,1-23-8653,6 3-112</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3.940"/>
    </inkml:context>
    <inkml:brush xml:id="br0">
      <inkml:brushProperty name="width" value="0.025" units="cm"/>
      <inkml:brushProperty name="height" value="0.025" units="cm"/>
    </inkml:brush>
  </inkml:definitions>
  <inkml:trace contextRef="#ctx0" brushRef="#br0">69 186 11531,'0'0'4756,"4"-9"-2028,14-62 3368,-16 64-5554,-1 0-1,-1 0 0,1-1 0,-1 1 0,0 0 0,0 0 0,-1 0 1,0 0-1,0 0 0,-3-8 0,4 14-513,-1 0-1,1 0 1,0 0-1,-1 0 1,1 0-1,-1 0 1,1 0 0,-1 1-1,0-1 1,1 0-1,-1 0 1,0 0-1,1 1 1,-1-1 0,0 0-1,0 0 1,0 1-1,0-1 1,0 1-1,0-1 1,0 1 0,0-1-1,0 1 1,0 0-1,0 0 1,0-1-1,0 1 1,0 0 0,0 0-1,0 0 1,0 0-1,0 0 1,0 0-1,0 0 1,0 0 0,0 1-1,-2 0 1,1 0 15,-1 0 1,1 0 0,0 0-1,0 1 1,0-1 0,0 1 0,0 0-1,1 0 1,-1-1 0,0 1-1,1 0 1,-1 0 0,1 1-1,-2 3 1,-2 5-44,1-1 0,0 2 0,1-1 0,0 0 0,1 1 0,0-1 0,1 1 0,0 0 0,1-1 0,0 1 0,2 11 0,-2-21 0,1 0 0,0 0 0,0-1 0,0 1 0,0-1 0,0 1 0,0-1 0,0 0 0,0 1 0,1-1 0,-1 0 0,1 0 0,-1 0 0,1 0 0,-1 0 0,1 0 0,-1 0 0,1 0 0,0 0 0,-1-1 0,1 1 0,0-1 0,0 0 0,0 1 0,-1-1 0,1 0 0,0 0 0,0 0 0,0 0 0,-1 0 0,5-1 0,0 0 0,0 1 0,1-1 0,-1-1 0,0 1 0,0-1 0,0 0 0,0-1 0,6-2 0,-3-1 0,-1 0 0,0 0 0,-1-1 0,1 0 0,-1 0 0,-1-1 0,9-12 0,-12 17 0,0-1 0,-1 0 0,0-1 0,1 1 0,-1 0 0,-1-1 0,1 1 0,-1-1 0,0 1 0,0-1 0,0 0 0,-1 0 0,1 1 0,-1-1 0,0 0 0,0 0 0,-3-9 0,3 13-178,0-1 1,-1 1-1,0-1 0,1 1 1,-1-1-1,0 1 0,0 0 1,1-1-1,-1 1 0,0 0 1,-1-1-1,1 1 1,0 0-1,0 0 0,0 0 1,-1 0-1,1 0 0,0 1 1,-1-1-1,1 0 0,-1 0 1,1 1-1,-1-1 0,1 1 1,-1 0-1,1-1 0,-1 1 1,0 0-1,1 0 0,-1 0 1,1 0-1,-1 0 0,0 0 1,-2 1-1,2-1-211,-1 1 0,1 0-1,-1 0 1,1 0 0,0 0-1,0 0 1,-1 0 0,1 0 0,0 1-1,0-1 1,0 1 0,0 0 0,1-1-1,-1 1 1,0 0 0,1 0-1,-1 0 1,1 0 0,-1 0 0,1 1-1,-1 3 1,-3 13-4816,4-1-1041</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4.284"/>
    </inkml:context>
    <inkml:brush xml:id="br0">
      <inkml:brushProperty name="width" value="0.025" units="cm"/>
      <inkml:brushProperty name="height" value="0.025" units="cm"/>
    </inkml:brush>
  </inkml:definitions>
  <inkml:trace contextRef="#ctx0" brushRef="#br0">1 146 10634,'0'0'4265,"9"-11"-811,6-6-1788,2 0-1,0 0 0,27-19 0,-36 30-1276,0 0-1,0 1 1,1 0 0,0 1-1,-1 0 1,2 0 0,-1 1-1,0 0 1,1 1 0,-1 0-1,1 0 1,0 1 0,9 0-1,-18 1-374,-1 0-1,1 0 1,-1 0-1,1 0 1,0 0-1,-1 0 1,1 1-1,-1-1 0,1 0 1,-1 0-1,1 0 1,-1 1-1,1-1 1,-1 0-1,1 0 0,-1 1 1,1-1-1,-1 1 1,1-1-1,-1 0 1,0 1-1,1-1 0,-1 1 1,0-1-1,1 1 1,-1-1-1,0 1 1,0-1-1,1 1 0,-1-1 1,0 1-1,0 0 1,-3 23 402,-20 20 481,-6-9-696,-34 48 67,59-77-260,0 1 0,0 0 0,1 0 0,0 0-1,0 0 1,0 0 0,1 0 0,0 1-1,1-1 1,-1 13 0,2-18-8,1-1 0,0 0 0,-1 0 0,1 0 0,0 0 0,0 0 0,0 0 0,0 0 0,0 0 0,0 0 0,0 0 0,0-1 0,0 1 0,0 0 0,1-1 0,-1 1 0,0-1 0,0 1 0,1-1 0,-1 0 0,0 1 0,1-1 0,-1 0 0,0 0 0,1 0 0,-1 0 0,0 0 0,1 0 0,-1 0 0,2-1 0,47-4 0,-19-7-1867,-28 11 1394,0-1 1,0 1-1,0-1 0,0 0 0,0 0 1,-1 0-1,1-1 0,-1 1 0,1 0 1,-1-1-1,0 0 0,0 0 0,0 1 0,0-1 1,-1 0-1,1 0 0,-1-1 0,0 1 1,0 0-1,0 0 0,1-6 0,-1-11-6381</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4.659"/>
    </inkml:context>
    <inkml:brush xml:id="br0">
      <inkml:brushProperty name="width" value="0.025" units="cm"/>
      <inkml:brushProperty name="height" value="0.025" units="cm"/>
    </inkml:brush>
  </inkml:definitions>
  <inkml:trace contextRef="#ctx0" brushRef="#br0">1 50 15663,'0'0'9481,"51"33"-9225,-21-25-128,0-2-352,2-2-1922,-5-4-1986,-1 0-3267</inkml:trace>
  <inkml:trace contextRef="#ctx0" brushRef="#br0" timeOffset="1">299 0 18065,'0'0'5894,"0"73"-5126,0-42 1,0-2-64,-3-2 224,3-2-353,0-6-416,0-5-64,0-6-384,5-8-961,1 0-353,-2-10-1280,-2-10-1538,-1-7-4709</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5.002"/>
    </inkml:context>
    <inkml:brush xml:id="br0">
      <inkml:brushProperty name="width" value="0.025" units="cm"/>
      <inkml:brushProperty name="height" value="0.025" units="cm"/>
    </inkml:brush>
  </inkml:definitions>
  <inkml:trace contextRef="#ctx0" brushRef="#br0">1 0 14606,'0'0'10698,"27"33"-14382,-7-18 385,1 0-1153,1-2-2306</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5.357"/>
    </inkml:context>
    <inkml:brush xml:id="br0">
      <inkml:brushProperty name="width" value="0.025" units="cm"/>
      <inkml:brushProperty name="height" value="0.025" units="cm"/>
    </inkml:brush>
  </inkml:definitions>
  <inkml:trace contextRef="#ctx0" brushRef="#br0">166 248 12812,'0'0'8723,"-10"3"-7474,2-1-1002,0 1 0,0 0 1,1 0-1,-1 1 0,1 0 0,0 1 0,0 0 0,0 0 0,0 0 1,1 1-1,0-1 0,0 2 0,1-1 0,0 1 0,0-1 0,-5 10 1,5-8 123,0 0 1,1 0 0,0 0 0,0 1-1,0 0 1,1 0 0,1 0 0,-1 0-1,2 0 1,-2 16 0,3-24-364,0-1 1,0 1 0,0 0 0,0 0-1,0 0 1,0-1 0,0 1-1,0 0 1,0 0 0,1-1-1,-1 1 1,0 0 0,1-1 0,-1 1-1,0 0 1,1-1 0,-1 1-1,1 0 1,-1-1 0,1 1-1,-1-1 1,1 1 0,-1-1 0,1 1-1,0-1 1,-1 0 0,1 1-1,0-1 1,-1 0 0,2 1-1,26-3 303,-21 0-216,1-1-1,-1 0 1,0-1-1,0 0 1,10-6-1,-5 0-87,0-1 0,-1 0 0,-1-1 0,0 0 0,0 0 0,-1-1 0,-1 0-1,0-1 1,-1 0 0,0 0 0,-1-1 0,-1 0 0,5-18 0,-31 87-1245,17-46 1326,-1 0-1,1 1 1,1 0 0,0-1 0,0 1 0,1 0-1,0 1 1,0-1 0,1 0 0,0 17-1,2-25-74,-1 0-1,1 0 1,0 0 0,-1-1-1,1 1 1,0 0-1,0 0 1,0 0-1,0-1 1,0 1 0,0 0-1,0-1 1,0 1-1,0-1 1,0 1-1,0-1 1,0 1 0,0-1-1,0 0 1,1 0-1,-1 1 1,0-1-1,0 0 1,0 0 0,1 0-1,-1 0 1,0 0-1,0-1 1,0 1-1,3-1 1,38-9 275,-27 3-284,-1-1 1,0-1-1,0 0 0,-1-1 0,0 0 0,-1-1 0,0-1 0,-1 0 0,0 0 0,-1-1 0,0-1 1,11-22-1,-12 22-5,-2-1 0,0 0 0,0-1 0,-1 0 1,-1 0-1,-1 0 0,-1 0 0,0-1 0,-1 1 0,0-1 1,-2 0-1,-1-21 0,1 37 1,0 0 0,0 0 0,-1 0 0,1-1 0,-1 1 0,1 0 0,-1 0 0,1 0 0,-1 0 0,1 0 0,-1 0 0,0 0 0,0 0 0,1 0 0,-1 1 0,0-1 0,0 0 0,0 0 0,0 1 0,0-1 0,0 0 0,0 1 0,0-1 0,0 1 0,-1-1 0,1 1 0,0 0 0,0 0 0,0-1 0,0 1 0,-1 0 0,1 0 0,0 0 0,0 0 0,0 0 0,-1 1 0,1-1 0,0 0 0,0 0 0,0 1 0,0-1 0,0 1 0,0-1 0,-1 1 0,0 0 0,-5 2 0,1-1 0,-1 2 0,1-1 0,0 1 0,0 0 0,-7 5 0,3 1 4,1 0 0,0 1 0,1 0 0,0 0 0,0 1-1,1 0 1,1 0 0,0 0 0,1 1 0,0 0 0,1 0 0,0 0 0,-2 18 0,5-24-15,0 1 0,0-1 0,1 1 0,0-1 0,0 1 0,1 0 0,0-1 0,0 1 0,0-1 0,1 1 0,1-1 0,-1 0 0,1 0 1,0 0-1,1 0 0,0-1 0,0 1 0,0-1 0,1 0 0,-1 0 0,2 0 0,-1-1 0,1 0 0,11 9 0,-10-10-649,0 0-1,1 0 0,-1 0 1,1-1-1,0 0 1,11 2-1,28 0-10815,-25-5 697</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5.685"/>
    </inkml:context>
    <inkml:brush xml:id="br0">
      <inkml:brushProperty name="width" value="0.025" units="cm"/>
      <inkml:brushProperty name="height" value="0.025" units="cm"/>
    </inkml:brush>
  </inkml:definitions>
  <inkml:trace contextRef="#ctx0" brushRef="#br0">0 23 20243,'0'0'10282,"70"-6"-10154,-46 3-96,0-1-705,-6-1-2434,-4 0-4067</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6.591"/>
    </inkml:context>
    <inkml:brush xml:id="br0">
      <inkml:brushProperty name="width" value="0.025" units="cm"/>
      <inkml:brushProperty name="height" value="0.025" units="cm"/>
    </inkml:brush>
  </inkml:definitions>
  <inkml:trace contextRef="#ctx0" brushRef="#br0">0 107 9833,'0'0'3465,"0"-10"-561,1-30-11,-1 39-2737,0 0 0,0 0 1,0 0-1,0 0 0,0 0 0,0 1 0,0-1 0,0 0 0,1 0 0,-1 0 0,0 0 0,1 0 0,-1 1 0,0-1 0,1 0 0,-1 0 0,1 1 0,0-1 0,0-1 0,12 5 1154,7 19-354,-5 7-269,0 1 0,-3 0 1,0 1-1,-2 0 0,-1 1 1,-2 0-1,-1 0 0,-1 1 1,-2-1-1,-2 1 0,-4 65 1,0-91-651,-1-13-28,-1-16-18,-16-156 9,20 157 0,0 0 0,2 0 0,1 0 0,0 0 0,2 1 0,9-32 0,-11 45 0,1 0 0,-1 0 0,2 0 0,-1 1 0,1-1 0,0 1 0,0 0 0,1 0 0,-1 0 0,2 1 0,-1-1 0,0 1 0,1 0 0,0 1 0,0 0 0,0 0 0,1 0 0,-1 1 0,1-1 0,0 2 0,0-1 0,0 1 0,1 0 0,-1 0 0,0 1 0,1 0 0,-1 0 0,0 1 0,1 0 0,8 1 0,-15-1 0,-1 0 0,1 0 0,0 0 0,-1 0 0,1 1 0,0-1 0,0 0 0,-1 0 0,1 0 0,-1 1 0,1-1 0,0 0 0,-1 1 0,1-1 0,0 1 0,-1-1 0,1 0 0,-1 1 0,1-1 0,-1 1 0,0 0 0,1-1 0,-1 1 0,1-1 0,-1 1 0,0 0 0,1-1 0,-1 1 0,0-1 0,0 2 0,-5 23 0,1-19 0,0 1 0,0-1 0,0 0 0,-1 0 0,-6 5 0,-7 4-96,-40 24 0,40-28-159,0 0 0,1 2 0,-17 15 0,46-33-5727,4-2 4213,17-18-6932,49-49 0,-42 37 7055,1 0 7391,-40 36-5375,0 0 0,1 0 0,-1 0 0,0 0 0,1 0 0,-1 1 0,0-1 1,1 0-1,-1 1 0,1-1 0,-1 1 0,1-1 0,-1 1 0,1 0 1,0 0-1,-1-1 0,1 1 0,-1 0 0,1 1 0,-1-1 0,1 0 0,1 1 1,-1-1-121,0 2 0,0-1 0,0 0 0,0 0 0,0 1 0,-1-1 0,1 0 1,0 1-1,-1 0 0,1-1 0,-1 1 0,0 0 0,3 4 0,2 6 192,-1 1 0,1 0-1,-2 1 1,3 14-1,-4-19 316,4 32 930,-6-32-1205,-1-1 0,2 0 0,-1-1 0,1 1 0,1 0 0,5 14 0,-7-22-461,-1 0 0,0 1 0,0-1 0,0 0 0,1 0 1,-1 1-1,0-1 0,0 0 0,1 0 0,-1 1 0,0-1 0,0 0 0,1 0 0,-1 0 0,0 1 1,1-1-1,-1 0 0,0 0 0,1 0 0,-1 0 0,0 0 0,1 0 0,-1 0 0,0 0 1,1 0-1,-1 0 0,0 0 0,1 0 0,-1 0 0,0 0 0,1 0 0,-1 0 0,0 0 0,1 0 1,-1-1-1,0 1 0,1 0 0,-1 0 0,0 0 0,1 0 0,-1-1 0,0 1 0,0 0 0,1 0 1,-1-1-1,0 1 0,0 0 0,0 0 0,1-1 0,-1 1 0,0 0 0,0-1 0,0 1 1,0 0-1,0-1 0,0 1 0,0 0 0,1-1 0,7-20 960,-4 7-981,-1 0 0,-1-1 0,0 1 0,-1-1 0,-1-24 0,-1 32 0,1 1 0,-1-1 0,0 1 0,-1-1 0,1 1 0,-1-1 0,-1 1 0,1 0 0,-1 0 0,0 0 0,0 0 0,-1 0 0,0 1 0,-6-8 0,10 13-24,0 0 0,0 1 0,0-1 0,0 1 0,0-1 0,0 1 0,0-1 0,0 0 0,0 1 0,0-1 0,0 1 0,0-1 0,-1 1 0,1-1 0,0 0 0,0 1 0,0-1 0,-1 1 0,1-1 0,0 0 0,0 1 0,-1-1 0,1 0 0,0 1 0,-1-1 0,1 0 0,0 0 1,-1 1-1,1-1 0,0 0 0,-1 0 0,1 0 0,-1 1 0,1-1 0,-1 0 0,1 0 0,0 0 0,-1 0 0,1 0 0,-1 0 0,1 0 0,-1 0 0,1 0 0,0 0 0,-1 0 0,1 0 0,-1 0 0,1 0 0,-1 0 0,1-1 0,0 1 0,-1 0 0,1 0 0,-1 0 0,1-1 0,0 1 0,-1 0 0,1-1 0,0 1 0,-1 0 0,1 0 0,0-1 0,0 1 0,-1-1 0,1 0 0,0 5-267,0-1-1,0 1 1,1-1-1,0 0 0,-1 0 1,1 1-1,0-1 1,3 6-1,-2-7-149,0 0 0,0 0-1,0 0 1,1 0 0,-1 0 0,0 0-1,1-1 1,-1 1 0,1-1-1,-1 0 1,1 1 0,0-1 0,0-1-1,-1 1 1,1 0 0,3 0-1,49 0-8387,-52-1 8163,29-2-5580</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7.591"/>
    </inkml:context>
    <inkml:brush xml:id="br0">
      <inkml:brushProperty name="width" value="0.025" units="cm"/>
      <inkml:brushProperty name="height" value="0.025" units="cm"/>
    </inkml:brush>
  </inkml:definitions>
  <inkml:trace contextRef="#ctx0" brushRef="#br0">133 224 2402,'0'0'22139,"-11"0"-21387,11 0-750,-4 0 46,0 0 0,0 0 0,-1 0 0,1 1 0,0-1 0,0 1 0,0 0 0,0 0 0,0 1 0,0-1 0,0 1 0,0 0 0,0 0-1,1 0 1,-1 0 0,1 1 0,0 0 0,0-1 0,-1 1 0,2 0 0,-1 0 0,0 1 0,1-1 0,-3 4 0,-19 48 1543,23-52-1498,0 0 1,0 1 0,0-1 0,1 0 0,-1 1-1,1-1 1,0 1 0,0-1 0,0 1 0,0-1-1,0 1 1,1-1 0,-1 0 0,1 1 0,1 3-1,0-6-52,-1 0-1,0 0 1,0 0-1,1 0 1,-1 0-1,1 0 0,-1 0 1,1 0-1,-1 0 1,1-1-1,-1 1 1,1-1-1,0 1 1,-1-1-1,1 0 1,0 1-1,-1-1 0,1 0 1,0 0-1,-1 0 1,1 0-1,0-1 1,-1 1-1,1 0 1,0-1-1,-1 1 1,1-1-1,2-1 0,2 0 105,1 0-1,-1 0 0,-1-1 1,1 0-1,0 0 0,7-6 1,-8 4-104,0 0 0,0 0 0,0-1 1,-1 1-1,0-1 0,0 0 0,0 0 1,-1 0-1,0 0 0,0-1 0,0 1 1,-1-1-1,0 0 0,-1 0 0,1 0 1,-1 0-1,0 0 0,-1 0 0,0 0 1,0 0-1,-2-10 0,-8-4-609,9 21 371,1-1 0,-1 1 0,1 0 0,-1-1 0,0 1 0,1 0 0,-1 0 1,0-1-1,0 1 0,1 0 0,-1 0 0,0 0 0,1 0 0,-1 0 0,0 0 0,0 0 1,1 0-1,-1 0 0,0 0 0,0 0 0,1 1 0,-1-1 0,0 0 0,1 0 1,-1 1-1,0-1 0,1 0 0,-2 2 0,1-2 12,1 1 0,-1-1 0,0 1 1,1-1-1,-1 1 0,1 0 0,-1-1 0,1 1 0,-1 0 1,1 0-1,0-1 0,-1 1 0,1 0 0,0 0 0,0-1 0,-1 1 1,1 0-1,0 0 0,0 0 0,0 0 0,0 0 0,0-1 0,0 1 1,0 0-1,0 0 0,0 0 0,1 0 0,-1-1 0,0 1 1,0 0-1,1 0 0,-1-1 0,1 1 0,-1 0 0,1 0 0,-1-1 1,1 1-1,-1 0 0,1-1 0,-1 1 0,1-1 0,0 1 0,-1-1 1,1 1-1,0-1 0,0 1 0,-1-1 0,1 0 0,0 1 1,1-1-1,3 2-367,1 1 0,0-2 1,0 1-1,1-1 1,-1 0-1,0 0 0,0 0 1,0-1-1,1 0 0,-1-1 1,12-1-1,-9 1 706,0-1-1,0-1 1,0 1-1,0-1 1,-1-1-1,1 1 0,10-8 1,-16 10 200,-1-1-1,1 1 1,-1 0-1,0-1 1,1 0-1,-1 0 1,0 0-1,0 0 1,-1 0 0,1 0-1,0 0 1,-1 0-1,1-1 1,-1 1-1,0-1 1,1 1 0,-1-1-1,-1 1 1,1-1-1,0 0 1,0 1-1,-1-1 1,0 0 0,0 0-1,0-5 1,0 8-297,-1-1 0,1 0 0,-1 1 0,1-1 0,-1 1 1,1-1-1,-1 0 0,0 1 0,1 0 0,-1-1 0,0 1 0,0-1 1,1 1-1,-1 0 0,0-1 0,0 1 0,1 0 0,-1 0 1,0 0-1,0 0 0,0 0 0,0 0 0,1 0 0,-1 0 0,0 0 1,0 0-1,-1 0 0,-23 8 243,19-1-106,1 1 1,-1-1-1,2 1 0,-1 1 1,1-1-1,0 1 0,0-1 1,1 1-1,1 0 0,-1 0 1,1 0-1,1 1 0,0-1 1,0 17-1,1-25-168,0 0-1,0-1 1,0 1 0,0 0 0,0 0-1,0 0 1,0 0 0,0-1-1,0 1 1,1 0 0,-1 0 0,0 0-1,1-1 1,-1 1 0,0 0 0,1 0-1,-1-1 1,1 1 0,-1 0-1,1-1 1,-1 1 0,1-1 0,0 1-1,-1 0 1,1-1 0,0 1 0,0-1-1,-1 0 1,1 1 0,0-1-1,0 0 1,-1 1 0,1-1 0,0 0-1,0 0 1,0 0 0,0 0 0,-1 0-1,1 0 1,0 0 0,0 0-1,0 0 1,0 0 0,-1 0 0,1 0-1,0 0 1,0-1 0,0 1 0,-1 0-1,1-1 1,0 1 0,0-1-1,-1 1 1,2-2 0,4-1 195,1 0 1,-1 0-1,0-1 1,0 0-1,6-7 1,0 0-50,0-2 0,-1 1 0,0-1 0,-2-1 0,1 0 0,-2 0 0,1-1 0,-2 0 1,0-1-1,-1 1 0,-1-1 0,0 0 0,-1-1 0,-1 1 0,0-1 0,0-29 0,-3 46-183,-1 0 1,1 0-1,0 0 0,0 0 0,0 0 0,-1 0 0,1 0 1,0 1-1,0-1 0,0 0 0,-1 0 0,1 0 0,0 0 1,0 0-1,0 0 0,-1 0 0,1 0 0,0 0 0,0 0 1,-1 0-1,1 0 0,0 0 0,0-1 0,0 1 0,-1 0 1,1 0-1,0 0 0,0 0 0,0 0 0,-1 0 0,1 0 1,0-1-1,0 1 0,0 0 0,0 0 0,0 0 0,-1 0 1,1-1-1,0 1 0,0 0 0,0 0 0,0 0 0,0-1 1,0 1-1,0 0 0,0 0 0,0 0 0,0-1 0,0 1 1,-10 20-239,3 8 283,1 0 0,2 1 0,0 0-1,3 0 1,2 51 0,-1-78-21,0 1 1,0-1-1,0 0 0,1 1 0,-1-1 1,1 0-1,-1 0 0,1 1 1,0-1-1,0 0 0,0 0 1,0 0-1,0 0 0,0 0 0,1 0 1,-1-1-1,1 1 0,-1 0 1,1-1-1,0 1 0,0-1 1,0 1-1,-1-1 0,1 0 0,0 0 1,1 0-1,-1 0 0,0 0 1,0 0-1,0-1 0,0 1 1,1-1-1,-1 1 0,0-1 0,1 0 1,3 0-1,0 0 38,-1-1 0,0 0 0,0 0 0,0 0 0,0 0 0,0-1 0,0 0 0,0 0 0,0 0 0,-1 0 0,1-1 0,-1 0 0,0 0 0,0 0 0,7-7 0,-3 1-18,-1 0 0,0 0 0,-1-1 0,0 1 0,0-1 0,-1-1 0,0 1 0,-1-1 0,0 0 0,-1 0 0,0 0 0,-1-1 0,0 1 0,-1-1 0,0 1-1,-1-22 1,0 33-41,0 0-1,0 0 0,-1 0 0,1 0 0,0-1 0,0 1 0,0 0 1,0 0-1,0 0 0,-1 0 0,1 0 0,0 0 0,0-1 0,0 1 1,-1 0-1,1 0 0,0 0 0,0 0 0,0 0 0,-1 0 0,1 0 1,0 0-1,0 0 0,0 0 0,-1 0 0,1 0 0,0 0 0,0 0 1,-1 0-1,1 0 0,0 0 0,0 0 0,0 0 0,-1 0 0,1 0 1,0 1-1,0-1 0,0 0 0,0 0 0,-1 0 0,1 0 0,0 0 1,0 1-1,0-1 0,0 0 0,0 0 0,-1 0 0,1 0 0,0 1 1,0-1-1,0 0 0,0 0 0,0 0 0,0 1 0,0-1 0,0 0 1,0 0-1,0 0 0,0 1 0,0-1 0,0 0 0,-9 14-200,3 0 259,1 1-1,0 0 0,1 0 0,0 0 1,2 0-1,-1 1 0,2 0 0,1 26 0,0-42-44,0 1-1,0 0 1,0-1-1,0 1 0,0-1 1,0 1-1,0 0 0,0-1 1,1 1-1,-1 0 0,0-1 1,0 1-1,1-1 0,-1 1 1,0-1-1,1 1 0,-1-1 1,1 1-1,-1-1 0,0 1 1,1-1-1,-1 1 0,1-1 1,-1 0-1,1 1 1,0-1-1,-1 0 0,1 0 1,-1 1-1,1-1 0,0 0 1,22-5 176,17-24 43,-23 8-224,-1 0 0,-1-1 0,-1-1 0,-1 0 0,16-38 0,-26 138 0,-3-57-126,-1-13-56,1-1 1,0 0-1,0 1 0,0-1 0,1 1 0,0-1 1,2 8-1,-2-13 128,0 1 1,0-1 0,0 0-1,0 1 1,0-1 0,0 0-1,0 0 1,0 1-1,1-1 1,-1 0 0,0 0-1,1-1 1,-1 1-1,1 0 1,-1 0 0,1-1-1,-1 1 1,1-1 0,-1 1-1,1-1 1,0 1-1,-1-1 1,1 0 0,0 0-1,-1 0 1,1 0-1,-1 0 1,1 0 0,0-1-1,-1 1 1,1 0 0,0-1-1,1 0 1,2-1-777,0 0 0,0 0-1,0 0 1,0-1 0,0 0 0,-1 0 0,0 0 0,1 0 0,-1-1 0,0 0-1,0 0 1,-1 0 0,1 0 0,-1 0 0,3-6 0,15-22-11288</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1:48.290"/>
    </inkml:context>
    <inkml:brush xml:id="br0">
      <inkml:brushProperty name="width" value="0.025" units="cm"/>
      <inkml:brushProperty name="height" value="0.025" units="cm"/>
    </inkml:brush>
  </inkml:definitions>
  <inkml:trace contextRef="#ctx0" brushRef="#br0">24 35 13068,'-8'6'8404,"3"8"-5662,3 17-2960,2-26 1163,-3 46 143,0-23-690,1-1 1,2 1-1,1 0 1,7 44-1,-8-71-392,0 1-1,0 0 0,0-1 1,1 1-1,-1 0 1,1-1-1,0 1 1,-1-1-1,1 1 0,0-1 1,0 1-1,0-1 1,0 0-1,0 1 1,0-1-1,0 0 1,0 0-1,1 0 0,-1 0 1,0 0-1,3 2 1,-3-3-3,0 0 1,1 0 0,-1 0 0,1 0 0,-1 0 0,0-1-1,1 1 1,-1 0 0,0-1 0,0 1 0,1-1-1,-1 1 1,0-1 0,0 1 0,1-1 0,-1 0 0,0 0-1,0 1 1,0-1 0,1-1 0,6-6-194,-1 0 1,0-1 0,0 0-1,10-18 1,-9 14-454,0-1 1,-1 1 0,-1-1-1,0-1 1,-1 1-1,0-1 1,-1 0 0,2-16-1,-6 29 13,-1 49-160,-6 7 797,3-31 354,2 1 1,0-1-1,2 34 0,0-57-343,0 1-1,0 0 0,1-1 0,-1 1 1,0 0-1,0-1 0,0 1 1,1-1-1,-1 1 0,0 0 0,1-1 1,-1 1-1,1-1 0,-1 1 0,0-1 1,1 1-1,-1-1 0,1 0 0,0 1 1,-1-1-1,1 1 0,-1-1 1,1 0-1,-1 0 0,1 1 0,0-1 1,-1 0-1,1 0 0,0 0 0,-1 1 1,1-1-1,0 0 0,-1 0 0,1 0 1,0 0-1,-1 0 0,1-1 1,0 1-1,-1 0 0,1 0 0,0 0 1,-1-1-1,2 1 0,1-1 87,0 0-1,0 0 1,-1-1 0,1 1-1,0 0 1,0-1-1,-1 0 1,5-3 0,8-13-14,0 0 1,-2 0 0,0-1-1,-1-1 1,-1 0-1,14-37 1,-9 14-215,-2 0 0,12-64-1,-35 234 478,7-114-68,-3 25 1408,0 65 0,5-94-1564,0 0 0,1 0-1,0 0 1,0 0-1,1 0 1,1-1 0,-1 1-1,1 0 1,1-1-1,0 0 1,0 0 0,10 15-1,-13-22-124,-1 0 1,1 0-1,-1 0 0,1 0 0,0-1 1,0 1-1,-1 0 0,1 0 0,0-1 0,0 1 1,0 0-1,0-1 0,0 1 0,0-1 0,0 1 1,0-1-1,0 0 0,0 1 0,2-1 1,-3 0-22,1 0 0,-1-1 0,1 1 1,-1-1-1,0 1 0,1 0 1,-1-1-1,0 1 0,1-1 0,-1 1 1,0-1-1,0 1 0,1-1 1,-1 0-1,0 1 0,0-1 0,0 1 1,0-1-1,0 1 0,0-1 1,0 0-1,0 1 0,0-1 0,0 1 1,0-2-1,0-2-156,-1-1-1,1 0 1,-1 0-1,0 1 1,0-1-1,-1 0 1,0 1 0,-2-5-1,-14-17-736,-2 2 0,-1 0-1,-43-39 1,-5-4 4039,68 66-3022,1 1 1,0 0-1,-1-1 1,1 1 0,0 0-1,-1-1 1,1 1-1,0 0 1,-1-1 0,1 1-1,0-1 1,0 1-1,-1 0 1,1-1 0,0 1-1,0-1 1,0 1-1,0-1 1,-1 1 0,1-1-1,0 1 1,0-1-1,0 1 1,0-1 0,0 1-1,0-1 1,0 1-1,1-1 1,-1 1 0,0-1-1,0 1 1,0 0-1,0-1 1,1 1 0,-1-1-1,0 0 1,22-7 1014,42 6-1863,-51 2 1028,153-11-7355,-100 0 1986</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3:40.230"/>
    </inkml:context>
    <inkml:brush xml:id="br0">
      <inkml:brushProperty name="width" value="0.025" units="cm"/>
      <inkml:brushProperty name="height" value="0.025" units="cm"/>
    </inkml:brush>
  </inkml:definitions>
  <inkml:trace contextRef="#ctx0" brushRef="#br0">14 74 2530,'0'0'14243,"-4"-4"-14152,-5-8-46,11 5 218,31 5 552,-26 2-716,1157-24 4264,-224 0-4295,610 55 3381,-613-20-2510,-916-12-3593,1-2-1,25-5 0,-1-5-5171</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3:40.817"/>
    </inkml:context>
    <inkml:brush xml:id="br0">
      <inkml:brushProperty name="width" value="0.025" units="cm"/>
      <inkml:brushProperty name="height" value="0.025" units="cm"/>
    </inkml:brush>
  </inkml:definitions>
  <inkml:trace contextRef="#ctx0" brushRef="#br0">57 244 5285,'-9'-1'982,"-25"-5"732,21-1 319,16 0-567,18-4-75,36-4-86,0 2 0,1 3 1,79-4-1,-73 8-926,1117-55 2088,-774 48-1662,994-44 2334,-1375 58-3339,-23 0-47,1-1-1,0 0 1,-1 0 0,1 0-1,0 0 1,-1 0-1,1-1 1,0 0-1,3-1 1,-6 2 188,-1 0 0,0 0 0,0-1 0,0 1 0,0 0 0,0 0 0,0 0 0,0 0 0,0 0 0,1-1 0,-1 1 0,0 0 0,0 0 0,0 0 0,0 0 0,0-1 0,0 1 0,0 0 0,0 0 0,0 0 0,0 0 0,0-1 0,0 1 0,0 0 0,0 0 0,-1 0 1,1 0-1,0-1 0,0 1 0,0 0 0,0 0 0,0 0 0,0 0 0,0-1 0,0 1 0,-1 0 0,1 0 0,0 0 0,0 0 0,0 0 0,0 0 0,0 0 0,-1 0 0,1-1 0,0 1 0,0 0 0,0 0 0,0 0 0,0 0 0,-1 0 0,1 0 0,0 0 0,0 0 0,0 0 0,-1 0 0,1 0 0,0 0 0,0 0 1,0 0-1,0 0 0,-1 0 0,1 0 0,0 0 0,0 1 0,-34-16-6625</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3:41.492"/>
    </inkml:context>
    <inkml:brush xml:id="br0">
      <inkml:brushProperty name="width" value="0.025" units="cm"/>
      <inkml:brushProperty name="height" value="0.025" units="cm"/>
    </inkml:brush>
  </inkml:definitions>
  <inkml:trace contextRef="#ctx0" brushRef="#br0">82 3245 16432,'-12'4'85,"-3"4"154,9-5-63,1 0 1,-1-1-1,1 1 0,-1-1 1,0 0-1,0-1 0,-8 2 1,25-5-140,0-2 0,0 1 0,0-1 0,-1-1 0,1 0 0,16-11 0,9-4 29,368-187 58,770-384-47,26 45 16,1446-454 2357,-1208 576-1129,15 79 145,-1234 303-1039,76-19 432,-318 60-939,-22 9-1601,-10 20-4021,33-14-453</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3:41.850"/>
    </inkml:context>
    <inkml:brush xml:id="br0">
      <inkml:brushProperty name="width" value="0.025" units="cm"/>
      <inkml:brushProperty name="height" value="0.025" units="cm"/>
    </inkml:brush>
  </inkml:definitions>
  <inkml:trace contextRef="#ctx0" brushRef="#br0">0 1 4676,'0'0'-1921</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3:42.693"/>
    </inkml:context>
    <inkml:brush xml:id="br0">
      <inkml:brushProperty name="width" value="0.025" units="cm"/>
      <inkml:brushProperty name="height" value="0.025" units="cm"/>
    </inkml:brush>
  </inkml:definitions>
  <inkml:trace contextRef="#ctx0" brushRef="#br0">0 1625 13997,'14'-6'176,"19"-6"103,0 0 0,0 3 0,68-12 0,461 9 328,-485 13-376,932 76 2227,-333-15-608,1261 20-42,-1657-74-1694,2217 26 137,-1936-48 262,648-102-1,536-210 1207,-547 30-1613,-24-75 455,-818 232-134,-247 91-37,119-73 0,-202 106-301,-1-2 0,-1 0 0,0-1 0,38-39 1,-55 48-59,1 0 1,-1 0-1,-1-1 1,0 1-1,0-1 1,-1-1-1,0 1 1,-1-1-1,0 0 1,-1 0-1,0 0 1,0 0-1,-2-1 1,1 1-1,-1-15 1,-1 26-32,-5-50 170,5 48-210,0 1 0,-1-1 0,1 1-1,0-1 1,-1 1 0,0-1-1,1 1 1,-1 0 0,0-1 0,0 1-1,0 0 1,1 0 0,-1 0-1,0 0 1,-1-1 0,1 1 0,0 0-1,0 1 1,0-1 0,-1 0-1,1 0 1,0 0 0,-1 1 0,1-1-1,-1 1 1,1-1 0,-1 1-1,1 0 1,-1-1 0,-1 1 0,2 0-168,0 1 1,0-1 0,0 0 0,1 1 0,-1-1-1,0 1 1,0-1 0,0 1 0,1-1-1,-1 1 1,0-1 0,1 1 0,-1 0 0,0-1-1,1 1 1,-1 0 0,1 0 0,-1-1-1,1 1 1,-1 0 0,1 0 0,0 0 0,-1 0-1,1 0 1,0-1 0,0 1 0,0 0-1,-1 0 1,1 2 0,-2 31-4766,3-30 3719,-1 12-3535</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3:43.190"/>
    </inkml:context>
    <inkml:brush xml:id="br0">
      <inkml:brushProperty name="width" value="0.025" units="cm"/>
      <inkml:brushProperty name="height" value="0.025" units="cm"/>
    </inkml:brush>
  </inkml:definitions>
  <inkml:trace contextRef="#ctx0" brushRef="#br0">0 358 13421,'0'0'3897,"6"8"-2547,-4-4-1221,0-1-1,1 0 0,-1 0 1,1 0-1,0 0 0,0 0 1,0-1-1,0 1 0,0-1 1,1 0-1,-1 0 0,1 0 1,-1 0-1,1-1 0,0 1 1,0-1-1,0 0 0,0 0 1,-1-1-1,1 1 0,0-1 1,0 0-1,0 0 0,7-1 1,61-1 937,-1-4 0,87-17-1,137-46-93,-177 35-636,-2-5 1,-2-4-1,205-111 0,-301 143-306,-10 6-20,1 0 0,-1 1 0,1 0 0,11-4 0,-20 8-15,1 0-1,-1-1 0,1 1 0,-1 0 1,0 0-1,1 0 0,-1 0 1,1 0-1,-1 0 0,1 0 0,-1 0 1,0 0-1,1 0 0,-1 0 0,1 0 1,-1 0-1,1 1 0,-1-1 1,0 0-1,1 0 0,-1 0 0,1 0 1,-1 1-1,0-1 0,1 0 0,-1 1 1,0-1-1,1 0 0,-1 0 1,0 1-1,0-1 0,1 1 0,-1-1 1,0 0-1,0 1 0,1-1 1,-1 0-1,0 1 0,0-1 0,0 1 1,0-1-1,0 1 0,0-1 0,0 0 1,0 1-1,0-1 0,0 1 1,0-1-1,0 1 0,0 0 0,-5 25-151,5-23 169,-12 41 48,2-12 1,2 1-1,-7 64 1,14-84-45,1-1 0,1 1 1,0-1-1,1 1 0,0-1 1,1 1-1,0-1 0,1 0 0,0 0 1,1 0-1,9 16 0,-1-7-295,0-1 1,1 0-1,1-1 0,1-1 0,1-1 0,22 19 0,-16-18-2188,1 0 0,40 21 0,50 17-12064</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7.576"/>
    </inkml:context>
    <inkml:brush xml:id="br0">
      <inkml:brushProperty name="width" value="0.025" units="cm"/>
      <inkml:brushProperty name="height" value="0.025" units="cm"/>
    </inkml:brush>
  </inkml:definitions>
  <inkml:trace contextRef="#ctx0" brushRef="#br0">1 5 14638,'8'-5'3395,"-1"5"-1313,-2 0 256,2 8-256,1 11-640,-2 9 63,1 2-448,-3 6-577,0-1-287,2-1-97,-3-3-64,0 0 0,-3-6-385,3-4-768,-3-3-1409,0-6-1121,-3-8-802,-9-4-1889</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7.902"/>
    </inkml:context>
    <inkml:brush xml:id="br0">
      <inkml:brushProperty name="width" value="0.025" units="cm"/>
      <inkml:brushProperty name="height" value="0.025" units="cm"/>
    </inkml:brush>
  </inkml:definitions>
  <inkml:trace contextRef="#ctx0" brushRef="#br0">0 62 18353,'0'0'9193,"48"-30"-8136,-17 21-128,3 3-513,4-1-288,1 3-96,3 1-416,-4 1-1762,-6 2-2018,-7 0-2178,-13 0-7719</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8.256"/>
    </inkml:context>
    <inkml:brush xml:id="br0">
      <inkml:brushProperty name="width" value="0.025" units="cm"/>
      <inkml:brushProperty name="height" value="0.025" units="cm"/>
    </inkml:brush>
  </inkml:definitions>
  <inkml:trace contextRef="#ctx0" brushRef="#br0">1 84 17969,'0'0'9673,"77"-21"-8520,-33 6-768,-1 0-289,5 2-96,-1 5-801,-4 0-1441,-7 4-2531,-8 4-2914</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8.601"/>
    </inkml:context>
    <inkml:brush xml:id="br0">
      <inkml:brushProperty name="width" value="0.025" units="cm"/>
      <inkml:brushProperty name="height" value="0.025" units="cm"/>
    </inkml:brush>
  </inkml:definitions>
  <inkml:trace contextRef="#ctx0" brushRef="#br0">28 14 12716,'0'0'4778,"-5"9"-2322,1-1-1712,1 0 1,-1 0 0,1 1 0,1-1 0,-3 17 0,4-23-677,1 0-1,0 0 1,0 0 0,0 0 0,0 0-1,0 0 1,0 0 0,1 0 0,-1 0 0,1-1-1,-1 1 1,1 0 0,0 0 0,0 0-1,0-1 1,0 1 0,0 0 0,0-1-1,0 1 1,0-1 0,1 1 0,-1-1 0,0 0-1,1 1 1,-1-1 0,1 0 0,0 0-1,-1 0 1,1 0 0,0 0 0,0-1 0,0 1-1,-1 0 1,1-1 0,0 1 0,0-1-1,0 0 1,0 0 0,2 0 0,4 1 50,0-1 1,1 0 0,-1 0 0,0-1 0,0 0 0,0-1-1,0 0 1,0 0 0,-1 0 0,1-1 0,13-7 0,-17 8-21,-1 0 1,1-1 0,0 1 0,0-1 0,-1 0 0,0 0 0,0 0 0,1 0 0,-2-1 0,1 1 0,0-1 0,-1 0 0,0 0 0,1 0 0,-2 0 0,1 0 0,0 0 0,-1 0 0,0-1 0,0 1 0,0-1 0,0 1 0,-1-5 0,-27 90 797,27-81-889,0 1 0,0 0-1,0 0 1,0-1 0,0 1-1,0 0 1,0 0 0,0-1-1,0 1 1,0 0-1,1-1 1,-1 1 0,0 0-1,0-1 1,1 1 0,-1 0-1,0-1 1,1 1 0,-1 0-1,1-1 1,-1 1-1,1-1 1,-1 1 0,1-1-1,-1 1 1,1-1 0,1 1-1,22 2 227,43-19 188,-38 8-321,-26 7-100,0 0 0,0 1 0,0 0 0,0 0 0,0 0 0,0 0 0,0 0 0,0 1 0,6 1 0,-7-1 0,-1 0 0,1 0 0,-1 0 0,0 0 0,1 0 0,-1 1 0,0-1 0,0 1 0,0-1 0,0 1 0,0-1 0,0 1 0,0-1 0,0 1 0,0 2 0,2-51 0,-3 28 0,-1 14 0,1-1 0,0 1 0,0-1 0,0 1 0,1-1 0,1-6 0,-2 11 0,1 0 0,-1-1 0,1 1 0,0 0 0,-1 0 0,1 0 0,0 0 0,0 0 0,0 0 0,0 0 0,0 0 0,0 0 0,0 0 0,0 0 0,0 0 0,0 1 0,0-1 0,1 0 0,-1 1 0,0-1 0,0 1 0,1 0 0,-1-1 0,0 1 0,1 0 0,-1 0 0,0 0 0,1 0 0,2 0 0,13 1-1642,-12 0 112,0-1-1,0 1 1,0-1-1,0 0 1,0-1 0,0 1-1,8-3 1</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8.990"/>
    </inkml:context>
    <inkml:brush xml:id="br0">
      <inkml:brushProperty name="width" value="0.025" units="cm"/>
      <inkml:brushProperty name="height" value="0.025" units="cm"/>
    </inkml:brush>
  </inkml:definitions>
  <inkml:trace contextRef="#ctx0" brushRef="#br0">1 39 17809,'0'0'9032,"56"-16"-9000,-31 15-544,4 0-2050,-2-3-2403,2 0-2947</inkml:trace>
  <inkml:trace contextRef="#ctx0" brushRef="#br0" timeOffset="1">278 1 1634,'0'0'20595</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9.317"/>
    </inkml:context>
    <inkml:brush xml:id="br0">
      <inkml:brushProperty name="width" value="0.025" units="cm"/>
      <inkml:brushProperty name="height" value="0.025" units="cm"/>
    </inkml:brush>
  </inkml:definitions>
  <inkml:trace contextRef="#ctx0" brushRef="#br0">1 0 21556,'0'0'8873,"0"70"-8329,0-40-384,0 6-128,0-1-64,3-2-640,2-2-545,2-4-193,-4-5-1120,0-5-129,-3-6-608</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29.676"/>
    </inkml:context>
    <inkml:brush xml:id="br0">
      <inkml:brushProperty name="width" value="0.025" units="cm"/>
      <inkml:brushProperty name="height" value="0.025" units="cm"/>
    </inkml:brush>
  </inkml:definitions>
  <inkml:trace contextRef="#ctx0" brushRef="#br0">1 66 16271,'0'0'7693,"10"-8"-6022,-7 6-1547,3-3 101,0 0 1,1 0-1,0 1 1,0 0-1,0 0 1,0 1-1,0 0 0,1 0 1,-1 1-1,1 0 1,8-2-1,0 3 157,26-5 281,1 2-1,50 3 0,-84 1-635,1 1-1,-1-1 1,1 2 0,-1-1 0,0 2 0,0-1-1,0 1 1,0 0 0,0 1 0,-1 0 0,0 0-1,0 1 1,0 0 0,0 0 0,0 1-1,7 8 1,-11-9 3,0 0 1,0 0-1,-1 1 0,0-1 0,0 1 0,0 0 0,-1 0 0,1 0 0,-1 1 1,-1-1-1,1 0 0,-1 1 0,0-1 0,-1 1 0,0-1 0,0 1 0,0-1 1,-1 1-1,1-1 0,-2 1 0,1-1 0,-1 0 0,0 0 0,0 1 1,-4 6-1,-1 0 33,0 0 0,0-1 0,-2 0 1,1 0-1,-2 0 0,1-1 0,-2-1 0,1 0 1,-1 0-1,-14 9 0,11-10-58,-1 0 1,0-1-1,-1 0 1,0-1-1,0-1 1,-1-1-1,1 0 1,-22 3-1,31-7-9,0-1-1,0 1 1,0-1-1,-1 0 1,1-1-1,0 0 1,0 0-1,0-1 1,1 1 0,-9-4-1,11 3-7,0 0 1,0-1-1,0 1 1,0-1-1,0 0 0,0 0 1,1 0-1,-1-1 0,1 1 1,0-1-1,0 0 1,0 1-1,1-1 0,0-1 1,-1 1-1,-1-7 0,0-5-2354,5 5-3745,3 1-5201</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2.280"/>
    </inkml:context>
    <inkml:brush xml:id="br0">
      <inkml:brushProperty name="width" value="0.025" units="cm"/>
      <inkml:brushProperty name="height" value="0.025" units="cm"/>
    </inkml:brush>
  </inkml:definitions>
  <inkml:trace contextRef="#ctx0" brushRef="#br0">1 0 17072,'0'0'6118,"3"71"-5253,-3-43-481,0 0-288,2-1-32,-2-4-64,0-2-288,1-6-705,1-6-961,-1-1-672</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2.652"/>
    </inkml:context>
    <inkml:brush xml:id="br0">
      <inkml:brushProperty name="width" value="0.025" units="cm"/>
      <inkml:brushProperty name="height" value="0.025" units="cm"/>
    </inkml:brush>
  </inkml:definitions>
  <inkml:trace contextRef="#ctx0" brushRef="#br0">10 40 12268,'0'0'13645,"-10"-39"-14606,14 39-929,3 0-961,0 0-1025</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3.628"/>
    </inkml:context>
    <inkml:brush xml:id="br0">
      <inkml:brushProperty name="width" value="0.025" units="cm"/>
      <inkml:brushProperty name="height" value="0.025" units="cm"/>
    </inkml:brush>
  </inkml:definitions>
  <inkml:trace contextRef="#ctx0" brushRef="#br0">0 26 1794,'0'-7'832,"0"0"-703,0 3 287,0 0-192,0 1-448,0 2-1281</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5.866"/>
    </inkml:context>
    <inkml:brush xml:id="br0">
      <inkml:brushProperty name="width" value="0.025" units="cm"/>
      <inkml:brushProperty name="height" value="0.025" units="cm"/>
    </inkml:brush>
  </inkml:definitions>
  <inkml:trace contextRef="#ctx0" brushRef="#br0">170 67 8520,'2'-29'9940,"-7"7"-3645,4 21-6195,0-1 0,0 1 0,0 0 0,0 0-1,0 0 1,-1 0 0,1 0 0,0 0 0,0 0 0,-1 1 0,1-1 0,-1 0 0,1 1 0,-1-1-1,1 1 1,-1 0 0,1-1 0,-1 1 0,1 0 0,-1 0 0,1 0 0,-1 0 0,1 0 0,-1 0-1,0 1 1,1-1 0,-1 0 0,1 1 0,-1-1 0,1 1 0,-3 1 0,-2 1-53,-1 0 1,1 1-1,0 0 1,0 0-1,1 1 1,-1 0-1,1 0 1,0 0-1,0 0 1,0 1-1,1 0 1,0 0-1,0 0 1,1 0-1,0 1 1,0 0-1,0-1 0,-2 11 1,10-14-28,0-2 0,0 1 0,1-1 0,-1 1 0,1-1-1,10 0 1,-1 1 1,-9 0-30,1 0 1,-1 1-1,0-1 0,1 1 1,-2 0-1,1 1 0,0 0 1,-1 0-1,1 0 0,6 7 1,-10-9 48,0-1 1,-1 1 0,1 0 0,-1-1 0,0 1-1,1 0 1,-1 0 0,0 0 0,0 0-1,0 0 1,0 0 0,-1 0 0,1 0-1,0 0 1,-1 0 0,1 1 0,-1-1-1,0 0 1,0 0 0,0 1 0,0-1-1,0 0 1,-1 0 0,1 0 0,-1 1-1,1-1 1,-1 0 0,0 0 0,1 0 0,-1 0-1,0 0 1,-1 0 0,1 0 0,0 0-1,-3 2 1,0 0 46,0-1 0,0 0 0,0-1 0,-1 1 0,1-1 0,-1 0-1,0 0 1,1 0 0,-1-1 0,0 0 0,0 0 0,0 0 0,0 0 0,0-1 0,-5 0 0,3 1-5,1-1 1,0 0-1,-1-1 1,1 1-1,0-1 1,0-1-1,0 1 1,0-1-1,0 0 1,0 0-1,-9-6 1,15 8-191,-1 0 1,1-1-1,-1 1 1,1-1-1,-1 1 1,1-1-1,-1 1 1,1-1-1,0 1 1,-1-1-1,1 0 0,0 1 1,0-1-1,-1 1 1,1-1-1,0 0 1,0 1-1,0-1 1,0 0-1,0 1 1,0-1-1,0 0 1,0 1-1,0-1 0,0 0 1,0 1-1,0-1 1,0 0-1,1 1 1,-1-1-1,0 1 1,0-1-1,1 0 1,-1 1-1,0-1 0,1 1 1,-1-1-1,1 1 1,-1-1-1,1 0 1,24-22-8334,-17 17 5575,13-15-5889</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6.241"/>
    </inkml:context>
    <inkml:brush xml:id="br0">
      <inkml:brushProperty name="width" value="0.025" units="cm"/>
      <inkml:brushProperty name="height" value="0.025" units="cm"/>
    </inkml:brush>
  </inkml:definitions>
  <inkml:trace contextRef="#ctx0" brushRef="#br0">75 0 20692,'0'0'7639,"-2"13"-7068,-2 31 108,0 63 1,4-91-640,1 1 0,1 0 0,0-1 0,1 0 0,1 1 0,1-1 0,0-1 0,8 17 0,2-13-1859,-15-20 1735,1 1 1,-1 0 0,1 0-1,-1 0 1,0 0-1,1 0 1,-1-1-1,0 1 1,0 0 0,1 0-1,-1-1 1,0 1-1,0 0 1,1 0-1,-1-1 1,0 1 0,0 0-1,1-1 1,-1 1-1,0 0 1,0-1-1,0 1 1,0 0 0,0-1-1,0 1 1,0-1-1,1 1 1,-1 0-1,0-1 1,0 1 0,0 0-1,0-1 1,-1 0-1,2-3-160,-1 0-1,-1 0 1,1 0 0,0 0-1,-1 0 1,0 0-1,0 0 1,0 0-1,-3-7 1,-6-4 231,1 0 0,-2 1 0,-20-22 0,25 30 937,-1 0 0,0 0 0,0 0 1,0 1-1,-11-5 0,24 11-656,0-1 0,1 1 0,-1-1 0,0 0 0,11-2-1,8 1-427,4 1-598,48-1-7127,-44-4-480</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6.990"/>
    </inkml:context>
    <inkml:brush xml:id="br0">
      <inkml:brushProperty name="width" value="0.025" units="cm"/>
      <inkml:brushProperty name="height" value="0.025" units="cm"/>
    </inkml:brush>
  </inkml:definitions>
  <inkml:trace contextRef="#ctx0" brushRef="#br0">105 186 22229,'0'0'1356,"-9"3"368,4-2-1624,0 1 0,0 0 1,0 0-1,0 0 0,0 1 0,0-1 0,1 1 0,-1 0 0,1 1 0,0-1 0,0 1 0,0 0 1,0 0-1,1 0 0,0 0 0,-1 1 0,1-1 0,1 1 0,-1 0 0,1 0 0,0 0 0,0 0 0,-1 5 1,2-6-34,0 0 1,0 0 0,1-1 0,-1 1-1,1 0 1,0 0 0,0-1 0,0 1-1,1 0 1,-1 0 0,1-1 0,1 6 0,-1-8-38,-1 0 0,1-1 1,-1 1-1,1 0 0,-1 0 0,1-1 1,0 1-1,-1 0 0,1-1 1,0 1-1,-1 0 0,1-1 1,0 1-1,0-1 0,0 1 1,0-1-1,-1 0 0,1 1 1,0-1-1,2 0 0,-1 1 17,0-1-1,1 0 1,-1 0 0,1-1-1,-1 1 1,0 0-1,1-1 1,-1 0-1,0 1 1,0-1 0,4-2-1,4-2 147,-2-1 0,1 0-1,0-1 1,-1 0 0,0 0-1,-1-1 1,0 0 0,11-15-1,-3 2 118,0-2 0,15-33 0,-22 41-271,-1-1 1,-1 0-1,0 0 1,-1-1-1,-1 1 0,0-1 1,2-32-1,-6 49-39,0 0 0,0 0 0,0 0 0,0 0 0,-1 0 0,1 0 0,0 0 0,0 0 0,0 0 0,0 0 0,0 1 0,0-1 0,0 0 0,0 0 0,0 0 0,0 0 0,0 0 0,0 0 0,0 0 0,0 0 0,-1 0 0,1 0 0,0 0 0,0 0 0,0 0 0,0 0 0,0 0 0,0 0 0,0 0 0,0 0 0,0 0 0,0 0 0,0 0 0,-1 0 0,1 0 0,0 0 0,0 0 0,0 0 0,0 0 0,0 0 0,0 0 0,0 0 0,0 0 0,0 0 0,0 0 0,0-1 0,0 1 0,0 0 0,-1 0 0,1 0 0,0 0 0,0 0 0,0 0 0,0 0 0,0 0 0,0 0 0,0 0 0,0 0 0,0-1 0,-8 14 0,-7 15 0,6-10 0,1 0 0,1 0 0,0 1 0,1 0 0,1 1 0,1-1 0,1 1 0,-1 32 0,4-49 0,1-1 0,-1 0 0,1 0 0,-1 0 0,1 0 0,0 0 0,0 0 0,0 0 0,0 0 0,0 0 0,0 0 0,0-1 0,1 1 0,-1 0 0,1-1 0,-1 1 0,1-1 0,0 1 0,-1-1 0,1 0 0,0 0 0,0 0 0,0 0 0,0 0 0,0 0 0,0-1 0,0 1 0,0 0 0,0-1 0,1 0 0,-1 0 0,0 1 0,0-1 0,0 0 0,0-1 0,3 1 0,1 0 0,0-1 0,1 0 0,-1 0 0,0 0 0,0 0 0,-1-1 0,1 0 0,0 0 0,0-1 0,-1 0 0,0 0 0,6-3 0,-6 1 0,0 1 0,0-1 0,0 0 0,-1 0 0,0 0 0,0-1 0,0 1 0,0-1 0,-1 0 0,0 0 0,0 0 0,-1 0 0,0-1 0,0 1 0,0-1 0,0-11 0,-4 16 0,-5 9 0,-2 6 0,7-9 0,0-1 0,1 0 0,0 1 0,-1-1 0,2 1 0,-1-1 0,0 1 0,1-1 0,-1 1 0,1-1 0,0 1 0,1 6 0,-1-9 0,1 1 0,0-1 0,0 1 0,0-1 0,0 1 0,0-1 0,0 0 0,0 1 0,0-1 0,1 0 0,-1 0 0,1 0 0,-1 0 0,0 0 0,1 0 0,0 0 0,-1 0 0,1-1 0,-1 1 0,1 0 0,0-1 0,0 0 0,-1 1 0,1-1 0,0 0 0,0 0 0,1 0 0,196 9 0,-198-9 0,0 0 0,0 0 0,1 0 0,-1 0 0,0 0 0,0 0 0,0-1 0,0 1 0,0 0 0,0-1 0,0 1 0,0-1 0,0 1 0,0-1 0,-1 1 0,1-1 0,0 0 0,0 1 0,0-1 0,-1 0 0,1 0 0,0 0 0,-1 1 0,1-1 0,0-2 0,0 1 0,0-1 0,0 1 0,-1-1 0,1 0 0,-1 1 0,1-1 0,-1 0 0,0 0 0,0 1 0,-1-4 0,0-2 0,0 1 0,-1-1 0,0 1 0,0 0 0,-1 0 0,-5-12 0,-36-44 0,44 63 0,0-1 0,0 1 0,0-1 0,0 1 0,0 0 0,0-1 0,0 1 0,1 0 0,-1-1 0,0 1 0,0-1 0,0 1 0,1 0 0,-1-1 0,0 1 0,1 0 0,-1 0 0,0-1 0,1 1 0,-1 0 0,0 0 0,1-1 0,-1 1 0,0 0 0,1 0 0,-1 0 0,1 0 0,-1-1 0,0 1 0,1 0 0,-1 0 0,1 0 0,-1 0 0,0 0 0,1 0 0,-1 0 0,1 0 0,-1 0 0,0 0 0,1 1 0,0-1 0,21 0 0,-20 0 0,11 0-46,32-1-1390,-1-5-3766,-4-6-6307</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8.175"/>
    </inkml:context>
    <inkml:brush xml:id="br0">
      <inkml:brushProperty name="width" value="0.025" units="cm"/>
      <inkml:brushProperty name="height" value="0.025" units="cm"/>
    </inkml:brush>
  </inkml:definitions>
  <inkml:trace contextRef="#ctx0" brushRef="#br0">37 96 13389,'1'-32'4689,"-1"11"1523,-3 80-2961,-8 33-2740,-1 0-334,8-56 84,1-24-107,1-1 0,1 1 1,0 0-1,1 0 0,0 0 1,1 0-1,3 17 0,-4-29-140,1 1-1,-1 0 1,0-1-1,1 1 0,-1 0 1,1-1-1,-1 1 1,1-1-1,0 1 1,-1-1-1,1 1 1,0-1-1,-1 1 1,1-1-1,0 0 1,-1 1-1,1-1 1,0 0-1,0 0 1,-1 1-1,1-1 1,0 0-1,0 0 1,-1 0-1,1 0 0,0 0 1,0 0-1,0 0 1,-1 0-1,1 0 1,0-1-1,0 1 1,-1 0-1,1 0 1,0-1-1,0 1 1,-1 0-1,1-1 1,0 1-1,-1-1 1,1 1-1,-1-1 1,2 0-1,27-23 803,-11 4-707,-1-1 0,-1 0 0,0-1 0,-2-1 0,-1-1 0,-1 0 0,-1 0 0,-1-1 0,-1-1-1,-1 1 1,-2-1 0,0-1 0,-2 1 0,2-53 0,-27 182-109,15-69 0,1 1 0,2-1 0,1 49 0,2-81 0,0-1 0,0 0 0,0 1 0,0-1 0,0 0 0,0 1 0,1-1 0,-1 0 0,0 0 0,1 1 0,-1-1 0,1 0 0,-1 0 0,1 0 0,0 0 0,-1 1 0,1-1 0,0 0 0,0 0 0,0 0 0,0 0 0,0-1 0,0 1 0,0 0 0,0 0 0,0-1 0,0 1 0,0 0 0,1-1 0,-1 1 0,0-1 0,0 0 0,1 1 0,-1-1 0,0 0 0,1 0 0,-1 0 0,0 0 0,0 0 0,1 0 0,-1 0 0,0 0 0,1 0 0,-1-1 0,0 1 0,0 0 0,1-1 0,-1 1 0,0-1 0,2-1 0,3 0 0,0-1 0,-1 0 0,1 0 0,0-1 0,-1 1 0,0-1 0,0 0 0,9-10 0,30-58 0,-39 62 0,-2 83 0,-3-71 0,-1-1 0,1 0 0,0 1 0,0-1 0,0 0 0,0 1 0,0-1 0,0 0 0,0 1 0,0-1 0,0 0 0,1 1 0,-1-1 0,0 0 0,1 1 0,-1-1 0,1 0 0,0 0 0,-1 0 0,1 1 0,0-1 0,0 0 0,0 0 0,0 0 0,0 0 0,0 0 0,1 0 0,1-1 0,-1 0 0,0-1 0,1 0 0,-1 0 0,1 1 0,-1-2 0,0 1 0,0 0 0,1 0 0,-1-1 0,0 1 0,0-1 0,0 1 0,2-4 0,7-5 0,-9 7 0,1 0 0,-1 1 0,1-1 0,0 0 0,0 1 0,0 0 0,0 0 0,1 0 0,-1 0 0,1 0 0,-1 1 0,1-1 0,-1 1 0,1 0 0,0 0 0,5-1 0,-8 3 0,0 0 0,0-1 0,0 1 0,-1 0 0,1 0 0,0 0 0,-1 0 0,1 0 0,-1-1 0,1 1 0,-1 0 0,1 0 0,-1 0 0,0 0 0,0 0 0,1 0 0,-1 0 0,0 1 0,0-1 0,0 0 0,0 0 0,0 2 0,0 32 0,-1-27 0,1-5 0,5 53 0,-5-56 0,0 1 0,0-1 0,0 1 0,0-1 0,0 1 0,0-1 0,1 1 0,-1-1 0,0 0 0,0 1 0,0-1 0,1 1 0,-1-1 0,0 1 0,1-1 0,-1 0 0,0 1 0,1-1 0,-1 0 0,1 1 0,-1-1 0,0 0 0,1 0 0,-1 1 0,1-1 0,-1 0 0,1 0 0,-1 0 0,1 1 0,-1-1 0,1 0 0,1-1 0,0 0 0,-1 0 0,1 0 0,-1 0 0,1 0 0,-1 0 0,0 0 0,1-1 0,-1 1 0,0 0 0,0-1 0,0 1 0,0-1 0,1-2 0,36-62-3278,-18 21-4086,23-77 0,-28 69 2116</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9.279"/>
    </inkml:context>
    <inkml:brush xml:id="br0">
      <inkml:brushProperty name="width" value="0.025" units="cm"/>
      <inkml:brushProperty name="height" value="0.025" units="cm"/>
    </inkml:brush>
  </inkml:definitions>
  <inkml:trace contextRef="#ctx0" brushRef="#br0">61 0 11339,'0'0'13565,"-1"10"-11820,-3 26-650,-1 1-1,-11 34 1,6-32-150,2 0-1,-4 57 1,11-76-945,0-14 0,0 0 0,0 0 0,1 1 0,0-1 0,0 0 0,0 1 0,1-1 0,0 0 0,0 0 0,1 0 0,0 0 0,3 8 0,-4-13 0,-1-1 0,1 1 0,0 0 0,0-1 0,-1 1 0,1-1 0,0 1 0,0-1 0,0 1 0,0-1 0,0 0 0,-1 1 0,1-1 0,0 0 0,0 0 0,0 1 0,0-1 0,0 0 0,0 0 0,0 0 0,0 0 0,0 0 0,0-1 0,0 1 0,0 0 0,0 0 0,0-1 0,0 1 0,0 0 0,-1-1 0,1 1 0,0-1 0,0 1 0,0-1 0,-1 1 0,1-1 0,0 0 0,-1 0 0,1 1 0,0-1 0,-1 0 0,1 0 0,-1 1 0,1-1 0,0-2 0,21-40 0,-16 27 0,0 0 0,-2 0 0,0-1 0,0 1 0,-2-1 0,1-28 0,-8 55 0,-13 26 0,18-35 0,0 0 0,0 0 0,0-1 0,0 1 0,-1 0 0,1 0 0,1 0 0,-1 0 0,0 0 0,0 0 0,0 0 0,0 0 0,1-1 0,-1 1 0,0 0 0,1 0 0,-1 0 0,0 0 0,1-1 0,-1 1 0,1 0 0,0-1 0,-1 1 0,1 0 0,-1-1 0,1 1 0,0 0 0,0-1 0,-1 1 0,1-1 0,0 0 0,0 1 0,0-1 0,1 1 0,1-1 0,1 1 0,-1-1 0,0 0 0,1 0 0,-1 0 0,0 0 0,1-1 0,-1 1 0,5-3 0,-2 1 0,1-1 0,-1 0 0,0 0 0,0-1 0,-1 0 0,1 0 0,6-7 0,-9 9 0,0-1 0,0 0 0,0 1 0,-1-1 0,1 0 0,-1 0 0,0 0 0,1-1 0,-2 1 0,1-1 0,0 1 0,-1-1 0,1 1 0,0-7 0,-3 9 0,-1 1 0,1 0 0,-1 0 0,1 0 0,-1 0 0,0 0 0,1 0 0,-1 0 0,1 1 0,-1-1 0,1 0 0,-1 1 0,1 0 0,0-1 0,-1 1 0,1 0 0,0-1 0,-2 2 0,-8 6 0,1 0 0,1 1 0,0 0 0,0 1 0,1 0 0,0 0 0,0 0 0,1 1 0,-7 16 0,14-27 0,-1 1 0,1 0 0,0-1 0,0 1 0,0-1 0,0 1 0,0-1 0,0 1 0,0 0 0,0-1 0,0 1 0,0-1 0,0 1 0,0-1 0,1 1 0,-1 0 0,0-1 0,0 1 0,1-1 0,-1 1 0,0-1 0,1 1 0,-1-1 0,0 0 0,1 1 0,-1-1 0,1 1 0,-1-1 0,1 0 0,-1 1 0,1-1 0,24 7 0,35-10 0,-55 3 0,34-6 0,-29 4 0,0 0 0,1 1 0,-1 0 0,0 1 0,1 0 0,16 2 0,-21-1 0,4 0 0,-10-16 0,0 8 0,-2-1 0,0-1 0,0 1 0,-1 0 0,0 0 0,-6-13 0,-7-17 0,58 35-2365,-26 3-1163,53-2-7754,-23-7 7404,-42 8 4044,0 0 0,0-1 0,0 0 0,0 0 0,0 0 0,-1 0 0,1 0 0,-1-1 0,0 0 0,5-4 0,-5 4 627,-1 0 1,0 0 0,-1 0 0,1 0 0,0 0 0,-1 0 0,0 0 0,0-1 0,0 1 0,0 0-1,0-1 1,-1 1 0,1-1 0,-1-6 0,-1 10-673,1-1-1,0 0 0,-1 1 1,1-1-1,-1 0 1,0 1-1,1-1 1,-1 1-1,1-1 1,-1 1-1,0-1 1,1 1-1,-1 0 1,0-1-1,0 1 0,1 0 1,-1-1-1,0 1 1,0 0-1,1 0 1,-1 0-1,0 0 1,0 0-1,0 0 1,1 0-1,-1 0 1,0 0-1,0 0 1,1 0-1,-1 0 0,0 0 1,0 1-1,1-1 1,-1 0-1,0 1 1,0-1-1,0 1 1,-33 13-44,29-11-76,-1 0 0,1 0 0,0 1 0,1 0-1,-1 0 1,1 0 0,0 1 0,0 0 0,0 0 0,1 0-1,-1 0 1,1 0 0,0 0 0,1 1 0,-1 0 0,1-1-1,0 1 1,-1 10 0,3-15-87,1 0 0,-1 1 0,1-1 0,0 0 0,-1 0 0,1 1 0,0-1 0,0 0-1,0 0 1,0 0 0,0 0 0,0 0 0,0 0 0,0 0 0,0 0 0,1-1 0,-1 1 0,0 0 0,0-1 0,1 1 0,-1-1-1,0 1 1,1-1 0,-1 0 0,1 1 0,-1-1 0,0 0 0,1 0 0,-1 0 0,2 0 0,55 1-1953,-48-1 1707,18-1-353,-18 0 494,1 1 0,0 0 0,0 1 1,12 2-1,-22-3 222,0 0 0,0 0 1,0 1-1,0-1 0,-1 0 0,1 1 0,0-1 1,0 1-1,-1-1 0,1 1 0,0-1 0,-1 1 1,1-1-1,0 1 0,-1 0 0,1-1 1,-1 1-1,1 0 0,-1-1 0,0 1 0,1 0 1,-1 0-1,1 0 0,-1-1 0,0 1 1,0 0-1,0 0 0,1 0 0,-1 0 0,0-1 1,0 1-1,0 0 0,0 0 0,0 0 1,-1 0-1,1 0 0,0-1 0,0 1 0,0 0 1,-1 0-1,1 0 0,-1-1 0,1 1 1,0 0-1,-1 0 0,1-1 0,-1 1 0,1 0 1,-2 0-1,-28 34 3671,18-25-3109,5-3-246,0-1 0,0 0 0,-1-1 0,1 1 0,-1-1 0,0-1 0,-1 1 0,1-2 0,-18 7 0,25-11-428,1 1 1,0 0-1,-1 0 0,1 0 1,0-1-1,0 1 0,-1 0 1,1 0-1,0-1 0,0 1 1,-1 0-1,1-1 0,0 1 1,0 0-1,0-1 0,0 1 1,-1 0-1,1-1 0,0 1 1,0 0-1,0-1 0,0 1 1,0 0-1,0-1 0,0 1 1,0 0-1,0-1 0,0 1 1,0 0-1,0-1 0,0 1 1,0-1-1,1 1 0,-1 0 1,0-1-1,0 1 0,0 0 0,0 0 1,1-1-1,-1 1 0,0 0 1,0-1-1,1 1 0,-1 0 1,0 0-1,1-1 0,9-16-6361,5-3-396,4-3-4693</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39.776"/>
    </inkml:context>
    <inkml:brush xml:id="br0">
      <inkml:brushProperty name="width" value="0.025" units="cm"/>
      <inkml:brushProperty name="height" value="0.025" units="cm"/>
    </inkml:brush>
  </inkml:definitions>
  <inkml:trace contextRef="#ctx0" brushRef="#br0">84 323 9129,'-3'1'1027,"0"1"1,0-1-1,0 1 1,1 0 0,-1 0-1,1 0 1,0 0-1,-1 0 1,-1 4 0,-19 30 2738,17-22-3088,0-1-1,1 1 0,-5 20 1,9-28-576,0-1 0,0 1 0,0-1 0,0 1 0,1 0 0,0-1 0,0 1 0,1-1 0,-1 1 0,3 8 0,-2-12-161,0 0 0,1 0-1,-1 0 1,0 0-1,1 0 1,-1-1 0,1 1-1,0-1 1,-1 1 0,1-1-1,0 1 1,0-1 0,0 0-1,0 0 1,0 0 0,0 0-1,0 0 1,1-1 0,-1 1-1,0 0 1,0-1-1,0 0 1,1 0 0,-1 1-1,0-1 1,1-1 0,2 1-1,-1 0 42,0-1 0,0 1 0,-1-1 0,1 0 0,-1 0 0,1 0 0,0 0 0,-1 0 0,0-1 0,1 0 0,-1 1 0,0-1 0,0-1 0,6-4 0,-3 1 64,0 0 1,-1-1 0,1 1 0,-1-1 0,-1-1 0,6-9 0,0-4 514,-1-1-1,-1-1 1,10-43 0,-13 36 147,0-1-1,-2 1 1,-1-41-1,-2 58-668,0 1 1,-2-1-1,0 0 0,0 0 0,-1 1 1,0-1-1,-1 1 0,-1 0 0,0 0 1,-8-15-1,12 25-20,0 1 0,1-1 0,-1 1 0,0-1 0,0 1 0,0-1 0,0 1 0,0-1 1,0 1-1,-1 0 0,1 0 0,0 0 0,-1 0 0,1 0 0,-1 0 0,1 0 0,-1 0 0,1 0 0,-1 1 0,0-1 0,1 0 0,-1 1 1,0 0-1,1-1 0,-1 1 0,0 0 0,0 0 0,1 0 0,-1 0 0,0 0 0,0 0 0,1 1 0,-1-1 0,0 0 0,1 1 0,-1 0 1,0-1-1,1 1 0,-1 0 0,1 0 0,-1 0 0,1 0 0,-1 0 0,1 0 0,0 0 0,0 0 0,-1 0 0,1 1 0,0-1 0,0 1 1,-1 1-1,-4 5 86,1 0-1,-1 1 1,2 0 0,-1 0 0,1 0 0,1 0 0,-5 17 0,6-19-102,1 0 0,0-1 0,0 1 0,0 0 0,1 0 0,0 0 1,0-1-1,1 1 0,0 0 0,0 0 0,1-1 0,2 10 0,-1-11-4,0 0 1,0 0-1,1 0 1,-1 0-1,1-1 1,0 1-1,0-1 1,1 0-1,-1 0 1,1-1-1,0 1 1,0-1-1,0 0 1,8 3-1,28 12-102,-26-13-6,0 2 0,-1-1 1,18 12-1,-29-16 95,0 0 0,0 0-1,0 1 1,-1-1 0,1 1 0,-1-1 0,1 1-1,-1 0 1,0 0 0,0 0 0,0 0 0,0 0-1,-1 1 1,1-1 0,-1 0 0,0 1 0,0-1-1,0 1 1,0 5 0,-1 6 73,0 1 0,-2 0 0,-2 15-1,1-18-4963,1-4-5293,8-27 2057</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0.104"/>
    </inkml:context>
    <inkml:brush xml:id="br0">
      <inkml:brushProperty name="width" value="0.025" units="cm"/>
      <inkml:brushProperty name="height" value="0.025" units="cm"/>
    </inkml:brush>
  </inkml:definitions>
  <inkml:trace contextRef="#ctx0" brushRef="#br0">30 0 14862,'0'0'15567,"-19"71"-14798,13-45-129,3 2-191,1-2-193,2-3-160,0-5-128,0-2-801,0-5-736,6-7-1410,0-4-833,0-1-1056,2-14-4325</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0.476"/>
    </inkml:context>
    <inkml:brush xml:id="br0">
      <inkml:brushProperty name="width" value="0.025" units="cm"/>
      <inkml:brushProperty name="height" value="0.025" units="cm"/>
    </inkml:brush>
  </inkml:definitions>
  <inkml:trace contextRef="#ctx0" brushRef="#br0">0 293 15567,'0'0'9689,"11"4"-9321,-2 0-378,0 0 0,0-1-1,1-1 1,-1 1 0,1-2 0,18 2-1,-25-3 102,-1 1-1,1-2 0,0 1 0,-1 0 0,1 0 0,-1-1 0,1 1 0,0-1 0,-1 0 0,1 0 0,-1 0 0,1 0 0,-1 0 1,0-1-1,0 1 0,1-1 0,-1 1 0,0-1 0,0 0 0,-1 0 0,1 0 0,0 0 0,0 0 0,-1 0 0,0-1 0,1 1 1,-1 0-1,0-1 0,0 1 0,0-1 0,0 1 0,-1-1 0,1 0 0,-1 1 0,1-6 0,-1 6 3,1 0 0,-1 0-1,0 0 1,0 0 0,0 0 0,0 0-1,0 0 1,0 0 0,-1 0-1,1 0 1,-1 0 0,1 0-1,-1 0 1,0 0 0,0 0 0,0 0-1,0 1 1,0-1 0,0 0-1,0 1 1,0-1 0,-4-2 0,4 3-74,-1 1 1,1-1-1,-1 1 1,1 0-1,-1 0 1,1 0-1,-1 0 1,1 0 0,-1 0-1,0 0 1,1 0-1,-1 0 1,1 1-1,-1-1 1,1 0-1,-1 1 1,1 0 0,-1-1-1,1 1 1,0 0-1,-1 0 1,1 0-1,0 0 1,0 0-1,0 0 1,0 0 0,-1 0-1,1 0 1,1 0-1,-3 3 1,-3 3 69,1 1-1,-1 0 1,1 0-1,1 0 1,-1 0 0,2 1-1,-1 0 1,1 0 0,0 0-1,1 0 1,0 0 0,1 0-1,-2 18 1,3-23-90,0-1-1,0 1 0,1 0 1,-1 0-1,1 0 1,0-1-1,0 1 1,0 0-1,0-1 1,1 1-1,-1 0 0,1-1 1,0 0-1,0 1 1,0-1-1,1 0 1,-1 0-1,1 0 0,-1-1 1,1 1-1,0-1 1,0 1-1,0-1 1,1 0-1,-1 0 1,0 0-1,1-1 0,-1 1 1,1-1-1,0 0 1,-1 0-1,1 0 1,0 0-1,0-1 1,5 1-1,-4-1-294,1 1-1,-1-1 1,0 0 0,0 0-1,1-1 1,-1 0 0,6-1-1,-9 1-160,0 0 0,1 0-1,-1 0 1,0 0-1,0 0 1,0-1 0,0 1-1,0-1 1,0 1-1,-1-1 1,1 0 0,-1 0-1,1 0 1,-1 0-1,1 0 1,-1 0 0,0 0-1,1-2 1,7-23-6083</inkml:trace>
  <inkml:trace contextRef="#ctx0" brushRef="#br0" timeOffset="1">160 49 15535,'0'0'10538,"-46"-48"-9033,44 48-960,2 5-513,0 7-96,5 2-1057,2 1-1026,1 2-1312,2 2-1281,3 4-2723</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0.821"/>
    </inkml:context>
    <inkml:brush xml:id="br0">
      <inkml:brushProperty name="width" value="0.025" units="cm"/>
      <inkml:brushProperty name="height" value="0.025" units="cm"/>
    </inkml:brush>
  </inkml:definitions>
  <inkml:trace contextRef="#ctx0" brushRef="#br0">148 314 20435,'0'0'5264,"-11"-4"-3460,-35-14-789,43 18-985,1 0 1,0 0 0,-1 0 0,1 0 0,-1 0-1,1 1 1,0-1 0,0 1 0,-1-1 0,1 1-1,0 0 1,0 0 0,0 0 0,0 0 0,0 0-1,0 0 1,0 1 0,0-1 0,0 1 0,0-1-1,1 1 1,-1 0 0,1 0 0,-1 0 0,-1 3-1,-2 2 172,0 1 0,1 0 0,0 0 0,-5 15-1,8-20-125,-1 1 0,1 0 0,0 0-1,0 0 1,0 0 0,0 0-1,1 0 1,0 0 0,-1 0 0,1 0-1,1 0 1,-1 0 0,1 0-1,-1 0 1,1 0 0,1 0 0,-1 0-1,2 4 1,0-5-65,-1-1 0,1 1-1,-1-1 1,1 0 0,0 1 0,0-1 0,0-1-1,0 1 1,0 0 0,0-1 0,0 0 0,1 1-1,-1-1 1,0-1 0,1 1 0,-1 0 0,1-1 0,-1 0-1,1 0 1,6 0 0,-2-1 7,0 0 0,-1 0 0,1-1 0,0 0 1,-1 0-1,1-1 0,-1 0 0,0 0 0,1 0 0,-2-1 0,1 0 1,0-1-1,-1 0 0,0 0 0,0 0 0,0-1 0,-1 1 0,0-1 1,0-1-1,0 1 0,4-9 0,7-13 76,0 0-1,-2-1 1,19-57 0,-21 52-94,-1-1 0,-2 0 0,-2 0 0,4-39 0,-11 74 0,0 0 0,0 0 0,0 0 0,0 0 0,0 0 0,0 1 0,-1-1 0,1 0 0,0 0 0,0 0 0,0 0 0,0 0 0,0 0 0,0 0 0,0 0 0,-1 0 0,1 0 0,0 0 0,0 0 0,0 0 0,0 0 0,0 0 0,0 0 0,0 0 0,-1 0 0,1-1 0,0 1 0,0 0 0,0 0 0,0 0 0,0 0 0,0 0 0,0 0 0,0 0 0,0 0 0,0 0 0,-1 0 0,1 0 0,0-1 0,0 1 0,0 0 0,0 0 0,0 0 0,0 0 0,0 0 0,0 0 0,0 0 0,0 0 0,0-1 0,0 1 0,0 0 0,0 0 0,0 0 0,0 0 0,0 0 0,0 0 0,0 0 0,0-1 0,0 1 0,0 0 0,0 0 0,0 0 0,0 0 0,0 0 0,1 0 0,-11 12 0,-8 20 0,8-11 0,2 2 0,1-1 0,0 1 0,2 0 0,1 0 0,0 0 0,2 0 0,1 1 0,1-1 0,4 41 0,-3-57-278,1 0 0,0-1-1,1 1 1,-1-1 0,1 1 0,7 11 0,-5-11-1055,1 0 0,-1 0 1,1 0-1,13 11 0,9 1-10523</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1.816"/>
    </inkml:context>
    <inkml:brush xml:id="br0">
      <inkml:brushProperty name="width" value="0.025" units="cm"/>
      <inkml:brushProperty name="height" value="0.025" units="cm"/>
    </inkml:brush>
  </inkml:definitions>
  <inkml:trace contextRef="#ctx0" brushRef="#br0">0 1 17777,'0'0'9150,"7"10"-8355,2 13-572,0-1 0,-1 1-1,-1 1 1,-2-1 0,0 1-1,2 32 1,2-15 44,-9-41-258,1 1-1,-1 0 1,1-1-1,-1 1 1,0-1 0,1 1-1,0-1 1,-1 1-1,1-1 1,-1 1-1,1-1 1,0 1 0,-1-1-1,1 1 1,0-1-1,-1 0 1,1 0 0,0 1-1,0-1 1,-1 0-1,1 0 1,0 0-1,0 0 1,-1 0 0,1 0-1,0 0 1,0 0-1,-1 0 1,1 0 0,0 0-1,0 0 1,-1-1-1,1 1 1,0 0-1,0 0 1,-1-1 0,1 1-1,0-1 1,-1 1-1,1-1 1,-1 1-1,1-1 1,-1 1 0,1-1-1,-1 1 1,1-1-1,-1 1 1,1-1 0,-1 0-1,1 0 1,9-11 63,-1 1-1,0-1 1,-1-1 0,-1 1 0,0-1 0,0-1 0,7-22 0,7-13 47,-21 49-122,0 0 0,0 0 0,0 0-1,0-1 1,0 1 0,0 0 0,0 0 0,0 0 0,0 0 0,0 0 0,0 0 0,0 0 0,1 0 0,-1-1 0,0 1 0,0 0 0,0 0 0,0 0 0,0 0 0,0 0 0,0 0-1,0 0 1,0 0 0,1 0 0,-1 0 0,0 0 0,0 0 0,0 0 0,0 0 0,0 0 0,0 0 0,0 0 0,1 0 0,-1 0 0,0 0 0,0 0 0,0 0 0,0 0 0,0 0-1,0 0 1,0 0 0,1 0 0,-1 0 0,0 0 0,0 0 0,0 0 0,0 0 0,0 0 0,0 0 0,0 0 0,0 0 0,1 0 0,-1 1 0,0-1 0,0 0 0,0 0 0,0 0 0,0 0-1,0 0 1,0 0 0,0 0 0,0 0 0,0 1 0,6 12-67,1 18 101,-4-18 35,0 1 1,1-1-1,0 0 1,10 20-1,-13-31-24,0 0 0,1 1 0,-1-1-1,1 0 1,-1 0 0,1 0 0,0 0-1,0 0 1,0-1 0,0 1 0,0-1-1,0 1 1,0-1 0,3 2-1,-3-3 13,0 0-1,-1 1 0,1-1 1,0 0-1,0 0 0,-1 0 0,1 0 1,0 0-1,0-1 0,0 1 0,-1-1 1,1 1-1,0-1 0,-1 1 0,1-1 1,0 0-1,-1 0 0,1 0 0,-1 0 1,1 0-1,-1 0 0,0 0 0,2-2 1,7-6-49,-1-1 1,-1 0 0,0 0-1,0 0 1,-1-1 0,0 0-1,-1-1 1,0 0 0,-1 0 0,-1 0-1,1 0 1,-2-1 0,0 1-1,3-26 1,-7 69-14,1 42-245,0-68 176,1 0 0,-1-1 0,1 1 0,0-1 1,1 1-1,-1-1 0,1 1 0,0-1 0,0 0 1,0 0-1,1 0 0,3 6 0,-5-10-304,0 1 0,0 0 0,0 0 0,-1 0 0,1-1 0,0 1 0,0 0 0,0-1 0,0 1 0,0-1-1,0 1 1,1-1 0,-1 0 0,0 1 0,0-1 0,0 0 0,0 0 0,0 0 0,0 0 0,2 0 0,8 0-6340</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2.175"/>
    </inkml:context>
    <inkml:brush xml:id="br0">
      <inkml:brushProperty name="width" value="0.025" units="cm"/>
      <inkml:brushProperty name="height" value="0.025" units="cm"/>
    </inkml:brush>
  </inkml:definitions>
  <inkml:trace contextRef="#ctx0" brushRef="#br0">0 0 7944,'0'0'4228,"8"58"-7015</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2.756"/>
    </inkml:context>
    <inkml:brush xml:id="br0">
      <inkml:brushProperty name="width" value="0.025" units="cm"/>
      <inkml:brushProperty name="height" value="0.025" units="cm"/>
    </inkml:brush>
  </inkml:definitions>
  <inkml:trace contextRef="#ctx0" brushRef="#br0">83 361 10570,'0'0'11109,"-9"-3"-9764,6 2-1252,1 0 0,-1 1 0,1-1 0,-1 0 0,1 1 0,-1 0 0,1 0 0,-1-1 0,0 1 0,1 1 0,-1-1-1,-3 1 1,4 0-17,0 0-1,0 0 1,0 1-1,1-1 1,-1 1-1,0-1 0,1 1 1,-1 0-1,1-1 1,-1 1-1,1 0 1,0 0-1,0 0 0,0 0 1,0 0-1,0 0 1,1 0-1,-1 0 1,0 1-1,1 2 0,-3 3 172,1 0-1,1 0 1,-1 0-1,1 1 1,1-1-1,0 0 1,0 1-1,1 7 1,0-13-216,-1-1 1,1 1 0,0-1 0,0 1-1,0-1 1,0 0 0,0 1 0,0-1-1,0 0 1,1 0 0,0 0 0,-1 0 0,1 0-1,0 0 1,0 0 0,0-1 0,0 1-1,0-1 1,0 1 0,0-1 0,0 0-1,1 0 1,-1 0 0,1 0 0,-1 0-1,1 0 1,-1-1 0,1 1 0,4-1-1,1 1-26,0-1-1,0 0 1,0 0-1,0-1 0,0 0 1,0 0-1,0-1 1,0 0-1,0 0 0,-1-1 1,1 0-1,-1 0 1,11-7-1,-7 2 77,0 0 0,0-1 0,0 0 0,-1-1 0,-1 0 0,0-1 0,12-16 1,-9 8 134,0-1 1,-1 0 0,-1-1-1,-1 0 1,-1 0 0,-1-1 0,-1 0-1,-1 0 1,4-34 0,-9 25-117,-4 18-82,4 13-19,0 0-1,0 0 0,-1 0 1,1 0-1,0 0 1,0-1-1,0 1 1,-1 0-1,1 0 0,0 0 1,0 0-1,0 0 1,-1 0-1,1 0 1,0 0-1,0 0 0,-1 0 1,1 0-1,0 0 1,0 0-1,0 0 0,-1 0 1,1 1-1,0-1 1,0 0-1,0 0 1,-1 0-1,1 0 0,0 0 1,0 0-1,0 0 1,0 1-1,-1-1 1,1 0-1,0 0 0,0 0 1,0 1-1,0-1 1,0 0-1,0 0 1,-1 0-1,1 0 0,0 1 1,0-1-1,0 0 1,0 0-1,0 1 1,-10 20 28,0 0 0,2 1 1,0 0-1,2 1 1,0-1-1,-2 32 1,5-41 4,1 1 0,1-1 0,0 0 1,2 23-1,-1-33-29,0-1 0,1 1 0,-1-1 0,1 1 0,-1-1 0,1 1 0,0-1 0,0 1 0,0-1 0,0 0-1,0 1 1,0-1 0,1 0 0,-1 0 0,1 0 0,0 0 0,0 0 0,-1 0 0,1-1 0,0 1 0,1-1 0,-1 1 0,0-1 0,0 0 0,0 0 0,1 0 0,-1 0 0,1 0 0,-1 0 0,1 0 0,2-1 0,0 1 5,0-1 1,0 0-1,1 0 0,-1 0 1,0-1-1,0 0 1,0 0-1,-1 0 0,1 0 1,0-1-1,0 0 0,-1 0 1,1 0-1,6-5 0,-3 1 4,-1 0 0,0 0 0,0-1 0,-1 0 0,0 0 0,0 0 0,7-12 0,2-8 32,-1-2-1,-1 1 1,14-52-1,-11 31-38,-2-1 1,7-59-1,-24 133-5,-15 175 0,17-174 0,2 0 0,0 1 0,2-1 0,0 0 0,2-1 0,8 26 0,-12-48 0,-1 0 0,1 0 0,0 0 0,0 0 0,0 0 0,0 0 0,1 0 0,-1 0 0,0 0 0,1-1 0,2 3 0,-4-3 0,1-1 0,0 0 0,-1 1 0,1-1 0,0 0 0,-1 1 0,1-1 0,0 0 0,-1 0 0,1 1 0,0-1 0,-1 0 0,1 0 0,0 0 0,0 0 0,-1 0 0,1 0 0,0 0 0,0 0 0,-1-1 0,1 1 0,0 0 0,0-1 0,1 0 0,0 0 0,-1 0 0,1-1 0,-1 1 0,0-1 0,1 1 0,-1-1 0,0 1 0,0-1 0,0 0 0,0 0 0,0 1 0,0-1 0,-1 0 0,1 0 0,-1 0 0,1 0 0,-1 0 0,0 0 0,1 0 0,-1 0 0,-1-3 0,0-3-224,0 1-1,-1-1 1,0 1 0,0-1 0,-1 1-1,0 0 1,0 0 0,-1 0-1,0 1 1,0-1 0,0 1 0,-1 0-1,0 0 1,0 1 0,-1-1-1,0 1 1,0 0 0,-7-4 0,-16-12-1151,-1 1-1,-45-22 1,54 32 1167,6 1 4485,38 7-1320,32 2-2786,89-2 1860,-74-7-5179,-4-11-6295,-27 2-6513</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4.201"/>
    </inkml:context>
    <inkml:brush xml:id="br0">
      <inkml:brushProperty name="width" value="0.025" units="cm"/>
      <inkml:brushProperty name="height" value="0.025" units="cm"/>
    </inkml:brush>
  </inkml:definitions>
  <inkml:trace contextRef="#ctx0" brushRef="#br0">1 242 18802,'0'0'7869,"0"10"-7298,13 324 3022,-9-319-3156,3-22 212,5-24 197,-7 12-846,-2 0 0,0-1 0,-1 1 0,-1 0 0,-1-1 0,-1 1 0,0 0 0,-1-1 0,-6-18 0,1 22 0,5 16 0,1 7 0,5 11 0,-2-14 0,0 0 0,1 0 0,0 0 0,0 0 0,0-1 0,0 1 0,1-1 0,0 0 0,-1 0 0,1 0 0,0 0 0,0-1 0,1 1 0,-1-1 0,0 0 0,1 0 0,-1-1 0,8 2 0,-5-2 0,0 0 0,0-1 0,0 1 0,0-2 0,0 1 0,0-1 0,-1 0 0,1 0 0,0-1 0,0 0 0,-1 0 0,8-3 0,-8 2 0,0 1 0,-1-1 0,1 0 0,0 0 0,-1-1 0,0 0 0,0 0 0,0 0 0,0 0 0,-1-1 0,0 0 0,0 0 0,0 0 0,0 0 0,-1-1 0,0 1 0,0-1 0,0 0 0,-1 0 0,0 0 0,0 0 0,0 0 0,-1 0 0,0-1 0,0 1 0,-1-1 0,1 1 0,-2 0 0,0-7 0,1 11 0,0 1 0,-1 0 0,1 0 0,-1 0 0,1-1 0,-1 1 0,0 0 0,1 0 0,-1 0 0,0 0 0,0 0 0,0 0 0,0 1 0,0-1 0,0 0 0,0 0 0,0 1 0,0-1 0,0 0 0,0 1 0,-1-1 0,1 1 0,0 0 0,0-1 0,0 1 0,-1 0 0,1 0 0,0 0 0,-1 0 0,1 0 0,0 0 0,0 0 0,-1 0 0,0 1 0,-1-1 0,0 0 0,0 1 0,0-1 0,1 1 0,-1 0 0,0 0 0,1 0 0,-1 1 0,1-1 0,-1 0 0,1 1 0,0 0 0,-1-1 0,-2 4 0,-2 8 0,0 0 0,1 0 0,0 1 0,1 0 0,0 0 0,2 0 0,-1 0 0,2 0 0,0 1 0,0 0 0,2-1 0,1 21 0,-1-33 0,0 0 0,0 1 0,0-1 0,0 0 0,0 0 0,1 0 0,-1 0 0,1 0 0,0 0 0,0-1 0,-1 1 0,1 0 0,0 0 0,1 0 0,-1-1 0,0 1 0,0 0 0,1-1 0,-1 1 0,1-1 0,-1 0 0,3 2 0,-1-2 0,0 1 0,1-1 0,-1 0 0,0 0 0,0 0 0,1-1 0,-1 1 0,1-1 0,-1 0 0,0 0 0,1 0 0,4-1 0,4-1 0,-1-1 0,1 0 0,-1 0 0,0-1 0,0-1 0,-1 0 0,11-6 0,-3 0 0,-1-1 0,-1 0 0,0-1 0,-1-1 0,0-1 0,-1 0 0,-1-1 0,0 0 0,-1-1 0,-1 0 0,-1-1 0,0 0 0,-1-1 0,-1 0 0,-1 0 0,-1-1 0,0 0 0,-2 0 0,0 0 0,-1-1 0,-2 1 0,1-22 0,-2 39 0,0 1 0,0 0 0,-1-1 0,1 1 0,0 0 0,-1-1 0,1 1 0,-1 0 0,0-1 0,0 1 0,0 0 0,0 0 0,0 0 0,0 0 0,-1 0 0,-1-3 0,2 5 0,0-1 0,-1 0 0,1 0 0,0 1 0,-1-1 0,1 0 0,0 1 0,-1 0 0,1-1 0,0 1 0,-1 0 0,1-1 0,-1 1 0,1 0 0,-1 0 0,1 0 0,0 0 0,-1 1 0,1-1 0,-2 1 0,-3 0 0,0 2 0,1-1 0,-1 1 0,1-1 0,0 2 0,0-1 0,0 0 0,0 1 0,0 0 0,1 0 0,-6 6 0,-1 4 0,0 0 0,0 1 0,2 0 0,0 1 0,0-1 0,2 2 0,0-1 0,1 1 0,0 0 0,1 0 0,1 1 0,1 0 0,1-1 0,0 1 0,1 0 0,1 0 0,3 18 0,-2-29-122,1 0 0,1-1 0,-1 1 0,1-1 0,0 1 0,1-1 0,-1 0 0,1 0 0,0-1 0,1 1 0,-1-1 0,1 0 0,0 0 0,1 0 0,-1-1 0,1 0 0,0 0 0,10 5 0,-8-5-183,-1 0 1,1-1-1,0 0 1,0-1-1,0 1 1,0-1-1,0-1 1,1 0-1,-1 0 0,1 0 1,-1-1-1,1-1 1,-1 1-1,0-1 1,12-3-1,7-11-6144,-1-5-3229</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4.669"/>
    </inkml:context>
    <inkml:brush xml:id="br0">
      <inkml:brushProperty name="width" value="0.025" units="cm"/>
      <inkml:brushProperty name="height" value="0.025" units="cm"/>
    </inkml:brush>
  </inkml:definitions>
  <inkml:trace contextRef="#ctx0" brushRef="#br0">9 142 18289,'0'0'9460,"12"3"-9092,-4-1-337,1-1-1,0 0 0,-1-1 0,1 0 0,0-1 1,0 1-1,-1-2 0,14-2 0,-18 3-19,1-1-1,-1 1 0,0 0 0,0-1 1,0 0-1,0 0 0,-1 0 0,1 0 1,-1-1-1,1 0 0,-1 1 0,0-1 0,0 0 1,0-1-1,0 1 0,0-1 0,-1 1 1,0-1-1,1 0 0,-1 1 0,-1-1 1,1 0-1,1-7 0,-2 9 20,0 0 0,-1 0 0,1 0 0,-1 0 0,1-1 0,-1 1 0,0 0 0,0 0 0,0 0 0,0-1 0,-1 1-1,1 0 1,0 0 0,-1 0 0,0 0 0,1-1 0,-1 1 0,0 0 0,0 0 0,0 1 0,0-1 0,-1 0 0,1 0 0,0 0 0,-1 1 0,1-1 0,-1 1 0,0-1 0,0 1 0,1 0 0,-1-1 0,0 1-1,0 0 1,0 0 0,0 0 0,-3 0 0,2 0-11,0 1-1,-1-1 0,1 1 1,0 0-1,-1 0 0,1 0 1,0 1-1,-1-1 0,1 1 1,0 0-1,-1 0 0,1 0 1,0 0-1,0 0 0,0 1 1,0-1-1,0 1 0,0 0 1,1 0-1,-1 0 0,1 0 1,-1 1-1,-3 4 0,-4 6 85,1 1 0,0 0 0,1 1 0,1-1 0,0 2 0,-5 16 0,8-21-50,1-1-1,1 0 0,0 1 1,0 0-1,1-1 1,0 1-1,1 0 0,0-1 1,0 1-1,4 15 0,-3-23-98,0-1-1,1 0 0,-1 1 0,0-1 0,1 0 0,0 0 0,-1 0 1,1 0-1,0 0 0,0-1 0,0 1 0,0 0 0,0-1 0,1 0 0,-1 1 1,0-1-1,1 0 0,-1 0 0,0 0 0,1-1 0,0 1 0,-1-1 1,1 1-1,-1-1 0,4 0 0,2 1-993,0 0 0,1-1 0,-1 0 0,0-1 0,0 0 0,15-3 0,5-9-5446</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5.070"/>
    </inkml:context>
    <inkml:brush xml:id="br0">
      <inkml:brushProperty name="width" value="0.025" units="cm"/>
      <inkml:brushProperty name="height" value="0.025" units="cm"/>
    </inkml:brush>
  </inkml:definitions>
  <inkml:trace contextRef="#ctx0" brushRef="#br0">0 58 9769,'0'0'15492,"11"-2"-13041,31-5-962,-40 6-1444,0 1-1,0 0 1,0 0 0,-1 0 0,1 0-1,0 0 1,0 1 0,0-1 0,0 0-1,0 1 1,-1 0 0,1-1-1,0 1 1,0 0 0,-1 0 0,1 0-1,0 0 1,-1 0 0,1 0 0,-1 0-1,0 1 1,1-1 0,-1 0-1,0 1 1,0-1 0,0 1 0,0-1-1,0 1 1,0 0 0,0 0 0,0-1-1,-1 1 1,1 0 0,-1 0-1,1 0 1,-1 2 0,2 8 56,0 0 0,-1 0 0,-1-1 0,-1 18 1,1-17 337,-7 93 527,8-104-966,-1 0 0,0 0 0,0 0 0,1 0 0,-1 1 0,0-1 0,1 0 0,-1 0 0,1 0 0,-1 0 0,1 0 0,0 0 0,-1 0 0,1-1 0,0 1 0,0 0 0,0 0 0,0 0 0,-1-1 0,1 1 0,0-1 0,0 1 0,0 0 0,0-1 0,1 0 0,-1 1 0,0-1 0,0 0 0,0 1 0,0-1 0,0 0 0,0 0 0,1 0 0,-1 0 0,0 0 0,0 0 0,0 0 0,0 0 0,0-1 0,2 0 0,3 1 0,-1-1 0,0-1 0,0 1 0,0-1 0,0 0 0,0 0 0,8-5 0,-4 0 0,0-1 0,0 0 0,-1 0 0,-1-1 0,1 0 0,-1 0 0,-1 0 0,0-1 0,0 0 0,-1-1 0,0 1 0,-1-1 0,0 0 0,-1 0 0,0 0 0,-1 0 0,0-1 0,0 1 0,-2-1 0,1 1 0,-2-13 0,0 21 0,1 0 0,-1 0 0,0 0 0,0 1 0,0-1 0,0 0 0,-1 1 0,1-1 0,-1 1 0,0-1 0,1 1 0,-1 0 0,-4-4 0,5 5 0,0 0 0,-1 0 0,1 0 0,0-1 0,-1 2 0,1-1 0,-1 0 0,1 0 0,-1 0 0,0 1 0,1-1 0,-1 1 0,0-1 0,1 1 0,-1 0 0,0-1 0,0 1 0,1 0 0,-1 0 0,0 0 0,1 1 0,-1-1 0,-3 1 0,5-1 0,-1 1 0,1-1 1,-1 1-1,0-1 0,1 1 0,-1 0 0,1-1 1,0 1-1,-1 0 0,1-1 0,-1 1 0,1 0 1,0-1-1,0 1 0,-1 0 0,1 0 0,0 0 1,0-1-1,0 1 0,0 0 0,0 0 0,0-1 1,0 1-1,0 0 0,0 0 0,0 0 0,1-1 1,-1 1-1,0 0 0,0 0 0,1-1 1,0 2-1,13 22-34,-9-20-444,1-1-1,0 0 1,-1-1-1,1 1 1,0-1-1,11 3 1,-1-3-2241,1 1-1,-1-2 1,19 0 0,3-1-5513</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6.173"/>
    </inkml:context>
    <inkml:brush xml:id="br0">
      <inkml:brushProperty name="width" value="0.025" units="cm"/>
      <inkml:brushProperty name="height" value="0.025" units="cm"/>
    </inkml:brush>
  </inkml:definitions>
  <inkml:trace contextRef="#ctx0" brushRef="#br0">210 328 10858,'0'0'8382,"-9"0"-7171,-19-2-1502,-43 0 6064,68 2-5484,-1 0 1,0 1-1,1 0 1,-1 0 0,0 0-1,1 0 1,-1 0-1,1 1 1,-1-1 0,1 1-1,0 0 1,0 0-1,0 0 1,0 1 0,0-1-1,-4 5 1,2 0-200,0 0 0,1 1 0,0-1 0,0 1 0,0-1 0,1 1 0,1 0 0,-1 0 0,1 1 0,1-1 0,-1 0 0,1 1 0,1 8 0,-1-16-87,2 0 1,-1 1 0,0-1 0,0 0 0,0 0-1,0 1 1,1-1 0,-1 0 0,1 0-1,-1 1 1,1-1 0,-1 0 0,1 0-1,0 0 1,-1 0 0,1 0 0,0 0-1,0 0 1,0 0 0,0 0 0,0 0-1,0-1 1,0 1 0,1 0 0,1 1 5,0-1 0,0 0 0,1 0 0,-1 0 0,0-1 0,0 1 0,0-1 0,1 1 0,4-2 0,0 1 10,0-1 1,-1 0-1,1 0 0,-1-1 0,1 0 1,-1 0-1,0-1 0,9-4 0,-1-3-26,-1-1-1,0-1 0,0-1 1,-1 0-1,-1 0 0,0-1 0,-1-1 1,11-19-1,-31 55 46,4-13-2,1 0 0,1 1 0,-1-1 0,2 1 0,-1 0 1,1 0-1,0 0 0,0 10 0,2-18-36,1-1 0,-1 1 0,1-1 0,-1 1 0,1-1 0,-1 1 0,1-1 0,0 1 0,-1-1 0,1 0 0,-1 1 0,1-1 0,0 0 0,-1 0 0,1 1 0,0-1 0,-1 0 0,1 0 0,0 0 0,0 0 0,-1 0 0,1 0 0,0 0 0,-1 0 0,1 0 0,0 0 0,-1 0 0,1 0 0,0-1 0,-1 1 0,1 0 0,0 0 0,-1-1 0,1 1 0,1-1 0,27-10 0,10-14 0,33-18 0,-65 40 0,-1 0 0,0 1 0,1-1 0,-1 1 0,1 1 0,0-1 0,-1 1 0,1 1 0,10-1 0,-16 1 0,0 1 0,0 0 0,-1-1 0,1 1 0,0 0 0,-1 0 0,1-1 0,-1 1 0,1 0 0,-1 0 0,1 0 0,-1 0 0,0 0 0,1 0 0,-1 0 0,0 0 0,0 0 0,1 0 0,-1 0 0,0 0 0,0 0 0,0 0 0,0 0 0,-1 1 0,1 34 0,0-28 0,0-7 0,-1 0 0,1 0 0,0 0 0,0 0 0,0 0 0,0 0 0,0 0 0,0 0 0,0 1 0,1-1 0,-1 0 0,0 0 0,1 0 0,-1 0 0,1 0 0,-1 0 0,1 0 0,-1 0 0,1 0 0,-1-1 0,1 1 0,0 0 0,0 0 0,1 1 0,-1-2 0,1 0 0,-1-1 0,1 1 0,0 0 0,-1 0 0,1-1 0,-1 1 0,1-1 0,-1 1 0,1-1 0,-1 0 0,0 1 0,1-1 0,-1 0 0,0 0 0,1 0 0,1-2 0,30-23-8,-20 15-32,1-1-1,0 2 0,1 0 1,0 0-1,0 2 0,1 0 1,0 0-1,24-6 0,-39 14 13,0 0 0,0 1 0,0-1-1,0 0 1,0 1 0,0-1-1,0 0 1,0 1 0,-1 0 0,1-1-1,0 1 1,0-1 0,0 1 0,0 0-1,-1-1 1,1 1 0,0 0-1,-1 0 1,1 0 0,-1 0 0,1-1-1,-1 1 1,1 0 0,-1 0 0,0 0-1,1 0 1,-1 0 0,0 0-1,0 0 1,0 0 0,1 0 0,-1 0-1,0 0 1,-1 0 0,1 0 0,0 2-1,0 55 568,-1-40-480,1-18-54,-1 1 0,1 0 0,0 0 1,0 0-1,0-1 0,0 1 0,0 0 0,0 0 1,0 0-1,1-1 0,-1 1 0,0 0 0,0 0 0,1 0 1,-1-1-1,0 1 0,1 0 0,-1-1 0,0 1 1,1 0-1,-1-1 0,1 1 0,0 0 0,-1-1 0,1 1 1,-1-1-1,1 1 0,0-1 0,0 1 0,1-1 13,-1 0-1,1 0 1,-1 0-1,0 0 1,1-1-1,-1 1 1,1 0-1,-1-1 1,0 1-1,1-1 1,-1 1-1,0-1 1,0 0-1,0 0 0,2 0 1,40-40 369,-12 2-523,-1-2 0,-2-2 0,-2 0-1,-2-2 1,-2-1 0,-2 0 0,17-60 0,-53 157 266,9-31 30,1 1 0,0 0-1,2 0 1,0 0 0,0 28 0,4-37-160,0 1 0,1-1 0,0 0 0,2 0 0,-1 0 0,1 0 0,1 0 0,0-1 0,0 0 0,2 1 0,-1-2 0,1 1 0,1 0 0,0-1 0,12 13 0,-11-11-367,2-1 0,0 0 0,14 12 0,-23-23-284,-22-31-1970,-69-64 1641,-6-6 4826,95 101-3831,1 0 0,-1-1 0,1 1 1,-1 0-1,1-1 0,-1 1 0,1-1 0,-1 1 0,1-1 0,-1 1 0,1-1 0,0 0 0,-1 1 0,1-1 0,0 1 0,0-1 1,-1 0-1,1 1 0,0-1 0,0 0 0,0 1 0,0-1 0,0 0 0,0 1 0,0-1 0,0 0 0,0 1 0,0-1 1,0 0-1,0 1 0,1-1 0,-1 1 0,0-1 0,0 0 0,1 1 0,-1-1 0,0 1 0,1-1 0,-1 0 0,1 1 0,-1-1 1,1 1-1,-1 0 0,1-1 0,-1 1 0,1-1 0,-1 1 0,1 0 0,-1-1 0,1 1 0,0 0 0,-1 0 0,1-1 1,-1 1-1,1 0 0,0 0 0,-1 0 0,1 0 0,0 0 0,-1 0 0,1 0 0,0 0 0,0 0 0,60-1 792,-42 1-705,10 0-247,41-3-2339,0-9-5259,-22-5-10552</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6.998"/>
    </inkml:context>
    <inkml:brush xml:id="br0">
      <inkml:brushProperty name="width" value="0.025" units="cm"/>
      <inkml:brushProperty name="height" value="0.025" units="cm"/>
    </inkml:brush>
  </inkml:definitions>
  <inkml:trace contextRef="#ctx0" brushRef="#br0">180 123 14221,'1'-8'5568,"4"-31"-3646,-4 38-1830,-1 0 0,0 0 0,0 0 0,0 0 0,0 0 0,-1 0 0,1 0 0,0 0 0,0 0 0,-1 0 0,1 0 0,0 0 0,-1 0 0,1 0-1,-1 0 1,1 0 0,-1 0 0,0 1 0,1-1 0,-1 0 0,0 0 0,0 1 0,1-1 0,-1 0 0,0 1 0,0-1 0,0 1 0,0-1 0,0 1 0,0-1 0,0 1 0,0 0 0,0-1 0,0 1 0,0 0-1,0 0 1,0 0 0,0 0 0,0 0 0,0 0 0,0 0 0,0 0 0,0 0 0,-2 1 0,-2-1 8,0 1 0,0 0 0,0 0 0,0 1 0,0 0 0,0 0 0,-7 3 0,4 1-82,-1 1 1,1-1-1,0 2 0,1-1 1,0 1-1,0 0 0,0 0 0,1 1 1,0 0-1,1 0 0,0 1 0,1-1 1,-1 1-1,2 0 0,0 0 0,0 0 1,1 1-1,-2 14 0,4-24-17,0 0-1,0 0 1,0 0-1,0 0 1,0 0-1,0 0 1,0 0-1,0 0 1,1 0-1,-1 0 1,1 0-1,-1 0 0,0 0 1,1 0-1,0 0 1,-1 0-1,1 0 1,-1 0-1,1-1 1,0 1-1,0 0 1,-1 0-1,1-1 1,0 1-1,0 0 1,0-1-1,2 1 1,-1 0 8,1 0 1,-1-1-1,1 0 1,0 1-1,-1-1 1,1 0-1,-1 0 1,1-1-1,0 1 0,-1 0 1,4-2-1,4-1 94,-1 0-1,1 0 1,-1-1-1,0-1 1,11-6-1,-5 0 79,0-1 0,-1 0 0,-1-1-1,0 0 1,-1-1 0,0-1 0,-1 1 0,-1-2-1,0 0 1,-1 0 0,-1-1 0,0 0 0,-2 0-1,6-19 1,-18 60-249,0 1 0,-1 30 0,0-9 16,5-32-26,0-1 1,0 1 0,2-1-1,-1 1 1,3 21-1,-1-34-17,-1 0-1,1 0 0,-1 0 0,1 0 0,-1 0 0,1 0 0,0 0 0,-1 0 0,1 0 0,0 0 0,0 0 0,-1 0 0,1-1 0,0 1 0,0 0 0,0-1 0,0 1 0,0 0 0,0-1 0,1 1 0,-1-1 0,0 0 0,0 1 0,0-1 1,0 0-1,0 0 0,1 1 0,-1-1 0,0 0 0,0 0 0,0 0 0,1-1 0,-1 1 0,0 0 0,0 0 0,0-1 0,0 1 0,0 0 0,1-1 0,-1 1 0,0-1 0,1-1 0,6-1-471,-1 0-1,0 0 0,0-1 0,-1 0 1,9-6-1,3-7-2676,0 0 0,23-30 0,-3-4-5121</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7.339"/>
    </inkml:context>
    <inkml:brush xml:id="br0">
      <inkml:brushProperty name="width" value="0.025" units="cm"/>
      <inkml:brushProperty name="height" value="0.025" units="cm"/>
    </inkml:brush>
  </inkml:definitions>
  <inkml:trace contextRef="#ctx0" brushRef="#br0">139 51 7976,'0'-9'2498,"-1"-25"305,1 33-2734,0 1 0,0 0 0,0-1 0,0 1 0,0 0 0,0-1 1,0 1-1,-1 0 0,1-1 0,0 1 0,0 0 0,0-1 1,-1 1-1,1 0 0,0-1 0,0 1 0,-1 0 0,1 0 1,0 0-1,-1-1 0,1 1 0,0 0 0,-1 0 0,1 0 0,0 0 1,-1-1-1,1 1 0,0 0 0,-1 0 0,1 0 0,0 0 1,-1 0-1,1 0 0,0 0 0,-1 0 0,1 0 0,-1 0 0,1 0 1,0 0-1,-1 1 0,1-1 0,0 0 0,-1 0 0,1 0 1,0 0-1,-1 0 0,1 1 0,0-1 0,0 0 0,-1 0 1,1 1-1,0-1 0,0 0 0,-1 0 0,1 1 0,0-1 0,0 0 1,0 1-1,-1-1 0,1 0 0,0 1 0,0-1 0,0 0 1,0 1-1,0 0 0,-13 20 691,1 0 0,1 1 0,1 1 0,1 0 0,-11 47 0,14-49-190,2-8-48,0-4-24,1-1 1,1 1-1,-1 0 0,2 0 0,-1 0 0,1 0 0,1 0 1,-1 0-1,2 14 0,0-22-472,-1 0-1,1-1 1,-1 1-1,1-1 1,0 1 0,-1-1-1,1 1 1,-1-1-1,1 1 1,0-1 0,0 0-1,-1 1 1,1-1-1,0 0 1,-1 1 0,1-1-1,0 0 1,0 0 0,-1 0-1,1 0 1,0 0-1,0 0 1,0 0 0,-1 0-1,1 0 1,0 0-1,0 0 1,-1-1 0,1 1-1,0 0 1,0 0-1,-1-1 1,2 0 0,24-9 592,11-12-295,33-17-267,-66 37-73,0 0 0,1 1 0,-1-1 0,1 1-1,-1 0 1,1 0 0,-1 0 0,1 1 0,0 0 0,-1 0 0,1 0-1,-1 0 1,8 2 0,-11-2 19,-1 1 0,1-1 0,0 1 0,-1 0 0,1-1 0,0 1 0,-1 0 0,1-1 0,-1 1-1,1 0 1,-1-1 0,1 1 0,-1 0 0,0 0 0,1 0 0,-1-1 0,0 1 0,0 0 0,0 0 0,0 0 0,1 0 0,-1 0 0,0-1 0,0 1-1,-1 0 1,1 0 0,0 0 0,0 0 0,0 0 0,-1-1 0,1 1 0,0 0 0,-1 0 0,1 0 0,0-1 0,-1 1 0,0 1 0,-17 29 581,8-19-425,0-1 0,-1 0 1,0-1-1,-1 0 0,0-1 0,-14 9 0,18-14-83,0 1 0,0-1 0,0 0 0,0-1 0,0 0 0,-1 0 0,0-1 0,1 0 0,-1-1 0,0 0 0,-15 1 0,23-2-157,0-1 0,-1 1 1,1 0-1,0 0 0,0 0 0,0 0 1,0-1-1,0 1 0,0-1 0,-1 1 1,1-1-1,0 1 0,0-1 0,0 1 1,1-1-1,-1 0 0,0 0 0,0 1 1,0-1-1,0 0 0,1 0 0,-1 0 1,0 0-1,1 0 0,-1 0 0,0-1 1,1-1-364,-1 1 0,1 0 0,-1-1 0,1 1 0,0-1 0,0 1 1,0-1-1,1 1 0,-1-1 0,0 1 0,2-5 0,0 1-929,1 0 0,-1 0 0,1 0 0,0 0 0,0 0 0,1 1 0,0-1 0,8-8 0,17-9-10168</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7.823"/>
    </inkml:context>
    <inkml:brush xml:id="br0">
      <inkml:brushProperty name="width" value="0.025" units="cm"/>
      <inkml:brushProperty name="height" value="0.025" units="cm"/>
    </inkml:brush>
  </inkml:definitions>
  <inkml:trace contextRef="#ctx0" brushRef="#br0">211 265 14638,'0'0'3651,"11"-5"86,31-15-721,-41 19-2747,1 1 0,0-1 0,-1 0 0,0 0 0,1 0 0,-1 0-1,1 0 1,-1 0 0,0-1 0,0 1 0,0 0 0,0 0 0,0-1 0,0 1-1,0-1 1,1-2 0,-1 3-187,-1 0 0,0 0 0,0 0 0,0 0 0,0 0 0,-1 0 0,1 0 0,0 1 0,0-1 0,0 0 1,-1 0-1,1 0 0,0 0 0,-1 1 0,1-1 0,-1 0 0,1 0 0,-1 1 0,1-1 0,-1 0 0,0 1 0,0-2 0,-2 0-33,0 0 0,0 0 0,-1 0 0,1 0 0,0 0 0,-1 0 1,1 1-1,-1 0 0,0 0 0,1 0 0,-5-1 0,-4 2-19,1 1-1,0 0 0,-1 1 1,1 0-1,0 0 1,0 1-1,1 1 1,-1 0-1,0 0 1,1 1-1,0 0 1,0 1-1,1 0 1,0 1-1,0 0 1,0 0-1,1 1 1,0 0-1,0 0 1,1 1-1,0 0 1,-9 17-1,15-26-29,1 1 0,0-1 0,0 1 0,-1 0 0,1-1 0,0 1 0,0-1 0,0 1 0,0 0 0,0-1 0,0 1 0,0-1 0,0 1 0,0 0 0,0-1 0,0 1 0,0-1 0,0 1 0,0 0 0,0-1 0,1 1 0,-1-1 0,0 1 0,0-1 0,1 1 0,-1-1 0,0 1 0,1-1 0,-1 1 0,1-1 0,-1 1 0,1-1 0,-1 0 0,1 1 0,-1-1 0,1 0 0,-1 1 0,1-1 0,-1 0 0,1 0 0,-1 1 0,1-1 0,0 0 0,-1 0 0,1 0 0,-1 0 0,1 0 0,0 0 0,0 0 0,38-1 0,-32 0 0,26-4 0,59-16 0,-66 13 0,0 2 0,1 1 0,-1 1 0,29-1 0,-52 5-1,1-1-1,-1 1 1,0 0 0,0 0-1,0 1 1,0-1 0,1 1-1,-1-1 1,0 1 0,0 0-1,0 0 1,0 1 0,0-1-1,-1 1 1,4 1 0,-5-3 2,-1-1 0,1 1 0,0 0 0,0 0 0,0-1 0,-1 1 0,1-1 0,0 1 0,-1-1 0,1 1 0,0-1 0,-1 1 0,1-1 1,-1 0-1,1 1 0,-1-1 0,1 0 0,-1 1 0,1-1 0,-1 0 0,0 0 0,1 1 0,-1-1 0,1-1 0,11-25-6,-11 25 5,10-26 0,-1 0 0,-1-1 0,-2 0 0,5-40 0,-12 66-78,1 0 0,-1 0-1,1 1 1,-1-1 0,1 0 0,0 1-1,0-1 1,1 1 0,-1-1 0,0 1-1,1 0 1,0-1 0,-1 1 0,1 0-1,0 0 1,0 0 0,0 0 0,0 0 0,0 1-1,1-1 1,-1 1 0,0-1 0,1 1-1,0 0 1,-1 0 0,1 0 0,5-1-1,4 0-1037,0 1-1,0 1 0,1 0 1,-1 0-1,15 3 0,14 0-3760,-20-3-13994</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8.586"/>
    </inkml:context>
    <inkml:brush xml:id="br0">
      <inkml:brushProperty name="width" value="0.025" units="cm"/>
      <inkml:brushProperty name="height" value="0.025" units="cm"/>
    </inkml:brush>
  </inkml:definitions>
  <inkml:trace contextRef="#ctx0" brushRef="#br0">6 100 18514,'0'0'3603,"-1"-8"-1297,0 6-2151,0 0 1,0 0-1,1-1 0,-1 1 0,1 0 1,0 0-1,0-1 0,-1 1 0,1 0 1,1-1-1,-1 1 0,0 0 0,1-1 1,-1 1-1,1 0 0,-1 0 0,1 0 1,0-1-1,0 1 0,0 0 0,0 0 1,1 0-1,-1 0 0,0 1 0,1-1 0,-1 0 1,1 0-1,0 1 0,0-1 0,0 1 1,-1 0-1,1-1 0,0 1 0,0 0 1,1 0-1,2-1 0,5-2 67,1 1-1,0-1 1,0 2 0,0 0-1,0 0 1,0 1 0,19 0-1,-27 0-218,0 1 0,0 1 0,0-1-1,0 0 1,1 1 0,-1-1 0,0 1 0,0 0 0,-1 0-1,1 0 1,0 1 0,0-1 0,0 1 0,-1-1-1,1 1 1,-1 0 0,1 0 0,-1 0 0,0 0 0,0 1-1,0-1 1,0 0 0,0 1 0,0 0 0,-1-1-1,1 1 1,-1 0 0,0 0 0,0 0 0,0 0-1,1 5 1,-1 5 10,0-1 0,-1 1 0,0 0-1,-1-1 1,-1 1 0,0 0 0,-1-1 0,0 0-1,-1 1 1,0-1 0,-1-1 0,0 1 0,-11 17-1,-6 6 71,-2-1 0,-51 57-1,64-75-50,13-8 12,0-8-36,0 1 0,1-1 0,-1 0 0,0 0 0,0 0 0,0 0-1,0 0 1,0 0 0,0 0 0,0-1 0,0 1 0,2-1 0,69-24 123,-23 6-185,-16 7-231,-1-1-1,-1-1 1,0-2-1,-2-1 1,34-25-1,-63 41 87,0 1-1,0-1 1,0 1-1,0-1 1,0 0-1,0 1 1,-1-1-1,1 0 1,0 0-1,0 0 1,-1 1-1,1-1 1,-1 0-1,1 0 1,-1 0-1,1 0 1,-1 0-1,1 0 1,-1 0-1,0 0 1,0 0-1,0 0 1,1 0-1,-1-1 1,0 1-1,0 0 1,0 0-1,-1 0 1,1 0-1,0 0 1,-1-1-1,0 0-428,0 0-1,-1 1 1,1-1-1,-1 1 1,1 0-1,-1-1 0,0 1 1,0 0-1,0 0 1,1 0-1,-1 0 0,0 1 1,0-1-1,-3 0 1,-28-10-11325</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8.942"/>
    </inkml:context>
    <inkml:brush xml:id="br0">
      <inkml:brushProperty name="width" value="0.025" units="cm"/>
      <inkml:brushProperty name="height" value="0.025" units="cm"/>
    </inkml:brush>
  </inkml:definitions>
  <inkml:trace contextRef="#ctx0" brushRef="#br0">0 14 11403,'0'0'9673,"75"0"-9385,-22 0-224,6 0-640,2-5-2755,1-4-6182</inkml:trace>
  <inkml:trace contextRef="#ctx0" brushRef="#br0" timeOffset="1">675 73 20147,'0'0'6951,"29"35"-20500</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9.285"/>
    </inkml:context>
    <inkml:brush xml:id="br0">
      <inkml:brushProperty name="width" value="0.025" units="cm"/>
      <inkml:brushProperty name="height" value="0.025" units="cm"/>
    </inkml:brush>
  </inkml:definitions>
  <inkml:trace contextRef="#ctx0" brushRef="#br0">50 1 17745,'0'0'1377,"-35"62"897,23-31-800,10 1-962,2-3-384,0-3-480,1-5-2114,8-5-1442,-1 0-3363</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49.659"/>
    </inkml:context>
    <inkml:brush xml:id="br0">
      <inkml:brushProperty name="width" value="0.025" units="cm"/>
      <inkml:brushProperty name="height" value="0.025" units="cm"/>
    </inkml:brush>
  </inkml:definitions>
  <inkml:trace contextRef="#ctx0" brushRef="#br0">1 116 15214,'0'-9'3604,"0"5"-3286,0 0 1,0 0-1,0 0 1,1 0-1,0 0 1,0 0-1,0 0 1,0 0 0,1 1-1,-1-1 1,1 0-1,0 1 1,0-1-1,0 1 1,1 0-1,-1 0 1,1 0-1,-1 0 1,1 0-1,0 0 1,0 1-1,1 0 1,-1-1-1,0 1 1,1 0-1,0 1 1,-1-1-1,1 0 1,0 1 0,0 0-1,-1 0 1,7-1-1,8-1-40,0 0-1,0 0 1,0 2 0,0 0-1,34 4 1,-45-3-279,0 1-1,0 0 1,0 1 0,0-1 0,0 1 0,0 1-1,0-1 1,-1 1 0,1 1 0,-1-1 0,0 1-1,0 0 1,0 0 0,-1 0 0,1 1 0,-1 0 0,8 10-1,-11-11 58,0 0-1,-1 0 1,1 0 0,-1 0-1,0 1 1,0-1-1,0 0 1,-1 1-1,1-1 1,-1 1-1,0-1 1,0 1-1,-1-1 1,1 1 0,-2 4-1,1-6-20,1-1 0,-1 1 0,0 0-1,0-1 1,0 1 0,0-1 0,0 1 0,0-1-1,-1 1 1,1-1 0,-1 0 0,1 0 0,-1 0-1,0 0 1,0 0 0,0 0 0,0 0 0,0-1-1,-1 1 1,1-1 0,0 1 0,-1-1 0,1 0-1,-1 0 1,-4 1 0,13-2-101,0 0 0,0 0 0,1 0-1,-1 1 1,0 0 0,0 0 0,0 1 0,0-1 0,0 1 0,0 1 0,0-1-1,-1 1 1,1 0 0,-1 0 0,1 1 0,-1-1 0,5 6 0,-7-6 38,0 0 0,0-1 0,0 2 0,-1-1 1,1 0-1,-1 0 0,0 1 0,0-1 0,0 1 1,0 0-1,-1 0 0,0-1 0,1 1 0,-1 0 1,-1 0-1,1 0 0,0 0 0,-1 0 0,0 0 1,0 1-1,0-1 0,-1 0 0,1 0 0,-1 0 1,0 0-1,0 0 0,0 0 0,-4 7 0,0-3 137,0-1-1,-1 1 0,1-1 0,-2 1 1,1-2-1,-1 1 0,0-1 0,0 0 0,-1 0 1,-13 7-1,7-4 53,-2-1 0,1-1 1,-1 0-1,-33 9 0,45-15-157,0 0 1,0 0-1,1-1 0,-1 1 0,0-1 1,0 0-1,0 0 0,0 0 0,0 0 1,0-1-1,0 0 0,0 0 0,0 0 1,0 0-1,-4-2 0,6 1-69,-1 0 0,1 0 0,0 0 0,0 0 0,0 0 0,0-1 0,0 1 0,1-1 0,-1 1 0,1-1 0,0 1 0,0-1 0,0 0 0,0 0 1,0 0-1,0 0 0,1 1 0,-1-1 0,1 0 0,0 0 0,0-5 0,0-27-5295,0-3-3742</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0.002"/>
    </inkml:context>
    <inkml:brush xml:id="br0">
      <inkml:brushProperty name="width" value="0.025" units="cm"/>
      <inkml:brushProperty name="height" value="0.025" units="cm"/>
    </inkml:brush>
  </inkml:definitions>
  <inkml:trace contextRef="#ctx0" brushRef="#br0">0 0 21428,'0'0'9257,"65"19"-14830,-34-37-1986</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0.859"/>
    </inkml:context>
    <inkml:brush xml:id="br0">
      <inkml:brushProperty name="width" value="0.025" units="cm"/>
      <inkml:brushProperty name="height" value="0.025" units="cm"/>
    </inkml:brush>
  </inkml:definitions>
  <inkml:trace contextRef="#ctx0" brushRef="#br0">80 74 18578,'-5'-10'1131,"-15"-31"460,20 39-1432,-1 1-1,0-1 1,0 0-1,1 1 1,-1-1-1,0 1 1,0 0-1,-1-1 1,1 1-1,0 0 1,0 0 0,-1 0-1,1-1 1,-1 1-1,-1-1 1,2 2-108,1 0 0,-1 0 0,0 0 0,1 0 0,-1 0-1,1 1 1,-1-1 0,1 0 0,-1 0 0,0 0 0,1 0 0,-1 1 0,1-1 0,-1 0 0,1 0 0,-1 1 0,1-1 0,0 0 0,-1 1 0,1-1 0,-1 1 0,1-1 0,0 1 0,-1-1 0,1 0 0,0 1 0,-1-1 0,1 2 0,-3 3 73,1 0 0,0 1 1,0-1-1,1 1 0,0-1 1,-1 8-1,-7 108 1571,11 162 0,-2-257-1582,1 0 1,1-1 0,2 1-1,1-1 1,0 0 0,2 0 0,1-1-1,1 0 1,14 27 0,-22-50-110,-1-1 1,0 1 0,0 0 0,0-1-1,1 1 1,-1-1 0,0 1-1,1 0 1,-1-1 0,0 1-1,1-1 1,-1 1 0,1-1 0,-1 1-1,1-1 1,-1 0 0,1 1-1,-1-1 1,1 0 0,0 1-1,-1-1 1,1 0 0,-1 0 0,1 1-1,0-1 1,-1 0 0,1 0-1,0 0 1,-1 0 0,2 0-1,6-17 211,-5-34-2,-3 51-215,1-40-16,-2-1 1,-2 1-1,-2 0 1,-1 1-1,-3-1 1,-14-44-1,24 91-416,-1-5 429,0 0 0,0 0 1,1-1-1,-1 1 0,1 0 0,-1 0 0,1 0 0,0 0 0,-1 0 0,1-1 1,0 1-1,0 0 0,0 0 0,2 1 0,1 1-12,0 0-1,1 0 1,-1-1 0,1 1 0,-1-1-1,1 0 1,0 0 0,1-1-1,-1 1 1,0-1 0,1 0-1,-1-1 1,1 1 0,0-1 0,-1 0-1,1-1 1,0 1 0,0-1-1,-1 0 1,1 0 0,0-1-1,0 0 1,-1 0 0,1 0 0,0-1-1,-1 0 1,0 0 0,7-3-1,-6 2 42,-1 0 0,1 0 0,-1 0 0,0-1 0,0 0 0,0 0 0,0 0 0,-1 0 0,1-1 0,-1 0 1,0 0-1,-1 0 0,1 0 0,-1-1 0,0 1 0,-1-1 0,1 0 0,-1 0 0,0 0 0,0 0 0,-1 0 0,0 0 0,0-1 0,0 1 0,-1-11 0,0 17-25,0 0-1,0 0 1,0-1 0,0 1 0,-1 0-1,1 0 1,0 0 0,0 0 0,0-1-1,0 1 1,0 0 0,0 0 0,-1 0 0,1 0-1,0 0 1,0 0 0,0 0 0,0-1-1,-1 1 1,1 0 0,0 0 0,0 0-1,0 0 1,0 0 0,-1 0 0,1 0-1,0 0 1,0 0 0,0 0 0,-1 0 0,1 0-1,0 0 1,0 0 0,0 0 0,0 0-1,-1 0 1,1 0 0,0 0 0,0 0-1,0 1 1,0-1 0,-1 0 0,1 0-1,0 0 1,0 0 0,0 0 0,0 0 0,0 1-1,-1-1 1,1 0 0,0 0 0,0 0-1,0 0 1,0 0 0,0 1 0,0-1-1,-9 9-50,4 4 70,1 0 1,1 1-1,0 0 1,1 0-1,0 0 0,1 0 1,1 0-1,2 24 0,-2-36-9,0-1 0,0 0 0,0 1 0,0-1 0,1 0 0,-1 1 0,0-1 0,1 0 0,-1 1 0,1-1 0,0 0 0,-1 0 0,1 0 0,0 1 0,0-1 0,0 0 0,0 0 0,-1 0-1,1 0 1,1-1 0,-1 1 0,0 0 0,0 0 0,0-1 0,0 1 0,1 0 0,-1-1 0,0 1 0,0-1 0,1 0 0,-1 1 0,0-1 0,1 0 0,-1 0 0,0 0 0,1 0-1,-1 0 1,1 0 0,-1 0 0,0 0 0,2-1 0,2 0 8,0 0 1,-1 0-1,1-1 0,0 0 1,-1 1-1,1-2 0,-1 1 0,0 0 1,0-1-1,5-4 0,7-8 1,-2-2-1,0 1 0,23-38 1,-30 52-138,0 13 99,7 28 118,-5-14-53,-7-21-38,1 1-1,0-1 1,0 0 0,0 0 0,0 0-1,1 0 1,-1-1 0,1 1 0,0-1-1,0 0 1,0 0 0,1 0 0,-1-1-1,1 0 1,-1 1 0,7 0 0,-9-2 18,0 0 0,1-1 1,-1 0-1,0 0 0,1 1 1,-1-1-1,1-1 0,-1 1 1,0 0-1,1 0 0,-1-1 1,0 0-1,1 1 0,-1-1 1,0 0-1,0 0 0,0 0 1,0 0-1,0-1 0,0 1 1,0 0-1,0-1 0,0 0 1,-1 1-1,1-1 0,0 0 1,-1 0-1,0 0 0,1 0 1,-1 0-1,0 0 0,0 0 1,0 0-1,0-1 0,-1 1 1,2-3-1,-1 2-16,0 0-1,0 0 1,-1 0 0,1 0-1,-1 0 1,1 0 0,-1 0-1,0 0 1,0 0 0,0 0-1,-1 0 1,1 0-1,-1 0 1,1 0 0,-1 0-1,0 0 1,-2-3 0,-1 0 12,1 0-1,-2 1 1,1-1 0,-1 1 0,-7-8-1,6 9-10,1-1-1,1 0 1,-1-1-1,1 1 0,0-1 1,-7-11-1,12 16-8,-1 1 0,1-1 0,-1 1 0,1-1 0,-1 1 0,1-1 0,-1 1 0,1-1 0,-1 1 0,1 0 0,-1 0 0,1-1 0,0 1 0,-1 0 0,1 0 0,0-1 0,-1 1 0,1 0 0,0 0 0,-1 0 0,1 0 0,0 0 0,-1 0 0,1 0 0,0 0 0,1 1 0,29-2 0,-26 1 0,9 1-349,-8-1-405,0 1 1,1-1 0,-1 0-1,0-1 1,0 1 0,0-1-1,0 0 1,0-1-1,0 0 1,-1 1 0,1-2-1,6-2 1,-1-8-7489</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1.202"/>
    </inkml:context>
    <inkml:brush xml:id="br0">
      <inkml:brushProperty name="width" value="0.025" units="cm"/>
      <inkml:brushProperty name="height" value="0.025" units="cm"/>
    </inkml:brush>
  </inkml:definitions>
  <inkml:trace contextRef="#ctx0" brushRef="#br0">0 37 19474,'0'0'7496,"59"-15"-9514,-16 7-3107,1-5-9994</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1.824"/>
    </inkml:context>
    <inkml:brush xml:id="br0">
      <inkml:brushProperty name="width" value="0.025" units="cm"/>
      <inkml:brushProperty name="height" value="0.025" units="cm"/>
    </inkml:brush>
  </inkml:definitions>
  <inkml:trace contextRef="#ctx0" brushRef="#br0">38 1 18033,'0'0'4810,"1"10"-3193,-1 17-866,-1 1 0,-1 0 0,-1-1 0,-10 37 0,7-34-534,0 0-1,2 0 0,1 0 1,2 49-1,1-77-207,0 0 1,0-1-1,1 1 0,-1 0 1,0-1-1,1 1 0,-1 0 1,1-1-1,-1 1 0,1 0 1,0-1-1,-1 1 0,1-1 1,0 1-1,0-1 0,0 1 0,1-1 1,-1 0-1,0 0 0,0 0 1,1 1-1,-1-1 0,0 0 1,1 0-1,-1-1 0,1 1 1,0 0-1,-1 0 0,1-1 1,0 1-1,-1-1 0,1 0 1,0 1-1,-1-1 0,1 0 1,0 0-1,0 0 0,-1 0 1,1 0-1,0 0 0,0-1 0,-1 1 1,1-1-1,2 0 0,3-1 81,0 0 0,-1-1 0,1 0 0,0 0 0,-1-1 0,0 0 0,0 0 0,0 0 0,7-7 0,-2-1 41,1 0 1,-2-1-1,0 0 1,0-1-1,-1 0 1,-1-1-1,0 1 1,-1-2-1,-1 1 1,6-20-1,-17 62-153,2 0-1,1 1 0,2 48 1,0-73 31,0-1 0,1 0 1,-1 1-1,0-1 0,1 0 1,0 0-1,-1 0 0,1 1 1,0-1-1,0 0 0,0 0 1,0 0-1,1 0 0,-1 0 1,1-1-1,-1 1 0,1 0 1,-1-1-1,1 1 0,0-1 1,0 1-1,0-1 0,0 0 1,0 0-1,0 0 0,0 0 1,0 0-1,0 0 0,0-1 1,1 1-1,-1-1 1,0 1-1,0-1 0,1 0 1,-1 0-1,0 0 0,1 0 1,-1 0-1,0-1 0,0 1 1,1-1-1,2-1 0,4 0 31,0-1-1,0 0 0,0-1 1,-1 0-1,1 0 1,-1-1-1,0 0 0,-1 0 1,9-7-1,-6 1-39,1 0 0,-1 0 0,-1-1 0,0 0 0,-1 0 0,0-1 0,-1 0 0,-1 0 0,0-1 0,0 0 0,-2 0 0,0 0 0,0-1 0,-1 1 0,1-26 0,-7 29 0,-4 14 0,-6 17 0,6 4 0,1 1 0,1 0 0,1 0 0,1 1 0,1-1 0,3 34 0,-1-57-24,0 0 0,0 0 0,0 0 0,0 0 0,0 0 0,1 0 0,-1 0 0,1 0 0,0-1 0,-1 1 0,1 0 0,0 0 0,0 0 0,0-1 0,0 1 0,0-1 0,1 1 0,-1-1 0,0 1 0,1-1 0,-1 0 0,1 1-1,0-1 1,-1 0 0,3 1 0,0-1-115,0 0-1,0 0 1,0 0 0,0 0-1,0-1 1,0 0-1,0 1 1,0-1-1,1-1 1,-1 1-1,6-2 1,4-1-617,0-1 0,0-1-1,0 0 1,-1 0 0,0-1 0,13-9 0,8-10-7743,-1-2-7345</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2.180"/>
    </inkml:context>
    <inkml:brush xml:id="br0">
      <inkml:brushProperty name="width" value="0.025" units="cm"/>
      <inkml:brushProperty name="height" value="0.025" units="cm"/>
    </inkml:brush>
  </inkml:definitions>
  <inkml:trace contextRef="#ctx0" brushRef="#br0">210 1 21652,'0'0'7784,"-36"64"-6535,18-34-416,-3 2-96,1 2-417,3-1-224,0-5 0,0-5-96,4-5-512,3-3-545,2-8-609,-2-6-1185,2-1-1088,0-3-1955,2-15-8071</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2.525"/>
    </inkml:context>
    <inkml:brush xml:id="br0">
      <inkml:brushProperty name="width" value="0.025" units="cm"/>
      <inkml:brushProperty name="height" value="0.025" units="cm"/>
    </inkml:brush>
  </inkml:definitions>
  <inkml:trace contextRef="#ctx0" brushRef="#br0">0 1 20307,'0'0'11115,"52"49"-10891,-28-22-160,7-2-801,1-4-1793,1-4-2915,0-5-3780</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3.024"/>
    </inkml:context>
    <inkml:brush xml:id="br0">
      <inkml:brushProperty name="width" value="0.025" units="cm"/>
      <inkml:brushProperty name="height" value="0.025" units="cm"/>
    </inkml:brush>
  </inkml:definitions>
  <inkml:trace contextRef="#ctx0" brushRef="#br0">1 176 19410,'0'0'8867,"12"0"-8098,4-1-663,1-1 0,-1 0 0,1-1-1,-1-1 1,0 0 0,16-7 0,-24 8-95,-1 0 0,0-1 1,0 0-1,-1 0 0,1-1 0,-1 0 0,9-8 1,-12 10-10,0 0 0,0-1 0,-1 1 0,0 0 0,0-1 1,0 0-1,0 1 0,0-1 0,-1 0 0,0 0 0,0 0 0,0 0 1,0 0-1,0 0 0,-1-7 0,0 9-3,0 0-1,0 0 1,-1 0 0,1 0-1,-1 0 1,1 1-1,-1-1 1,0 0 0,0 0-1,0 1 1,0-1 0,0 0-1,0 1 1,0 0-1,-1-1 1,1 1 0,0-1-1,-1 1 1,1 0 0,-1 0-1,0 0 1,1 0 0,-1 0-1,0 0 1,0 1-1,1-1 1,-1 0 0,0 1-1,0-1 1,0 1 0,0 0-1,0 0 1,0 0-1,1 0 1,-1 0 0,0 0-1,-2 1 1,-2-1-9,1 0 0,-1 0 0,1 1 0,0 0 0,-1 0 0,1 1 0,0-1 0,0 1 0,0 0 0,0 0 0,0 1 0,-7 4 0,4 2 7,0 0-1,0 0 1,0 1-1,2-1 0,-1 2 1,1-1-1,0 1 0,1 0 1,1 0-1,-1 0 0,2 1 1,0-1-1,0 1 0,1 0 1,0 0-1,1 0 0,1 0 1,1 23-1,0-33 11,0 0 0,0 0 0,0 0 0,0 0 0,0 0-1,1 0 1,-1 0 0,1-1 0,-1 1 0,1-1 0,-1 1 0,1-1 0,0 1 0,0-1-1,0 0 1,0 0 0,0 0 0,0 0 0,0 0 0,0-1 0,0 1 0,1-1 0,-1 1-1,0-1 1,0 0 0,0 0 0,1 1 0,-1-2 0,0 1 0,4-1 0,5 1 35,0-1 1,0 0 0,0-1-1,-1-1 1,13-3 0,5-7-12,0 0 1,0-2-1,-2-1 1,0-1-1,0-1 1,-2-1-1,0-1 1,-2-1-1,22-26 1,-42 50 453,-3 11-261,-5 16-15,2-18-137,-1 1 187,1 1 0,1-1 0,0 1 0,-1 23 0,4-37-258,0 1 0,0-1 0,1 1 0,-1-1 0,0 1-1,0-1 1,0 0 0,1 1 0,-1-1 0,0 0 0,1 1 0,-1-1 0,0 0 0,1 1 0,-1-1 0,0 0 0,1 0 0,-1 1 0,1-1 0,-1 0 0,1 0 0,-1 0 0,0 0 0,1 1 0,-1-1 0,1 0 0,-1 0 0,1 0 0,-1 0 0,1 0 0,-1 0 0,1 0 0,-1 0 0,1 0 0,-1-1 0,0 1 0,1 0 0,-1 0 0,1 0 0,-1 0 0,1-1-1,-1 1 1,0 0 0,1 0 0,-1-1 0,0 1 0,1-1 0,22-12-10,28-30 9,16-10 0,-67 52 0,0 1 0,1 0 0,-1 0 0,0 0 0,0 0 0,1-1 0,-1 1 0,0 0 0,0 0 0,1 0 0,-1 0 0,0 0 0,1 0 0,-1 0 0,0 0 0,1 0 0,-1 0 0,0 0 0,0 0 0,1 0 0,-1 0 0,0 0 0,1 0 0,-1 1 0,0-1 0,0 0 0,1 0 0,-1 0 0,0 0 0,1 0 0,-1 1 0,0-1 0,0 0 0,0 0 0,1 1 0,-1-1 0,0 0 0,0 0 0,0 1 0,0-1 0,1 0 0,-1 0 0,0 1 0,0-1 0,0 0 0,0 1 0,0-1 0,0 0 0,0 0 0,0 1 0,0-1 0,0 1 0,3 28 0,-3-26 0,-1 1 0,1-1 0,0 0 0,0 0 0,1 0 0,-1 0 0,0 0 0,1 0 0,0 0 0,0 0 0,0 0 0,0-1 0,0 1 0,1 0 0,-1 0 0,4 4 0,-2-6 0,0 0 0,0-1 0,0 1 0,0-1 0,0 1 0,0-1 0,0 0 0,0 0 0,0-1 0,0 1 0,0-1 0,-1 1 0,1-1 0,0 0 0,0 0 0,5-3 0,47-28 0,-33 18 0,-9 7 0,50-27 0,-59 32 0,-1 1 0,1-1 0,-1 1 0,1 0 0,-1 0 0,1 0 0,0 1 0,-1-1 0,1 1 0,0 0 0,0 0 0,-1 0 0,1 1 0,0-1 0,4 2 0,-6 2 0,-1 0 0,0-1 0,0 1 0,0 0 0,0 0 0,-1 0 0,1 0 0,-1 0 0,0-1 0,0 1 0,-1 0 0,0 5 0,0 1 0,1-9-154,1 14-6813</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3.755"/>
    </inkml:context>
    <inkml:brush xml:id="br0">
      <inkml:brushProperty name="width" value="0.025" units="cm"/>
      <inkml:brushProperty name="height" value="0.025" units="cm"/>
    </inkml:brush>
  </inkml:definitions>
  <inkml:trace contextRef="#ctx0" brushRef="#br0">141 1 14606,'-8'55'10749,"-8"-2"-6714,11-38-3538,0-1 0,1 1 0,1 0 0,-2 20 1,5-34-482,-1 0 1,1 0 0,0 0 0,1 0 0,-1 0 0,0 0 0,0 0 0,0 0 0,0 0 0,1 0 0,-1-1 0,1 1 0,-1 0 0,0 0 0,1 0 0,0 0 0,-1 0 0,1-1-1,-1 1 1,1 0 0,0 0 0,0-1 0,-1 1 0,1 0 0,1 0 0,1 0 5,-1 0 0,1 0 1,-1-1-1,1 1 0,0 0 0,-1-1 0,1 0 1,0 0-1,4 0 0,10-1 24,-2-2 0,29-7-1,-28 6 4,-10 2-170,1 1 1,-1 0-1,1 0 0,-1 0 0,1 1 0,-1 0 0,1 0 0,-1 1 0,1 0 1,6 2-1,-10-2 88,-1 0 1,0 0-1,1 0 1,-1 1 0,0-1-1,0 1 1,0 0 0,0-1-1,0 1 1,0 0-1,-1 0 1,1 0 0,0 1-1,-1-1 1,0 0-1,1 1 1,-1-1 0,0 0-1,0 1 1,-1-1-1,1 1 1,0 0 0,-1-1-1,0 1 1,1-1-1,-1 1 1,-1 3 0,2-1 94,-1 1 0,0-1 1,0 1-1,0-1 0,-1 0 1,0 1-1,0-1 1,0 0-1,-1 1 0,0-1 1,0 0-1,0 0 0,0 0 1,-1-1-1,0 1 1,0 0-1,0-1 0,-1 0 1,1 0-1,-1 0 1,0 0-1,0-1 0,0 1 1,-1-1-1,1 0 0,-1 0 1,0-1-1,0 1 1,0-1-1,0 0 0,0 0 1,0-1-1,-1 0 1,-10 2-1,4-2-49,-1 1 0,1-2 0,-1 1 0,1-2 0,-1 0 0,0 0 0,1-1 0,-14-4 0,19 4-23,1-1 1,-1 1-1,1-1 0,0 0 0,0-1 1,0 1-1,0-1 0,1 0 1,-1-1-1,1 1 0,0-1 0,1 0 1,-1 0-1,1-1 0,0 1 1,-4-9-1,6 12-126,1 0 0,0 1 0,1-1 0,-1 0 0,0 0-1,0 0 1,1 0 0,-1 0 0,1 0 0,0 0 0,-1 0 0,1-1 0,0 1 0,0 0 0,1 0 0,-1-2 0,1 3-126,-1 0 0,1-1 0,0 1 0,-1 0-1,1 0 1,0 0 0,0 0 0,0 0 0,-1 0 0,1 0 0,0 0 0,1 0 0,-1 0 0,0 1 0,0-1 0,0 0 0,0 1 0,3-1-1,4-2-1885,1 1 0,0 1 0,-1 0 0,1 0 0,17 1 0,-26 0 2022,34 0-10685</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4.642"/>
    </inkml:context>
    <inkml:brush xml:id="br0">
      <inkml:brushProperty name="width" value="0.025" units="cm"/>
      <inkml:brushProperty name="height" value="0.025" units="cm"/>
    </inkml:brush>
  </inkml:definitions>
  <inkml:trace contextRef="#ctx0" brushRef="#br0">115 120 15983,'0'0'5910,"-11"-4"-4490,6 3-1344,3-1-41,0 1 0,0 0 0,1 1 0,-1-1 0,0 0 0,-1 1 1,1-1-1,0 1 0,0-1 0,0 1 0,0 0 0,0 0 0,0 0 0,0 0 1,0 0-1,-1 0 0,1 1 0,0-1 0,0 1 0,0-1 0,0 1 0,0 0 1,0 0-1,0 0 0,1 0 0,-1 0 0,0 0 0,0 1 0,1-1 0,-1 1 1,1-1-1,-1 1 0,1-1 0,0 1 0,0 0 0,-1 0 0,1-1 0,0 1 1,1 0-1,-2 4 0,-4 6 241,2 0 0,0 1 1,0-1-1,1 1 0,-1 13 0,3-22-161,1-1-1,0 1 0,0 0 1,0-1-1,1 1 0,-1 0 1,1-1-1,0 1 0,3 6 1,-4-8-76,1-1 1,0 1 0,0-1-1,0 1 1,0-1-1,0 0 1,1 1 0,-1-1-1,0 0 1,1 0 0,-1 0-1,0 0 1,1 0 0,-1 0-1,1-1 1,0 1-1,-1 0 1,1-1 0,0 1-1,-1-1 1,4 1 0,2 0 75,-1-1 1,0 0 0,1 0 0,-1 0-1,1-1 1,-1 1 0,0-1 0,1-1 0,-1 0-1,0 0 1,0 0 0,0 0 0,0-1-1,7-4 1,2-4-70,-1 0 0,0 0 0,20-23 0,24-19-66,-57 57-10,-1 1 0,1 0 0,-1-1 1,0 1-1,0 0 0,0-1 0,-1 1 0,0 0 0,-1 5 0,0-3-21,-6 18 202,9-21-28,6-13-52,7-14-46,-4 8-6,-1-1 1,0 0-1,-1 0 1,9-30 0,-16 45-41,-1 1 1,0-1-1,1 1 1,-1 0-1,1-1 1,-1 1-1,0-1 1,1 1-1,-1 0 1,1-1-1,-1 1 1,1 0-1,-1-1 1,1 1-1,-1 0 0,1 0 1,0 0-1,-1-1 1,1 1-1,-1 0 1,1 0-1,0 0 1,-1 0-1,1 0 1,-1 0-1,1 0 1,-1 0-1,1 0 1,0 0-1,-1 1 1,1-1-1,-1 0 1,2 1-1,28 8-2553,-12-3-187,-10-5 686,1 0 1,0 0-1,-1-1 0,17-2 0,-17 1 1379,-1-1 0,1 1 0,0-2 0,-1 1 0,13-6 0,-15 5 971,-1 1 1,0-1-1,1 0 0,-1 0 1,0 0-1,-1-1 0,1 1 1,0-1-1,3-5 1,-4 5 525,-1 0 0,0 0 0,0 0 0,0 0 0,-1 0 0,0 0 0,1 0 0,-1 0 0,-1-1 0,1 1 0,0 0 0,-1-6 1,-18 20 1600,13-2-2249,-1 0-1,2 1 1,-1-1 0,1 1 0,1 0 0,-1 0-1,2 0 1,-1 0 0,1 0 0,1 1 0,-1-1 0,2 1-1,-1-1 1,1 1 0,1-1 0,0 1 0,0-1-1,1 1 1,0-1 0,0 0 0,1 0 0,0 0-1,9 16 1,35 48-827,-22-36-878,38 76 1,-58-101 1599,0 0-1,-1 1 1,0-1 0,0 1 0,-2 0 0,0 0 0,0 0 0,-1 0-1,-1 0 1,-2 26 0,1-34 166,0 1 0,-1-1 0,0 1 0,0-1 0,-1 0-1,1 0 1,-1 0 0,0 0 0,-1 0 0,1-1 0,-1 0 0,0 1-1,0-1 1,0 0 0,0-1 0,-1 1 0,0-1 0,1 0 0,-1 0 0,0-1-1,-1 1 1,1-1 0,0 0 0,-1 0 0,1-1 0,-1 0 0,1 0 0,-1 0-1,0 0 1,0-1 0,-9-1 0,11 0-214,1-1 0,-1 0 0,1 0 0,0 0 0,0 0 0,0 0 0,0-1 0,0 1 0,0-1 0,0 0 0,1 0 0,0 0 0,-1 0 0,1 0 0,0 0 0,-2-7 0,-25-59 0,28 67 0,-4-12 0,1-1 0,0 0 0,1 0 0,1 0 0,0 0 0,1 0 0,0 0 0,2 0 0,0-1 0,3-16 0,-2 20 0,1 0 0,1 0 0,0 1 0,1-1 0,0 1 0,1 0 0,0 1 0,0-1 0,1 1 0,1 0 0,0 1 0,17-17 0,-2 7-450,0 1 0,35-22 1,59-21-5233,-24 17-5128</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5:59.901"/>
    </inkml:context>
    <inkml:brush xml:id="br0">
      <inkml:brushProperty name="width" value="0.025" units="cm"/>
      <inkml:brushProperty name="height" value="0.025" units="cm"/>
    </inkml:brush>
  </inkml:definitions>
  <inkml:trace contextRef="#ctx0" brushRef="#br0">1 1 15022,'0'0'13373,"3"11"-12540,7 30-156,-7-22-328,0 0 0,2 0 1,0-1-1,2 0 1,0 0-1,17 32 1,-23-49-346,0 0 0,-1 0 0,1 0 0,0 0 0,0 0 0,0 0 0,0-1 0,0 1 0,1 0 0,-1 0 0,0-1 0,0 1 0,0-1 0,1 1 0,-1-1 0,0 0 0,0 1 0,1-1 0,-1 0 0,0 0 1,1 0-1,-1 0 0,0 0 0,2 0 0,0-1 7,-1 0 1,1 0-1,0 0 1,-1 0 0,1 0-1,-1-1 1,0 1-1,1-1 1,-1 0 0,0 1-1,2-3 1,4-6 32,1 1 0,-2-1 0,13-21 0,23-47-44,-37 76 0,0 12 0,3 26 0,-5-18 0,-3-16 0,-1-1 0,1 1 0,0 0 0,0 0 0,0 0 0,0 0 0,0-1 0,0 1 0,1 0 0,-1-1 0,1 1 0,-1-1 0,1 0 0,2 2 0,-3-2 0,0-1 0,0 0 0,0 1 0,0-1 0,0 0 0,0 0 0,0 1 0,0-1 0,0 0 0,0 0 0,0 0 0,0-1 0,1 1 0,-1 0 0,0 0 0,0-1 0,0 1 0,0 0 0,2-2 0,4-2 0,0-2 0,-1 1 0,1 0 0,-1-1 0,11-13 0,-14 14 0,1 0 0,1 1 0,-1-1 0,1 1 0,-1 0 0,10-5 0,-13 9 0,-1 0 0,1 0 0,0 0 0,0 0 0,0 1 0,-1-1 0,1 0 0,0 1 0,0-1 0,-1 0 0,1 1 0,0-1 0,-1 1 0,1-1 0,-1 1 0,1-1 0,0 1 0,-1-1 0,1 1 0,-1 0 0,0-1 0,1 1 0,-1 0 0,1 0 0,-1-1 0,0 1 0,0 0 0,1 0 0,-1-1 0,0 1 0,0 0 0,0 0 0,0 0 0,0-1 0,0 1 0,0 0 0,0 1 0,3 41 0,-2-37 0,-1-3-282,0-1-1,0 0 1,0 0-1,0 0 1,1 0-1,-1 1 1,1-1-1,-1 0 1,1 0-1,0 0 1,0 0-1,0 0 1,0 0-1,0-1 1,0 1-1,1 0 1,1 1-1,-3-2 103,1-1 0,-1 0 0,1 0 0,-1 1 0,1-1 0,0 0 0,-1 0 0,1 0 0,-1 0 0,1 0 0,-1 0 0,1 0 0,-1 0 0,1 0 0,0 0 0,-1 0 0,1 0 0,-1 0 0,1 0 0,-1-1 0,1 1 0,-1 0 0,1 0 0,0-1 0,17-18-3976,-7 0-4076</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0.273"/>
    </inkml:context>
    <inkml:brush xml:id="br0">
      <inkml:brushProperty name="width" value="0.025" units="cm"/>
      <inkml:brushProperty name="height" value="0.025" units="cm"/>
    </inkml:brush>
  </inkml:definitions>
  <inkml:trace contextRef="#ctx0" brushRef="#br0">7 1 4548,'0'0'22101,"-5"55"-20980,4-37-608,1 4-257,0 1-224,0 1 0,3 0 0,7-2-32,4-6-1313,1-4-1570,3-11-2178,2-1-3459</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0.626"/>
    </inkml:context>
    <inkml:brush xml:id="br0">
      <inkml:brushProperty name="width" value="0.025" units="cm"/>
      <inkml:brushProperty name="height" value="0.025" units="cm"/>
    </inkml:brush>
  </inkml:definitions>
  <inkml:trace contextRef="#ctx0" brushRef="#br0">109 0 6887,'0'0'14413,"0"11"-13217,-2 59 206,0 93 3192,2-140-4159,2 0 0,1-1 0,1 1 0,1-1-1,8 22 1,-13-42-425,0-1 0,1 1-1,-1 0 1,1-1-1,0 1 1,-1-1-1,1 0 1,0 1 0,0-1-1,0 0 1,0 1-1,0-1 1,0 0 0,0 0-1,2 2 1,-2-3-15,-1-1 0,1 1 1,-1 0-1,0-1 0,1 1 0,-1 0 1,1-1-1,-1 1 0,0-1 1,1 1-1,-1-1 0,0 1 1,0-1-1,1 1 0,-1-1 0,0 1 1,0-1-1,0 1 0,1-1 1,-1 1-1,0-1 0,0 0 0,0 1 1,0-1-1,0 1 0,0-1 1,0 0-1,0-5-80,0 0 0,0 1 0,0-1 1,-1 0-1,0 0 0,0 1 0,0-1 0,-4-8 0,-7-6-126,-2 1-1,0 0 1,-1 1 0,-1 1-1,0 1 1,-21-17-1,17 16 262,22 11 1568,10 2-1117,16 1-321,-27 2-109,9 1-163,77-11 668,-33-3-3665,-53 13 2729,0 1 0,-1 0 0,1 0 0,0-1 1,-1 1-1,1 0 0,-1-1 0,1 1 0,0-1 0,-1 1 0,1-1 1,-1 1-1,1-1 0,-1 1 0,1-1 0,-1 0 0,0 1 1,1-1-1,-1 1 0,0-1 0,1 0 0,-1 1 0,0-1 0,0 0 1,0 0-1,1-1 0,-1-9-7696</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0.968"/>
    </inkml:context>
    <inkml:brush xml:id="br0">
      <inkml:brushProperty name="width" value="0.025" units="cm"/>
      <inkml:brushProperty name="height" value="0.025" units="cm"/>
    </inkml:brush>
  </inkml:definitions>
  <inkml:trace contextRef="#ctx0" brushRef="#br0">1 0 18129,'0'0'8328,"49"0"-32094</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1.637"/>
    </inkml:context>
    <inkml:brush xml:id="br0">
      <inkml:brushProperty name="width" value="0.025" units="cm"/>
      <inkml:brushProperty name="height" value="0.025" units="cm"/>
    </inkml:brush>
  </inkml:definitions>
  <inkml:trace contextRef="#ctx0" brushRef="#br0">166 51 8456,'0'0'10276,"-2"-8"-7569,2 5-2487,-1 0 0,0 1 0,0-1 0,0 0 0,0 0 0,0 1 0,-1-1 0,1 1 0,-1-1 0,0 1-1,0 0 1,0 0 0,-2-3 0,2 5-149,1-1 0,-1 0 0,0 0 0,1 1-1,-1-1 1,0 1 0,1 0 0,-1 0 0,0-1-1,0 1 1,1 0 0,-1 0 0,0 0 0,0 1-1,1-1 1,-1 0 0,0 1 0,1-1 0,-1 1-1,0-1 1,1 1 0,-1 0 0,1 0 0,-1 0-1,1 0 1,-1 0 0,1 0 0,0 0 0,-1 0-1,0 2 1,-9 6-25,0 0 0,1 1-1,0 0 1,1 0 0,0 1-1,1 0 1,0 0 0,-8 16-1,17-26-34,-1-1 0,1 1-1,-1-1 1,1 1 0,-1-1 0,1 1-1,0-1 1,-1 1 0,1-1-1,0 0 1,-1 1 0,1-1-1,0 0 1,-1 1 0,1-1 0,0 0-1,0 0 1,-1 0 0,1 0-1,0 0 1,0 0 0,-1 0-1,1 0 1,0 0 0,0 0 0,0 0-1,0 0 1,35 0 116,-29 0-111,12 0-10,68 3-21,-80-2 7,1 0 0,0 0 0,-1 1 1,1 0-1,-1 1 0,1 0 0,-1 0 0,12 7 0,-18-9 11,0-1 0,0 1 0,1 0 1,-1-1-1,0 1 0,0 0 0,0 0 0,0 0 0,0 0 0,0 0 0,0 0 0,-1 0 0,1 0 0,0 0 0,0 0 0,-1 0 0,1 1 0,-1-1 0,1 0 0,-1 0 0,0 1 0,1-1 0,-1 0 0,0 1 0,0-1 0,0 0 1,0 1-1,0-1 0,0 0 0,0 1 0,0-1 0,-1 0 0,1 1 0,-1-1 0,1 0 0,-1 0 0,1 1 0,-1-1 0,1 0 0,-1 0 0,0 0 0,0 0 0,0 0 0,0 0 0,0 0 0,0 0 0,0 0 0,0 0 0,0-1 0,0 1 1,-2 1-1,-5 3 352,0 0 0,0 0 1,-1 0-1,0-1 0,-15 4 0,-42 6 976,60-13-1322,1 0 1,0-1 0,0 0 0,0 0-1,0 0 1,0-1 0,0 1-1,0-1 1,0-1 0,0 1-1,-5-3 1,9 4-106,0-1-1,0 1 1,0-1 0,0 1-1,0-1 1,0 1 0,0-1-1,0 0 1,1 0 0,-1 1-1,0-1 1,0 0-1,1 0 1,-1 0 0,1 0-1,-1 0 1,1 0 0,-1 0-1,1 0 1,-1 0 0,1 0-1,0 0 1,0 0-1,0 0 1,-1 0 0,1 0-1,0-2 1,1 1-273,0 0 0,-1 0 0,1 0 0,0 0 0,0 0 0,0 0 0,1 1 0,-1-1 0,0 0 0,1 0 0,-1 1 0,4-3 0,3-3-2136,0 1-1,0 0 0,1 1 0,14-7 0,10-3-8214</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2.361"/>
    </inkml:context>
    <inkml:brush xml:id="br0">
      <inkml:brushProperty name="width" value="0.025" units="cm"/>
      <inkml:brushProperty name="height" value="0.025" units="cm"/>
    </inkml:brush>
  </inkml:definitions>
  <inkml:trace contextRef="#ctx0" brushRef="#br0">4 350 13421,'0'0'6689,"10"1"-3727,0 0-2461,-1 0 166,0-1 0,0 1 0,0-2 0,-1 1 0,15-3 0,-21 3-610,0-1-1,0 1 1,0-1 0,0 0-1,-1 1 1,1-1-1,0 0 1,-1 0-1,1 0 1,-1 0 0,1 0-1,-1-1 1,1 1-1,-1 0 1,0-1-1,0 1 1,1-1 0,-1 1-1,0-1 1,0 1-1,-1-1 1,1 0 0,0 0-1,0 1 1,-1-1-1,1 0 1,-1 0-1,0 0 1,1 0 0,-1 1-1,0-1 1,0 0-1,0 0 1,-1 0-1,1-3 1,-1 4-43,1 0 0,-1 0 0,1 0 1,-1 0-1,1 0 0,-1 0 0,0 0 0,1 1 0,-1-1 1,0 0-1,0 0 0,0 1 0,1-1 0,-1 1 0,0-1 0,0 0 1,0 1-1,0 0 0,0-1 0,0 1 0,0 0 0,0-1 1,0 1-1,0 0 0,0 0 0,0 0 0,0 0 0,0 0 0,0 0 1,-1 0-1,1 0 0,0 0 0,0 1 0,0-1 0,0 0 0,0 1 1,0-1-1,0 1 0,-1 0 0,-3 1-27,0-1 1,0 1-1,0 0 0,0 1 1,1-1-1,-1 1 0,-3 3 0,3-1 7,0 0 0,1 0-1,0 0 1,0 0-1,1 1 1,0 0 0,-1-1-1,2 1 1,-1 0-1,1 1 1,0-1 0,0 0-1,1 1 1,0-1-1,0 1 1,0-1 0,1 1-1,0-1 1,1 9-1,0-13 6,-1 0 0,1 0 0,0-1 0,0 1 0,0 0 0,0 0 0,1-1 0,-1 1 0,0-1 0,1 1-1,-1-1 1,1 1 0,0-1 0,-1 0 0,1 0 0,0 0 0,0 0 0,0 0 0,-1 0 0,1-1 0,0 1 0,0 0-1,0-1 1,0 0 0,0 1 0,1-1 0,-1 0 0,0 0 0,0 0 0,0 0 0,2-1 0,4 1 19,0-1 0,1 0-1,-1 0 1,0-1 0,0 0 0,15-5 0,-9-1-5,1-1-1,-2 0 1,1-1-1,-1-1 1,-1 0 0,0 0-1,0-1 1,-1-1-1,-1 0 1,0 0-1,16-29 1,-17 24 76,0 0 0,0-1 0,-2 0 0,0-1 0,-2 1 0,0-1 0,-1 0 0,-1-1 0,1-27 0,-4 44-76,0 1 0,0-1-1,-1 1 1,1-1 0,-1 1 0,0-1 0,0 1 0,0 0-1,-1-1 1,1 1 0,-1 0 0,1 0 0,-1 0-1,0 0 1,-5-4 0,6 6-18,0 0-1,0 0 1,0 0 0,-1 0 0,1 1-1,-1-1 1,1 1 0,0-1 0,-1 1-1,1 0 1,-1-1 0,1 1 0,-1 0-1,1 0 1,-1 0 0,1 0 0,-1 0-1,1 0 1,-1 0 0,1 1 0,-1-1-1,1 1 1,-1-1 0,1 1 0,0-1-1,-1 1 1,1 0 0,0 0 0,0-1-1,-1 1 1,1 0 0,0 0 0,0 0-1,0 0 1,0 1 0,0-1 0,0 0-1,0 0 1,-1 3 0,-9 12 59,0 0 0,1 1 1,0 0-1,2 1 0,0 0 0,1 0 1,0 1-1,2 0 0,0 0 0,1 0 1,-1 28-1,4-46-49,1 0-1,0 1 1,0-1-1,0 0 1,0 0 0,0 1-1,1-1 1,-1 0-1,0 0 1,1 1-1,-1-1 1,1 0 0,-1 0-1,1 0 1,-1 0-1,1 0 1,0 0 0,-1 0-1,1 0 1,0 0-1,0 0 1,0 0-1,0 0 1,0 0 0,0 0-1,0-1 1,1 1-1,1 0 8,0 0 0,-1 0 0,1-1 0,0 0-1,0 1 1,0-1 0,-1 0 0,1-1-1,0 1 1,0 0 0,5-2 0,6-2 27,0-1 0,-1-1 1,23-11-1,-35 17-39,10-7 1,1 1-1,1 0 1,-1 1 0,21-6-1,-30 10-6,1 0-1,-1 1 1,1 0-1,-1-1 0,1 1 1,-1 0-1,1 1 1,-1-1-1,1 1 0,-1-1 1,0 1-1,1 0 1,-1 0-1,0 0 1,1 1-1,-1-1 0,0 1 1,0 0-1,0 0 1,0 0-1,-1 0 0,1 0 1,2 4-1,17 21 4,28 31-43,-49-56 66,1 0 0,0 0 0,0-1 0,0 1 0,1 0 0,-1-1 0,0 0 0,1 1 0,-1-1 0,1 0 0,-1 0 0,1-1 0,-1 1 0,1 0 0,0-1 0,-1 0 0,1 1 0,0-1 0,-1 0 0,1 0 0,0-1 0,2 0 0,-3 0-8,0 0 0,0 0 1,0-1-1,-1 1 0,1 0 0,-1-1 0,1 0 0,-1 1 0,1-1 0,-1 0 0,0 0 0,0 0 0,0 0 0,0 0 1,0 0-1,0 0 0,-1 0 0,1 0 0,-1 0 0,1 0 0,-1-4 0,4-50 80,-4 54-92,-1-6 0,1 1 0,-1-1 0,-1 1 0,1-1 0,-1 1 0,-1 0 0,1 0 0,-1 0 0,-1 0 0,1 0 0,-1 1 0,0-1 0,0 1 0,-6-6 0,-26-44 0,38 55-44,0 0 1,0 0-1,0 0 0,0 1 0,-1-1 1,1 0-1,0 1 0,0 0 1,0 0-1,0-1 0,0 1 1,0 0-1,2 1 0,-2-1-268,53-9-9190,-23-3-2237</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3.879"/>
    </inkml:context>
    <inkml:brush xml:id="br0">
      <inkml:brushProperty name="width" value="0.025" units="cm"/>
      <inkml:brushProperty name="height" value="0.025" units="cm"/>
    </inkml:brush>
  </inkml:definitions>
  <inkml:trace contextRef="#ctx0" brushRef="#br0">0 375 16015,'0'0'7116,"4"-8"-5221,-3 5-1769,0 0 0,0 0-1,0 1 1,0-1-1,1 0 1,-1 1 0,1 0-1,0-1 1,0 1 0,0 0-1,0 0 1,0 0 0,0 0-1,1 0 1,-1 0-1,1 1 1,-1-1 0,1 1-1,0 0 1,-1-1 0,1 1-1,0 1 1,0-1-1,0 0 1,0 1 0,-1-1-1,1 1 1,0 0 0,5 0-1,-4 0-63,0-1-1,1 1 0,-1 1 1,0-1-1,0 0 1,1 1-1,-1 0 1,0 0-1,0 0 0,0 0 1,0 1-1,0 0 1,0 0-1,-1 0 0,7 4 1,-7-3-47,-1 0 0,1 1 0,-1-1 0,0 0 0,0 1 0,0-1 1,-1 1-1,1 0 0,-1 0 0,0-1 0,0 1 0,0 0 0,0 0 0,-1 0 0,0 0 1,0 0-1,0 5 0,-4 53 64,2-44-55,1 0-1,1 0 1,0 0 0,4 26-1,-4-44-19,1 1 0,-1 0 0,0-1 0,1 1 0,-1 0 0,0-1 0,1 1 0,-1 0 0,1-1 0,-1 1 0,1-1 0,-1 1 0,1-1 0,-1 1-1,1-1 1,0 1 0,-1-1 0,1 0 0,0 1 0,-1-1 0,1 0 0,0 0 0,0 1 0,-1-1 0,1 0 0,0 0 0,0 0 0,-1 0 0,1 0 0,0 0 0,0 0 0,-1 0-1,1 0 1,0 0 0,-1-1 0,1 1 0,0 0 0,0 0 0,-1-1 0,1 1 0,0 0 0,-1-1 0,1 1 0,1-2 0,27-19 454,-19 10-354,-2 0 1,0-1 0,0 0-1,-1 0 1,-1-1 0,0 0-1,-1 0 1,0 0 0,-1-1-1,-1 0 1,0 0 0,0 0 0,-2 0-1,0 0 1,0 0 0,-1-1-1,-3-19 1,3 32-105,-1 0 0,1 0 0,0 1 0,-1-1 0,1 1 0,-1-1 0,1 0 0,-1 1 0,0-1 0,1 1 0,-1-1 0,0 1 0,0-1 0,0 1 0,0 0 0,-1 0 0,1-1 0,0 1 0,0 0 0,-1 0 0,1 0 0,-1 0 0,-1 0 0,2 0 0,0 1 0,0 0 0,0 0 0,0 1 0,0-1 0,0 0 0,0 0 0,0 0 0,0 1 0,0-1 0,0 0 0,0 1 0,0-1 0,0 1 0,0-1 0,0 1 0,1 0 0,-1-1 0,0 1 0,0 0 0,1 0 0,-1-1 0,0 1 0,1 0 0,-1 0 0,1 0 0,-1 0 0,1 0 0,-1 0 0,1 0 0,0 0 0,-1 0 0,1 0 0,0 0 0,0 0 0,0 0 0,0 1 0,-2 5 0,0-1 0,1 1 0,0 0 0,0 0 0,1 0 0,0 0 0,0 0 0,0 0 0,1 0 0,3 11 0,-4-16 0,1 0 0,0 0 0,0 0 0,1 0 0,-1 0 0,0 0 0,0 0 0,1 0 0,-1-1 0,1 1 0,0-1 0,-1 1 0,1-1 0,0 0 0,0 0 0,0 0 0,0 0 0,0 0 0,0 0 0,0 0 0,0 0 0,1-1 0,-1 1 0,0-1 0,0 0 0,0 0 0,1 0 0,-1 0 0,0 0 0,0 0 0,1 0 0,-1-1 0,0 1 0,0-1 0,0 0 0,3 0 0,3-2 0,-1-1 0,1 1 0,-1-1 0,0 0 0,0-1 0,-1 0 0,1 0 0,-1 0 0,0-1 0,0 0 0,-1 0 0,9-12 0,-6 8 0,-2 0 0,1 0 0,-2 0 0,1-1 0,-1 0 0,-1 0 0,0 0 0,3-16 0,-38 116 0,28-73 0,0 0 0,2-1 0,-1 1 0,3 18 0,-1-33 0,0 0 0,1 0 0,-1 0 0,0 0 0,1 0 0,0 0 0,-1 0 0,1 0 0,-1-1 0,1 1 0,0 0 0,0 0 0,0 0 0,-1-1 0,1 1 0,0 0 0,0-1 0,0 1 0,0-1 0,0 1 0,0-1 0,0 1 0,0-1 0,0 0 0,0 0 0,1 1 0,-1-1 0,0 0 0,0 0 0,0 0 0,0 0 0,0 0 0,0 0 0,0-1 0,1 1 0,-1 0 0,0 0 0,0-1 0,1 0 0,4 0 0,0-1 0,0 1 0,-1-1 0,1 0 0,-1-1 0,7-3 0,-2-1 0,0-1 0,0 0 0,-1-1 0,0 1 0,-1-2 0,0 1 0,0-1 0,-1-1 0,-1 1 0,1-1 0,-2 0 0,1-1 0,-2 1 0,1-1 0,2-16 0,-28 54 0,14-15 0,0 1 0,2-1 0,-1 1 0,1 1 0,1-1 0,0 1 0,1 0 0,0-1 0,-1 25 0,4-36 0,0 0 0,0-1 0,0 1 0,1 0 0,-1-1 0,0 1 0,0-1 0,0 1 0,1 0 0,-1-1 0,0 1 0,1-1 0,-1 1 0,0-1 0,1 1 0,-1-1 0,1 1 0,-1-1 0,1 1 0,-1-1 0,1 1 0,-1-1 0,1 0 0,0 0 0,-1 1 0,1-1 0,0 0 0,0 1 0,28 1 0,-22-3 0,1 0 0,0 0 0,-1 0 0,1-1 0,8-4 0,0-3 0,-1-1 0,-1-1 0,0 0 0,0 0 0,-1-2 0,0 0 0,-1 0 0,18-28 0,-7 7 0,-2-1 0,30-67 0,-46 90 0,0 4 0,-1-1 0,-1 1 0,1-1 0,-1 0 0,-1 0 0,0 0 0,0 0 0,-1-1 0,0-11 0,-1 20 0,0 1 0,0 0 0,0-1 0,0 1 0,0 0 0,0-1 0,0 1 0,0 0 0,0 0 0,0-1 0,-1 1 0,1 0 0,0-1 0,0 1 0,0 0 0,0 0 0,-1-1 0,1 1 0,0 0 0,0 0 0,-1 0 0,1-1 0,0 1 0,0 0 0,-1 0 0,1 0 0,0 0 0,0 0 0,-1-1 0,1 1 0,0 0 0,-1 0 0,1 0 0,0 0 0,-1 0 0,1 0 0,0 0 0,-1 0 0,-15 8 0,-9 14 0,8 0 0,1 1 0,1 0 0,0 1 0,-15 39 0,22-45 0,1 0 0,1 0 0,1 1 0,1 0 0,1 0 0,0 0 0,0 27 0,3-45 0,0 1 0,0 0 0,0 0 0,1 0 0,-1 0 0,1 0 0,-1-1 0,1 1 0,-1 0 0,1 0 0,0-1 0,0 1 0,0 0 0,0-1 0,0 1 0,0-1 0,1 1 0,-1-1 0,0 0 0,1 0 0,-1 1 0,1-1 0,-1 0 0,1 0 0,0 0 0,-1-1 0,1 1 0,0 0 0,0-1 0,-1 1 0,1-1 0,0 1 0,0-1 0,0 0 0,0 0 0,0 0 0,0 0 0,-1 0 0,1 0 0,3-1 0,2 0 0,0 0 0,-1 0 0,1-1 0,-1 0 0,1 0 0,-1 0 0,0-1 0,0 0 0,0 0 0,8-7 0,0-1 0,-1-1 0,-1-1 0,16-19 0,-24 26 0,0 1 0,0-1 0,-1 1 0,0-1 0,0 0 0,0 0 0,-1 0 0,0-1 0,0 1 0,0 0 0,-1-1 0,1-8 0,-21 60 0,18-41 0,-1 0 0,1 1 0,0-1 0,0 0 0,1 1 0,-1-1 0,1 1 0,0-1 0,0 1 0,1 0 0,1 8 0,-1-12 0,1 1 0,-1 0 0,1-1 0,-1 1 0,1-1 0,0 1 0,0-1 0,0 0 0,-1 0 0,1 0 0,0 0 0,0 0 0,1 0 0,-1-1 0,0 1 0,0-1 0,0 1 0,0-1 0,1 0 0,-1 0 0,0 0 0,0 0 0,0 0 0,1 0 0,1-1 0,4 0 0,0 0 0,0-1 0,0 0 0,0 0 0,-1-1 0,1 0 0,7-4 0,-9 4 0,0 0 0,0 0 0,0 1 0,0 0 0,1 0 0,-1 0 0,1 1 0,-1 0 0,1 0 0,-1 1 0,10 0 0,-13 1 0,-1 0 0,0 1 0,0-1 0,0 0 0,0 1 0,0-1 0,0 1 0,-1-1 0,1 1 0,0 0 0,-1 0 0,0 0 0,2 2 0,-1-1 0,0 0 0,0-1 0,0 1 0,1-1 0,-1 1 0,1-1 0,-1 0 0,6 3 0,-7-4-133,0 0-1,0-1 1,0 1 0,0-1 0,0 1-1,1-1 1,-1 0 0,0 1 0,0-1-1,0 0 1,1 0 0,-1 0-1,0 0 1,0 0 0,0 0 0,1 0-1,-1 0 1,0 0 0,0-1-1,0 1 1,0 0 0,1-1 0,-1 1-1,0-1 1,0 1 0,0-1 0,0 0-1,1-1 1,-1 0-452,0 0 0,1 0 0,-2 0 0,1 0 0,0-1 0,0 1 0,-1 0 1,1-1-1,-1 1 0,0 0 0,1-1 0,-1 1 0,-1-4 0,1-17-9750</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4.220"/>
    </inkml:context>
    <inkml:brush xml:id="br0">
      <inkml:brushProperty name="width" value="0.025" units="cm"/>
      <inkml:brushProperty name="height" value="0.025" units="cm"/>
    </inkml:brush>
  </inkml:definitions>
  <inkml:trace contextRef="#ctx0" brushRef="#br0">50 10 16432,'-28'-6'2498,"11"6"-672,13 0-994,13 0-3074,13-3-7975</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4.609"/>
    </inkml:context>
    <inkml:brush xml:id="br0">
      <inkml:brushProperty name="width" value="0.025" units="cm"/>
      <inkml:brushProperty name="height" value="0.025" units="cm"/>
    </inkml:brush>
  </inkml:definitions>
  <inkml:trace contextRef="#ctx0" brushRef="#br0">16 1 10410,'0'0'12476,"2"9"-10896,1 17-937,-1 0 0,-2 0 0,0 1 0,-2-1 0,-7 36 0,4-21-543,-1 71-1,6-111-181,0 0 1,0 0-1,0 1 1,0-1-1,0 0 1,0 0-1,1 0 1,-1 0-1,0 0 1,1 0-1,-1 0 1,1 0-1,-1 0 1,1 0-1,-1 0 1,1 0-1,0 0 0,-1 0 1,1 0-1,0-1 1,0 1-1,-1 0 1,1 0-1,0-1 1,0 1-1,0-1 1,0 1-1,2 0 1,-3-1-125,1 0 1,0 0-1,0 0 0,0-1 1,-1 1-1,1 0 1,0 0-1,0-1 1,0 1-1,-1 0 1,1-1-1,0 1 1,-1-1-1,1 1 1,0-1-1,-1 1 0,1-1 1,-1 1-1,1-1 1,-1 0-1,1 1 1,-1-1-1,1 0 1,-1 1-1,0-1 1,1 0-1,-1 0 0,0 0 1,0 1-1,1-1 1,-1 0-1,0 0 1,0 0-1,0 1 1,0-1-1,0 0 1,0-1-1,1-25-6355,-1-4-2151</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4.952"/>
    </inkml:context>
    <inkml:brush xml:id="br0">
      <inkml:brushProperty name="width" value="0.025" units="cm"/>
      <inkml:brushProperty name="height" value="0.025" units="cm"/>
    </inkml:brush>
  </inkml:definitions>
  <inkml:trace contextRef="#ctx0" brushRef="#br0">52 53 9545,'0'0'8776,"-51"-30"-6085,50 28-449,1-1-961,1 2-544,17-2 288,4-1-160,10 1-353,6-1-288,8 1-160,2 3-32,1 0-96,1 2-1633,-7 8-1634,-5-2-3011</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5.294"/>
    </inkml:context>
    <inkml:brush xml:id="br0">
      <inkml:brushProperty name="width" value="0.025" units="cm"/>
      <inkml:brushProperty name="height" value="0.025" units="cm"/>
    </inkml:brush>
  </inkml:definitions>
  <inkml:trace contextRef="#ctx0" brushRef="#br0">123 20 17905,'-9'5'1970,"-2"2"-1165,-2 0 390,0 1-1,0 1 1,-18 15-1,29-22-1135,-1 1-1,0-1 1,1 1-1,-1 0 1,1 0-1,0 0 1,0 0-1,0 1 1,0-1-1,0 0 1,1 1-1,-1-1 1,1 1-1,0-1 1,0 1-1,1 0 1,-1 0-1,1-1 1,0 1-1,0 0 1,0 5-1,1-7-55,0 0 1,0-1-1,0 1 0,0-1 0,0 1 0,0-1 0,0 0 1,1 0-1,-1 1 0,0-1 0,1 0 0,-1 0 0,1 0 0,-1 0 1,1 0-1,0-1 0,-1 1 0,1 0 0,0-1 0,-1 1 1,1-1-1,0 0 0,0 1 0,0-1 0,-1 0 0,1 0 0,0 0 1,0-1-1,-1 1 0,3-1 0,4 1 32,-1-1 0,0 0 0,0 0-1,0 0 1,0-1 0,11-5 0,-7 1 41,0 0 1,0-1-1,-1-1 1,0 0-1,0 0 1,15-17-1,-20 19 158,0-1 0,0 1 0,0-1 0,-1 0 0,0-1-1,0 1 1,-1-1 0,1 1 0,-2-1 0,1 0 0,1-12 0,-13 57 10,5-26-243,1 0 1,1 0-1,0 0 0,-1 12 1,3-20-1,-1-1 0,1 0 0,0 0 0,0 1 0,0-1 0,1 0-1,-1 1 1,0-1 0,1 0 0,0 0 0,-1 0 0,1 1 0,0-1 0,0 0 0,0 0 0,0 0 0,1 0 0,-1-1 0,0 1 0,3 2 0,-1-2-133,1 0-1,-1-1 0,1 0 1,-1 0-1,1 0 1,0 0-1,-1 0 1,1-1-1,0 1 0,0-1 1,0 0-1,3-1 1,-1 2-938,1-2 0,-1 1 0,0-1 0,0 0 0,0 0-1,0 0 1,0-1 0,7-3 0,21-14-10172</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6.150"/>
    </inkml:context>
    <inkml:brush xml:id="br0">
      <inkml:brushProperty name="width" value="0.025" units="cm"/>
      <inkml:brushProperty name="height" value="0.025" units="cm"/>
    </inkml:brush>
  </inkml:definitions>
  <inkml:trace contextRef="#ctx0" brushRef="#br0">156 43 7559,'0'0'16015,"-11"1"-14392,6 0-1454,-1-1 0,1 1 0,0 0 0,-1 1-1,1-1 1,0 1 0,0 0 0,0 0 0,0 1 0,0 0 0,1-1 0,-1 2-1,1-1 1,0 0 0,0 1 0,0 0 0,0 0 0,-3 5 0,3-4-16,1-2-75,0 1 0,0 0 0,0 0 0,0 0 0,1 1 0,0-1 0,0 0 0,0 1 0,0 0 0,1-1 0,-2 8 0,3-12-74,0 0 0,0 1 0,0-1 0,0 0 0,0 0 0,0 0 0,0 1 1,0-1-1,0 0 0,0 0 0,1 0 0,-1 1 0,0-1 0,0 0 0,0 0 1,0 0-1,0 0 0,0 1 0,1-1 0,-1 0 0,0 0 0,0 0 0,0 0 0,0 0 1,1 1-1,-1-1 0,0 0 0,0 0 0,0 0 0,0 0 0,1 0 0,-1 0 1,0 0-1,0 0 0,1 0 0,-1 0 0,0 0 0,0 0 0,0 0 0,1 0 1,-1 0-1,0 0 0,0 0 0,15-5 113,9-10 65,-10 2-113,-1-1-1,-1 0 0,0-1 1,18-29-1,-3 3-4,-21 40-267,-2 11 81,-1 12 36,-3 377 2037,-6-173-1105,7-225-846,-1 0 0,0 0 0,0 0 0,0 0 0,0-1 0,0 1 0,0 0 0,0 0 0,0 0 0,0 0 0,0 0 0,0-1 0,0 1 0,0 0 0,-1 0 0,1 0 0,0-1 0,-1 1 0,1 0 0,-1 0 0,1-1 0,-1 1 0,1 0 0,-1-1 0,1 1 0,-1 0 0,0-1 0,1 1 0,-1-1 0,0 1 0,1-1 0,-1 0 0,0 1 0,0-1 0,1 0 0,-1 1 0,0-1 0,0 0 0,0 0 0,0 0 0,1 1 0,-1-1 0,0 0 0,0 0 0,-1-1 0,-1 1 0,1-1 0,-1 0 0,0-1 0,0 1 0,1 0 0,-1-1 0,1 0 0,-1 1 0,1-1 0,0 0 0,0 0 0,-2-3 0,-13-15 0,1-1 0,0 0 0,2-2 0,-12-24 0,20 35 0,1 0 0,0 0 0,1-1 0,0 0 0,1 0 0,0 0 0,1 0 0,0 0 0,1-26 0,2 35-283,0-1-1,0 0 1,1 1-1,-1-1 1,1 1-1,0 0 1,0 0-1,0 0 1,1 0 0,0 0-1,-1 0 1,1 1-1,1-1 1,3-3-1,60-45-8586,-31 24 3623,-7 5-6813</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6.554"/>
    </inkml:context>
    <inkml:brush xml:id="br0">
      <inkml:brushProperty name="width" value="0.025" units="cm"/>
      <inkml:brushProperty name="height" value="0.025" units="cm"/>
    </inkml:brush>
  </inkml:definitions>
  <inkml:trace contextRef="#ctx0" brushRef="#br0">80 140 14318,'0'0'17323,"9"-1"-16544,-2 0-748,0-1-1,0 0 1,0-1-1,0 0 1,0 0-1,-1 0 1,1-1 0,-1 0-1,7-5 1,-9 6-29,0 0 0,0-1 1,-1 1-1,1-1 1,-1 0-1,0 0 1,0 0-1,0 0 1,0-1-1,-1 1 0,1-1 1,-1 0-1,-1 1 1,1-1-1,-1 0 1,2-8-1,-3 12-2,0 0 0,0 1 0,0-1 0,0 0 0,0 0 0,0 0 0,0 0 0,0 1 0,-1-1 0,1 0 0,0 0 0,0 0 0,-1 1 0,1-1 0,0 0 0,-1 0 0,1 1 0,-1-1 0,1 0 0,-1 1 0,0-1 0,1 0 0,-1 1 0,1-1 0,-1 1 0,0-1 0,0 0 0,-28-3 0,23 4 0,0 1 0,0 0 0,0 0 0,0 0 0,0 1 0,0 0 0,-8 4 0,5 1 0,-1 0 0,1 1 0,1 0 0,0 0 0,0 1 0,0 0 0,1 1 0,1-1 0,0 1 0,0 1 0,1-1 0,0 1 0,1 0 0,0 0 0,0 0 0,2 1 0,-1-1 0,0 17 0,2-26-6,1-1 0,0 0-1,0 1 1,1-1 0,-1 1 0,0-1 0,0 1 0,1-1-1,-1 0 1,1 1 0,-1-1 0,1 0 0,0 1 0,-1-1-1,1 0 1,0 0 0,0 0 0,0 0 0,0 1 0,0-1-1,0-1 1,0 1 0,2 1 0,0 0-38,0-1 0,0 1 0,1-1 0,-1 0 0,0 0 0,1 0 0,-1 0 0,1-1-1,5 1 1,5-1-389,1-1 0,-1 0-1,29-7 1,-28 4-1600,1-1 1,-1 0-1,23-12 0,-1-4-4971</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6.992"/>
    </inkml:context>
    <inkml:brush xml:id="br0">
      <inkml:brushProperty name="width" value="0.025" units="cm"/>
      <inkml:brushProperty name="height" value="0.025" units="cm"/>
    </inkml:brush>
  </inkml:definitions>
  <inkml:trace contextRef="#ctx0" brushRef="#br0">179 24 11082,'0'0'17745,"-9"-6"-16090,6 4-1594,1 0-1,0 0 1,0 1-1,-1-1 1,1 1-1,-1-1 1,0 1 0,1 0-1,-1 0 1,0 0-1,0 1 1,0-1-1,1 1 1,-1-1-1,0 1 1,0 0 0,0 0-1,0 0 1,0 1-1,0-1 1,1 1-1,-1-1 1,0 1-1,0 0 1,1 0 0,-1 0-1,0 0 1,1 1-1,-1-1 1,1 1-1,0 0 1,-1-1-1,1 1 1,-4 4 0,3-3-44,-45 45 111,45-46-127,1 1 0,0-1 0,0 1 0,0 0 0,0 0 0,1 0 1,-1 0-1,1 0 0,0 0 0,0 0 0,0 1 0,0-1 0,0 0 0,1 1 1,-1-1-1,1 1 0,0 3 0,1-6-3,0-1 1,0 1-1,-1 0 1,1 0-1,0-1 1,0 1-1,0-1 1,0 1-1,0-1 1,0 0-1,0 1 1,0-1-1,0 0 0,0 1 1,0-1-1,0 0 1,0 0-1,0 0 1,1 0-1,-1 0 1,1 0-1,34-1-93,-27 1 37,160-10-380,-168 10 431,0 0-1,0 0 0,0 0 0,1-1 0,-1 1 1,0 0-1,0 0 0,0 1 0,0-1 1,0 0-1,0 0 0,0 0 0,0 1 0,0-1 1,0 1-1,0-1 0,0 1 0,0-1 1,0 1-1,0-1 0,0 1 0,0 0 0,-1 0 1,1-1-1,0 1 0,0 0 0,-1 0 0,1 0 1,-1 0-1,1 0 0,-1 0 0,1 0 1,-1 0-1,1 0 0,-1 0 0,0 0 0,1 0 1,-1 0-1,0 0 0,0 0 0,0 0 1,0 2-1,-1 0 11,0 0 0,1 0 0,-1-1 1,0 1-1,0 0 0,-1-1 0,1 1 1,-1-1-1,1 0 0,-1 1 0,0-1 1,0 0-1,0 0 0,0 0 0,-3 2 0,-9 6 29,-1-1 0,0 0-1,0-2 1,-1 1-1,1-2 1,-2 0-1,1-1 1,-1-1-1,1 0 1,-28 2-1,43-10-5081,10-10-245,4 0-2056</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7.523"/>
    </inkml:context>
    <inkml:brush xml:id="br0">
      <inkml:brushProperty name="width" value="0.025" units="cm"/>
      <inkml:brushProperty name="height" value="0.025" units="cm"/>
    </inkml:brush>
  </inkml:definitions>
  <inkml:trace contextRef="#ctx0" brushRef="#br0">59 29 15759,'0'0'2936,"-2"13"587,-45 304 6770,43-295-10251,1 1 1,1-1 0,1 1 0,2-1-1,2 24 1,-3-47-43,0 1 0,0 0 0,1-1 0,-1 1 0,0 0 0,0-1 0,1 1 0,-1 0 0,0 0 0,0-1 0,1 1 0,-1 0 0,0 0 0,1-1 0,-1 1 0,0 0 0,1 0 0,-1 0 0,0 0 0,1-1 0,-1 1 0,1 0 0,-1 0 0,0 0 0,1 0 0,-1 0 0,0 0 0,1 0 0,-1 0 0,1 0 0,-1 0 0,0 0 0,1 0 0,-1 1 0,1-1 0,-1 0 0,0 0 0,1 0 0,-1 0 0,0 1 0,1-1 0,-1 0 0,0 0 0,0 1 0,1-1 0,-1 0 0,0 0 0,1 1 0,-1-1 0,0 0 0,0 1 0,0-1 0,0 0 0,1 1 0,-1-1 0,0 1 0,0-1 0,0 0 0,0 1 0,0-1 0,0 0 0,0 2 0,14-34 0,14-102 0,-16 66 0,3 0 0,39-107 0,-52 172 0,-1-1 0,1 1 0,0-1 0,0 1 0,0 0 0,0 0 0,0 0 0,1 0 0,-1 0 0,1 0 0,4-3 0,-6 6 0,0-1 0,0 1 0,0 0 0,1-1 0,-1 1 0,0 0 0,0 0 0,0-1 0,0 1 0,1 0 0,-1 0 0,0 0 0,0 1 0,0-1 0,0 0 0,1 0 0,-1 1 0,0-1 0,0 0 0,0 1 0,0-1 0,0 1 0,0 0 0,0-1 0,0 1 0,0 0 0,0 0 0,0-1 0,-1 1 0,1 0 0,0 0 0,0 0 0,-1 0 0,1 0 0,-1 0 0,1 0 0,-1 0 0,1 0 0,0 2 0,3 5 0,0 0 0,0 0 0,-1 0 0,0 1 0,0-1 0,-1 1 0,0 0 0,-1 0 0,1 0 0,-2 0 0,1 0 0,-1 0 0,-1 0 0,0 0 0,0-1 0,-3 12 0,2-14 0,0 0 0,0 0 0,-1 0 0,0-1 0,0 1 0,0-1 0,0 0 0,-1 1 0,0-1 0,0-1 0,-1 1 0,1-1 0,-1 0 0,0 0 0,0 0 0,0 0 0,-1-1 0,1 0 0,-1 0 0,0-1 0,0 0 0,0 0 0,-10 3 0,14-5-112,0 1-1,0 0 1,-1-1-1,1 1 1,0-1-1,-1 0 1,1 0-1,0 0 1,0 0-1,-1 0 1,1 0-1,0 0 1,-1-1-1,1 0 1,0 1-1,0-1 1,0 0 0,-1 0-1,1 0 1,0 0-1,0 0 1,0 0-1,1-1 1,-1 1-1,0-1 1,0 0-1,1 1 1,-1-1-1,1 0 1,0 0-1,-1 0 1,0-2-1,0-2-625,0 0-1,0-1 1,1 1-1,0 0 1,0-1-1,1 1 1,0-1-1,0 0 1,0 1-1,3-11 1,4-13-9720</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8.256"/>
    </inkml:context>
    <inkml:brush xml:id="br0">
      <inkml:brushProperty name="width" value="0.025" units="cm"/>
      <inkml:brushProperty name="height" value="0.025" units="cm"/>
    </inkml:brush>
  </inkml:definitions>
  <inkml:trace contextRef="#ctx0" brushRef="#br0">0 153 18161,'0'0'10116,"9"-2"-9363,-3 0-657,1 0-1,-1-1 1,0 1 0,0-1-1,0-1 1,0 1 0,-1-1-1,0 0 1,1 0 0,-1 0-1,-1-1 1,1 0 0,-1 0-1,1 0 1,-1 0 0,-1-1-1,1 1 1,-1-1 0,0 0-1,0 0 1,-1 0 0,0-1-1,0 1 1,2-12 0,-4 17-87,0 0 1,0-1-1,0 1 1,0 0-1,0 0 1,0-1-1,0 1 0,-1 0 1,1 0-1,0-1 1,-1 1-1,1 0 1,-1 0-1,1 0 1,-2-2-1,2 2-8,-1 1-1,1 0 0,-1-1 0,1 1 1,-1 0-1,1-1 0,-1 1 0,1 0 1,-1 0-1,1 0 0,-1-1 1,1 1-1,-1 0 0,1 0 0,-1 0 1,0 0-1,1 0 0,-1 0 0,1 0 1,-1 0-1,1 0 0,-1 0 1,-1 1-1,0 0-7,0 0 1,-1 0 0,1 0-1,0 0 1,-1 1 0,1-1-1,0 1 1,0 0 0,0 0-1,1-1 1,-1 1 0,0 0-1,-1 3 1,-4 7 89,0 0 1,1 0-1,1 0 1,0 1-1,1-1 0,0 1 1,1 0-1,0 1 0,1-1 1,0 0-1,2 1 0,0 16 1,0-30-80,0 1 0,0 0 0,0 0 0,1-1 1,-1 1-1,0 0 0,0 0 0,1-1 0,-1 1 0,1 0 0,-1-1 1,1 1-1,-1-1 0,1 1 0,-1 0 0,1-1 0,-1 1 0,1-1 1,0 0-1,-1 1 0,1-1 0,0 1 0,-1-1 0,1 0 0,0 0 1,0 1-1,-1-1 0,2 0 0,28-1 52,26-18-40,-31 3-16,0-1 0,-1-1 0,39-39 0,-63 57 0,0 0 0,0-1 0,1 1 0,-1 0 0,0 0 0,0-1 0,0 1 0,1 0 0,-1 0 0,0-1 0,0 1 0,1 0 0,-1 0 0,0 0 0,0 0 0,1-1 0,-1 1 0,0 0 0,0 0 0,1 0 0,-1 0 0,0 0 0,1 0 0,-1 0 0,0 0 0,1 0 0,-1 0 0,0 0 0,1 0 0,-1 0 0,0 0 0,0 0 0,1 0 0,-1 0 0,0 0 0,1 0 0,-1 0 0,0 1 0,0-1 0,1 0 0,-1 0 0,0 0 0,1 0 0,-1 1 0,0-1 0,0 0 0,0 0 0,1 1 0,-1-1 0,0 0 0,0 0 0,0 1 0,0-1 0,0 0 0,1 1 0,-1-1 0,0 0 0,0 0 0,0 1 0,0-1 0,0 0 0,0 1 0,0-1 0,0 0 0,0 1 0,0-1 0,0 0 0,0 1 0,0-1 0,0 39 0,1-1 0,0-37 0,-1-1 0,1 0 0,0 1 0,0-1 0,-1 0 0,1 1 0,0-1 0,0 0 0,-1 0 0,1 0 0,0 1 0,0-1 0,0 0 0,0 0 0,-1 0 0,1-1 0,0 1 0,0 0 0,0 0 0,-1 0 0,1 0 0,0-1 0,0 1 0,-1 0 0,2-1 0,20-10 0,-4-3 16,32-19-65,-47 31 17,-1 1 0,1-1 0,-1 1 0,1 0 0,0 0 0,-1 0 0,1 1 0,0-1 0,0 1 0,-1-1 0,1 1 0,0 0 0,0 0 0,0 0 0,-1 1 0,1-1 0,3 1 0,-6 0-279,1-1-1,0 1 1,0 0-1,-1-1 1,1 1-1,0 0 1,-1-1-1,1 1 0,0 0 1,-1 0-1,1 0 1,-1-1-1,0 1 1,1 0-1,-1 0 1,0 0-1,1 2 1,2 5-4411,3-2-2437</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8.634"/>
    </inkml:context>
    <inkml:brush xml:id="br0">
      <inkml:brushProperty name="width" value="0.025" units="cm"/>
      <inkml:brushProperty name="height" value="0.025" units="cm"/>
    </inkml:brush>
  </inkml:definitions>
  <inkml:trace contextRef="#ctx0" brushRef="#br0">81 163 12107,'0'0'13971,"-8"0"-13176,6 0-764,-1 0-1,1 0 0,0 0 0,-1 0 0,1 1 1,0-1-1,-1 1 0,1 0 0,0-1 0,0 1 1,-1 0-1,1 0 0,0 0 0,0 1 0,0-1 1,0 0-1,0 1 0,1-1 0,-3 3 1,1 0 62,0 1 1,0-1 0,1 1 0,0 0 0,0 0 0,0 0 0,0 0-1,1 0 1,-2 10 0,2-11 30,0 1-1,0 0 0,0-1 1,1 1-1,0 0 0,0-1 1,0 1-1,1 0 0,1 6 1,-2-10-101,1 1 0,0-1 0,-1 0 0,1 0 0,0 0 0,0 0 0,0 0 0,0 0 0,0 0 0,0 0 0,0-1 1,0 1-1,0 0 0,0-1 0,1 1 0,-1 0 0,0-1 0,0 0 0,1 1 0,-1-1 0,0 0 0,1 1 0,-1-1 0,0 0 1,1 0-1,-1 0 0,0 0 0,0 0 0,1-1 0,-1 1 0,0 0 0,1-1 0,-1 1 0,0-1 0,0 1 0,2-2 1,5-1 64,0 0 0,-1-1 0,0 0 1,0 0-1,0-1 0,-1 0 0,1 0 1,-1-1-1,0 0 0,-1 0 1,1 0-1,-1-1 0,7-11 0,-2 2 118,-1 0-1,0-1 1,-1 0-1,10-35 1,-13 35-206,-1 0 0,-1-1 0,2-33 0,-8 49 0,-4 11 0,-4 11 0,3 5 0,1 0 0,1 0 0,1 1 0,1-1 0,1 1 0,1 0 0,2 28 0,0-52-185,1 1 0,-1 0 0,1-1 0,0 1 0,-1 0 0,1-1 0,0 1 0,0-1 0,1 1 0,-1-1 0,4 5 0,-3-5-265,0 0 1,0 0 0,0 0 0,1 0 0,-1 0 0,1-1 0,-1 1 0,1-1 0,0 0 0,0 0 0,-1 1 0,1-2 0,0 1 0,0 0-1,0-1 1,5 1 0,14 0-6864</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9.069"/>
    </inkml:context>
    <inkml:brush xml:id="br0">
      <inkml:brushProperty name="width" value="0.025" units="cm"/>
      <inkml:brushProperty name="height" value="0.025" units="cm"/>
    </inkml:brush>
  </inkml:definitions>
  <inkml:trace contextRef="#ctx0" brushRef="#br0">10 0 15567,'0'0'8595,"3"9"-6930,2 5-1401,0 0 1,-1 1-1,-1 0 0,0 0 0,-1 0 1,-1 0-1,-1 26 0,-17 115 2808,9-106-2195,-1 68 0,9-118-915,0 1 1,-1-1-1,1 0 0,0 1 1,0-1-1,0 0 0,0 1 1,0-1-1,0 0 0,0 1 1,0-1-1,0 0 0,0 1 1,0-1-1,0 0 0,0 1 1,0-1-1,0 0 0,0 1 1,0-1-1,0 0 0,0 1 1,1-1-1,-1 0 0,0 1 1,0-1-1,0 0 0,1 0 1,-1 1-1,0-1 0,0 0 1,0 0-1,1 1 0,-1-1 1,0 0-1,1 0 0,-1 0 1,0 0-1,1 1 0,-1-1 1,0 0-1,0 0 0,1 0 1,-1 0-1,0 0 1,1 0-1,-1 0 0,1 0 1,-1 0-1,1 0-173,0-1 1,-1 0-1,1 1 1,-1-1-1,1 1 1,-1-1-1,1 0 1,-1 1-1,1-1 0,-1 0 1,0 0-1,1 1 1,-1-1-1,0 0 1,0 0-1,1 0 1,-1 1-1,0-1 0,0 0 1,0-1-1,0-18-6419,0-5-3337</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09.865"/>
    </inkml:context>
    <inkml:brush xml:id="br0">
      <inkml:brushProperty name="width" value="0.025" units="cm"/>
      <inkml:brushProperty name="height" value="0.025" units="cm"/>
    </inkml:brush>
  </inkml:definitions>
  <inkml:trace contextRef="#ctx0" brushRef="#br0">12 148 12204,'0'0'16196,"10"-7"-14322,-5 2-1652,49-46 1063,-51 47-1230,1 0 0,-1 0 0,0 0 0,-1-1 1,1 1-1,-1-1 0,1 1 0,-1-1 0,-1 0 1,1 0-1,-1 0 0,0 0 0,1-9 0,-2 14-52,0-1-1,0 1 0,1 0 0,-1-1 1,0 1-1,0-1 0,0 1 0,-1 0 1,1-1-1,0 1 0,0-1 0,0 1 1,0 0-1,0-1 0,0 1 0,0 0 1,-1-1-1,1 1 0,0 0 0,0-1 1,-1 1-1,1 0 0,0-1 0,0 1 1,-1 0-1,1 0 0,0-1 0,-1 1 0,1 0 1,0 0-1,-1 0 0,1-1 0,0 1 1,-1 0-1,1 0 0,-1 0 0,1 0 1,-1 0-1,-17 6 65,-13 19-8,25-17-59,0-1 0,0 2 0,1-1 0,0 1 0,0 0 0,1 0 0,0 0 0,1 0 0,0 1 0,1-1 0,0 1 0,0 0 0,1 0 0,0-1 0,1 13 0,0-21 0,1 0 0,-1-1 0,1 1 0,-1 0 0,1-1 0,0 1 0,-1-1 0,1 1 0,0-1 0,-1 1 0,1-1 0,0 1 0,0-1 0,0 0 0,-1 0 0,1 1 0,0-1 0,0 0 0,0 0 0,0 0 0,-1 0 0,1 0 0,0 0 0,0 0 0,0 0 0,0 0 0,-1 0 0,1 0 0,0-1 0,0 1 0,1-1 0,28-7 0,-20 2 0,0-1 0,0 0 0,-1-1 0,0 0 0,9-10 0,-12 10 0,1 1 0,0 1 0,0-1 0,1 1 0,-1 0 0,1 1 0,1 0 0,13-6 0,-22 11 0,1 0 0,-1 0 0,1 0 0,-1 0 0,1 0 0,-1 0 0,1 0 0,-1 0 0,1 0 0,-1 1 0,1-1 0,-1 0 0,1 0 0,-1 0 0,1 1 0,-1-1 0,1 0 0,-1 1 0,0-1 0,1 0 0,-1 1 0,0-1 0,1 1 0,-1-1 0,0 1 0,1-1 0,-1 0 0,0 1 0,0-1 0,0 1 0,1-1 0,-1 1 0,0-1 0,0 1 0,0 0 0,0-1 0,0 1 0,0-1 0,0 1 0,0-1 0,0 1 0,0 0 0,0 33 0,-1-23 0,-4 32 0,3-36 0,1 1 0,0 0 0,0 0 0,1 0 0,0 0 0,1 9 0,-1-16 0,0-1 0,1 0 0,-1 0 0,0 0 0,0 0 0,1 1 0,-1-1 0,0 0 0,1 0 0,-1 0 0,0 0 0,1 0 0,-1 0 0,0 0 0,1 0 0,-1 0 0,1 0 0,-1 0 0,0 0 0,1 0 0,-1 0 0,0 0 0,1 0 0,-1 0 0,0-1 0,0 1 0,1 0 0,-1 0 0,0 0 0,1 0 0,-1-1 0,0 1 0,0 0 0,1 0 0,-1-1 0,0 1 0,0 0 0,1 0 0,-1-1 0,0 0 0,12-9 0,18-35 0,-24 34 0,0 0 0,1 1 0,0 0 0,14-13 0,-18 54 0,-4-15 0,1 11 0,1-26 0,-1-1 0,1 1 0,-1 0 0,1-1 0,0 1 0,-1-1 0,1 1 0,0-1 0,-1 1 0,1-1 0,0 0 0,-1 1 0,1-1 0,0 0 0,0 1 0,0-1 0,-1 0 0,1 0 0,0 0 0,0 0 0,0 0 0,0 0 0,-1 0 0,1 0 0,0 0 0,0 0 0,0 0 0,0-1 0,-1 1 0,1 0 0,0 0 0,0-1 0,11-4 0,0 0 0,-1-1 0,0 0 0,0 0 0,0-1 0,-1-1 0,0 0 0,10-10 0,30-21 0,-50 38 0,0 1 0,0 0 0,0 0 0,1 0 0,-1 0 0,0-1 0,0 1 0,0 0 0,1 0 0,-1 0 0,0 0 0,0 0 0,1 0 0,-1 0 0,0 0 0,1 0 0,-1 0 0,0 0 0,0 0 0,1 0 0,-1 0 0,0 0 0,0 0 0,1 0 0,-1 0 0,0 0 0,0 0 0,1 0 0,-1 0 0,0 0 0,0 1 0,0-1 0,1 0 0,-1 0 0,0 0 0,0 0 0,0 1 0,1-1 0,-1 0 0,0 0 0,0 0 0,0 1 0,0-1 0,0 0 0,1 0 0,-1 1 0,0-1 0,0 1 0,2 20 0,-7 20 0,0-18 173,-3 29-2252</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19.920"/>
    </inkml:context>
    <inkml:brush xml:id="br0">
      <inkml:brushProperty name="width" value="0.025" units="cm"/>
      <inkml:brushProperty name="height" value="0.025" units="cm"/>
    </inkml:brush>
  </inkml:definitions>
  <inkml:trace contextRef="#ctx0" brushRef="#br0">157 93 12748,'0'0'10389,"-8"-7"-8649,-28-21-592,35 27-1101,-1 0 1,0 0 0,0 1 0,0-1 0,0 0 0,0 1-1,0 0 1,0-1 0,0 1 0,0 0 0,0 0 0,0 0-1,0 0 1,-1 0 0,1 1 0,0-1 0,0 0 0,0 1-1,0 0 1,0-1 0,1 1 0,-1 0 0,0 0 0,0 0-1,0 0 1,1 1 0,-1-1 0,0 0 0,1 1 0,0-1-1,-1 1 1,1-1 0,-2 3 0,-3 4 54,1-1-1,0 1 1,0 1 0,0-1 0,-3 12-1,5-14 3,1-1-1,0 1 0,0 0 1,0 1-1,1-1 0,0 0 1,0 0-1,1 1 0,0-1 1,0 0-1,1 9 0,0-13-76,-1-1-1,0 0 1,1 1-1,0-1 1,-1 0-1,1 0 1,-1 0-1,1 0 0,0 1 1,0-1-1,0 0 1,0 0-1,0 0 1,0 0-1,0-1 1,0 1-1,0 0 0,0 0 1,0-1-1,1 1 1,1 0-1,0 0 4,0-1 1,1 1-1,-1-1 0,0 0 1,0 0-1,1 0 0,-1-1 0,0 1 1,0-1-1,1 0 0,-1 1 1,5-4-1,7-2 55,0-2 0,-1 0 0,0 0 0,0-1 0,-1-1 0,0 0 0,-1-1 0,0-1 0,-1 1 0,0-2 0,-1 0 0,0 0 0,14-28 0,-22 37-16,-1 0 1,1 0-1,-1 0 0,0 0 0,0-1 0,-1 1 0,0 0 0,1-5 0,-1 8-59,0 0-1,-1 0 1,1 0-1,0 1 1,0-1 0,0 0-1,0 0 1,-1 1-1,1-1 1,0 0-1,-1 0 1,1 1-1,0-1 1,-1 0 0,1 1-1,-1-1 1,1 1-1,-1-1 1,0 1-1,1-1 1,-1 1-1,1-1 1,-1 1 0,0-1-1,1 1 1,-1 0-1,0-1 1,0 1-1,1 0 1,-1 0-1,0-1 1,0 1 0,1 0-1,-1 0 1,0 0-1,0 0 1,0 0-1,1 0 1,-1 0-1,0 0 1,0 1 0,1-1-1,-1 0 1,0 0-1,0 1 1,1-1-1,-1 0 1,0 1-1,-1 0 1,0 0-10,0 1 0,0-1 0,0 1 0,0-1 0,0 1 0,0 0 0,0 0 0,1-1 0,-1 2 0,1-1 0,-1 0 0,1 0 0,0 0 0,0 0 0,0 1 0,0-1 0,0 1 0,1-1 0,-2 4 0,1 0 0,0 1 0,0 0 0,0-1 0,1 1 0,0 0 0,1 8 0,0-13 0,-1-1 0,2 0 0,-1 1 0,0-1 0,0 0 0,0 0 0,0 0 0,1 0 0,-1 0 0,1 0 0,-1 0 0,1 0 0,-1 0 0,1-1 0,-1 1 0,1 0 0,-1-1 0,1 0 0,0 1 0,-1-1 0,1 0 0,0 0 0,0 0 0,-1 0 0,4-1 0,47-1 0,-42 0-2923,-9 2 2485,-1-1 1,1 1-1,-1 0 1,0-1 0,1 1-1,-1 0 1,0-1-1,1 1 1,-1 0-1,0-1 1,0 1 0,1-1-1,-1 1 1,0-1-1,0 1 1,0-1-1,0 1 1,1 0 0,-1-1-1,0 1 1,0-1-1,0 1 1,0-1-1,0 1 1,0-1 0,0 0-1,0-10-14744</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0.806"/>
    </inkml:context>
    <inkml:brush xml:id="br0">
      <inkml:brushProperty name="width" value="0.025" units="cm"/>
      <inkml:brushProperty name="height" value="0.025" units="cm"/>
    </inkml:brush>
  </inkml:definitions>
  <inkml:trace contextRef="#ctx0" brushRef="#br0">159 142 14862,'0'0'10832,"-11"-2"-9284,5 0-1336,4 1-167,-1 0 1,1 0 0,-1 0-1,1 1 1,-1-1 0,1 1 0,-1-1-1,1 1 1,-1 0 0,0 0 0,1 0-1,-1 1 1,1-1 0,-1 1 0,1-1-1,-1 1 1,1 0 0,-1 0 0,1 0-1,0 0 1,-1 0 0,1 0-1,0 1 1,0-1 0,0 1 0,-4 3-1,-5 10 175,0 1 0,0 0-1,-9 22 1,17-32-130,0 0 0,0 0 0,1 1 0,0-1 0,0 1 0,1 0 1,0 0-1,0-1 0,0 1 0,1 0 0,0 0 0,2 11 0,-2-17-79,1 0 0,0 0 0,-1 0 1,1 1-1,0-1 0,0 0 0,0 0 0,0 0 0,0-1 0,0 1 0,0 0 0,0 0 0,0 0 0,1-1 0,-1 1 0,0-1 0,0 1 0,1-1 0,-1 1 0,0-1 0,1 0 0,-1 1 0,0-1 0,1 0 0,-1 0 0,1 0 0,-1 0 0,0 0 0,1-1 0,-1 1 0,3-1 0,2 0 22,-1 0 0,1 0-1,0-1 1,0 1 0,0-1 0,7-5-1,4-5 52,0 0 1,-1-2-1,-1 0 0,0-1 0,-1 0 0,-1-2 0,0 1 1,-2-1-1,1-1 0,-2 0 0,-1-1 0,0 0 0,-1 0 1,-1-1-1,-1 0 0,4-24 0,-9 43-83,-1 0-1,0 0 1,1 1-1,-1-1 1,0 0 0,0 0-1,1 0 1,-1 0 0,0 0-1,0 0 1,0 0-1,0 0 1,-1 0 0,1 0-1,0 0 1,0 1-1,0-1 1,-1 0 0,1 0-1,0 0 1,-1 0 0,1 0-1,-1 1 1,1-1-1,-2-1 1,1 2-1,0 0 0,0 1 1,0-1-1,0 0 0,0 1 0,0-1 1,0 1-1,0 0 0,0-1 0,0 1 1,0 0-1,0-1 0,0 1 0,0 0 1,1 0-1,-2 2 0,-32 45-4,-3 26 4,35-69 0,0-1 0,0 1 0,1 0 0,-1 0 0,1 0 0,1 1 0,-1-1 0,1 0 0,0 0 0,0 0 0,0 1 0,1-1 0,2 10 0,-2-13 0,1 0 0,0-1 0,0 1 0,-1 0 0,1-1 0,1 1 0,-1-1 0,0 1 0,0-1 0,0 0 0,1 0 0,-1 0 0,0 0 0,1-1 0,-1 1 0,1-1 0,-1 1 0,1-1 0,-1 0 0,1 0 0,4 0 0,55-4 0,-50 1 0,0-1 0,0 0 0,0-1 0,0-1 0,-1 0 0,0 0 0,14-11 0,-39 32 0,1 1 0,-14 20 0,23-30 0,1 0 0,0 0 0,0 0 0,0 0 0,1 1 0,0-1 0,0 1 0,0-1 0,1 1 0,-1 12 0,2-18 0,1 1 0,0 0 0,-1-1 0,1 1 0,0-1 0,0 1 0,0-1 0,0 1 0,0-1 0,0 1 0,0-1 0,0 0 0,1 0 0,-1 0 0,0 0 0,1 0 0,-1 0 0,1 0 0,0 0 0,-1 0 0,1-1 0,-1 1 0,1-1 0,0 1 0,-1-1 0,1 0 0,0 1 0,0-1 0,2 0 0,59 4 0,-59-4 0,3 0 0,0-1 0,0 1 0,-1-1 0,1-1 0,0 1 0,0-1 0,0 0 0,-1-1 0,1 1 0,-1-1 0,0-1 0,0 1 0,0-1 0,0 0 0,-1 0 0,1-1 0,6-7 0,-9 8 0,0 0 0,0 0 0,-1 0 0,1 0 0,-1 0 0,0-1 0,0 1 0,-1-1 0,1 1 0,-1-1 0,0 0 0,0 0 0,-1 1 0,1-1 0,-1 0 0,0 0 0,0 0 0,-1 0 0,0 1 0,1-1 0,-2 0 0,1 1 0,0-1 0,-1 0 0,0 1 0,-3-6 0,4 9 0,-1-5 0,-1 0 0,0 1 0,0-1 0,-1 1 0,0-1 0,0 1 0,0 0 0,-9-7 0,21 16-379,0 1 0,0-1 0,1-1 0,-1 1 0,1-1 0,12 2 0,4-1-2732,1-1 1,42 0-1,-17-3-6845</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1.135"/>
    </inkml:context>
    <inkml:brush xml:id="br0">
      <inkml:brushProperty name="width" value="0.025" units="cm"/>
      <inkml:brushProperty name="height" value="0.025" units="cm"/>
    </inkml:brush>
  </inkml:definitions>
  <inkml:trace contextRef="#ctx0" brushRef="#br0">78 0 21620,'0'0'7485,"-4"12"-6124,-9 20-855,1-4-206,1 0-1,1 1 0,1 0 0,2 1 0,-4 35 0,11-50-589,0 0 1,0 0-1,2 1 1,0-1-1,1 0 0,0 0 1,7 17-1,-10-29-1733</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1.524"/>
    </inkml:context>
    <inkml:brush xml:id="br0">
      <inkml:brushProperty name="width" value="0.025" units="cm"/>
      <inkml:brushProperty name="height" value="0.025" units="cm"/>
    </inkml:brush>
  </inkml:definitions>
  <inkml:trace contextRef="#ctx0" brushRef="#br0">29 302 7976,'0'0'23147,"11"4"-22048,14 2-1061,0 0 0,1-1 0,-1-2 0,1 0 0,0-2-1,0-1 1,0-1 0,-1-1 0,1-1 0,0-2-1,31-9 1,-52 12-272,-1 1 0,0-1-1,1-1 1,-1 1 0,0-1 0,0 1-1,0-1 1,6-7 0,1-12-4969,-11 21 4479,0-1 0,0 0 0,0 1 0,0-1 0,-1 0 0,1 0 0,0 1 0,-1-1 0,1 0 0,-1 1 0,0-1 0,1 1 0,-1-1-1,-1-1 1,-15-17-12146</inkml:trace>
  <inkml:trace contextRef="#ctx0" brushRef="#br0" timeOffset="1">1 31 18930,'0'0'13837,"71"-9"-13837,-21 3 0,6 0 0,0 0 0,-4 2 0,-5 4 0,-7 0-2562,-5 0-3236,-9 0-3683</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2.397"/>
    </inkml:context>
    <inkml:brush xml:id="br0">
      <inkml:brushProperty name="width" value="0.025" units="cm"/>
      <inkml:brushProperty name="height" value="0.025" units="cm"/>
    </inkml:brush>
  </inkml:definitions>
  <inkml:trace contextRef="#ctx0" brushRef="#br0">24 0 1281,'0'0'26735,"-1"9"-24915,-3 22-1094,-14 133 1479,38-210-2205,-15 26 0,-1 0 0,-1-1 0,1-27 0,-3 50 4,-1 1 0,1-1 0,0 0-1,1 0 1,-1 0 0,0 0 0,1 0 0,-1 0 0,1 0-1,0 0 1,-1 0 0,1-1 0,0 1 0,0-1 0,0 1 0,3 1-1,0 0-43,-1 0-1,1-1 0,0 1 0,0-1 0,0 0 0,0 0 0,9 1 0,36-3-4983,-45-1 3867,-1 0 0,1 0 0,-1 0 0,0-1-1,1 1 1,-1-1 0,0 0 0,7-6 0,15-12-8479</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2.740"/>
    </inkml:context>
    <inkml:brush xml:id="br0">
      <inkml:brushProperty name="width" value="0.025" units="cm"/>
      <inkml:brushProperty name="height" value="0.025" units="cm"/>
    </inkml:brush>
  </inkml:definitions>
  <inkml:trace contextRef="#ctx0" brushRef="#br0">106 0 16816,'0'0'4783,"-7"11"-2343,-7 14-1647,0 1 1,2 1-1,0 0 1,2 1-1,1 0 1,2 0-1,0 1 1,2-1-1,1 2 1,0 31-1,4-47-807,-1-5-83,1 0 0,0 0 0,1 0-1,3 17 1,-4-24 53,1-1 1,-1 0-1,1 1 0,-1-1 0,1 0 0,-1 1 0,1-1 0,0 0 1,-1 0-1,1 0 0,0 0 0,0 1 0,0-1 0,0 0 0,0 0 1,0-1-1,0 1 0,0 0 0,1 0 0,-1-1 0,0 1 0,0 0 1,1-1-1,-1 1 0,0-1 0,1 0 0,-1 1 0,0-1 0,1 0 1,-1 0-1,1 0 0,-1 0 0,1 0 0,-1 0 0,0 0 0,1 0 1,-1-1-1,2 0 0,-1 1-677,0-1 0,0 0-1,0 0 1,0 0 0,-1 0 0,1-1 0,0 1-1,-1 0 1,1-1 0,0 1 0,-1-1 0,0 1 0,1-1-1,1-3 1,-2 3-8,15-20-11747</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3.116"/>
    </inkml:context>
    <inkml:brush xml:id="br0">
      <inkml:brushProperty name="width" value="0.025" units="cm"/>
      <inkml:brushProperty name="height" value="0.025" units="cm"/>
    </inkml:brush>
  </inkml:definitions>
  <inkml:trace contextRef="#ctx0" brushRef="#br0">125 5 17296,'0'0'14697,"-10"-1"-14040,7 0-654,0 0 1,0 0 0,1 1 0,-1 0 0,0-1-1,0 1 1,0 0 0,0 1 0,0-1-1,0 0 1,0 1 0,0-1 0,0 1 0,1 0-1,-1 0 1,0 0 0,0 1 0,1-1 0,-1 1-1,1-1 1,0 1 0,-1 0 0,1 0-1,0 0 1,0 0 0,0 0 0,0 0 0,0 1-1,0-1 1,-1 5 0,-3 2-4,0 1 0,1 0 0,0 1 0,-3 11 0,7-20 0,0 1 0,1 0 0,-1 0 0,1 0 0,0 0 0,-1 0 0,1-1 0,1 1 0,-1 5 0,1-7 0,-1 0 0,0 0 0,1 0 0,-1 1 0,1-1 0,-1 0 0,1-1 0,0 1 0,-1 0 0,1 0 0,0 0 0,0 0 0,0 0 0,-1-1 0,1 1 0,0 0 0,0-1 0,0 1 0,0-1 0,0 1 0,0-1 0,0 1 0,1-1 0,1 1 0,4 0-37,1 1-1,-1-2 1,1 1 0,-1-1 0,1 0-1,0 0 1,-1-1 0,1 0 0,-1-1-1,1 1 1,-1-1 0,0-1-1,0 0 1,11-5 0,4-5-181,-1 0 1,-1-2-1,21-17 0,19-15 52,-59 48 221,0 1 1,-1 0-1,1-1 0,0 1 1,-1 0-1,0 0 1,1-1-1,-1 1 1,0 0-1,0 0 0,0 0 1,0-1-1,0 1 1,-1 3-1,1 0 41,0-1-1,0 0 1,0 0 0,0 0-1,1 1 1,0-1-1,2 6 1,-1-8-96,0-1 0,0 0 0,1 0 0,-1 0 0,0-1 0,1 1 0,-1 0 0,1-1 0,-1 0 0,1 1 0,-1-1 0,1 0 0,-1 0 0,1-1 0,-1 1 0,0 0 0,1-1 0,-1 0 0,1 1 0,2-2 0,50-22 0,-46 20 0,10-6 0,-13 6 0,0 0 0,1 1 0,-1 0 0,1 0 0,0 1 0,0 0 0,0 0 0,9-1 0,-15 4-303,0 1-1,0-1 1,0 1-1,0-1 1,-1 1-1,1-1 1,-1 1 0,1-1-1,-1 1 1,0 0-1,1-1 1,-1 1 0,0-1-1,0 1 1,0 0-1,0-1 1,0 1-1,-1 0 1,1-1 0,-1 3-1,2 19-5693,3-18-1717</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6:23.509"/>
    </inkml:context>
    <inkml:brush xml:id="br0">
      <inkml:brushProperty name="width" value="0.025" units="cm"/>
      <inkml:brushProperty name="height" value="0.025" units="cm"/>
    </inkml:brush>
  </inkml:definitions>
  <inkml:trace contextRef="#ctx0" brushRef="#br0">85 222 21556,'0'0'10400,"-10"7"-9706,8-5-653,-48 38 64,48-39-106,0 1 0,0 0 0,0 0 0,1 0-1,-1 0 1,1 0 0,-1 0 0,1 0 0,0 1 0,-1-1 0,1 0 0,0 1-1,1-1 1,-1 1 0,0-1 0,1 1 0,0-1 0,-1 1 0,1 0 0,0-1 0,0 1-1,0 0 1,1-1 0,-1 1 0,2 4 0,-1-6 1,1 1 0,-1-1 0,1 0 0,-1 0 0,1-1 0,-1 1 0,1 0 0,0 0 0,-1-1 0,1 1 0,0-1 0,0 1 0,-1-1 0,1 0 0,0 0 0,0 0 0,-1 0 0,1 0 0,0 0 0,0 0 0,-1-1 0,1 1 0,2-1 0,42-11 0,-28 2-20,0 0 0,-1-2-1,0 0 1,-1-1 0,0 0 0,-1-1 0,-1-1 0,0 0-1,-1-1 1,0-1 0,-2 0 0,0 0 0,-1-1 0,-1 0-1,0-1 1,-2 0 0,8-25 0,-15 42 30,1 0 0,0 0-1,-1 0 1,1 0 0,-1 0 0,0 0 0,0 0-1,0 0 1,0 1 0,0-1 0,0 0-1,0 0 1,0 0 0,-2-3 0,2 4-7,-1 1 1,1 0 0,-1 0 0,1 0-1,-1 0 1,1 0 0,-1 0-1,0 0 1,1 0 0,-1 0 0,1 0-1,-1 0 1,1 0 0,-1 0-1,1 0 1,-1 0 0,1 1-1,-1-1 1,1 0 0,-1 0 0,1 1-1,-1-1 1,1 0 0,-1 0-1,1 1 1,0-1 0,-1 1-1,1-1 1,0 0 0,-1 2 0,-38 45 97,32-34-101,0 0 0,0 1 0,1-1 0,1 1 0,1 0 0,0 0 0,-2 16 0,5-25 0,0-1 0,1 1 0,-1-1 0,1 0 0,0 1 0,1-1 0,-1 1 0,1-1 0,0 0 0,0 1 0,0-1 0,0 0 0,1 0 0,0 0 0,0 0 0,0 0 0,0 0 0,1 0 0,-1-1 0,1 1 0,0-1 0,0 0 0,0 0 0,1 0 0,-1 0 0,1-1 0,5 4 0,0-2-279,-1 0 0,1 0 0,0-1 0,12 2 0,39 2-5752,-33-7-5409</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27.254"/>
    </inkml:context>
    <inkml:brush xml:id="br0">
      <inkml:brushProperty name="width" value="0.025" units="cm"/>
      <inkml:brushProperty name="height" value="0.025" units="cm"/>
    </inkml:brush>
  </inkml:definitions>
  <inkml:trace contextRef="#ctx0" brushRef="#br0">1 1 17553,'0'0'10858,"56"43"-21845,-46-36 2371</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27.596"/>
    </inkml:context>
    <inkml:brush xml:id="br0">
      <inkml:brushProperty name="width" value="0.025" units="cm"/>
      <inkml:brushProperty name="height" value="0.025" units="cm"/>
    </inkml:brush>
  </inkml:definitions>
  <inkml:trace contextRef="#ctx0" brushRef="#br0">39 0 12684,'0'0'19571,"-38"46"-19155</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0.216"/>
    </inkml:context>
    <inkml:brush xml:id="br0">
      <inkml:brushProperty name="width" value="0.025" units="cm"/>
      <inkml:brushProperty name="height" value="0.025" units="cm"/>
    </inkml:brush>
  </inkml:definitions>
  <inkml:trace contextRef="#ctx0" brushRef="#br0">9 54 17585,'0'0'10959,"1"9"-10281,0 45 57,-6 66 0,0 4-576,5-124-182,0 1 1,0-1-1,0 0 1,0 0-1,0 0 1,0 0-1,0 1 1,0-1-1,0 0 1,0 0-1,0 0 1,0 1 0,0-1-1,0 0 1,0 0-1,0 0 1,0 1-1,0-1 1,0 0-1,0 0 1,0 0-1,0 1 1,0-1 0,1 0-1,-1 0 1,0 0-1,0 0 1,0 0-1,0 1 1,0-1-1,1 0 1,-1 0-1,0 0 1,0 0 0,0 0-1,0 0 1,1 0-1,-1 1 1,0-1-1,0 0 1,0 0-1,1 0 1,-1 0-1,0 0 1,0 0 0,0 0-1,0 0 1,1 0-1,10-8-813,6-16-468,-4-5-11,-1 0 1,-2-1-1,-1-1 1,-1 1-1,5-52 0,7-21 1473,-20 101 632,0 42 1244,-1 14-242,0-11 374,6 61 0,-4-92-2051,1 0-1,1 1 0,0-1 0,1 0 0,0-1 0,0 1 0,1-1 0,1 0 1,10 17-1,-12-26-731,-5-11 433,-9-15 72,-20-22-99,18 25 10,-1 1 0,-1 0 0,-32-34 1,47 61 1305,-1-6-1095,1 0-1,0-1 1,0 1 0,-1 0 0,1 0-1,0 0 1,0 0 0,0-1-1,0 1 1,0-1 0,0 1 0,0 0-1,0-1 1,0 0 0,0 1-1,2 0 1,6 1-70,0-1 1,0 0-1,0 0 0,0 0 0,0-1 0,0-1 1,-1 1-1,1-1 0,0-1 0,0 0 0,12-4 1,-16 4-195,0 0 0,0 0 0,0-1 1,-1 0-1,1 0 0,-1 0 1,1 0-1,-1 0 0,0-1 0,0 0 1,-1 0-1,1 0 0,-1-1 0,0 1 1,0-1-1,0 1 0,-1-1 0,0 0 1,4-10-1,-6 79 1737,3-4 493,-5-40-920,1-4-418,0 1 0,1 0 0,3 29 0,-3-43-623,1-1 0,-1 1 0,0-1 1,1 0-1,0 1 0,-1-1 0,1 0 1,0 1-1,0-1 0,0 0 0,1 0 1,-1 0-1,0 0 0,1 0 0,-1 0 1,1 0-1,0 0 0,0 0 0,0-1 1,0 1-1,0-1 0,0 0 0,0 1 1,0-1-1,0 0 0,0 0 0,1 0 1,-1-1-1,1 1 0,-1 0 0,0-1 1,5 1-1,-6-1-147,0-1 0,0 1 0,-1 0 0,1 0 0,0 0 0,-1-1 0,1 1 0,-1 0 0,1-1 0,0 1 0,-1 0 0,1-1 0,-1 1 0,1-1 0,-1 1 0,1-1 0,-1 1 0,1-1 0,-1 1 0,1-1 0,-1 0 0,0 1 0,0-1 0,1 0 0,-1 1 1,0-1-1,0 0 0,1 1 0,-1-1 0,0 0 0,0 1 0,0-2 0,0-29-6006,0 20 1956,1-15-9319</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0.775"/>
    </inkml:context>
    <inkml:brush xml:id="br0">
      <inkml:brushProperty name="width" value="0.025" units="cm"/>
      <inkml:brushProperty name="height" value="0.025" units="cm"/>
    </inkml:brush>
  </inkml:definitions>
  <inkml:trace contextRef="#ctx0" brushRef="#br0">18 140 14990,'0'0'13298,"10"1"-12214,-4-1-995,-1 0 1,0 0-1,1 0 1,-1 0-1,0-1 1,1 0-1,-1 0 0,0-1 1,0 1-1,7-4 1,-9 3-66,-1 1 1,1-1-1,-1 0 1,0 1-1,0-1 1,0 0-1,0 0 0,0-1 1,-1 1-1,1 0 1,-1-1-1,1 1 1,-1-1-1,0 1 1,0-1-1,0 1 0,0-1 1,0 0-1,-1 0 1,1 1-1,-1-1 1,0 0-1,0 0 1,0 0-1,0 0 1,-1-3-1,1 4-16,0 1 0,0 0 0,-1 0 0,1 0-1,-1 0 1,1 0 0,-1 0 0,1 0 0,-1 0 0,1 0 0,-1 0 0,0 0 0,0 0 0,1 0-1,-1 1 1,0-1 0,0 0 0,0 0 0,0 1 0,0-1 0,0 1 0,0-1 0,0 1-1,0-1 1,0 1 0,0-1 0,0 1 0,0 0 0,-1 0 0,1 0 0,0 0 0,0 0 0,0 0-1,0 0 1,-1 0 0,1 0 0,0 0 0,0 0 0,-2 1 0,0 0-18,0-1 0,-1 1 0,1 0 0,0 0 0,0 0 0,0 1 0,0-1 0,0 1 1,0-1-1,0 1 0,0 0 0,-4 5 0,0 2 9,1 0-1,0 0 1,1 1 0,-5 11 0,8-17 15,0 0 0,1 1 0,-1-1 0,1 0 0,0 1 0,1-1 0,-1 0 0,1 1 0,0-1 0,0 1 0,0-1 0,2 9 0,-1-12-9,0 1-1,0-1 1,0 0 0,0 0 0,0-1-1,0 1 1,0 0 0,0 0 0,1 0-1,-1-1 1,0 1 0,1-1-1,-1 1 1,0-1 0,1 1 0,-1-1-1,0 0 1,1 0 0,-1 0-1,1 0 1,-1 0 0,3 0 0,37-2 179,-37 2-151,40-10 173,-39 7-201,1 1 0,0 1 0,-1-1 0,1 1 0,0 0 0,0 0 0,0 1 0,0-1 0,0 1 0,0 1 1,11 1-1,-11 12 263,-4-5 82,10-17-173,-1-6-248,2-1-767,-1 0-1,14-23 0,-23 31 278,0 1 0,0-1-1,0 1 1,-1-1 0,0 0 0,0 0-1,-1 0 1,0 0 0,0-15-1,-1-5-8502</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1.105"/>
    </inkml:context>
    <inkml:brush xml:id="br0">
      <inkml:brushProperty name="width" value="0.025" units="cm"/>
      <inkml:brushProperty name="height" value="0.025" units="cm"/>
    </inkml:brush>
  </inkml:definitions>
  <inkml:trace contextRef="#ctx0" brushRef="#br0">0 39 19923,'0'0'11018,"57"-39"-22837</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1.586"/>
    </inkml:context>
    <inkml:brush xml:id="br0">
      <inkml:brushProperty name="width" value="0.025" units="cm"/>
      <inkml:brushProperty name="height" value="0.025" units="cm"/>
    </inkml:brush>
  </inkml:definitions>
  <inkml:trace contextRef="#ctx0" brushRef="#br0">82 88 14638,'0'-8'2044,"0"-34"882,0 5 3154,0 36-4718,0 15 127,-8 67 23,4-54-1342,0 54 0,5-80-165,-1 0 0,1 0 0,0 0-1,-1 0 1,1-1 0,0 1-1,0 0 1,-1 0 0,1 0 0,0-1-1,0 1 1,0 0 0,0-1-1,0 1 1,0-1 0,0 1 0,0-1-1,1 0 1,-1 1 0,0-1-1,0 0 1,0 0 0,0 0 0,0 0-1,1 0 1,-1 0 0,0 0-1,0 0 1,0 0 0,2-1 0,48-5 179,-42 5-194,-7 0 8,1 1 1,-1 0 0,0-1-1,0 1 1,1 0 0,-1 0-1,0 0 1,1 1 0,-1-1-1,0 1 1,0-1 0,1 1-1,-1 0 1,0-1 0,0 1-1,0 0 1,0 1 0,0-1-1,0 0 1,0 0 0,0 1-1,-1-1 1,1 1 0,-1 0-1,4 3 1,-4-3 56,-1 1-1,1-1 1,-1 0-1,1 1 1,-1-1-1,0 0 1,1 1-1,-1-1 1,-1 1-1,1-1 1,0 0-1,0 1 1,-1-1-1,0 0 1,1 1-1,-1-1 1,0 0-1,0 0 1,0 0-1,0 1 1,-1-1-1,1-1 1,0 1-1,-1 0 1,-3 3-1,0 1-10,-2-1-1,1 0 0,-1 0 1,1 0-1,-1-1 1,0 0-1,-1-1 0,1 1 1,-1-1-1,0-1 0,-12 4 1,16-5-39,0 0 1,1 0 0,-1 0-1,0-1 1,0 1 0,1-1-1,-1 0 1,0 0 0,0-1-1,0 1 1,1-1-1,-1 1 1,0-1 0,1 0-1,-1-1 1,0 1 0,1-1-1,0 1 1,-1-1 0,1 0-1,0 0 1,0-1-1,0 1 1,0 0 0,0-1-1,-3-4 1,5 6-163,1 0 0,-1 0 0,0 0-1,1 0 1,-1 0 0,1 0 0,-1-1 0,1 1 0,0 0 0,0 0-1,-1 0 1,1-1 0,0 1 0,0 0 0,0 0 0,0 0 0,0-1 0,0 1-1,1 0 1,-1 0 0,0-1 0,1 1 0,-1 0 0,1 0 0,-1 0-1,2-2 1,25-20-7489,-5 9-68</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1.928"/>
    </inkml:context>
    <inkml:brush xml:id="br0">
      <inkml:brushProperty name="width" value="0.025" units="cm"/>
      <inkml:brushProperty name="height" value="0.025" units="cm"/>
    </inkml:brush>
  </inkml:definitions>
  <inkml:trace contextRef="#ctx0" brushRef="#br0">23 73 14029,'0'0'13159,"8"1"-11995,1 0-835,2 0-129,-1 0-1,1-1 1,-1 0 0,20-3-1,-28 3-159,1-1 0,-1 1 0,0-1 0,0 1 0,0-1-1,0 0 1,0 0 0,0 1 0,0-2 0,0 1 0,-1 0 0,1 0-1,0-1 1,-1 1 0,1 0 0,-1-1 0,1 0 0,-1 1 0,1-1-1,-1 0 1,0 0 0,0 0 0,0 0 0,0 0 0,-1 0 0,1 0 0,0 0-1,-1 0 1,1 0 0,-1 0 0,0 0 0,0-4 0,0 5-2,0 0 1,0 0 0,0 0-1,-1 0 1,1 0 0,-1 0-1,1 0 1,0 0 0,-1 0-1,0 0 1,1 0 0,-1 0-1,1 0 1,-1 1 0,0-1-1,0 0 1,0 0 0,1 1-1,-1-1 1,0 0 0,0 1-1,0-1 1,0 1 0,0 0-1,0-1 1,0 1 0,0 0-1,0-1 1,0 1 0,0 0-1,0 0 1,0 0 0,0 0-1,0 0 1,-1 0 0,1 0-1,0 0 1,0 0 0,-1 1-1,-2-1-40,0 1-1,0-1 1,0 1-1,1 0 1,-1 0-1,0 1 1,0-1-1,1 1 1,-7 3-1,3 2-1,0-1 0,0 2 0,0-1 0,1 1 0,0 0 0,1 0 1,0 1-1,0-1 0,1 1 0,0 0 0,0 0 0,1 1 0,0-1 0,1 1 0,0 0 0,1 0 0,0-1 0,0 21 0,2-28-40,-1 0 0,1 0 0,0 0 0,0 0-1,1 1 1,-1-1 0,0 0 0,1-1 0,-1 1-1,1 0 1,-1 0 0,1-1 0,0 1-1,0-1 1,0 1 0,0-1 0,0 0 0,0 0-1,0 0 1,0 0 0,0 0 0,0 0 0,1-1-1,-1 1 1,0-1 0,1 1 0,-1-1 0,0 0-1,4 0 1,10 1-807,0 0 0,32-4-1,-44 2 616,7 0-902,-1-1-1,1 0 1,0-1-1,-1 0 0,0-1 1,18-9-1,16-11-6180</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2.428"/>
    </inkml:context>
    <inkml:brush xml:id="br0">
      <inkml:brushProperty name="width" value="0.025" units="cm"/>
      <inkml:brushProperty name="height" value="0.025" units="cm"/>
    </inkml:brush>
  </inkml:definitions>
  <inkml:trace contextRef="#ctx0" brushRef="#br0">74 1 10442,'0'0'10965,"-9"4"-8280,5-2-2423,0 1 0,0-1 0,0 1 0,1 0 1,-1 0-1,1 0 0,-1 0 0,1 0 0,0 1 0,1-1 0,-1 1 0,0 0 0,1 0 0,0 0 0,0 0 1,0 1-1,1-1 0,-1 0 0,1 1 0,-1 7 0,-2 31 360,2-1 1,2 0-1,7 66 1,1 27-204,21-214-360,-16 33-537,-11 32 359,2 1 1,0 0-1,0 0 1,1 0-1,0 1 1,14-23-1,-18 34 112,-1 1 1,0-1-1,1 1 0,-1-1 0,1 1 1,-1-1-1,1 1 0,-1 0 0,1-1 0,-1 1 1,1 0-1,-1-1 0,1 1 0,0 0 1,-1-1-1,1 1 0,0 0 0,-1 0 0,1 0 1,0 0-1,-1 0 0,1 0 0,0 0 0,-1 0 1,1 0-1,0 0 0,-1 0 0,1 0 1,-1 0-1,1 1 0,0-1 0,-1 0 0,1 0 1,-1 1-1,1-1 0,0 0 0,-1 1 1,1-1-1,0 1 0,20 24 91,-11-13-20,-6-8-38,0 0 0,0-1 0,1 0 0,-1 0 0,1 0 0,0 0 0,0-1 0,0 0 0,0 0-1,0 0 1,0-1 0,1 1 0,-1-1 0,1 0 0,-1-1 0,0 0 0,1 1 0,-1-2-1,8 0 1,7-3 96,-1 0-1,0-2 1,0 0-1,20-10 1,-23 9-73,0 1 0,1 0 1,-1 1-1,30-5 0,-43 10-9,0 0 0,0 0 0,0 1 0,0-1 0,0 1 0,0 0 0,0-1 0,-1 1 0,1 0 0,0 1 0,-1-1 0,1 0 0,0 1 0,-1 0 0,0-1 0,4 4 0,16 10-1153,8-10-4892,-25-8 1233,-2-7-2109</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2.771"/>
    </inkml:context>
    <inkml:brush xml:id="br0">
      <inkml:brushProperty name="width" value="0.025" units="cm"/>
      <inkml:brushProperty name="height" value="0.025" units="cm"/>
    </inkml:brush>
  </inkml:definitions>
  <inkml:trace contextRef="#ctx0" brushRef="#br0">0 0 16335,'0'0'6855,"52"27"-21012</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3.162"/>
    </inkml:context>
    <inkml:brush xml:id="br0">
      <inkml:brushProperty name="width" value="0.025" units="cm"/>
      <inkml:brushProperty name="height" value="0.025" units="cm"/>
    </inkml:brush>
  </inkml:definitions>
  <inkml:trace contextRef="#ctx0" brushRef="#br0">57 132 9257,'0'0'11541,"-9"9"-10361,8-7-1171,-4 2 162,1 0 1,0 1-1,0 0 1,1 0-1,-1 0 0,1 0 1,0 0-1,0 1 1,1-1-1,-1 1 1,1 0-1,1 0 1,-1 0-1,1 0 1,0 0-1,0 0 1,1 0-1,0 0 1,0 7-1,0-11-164,1-1 0,-1 1 0,0-1 0,1 1 0,-1-1 0,1 1 0,0-1 0,-1 0 0,1 1 0,0-1 0,0 0 0,0 0 0,0 0 0,0 1 0,0-1 0,0 0 0,0 0 0,1-1 0,-1 1-1,0 0 1,0 0 0,1 0 0,1 0 0,0 0 7,1 0-1,0 0 1,-1-1-1,1 1 1,0-1 0,0 0-1,-1 0 1,1 0-1,5-1 1,0-1 16,0 1 0,-1-2 0,1 1 1,0-1-1,-1-1 0,0 1 0,10-7 1,-3-1 422,0-1 1,-1 0-1,-1-1 1,0-1-1,-1 0 1,14-22-1,-19 26-226,0-1 0,-1 0 0,0 0-1,-1 0 1,0-1 0,-1 0 0,0 0 0,-1 0-1,-1-1 1,2-15 0,-4 27-228,0 1-1,0 0 1,0 0 0,1 0-1,-1-1 1,0 1 0,0 0-1,0 0 1,0-1-1,0 1 1,0 0 0,0 0-1,0 0 1,0-1 0,0 1-1,0 0 1,0 0 0,-1 0-1,1-1 1,0 1 0,0 0-1,0 0 1,0 0 0,0-1-1,0 1 1,0 0 0,0 0-1,-1 0 1,1 0 0,0-1-1,0 1 1,0 0 0,0 0-1,-1 0 1,1 0 0,0 0-1,0 0 1,0 0 0,-1-1-1,1 1 1,0 0-1,0 0 1,-1 0 0,-9 7 39,-7 15 127,7-6-29,2 1 0,0 0 0,-8 23 1,14-34-103,0 0 1,1 1-1,-1-1 1,1 1-1,0-1 1,1 1-1,0 0 1,0-1-1,0 1 1,1-1-1,0 1 1,3 12-1,-3-16-34,1 0 0,-1-1 0,1 1 0,0 0 0,-1-1 0,1 0 0,0 1 0,0-1 0,1 0 0,-1 0 0,0 0 0,1 0 0,-1-1 0,1 1 0,0-1 0,-1 1 0,1-1 0,0 0 0,0 0 0,0 0 0,0-1 0,0 1 0,0-1 0,0 1 0,0-1 0,0 0 0,6-1 0,-4 1 0,1-1 0,-1 1 0,0-1 0,1-1 0,-1 1 0,0-1 0,0 0 0,0 0 0,0 0 0,0-1 0,-1 1 0,1-1 0,-1-1 0,8-6 0,-5 2 0,0 0 0,-1 0 0,0-1 0,0 0 0,-1-1 0,7-18 0,-41 66 0,28-35 0,-1 1 0,0 0 0,1-1 0,-1 1 0,1 0 0,0 0 0,1 0 0,-1 0 0,1 0 0,-1 5 0,1-8 0,1 0 0,-1 1 0,1-1 0,-1 0 0,1 0 0,-1 0 0,1 0 0,0 0 0,-1 1 0,1-1 0,0-1 0,0 1 0,0 0 0,0 0 0,0 0 0,0 0 0,0 0 0,0-1 0,0 1 0,0-1 0,0 1 0,0-1 0,0 1 0,1-1 0,-1 1 0,0-1 0,0 0 0,1 0 0,-1 0 0,0 0 0,0 0 0,1 0 0,-1 0 0,2 0 0,19-1 0,1-1 0,-1-1 0,30-7 0,-30 5 0,1 1 0,43-3 0,-65 7-25,1 1 0,-1-1 0,0 1 0,0-1 0,0 1 0,0-1 0,0 1 0,0-1 0,0 1 0,0 0 0,0 0 0,0 0 0,-1-1 0,1 1 0,0 0 0,0 0 1,-1 0-1,1 0 0,0 0 0,-1 0 0,1 0 0,-1 0 0,0 1 0,1-1 0,-1 0 0,0 0 0,0 0 0,0 0 0,0 1 0,1-1 0,-2 0 0,1 0 0,0 0 0,0 1 0,0-1 0,-1 1 0,1-1-113,0 0 1,-1 0-1,1 0 0,0 0 1,0 0-1,0 0 0,0 0 1,0 0-1,0 0 0,0 0 1,0-1-1,1 1 0,-1 0 0,0 0 1,0 0-1,1 0 0,-1 0 1,1 0-1,-1 0 0,1-1 1,-1 1-1,1 0 0,-1 0 1,1-1-1,0 1 0,-1 0 1,1-1-1,0 1 0,0 0 0,-1-1 1,1 1-1,0-1 0,1 1 1,7-1-10722</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3.926"/>
    </inkml:context>
    <inkml:brush xml:id="br0">
      <inkml:brushProperty name="width" value="0.025" units="cm"/>
      <inkml:brushProperty name="height" value="0.025" units="cm"/>
    </inkml:brush>
  </inkml:definitions>
  <inkml:trace contextRef="#ctx0" brushRef="#br0">144 16 20243,'0'0'9150,"-10"-1"-7837,6 1-1174,-59 2 1112,60-2-1237,1 0 1,-1 1-1,0-1 1,0 1 0,0 0-1,1-1 1,-1 1-1,0 0 1,1 1-1,-1-1 1,1 0 0,-1 1-1,1-1 1,0 1-1,0 0 1,0 0-1,0 0 1,0 0-1,0 0 1,0 0 0,1 1-1,-3 3 1,4-6-127,29 2-337,-23-1 440,1 0 0,-1 0 0,0 1 1,0 0-1,0 1 0,0-1 0,0 1 0,0 0 0,-1 0 0,6 5 0,-10-7 9,1 0 0,-1 1-1,1-1 1,-1 0 0,0 1-1,0-1 1,0 1-1,0 0 1,0-1 0,0 1-1,0 0 1,0 0 0,-1-1-1,1 1 1,-1 0 0,1 0-1,-1 0 1,0 0-1,1 0 1,-1 0 0,0-1-1,0 1 1,-1 0 0,1 0-1,0 0 1,-1 0-1,1 0 1,-1 0 0,1-1-1,-1 1 1,0 0 0,0 0-1,0-1 1,0 1 0,0 0-1,0-1 1,-1 0-1,0 2 1,-5 6 92,-1-1-1,0 0 1,0 0 0,-1-1 0,1 0-1,-1-1 1,-1 0 0,0 0 0,1-1-1,-20 7 1,80-41-92,-15 6 0,4 0-149,-2-1-1,-1-2 1,-1-1-1,53-53 1,-104 117 624,9-24-448,0 0 0,0 0 0,2 1 1,-1-1-1,2 1 0,0 0 0,0 0 1,2 0-1,-1 27 0,2-40-32,1 0 0,-1 0 0,1 0-1,-1 0 1,1 0 0,0 0 0,-1 0 0,1 0 0,0 0 0,0-1 0,0 1-1,0 0 1,-1 0 0,1-1 0,0 1 0,0-1 0,0 1 0,0-1 0,0 1-1,1-1 1,-1 1 0,0-1 0,0 0 0,0 0 0,0 0 0,0 0 0,0 0-1,1 0 1,-1 0 0,0 0 0,0 0 0,0 0 0,0 0 0,0-1 0,0 1-1,0 0 1,2-1 0,1 0-178,1 0-1,-1 0 0,1-1 1,-1 1-1,1-1 1,-1 0-1,0 0 1,4-4-1,10-13-4327,-1-7-2648</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4.268"/>
    </inkml:context>
    <inkml:brush xml:id="br0">
      <inkml:brushProperty name="width" value="0.025" units="cm"/>
      <inkml:brushProperty name="height" value="0.025" units="cm"/>
    </inkml:brush>
  </inkml:definitions>
  <inkml:trace contextRef="#ctx0" brushRef="#br0">0 1 18033,'0'0'4228,"43"52"-4676,-9-36-2211,7-1-3170</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4.599"/>
    </inkml:context>
    <inkml:brush xml:id="br0">
      <inkml:brushProperty name="width" value="0.025" units="cm"/>
      <inkml:brushProperty name="height" value="0.025" units="cm"/>
    </inkml:brush>
  </inkml:definitions>
  <inkml:trace contextRef="#ctx0" brushRef="#br0">129 316 14350,'0'0'3801,"-11"1"-785,2 0-2194,-1 1 1,0 0 0,1 1 0,0 0-1,-18 8 1,25-10-676,-1 0 0,0 0 0,1 1 0,-1-1-1,1 1 1,0 0 0,-1-1 0,1 1 0,0 0 0,0 0 0,0 1-1,0-1 1,1 0 0,-1 1 0,0-1 0,1 1 0,0-1 0,0 1-1,-1 0 1,2-1 0,-1 1 0,0 0 0,0 0 0,1 0 0,0 0-1,0-1 1,-1 1 0,2 0 0,-1 4 0,1-5-145,0-1 0,0 1 0,0-1 0,1 0 0,-1 1 0,0-1 0,0 0 0,1 0 0,-1 0 0,1 0 0,-1 0 0,1 0 0,0 0 0,-1-1 0,1 1 0,0 0 0,-1-1 0,1 0 0,0 1 1,0-1-1,-1 0 0,1 0 0,0 0 0,0 0 0,3 0 0,50-4-7,-44 1 6,0 0 0,0 0 0,0-2 0,-1 1 0,1-1 0,-1-1 0,0 0 0,-1 0 0,1-1 0,-1 0 0,-1-1 0,1 0 0,-1 0 0,-1-1 0,1 1 0,-2-2 0,1 1 0,8-18-1,-8 14 40,0-1-1,-1 0 0,0 0 0,-2 0 0,1-1 0,-2 1 0,0-1 0,0 0 0,-2 0 0,0 0 1,0 0-1,-2 0 0,-3-28 0,4 41-37,-1-1 0,1 1 0,0 0 0,-1-1 0,0 1 0,1 0 0,-1-1 0,0 1 0,0 0 0,0 0 0,0 0 0,-1 0 0,1 0 0,-1 0 1,1 0-1,-1 0 0,0 1 0,1-1 0,-1 1 0,0-1 0,0 1 0,0-1 0,0 1 0,0 0 0,-1 0 0,1 0 0,0 1 0,0-1 0,-1 0 0,1 1 0,0-1 0,-1 1 0,1 0 0,-1 0 0,1 0 1,0 0-1,-1 0 0,1 0 0,0 1 0,-1-1 0,1 1 0,-3 1 0,-5 1 21,1 1 0,-1 1-1,1 0 1,0 0 0,1 0 0,-1 1 0,1 1 0,-10 9-1,4-2 216,0 0-1,-19 28 0,29-37-188,1 0 0,0 1 0,0 0 0,0-1 1,1 1-1,-1 0 0,2 0 0,-1 0 0,0 1 0,1-1 1,0 0-1,1 10 0,0-13-49,1-1 0,-1 0 0,1 1 0,0-1 0,0 0 0,0 0 0,0 0 0,0 0 0,1 0 0,-1 0 0,1 0 0,-1 0 0,1 0 0,0-1 0,-1 1 0,1-1 0,0 1 0,0-1 0,0 0 0,0 0 0,0 0 0,1 0 0,-1 0 0,4 1 0,66 15 0,-57-14 0,13 2-109,-9-2-164,0 0 1,0 1-1,27 10 0,-43-13 240,0 0 1,0 1-1,0-1 1,0 1 0,0-1-1,0 1 1,0 0-1,0 0 1,-1 0-1,1 1 1,-1-1-1,0 0 1,1 1-1,-1 0 1,0 0-1,-1-1 1,1 1-1,0 0 1,-1 0-1,0 0 1,1 1-1,-1-1 1,0 0-1,-1 0 1,2 7-1,-2-8-34,-1 33-197,-6-13-3398,3-12-3657</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5.530"/>
    </inkml:context>
    <inkml:brush xml:id="br0">
      <inkml:brushProperty name="width" value="0.025" units="cm"/>
      <inkml:brushProperty name="height" value="0.025" units="cm"/>
    </inkml:brush>
  </inkml:definitions>
  <inkml:trace contextRef="#ctx0" brushRef="#br0">221 218 2659,'0'0'11974,"0"-9"-7218,0 7-4558,1 0 0,-1 0-1,0-1 1,0 1 0,0 0 0,-1 0 0,1-1-1,0 1 1,-1 0 0,1 0 0,-1 0 0,0 0-1,0 0 1,0 0 0,0 0 0,0 0 0,0 0-1,-1 0 1,1 0 0,-1 1 0,1-1-1,-1 0 1,1 1 0,-1 0 0,0-1 0,0 1-1,0 0 1,0 0 0,0 0 0,0 0 0,0 0-1,0 0 1,0 1 0,0-1 0,-1 1 0,1-1-1,0 1 1,-4 0 0,-2 0-8,0 0 0,-1 0 0,1 1 1,-1 0-1,1 0 0,0 1 0,0 0 0,0 1 0,0 0 0,0 0 1,0 1-1,-10 6 0,14-8-153,0 1 1,1 0 0,-1-1-1,1 1 1,-1 1-1,1-1 1,0 0-1,1 1 1,-1-1 0,0 1-1,1 0 1,0 0-1,0 0 1,0 0-1,0 0 1,1 1 0,0-1-1,-1 0 1,2 1-1,-1-1 1,0 1-1,1-1 1,0 1 0,1 8-1,-1-12-26,1 1 0,0-1-1,0 0 1,0 1 0,0-1-1,0 0 1,0 1 0,0-1-1,1 0 1,-1 0 0,0 0-1,1 0 1,-1 0 0,1 0 0,-1-1-1,1 1 1,-1 0 0,1-1-1,-1 1 1,1-1 0,0 0-1,-1 1 1,1-1 0,0 0-1,-1 0 1,1 0 0,0 0 0,-1 0-1,3-1 1,53-5 688,-43 2-628,-1-1 0,-1 0 0,1-1 0,-1 0 0,0-1 0,0-1 0,-1 0 0,0 0 0,0-1 0,14-16 0,-12 11-15,-1 0 1,0-1-1,-2 0 1,0 0-1,0-1 1,-2-1-1,10-24 1,-4-13-57,-14 54 0,0 0 0,-1 1 0,1-1 0,0 0 0,0 0 0,0 0 0,0 0 0,-1 0 0,1 0 0,0 0 0,0 0 0,0 0 0,0 0 0,0 0 0,-1 0 0,1 0 0,0 0 0,0 0 0,0 0 0,0 0 0,0 0 0,-1-1 0,1 1 0,0 0 0,0 0 0,0 0 0,0 0 0,0 0 0,-1 0 0,1 0 0,0 0 0,0 0 0,0-1 0,0 1 0,0 0 0,0 0 0,0 0 0,0 0 0,0 0 0,0-1 0,0 1 0,-1 0 0,1 0 0,0 0 0,0 0 0,0 0 0,0-1 0,0 1 0,0 0 0,0 0 0,0 0 0,0 0 0,0-1 0,1 1 0,-1 0 0,0 0 0,0 0 0,0 0 0,-7 8 0,-5 14 0,0-1 0,2 2 0,0-1 0,1 1 0,2 1 0,0 0 0,2 0 0,0 0 0,-1 36 0,6-58 0,0 0 0,0 0 0,0 0 0,0 0 0,0 0 0,1 0 0,-1 1 0,1-1 0,-1 0 0,1 0 0,0 0 0,0 0 0,0-1 0,0 1 0,0 0 0,0 0 0,1 0 0,-1-1 0,0 1 0,1-1 0,0 1 0,-1-1 0,1 0 0,2 2 0,-1-2 0,1 1 0,0-1 0,0 0 0,-1 0 0,1 0 0,0-1 0,0 0 0,0 1 0,0-1 0,0-1 0,0 1 0,5-1 0,4-2 0,1 0 0,-1-1 0,0 0 0,0-1 0,0-1 0,19-11 0,-15 5 0,0-1 0,30-28 0,-40 34 0,-1 0 0,0 0 0,0-1 0,0 0 0,-1 0 0,0-1 0,-1 1 0,6-16 0,-12 20 0,-5 10 0,-8 9 0,11-10 0,0 1 0,1-1 0,0 1 0,0-1 0,0 1 0,0 0 0,1 0 0,0 0 0,0 0 0,1 1 0,-1-1 0,1 0 0,1 1 0,-1-1 0,2 11 0,-1-16 0,1 1 0,0-1 0,-1 1 0,1-1 0,0 0 0,0 0 0,0 1 0,0-1 0,0 0 0,0 0 0,0 0 0,1 0 0,-1 0 0,0-1 0,0 1 0,1 0 0,-1 0 0,1-1 0,-1 1 0,0-1 0,1 1 0,-1-1 0,1 0 0,-1 0 0,4 1 0,45 0 0,-44-2 0,7 0 0,0-1 0,-1-1 0,1 0 0,-1 0 0,0-1 0,0-1 0,0 0 0,-1-1 0,0 0 0,12-9 0,-17 12 0,-1-1 0,1 0 0,-1 0 0,0-1 0,0 1 0,0-1 0,0 0 0,-1 0 0,0-1 0,0 0 0,-1 1 0,1-1 0,-1 0 0,-1 0 0,1-1 0,-1 1 0,0-1 0,0 1 0,-1-1 0,1-10 0,-2 17 0,0-1 0,0 1 0,0-1 0,0 0 0,0 1 0,0-1 0,0 0 0,0 1 0,0-1 0,0 1 0,-1-1 0,1 0 0,0 1 0,0-1 0,-1 1 0,1-1 0,0 1 0,-1-1 0,1 1 0,-1-1 0,1 1 0,-1 0 0,1-1 0,-1 1 0,1-1 0,-1 1 0,1 0 0,-1 0 0,1-1 0,-1 1 0,0 0 0,0-1 0,-24 6 0,19-2 0,0 0 0,0 0 0,0 1 0,1-1 0,-9 9 0,7-5 0,1 1 0,1 0 0,-1 0 0,1 1 0,1 0 0,0 0 0,-5 15 0,7-22 0,2 1 0,-1-1 0,0 1 0,0 0 0,1-1 0,-1 1 0,1 0 0,0-1 0,0 1 0,0 0 0,0-1 0,0 1 0,1 0 0,-1 0 0,1-1 0,0 1 0,0-1 0,0 1 0,0-1 0,0 1 0,0-1 0,1 0 0,-1 1 0,1-1 0,0 0 0,-1 0 0,1 0 0,0 0 0,0 0 0,1-1 0,3 4 0,3-1-52,1 0 0,0-1 0,-1 0 0,1 0 0,1-1 0,-1 0 1,0-1-1,0 0 0,1-1 0,10 0 0,-7-5-3706,-6-9-4181</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35.893"/>
    </inkml:context>
    <inkml:brush xml:id="br0">
      <inkml:brushProperty name="width" value="0.025" units="cm"/>
      <inkml:brushProperty name="height" value="0.025" units="cm"/>
    </inkml:brush>
  </inkml:definitions>
  <inkml:trace contextRef="#ctx0" brushRef="#br0">60 40 15855,'0'0'11563,"-57"-38"-8072,55 36-1633,9 2-2306,6 5-2083,2-2-4900</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0.739"/>
    </inkml:context>
    <inkml:brush xml:id="br0">
      <inkml:brushProperty name="width" value="0.025" units="cm"/>
      <inkml:brushProperty name="height" value="0.025" units="cm"/>
    </inkml:brush>
  </inkml:definitions>
  <inkml:trace contextRef="#ctx0" brushRef="#br0">16 0 9513,'0'0'19400,"1"10"-18375,1 19-531,-1 1 0,-2 0 1,-1-1-1,-7 38 0,6-51-1021,1 1 0,0-1 0,1 20 0,2-36 153,0 0 1,0 0-1,-1 0 1,1 0-1,0-1 1,-1 1-1,1 0 1,0 0-1,-1-1 1,1 1-1,-1 0 1,1-1 0,0 1-1,-1 0 1,1-1-1,-1 1 1,1-1-1,-1 1 1,1-1-1,-1 0 1,1 1-1,-1-1 1,0 1-1,1-2 1,4-17-7234,1-7-5686</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1.094"/>
    </inkml:context>
    <inkml:brush xml:id="br0">
      <inkml:brushProperty name="width" value="0.025" units="cm"/>
      <inkml:brushProperty name="height" value="0.025" units="cm"/>
    </inkml:brush>
  </inkml:definitions>
  <inkml:trace contextRef="#ctx0" brushRef="#br0">0 23 11627,'0'0'18764,"9"-3"-17440,10-2-928,1 0 0,34-2 0,-46 6-508,-1 0 0,1 1 0,-1 0 1,1 0-1,-1 1 0,1 0 0,-1 0 0,1 1 0,-1 0 0,0 0 0,0 0 0,10 6 0,-16-8-171,-1 1 0,1-1 0,-1 0 0,1 1 0,-1-1 0,1 1 0,-1-1 0,0 1 0,1-1 0,-1 1 0,0-1 0,1 1 0,-1-1 0,0 1 0,1 0 0,-1-1 0,0 1 0,0-1 0,0 1 0,0 0 0,0-1 0,0 1 0,0 0 0,0-1 0,0 1 0,0 0 0,0-1 0,0 1 0,0-1 0,0 1 0,0 0 0,-1-1 0,1 1 0,0-1 0,-1 1 0,1-1 0,0 1 0,-1 0 0,1-1 0,0 0 0,-1 1-1,1-1 1,-1 1 0,1-1 0,-1 1 0,1-1 0,-1 0 0,1 1 0,-1-1 0,0 0 0,1 0 0,-1 1 0,1-1 0,-1 0 0,0 0 0,1 0 0,-1 0 0,0 0 0,0 0 0,-18 8-7041</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1.453"/>
    </inkml:context>
    <inkml:brush xml:id="br0">
      <inkml:brushProperty name="width" value="0.025" units="cm"/>
      <inkml:brushProperty name="height" value="0.025" units="cm"/>
    </inkml:brush>
  </inkml:definitions>
  <inkml:trace contextRef="#ctx0" brushRef="#br0">1 0 5221,'0'0'24823,"34"21"-24150,-14-21-481,0 0-160,-1 0-320,-2 0-1442,-4 0-2145,-3 2-2531</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1.811"/>
    </inkml:context>
    <inkml:brush xml:id="br0">
      <inkml:brushProperty name="width" value="0.025" units="cm"/>
      <inkml:brushProperty name="height" value="0.025" units="cm"/>
    </inkml:brush>
  </inkml:definitions>
  <inkml:trace contextRef="#ctx0" brushRef="#br0">1 13 7431,'0'0'24097,"5"2"-23349,7 0-736,-1 0 0,0-1 0,1 0 0,-1-1 0,1 0 1,-1-1-1,0 0 0,15-4 0,46-2-5721,-45 6 224,-9-1-1164,0-1-5779</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2.326"/>
    </inkml:context>
    <inkml:brush xml:id="br0">
      <inkml:brushProperty name="width" value="0.025" units="cm"/>
      <inkml:brushProperty name="height" value="0.025" units="cm"/>
    </inkml:brush>
  </inkml:definitions>
  <inkml:trace contextRef="#ctx0" brushRef="#br0">63 9 10762,'0'0'16117,"-9"10"-14980,-27 34-379,34-41-729,0 0 0,0 0 0,0 0 0,1 1 0,-1-1 0,1 0 1,0 0-1,0 1 0,0-1 0,0 1 0,1-1 0,-1 1 0,1-1 0,0 1 0,0-1 0,0 1 0,1-1 0,-1 1 1,1-1-1,1 5 0,-1-6-24,-1 0 1,1 0-1,0 0 1,0 0-1,1 0 0,-1 0 1,0-1-1,1 1 1,-1 0-1,1-1 1,-1 1-1,1-1 1,0 1-1,0-1 1,0 0-1,0 0 0,0 0 1,0 0-1,0 0 1,0 0-1,0 0 1,0-1-1,0 1 1,1-1-1,-1 1 0,4-1 1,-1-1 43,0 1 1,-1-1-1,1 0 0,0-1 0,0 1 1,-1-1-1,1 0 0,-1 0 1,0 0-1,0-1 0,1 1 0,-2-1 1,1 0-1,5-5 0,-1 1 142,-1-1-1,-1 1 0,1-1 0,-1 0 1,-1-1-1,6-9 0,-12 20-173,1 1-1,0-1 0,-1 0 0,1 0 1,0 1-1,1-1 0,-1 0 1,0 0-1,1 1 0,-1-1 0,1 0 1,-1 0-1,1 0 0,0 0 1,0 0-1,0 0 0,0 0 1,1 0-1,-1 0 0,0 0 0,1-1 1,0 1-1,-1 0 0,1-1 1,0 1-1,-1-1 0,1 0 1,0 0-1,0 0 0,0 0 0,0 0 1,0 0-1,1 0 0,-1 0 1,0-1-1,0 0 0,4 1 0,-1 0 5,0 0-1,1-1 0,0 0 0,-1 0 0,1 0 0,-1-1 0,1 1 0,-1-1 0,0-1 0,1 1 0,-1-1 0,0 0 0,6-3 0,-9 4-12,1-1 1,-1 1-1,0-1 1,0 0-1,-1 0 1,1 0-1,0 0 1,0 0-1,-1 0 1,1 0 0,-1 0-1,0-1 1,0 1-1,0 0 1,0-1-1,0 1 1,0-1-1,-1 0 1,1 1-1,-1-1 1,0 1-1,0-1 1,0 0-1,0 1 1,0-1-1,0 0 1,-1 1-1,1-1 1,-1 1-1,-1-4 1,1 5-15,1-1 1,-1 1-1,0-1 0,0 1 0,1-1 1,-1 1-1,0 0 0,-1 0 0,1-1 1,0 1-1,0 0 0,0 0 0,-1 0 1,1 0-1,-1 0 0,1 0 1,-1 1-1,1-1 0,-1 0 0,1 1 1,-1-1-1,1 1 0,-1 0 0,0-1 1,1 1-1,-4 0 0,13 4-5068,17 9 614,-5-9 1093,-1-1 1,1-1-1,37-1 1,-9-3 1308,-24-6 7514,-23 8-5181,-1 0-1,1 0 1,-1-1-1,1 1 1,-1 0-1,0 0 1,1-1-1,-1 1 1,1 0-1,-1-1 1,0 1-1,1 0 1,-1-1-1,0 1 1,1-1-1,-1 1 1,0 0-1,0-1 1,1 1 0,-1-1-1,0 1 1,0-1-1,0 1 1,0-1-1,0 1 1,1-1-1,-1 1 1,0-1-1,0 1 1,0-1-1,0 1 1,-1-1-1,1 1 1,0-1-1,0 1 1,0-1-1,0 1 1,0-1-1,-1 1 1,1-1-1,0 1 1,0-1-1,-1 1 1,1 0-1,0-1 1,-1 0 0,-1 0-46,1 0 0,-1 0 1,0 1-1,1-1 1,-1 0-1,0 0 1,0 1-1,0-1 0,1 1 1,-1 0-1,0 0 1,0-1-1,0 1 1,0 0-1,0 1 1,0-1-1,0 0 0,1 0 1,-4 2-1,1-2-170,0 1 0,0 1 0,0-1 0,0 0 0,0 1 0,1 0 0,-1 0 0,-3 2 0,3-1 12,0 0 0,0 1-1,1-1 1,0 1 0,-1-1 0,1 1 0,1 0-1,-1 0 1,0 1 0,1-1 0,0 0 0,0 1-1,0-1 1,1 1 0,-1 0 0,1 0 0,0-1 0,0 8-1,2-11-63,0 0-1,-1 0 1,1 0-1,0 0 1,0 0-1,0 0 1,0 0-1,0 0 0,0 0 1,0 0-1,0 0 1,0 0-1,0-1 1,0 1-1,1-1 1,-1 1-1,0-1 1,0 1-1,1-1 1,-1 0-1,0 1 1,1-1-1,-1 0 0,0 0 1,1 0-1,-1 0 1,0 0-1,1-1 1,-1 1-1,0 0 1,3-1-1,47-10 177,-45 8-183,1 0 0,-1 0 0,0-1 0,0 0 0,0 0 0,0-1 0,-1 1 0,1-1 0,-1-1 0,-1 1 0,1-1 0,-1 1 0,0-1 0,0-1 0,0 1 0,-1 0 0,0-1 0,-1 0 0,4-12 0,-6 19 0,0 0 0,0-1 0,1 1 0,-1 0 0,0 0 0,0-1 0,0 1 0,0 0 0,0 0 0,0 0 0,0-1 0,0 1 0,0 0 0,0 0 0,0-1 0,-1 1 0,1 0 0,0 0 0,0-1 0,0 1 0,0 0 0,0 0 0,0 0 0,0-1 0,-1 1 0,1 0 0,0 0 0,0 0 0,0 0 0,0-1 0,-1 1 0,1 0 0,0 0 0,0 0 0,0 0 0,-1 0 0,1 0 0,0 0 0,0 0 0,-1-1 0,1 1 0,0 0 0,0 0 0,-14 5 0,-9 13 0,2 13-5839,21-30 5654,-1-1 1,1 1-1,-1-1 1,1 1-1,0-1 0,0 1 1,-1-1-1,1 1 0,0 0 1,0-1-1,-1 1 0,1-1 1,0 1-1,0 0 0,0-1 1,0 1-1,0 0 0,0-1 1,0 1-1,0 0 0,0-1 1,0 1-1,0-1 0,1 1 1,-1 0-1,0-1 1,0 1-1,1-1 0,-1 1 1,0-1-1,1 1 0,-1-1 1,0 1-1,1-1 0,-1 1 1,1-1-1,-1 1 0,1-1 1,-1 0-1,1 1 0,-1-1 1,1 0-1,-1 1 0,1-1 1,0 0-1,-1 0 0,1 1 1,-1-1-1,1 0 1,0 0-1,-1 0 0,2 0 1,15 0-9175</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2.931"/>
    </inkml:context>
    <inkml:brush xml:id="br0">
      <inkml:brushProperty name="width" value="0.025" units="cm"/>
      <inkml:brushProperty name="height" value="0.025" units="cm"/>
    </inkml:brush>
  </inkml:definitions>
  <inkml:trace contextRef="#ctx0" brushRef="#br0">71 1 15951,'0'0'11889,"-2"11"-10496,-44 352 2024,41-310-3300,-3-4-117,-1 10 0,9-59 0,0 0 0,0 0 0,0 0 0,0 0 0,0 0 0,1 0 0,-1 0 0,0 0 0,0-1 0,0 1 0,0 0 0,0 0 0,0 0 0,0 0 0,0 0 0,1 0 0,-1 0 0,0 0 0,0 0 0,0 0 0,0 1 0,0-1 0,0 0 0,0 0 0,0 0 0,0 0 0,1 0 0,-1 0 0,0 0 0,0 0 0,0 0 0,12-36 0,0-12 0,9-71 0,-17 82 0,2 0 0,2 1 0,1 0 0,16-39 0,-23 71-120,1-1-1,-1 0 1,1 1-1,1 0 1,-1-1-1,0 1 1,1 1-1,0-1 1,0 0 0,0 1-1,6-4 1,-8 6 58,1-1 0,-1 1 0,0 0 0,1 0 0,-1 0 0,1 0 0,0 0 0,-1 0 1,1 1-1,0-1 0,-1 1 0,1 0 0,0-1 0,0 2 0,-1-1 0,1 0 0,0 0 1,-1 1-1,1-1 0,0 1 0,-1 0 0,1 0 0,3 2 0,-5-2 86,0-1 0,1 1 0,-1 0 0,0 0 0,0 0 0,0 1 0,0-1 0,0 0 0,0 0 0,0 0 0,0 1 0,0-1 0,-1 1 0,1-1 0,0 0 0,-1 1 0,1-1 0,-1 1 0,0 0 0,0-1 0,1 1 0,-1-1 0,0 1 0,0-1 0,0 1 0,-1-1 0,1 1 0,0-1 0,0 1 0,-1 0 0,1-1 0,-1 0 0,0 1 0,1-1 0,-1 1 0,0-1 0,0 0 0,-1 2 0,-1 2 183,0 0 1,-1 0-1,0 0 1,0-1-1,0 1 1,-1-1-1,1 0 0,-7 4 1,2-3-197,0 0-1,0-1 1,-1 0 0,1-1-1,-1 0 1,0 0 0,0-1-1,0-1 1,0 0 0,0 0-1,-14-1 1,23 0-96,1 1 0,0-1 0,-1 0 0,1 0 0,0 0 0,-1 0 1,1 0-1,0 0 0,-1 0 0,1 0 0,0 0 0,-1 0 0,1 0 0,0 0 0,-1 0 0,1 0 0,0 0 0,-1 0 0,1 0 0,0 0 1,-1 0-1,1 0 0,0-1 0,-1 1 0,1 0 0,0 0 0,0 0 0,-1-1 0,1 1 0,0 0 0,0 0 0,-1-1 0,1 1 0,0 0 1,0 0-1,0-1 0,0 1 0,-1 0 0,1-1 0,0 1 0,0 0 0,0-1 0,0 1 0,0 0 0,0-1 0,0 1 0,0 0 1,0-1-1,0 1 0,0 0 0,0-1 0,0 1 0,0 0 0,0-1 0,0 1 0,0 0 0,0-1 0,1 1 0,-1 0 0,0 0 0,0-1 1,1 1-1,16-16-9069,1 7 404</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3.319"/>
    </inkml:context>
    <inkml:brush xml:id="br0">
      <inkml:brushProperty name="width" value="0.025" units="cm"/>
      <inkml:brushProperty name="height" value="0.025" units="cm"/>
    </inkml:brush>
  </inkml:definitions>
  <inkml:trace contextRef="#ctx0" brushRef="#br0">159 31 18385,'0'0'2120,"-8"-2"154,7 2-2219,-5-1 197,1 0 1,0 0-1,0 0 1,-1 1 0,1 0-1,-1 0 1,1 0 0,0 1-1,0-1 1,-1 1-1,1 1 1,0-1 0,0 1-1,0 0 1,0 0 0,0 0-1,0 1 1,1-1-1,-1 1 1,-4 5 0,-19 25 1419,26-31-1604,1 0-1,0-1 0,0 1 1,1-1-1,-1 1 0,0 0 1,0 0-1,1-1 1,-1 1-1,1 0 0,0 0 1,-1 0-1,1 0 1,0 0-1,0-1 0,0 1 1,1 0-1,-1 0 0,0 0 1,1 0-1,0 2 1,1-2-50,-1-1 0,1 0 0,-1 0 0,1 0 0,0 0 0,0-1 0,-1 1 0,1 0 0,0-1 0,0 1 0,0-1 1,0 0-1,0 0 0,0 1 0,0-1 0,0 0 0,3-1 0,37-4 158,-35 3-186,0-1-1,0-1 0,0 1 0,-1-1 0,1 0 0,-1-1 0,0 1 0,0-1 0,-1 0 1,7-7-1,-8 7 13,-1 1 1,1 0 0,-1-1-1,1 0 1,-1 0 0,-1 0-1,1 0 1,-1 0-1,0-1 1,0 1 0,0-1-1,-1 1 1,0-1 0,1-6-1,-23 38 591,15-16-542,1 1 0,1 0 0,0 0 0,0 1 0,1-1 0,0 1 0,1-1 0,-1 25 0,3-35-212,1 1 0,-1-1-1,1 1 1,0-1 0,-1 1 0,1-1 0,0 1-1,0-1 1,0 1 0,0-1 0,0 0 0,0 0-1,0 0 1,1 0 0,-1 1 0,0-2 0,1 1-1,-1 0 1,0 0 0,1 0 0,-1-1 0,1 1-1,-1 0 1,1-1 0,0 0 0,-1 1 0,1-1-1,-1 0 1,1 0 0,0 0 0,-1 0 0,4 0-1,5 0-1744,0 0 0,0 0-1,0-1 1,13-2 0,5-7-8034</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3.708"/>
    </inkml:context>
    <inkml:brush xml:id="br0">
      <inkml:brushProperty name="width" value="0.025" units="cm"/>
      <inkml:brushProperty name="height" value="0.025" units="cm"/>
    </inkml:brush>
  </inkml:definitions>
  <inkml:trace contextRef="#ctx0" brushRef="#br0">81 1 12748,'0'0'12983,"-8"5"-11211,3-2-1467,1 0 0,-1 0-1,1 1 1,0 0-1,0 0 1,0 0 0,1 0-1,-1 0 1,1 1 0,0-1-1,0 1 1,1 0-1,-1 0 1,1 0 0,-2 7-1,-9 47 174,12-54-629,0-1 1,1 0-1,0 1 1,0-1-1,0 1 0,0-1 1,1 1-1,0-1 1,-1 0-1,2 1 1,1 5-1,-2-9-92,0 0 0,0 0 0,0 0 0,0 0 0,-1-1 0,2 1 0,-1 0-1,0 0 1,0-1 0,0 1 0,0-1 0,0 1 0,0-1 0,1 0 0,-1 1 0,0-1 0,0 0 0,1 0 0,1 0 0,-2 1-138,0-1 1,0-1-1,0 1 0,0 0 1,0 0-1,0 0 1,-1 0-1,1-1 1,0 1-1,0 0 1,0-1-1,0 1 1,0-1-1,-1 1 1,1-1-1,0 1 1,0-1-1,0-1 1,8-13-7398</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4.052"/>
    </inkml:context>
    <inkml:brush xml:id="br0">
      <inkml:brushProperty name="width" value="0.025" units="cm"/>
      <inkml:brushProperty name="height" value="0.025" units="cm"/>
    </inkml:brush>
  </inkml:definitions>
  <inkml:trace contextRef="#ctx0" brushRef="#br0">6 1 16303,'0'0'14254,"-6"20"-16208,15-5-1826,-2-1-2562,4-2-6822</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4.413"/>
    </inkml:context>
    <inkml:brush xml:id="br0">
      <inkml:brushProperty name="width" value="0.025" units="cm"/>
      <inkml:brushProperty name="height" value="0.025" units="cm"/>
    </inkml:brush>
  </inkml:definitions>
  <inkml:trace contextRef="#ctx0" brushRef="#br0">64 1 8456,'0'0'20510,"-8"1"-19512,6-2-999,0 1-1,0 0 0,0 0 1,0 0-1,0 0 0,0 0 1,0 0-1,0 1 0,0-1 1,0 1-1,0-1 1,0 1-1,0 0 0,1 0 1,-1 0-1,0 0 0,0 0 1,1 0-1,-1 0 0,1 1 1,-1-1-1,1 0 0,-1 1 1,1-1-1,0 1 0,0 0 1,0-1-1,0 1 0,0 0 1,0 0-1,0 0 0,0 0 1,1 0-1,-1 0 1,1 0-1,-1 0 0,1 0 1,0 0-1,0 0 0,0 0 1,0 2-1,0-2-52,1 0 0,-1 0 1,0 0-1,1 0 0,-1 0 0,1 0 0,0 0 1,-1 0-1,1-1 0,0 1 0,0 0 0,0 0 1,0-1-1,1 1 0,-1-1 0,0 1 0,1-1 1,-1 1-1,1-1 0,-1 0 0,1 0 0,0 0 1,-1 0-1,5 2 0,55 15-1903,-23-8 679,-35-9 1442,0 0 1,0 1 0,0-1 0,0 0 0,0 1 0,0 0 0,0 0-1,-1 0 1,5 3 0,-7 7 2273,-17 2-962,6-7-1287,0-1 0,0 0 0,0-1 0,-1 0 0,0-1 0,0 0 0,0-1 0,0-1 0,-18 3 0,29-5-260,1 0 0,0 0 0,-1 0 0,1-1 0,0 1 0,-1 0 0,1 0 0,0 0-1,-1 0 1,1 0 0,0 0 0,-1 0 0,1 0 0,0-1 0,0 1 0,-1 0 0,1 0 0,0-1 0,-1 1 0,1 0 0,0 0 0,0-1 0,0 1 0,-1 0-1,1 0 1,0-1 0,0 1 0,0 0 0,0-1 0,0 1 0,-1 0 0,1-1 0,0 1 0,0 0 0,0-1 0,0 1 0,0 0 0,0-1 0,0 1 0,0 0-1,0-1 1,0 1 0,1 0 0,-1-1 0,0 1 0,0 0 0,0-1 0,0 1 0,0 0 0,0 0 0,1-1 0,-1 1 0,0 0 0,0-1 0,1 1 0,-1 0-1,0 0 1,0 0 0,1-1 0,-1 1 0,18-19-6986,6 8 1003,7 0-1612</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4.773"/>
    </inkml:context>
    <inkml:brush xml:id="br0">
      <inkml:brushProperty name="width" value="0.025" units="cm"/>
      <inkml:brushProperty name="height" value="0.025" units="cm"/>
    </inkml:brush>
  </inkml:definitions>
  <inkml:trace contextRef="#ctx0" brushRef="#br0">156 290 2242,'0'0'21578,"-12"-1"-19827,4 1-1511,0 0 0,0 0 0,-1 1 0,1 1 0,0-1 0,0 1 0,0 0 0,0 1 0,-8 4 0,13-6-141,-1 1-1,1 0 1,-1 0 0,1 0 0,0 0 0,0 1 0,0-1 0,0 1 0,1 0 0,-1-1 0,1 1 0,-1 1 0,1-1 0,0 0 0,0 0 0,1 1 0,-1-1 0,1 1 0,0 0 0,-1-1 0,2 1 0,-1 0-1,0 0 1,1-1 0,-1 1 0,1 4 0,1-6-125,0 0 0,-1-1 0,1 1 0,0 0 0,0-1 0,0 1 0,0-1 0,0 1 0,0-1 0,1 0 0,-1 1 1,0-1-1,1 0 0,-1 0 0,1 0 0,-1 0 0,1 0 0,0 0 0,-1 0 0,1-1 0,0 1 0,-1-1 0,1 1 0,0-1 0,0 0 0,0 1 0,-1-1 0,1 0 0,0 0 0,0 0 0,2-1 0,4 1-396,0 0 0,0 0 0,-1 0 0,1-1 0,0-1 0,11-3 0,-9 0 168,-1 0 0,0-1 0,-1 0 0,1 0 0,-1-1 0,0-1-1,-1 1 1,0-1 0,0 0 0,-1 0 0,0-1 0,0 0 0,7-16-1,-4 6 371,0 0-1,-2-1 0,0 0 0,-1 0 0,6-40 1,-11 50 65,0 1 1,0-1 0,-1 0-1,-1 1 1,1-1 0,-2 1-1,1-1 1,-5-12 0,5 20-111,0 0 0,0 0 1,0-1-1,0 1 1,0 0-1,-1 0 1,1 0-1,-1 0 0,1 1 1,-1-1-1,0 0 1,0 1-1,1-1 0,-1 1 1,0-1-1,-1 1 1,1 0-1,0 0 1,0 0-1,0 0 0,-1 0 1,1 1-1,-1-1 1,1 1-1,0-1 0,-1 1 1,1 0-1,-1 0 1,1 0-1,-1 0 1,1 0-1,0 1 0,-1-1 1,1 1-1,-1 0 1,1-1-1,0 1 0,-3 1 1,1 0 15,0 0 0,0 0 0,0 0 1,1 1-1,-1-1 0,1 1 0,-1 0 0,1 0 0,0 0 1,0 1-1,0-1 0,0 1 0,1-1 0,0 1 0,-1 0 1,1 0-1,1 0 0,-1 0 0,0 0 0,1 0 0,-1 7 1,-2 7 111,1 0 1,1 0 0,0 34 0,2-49-204,1 0-1,0 0 1,-1 0-1,1 0 1,0 0-1,0 0 1,0 0-1,1 0 1,-1-1-1,1 1 1,0-1-1,-1 1 0,1-1 1,0 1-1,0-1 1,1 0-1,-1 0 1,0 0-1,1 0 1,-1-1-1,1 1 1,2 1-1,12 6-463,0-1 0,29 10-1,0 0-1860,-24 0 810,-21-16 1705,1-1-1,-1 1 1,0 0 0,0 0 0,0 0 0,-1 0 0,1 0 0,0 0 0,-1 0 0,1 0 0,-1 1 0,0-1-1,1 0 1,-1 0 0,0 2 0,-1-2-212,1-1 1,0 1-1,-1-1 0,1 1 0,0-1 1,-1 1-1,0-1 0,1 1 0,-1-1 1,0 0-1,0 1 0,0-1 0,0 0 0,0 0 1,0 1-1,0-1 0,0 0 0,0 0 1,-1 0-1,0 0 0,-26 6-7743</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5.133"/>
    </inkml:context>
    <inkml:brush xml:id="br0">
      <inkml:brushProperty name="width" value="0.025" units="cm"/>
      <inkml:brushProperty name="height" value="0.025" units="cm"/>
    </inkml:brush>
  </inkml:definitions>
  <inkml:trace contextRef="#ctx0" brushRef="#br0">64 83 15951,'0'0'7105,"9"-1"-4398,-6 1-2463,7-1 242,-1 0-1,0-1 1,0 0 0,11-3-1,-19 4-402,0 1 0,1 0 0,-1 0 0,0-1 0,0 1 0,1-1 0,-1 1 0,0-1 0,0 0-1,0 1 1,0-1 0,0 0 0,0 0 0,0 0 0,0 1 0,0-1 0,0 0 0,0-1 0,-1 1 0,1 0-1,0 0 1,-1 0 0,1 0 0,-1 0 0,1-1 0,-1 1 0,1 0 0,-1 0 0,0-1 0,0 1 0,0 0-1,0-1 1,0 1 0,0 0 0,0 0 0,0-1 0,0 1 0,-1 0 0,1-1 0,0 1 0,-1 0 0,1 0-1,-1 0 1,1-1 0,-2 0 0,0 0-66,0 0 0,0 0 0,0 0 0,0 0 0,0 1 0,0-1 0,-1 1 0,1-1-1,0 1 1,-1 0 0,1 0 0,-1 0 0,0 0 0,1 1 0,-1-1 0,0 1 0,1-1 0,-1 1 0,0 0 0,1 0 0,-1 0-1,0 0 1,1 1 0,-4 0 0,2-1-10,-1 1-1,1 0 0,0 0 1,-1 0-1,1 1 0,0-1 0,0 1 1,0 0-1,0 0 0,0 1 1,0-1-1,1 1 0,-1 0 1,-3 3-1,4-2-6,0 0 1,0 1-1,1-1 0,-1 1 1,1 0-1,0 0 0,0 0 1,1 0-1,-1 0 0,1 0 1,-1 7-1,2-10-1,0 0 1,0 0-1,0 0 1,0-1-1,1 1 0,-1 0 1,0 0-1,1 0 1,0 0-1,-1-1 1,1 1-1,0 0 0,0 0 1,0-1-1,0 1 1,0-1-1,0 1 0,0-1 1,1 1-1,-1-1 1,0 0-1,1 1 0,-1-1 1,1 0-1,-1 0 1,1 0-1,0 0 1,0-1-1,-1 1 0,1 0 1,0-1-1,0 1 1,3 0-1,9 0-151,0 0 0,0 0 1,0-1-1,-1-1 0,1 0 0,0-1 1,-1-1-1,1 0 0,-1-1 0,0 0 1,0-1-1,21-11 0,18-4-443,-18 13 1061,-33 7-428,0 0 0,-1 1 0,1-1 1,0 0-1,0 0 0,0 0 0,-1 1 1,1-1-1,0 0 0,-1 1 0,1-1 1,0 1-1,-1-1 0,1 1 0,0-1 0,-1 1 1,1-1-1,-1 1 0,1 0 0,-1-1 1,1 1-1,0 1 0,0 3 100,0 0-1,0 0 1,-1 0 0,0 0-1,0 0 1,0 0 0,0 0-1,-3 10 1,3-14-138,1-1 0,-1 1 0,0 0 0,1-1 0,0 1 0,-1 0 0,1-1 0,-1 1 0,1 0 0,0-1 0,-1 1 0,1-1 0,0 1 0,0-1 0,-1 0 0,1 1 0,0-1 0,0 0 0,0 1 0,0-1 0,-1 0 0,1 0 0,0 0 0,0 0 0,0 0 0,0 0 0,0 0 0,0 0 0,-1 0 0,1 0 0,1-1 0,34-1 0,90-9 0,-125 11-28,-1 0 1,0 0-1,0 0 1,1 0-1,-1 0 1,0 0-1,1 0 1,-1 0-1,0 0 1,0 0-1,1 0 1,-1 0-1,0 0 1,0 0-1,1 0 1,-1 1-1,0-1 0,0 0 1,1 0-1,-1 0 1,0 0-1,0 0 1,0 1-1,1-1 1,-1 0-1,0 0 1,0 1-1,0-1 1,0 0-1,1 0 1,-1 0-1,0 1 0,0-1 1,0 0-1,0 0 1,0 1-1,0-1 1,0 0-1,0 1 1,0-1-1,0 0 1,0 0-1,0 1 1,0-1-1,0 0 1,0 0-1,0 1 1,2 6-3200,2-6-3660</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5.834"/>
    </inkml:context>
    <inkml:brush xml:id="br0">
      <inkml:brushProperty name="width" value="0.025" units="cm"/>
      <inkml:brushProperty name="height" value="0.025" units="cm"/>
    </inkml:brush>
  </inkml:definitions>
  <inkml:trace contextRef="#ctx0" brushRef="#br0">0 69 12684,'0'0'7751,"4"-9"-4921,-4 6-2633,1 0 1,0-1-1,1 1 1,-1 0-1,0 1 1,1-1-1,0 0 1,0 0-1,0 1 1,0-1-1,0 1 1,0-1-1,1 1 1,-1 0-1,1 0 1,-1 0 0,1 0-1,0 1 1,0-1-1,0 1 1,0-1-1,0 1 1,0 0-1,0 0 1,0 1-1,0-1 1,6 0-1,-5 1-156,1-1 0,0 1 0,-1 0 0,1 0 0,-1 0-1,1 1 1,-1 0 0,1 0 0,-1 0 0,1 0 0,-1 1-1,0-1 1,0 1 0,0 0 0,0 1 0,0-1 0,0 1 0,0 0-1,-1-1 1,1 2 0,-1-1 0,0 0 0,0 1 0,0-1 0,0 1-1,-1 0 1,0 0 0,0 0 0,0 0 0,0 0 0,0 1 0,-1-1-1,0 0 1,0 1 0,0-1 0,0 1 0,-1-1 0,1 1 0,-1 0-1,-1-1 1,1 1 0,0-1 0,-1 1 0,0-1 0,0 1 0,-1-1-1,1 0 1,-3 6 0,-2 0 28,0 0 0,0 0 0,-1-1 0,-1 0 0,1 0 0,-1 0 0,-10 7 0,-67 48 1143,77-58-1049,-2 6-125,21-6-23,34-7-22,-32 1 4,40 0-151,-17 2-543,0-2-1,0-2 1,0-1 0,52-12-1,-75 9-3754,-9 0-2253</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6.166"/>
    </inkml:context>
    <inkml:brush xml:id="br0">
      <inkml:brushProperty name="width" value="0.025" units="cm"/>
      <inkml:brushProperty name="height" value="0.025" units="cm"/>
    </inkml:brush>
  </inkml:definitions>
  <inkml:trace contextRef="#ctx0" brushRef="#br0">0 42 18481,'0'0'11115,"76"-23"-10987,-36 14-128,0 4-673,0 1-2145,-6 4-1474,-4 0-2787</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6.527"/>
    </inkml:context>
    <inkml:brush xml:id="br0">
      <inkml:brushProperty name="width" value="0.025" units="cm"/>
      <inkml:brushProperty name="height" value="0.025" units="cm"/>
    </inkml:brush>
  </inkml:definitions>
  <inkml:trace contextRef="#ctx0" brushRef="#br0">1 100 15407,'0'0'7351,"8"3"-6113,-4-1-1108,0 0 0,0 0 0,0-1 0,0 1 1,1-1-1,-1 0 0,0 0 0,1-1 0,-1 1 0,0-1 0,1 0 0,-1 0 0,1 0 0,-1-1 1,0 0-1,1 1 0,-1-2 0,0 1 0,0 0 0,1-1 0,-1 0 0,0 0 0,-1 0 1,1 0-1,0-1 0,-1 1 0,1-1 0,-1 0 0,0 0 0,0 0 0,0-1 0,0 1 0,0-1 1,3-7-1,-5 10-83,0 0 0,0-1 0,0 1 0,-1-1 0,1 0 0,0 1 0,-1-1 0,1 0 0,-1 1 0,0-1 0,0 0 0,1 1 0,-1-1 0,0 0 0,0 1 0,-1-1 0,1 0 0,0 1 0,0-1 0,-1 0 1,1 1-1,-1-1 0,0 0 0,1 1 0,-1-1 0,0 1 0,0-1 0,0 1 0,0 0 0,0-1 0,0 1 0,0 0 0,-1 0 0,1 0 0,-3-2 0,2 2-38,0 0 0,0 1-1,0-1 1,0 1 0,0-1 0,0 1 0,-1 0-1,1 0 1,0 0 0,0 0 0,0 0 0,0 0-1,0 1 1,0-1 0,-1 1 0,1-1 0,0 1-1,0 0 1,1 0 0,-1 0 0,0 0 0,0 0-1,0 0 1,0 1 0,1-1 0,-1 0 0,1 1-1,-2 2 1,-2 0 31,0 1 1,1 0-1,0 1 0,0-1 0,0 1 0,1-1 1,0 1-1,0 0 0,0 1 0,1-1 0,0 0 1,0 1-1,0-1 0,1 1 0,0 0 0,0 7 1,2-13-25,0 0 1,-1 0 0,1 0 0,0 0 0,0 0 0,0 0 0,0 0-1,0-1 1,0 1 0,0 0 0,0-1 0,0 1 0,0-1 0,1 1 0,-1-1-1,0 1 1,0-1 0,0 0 0,1 0 0,-1 1 0,0-1 0,0 0-1,1 0 1,-1 0 0,0 0 0,2-1 0,39-1 232,-30-1-212,0 0 0,-1-1-1,23-9 1,-28 9-38,1 1 0,1 0 0,-1 0 0,0 0 0,1 1 0,-1 0 0,1 1 0,0 0 0,-1 0 0,1 1 0,0-1 0,14 3 0,-21-1-5,0-1 0,0 1 1,0 0-1,0 0 1,-1 0-1,1 0 0,0-1 1,-1 1-1,1 0 1,0 1-1,-1-1 0,1 0 1,-1 0-1,0 0 0,1 0 1,-1 0-1,0 0 1,0 1-1,1-1 0,-1 0 1,0 0-1,0 2 1,0 35 218,0-24-41,0-12-163,0 0 0,0 0 1,0 0-1,0 1 0,0-1 0,1 0 1,-1 0-1,1-1 0,-1 1 0,1 0 1,0 0-1,-1 0 0,1 0 1,0 0-1,0-1 0,1 1 0,-1 0 1,0-1-1,1 1 0,-1-1 0,0 1 1,1-1-1,0 0 0,-1 0 0,1 0 1,0 0-1,0 0 0,-1 0 0,1 0 1,0 0-1,0-1 0,0 1 0,0-1 1,0 1-1,0-1 0,0 0 1,0 0-1,0 0 0,0 0 0,0 0 1,0 0-1,0-1 0,0 1 0,0-1 1,0 1-1,0-1 0,3-1 0,3-1-588,0 0 0,-1 0-1,1-1 1,11-8 0,19-20-7790,-22 11 1424</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7.023"/>
    </inkml:context>
    <inkml:brush xml:id="br0">
      <inkml:brushProperty name="width" value="0.025" units="cm"/>
      <inkml:brushProperty name="height" value="0.025" units="cm"/>
    </inkml:brush>
  </inkml:definitions>
  <inkml:trace contextRef="#ctx0" brushRef="#br0">37 1 19026,'0'0'2957,"-4"9"214,-4 18-1907,1 1-1,1 0 1,1 0-1,2 0 1,0 38-1,3-59-1281,-1 4 33,1 0 1,1 0-1,0 0 0,0 0 1,1 0-1,4 13 0,-5-22-22,-1 0-1,1-1 1,0 1-1,0 0 1,0 0-1,0-1 1,1 1-1,-1-1 1,0 1-1,1-1 1,-1 1-1,1-1 1,-1 0-1,1 0 1,0 0-1,3 2 1,-2-3-34,-1 1 0,1 0 0,0-1 0,0 0 0,0 1 0,0-1 1,0 0-1,0-1 0,0 1 0,0 0 0,0-1 0,0 0 0,0 0 1,4-1-1,-6 1 31,3-1-65,1 0 1,0 1-1,0-1 1,-1 1-1,1 0 1,0 0-1,10 0 1,-14 2 80,1-1 1,-1 1-1,0-1 0,0 1 1,0 0-1,0-1 0,0 1 1,0 0-1,0 0 0,0 0 1,0 0-1,0 0 0,0 0 1,0 0-1,-1 0 1,1 0-1,0 0 0,-1 0 1,1 1-1,-1-1 0,0 0 1,1 0-1,-1 1 0,0-1 1,1 0-1,-1 0 0,0 1 1,0-1-1,0 0 1,0 1-1,-1-1 0,1 0 1,-1 2-1,1 21 209,0-4 334,12-45-240,0-22-309,-11 39 0,0 0 0,1 0 0,0-1 0,0 1 0,1 0 0,0 1 0,1-1 0,0 0 0,0 1 0,0 0 0,6-7 0,-8 12-161,0 1 0,-1 0-1,1 0 1,0 0 0,-1 0 0,1 1 0,0-1 0,0 0-1,0 1 1,0-1 0,0 1 0,0 0 0,2 0-1,44 6-8313,-14 0 1718</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7.366"/>
    </inkml:context>
    <inkml:brush xml:id="br0">
      <inkml:brushProperty name="width" value="0.025" units="cm"/>
      <inkml:brushProperty name="height" value="0.025" units="cm"/>
    </inkml:brush>
  </inkml:definitions>
  <inkml:trace contextRef="#ctx0" brushRef="#br0">0 9 11851,'0'0'17233,"57"-8"-17137,-22 8-64,0 4-929,1 9-1666,0 0-1312,-1 6-3941</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7.740"/>
    </inkml:context>
    <inkml:brush xml:id="br0">
      <inkml:brushProperty name="width" value="0.025" units="cm"/>
      <inkml:brushProperty name="height" value="0.025" units="cm"/>
    </inkml:brush>
  </inkml:definitions>
  <inkml:trace contextRef="#ctx0" brushRef="#br0">85 11 17360,'0'0'4986,"-10"2"-2920,7-1-1912,-1-1 0,1 1 0,0-1 0,-1 1 0,1 0 0,0 0 0,0 0-1,0 1 1,0-1 0,0 1 0,0 0 0,0 0 0,0 0 0,0 0-1,1 0 1,-1 0 0,1 1 0,0-1 0,0 1 0,0 0 0,0 0 0,0 0-1,0 0 1,1 0 0,0 0 0,-1 0 0,1 0 0,0 0 0,0 1 0,1-1-1,-1 0 1,1 1 0,0 6 0,0-10-148,0 1 0,0 0 1,0-1-1,0 1 0,0-1 0,0 1 1,0 0-1,1-1 0,-1 1 0,0-1 0,0 1 1,1-1-1,-1 1 0,0-1 0,1 1 0,-1-1 1,1 1-1,-1-1 0,0 1 0,1-1 1,-1 0-1,1 1 0,-1-1 0,1 0 0,-1 1 1,1-1-1,0 0 0,-1 0 0,1 1 0,0-1 1,26 0 208,-21-1-124,-1 0-1,1-1 0,0 1 1,-1-1-1,0-1 1,10-4-1,-1-6-18,0 0-1,21-28 1,-16 18-581,-18 22 104,-11 29-225,5-19 680,0 1 1,1 1-1,0-1 1,0 1 0,-2 12-1,6-22-144,-1 1-1,1-1 1,0 1 0,0 0-1,-1-1 1,1 1 0,0-1-1,0 1 1,0-1 0,0 1-1,1-1 1,-1 1 0,0-1-1,1 1 1,-1-1 0,1 1-1,-1-1 1,1 1 0,0-1-1,0 0 1,-1 1 0,1-1 0,0 0-1,0 0 1,0 0 0,1 0-1,-1 1 1,0-2 0,0 1-1,0 0 1,1 0 0,-1 0-1,1 0 1,-1-1 0,0 1-1,1-1 1,-1 1 0,1-1-1,-1 0 1,1 1 0,-1-1-1,1 0 1,0 0 0,-1 0-1,2 0 1,2 0-620,0 0-1,0-1 1,0 1-1,0-1 1,-1 0-1,1 0 1,0 0-1,-1-1 1,1 0 0,6-3-1,22-23-7724,-11 2-583</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8.084"/>
    </inkml:context>
    <inkml:brush xml:id="br0">
      <inkml:brushProperty name="width" value="0.025" units="cm"/>
      <inkml:brushProperty name="height" value="0.025" units="cm"/>
    </inkml:brush>
  </inkml:definitions>
  <inkml:trace contextRef="#ctx0" brushRef="#br0">70 1 13132,'0'0'3262,"-4"10"-246,-14 67 2426,-14 126-1,22-127-4793,5 2-327,5-78-336,0 1 1,0-1 0,0 0-1,0 0 1,0 1 0,1-1 0,-1 0-1,0 0 1,0 1 0,0-1-1,1 0 1,-1 0 0,0 0 0,0 0-1,0 1 1,1-1 0,-1 0 0,0 0-1,0 0 1,1 0 0,-1 0-1,0 0 1,0 1 0,1-1 0,-1 0-1,0 0 1,1 0 0,-1 0-1,0 0 1,0 0 0,1 0 0,-1 0-1,0 0 1,0 0 0,1 0-1,-1-1 1,0 1 0,1 0 0,-1 0-1,0 0 1,0 0 0,1 0 0,-1 0-1,0-1 1,0 1 0,0 0-1,1 0 1,-1 0 0,0-1 0,0 1-1,14-9-2358,-6-8-1866,0-2-2193</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48.471"/>
    </inkml:context>
    <inkml:brush xml:id="br0">
      <inkml:brushProperty name="width" value="0.025" units="cm"/>
      <inkml:brushProperty name="height" value="0.025" units="cm"/>
    </inkml:brush>
  </inkml:definitions>
  <inkml:trace contextRef="#ctx0" brushRef="#br0">9 99 21204,'0'0'11216,"-3"4"-10912,2-3-302,1-1 0,-1 1-1,1 0 1,-1-1 0,1 1 0,0-1-1,-1 1 1,1 0 0,-1 0-1,1-1 1,0 1 0,0 0 0,0-1-1,-1 1 1,1 0 0,0 0-1,0-1 1,0 1 0,0 0-1,0 0 1,0-1 0,0 1 0,0 0-1,1 1 1,15-1 9,-11-2-13,1-1 1,-1 0 0,0 0-1,1-1 1,-1 0 0,0 0-1,7-6 1,-7 5 1,0 0 0,0 0 0,-1-1 0,0 0 0,1 0 0,-2 0 0,1-1 0,-1 1 0,0-1 0,0 0 0,0 0 0,-1 0 0,0 0 0,3-10 0,-5 15 0,0 1 0,0 0 0,0 0 0,0-1 0,0 1 0,0 0 0,0 0 0,0-1 0,0 1 0,0 0 0,0-1 0,0 1 0,0 0 0,0 0 0,0-1 0,0 1 0,-1 0 0,1 0 0,0-1 0,0 1 0,0 0 0,0 0 0,0 0 0,-1-1 0,1 1 0,0 0 0,0 0 0,0 0 0,-1 0 0,1-1 0,0 1 0,0 0 0,0 0 0,-1 0 0,1 0 0,0 0 0,0 0 0,-1 0 0,1-1 0,-1 1 0,-13 5 0,-11 12 0,15-5 0,1 0 0,0 1 0,0-1 0,-8 19 0,15-26 0,-1 0 0,1 0 0,0 0 0,0 0 0,1 1 0,-1-1 0,1 0 0,1 1 0,-1-1 0,1 1 0,0-1 0,0 1 0,0-1 0,1 1 0,1 8 0,0-13 0,-1 1 0,0 0 0,0-1 0,1 1 0,-1-1 0,1 0 0,-1 1 0,1-1 0,0 0 0,-1 0 0,1 0 0,0 0 0,0 0 0,-1-1 0,1 1 0,0 0 0,0-1 0,0 1 0,0-1 0,0 0 0,0 0 0,0 0 0,0 0 0,0 0 0,0 0 0,3-1 0,5 0 0,0 0 0,-1 0 0,1-1 0,10-4 0,55-32-23,-61 30 11,0 0 1,0 1 0,1 0-1,20-5 1,-35 11 11,1 1 0,-1 0 0,0 0 0,1 0-1,-1 0 1,0 0 0,1 0 0,-1 0 0,0 0 0,1 0 0,-1 0 0,1 0 0,-1 0 0,0 0-1,1 0 1,-1 0 0,0 0 0,1 0 0,-1 0 0,0 0 0,0 1 0,1-1 0,-1 0 0,0 0-1,1 0 1,-1 1 0,0-1 0,0 0 0,1 0 0,-1 1 0,0-1 0,0 0 0,1 0 0,-1 1-1,0 0 1,0 15 21,-16 25 34,12-31-47,5-10-8,-1 1 0,0-1 0,0 0 0,0 1 0,0-1 0,1 0 0,-1 1 0,0-1 0,0 0 0,1 0 0,-1 1 0,0-1 0,0 0 0,1 0 0,-1 1 0,0-1 0,1 0 0,-1 0 0,0 0 0,1 0 0,-1 1 0,1-1 0,-1 0 0,0 0 0,1 0 0,-1 0 0,0 0 0,1 0 0,-1 0 0,1 0 0,-1 0 0,0 0 0,1 0 0,-1 0 0,0 0 0,1-1 0,-1 1 0,0 0 0,1 0 0,-1 0 0,0 0 0,1-1 0,0 1 0,17-5 0,-16 4 0,13-5-16,-1 1 0,2 0 0,-1 1 0,1 0 0,-1 2 0,23-2 0,-37 4-30,-1 0-1,1 0 1,-1 0 0,1 1 0,-1-1-1,1 0 1,-1 0 0,1 1 0,-1-1-1,1 0 1,-1 0 0,0 1 0,1-1-1,-1 1 1,0-1 0,1 0 0,-1 1-1,0-1 1,1 1 0,-1-1 0,0 1-1,0-1 1,1 1 0,-1-1-1,0 1 1,0-1 0,0 1 0,0-1-1,0 1 1,0-1 0,0 1 0,0-1-1,0 1 1,0-1 0,0 1 0,0-1-1,0 2 1,-3 10-2901,-2-4-6137</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0.171"/>
    </inkml:context>
    <inkml:brush xml:id="br0">
      <inkml:brushProperty name="width" value="0.025" units="cm"/>
      <inkml:brushProperty name="height" value="0.025" units="cm"/>
    </inkml:brush>
  </inkml:definitions>
  <inkml:trace contextRef="#ctx0" brushRef="#br0">194 185 8584,'0'0'9983,"-4"-6"-8835,2 3-978,0 0 0,-1 0 1,1 0-1,0 0 1,-1 1-1,0-1 0,0 1 1,0-1-1,0 1 0,0 0 1,0 0-1,0 1 0,-1-1 1,1 1-1,-1-1 1,1 1-1,-1 0 0,1 0 1,-1 1-1,0-1 0,1 1 1,-1 0-1,0 0 1,0 0-1,1 0 0,-1 1 1,0-1-1,1 1 0,-1 0 1,0 0-1,1 1 0,0-1 1,-1 0-1,-4 4 1,-38 34 478,44-37-611,0 0-1,0 0 1,0 0 0,0 0 0,0 0-1,1 1 1,-1-1 0,1 0 0,0 1-1,-1 0 1,1-1 0,0 1 0,0 0-1,1-1 1,-1 1 0,1 0 0,-1 0-1,1 4 1,1-7-30,-1 1 0,1 0-1,0 0 1,0-1 0,0 1 0,0-1-1,0 1 1,0-1 0,0 1-1,0-1 1,0 1 0,0-1-1,0 0 1,0 0 0,0 0 0,1 1-1,-1-1 1,0 0 0,0 0-1,0 0 1,0-1 0,0 1 0,2-1-1,29-3 193,-16-2-113,0 1 0,-1-2 0,0 0 0,0-1 0,0 0 0,-1-1-1,-1-1 1,15-12 0,-18 13 105,0 0 0,0-1 0,-1 0 0,-1 0 0,1-1 0,-2 0 0,1 0-1,-2-1 1,1 0 0,6-19 0,-11 9 83,-2 22-274,0 0 0,0 0-1,0 0 1,0-1 0,-1 1-1,1 0 1,0 0 0,0 0-1,0-1 1,-1 1 0,1 0-1,0 0 1,0 0 0,0 0 0,-1 0-1,1 0 1,0-1 0,0 1-1,-1 0 1,1 0 0,0 0-1,0 0 1,-1 0 0,1 0 0,0 0-1,0 0 1,-1 0 0,1 0-1,0 0 1,0 0 0,-1 0-1,1 0 1,0 1 0,0-1 0,-1 0-1,1 0 1,0 0 0,0 0-1,-1 0 1,-2 2-11,0 0-1,0 1 0,0-1 1,1 0-1,-1 1 1,0 0-1,1-1 1,-4 6-1,-17 26 19,-21 42 0,39-66 31,0-1 0,1 1 0,0 0 0,1 1 0,0-1 0,0 1 0,1-1 0,0 1 0,0 19 0,3-28-31,-1-1 0,1 0-1,-1 1 1,1-1 0,-1 0 0,1 0 0,0 0 0,0 1 0,-1-1-1,1 0 1,0 0 0,0 0 0,0 0 0,0 0 0,0-1 0,0 1-1,0 0 1,1 0 0,-1-1 0,0 1 0,0-1 0,1 1-1,-1-1 1,0 1 0,1-1 0,-1 0 0,0 0 0,1 1 0,-1-1-1,0 0 1,3-1 0,47-2 301,-41 1-245,0-1 0,0 0-1,0-1 1,0 0-1,0-1 1,-1 0-1,1-1 1,-1 1 0,-1-2-1,11-8 1,-13 9-20,1 0 0,-1 0 0,0 0 0,-1-1-1,0 0 1,0 0 0,0-1 0,-1 1 0,0-1 0,0 0 0,-1 0 0,5-17 0,-8 25-44,0 0 0,0 0 0,0-1 0,0 1 0,1 0 0,-1 0 0,0-1 0,0 1 0,0 0 0,0 0 0,0-1 0,0 1 0,0 0 0,0-1 0,0 1 0,0 0 0,0 0 0,0-1 0,0 1 0,0 0 0,0 0 0,0-1 0,0 1 0,-1 0 0,1 0 0,0-1 0,0 1 0,0 0 0,0 0 0,0-1 0,-1 1 0,1 0 0,0 0 0,0 0 0,0-1 0,-1 1 0,1 0 0,0 0 0,0 0 0,-1 0 0,1 0 0,0-1 0,0 1 0,-1 0 0,1 0 0,0 0 0,0 0 0,-1 0 0,-16 9 0,-14 20 0,16-12 0,-31 38 0,43-51 0,1 0 0,-1-1 0,1 1 0,0 1 0,0-1 0,1 0 0,-1 0 0,1 1 0,0-1 0,0 1 0,0-1 0,0 7 0,1-11 0,1 1 0,-1 0 0,1-1 0,-1 1 0,1-1 0,-1 1 0,1-1 0,-1 0 0,1 1 0,0-1 0,-1 1 0,1-1 0,-1 0 0,1 1 0,0-1 0,-1 0 0,1 0 0,0 0 0,-1 0 0,1 1 0,0-1 0,0 0 0,-1 0 0,1 0 0,0 0 0,1-1 0,25 0 0,-22 1 0,13-2 0,0-1 0,0-1 0,20-7 0,-24 7 0,0-1 0,0 2 0,1 0 0,0 1 0,-1 1 0,18-1 0,-31 3 0,-1-1 0,1 0 0,-1 1 0,0-1 0,1 1 0,-1-1 0,0 1 0,0-1 0,1 0 0,-1 1 0,0-1 0,0 1 0,0-1 0,1 1 0,-1-1 0,0 1 0,0-1 0,0 1 0,0 0 0,0-1 0,0 1 0,0-1 0,0 1 0,0-1 0,0 1 0,0-1 0,-1 1 0,1-1 0,0 1 0,0-1 0,0 1 0,-1-1 0,1 1 0,0-1 0,-1 0 0,1 1 0,0-1 0,-1 1 0,1-1 0,0 0 0,-1 1 0,1-1 0,-1 0 0,1 0 0,-1 1 0,0-1 0,0 0 0,0 1 0,0-1 0,1 0 0,-1 0 0,0 0 0,0 0 0,0-1 0,0 1 0,0 0 0,1 0 0,-1 0 0,0-1 0,0 1 0,0 0 0,1-1 0,-1 1 0,0-1 0,1 1 0,-1-1 0,0 1 0,1-1 0,-1 1 0,0-1 0,1 0 0,-1 1 0,1-1 0,-1-1 0,-8-29 0,8-33 0,2 62 0,-1 0 0,1 1 0,-1-1 0,1 0 0,0 1 0,0-1 0,-1 0 0,1 1 0,0-1 0,0 1 0,1-1 0,-1 1 0,0 0 0,0-1 0,1 1 0,-1 0 0,1 0 0,-1 0 0,1 0 0,-1 0 0,1 0 0,-1 1 0,1-1 0,0 0 0,0 1 0,-1-1 0,1 1 0,0 0 0,0 0 0,0-1 0,3 1 0,8 0 0,1 0 0,-1 0 0,17 3 0,-20-2 0,90 9-3310,-46-10-3373</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0.720"/>
    </inkml:context>
    <inkml:brush xml:id="br0">
      <inkml:brushProperty name="width" value="0.025" units="cm"/>
      <inkml:brushProperty name="height" value="0.025" units="cm"/>
    </inkml:brush>
  </inkml:definitions>
  <inkml:trace contextRef="#ctx0" brushRef="#br0">55 4 18321,'0'-3'3716,"-3"3"-737,-7 13-833,2 12-961,-1 8-384,-1 3-289,2 1-416,4-1-352,2-4-1378,2-4-960,0-7-1794,0-7-3075</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1.218"/>
    </inkml:context>
    <inkml:brush xml:id="br0">
      <inkml:brushProperty name="width" value="0.025" units="cm"/>
      <inkml:brushProperty name="height" value="0.025" units="cm"/>
    </inkml:brush>
  </inkml:definitions>
  <inkml:trace contextRef="#ctx0" brushRef="#br0">36 219 12620,'-5'-10'3043,"2"5"-2717,-20-47 3447,22 49-3486,0 1 1,0-1-1,1 0 0,-1 0 1,1 0-1,0 1 0,0-1 1,0 0-1,0 0 0,0 0 1,0 0-1,1 0 0,-1 1 1,1-1-1,0 0 0,0 0 1,0 1-1,0-1 0,0 1 1,1-1-1,1-2 0,5-2 119,1-1 0,-1 2-1,1-1 1,0 1-1,1 1 1,0-1 0,-1 2-1,2-1 1,-1 2-1,15-5 1,1 2 69,0 0 1,0 2-1,31-2 1,-51 5-452,0 1 1,1 0 0,-1 0 0,0 0-1,0 1 1,0 0 0,0 0 0,0 0-1,0 1 1,6 2 0,-10-2-23,1 0 0,-1 0 0,0-1 0,0 1 0,0 0-1,0 1 1,-1-1 0,1 0 0,0 0 0,-1 1 0,0-1 0,1 1 0,-1-1 0,0 1 0,0 0 0,-1 0 0,1-1 0,-1 1-1,1 0 1,-1 0 0,0-1 0,0 1 0,0 0 0,-1 4 0,1 0-2,-1 0 0,0 0 0,0-1 0,-1 1 0,0 0 0,0-1 0,-1 1 0,1-1 0,-2 0 0,1 0 0,-1 0 0,-5 7 0,-6 6 0,-2 0 0,-19 17 0,14-15 0,22-21 0,0 0 0,-1 1 0,1-1 0,0 0 0,0 0 0,0 1 0,-1-1 0,1 0 0,0 1 0,0-1 0,0 1 0,0-1 0,-1 0 0,1 1 0,0-1 0,0 0 0,0 1 0,0-1 0,0 1 0,0-1 0,0 0 0,0 1 0,0-1 0,0 0 0,1 1 0,-1-1 0,0 1 0,0-1 0,0 0 0,0 1 0,0-1 0,1 0 0,-1 1 0,0-1 0,0 0 0,1 0 0,-1 1 0,0-1 0,0 0 0,1 0 0,-1 1 0,0-1 0,1 0 0,-1 0 0,0 0 0,1 1 0,-1-1 0,0 0 0,1 0 0,-1 0 0,1 0 0,-1 0 0,1 0 0,30 9 0,-16-5 0,-1 0 0,1 2 0,-1 0 0,0 0 0,20 14 0,-31-18 0,0-1 0,0 2 0,0-1 0,-1 0 0,1 1 0,-1-1 0,1 1 0,-1 0 0,0-1 0,0 1 0,0 0 0,0 0 0,-1 1 0,1-1 0,-1 0 0,0 0 0,0 1 0,0-1 0,0 1 0,-1-1 0,1 1 0,-1-1 0,0 1 0,0-1 0,-1 7 0,0-7 0,-1 0 0,1 0 0,-1 0 0,1-1 0,-1 1 0,0-1 0,0 0 0,0 1 0,0-1 0,0 0 0,-1 0 0,1 0 0,-1 0 0,1-1 0,-1 1 0,0-1 0,0 0 0,1 1 0,-1-1 0,0 0 0,-6 1 0,-66 12 0,57-12 0,1-1 0,-1 0 0,0-1 0,0-1 0,-23-4 0,34 3 0,0 0 0,0 1 0,0-2 0,1 1 0,-1-1 0,1 0 0,-1-1 0,1 0 0,0 0 0,0 0 0,1 0 0,-1-1 0,1 0 0,0 0 0,-9-12 0,13 16-54,0-1 0,0 0 0,0 1 0,0-1 1,0 0-1,0 0 0,0 0 0,0 0 0,1 1 0,-1-1 0,1 0 0,-1 0 0,1-1 1,0 1-1,0 0 0,0 0 0,0-2 0,0 3-64,1-1-1,-1 1 1,1 0-1,0 0 1,-1 0-1,1 0 1,0 0 0,0 0-1,0 0 1,0 0-1,0 0 1,0 0 0,0 1-1,0-1 1,0 0-1,0 1 1,0-1-1,0 0 1,0 1 0,2-1-1,8-2-1045,0 1 0,0 1 0,-1 0 1,1 0-1,13 1 0,-2 0-1149,10-3-6138</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1.573"/>
    </inkml:context>
    <inkml:brush xml:id="br0">
      <inkml:brushProperty name="width" value="0.025" units="cm"/>
      <inkml:brushProperty name="height" value="0.025" units="cm"/>
    </inkml:brush>
  </inkml:definitions>
  <inkml:trace contextRef="#ctx0" brushRef="#br0">65 0 22357,'0'0'6182,"-30"55"-3652,20-29-1441,2 1-480,-1-2-609,6 0 0,0-3 0,2-3 0,1-1 0,0-5-1473,0-4-1570,3-4-1922</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2.540"/>
    </inkml:context>
    <inkml:brush xml:id="br0">
      <inkml:brushProperty name="width" value="0.025" units="cm"/>
      <inkml:brushProperty name="height" value="0.025" units="cm"/>
    </inkml:brush>
  </inkml:definitions>
  <inkml:trace contextRef="#ctx0" brushRef="#br0">1 57 4773,'0'0'9502,"3"-9"-6331,3-2-3505,4-9 4841,-6 17 428,-9 27-2235,2-16-2715,1 1 0,1-1 1,-1 1-1,1 14 0,1-22-813,11-34-528,-9 23 1451,-2 8-187,1 1 0,-1-1 0,0 0 0,1 0 0,-1 1 0,1-1 1,-1 0-1,1 1 0,0-1 0,0 1 0,0-1 0,0 1 0,0-1 0,2-1 0,19-9-7219,-9 6 1733,1-3-1576</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3.102"/>
    </inkml:context>
    <inkml:brush xml:id="br0">
      <inkml:brushProperty name="width" value="0.025" units="cm"/>
      <inkml:brushProperty name="height" value="0.025" units="cm"/>
    </inkml:brush>
  </inkml:definitions>
  <inkml:trace contextRef="#ctx0" brushRef="#br0">279 1 13293,'0'0'14306,"-8"0"-13398,0 0-798,0 1 1,1 0-1,-1 1 1,1 0-1,-1 0 1,1 1-1,-1-1 0,1 2 1,0-1-1,1 1 1,-1 0-1,0 0 1,1 1-1,0 0 1,-11 11-1,-4 3 245,1 2-1,1 0 1,-27 39 0,41-53-292,0 0 0,1 0 0,0 0 0,0 1 1,1 0-1,0 0 0,0 0 0,0 0 0,1 0 1,1 0-1,0 0 0,0 1 0,0-1 0,1 1 1,0-1-1,2 16 0,0-22-63,-1 1 0,0 0 0,1-1 0,-1 1 0,1-1 0,0 1 0,0-1 0,0 0 0,0 0 0,0 0 0,0 0 0,0 0 0,1 0 0,-1 0 0,1-1 0,0 0 0,-1 1 0,1-1 0,0 0 0,0 0 0,-1 0 0,1-1 0,6 2 0,7 0 0,1 0 0,31 0 0,-41-3 0,4 1 0,0 0 0,0-1 0,0-1 0,19-4 0,-27 5 0,-1 1 0,0-1 0,1 0 0,-1 0 0,0 0 0,1 0 0,-1 0 0,0 0 0,0-1 0,0 1 0,0-1 0,0 1 0,-1-1 0,1 0 0,0 0 0,-1 0 0,1 0 0,-1 0 0,0 0 0,1 0 0,-1 0 0,0-1 0,0 1 0,-1 0 0,1-1 0,0 1 0,0-4 0,-2 4 0,1 1 0,0-1 0,-1 1 0,1 0 0,-1-1 0,1 1 0,-1-1 0,0 1 0,0 0 0,1 0 0,-1-1 0,0 1 0,0 0 0,0 0 0,-1 0 0,1 0 0,0 0 0,0 0 0,0 1 0,-1-1 0,1 0 0,0 0 0,-1 1 0,1-1 0,-1 1 0,1-1 0,-1 1 0,1 0 0,0 0 0,-1-1 0,1 1 0,-3 0 0,-59-2 0,51 3 0,-27 3 0,38-4 0,-1 0 0,1 0 0,0 0 0,0 0 0,-1 0 0,1 1 0,0-1 0,0 1 0,-1-1 0,1 1 0,0-1 0,0 1 0,0 0 0,0-1 0,0 1 0,0 0 0,0 0 0,0 0 0,0 0 0,1 0 0,-1 0 0,0 0 0,0 0 0,1 0 0,-1 0 0,0 2 0,5-2 0,-1 0 0,1-1 0,0 1 0,0-1 0,-1 0 0,1 0 0,0 0 0,0 0 0,3-1 0,6-2 0,0 0 0,0 0 0,-1-2 0,1 1 0,-1-2 0,0 1 0,16-12 0,-5 2 0,-1-1 0,32-29 0,-54 45 0,0 0 0,-1 0 0,1 0 0,0 0 0,0 1 0,0-1 0,0 0 0,0 0 0,0 0 0,0 1 0,0-1 0,0 0 0,0 0 0,0 0 0,0 0 0,1 1 0,-1-1 0,0 0 0,0 0 0,0 0 0,0 0 0,0 1 0,0-1 0,0 0 0,0 0 0,0 0 0,1 0 0,-1 0 0,0 0 0,0 1 0,0-1 0,0 0 0,0 0 0,1 0 0,-1 0 0,0 0 0,0 0 0,0 0 0,0 0 0,1 0 0,-1 0 0,0 0 0,0 0 0,0 0 0,0 0 0,1 0 0,-1 0 0,0 0 0,0 0 0,0 0 0,1 0 0,-1 0 0,0 0 0,0 0 0,0 0 0,0 0 0,0 0 0,1 0 0,-1 0 0,0 0 0,0-1 0,0 1 0,0 0 0,0 0 0,1 0 0,-1 0 0,0-1 0,-1 13 0,-6 11 0,0-1 0,-19 36 0,18-42 0,1 0 0,0 1 0,1 0 0,1 0 0,0 0 0,-2 23 0,6-39-27,1 0 1,0 0-1,0 0 0,0 0 1,0 1-1,0-1 0,0 0 1,0 0-1,1 0 0,-1 0 1,0 0-1,1 0 0,-1 1 1,1-1-1,-1 0 0,1 0 1,-1 0-1,1 0 1,0 0-1,-1-1 0,1 1 1,0 0-1,0 0 0,0 0 1,0-1-1,0 1 0,0 0 1,1 0-1,1 0-147,-1 0 1,1-1-1,0 1 0,0-1 0,0 0 1,-1 0-1,1 0 0,0 0 1,0 0-1,0 0 0,4-2 1,1 0-571,0 0 0,0 0 1,-1-1-1,1 0 0,-1-1 1,0 1-1,0-2 0,7-4 1,10-14-7644</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3.491"/>
    </inkml:context>
    <inkml:brush xml:id="br0">
      <inkml:brushProperty name="width" value="0.025" units="cm"/>
      <inkml:brushProperty name="height" value="0.025" units="cm"/>
    </inkml:brush>
  </inkml:definitions>
  <inkml:trace contextRef="#ctx0" brushRef="#br0">1 31 11371,'0'0'20723,"69"23"-20242,-38-23-289,4 0-192,0 0-480,-7-11-1987,-3-6-4355,-2-9-12589</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3.941"/>
    </inkml:context>
    <inkml:brush xml:id="br0">
      <inkml:brushProperty name="width" value="0.025" units="cm"/>
      <inkml:brushProperty name="height" value="0.025" units="cm"/>
    </inkml:brush>
  </inkml:definitions>
  <inkml:trace contextRef="#ctx0" brushRef="#br0">7 0 18033,'0'0'11691,"3"86"-11114,-6-45-385,0 2-128,1-2-32,2-4-96,-1-5-417,1-6-512,0-6-736,0-5-609,0-8-897</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4.267"/>
    </inkml:context>
    <inkml:brush xml:id="br0">
      <inkml:brushProperty name="width" value="0.025" units="cm"/>
      <inkml:brushProperty name="height" value="0.025" units="cm"/>
    </inkml:brush>
  </inkml:definitions>
  <inkml:trace contextRef="#ctx0" brushRef="#br0">54 122 14542,'0'0'10506,"-50"-25"-6535,47 18-1504,3-1-1346,7 0-961,14-3-160,5-2 0,7-2 0,2 1 0,6 2 0,-1 3 0,3 9-1057,0 0-673,1 4-1569,1 9-1697,0-1-3813</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5.251"/>
    </inkml:context>
    <inkml:brush xml:id="br0">
      <inkml:brushProperty name="width" value="0.025" units="cm"/>
      <inkml:brushProperty name="height" value="0.025" units="cm"/>
    </inkml:brush>
  </inkml:definitions>
  <inkml:trace contextRef="#ctx0" brushRef="#br0">63 152 12908,'0'0'10245,"11"0"-8009,79-6 1332,-81 4-3351,-1 1 1,1-2 0,0 1-1,-1-1 1,0 0 0,1-1-1,-1 0 1,-1 0 0,14-10-1,-15 9-122,0 0 0,-1-1 0,1 0-1,8-12 1,-13 16-49,0 0 0,1 0 0,-1 0 0,0 0 1,0 0-1,0 0 0,0-1 0,-1 1 0,1 0 0,0 0 0,-1-1 0,0 1 0,1 0 0,-1-1 0,0 1 0,0 0 1,-1-1-1,1 1 0,0 0 0,-2-5 0,1 6-39,-1-1 1,1 1 0,-1 0-1,1-1 1,-1 1 0,0 0-1,1 0 1,-1 1 0,0-1-1,0 0 1,1 0 0,-1 1-1,0-1 1,0 1 0,0 0-1,0-1 1,0 1 0,0 0-1,0 0 1,0 0 0,0 1-1,-2-1 1,-46 9 8,34-2-16,0 2 0,1-1 0,0 2 0,0 0 0,1 1 0,0 1 0,1 0 0,1 0 0,0 1 0,0 1 0,2 0 0,-1 1 0,2 0 0,-14 29 0,22-42-20,0 0 0,0 0 0,0 0 0,1 0 0,-1 0 1,1 0-1,0 0 0,-1 0 0,1 0 0,0 1 0,0-1 0,0 0 0,1 0 0,-1 0 0,0 0 1,1 0-1,0 0 0,-1 0 0,1 0 0,0 0 0,0 0 0,0 0 0,0 0 0,0 0 0,1-1 1,-1 1-1,0 0 0,1-1 0,-1 1 0,1-1 0,0 0 0,-1 1 0,1-1 0,0 0 0,0 0 0,0 0 1,0 0-1,0 0 0,0-1 0,0 1 0,3 0 0,10 3-433,0-1-1,0-1 1,1 0-1,23 0 1,-31-2 171,76 0-9973,-42-2 1954</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5.641"/>
    </inkml:context>
    <inkml:brush xml:id="br0">
      <inkml:brushProperty name="width" value="0.025" units="cm"/>
      <inkml:brushProperty name="height" value="0.025" units="cm"/>
    </inkml:brush>
  </inkml:definitions>
  <inkml:trace contextRef="#ctx0" brushRef="#br0">257 2 12236,'0'0'14600,"-9"-1"-13965,-1 1-561,0 0 0,1 0 0,-1 1 0,0 1 0,0 0 0,1 0 0,-1 1 0,1 0 0,0 1-1,0 0 1,0 0 0,-11 8 0,11-7 62,-58 42 2265,63-44-2301,1-1 0,0 1 0,1 0-1,-1 0 1,0 0 0,1 0 0,-1 0 0,1 1 0,0-1 0,0 1 0,1 0 0,-1-1 0,1 1-1,0 0 1,-1 0 0,2 0 0,-2 4 0,3-7-108,-1 0 0,0 0 0,0 0 0,1 0 0,-1 0 0,1 0 0,-1-1 0,1 1 0,-1 0 0,1 0 0,-1 0 0,1-1 0,0 1 0,-1 0 0,1-1 0,0 1 0,0 0 0,0-1 0,-1 1 0,1-1 0,0 1 0,0-1 0,0 0 0,0 1 0,0-1 1,0 0-1,0 0 0,0 0 0,0 0 0,0 1 0,0-1 0,1-1 0,43 2-686,-31-2 311,0 1-657,0-1 0,-1-1 0,1 0-1,19-6 1,52-25-8263,-42 12 1701</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5.983"/>
    </inkml:context>
    <inkml:brush xml:id="br0">
      <inkml:brushProperty name="width" value="0.025" units="cm"/>
      <inkml:brushProperty name="height" value="0.025" units="cm"/>
    </inkml:brush>
  </inkml:definitions>
  <inkml:trace contextRef="#ctx0" brushRef="#br0">192 12 14318,'0'0'8792,"-10"-3"-7255,5 2-1294,3 0-202,0 0-1,1 0 1,-1 0-1,0 0 0,0 1 1,1-1-1,-1 0 0,0 1 1,0 0-1,0-1 1,0 1-1,0 0 0,0 0 1,0 0-1,0 0 0,1 1 1,-1-1-1,0 0 1,0 1-1,0 0 0,0-1 1,0 1-1,1 0 0,-1 0 1,0 0-1,1 0 1,-1 0-1,1 0 0,-1 0 1,-1 2-1,-29 45 634,-24 38 1736,51-77-2032,0 0 1,1 1 0,0-1-1,1 1 1,0 0-1,0 0 1,-1 14 0,4-24-373,0 1 1,0 0 0,0-1-1,0 1 1,0 0 0,0-1 0,0 1-1,0 0 1,1-1 0,-1 1-1,0 0 1,0-1 0,1 1 0,-1 0-1,0-1 1,1 1 0,-1-1 0,1 1-1,-1 0 1,0-1 0,1 1-1,-1-1 1,1 0 0,0 1 0,-1-1-1,1 1 1,-1-1 0,1 0 0,0 1-1,-1-1 1,2 0 0,28 2 154,29-16-25,-18-6-136,-34 15 0,0 1 0,1 0 0,0 0 0,0 1 0,0 0 0,0 1 0,0-1 0,0 2 0,11-2 0,-18 3-3,0 1 1,-1-1-1,1 1 0,0-1 1,0 1-1,-1 0 0,1-1 1,0 1-1,-1 0 0,1-1 1,0 1-1,-1 0 0,1 0 1,-1 0-1,0 0 0,1-1 1,-1 1-1,1 0 0,-1 0 1,0 0-1,0 0 0,0 0 1,0 0-1,0 0 0,1 0 0,-2 0 1,1 0-1,0 0 0,0 1 1,-2 34-39,2-35 45,-3 13 12,0-1 1,-1 0 0,0 0 0,-1 0 0,-9 16 0,-5 17-1,20-44-227,6-6-441,5-7-2110,0-8-2320,3-3-1970</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6.355"/>
    </inkml:context>
    <inkml:brush xml:id="br0">
      <inkml:brushProperty name="width" value="0.025" units="cm"/>
      <inkml:brushProperty name="height" value="0.025" units="cm"/>
    </inkml:brush>
  </inkml:definitions>
  <inkml:trace contextRef="#ctx0" brushRef="#br0">143 1 19795,'0'0'10105,"-8"0"-7665,-2 1-2364,0 0 0,0 1 1,0 0-1,0 0 0,0 1 1,-13 6-1,20-8-80,0 0 0,0 1 1,0-1-1,1 0 0,-1 1 1,0 0-1,1 0 0,-1 0 1,1 0-1,-1 0 0,1 0 1,0 0-1,0 1 0,0-1 1,0 1-1,0 0 0,1 0 0,-1-1 1,1 1-1,0 0 0,0 0 1,0 0-1,0 0 0,0 0 1,1 1-1,-1-1 0,1 0 1,0 4-1,1-6 4,-1 0 0,1-1 0,-1 1 0,1 0 0,0 0 0,-1 0 0,1-1 0,0 1 0,0 0 0,-1-1 0,1 1 0,0 0 0,0-1 0,0 0 0,0 1 0,0-1 0,0 1 0,0-1 0,0 0 0,0 0 0,0 1 0,2-1 0,32 5 0,-19-3 0,7 3 0,0 1 0,-1 1 0,36 16 0,-52-20 0,0 1 0,0-1 0,-1 1 0,1 0 0,-1 1 0,0-1 0,8 9 0,-11-10 0,0-1 0,-1 1 0,1-1 0,-1 1 0,1-1 0,-1 1 0,0 0 0,0-1 0,0 1 0,-1 0 0,1 0 0,-1 0 0,1 0 0,-1 0 0,0-1 0,0 1 0,0 0 0,-2 5 0,1-5 0,-1 1 0,1-1 0,-1 0 0,0 1 0,0-1 0,-1 0 0,1 0 0,-1-1 0,1 1 0,-1 0 0,0-1 0,0 0 0,0 0 0,0 0 0,-1 0 0,1 0 0,-1 0 0,1-1 0,-6 2 0,-6 2 0,0 0 0,-1-1 0,-19 3 0,32-7-2,-8 2-295,1-1 0,0 0 0,0 0 0,-17-2-1,25 0 47,0 1-1,0 0 0,0 0 0,1-1 0,-1 1 1,0-1-1,0 0 0,0 0 0,1 1 0,-1-1 1,0 0-1,1 0 0,-1 0 0,1-1 1,-1 1-1,1 0 0,0-1 0,0 1 0,-1 0 1,1-1-1,0 0 0,0 1 0,0-1 0,1 0 1,-1 1-1,0-1 0,0 0 0,1 0 0,0 0 1,-1 1-1,1-5 0,-1-14-17493</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8.620"/>
    </inkml:context>
    <inkml:brush xml:id="br0">
      <inkml:brushProperty name="width" value="0.025" units="cm"/>
      <inkml:brushProperty name="height" value="0.025" units="cm"/>
    </inkml:brush>
  </inkml:definitions>
  <inkml:trace contextRef="#ctx0" brushRef="#br0">144 265 12588,'0'0'7671,"-6"-9"-5786,-19-29-225,24 36-1547,0 0 0,0 1 0,-1-1 0,1 0 1,-1 1-1,1 0 0,-1-1 0,0 1 0,0 0 0,1 0 0,-1 0 1,0 0-1,0 0 0,0 0 0,0 0 0,0 1 0,0-1 0,0 1 1,0 0-1,-1-1 0,1 1 0,0 0 0,0 0 0,0 0 0,0 1 1,0-1-1,0 0 0,0 1 0,-1-1 0,1 1 0,0 0 0,-2 1 1,1 0 68,-1 0 1,1 0-1,0 1 1,-1-1-1,1 1 1,0 0-1,0 0 1,1 0-1,-1 0 1,1 1-1,-1-1 0,1 1 1,-3 5-1,4-5-76,0-1-1,0 1 0,0-1 0,1 1 0,-1-1 0,1 1 0,-1-1 0,2 6 1,-1-8-103,0-1 0,0 1 0,0 0 1,0-1-1,0 1 0,1-1 0,-1 1 0,0 0 1,0-1-1,1 1 0,-1-1 0,0 1 1,1-1-1,-1 1 0,0-1 0,1 1 1,-1-1-1,1 1 0,-1-1 0,1 0 1,-1 1-1,1-1 0,-1 0 0,1 1 1,-1-1-1,1 0 0,0 0 0,-1 0 1,1 1-1,0-1 0,-1 0 0,1 0 0,-1 0 1,1 0-1,0 0 0,-1 0 0,1 0 1,0 0-1,-1 0 0,1 0 0,-1-1 1,1 1-1,0 0 0,-1 0 0,1-1 1,-1 1-1,1 0 0,-1-1 0,1 1 1,-1 0-1,1-1 0,-1 1 0,1-1 1,7-5 13,-1 0 0,0 0 0,0-1 1,-1 1-1,1-2 0,-2 1 0,1 0 1,-1-1-1,0 0 0,-1-1 1,0 1-1,0-1 0,-1 1 0,0-1 1,0 0-1,2-14 0,-22 53-401,11-17 383,1 1 0,0-1 0,2 1 0,-1 0 0,2 1 0,-1-1 0,2 0 0,0 1 0,1-1 0,3 25 0,-3-37 8,0-1 0,0 0 0,0 0 0,1 0 0,-1 0 0,0 0 0,1 0 0,-1 0 0,1 0 0,0 0 0,-1 0 0,1 0 0,-1 0 0,1 0 0,0 0 0,0 0 0,0-1 0,0 1 0,-1 0 0,1 0 0,0-1-1,0 1 1,0-1 0,0 1 0,0-1 0,3 1 0,-2-1 14,0 0-1,0 0 1,0 0 0,0 0-1,0-1 1,0 1-1,0-1 1,0 0-1,0 1 1,0-1-1,0 0 1,0 0 0,2-2-1,3-2 38,0 0-1,0 0 1,-1-1 0,1 0 0,9-12-1,-8 7-70,0 0-1,-1-1 0,0 0 1,-1 0-1,0 0 1,-1-1-1,-1 0 1,0 0-1,0 0 0,2-23 1,-22 72-350,16-36 361,-3 10 48,0 1 1,0-1 0,1 1-1,1-1 1,-1 17-1,2-27-42,0 1 1,0-1-1,0 1 0,0-1 0,0 1 0,0-1 0,1 1 0,-1-1 0,0 1 0,0-1 0,0 1 1,1-1-1,-1 1 0,0-1 0,0 1 0,1-1 0,-1 0 0,0 1 0,1-1 0,-1 1 1,1-1-1,-1 0 0,0 1 0,1-1 0,-1 0 0,1 0 0,-1 1 0,1-1 0,-1 0 1,1 0-1,-1 0 0,2 1 0,21-5 123,16-16 91,-28 9-185,-1 0 0,0 0 0,-1-1-1,0-1 1,8-14 0,-17 27-37,0 1-1,0-1 1,0 0-1,0 0 1,0 0-1,0 0 1,0 0-1,0 0 0,0 0 1,0 0-1,0 0 1,0 0-1,0 0 1,0 1-1,1-1 1,-1 0-1,0 0 1,0 0-1,0 0 0,0 0 1,0 0-1,0 0 1,0 0-1,0 0 1,1 0-1,-1 0 1,0 0-1,0 0 1,0 0-1,0 0 1,0 0-1,0 0 0,0 0 1,0 0-1,1 0 1,-1 0-1,0 0 1,0 0-1,0-1 1,0 1-1,0 0 1,0 0-1,0 0 0,0 0 1,0 0-1,0 0 1,0 0-1,1 0 1,-1 0-1,0 0 1,0 0-1,0 0 1,0-1-1,-1 19-101,-6 22 105,5-31 7,0 1 0,0-1 0,1 1 0,0-1 0,1 1 0,0 0 0,2 16 0,-1-26-2,-1 1 1,0 0-1,1 0 0,-1-1 1,0 1-1,1-1 1,-1 1-1,1 0 0,-1-1 1,1 1-1,0-1 0,-1 1 1,1-1-1,-1 0 1,1 1-1,0-1 0,-1 0 1,1 1-1,0-1 0,0 0 1,-1 0-1,1 1 1,0-1-1,0 0 0,-1 0 1,1 0-1,0 0 0,0 0 1,-1 0-1,1 0 0,0 0 1,0-1-1,-1 1 1,1 0-1,0 0 0,-1-1 1,1 1-1,0 0 0,-1-1 1,1 1-1,0 0 1,-1-1-1,2 0 0,27-20 231,-8-3-346,-2-1-1,0 0 1,-2-1-1,0-1 1,-2-1-1,-2 0 0,0-1 1,16-56-1,-29 84 103,1 0 0,-1 0 0,1 0 0,-1 0 0,0 0 0,0 0 0,1 0 0,-1 0 0,0 0 0,0 0 0,0 0 0,0 0 0,0 0 0,0 0 0,0 0 0,-1 0 0,1 0 0,0 0 0,-1 0 0,1 0 0,0 0 0,-1 0 0,0-1 0,-1 1 71,1 1 0,-1-1 0,0 1 0,0 0 0,1 0 0,-1 0 0,0 0 0,1 0 0,-1 0 0,0 0 0,1 1 0,-1-1 0,-2 1 0,3 1-74,-1-1 0,1 1 1,0-1-1,0 1 0,0 0 0,0 0 1,0-1-1,1 1 0,-1 0 1,0 0-1,1 0 0,0 0 0,-1 0 1,1 4-1,-2 1 12,-70 301 401,56-224-204,-8 133 0,47-392-197,-23 142-168,-1 19-116,1 0 0,0 0 0,4-18 1,-4 29 203,0 1 0,1-1 0,0 0 0,-1 1 1,1-1-1,0 1 0,0-1 0,1 1 0,-1 0 1,0-1-1,1 1 0,0 0 0,-1 0 0,1 0 1,0 0-1,0 0 0,0 1 0,0-1 0,0 0 1,1 1-1,-1 0 0,4-2 0,49-16-11622,-35 10 4698</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9.588"/>
    </inkml:context>
    <inkml:brush xml:id="br0">
      <inkml:brushProperty name="width" value="0.025" units="cm"/>
      <inkml:brushProperty name="height" value="0.025" units="cm"/>
    </inkml:brush>
  </inkml:definitions>
  <inkml:trace contextRef="#ctx0" brushRef="#br0">131 37 14253,'1'-1'518,"-1"-1"0,0 1-1,0-1 1,0 0 0,0 1-1,0-1 1,0 1 0,0-1-1,0 0 1,-1 1 0,1-1-1,-1 1 1,1-1 0,-1 1 0,1-1-1,-1 1 1,0-1 0,0 1-1,0 0 1,0-1 0,0 1-1,0 0 1,-2-2 0,-11 8 2969,-3 16-3277,-41 81 1154,53-91-1235,0 0-1,1 0 1,0 1-1,1-1 1,0 1-1,1 0 1,-2 20-1,4-31-129,0 0 0,0-1 0,0 1 0,1 0 1,-1-1-1,0 1 0,0 0 0,0 0 0,1-1 0,-1 1 0,0 0 0,0-1 1,1 1-1,-1-1 0,1 1 0,-1 0 0,0-1 0,1 1 0,-1-1 0,1 1 0,0-1 1,-1 1-1,1-1 0,-1 0 0,1 1 0,0-1 0,-1 0 0,1 1 0,0-1 1,0 0-1,28 1-95,26-20-379,-45 14 110,32-15-738,-39 19 1047,-1 0-1,0 0 1,0 0 0,1 1 0,-1-1 0,1 1-1,-1-1 1,0 1 0,1 0 0,-1 0-1,1 0 1,-1 0 0,1 1 0,4 0 0,-6 0 48,0 0 1,0 0 0,0 0 0,-1 0-1,1 0 1,0 1 0,0-1-1,-1 0 1,1 0 0,-1 1 0,1-1-1,-1 0 1,1 1 0,-1-1 0,0 1-1,0-1 1,0 0 0,1 1 0,-2 2-1,0 33-100,1-29 100,-2 3 167,1 1-1,-2-1 1,0 0-1,0 0 1,-1-1-1,0 1 1,-1-1-1,0 0 1,-11 16 0,2-5 237,-1-1 0,-1-1 1,-24 23-1,40-41-396,-1-1 0,1 1 0,0-1 0,-1 0 0,1 1 0,0-1 0,-1 1 0,1-1 0,0 0 0,-1 1 0,1-1 0,-1 0 0,1 1 0,0-1 0,-1 0 0,1 0 0,-1 1 0,1-1 0,-1 0 0,1 0 0,-1 0 0,1 0 0,-1 0 0,1 0 0,-1 0 0,1 0 0,-1 0 0,1 0 0,-1 0 0,1 0 0,-1 0 0,0 0 0,0-1 0,-1-16 0,12-29 0,2 7-59,47-135-1029,-51 155 947,1 1 0,0 0 0,2 0-1,0 1 1,1 0 0,25-27 0,-37 44 136,0-1 0,0 1 0,1-1 0,-1 1 1,0 0-1,1-1 0,-1 1 0,0-1 0,1 1 1,-1 0-1,1-1 0,-1 1 0,1 0 0,-1-1 1,1 1-1,-1 0 0,1 0 0,-1-1 0,1 1 0,-1 0 1,1 0-1,-1 0 0,1 0 0,-1 0 0,1 0 1,0 0-1,-1 0 0,1 0 0,-1 0 0,1 0 1,-1 0-1,1 0 0,-1 0 0,1 1 0,-1-1 1,1 0-1,-1 0 0,1 0 0,-1 1 0,1-1 1,-1 0-1,1 1 0,-1-1 0,1 1 0,-1-1 0,0 0 1,1 1-1,-1-1 0,0 1 0,1-1 0,-1 1 1,0-1-1,0 1 0,0-1 0,1 1 0,-1-1 1,0 1-1,0-1 0,0 1 0,0 0 0,0-1 1,0 1-1,0-1 0,0 1 0,0-1 0,0 1 0,0-1 1,0 1-1,-1 0 0,1 55 196,-1-40-211,1-14 23,0 0 0,0 0 0,0 0 0,0 0 0,0 0 0,0-1 0,1 1 0,-1 0 0,1 0 0,-1 0-1,1 0 1,0 0 0,0-1 0,0 1 0,0 0 0,0 0 0,0-1 0,0 1 0,0-1 0,1 1 0,-1-1 0,3 2 0,-2-2 3,1 0 0,-1 0 0,0-1 0,1 1 0,-1-1 0,1 0 0,-1 0 0,1 0 0,-1 0 0,1 0 0,-1 0 0,1 0 0,-1-1 0,1 1 0,-1-1 0,0 0 0,1 0 0,2-1 0,5-3-5,0-1 0,0 1 1,0-2-1,-1 1 0,0-1 1,0-1-1,-1 1 0,0-2 1,0 1-1,-1-1 0,0 0 1,0 0-1,-1-1 0,0 0 1,7-18-1,-15 18-98,-8 15 55,-9 18 165,14-13 15,0 0 0,1 1-1,0-1 1,1 1 0,0 0 0,1 0 0,0 1 0,1-1-1,0 0 1,2 18 0,-1-28-132,0 0 0,0 0 0,1 0 1,-1 0-1,1 0 0,-1 0 0,0 0 0,1 0 0,0 0 0,-1 0 0,1 0 1,0 0-1,-1 0 0,1 0 0,0-1 0,0 1 0,0 0 0,0-1 1,0 1-1,0 0 0,0-1 0,0 1 0,0-1 0,0 0 0,0 1 0,0-1 1,0 0-1,0 1 0,0-1 0,0 0 0,1 0 0,-1 0 0,0 0 0,0 0 1,0 0-1,0 0 0,0-1 0,0 1 0,0 0 0,1-1 0,1 0 0,3-1-69,1 1 0,-1-2-1,0 1 1,0-1 0,12-6-1,14-15-326,-24 16 290,1 1-1,0 1 1,1-1-1,-1 1 0,1 1 1,17-7-1,-26 12 97,-1 1 0,1 0 0,0-1 0,-1 1 0,1 0 0,-1 0 0,1-1 0,-1 1 0,0 0 0,1 0 0,-1 0 0,0-1 1,1 1-1,-1 0 0,0 0 0,0 0 0,0 0 0,0 0 0,0 0 0,0 0 0,0 0 0,0-1 0,0 1 0,0 0 0,-1 0 0,1 0 0,0 0 0,-1 0 0,1 0 0,-7 33 315,7-34-293,-1 1 0,1 0 0,0 0 0,-1-1 0,1 1 0,0 0-1,-1 0 1,1-1 0,0 1 0,0 0 0,0 0 0,0 0 0,0 0 0,0-1 0,0 1-1,0 0 1,0 0 0,0 0 0,0 0 0,0-1 0,0 1 0,1 0 0,-1 0 0,0 0 0,1-1-1,-1 1 1,1 0 0,-1-1 0,1 1 0,-1 0 0,1-1 0,-1 1 0,1 0 0,-1-1-1,1 1 1,0-1 0,-1 1 0,1-1 0,0 0 0,0 1 0,-1-1 0,1 0 0,0 1 0,0-1-1,0 0 1,0 0 0,-1 0 0,1 1 0,0-1 0,0 0 0,0 0 0,0 0 0,-1-1 0,1 1-1,0 0 1,0 0 0,0 0 0,1-1 0,10-3-283,0 1 0,0-2-1,17-8 1,0 0-2057,-24 12 1544,0-1 0,-1 1 0,1 0 0,0 0 0,0 0 0,0 0 0,0 1 0,0 0 0,0 0 0,0 1 0,1-1 1,-2 1-1,1 0 0,0 0 0,0 1 0,0 0 0,5 2 0,-8-3 199,1-1-1,-1 1 1,1-1-1,-1 1 1,1-1-1,0 0 1,-1 0 0,1 0-1,-1 0 1,1-1-1,0 1 1,4-2 0,12-7-4653</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8:59.945"/>
    </inkml:context>
    <inkml:brush xml:id="br0">
      <inkml:brushProperty name="width" value="0.025" units="cm"/>
      <inkml:brushProperty name="height" value="0.025" units="cm"/>
    </inkml:brush>
  </inkml:definitions>
  <inkml:trace contextRef="#ctx0" brushRef="#br0">85 102 12204,'0'0'3694,"-8"12"-881,0-1-2307,-39 58 2913,44-64-3079,0 0 0,1 0 0,-1 0 0,1 0 0,0 0 0,0 1 0,1-1 0,0 1 1,0-1-1,0 1 0,1-1 0,-1 1 0,2 6 0,-1-11-333,0-1 0,1 1 0,-1-1 0,1 1 0,0-1 0,-1 1 1,1-1-1,-1 0 0,1 1 0,0-1 0,-1 0 0,1 0 0,-1 1 1,1-1-1,0 0 0,-1 0 0,1 0 0,0 0 0,0 0 0,-1 0 1,1 0-1,0 0 0,-1 0 0,1 0 0,0 0 0,-1 0 0,1 0 1,0-1-1,22-5 85,-6-4-116,-1-1 1,0 0 0,-1-1 0,0-1 0,-1 0 0,0-1 0,-1-1-1,-1 0 1,0 0 0,-2-2 0,15-26 0,-22 38 37,0-1 0,-1 0 1,0 0-1,0 0 0,0 0 0,-1 0 1,0-1-1,0 1 0,-1 0 0,1-1 1,-2-7-1,1 13 21,0 1 1,-1 0 0,1 0 0,0-1-1,0 1 1,-1 0 0,1 0-1,0 0 1,-1-1 0,1 1 0,0 0-1,-1 0 1,1 0 0,0 0 0,-1 0-1,1 0 1,0-1 0,-1 1-1,1 0 1,0 0 0,-1 0 0,1 0-1,0 0 1,-1 1 0,1-1-1,0 0 1,-1 0 0,1 0 0,0 0-1,-1 0 1,1 0 0,0 1-1,-1-1 1,1 0 0,0 0 0,-1 0-1,1 1 1,0-1 0,0 0-1,-1 0 1,1 1 0,0-1 0,0 0-1,0 1 1,-1-1 0,-13 13 547,8-4-372,1-1 0,0 1 0,0-1-1,1 2 1,0-1 0,1 0 0,0 1 0,1-1 0,-1 1 0,2 0 0,-1 0-1,1 18 1,1-24-268,1 0-1,-1 1 1,0-1-1,1 0 1,0 0-1,0 0 1,1 0-1,-1 0 1,1 0-1,-1 0 1,1-1-1,1 1 1,-1 0-1,0-1 1,1 0-1,0 0 1,-1 1-1,1-2 1,1 1-1,-1 0 1,0-1-1,1 1 0,-1-1 1,1 0-1,0 0 1,-1 0-1,1-1 1,0 1-1,0-1 1,0 0-1,0 0 1,7 0-1,-1 1-1869,1-1 0,0-1 0,21-2 0,1-4-6065</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2.237"/>
    </inkml:context>
    <inkml:brush xml:id="br0">
      <inkml:brushProperty name="width" value="0.025" units="cm"/>
      <inkml:brushProperty name="height" value="0.025" units="cm"/>
    </inkml:brush>
  </inkml:definitions>
  <inkml:trace contextRef="#ctx0" brushRef="#br0">1 23 4773,'0'-22'15376,"-1"38"-8193,3 40-4919,-1-34-2017,-1-17-216,0 0 0,0 0 0,1 0 0,-1 1 0,1-1 0,0 0 0,1 0 0,-1 0 0,1 0 0,0-1 0,3 6 0,-4-9-10,0-1-1,0 1 1,0-1-1,0 1 1,0-1-1,0 1 1,0-1-1,0 0 1,0 0-1,0 0 1,0 0-1,0 1 1,1-2-1,-1 1 1,0 0-1,0 0 1,0 0-1,0 0 1,0-1-1,0 1 1,0 0-1,0-1 1,0 1-1,0-1 1,0 1-1,0-1 1,0 0-1,1 0 1,25-21 532,77-85 552,-103 107-1102,-1-1 0,0 1 1,0-1-1,0 1 0,1-1 0,-1 1 0,0 0 1,0-1-1,1 1 0,-1-1 0,1 1 0,-1 0 0,0-1 1,1 1-1,-1 0 0,0 0 0,1-1 0,-1 1 1,1 0-1,-1 0 0,1 0 0,-1-1 0,1 1 0,-1 0 1,1 0-1,-1 0 0,1 0 0,-1 0 0,1 0 1,-1 0-1,1 0 0,-1 0 0,1 0 0,-1 0 0,1 0 1,-1 1-1,1-1 0,-1 0 0,0 0 0,1 0 0,-1 1 1,1-1-1,4 26 90,-12 36-24,3-42-69,1 0 0,0 31 0,3-51 0,0 0 0,0 1 0,0-1 0,0 1 0,0-1 0,0 1 0,0-1 0,0 1 0,0-1 0,0 1 0,1-1 0,-1 1 0,0-1 0,0 0 0,1 1 0,-1-1 0,0 1 0,0-1 0,1 0 0,-1 1 0,0-1 0,1 0 0,-1 1 0,1-1 0,-1 0 0,0 0 0,1 1 0,-1-1 0,1 0 0,-1 0 0,1 0 0,-1 0 0,0 0 0,1 1 0,-1-1 0,1 0 0,24-5 0,19-18 0,-30 11 0,0 0 0,22-28 0,-32 34 0,1 0 0,-1 0 0,0 0 0,0 0 0,-1-1 0,0 0 0,0 0 0,0 0 0,-1 0 0,1-8 0,-25 54 0,18-30 0,1-1 0,0 1 0,0 0 0,1 1 0,0-1 0,0 0 0,1 0 0,0 1 0,1-1 0,1 15 0,0-23 0,-1 0 0,1 0 0,0 0 0,-1 0 0,1 0 0,0 0 0,0 0 0,0-1 0,0 1 0,0 0 0,0 0 0,0-1 0,0 1 0,0-1 0,0 1 0,0-1 0,0 1 0,0-1 0,0 0 0,1 1 0,-1-1 0,0 0 0,0 0 0,0 0 0,0 0 0,1 0 0,-1 0 0,2 0 0,36-7 0,-24 0 0,0-1 0,0-1 0,-1 0 0,0-1 0,-1 0 0,0-1 0,0-1 0,-1 0 0,-1-1 0,0 0 0,-1-1 0,0 0 0,9-19 0,-14 15 0,-14 12 0,7 7 0,0-1 0,0 1 0,0-1 0,0 1 0,0 0 0,0 0 0,0-1 0,0 1 0,1 1 0,-1-1 0,0 0 0,0 0 0,-1 3 0,-4 2 0,1 1 0,0 0 0,0 0 0,1 1 0,0 0 0,1 0 0,-1 0 0,1 0 0,1 1 0,0-1 0,0 1 0,1 0 0,0 0 0,0 0 0,0 16 0,2-24 1,0 0 0,0 1-1,0-1 1,0 0 0,1 0 0,-1 1-1,1-1 1,-1 0 0,1 0 0,-1 0 0,1 1-1,-1-1 1,1 0 0,0 0 0,0 0-1,0 0 1,0 0 0,0 0 0,0-1 0,0 1-1,0 0 1,0 0 0,1 0 0,2 1 1,0 0 0,1-1 1,-1 1-1,0-1 0,0 0 1,1 0-1,5 0 0,-1 0-28,1-1-1,-1 0 0,0 0 1,1-1-1,-1 0 0,14-4 1,-20 4-256,-1 0 0,1 0 0,-1 0 0,0-1 0,1 1 0,-1-1 0,0 1 0,0-1 0,0 0 0,0 1 0,2-4 0,11-27-9451,-9 3-1985</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2.581"/>
    </inkml:context>
    <inkml:brush xml:id="br0">
      <inkml:brushProperty name="width" value="0.025" units="cm"/>
      <inkml:brushProperty name="height" value="0.025" units="cm"/>
    </inkml:brush>
  </inkml:definitions>
  <inkml:trace contextRef="#ctx0" brushRef="#br0">60 52 19699,'0'0'7367,"-51"-47"-4164,45 42-1890,4 5-640,2 2-802,16 8-447,2 3-930,2 4-1601,2-1-1153,0 2-1953,0 3-4550</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3.235"/>
    </inkml:context>
    <inkml:brush xml:id="br0">
      <inkml:brushProperty name="width" value="0.025" units="cm"/>
      <inkml:brushProperty name="height" value="0.025" units="cm"/>
    </inkml:brush>
  </inkml:definitions>
  <inkml:trace contextRef="#ctx0" brushRef="#br0">204 132 9417,'0'0'16378,"-11"2"-14317,2 0-1772,1 1 0,-1 0 0,1 0 0,-1 1 0,1 0 0,0 1 0,0-1 0,1 1 1,0 1-1,0 0 0,0 0 0,-10 11 0,4-2-38,1 1 0,-19 32 0,28-41-215,-1 0 0,1-1 1,0 2-1,1-1 1,-1 0-1,1 0 0,1 1 1,0-1-1,0 1 1,0 12-1,1-19-36,1 1 0,-1-1 0,1 0 0,-1 0 0,1 0 0,0 0 0,-1 0 0,1 0 0,0 0 0,0 0 0,0 0 0,0 0 0,0 0 0,0-1 0,0 1 0,0 0 0,0-1 0,0 1 0,1 0 0,-1-1 0,0 0 0,0 1 0,0-1 0,1 0 0,-1 1 0,0-1 0,1 0 0,-1 0 0,0 0 0,0 0 0,1 0 0,-1-1 0,0 1 0,3-1 0,3 0 0,0 0 0,0 0 0,0-1 0,0 1 0,10-6 0,-3-1 0,-1 0 0,-1-1 0,1 0 0,-1-1 0,-1-1 0,0 0 0,0 0 0,-2-1 0,1-1 0,-1 1 0,8-17 0,-5 7 0,0 0 0,-2-2 0,0 1 0,-2-1 0,0 0 0,4-28 0,-11 49 0,2-30 0,-8 24 0,-9 17 0,4 2 0,1 0 0,0 1 0,1 0 0,0 1 0,1 0 0,0 0 0,1 0 0,0 1 0,1 0 0,1 0 0,0 1 0,0-1 0,-1 15 0,5-26 0,1-1 0,-1 1 0,0-1 0,1 0 0,-1 1 0,1-1 0,0 0 0,-1 1 0,1-1 0,0 0 0,0 0 0,0 0 0,0 0 0,0 0 0,0 0 0,0 0 0,0 0 0,0 0 0,0 0 0,1-1 0,-1 1 0,0 0 0,1-1 0,-1 1 0,0-1 0,1 1 0,2-1 0,50 10 0,-31-7 0,-15-1 0,0 0 0,0 0 0,0 0 0,0 1 0,0 0 0,-1 1 0,0 0 0,0 0 0,0 0 0,0 1 0,-1 0 0,1 0 0,-1 1 0,0 0 0,-1 0 0,0 0 0,0 1 0,0 0 0,-1 0 0,7 12 0,-11-18 0,0-1 0,0 0 0,0 0 0,0 0 0,0 1 0,0-1 0,0 0 0,0 0 0,0 0 0,0 0 0,0 1 0,0-1 0,0 0 0,0 0 0,1 0 0,-1 0 0,0 0 0,0 1 0,0-1 0,0 0 0,0 0 0,1 0 0,-1 0 0,0 0 0,0 0 0,0 0 0,0 0 0,1 1 0,-1-1 0,0 0 0,0 0 0,0 0 0,1 0 0,-1 0 0,0 0 0,0 0 0,0 0 0,0 0 0,1 0 0,-1 0 0,0 0 0,0 0 0,0-1 0,1 1 0,-1 0 0,0 0 0,0 0 0,0 0 0,0 0 0,1 0 0,-1 0 0,0 0 0,0-1 0,0 1 0,0 0 0,7-16 0,-1-19 0,-5-64 0,-1 60 0,1 30 0,0 10 0,0 4 0,1 0 0,-1 0 0,1-1 0,0 1 0,0 0 0,0-1 0,1 0 0,0 0 0,0 1 0,0-2 0,0 1 0,0 0 0,1-1 0,0 1 0,0-1 0,0 0 0,0 0 0,0-1 0,0 1 0,1-1 0,-1 0 0,1 0 0,0 0 0,-1-1 0,1 0 0,0 0 0,0 0 0,0 0 0,0-1 0,0 0 0,0 0 0,0 0 0,0-1 0,0 1 0,0-1 0,0 0 0,0-1 0,-1 1 0,1-1 0,0 0 0,-1 0 0,1-1 0,-1 1 0,0-1 0,0 0 0,0 0 0,0 0 0,-1-1 0,4-3 0,22-41 0,-27 45 0,-1 0 0,0 0 0,0 0 0,0-1 0,0 1 0,0 0 0,-1 0 0,1-1 0,-1 1 0,0 0 0,0-1 0,0 1 0,0 0 0,-2-5 0,2 7 0,0 1 0,-1-1 0,1 1 0,-1-1 0,1 1 0,-1-1 0,1 1 0,-1 0 0,1-1 0,-1 1 0,0 0 0,1-1 0,-1 1 0,1 0 0,-1-1 0,0 1 0,1 0 0,-1 0 0,0 0 0,1 0 0,-1 0 0,0 0 0,1 0 0,-1 0 0,0 0 0,1 0 0,-1 0 0,0 0 0,1 0 0,-1 1 0,1-1 0,-1 0 0,0 0 0,1 1 0,-1-1 0,1 0 0,-1 1 0,1-1 0,-1 1 0,1-1 0,-1 0 0,1 1 0,-1 0 0,1-1 0,-1 1 0,1-1 0,-1 1 0,-23 24 0,23-22 0,-29 43 23,28-44-29,1 1 0,0-1 0,-1 0 0,1 1 0,0-1 0,1 1 0,-1-1 0,0 1 0,1-1 0,-1 1 0,1-1 0,0 1 0,0 0 0,0-1 0,0 1 0,1-1 0,-1 1 0,1 2 0,7-1-3274,2-5-5109,-3-3-3682</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3.608"/>
    </inkml:context>
    <inkml:brush xml:id="br0">
      <inkml:brushProperty name="width" value="0.025" units="cm"/>
      <inkml:brushProperty name="height" value="0.025" units="cm"/>
    </inkml:brush>
  </inkml:definitions>
  <inkml:trace contextRef="#ctx0" brushRef="#br0">1 0 10410,'0'0'3876</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4.141"/>
    </inkml:context>
    <inkml:brush xml:id="br0">
      <inkml:brushProperty name="width" value="0.025" units="cm"/>
      <inkml:brushProperty name="height" value="0.025" units="cm"/>
    </inkml:brush>
  </inkml:definitions>
  <inkml:trace contextRef="#ctx0" brushRef="#br0">131 11 14830,'0'0'7725,"-9"0"-4613,6 0-2913,-1 0 0,1 0 0,-1 0-1,0 0 1,1 0 0,-1 1 0,1 0 0,-1 0 0,1 0 0,0 0-1,-1 0 1,1 1 0,0-1 0,0 1 0,0 0 0,0 0-1,0 0 1,0 0 0,0 1 0,1-1 0,-1 1 0,1-1 0,0 1-1,-1 0 1,1 0 0,1 0 0,-3 5 0,-2 4-125,1 1 0,1 0 1,0 0-1,1 1 0,0-1 1,1 1-1,1 0 0,0-1 1,1 21-1,4 12 262,14 67 0,-4-36-219,-13-50-117,-1-27 0,-1 0 0,1 0 0,0 0 0,0 0 0,0 0 0,0 1 0,0-1 0,0 0 0,0 0 0,-1 0 0,1 0 0,0 0 0,0 0 0,0 0 0,0 0 0,0 1 0,-1-1 0,1 0 0,0 0 0,0 0 0,0 0 0,0 0 0,-1 0 0,1 0 0,0 0 0,0 0 0,0 0 0,-1 0 0,1 0 0,0 0 0,0 0 0,0 0 0,0 0 0,-1 0 0,1-1 0,0 1 0,0 0 0,0 0 0,0 0 0,0 0 0,-1 0 0,1 0 0,0 0 0,0 0 0,0-1 0,0 1 0,0 0 0,0 0 0,0 0 0,-1 0 0,1 0 0,0-1 0,0 1 0,0 0 0,0 0 0,-3-5 0,0 1 0,0-1 0,1 0 0,-1 1 0,1-1 0,-2-8 0,0-1 0,0 0 0,1 0 0,1 0 0,0-1 0,1 1 0,0-1 0,1 0 0,3-20 0,-1 29 0,-1-1 0,1 0 0,0 1 0,0-1 0,1 1 0,0-1 0,0 1 0,1 0 0,-1 0 0,1 1 0,1-1 0,-1 1 0,1 0 0,0 0 0,0 0 0,0 1 0,1 0 0,-1 0 0,12-6 0,29-10 0,-38 18 0,1-2 0,-1 1 0,1-1 0,-1 0 0,0-1 0,-1 0 0,1 0 0,-1-1 0,12-11 0,-19 20 0,0 0 0,0 0 0,1 0 0,-1 0 0,1 0 0,0 0 0,-1 0 0,1-1 0,0 1 0,1 0 0,-1 0 0,0-1 0,1 1 0,0-1 0,-1 0 0,4 4 0,38 49 0,-40-52 0,0 0 0,1 0 0,-1 0 0,1 0 0,0 0 0,0-1 0,0 0 0,0 0 0,0 0 0,0 0 0,1-1 0,-1 1 0,0-1 0,1 0 0,8 0 0,-11-1 0,-1 0 0,1 0 0,0 0 0,-1-1 0,1 1 0,0-1 0,-1 1 0,1-1 0,-1 0 0,1 1 0,-1-1 0,1 0 0,-1 0 0,1 0 0,-1 0 0,0-1 0,2-1 0,-1 1 0,0-1 0,-1 0 0,1 0 0,-1 0 0,0 0 0,0 0 0,0 0 0,0 0 0,0 0 0,-1 0 0,1 0 0,-1-5 0,0-8 0,0 0 0,-1-1 0,-1 1 0,-1 0 0,0 0 0,-8-22 0,5 16 0,6 21-2,0 1 1,0-1-1,0 1 1,0-1-1,-1 0 0,1 1 1,0-1-1,1 1 1,-1-1-1,0 1 0,0-1 1,0 1-1,0-1 1,0 1-1,0-1 0,1 1 1,-1-1-1,0 1 1,0-1-1,1 1 0,-1-1 1,0 1-1,1-1 1,-1 1-1,0 0 0,1-1 1,-1 1-1,1-1 1,-1 1-1,1 0 0,-1 0 1,1-1-1,-1 1 1,1 0-1,-1 0 0,1 0 1,-1-1-1,1 1 1,-1 0-1,1 0 0,-1 0 1,1 0-1,0 0 1,30 0-988,-21 1-34,20-1-4774,7 0-4293</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5.231"/>
    </inkml:context>
    <inkml:brush xml:id="br0">
      <inkml:brushProperty name="width" value="0.025" units="cm"/>
      <inkml:brushProperty name="height" value="0.025" units="cm"/>
    </inkml:brush>
  </inkml:definitions>
  <inkml:trace contextRef="#ctx0" brushRef="#br0">57 256 5381,'0'-18'1332,"0"0"1,1 0-1,1 0 0,1 0 0,0 0 0,1 0 1,1 1-1,8-19 0,-2 7 3562,-18 42-1168,-23 48-2240,29-59-1472,-44 107 383,42-98-334,-1 0-1,2 0 1,-1 1 0,2-1 0,-1 1 0,2 0 0,0-1 0,1 13 0,-1-23-46,0 0 0,1 1 0,-1-1 0,1 0 0,-1 0 0,1 0 1,0 0-1,-1 1 0,1-1 0,0 0 0,0 0 0,0 0 0,0-1 1,0 1-1,0 0 0,0 0 0,0 0 0,0-1 0,0 1 0,1 0 0,-1-1 1,0 1-1,0-1 0,0 0 0,1 1 0,-1-1 0,0 0 0,1 0 1,-1 0-1,0 0 0,1 0 0,-1 0 0,0 0 0,1 0 0,-1 0 1,2-1-1,4 0 129,0-1-1,-1 1 1,1-1 0,-1 0 0,0-1 0,8-3-1,2-4 26,0-1 0,0 0 0,-1-2 0,-1 0 0,0 0-1,0-1 1,-2-1 0,20-28 0,-23 29-78,0 1 1,-2-2-1,0 1 1,0-1-1,-2 0 0,1 0 1,-2 0-1,0-1 1,-1 1-1,-1-1 1,1-17-1,-3 32-93,0 1 0,0-1 0,0 1 0,0-1 0,0 1 0,1 0 0,-1-1 0,0 1 0,0-1 0,-1 1 0,1-1 0,0 1 0,0-1 0,0 1 0,0 0 0,0-1 0,0 1 0,-1-1 0,1 1 0,0 0 0,0-1 0,-1 1 0,1-1 0,0 1 0,0 0 0,-1-1 0,1 1 0,0 0 0,-1 0 0,1-1 0,-1 1 0,1 0 0,0 0 0,-1-1 0,-13 10 0,-10 23 0,-43 109 0,59-120 0,0 0 0,2 0 0,0 1 0,-4 42 0,9-62 0,1 0 0,0-1 0,0 1 0,-1 0 0,1-1 0,0 1 0,1 0 0,-1-1 0,0 1 0,0 0 0,1-1 0,-1 1 0,1 0 0,0-1 0,-1 1 0,1-1 0,0 1 0,0-1 0,0 1 0,0-1 0,0 0 0,0 1 0,0-1 0,0 0 0,3 2 0,-1-2 0,-1 0 0,1-1 0,0 1 0,-1-1 0,1 1 0,-1-1 0,1 0 0,0 0 0,-1-1 0,1 1 0,-1 0 0,1-1 0,-1 1 0,1-1 0,2-1 0,9-4 0,1 0 0,-1-1 0,-1-1 0,20-14 0,68-56 0,-100 78 0,-1 0 0,0-1 0,1 1 0,-1 0 0,0 0 0,1 0 0,-1 0 0,0 0 0,1 0 0,-1 0 0,0 0 0,1 0 0,-1 1 0,0-1 0,1 0 0,-1 0 0,0 0 0,1 0 0,-1 0 0,0 1 0,0-1 0,1 0 0,-1 0 0,0 0 0,1 1 0,-1-1 0,0 0 0,0 0 0,0 1 0,1-1 0,-1 0 0,0 1 0,0-1 0,0 0 0,0 0 0,0 1 0,1-1 0,-1 0 0,0 1 0,0-1 0,0 0 0,0 1 0,0-1 0,0 0 0,0 1 0,0-1 0,0 0 0,0 1 0,0-1 0,-1 0 0,1 1 0,0-1 0,0 1 0,-1 17 0,1-18 0,-16 65 0,12-52 0,1-1 0,0 1 0,0 0 0,-1 23 0,4-36 0,0 1 0,0-1 0,0 1 0,0-1 0,0 0 0,0 1 0,0-1 0,0 0 0,0 1 0,0-1 0,0 0 0,1 1 0,-1-1 0,0 0 0,0 1 0,0-1 0,0 0 0,1 1 0,-1-1 0,0 0 0,0 1 0,1-1 0,-1 0 0,0 0 0,0 1 0,1-1 0,-1 0 0,0 0 0,1 0 0,-1 1 0,0-1 0,1 0 0,-1 0 0,0 0 0,1 0 0,-1 0 0,0 0 0,1 0 0,-1 0 0,1 0 0,20-7 0,15-18 0,69-74 0,-105 99 0,0-1 0,1 1 0,-1 0 0,0-1 0,1 1 0,-1 0 0,0 0 0,1-1 0,-1 1 0,0 0 0,1 0 0,-1 0 0,0-1 0,1 1 0,-1 0 0,1 0 0,-1 0 0,0 0 0,1 0 0,-1 0 0,1 0 0,-1 0 0,0 0 0,1 0 0,-1 0 0,1 0 0,-1 0 0,0 0 0,1 0 0,-1 0 0,1 1 0,-1-1 0,0 0 0,1 0 0,-1 0 0,0 1 0,1-1 0,-1 0 0,1 1 0,5 20 0,-7 36 0,0-50 0,-7 61 0,9-68-64,0 0 0,1 0 0,-1 0 0,0 0 0,0 0 0,1 0 0,-1 0 0,0 0-1,0-1 1,0 1 0,1 0 0,-1-1 0,0 1 0,0-1 0,0 1 0,0-1 0,0 0 0,2-1 0,10-10-3921,-1 0 1,0-2-1,17-23 1,-29 37 3859,27-38-10461</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6.181"/>
    </inkml:context>
    <inkml:brush xml:id="br0">
      <inkml:brushProperty name="width" value="0.025" units="cm"/>
      <inkml:brushProperty name="height" value="0.025" units="cm"/>
    </inkml:brush>
  </inkml:definitions>
  <inkml:trace contextRef="#ctx0" brushRef="#br0">100 0 9865,'0'0'15156,"-5"13"-13207,-19 51 2,-23 66 412,41-110-2246,1 0 0,1 1 1,0 0-1,0 32 0,4-53-113,0 0-1,0 1 0,0-1 1,0 0-1,-1 0 1,1 0-1,0 1 0,1-1 1,-1 0-1,0 0 1,0 1-1,0-1 0,0 0 1,0 0-1,0 0 1,0 1-1,0-1 0,0 0 1,0 0-1,0 0 1,0 1-1,1-1 0,-1 0 1,0 0-1,0 0 1,0 0-1,0 0 0,1 1 1,-1-1-1,0 0 1,0 0-1,0 0 0,1 0 1,-1 0-1,0 0 1,0 0-1,0 0 0,1 0 1,-1 1-1,0-1 1,0 0-1,0 0 0,1 0 1,-1 0-1,0 0 1,1-1-1,12-6 29,10-15-197,-18 15 79,0-2 0,-1 1 1,0 0-1,4-14 0,16-29-152,-23 51 225,1 0 1,-1 1 0,1-1 0,-1 1 0,0-1 0,1 1 0,-1-1 0,0 1 0,1 0-1,-1 0 1,0-1 0,0 1 0,0 0 0,1 0 0,-1 0 0,0 1 0,-1-1 0,1 0-1,0 0 1,0 0 0,1 2 0,4 4 17,-1-3-2,1 0 1,0 0-1,1 0 0,-1-1 1,0 0-1,1-1 1,0 1-1,0-1 0,0 0 1,0-1-1,0 0 0,0 0 1,0-1-1,0 1 1,14-3-1,-17 2 24,-1 0 0,1 0 0,-1-1 0,0 1 1,1-1-1,-1 0 0,0 0 0,0 0 0,1-1 0,-1 1 0,0-1 1,0 0-1,0 1 0,-1-1 0,1-1 0,0 1 0,-1 0 0,1-1 0,-1 1 1,0-1-1,0 0 0,0 1 0,0-1 0,0 0 0,-1 0 0,1-1 1,-1 1-1,0 0 0,0 0 0,0-1 0,0 1 0,-1 0 0,0-1 0,1-3 1,-1 5-16,-1 1 0,1 0 0,0 0 1,-1-1-1,1 1 0,-1 0 0,0 0 1,1 0-1,-1-1 0,0 1 0,0 0 1,1 0-1,-1 0 0,0 0 0,0 0 1,0 1-1,0-1 0,-1 0 0,1 0 1,0 1-1,0-1 0,0 1 1,0-1-1,-1 1 0,1-1 0,0 1 1,-1 0-1,1-1 0,0 1 0,-1 0 1,1 0-1,0 0 0,-1 0 0,1 0 1,0 0-1,-1 1 0,-1 0 0,-3-1 25,1 1 0,-1-1-1,1 2 1,0-1-1,-1 0 1,1 1 0,0 0-1,-6 3 1,6-2-37,1 0 0,-1 0 0,1 1 0,0-1 0,0 1 0,0 0 0,0 0 0,1 0 0,0 0 0,0 1 0,0-1 0,0 1 0,1 0 0,-1 0 0,1 0 0,0 0 0,1 0 0,-1 1 0,1-1 0,0 7 0,1-11 0,0 0 0,1-1 0,-1 1 0,0 0 0,1-1 0,-1 1 0,1 0 0,0-1 0,-1 1 0,1-1 0,-1 1 0,1-1 0,0 1 0,-1-1 0,1 0 0,0 1 0,-1-1 0,1 0 0,0 1 0,0-1 0,-1 0 0,1 0 0,0 0 0,0 1 0,-1-1 0,1 0 0,0 0 0,1-1 0,30 2 0,-26-1 0,62-2 0,44 1 0,-111 2 0,0-1 0,0 0 0,-1 0 0,1 0 0,0 1 0,0-1 0,-1 0 0,1 1 0,0-1 0,0 1 0,-1-1 0,1 1 0,0-1 0,-1 1 0,1-1 0,-1 1 0,1 0 0,-1-1 0,1 1 0,-1 0 0,1-1 0,-1 1 0,0 0 0,1 1 0,0-1 0,-1 0 0,0-1 0,0 1 0,1 0 0,-1 0 0,1-1 0,-1 1 0,0 0 0,1-1 0,-1 1 0,1-1 0,0 1 0,-1 0 0,1-1 0,-1 1 0,1-1 0,0 0 0,0 1 0,-1-1 0,1 0 0,0 1 0,0-1 0,-1 0 0,1 0 0,0 1 0,0-1 0,-1 0 0,1 0 0,0 0 0,0 0 0,0 0 0,-1 0 0,1 0 0,0-1 0,0 1 0,0 0 0,0 0 0,8-4 0,-1-1 0,1 1 0,-1-1 0,0 0 0,-1-1 0,1 0 0,-1 0 0,11-13 0,9-6 0,-24 23 0,-1-1 0,1 0 0,0 1 0,0 0 0,0 0 0,0 0 0,0 0 0,0 0 0,1 1 0,-1-1 0,0 1 0,7-2 0,-9 7 0,0 0 0,0-1 0,-1 1 0,1 0 0,-1 0 0,0 0 0,0 0 0,0-1 0,-2 7 0,0 0 0,-1 0 0,0-1 0,-1 0 0,0 1 0,0-1 0,-1-1 0,-8 12 0,56-41 0,-32 15 0,0 0 0,0 1 0,1 0 0,-1 0 0,1 1 0,0 1 0,0 0 0,1 1 0,17-1 0,-29 4 0,0 0 0,-1 0 0,1 0 0,0 0 0,-1 0 0,1 0 0,-1 0 0,1 1 0,-1-1 0,1 0 0,-1 0 0,0 0 0,0 1 0,0-1 0,0 0 0,0 1 0,0-1 0,0 0 0,0 0 0,0 2 0,-3 32 0,-29 36 0,43-81-4776,0 0-4317,1-7-2054</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7.147"/>
    </inkml:context>
    <inkml:brush xml:id="br0">
      <inkml:brushProperty name="width" value="0.025" units="cm"/>
      <inkml:brushProperty name="height" value="0.025" units="cm"/>
    </inkml:brush>
  </inkml:definitions>
  <inkml:trace contextRef="#ctx0" brushRef="#br0">26 229 16912,'0'0'10469,"1"8"-9658,-1-8-806,0 3 40,0-1 1,0 1 0,0-1 0,1 1 0,-1-1-1,1 1 1,0-1 0,-1 0 0,1 1 0,0-1 0,2 3-1,-1-4-15,0 1-1,-1-1 1,1 0-1,0 0 0,0 0 1,0 0-1,0 0 1,0 0-1,0 0 0,0-1 1,0 1-1,0-1 1,0 0-1,0 1 0,1-1 1,-1 0-1,0 0 1,0 0-1,2-1 0,0 0 62,-1 0-1,0 0 0,1-1 1,-1 1-1,0-1 0,0 0 1,0 1-1,0-1 0,-1-1 0,1 1 1,0 0-1,-1-1 0,0 1 1,1-1-1,-1 0 0,0 0 1,-1 0-1,1 0 0,0 0 1,-1 0-1,1 0 0,-1 0 0,0-1 1,0 1-1,-1-1 0,1 1 1,-1 0-1,1-1 0,-1 1 1,0-1-1,0 1 0,-1-1 1,1 1-1,-1-1 0,-1-3 0,2 6-87,-1 0-1,0 0 0,0 0 0,0 0 0,0 0 1,0 0-1,0 1 0,0-1 0,0 0 0,0 1 0,0-1 1,0 1-1,0-1 0,0 1 0,-1-1 0,1 1 1,0 0-1,0-1 0,-1 1 0,1 0 0,0 0 0,0 0 1,-1 0-1,1 0 0,0 1 0,0-1 0,-1 0 1,1 0-1,0 1 0,0-1 0,0 1 0,-1-1 0,0 2 1,-3 0-23,1 0 0,-1 0 0,1 1 1,0 0-1,-1 0 0,-6 7 0,4-2 18,1 0 0,-1 0 0,1 1 0,1 0 0,-9 18 0,12-22 12,0-1 0,1 1-1,-1 0 1,1-1 0,0 1 0,0 0 0,0-1-1,1 1 1,0 0 0,0 0 0,0 0-1,0 0 1,1-1 0,0 1 0,1 5 0,0-7-7,0-1 0,0 0 1,0 1-1,0-1 1,0 0-1,1 0 1,-1 0-1,0-1 0,1 1 1,0-1-1,-1 1 1,1-1-1,0 0 1,0 0-1,-1 0 0,1 0 1,0-1-1,0 1 1,0-1-1,0 1 0,0-1 1,4-1-1,5 2 2,0-1-1,1 0 1,-1-1-1,15-4 1,-9-1-5,0-1 0,-1-1 0,1 0 0,-2-1 0,1-1 0,-1-1 0,-1 0 0,0-1 0,0-1 0,-1 0 0,-1-1 0,0-1 0,-1 0 0,-1 0 0,14-26 0,-21 32 0,0 1 0,-1-1 0,0 0 0,0 0 0,-1 0 0,-1-1 0,0 1 0,0 0 0,0-1 0,-2-12 0,1 19 0,0 1 0,-1-1 0,1 1 0,-1-1 0,0 1 0,0-1 0,0 1 0,0 0 0,0-1 0,0 1 0,-1 0 0,1 0 0,-1 0 0,1 0 0,-1 0 0,0 0 0,-2-2 0,1 3 0,1 0 0,-1 0 0,0 0 0,1 0 0,-1 0 0,0 1 0,0-1 0,0 1 0,0-1 0,0 1 0,1 0 0,-1 0 0,0 1 0,0-1 0,0 0 0,0 1 0,0 0 0,-5 2 0,1 0 0,-1 1 0,1-1 0,0 2 0,0-1 0,0 1 0,1 0 0,-1 0 0,1 1 0,0 0 0,1 0 0,0 1 0,-8 11 0,7-9 0,-1 1 0,2 0 0,0 1 0,0-1 0,0 1 0,2 0 0,-1 0 0,-2 18 0,6-27 0,-1 0 0,1 1 0,0-1 0,0 0 0,0 0 0,1 0 0,-1 0 0,0 0 0,1 0 0,-1 0 0,1 0 0,0 0 0,0 0 0,-1 0 0,1 0 0,1 0 0,-1 0 0,0-1 0,0 1 0,1 0 0,2 2 0,-1-2 0,1 0 0,-1 0 0,0 0 0,1 0 0,0-1 0,-1 1 0,1-1 0,0 0 0,0 0 0,0-1 0,4 1 0,4 0 0,0-1 0,0 0 0,0-1 0,0-1 0,0 0 0,0 0 0,13-5 0,-6-2 0,-14 7 0,-1 0 0,0-1 0,1 2 0,-1-1 0,1 0 0,0 1 0,0 0 0,0 0 0,-1 0 0,10 1 0,-13 3 0,0 0 0,0 0 0,0 0 0,-1 1 0,1-1 0,-1 0 0,0 1 0,0-1 0,0 0 0,0 1 0,-1 2 0,0 1 0,1 5 0,0-9 0,0 0 0,0 0 0,0 0 0,0 0 0,0 0 0,1 0 0,-1 1 0,1-1 0,0 0 0,1 3 0,-1-5 0,0 0 0,0 0 0,1 0 0,-1 0 0,0-1 0,0 1 0,1 0 0,-1 0 0,1-1 0,-1 1 0,0-1 0,1 1 0,-1-1 0,1 0 0,-1 1 0,1-1 0,0 0 0,-1 0 0,1 0 0,-1 0 0,1 0 0,-1-1 0,1 1 0,2-1 0,13-2 0,0-1 0,-1 0 0,33-14 0,-36 12 0,1 1 0,-1 0 0,1 1 0,0 0 0,0 2 0,25-3 0,-38 5 0,0 1 0,-1-1 0,1 0 0,0 1 0,-1-1 0,1 1 0,-1-1 0,1 1 0,-1-1 0,1 1 0,-1 0 0,1-1 0,-1 1 0,0 0 0,1-1 0,-1 1 0,0 0 0,1-1 0,-1 1 0,0 0 0,0-1 0,0 1 0,0 0 0,1 0 0,-1-1 0,0 1 0,-1 0 0,1 0 0,0-1 0,0 1 0,0 0 0,0 0 0,0-1 0,-1 1 0,1 0 0,0-1 0,-1 1 0,1 0 0,0-1 0,-1 2 0,-12 29 0,-2-1 0,16-30 0,-1 0 0,1 1 0,0-1 0,-1 0 0,1 1 0,-1-1 0,1 0 0,0 0 0,0 0 0,-1 0 0,1 0 0,0 0 0,-1 0 0,1 0 0,0 0 0,-1 0 0,1 0 0,0 0 0,-1 0 0,1-1 0,0 1 0,78-33 0,-63 25 0,1 0 0,1 1 0,-1 0 0,1 2 0,0 0 0,0 1 0,1 1 0,19-1 0,-38 4 0,1 0 0,-1 0 0,1 0 0,0 0 0,-1 0 0,1 0 0,-1 0 0,1 1 0,-1-1 0,1 0 0,-1 0 0,1 0 0,-1 1 0,1-1 0,-1 0 0,0 1 0,1-1 0,-1 1 0,1-1 0,-1 0 0,0 1 0,1-1 0,-1 1 0,0-1 0,0 1 0,1-1 0,-1 1 0,0-1 0,0 1 0,0-1 0,0 1 0,1 0 0,-2 25 0,-14 22 0,6-15 259,15-24-518,13-13-777,-6-6-5898,-2-4-8062</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7.927"/>
    </inkml:context>
    <inkml:brush xml:id="br0">
      <inkml:brushProperty name="width" value="0.025" units="cm"/>
      <inkml:brushProperty name="height" value="0.025" units="cm"/>
    </inkml:brush>
  </inkml:definitions>
  <inkml:trace contextRef="#ctx0" brushRef="#br0">21 85 10794,'-19'-3'6174,"17"-5"-1066,25-15 1021,-13 14-5517,-5 5-324,0-1 1,0 1 0,0 0-1,1 1 1,-1 0 0,1 0-1,0 0 1,0 0 0,0 1-1,0 0 1,0 0 0,0 1-1,8-2 1,-12 3-297,0 0 0,0 0-1,0 0 1,0 1 0,0-1 0,0 0 0,-1 1 0,1-1 0,0 1 0,0 0-1,0-1 1,-1 1 0,1 0 0,0 0 0,-1 0 0,1 1 0,-1-1-1,3 2 1,-2 0-12,-1-1 0,1 1-1,0 0 1,-1 0 0,0 0-1,0 0 1,0 0 0,0 0 0,0 0-1,0 0 1,-1 0 0,0 0-1,1 1 1,-2 4 0,1-3-128,0-1 0,0 0-1,-1 1 1,0-1 0,0 0 0,0 0 0,0 0 0,-1 0 0,0 0 0,1 0 0,-1 0 0,-1 0 0,1-1 0,-4 5 0,11-11-8418,7-5 5078,5-7-3778</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8.458"/>
    </inkml:context>
    <inkml:brush xml:id="br0">
      <inkml:brushProperty name="width" value="0.025" units="cm"/>
      <inkml:brushProperty name="height" value="0.025" units="cm"/>
    </inkml:brush>
  </inkml:definitions>
  <inkml:trace contextRef="#ctx0" brushRef="#br0">23 93 16528,'0'0'11888,"8"7"-11685,-5-4-190,1 0 0,0-1 0,-1 1 0,1-1 0,0 1 0,0-1 0,0 0 0,0 0 0,1-1 0,4 2 0,-6-3 1,0 0 0,0 0 0,0 0 0,-1 0 0,1 0 0,0-1 0,0 1 0,0-1 0,-1 0 0,1 0 0,0 0 0,-1 0 0,1 0 0,-1-1 0,1 1 0,-1-1 0,0 0 0,1 0 0,-1 0 0,0 0 0,0 0 0,2-3 0,-2 3 18,0-1 1,0 1-1,0-1 1,0 1 0,-1-1-1,1 0 1,-1 0 0,1 0-1,-1 0 1,0 0 0,0 0-1,-1 0 1,1 0 0,-1 0-1,1 0 1,-1 0 0,0-1-1,0 1 1,0 0 0,-1 0-1,0-5 1,0 6-29,0 0 0,0 0-1,0 1 1,0-1 0,0 0 0,0 1 0,-1-1 0,1 1 0,0-1 0,-1 1 0,1 0-1,-1 0 1,0-1 0,1 1 0,-1 0 0,0 0 0,0 1 0,0-1 0,1 0-1,-1 1 1,0-1 0,0 1 0,0-1 0,0 1 0,0 0 0,0 0 0,0 0-1,0 0 1,0 0 0,0 0 0,0 1 0,0-1 0,0 1 0,-2 0 0,-1 1-17,0 1 0,0-1 0,0 1 0,0-1 0,1 1 0,0 1 1,-1-1-1,1 1 0,0-1 0,1 1 0,-1 0 0,1 0 0,0 1 1,0-1-1,0 1 0,0 0 0,-1 5 0,-1-2 48,1 1 1,1-1-1,0 1 0,0 0 0,0 1 0,1-1 1,1 0-1,-1 19 0,2-26 2,1 0 0,-1-1 0,1 1 1,0 0-1,0-1 0,0 1 0,0 0 0,0-1 0,0 1 0,0-1 1,1 0-1,-1 1 0,0-1 0,1 0 0,-1 0 0,1 0 0,-1 0 0,1 0 1,0 0-1,0 0 0,-1 0 0,1-1 0,0 1 0,0-1 0,0 1 0,-1-1 1,1 0-1,0 0 0,0 0 0,0 0 0,0 0 0,3 0 0,7 0 246,-1-1-1,1 1 0,23-6 0,-17 1-214,-1-2-1,0 0 1,0 0 0,21-14-1,36-16-15,-74 37-52,1 0 0,-1 0 0,0 0 0,1 0 0,-1 0 0,0 0 0,1 0 0,-1 0 0,0 0 0,1 0 0,-1 0 0,0 1 0,0-1 0,1 0 0,-1 0 0,0 0 0,1 0 0,-1 0 0,0 1 0,0-1 0,1 0 0,-1 0 0,0 1 0,0-1 0,1 0 0,-1 0 0,0 1 0,0-1 0,0 0 0,0 0 0,1 1 0,-1-1 0,0 0 0,0 1 0,0-1 0,0 0 0,0 1 0,0-1 0,0 0 0,0 1 0,0-1 0,2 26 0,-5 24 0,2-49 0,1 1 0,-1-1 0,1 0 0,-1 1 0,1-1 0,0 1 0,0-1 0,0 1 0,0-1 0,0 0 0,0 1 0,0-1 0,1 1 0,-1-1 0,0 1 0,1-1 0,-1 0 0,1 1 0,-1-1 0,1 0 0,0 0 0,0 1 0,0-1 0,-1 0 0,1 0 0,0 0 0,0 0 0,1 0 0,-1 0 0,0 0 0,2 1 0,0-2 0,1 0 0,-1 0 0,1 0 0,-1 0 0,0 0 0,1-1 0,-1 0 0,1 0 0,-1 0 0,0 0 0,1 0 0,5-4 0,55-22-3138,46-22-9211,-95 42 450</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8.803"/>
    </inkml:context>
    <inkml:brush xml:id="br0">
      <inkml:brushProperty name="width" value="0.025" units="cm"/>
      <inkml:brushProperty name="height" value="0.025" units="cm"/>
    </inkml:brush>
  </inkml:definitions>
  <inkml:trace contextRef="#ctx0" brushRef="#br0">87 3 8872,'0'0'21018,"-10"-1"-20906,8 1-111,-1-1 0,1 1 0,-1 0 0,0 0 0,0 0 0,1 0 0,-1 0 0,0 0 0,1 1 0,-1-1 0,0 1 0,1 0 0,-1-1 0,1 1 0,-1 1 0,1-1 0,0 0 0,-1 1 0,1-1 0,0 1 0,0-1 0,0 1 0,0 0 0,0 0 0,0 0 0,1 0 0,-1 0 0,1 1 0,-1-1 0,1 0 0,0 1 0,0-1 0,0 1 0,0-1 0,0 1 0,1 0 0,-1-1 0,1 1 0,-1 0 0,1-1 0,0 4 0,2-4-40,-1-1-1,1 0 0,-1 1 1,1-1-1,0 0 0,0 1 0,-1-1 1,1 0-1,0 0 0,0-1 0,0 1 1,0 0-1,0-1 0,0 1 0,0-1 1,0 1-1,1-1 0,-1 0 1,3 0-1,9 2-201,-2 2-65,-1 0 0,1 1 0,20 11-1,-30-15 312,1 0-1,0 1 0,-1 0 0,0 0 1,1 0-1,-1 0 0,0 0 0,0 0 0,0 0 1,0 1-1,0-1 0,0 1 0,-1-1 0,0 1 1,1 0-1,-1 0 0,0-1 0,0 1 0,0 0 1,-1 0-1,2 5 0,-3-6 49,0 1 0,0-1-1,0 0 1,0 0 0,0 1-1,-1-1 1,1 0 0,-1 0 0,1 0-1,-1-1 1,0 1 0,0 0 0,0-1-1,0 1 1,0-1 0,0 1 0,0-1-1,0 0 1,0 0 0,-1 0 0,1 0-1,0-1 1,-1 1 0,-3 0 0,-8 3 212,1-1 1,0 0-1,-17 1 1,23-4-370,-14 0-2366,20 0 2228,0 0 1,1-1-1,-1 1 1,0 0-1,1 0 1,-1-1-1,1 1 1,-1 0-1,1-1 1,-1 1-1,0-1 1,1 1-1,-1-1 0,1 1 1,0-1-1,-1 1 1,1-1-1,-1 1 1,1-1-1,0 0 1,-1 1-1,1-1 1,0 0-1,0 1 1,0-1-1,-1 0 1,1 0-1,-1-18-13728</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09.457"/>
    </inkml:context>
    <inkml:brush xml:id="br0">
      <inkml:brushProperty name="width" value="0.025" units="cm"/>
      <inkml:brushProperty name="height" value="0.025" units="cm"/>
    </inkml:brush>
  </inkml:definitions>
  <inkml:trace contextRef="#ctx0" brushRef="#br0">223 23 13869,'0'0'9113,"-9"-4"-5750,6 1-3200,-1 1 0,0 0-1,0 0 1,1 0 0,-1 1 0,0-1 0,0 1-1,-1 0 1,1 0 0,0 1 0,0-1 0,0 1 0,-1 0-1,1 0 1,0 0 0,0 1 0,-1-1 0,1 1 0,0 0-1,0 0 1,0 0 0,0 1 0,0 0 0,0 0-1,1 0 1,-1 0 0,-4 4 0,6-5-167,-11 8-288,0 0-1,1 2 0,-19 18 0,83-26-550,-48-3 799,22-2-309,0 2-1,40 4 1,-60-4 300,1 1-1,-1 0 1,0 1-1,0-1 1,0 1-1,0 1 1,-1-1-1,1 1 1,-1 0 0,1 0-1,-1 0 1,0 1-1,0 0 1,0 0-1,-1 0 1,7 8-1,-10-11 78,0 1-1,0-1 0,0 1 1,0-1-1,0 1 0,0-1 0,-1 1 1,1-1-1,0 1 0,-1 0 1,0 0-1,1-1 0,-1 1 0,0 0 1,0-1-1,0 1 0,0 0 1,0 0-1,0 0 0,0-1 0,-1 1 1,1 0-1,-1-1 0,1 1 1,-2 3-1,0-2 145,0-1-1,-1 1 1,1 0-1,-1 0 1,0-1 0,0 0-1,0 1 1,0-1 0,0 0-1,0-1 1,-6 4-1,-8 1 611,0 0 0,0-1 0,-34 5 0,29-6-745,1-2 0,-1 0 0,0-2 0,-30-2 0,51 2-89,-1-1 1,1 1-1,0 0 0,0 0 0,0 0 1,0-1-1,0 1 0,0-1 0,0 1 1,0-1-1,0 1 0,0-1 0,0 0 1,0 1-1,0-1 0,0 0 1,0 0-1,0 1 0,1-1 0,-1 0 1,0 0-1,1 0 0,-1 0 0,0 0 1,1 0-1,0 0 0,-1 0 0,1-1 1,-1 1-1,1 0 0,0 0 1,0 0-1,0 0 0,0 0 0,0-1 1,0 1-1,0 0 0,0 0 0,0 0 1,0 0-1,1 0 0,-1-1 0,0 1 1,1 0-1,-1 0 0,1 0 1,0 0-1,-1 0 0,2-1 0,1-5-760,2-1-1,-1 1 0,1 0 0,0 0 1,9-9-1,23-19-4249,6-6-1784</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0.271"/>
    </inkml:context>
    <inkml:brush xml:id="br0">
      <inkml:brushProperty name="width" value="0.025" units="cm"/>
      <inkml:brushProperty name="height" value="0.025" units="cm"/>
    </inkml:brush>
  </inkml:definitions>
  <inkml:trace contextRef="#ctx0" brushRef="#br0">140 1 18097,'0'0'5872,"-2"9"-3427,-57 153 614,34-99-1412,-28 111 0,69-269-1633,10-42-87,-20 122-496,0 20 208,3 26 117,-7-24 265,0 0-18,1 7 102,1-1-1,0 1 1,1-1 0,0 0 0,11 18 0,-14-28-87,0 0 1,0-1 0,0 1-1,0-1 1,0 0 0,0 1 0,1-1-1,-1 0 1,1 0 0,0 0 0,0-1-1,-1 1 1,1-1 0,0 1-1,0-1 1,0 0 0,1 0 0,-1-1-1,0 1 1,0 0 0,0-1-1,1 0 1,-1 0 0,0 0 0,0 0-1,1-1 1,-1 1 0,0-1 0,0 1-1,4-3 1,-3 1-19,1 0 0,-1 0 0,0 0 0,0-1 0,0 0 0,-1 0 0,1 0 0,-1 0 0,1-1 0,-1 1 0,0-1 0,-1 0 0,1 0 0,0 0 0,-1 0 0,0 0 0,0-1 0,0 1 0,-1-1 0,0 1 0,1-1 0,-1 0 0,-1 1 0,1-1 0,-1 0 0,0 1 0,0-1 0,-1-6 0,1 11 0,-1-1 0,1 1 0,0-1 0,-1 1 0,1-1 0,-1 1 0,1 0 0,-1-1 0,1 1 0,-1 0 0,1 0 0,-1-1 0,1 1 0,-1 0 0,1 0 0,-1 0 0,1-1 0,-1 1 0,0 0 0,1 0 0,-1 0 0,1 0 0,-1 0 0,0 0 0,1 0 0,-1 0 0,1 1 0,-1-1 0,1 0 0,-1 0 0,1 0 0,-1 1 0,0-1 0,-19 10 0,11-2 0,1 0 0,0 1 0,1 0 0,0 0 0,0 1 0,1 0 0,0 0 0,1 0 0,0 1 0,1 0 0,0 0 0,0 0 0,1 0 0,1 1 0,0-1 0,-1 16 0,4-26 0,-1 1 0,0-1 0,1 0 0,-1 0 0,1 0 0,-1 0 0,1 0 0,0 0 0,-1 0 0,1 0 0,0 0 0,0 0 0,0 0 0,0 0 0,0 0 0,0-1 0,0 1 0,0 0 0,0-1 0,0 1 0,0-1 0,0 1 0,1-1 0,-1 0 0,0 1 0,0-1 0,0 0 0,1 0 0,-1 0 0,0 0 0,0 0 0,1 0 0,1 0 0,46-8 0,-35 2 0,0 0 0,-1-1 0,0-1 0,-1 0 0,1 0 0,-1-1 0,-1-1 0,0 0 0,0 0 0,-1-1 0,-1-1 0,0 0 0,0 0 0,-1-1 0,12-24 0,-17 18 0,-9 18 0,-17 25 0,14-10 0,1 1 0,0 0 0,0 1 0,2-1 0,0 1 0,0 1 0,2-1 0,0 1 0,-2 24 0,6-40 0,0 0 0,0 0 0,0 0 0,0-1 0,0 1 0,0 0 0,0 0 0,1 0 0,-1 0 0,0-1 0,0 1 0,1 0 0,-1 0 0,1-1 0,-1 1 0,1 0 0,-1 0 0,1-1 0,-1 1 0,1-1 0,-1 1 0,1 0 0,0-1 0,-1 1 0,1-1 0,0 0 0,0 1 0,-1-1 0,1 0 0,0 1 0,0-1 0,0 0 0,-1 0 0,1 1 0,0-1 0,0 0 0,0 0 0,0 0 0,0 0 0,-1 0 0,1 0 0,0-1 0,0 1 0,0 0 0,-1 0 0,1-1 0,0 1 0,0 0 0,0-1 0,-1 1 0,1-1 0,1 0 0,43-23 0,-27 11 0,-1-1 0,-1-1 0,0 0 0,-1-1 0,0-1 0,-2 0 0,0-1 0,-1 0 0,18-35 0,-43 82 3,5-14-119,2-1-1,0 1 1,0 0-1,2 1 1,0 0-1,0-1 1,-1 21-1,5-35-118,0-1 0,1 1 0,-1-1 1,0 1-1,0-1 0,0 1 0,1-1 0,-1 1 0,0-1 0,1 1 0,-1-1 0,0 1 1,1-1-1,-1 0 0,0 1 0,1-1 0,-1 0 0,1 1 0,-1-1 0,1 0 0,-1 0 1,1 1-1,-1-1 0,1 0 0,-1 0 0,1 0 0,-1 0 0,1 1 0,-1-1 0,1 0 1,-1 0-1,1 0 0,-1 0 0,1 0 0,0-1 0,-1 1 0,1 0 0,-1 0 0,1 0 1,-1 0-1,1-1 0,-1 1 0,1 0 0,-1 0 0,1-1 0,15-7-6448</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0.800"/>
    </inkml:context>
    <inkml:brush xml:id="br0">
      <inkml:brushProperty name="width" value="0.025" units="cm"/>
      <inkml:brushProperty name="height" value="0.025" units="cm"/>
    </inkml:brush>
  </inkml:definitions>
  <inkml:trace contextRef="#ctx0" brushRef="#br0">1 30 19474,'0'0'8659,"5"10"-7741,-1-5-819,0 1-1,0-1 0,1 0 0,-1 0 0,1 0 0,0-1 0,1 0 0,-1 0 0,9 5 1,-12-8-18,0 1 1,1-1 0,0 0-1,-1 0 1,1 0 0,-1 0-1,1-1 1,0 1 0,0-1-1,0 1 1,-1-1 0,1 0-1,0 0 1,0 0 0,0 0-1,-1-1 1,1 1 0,0-1-1,-1 0 1,1 0 0,0 0-1,-1 0 1,1 0-1,-1 0 1,1-1 0,-1 1-1,0-1 1,1 0 0,-1 0-1,3-3 1,-3 3-69,-1 0 0,0 0 0,1 0 0,-1 0-1,0 0 1,0 0 0,-1 0 0,1 0 0,0 0 0,-1 0-1,1 0 1,-1-1 0,0 1 0,1 0 0,-1-4 0,0 5-13,-1 0 0,1 1 0,0-1-1,0 0 1,0 1 0,-1-1 0,1 0 0,0 1 0,-1-1 0,1 1 0,0-1 0,-1 0 0,1 1 0,-1-1 0,1 1 0,-1-1 0,1 1 0,-1 0 0,1-1 0,-1 1 0,0-1 0,1 1 0,-1 0-1,1 0 1,-1-1 0,0 1 0,1 0 0,-1 0 0,0 0 0,1 0 0,-1-1 0,0 1 0,0 0 0,1 0 0,-1 1 0,0-1 0,1 0 0,-1 0 0,0 0 0,1 0 0,-1 0 0,0 1-1,1-1 1,-1 0 0,0 1 0,1-1 0,-1 0 0,1 1 0,-1-1 0,1 1 0,-1-1 0,0 2 0,-6 3 0,0 0 0,0 1 0,1-1 0,0 2 0,0-1 0,0 1 0,-4 7 0,6-10 0,1 1 0,0-1 0,0 1 0,0 0 0,1 0 0,0 0 0,0 1 0,0-1 0,0 0 0,1 1 0,-2 10 0,4-16 0,0 1 0,-1 0 0,1 0 0,0-1 0,0 1 0,-1-1 0,1 1 0,0 0 0,0-1 0,0 0 0,0 1 0,0-1 0,0 1 0,0-1 0,0 0 0,0 0 0,0 0 0,0 0 0,0 1 0,0-1 0,0 0 0,1-1 0,32 3 0,-27-2 0,9 0 0,0 1 0,0 0 0,0 1 0,0 1 0,0 1 0,-1 0 0,1 1 0,28 14 0,-41-63 0,-4 34 0,-1 1 0,0-1 0,0 0 0,-1 0 0,0 1 0,-5-12 0,4 13 0,0-2 0,1 1 0,0 0 0,1 0 0,0-1 0,-2-16 0,5 25-6,-1 1 1,1-1-1,0 1 0,-1-1 1,1 1-1,-1 0 1,1-1-1,0 1 0,-1 0 1,1-1-1,0 1 0,-1 0 1,1 0-1,0 0 0,-1-1 1,1 1-1,0 0 0,0 0 1,-1 0-1,1 0 1,0 0-1,-1 0 0,1 1 1,0-1-1,-1 0 0,1 0 1,0 0-1,0 1 0,-1-1 1,1 0-1,-1 1 0,1-1 1,0 0-1,0 2 0,28 10-1120,46 21-7254,-22-16-510,-12-9-446</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1.175"/>
    </inkml:context>
    <inkml:brush xml:id="br0">
      <inkml:brushProperty name="width" value="0.025" units="cm"/>
      <inkml:brushProperty name="height" value="0.025" units="cm"/>
    </inkml:brush>
  </inkml:definitions>
  <inkml:trace contextRef="#ctx0" brushRef="#br0">165 48 11115,'0'0'13997,"-11"-8"-11328,2 2-2366,1 1 0,-1 0-1,0 1 1,-1-1 0,1 2 0,-12-4-1,19 6-282,-1 0 0,1 1 0,-1-1 0,1 1-1,-1-1 1,1 1 0,-1 0 0,0 0 0,1 0-1,-1 0 1,1 1 0,-1-1 0,1 0 0,-1 1-1,1 0 1,0 0 0,-1 0 0,1 0 0,0 0-1,-1 0 1,1 1 0,0-1 0,0 1 0,0-1 0,0 1-1,1 0 1,-1 0 0,0 0 0,1 0 0,-1 0-1,1 0 1,0 0 0,-1 0 0,1 1 0,0-1-1,0 0 1,0 4 0,1-5-29,0 0 0,0 0 0,0 0 0,0 0-1,0 1 1,0-1 0,0 0 0,0 0 0,1 0 0,-1 0 0,0 0 0,1 0-1,-1 1 1,1-1 0,0 0 0,-1 0 0,1-1 0,0 1 0,-1 0 0,1 0 0,0 0-1,0 0 1,0-1 0,0 1 0,0 0 0,0-1 0,0 1 0,0 0 0,0-1-1,0 0 1,0 1 0,0-1 0,1 1 0,52 14-75,-30-8-83,-8-3-248,31 12-197,-45-15 614,1 0 0,-1-1 0,0 1 0,0 0 1,0 1-1,0-1 0,0 0 0,-1 1 0,1-1 0,0 1 1,0-1-1,-1 1 0,1 0 0,-1-1 0,2 4 1,-4-3 101,0-1 1,-1 0 0,1 0 0,-1 0 0,1 0 0,-1 0 0,1 0-1,-1-1 1,0 1 0,0 0 0,1-1 0,-1 1 0,0-1 0,0 0 0,1 0-1,-1 1 1,-4-1 0,3 0 41,-19 4-575,-69 11 3571,62-13-5727,25-4-1342,9-2-2363,19-8-789</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1.504"/>
    </inkml:context>
    <inkml:brush xml:id="br0">
      <inkml:brushProperty name="width" value="0.025" units="cm"/>
      <inkml:brushProperty name="height" value="0.025" units="cm"/>
    </inkml:brush>
  </inkml:definitions>
  <inkml:trace contextRef="#ctx0" brushRef="#br0">146 8 15407,'0'0'5850,"-9"1"-3677,3 0-1997,-1 1 0,0 0 0,1 1 0,-1-1 0,1 1-1,0 0 1,0 1 0,0-1 0,0 1 0,1 1 0,0-1 0,-1 1 0,1-1 0,1 2-1,-1-1 1,1 0 0,0 1 0,-4 8 0,3-7 9,2 0 0,-1 0 0,1 0 0,0 0 0,0 0 0,-2 14 0,5-20-170,-1 0 0,1 1 0,0-1-1,0 1 1,0-1 0,0 1 0,0-1 0,0 1 0,0-1-1,0 0 1,1 1 0,-1-1 0,0 1 0,1-1-1,-1 0 1,1 1 0,0-1 0,-1 0 0,1 0 0,0 1-1,0-1 1,0 0 0,0 0 0,0 0 0,0 0 0,0 0-1,0 0 1,0 0 0,1-1 0,-1 1 0,0 0-1,0-1 1,1 1 0,-1 0 0,1-1 0,-1 0 0,0 1-1,1-1 1,-1 0 0,1 0 0,-1 0 0,2 0-1,6 0 91,0 0 0,0-1 0,0 0 0,-1-1 0,1 0 0,0 0-1,-1-1 1,0 0 0,0 0 0,0-1 0,0 0 0,0 0 0,-1-1-1,14-11 1,-11 8-83,-1-1-1,0 1 1,0-2-1,-1 1 1,0-1 0,-1-1-1,0 1 1,-1-1-1,10-23 1,-11 12-28,-5 22 4,-1 0 0,1-1 1,0 1-1,0 0 0,0 0 1,0 0-1,0 0 0,-1-1 1,1 1-1,0 0 0,0 0 1,0 0-1,-1 0 0,1 0 1,0 0-1,0 0 0,0 0 1,-1-1-1,1 1 0,0 0 1,0 0-1,-1 0 0,1 0 1,0 0-1,0 0 0,0 0 1,-1 0-1,1 1 0,0-1 1,0 0-1,-1 0 0,1 0 1,0 0-1,0 0 0,0 0 0,-1 0 1,1 0-1,0 0 0,0 1 1,0-1-1,0 0 0,-1 0 1,1 0-1,-27 29-9,22-22-1,1 1-1,-1 0 1,1 0 0,1 0 0,-1 1-1,2-1 1,-1 1 0,1-1-1,0 1 1,1 0 0,0 0-1,0 15 1,1-23-112,1 0 1,-1 1 0,1-1-1,-1 1 1,1-1-1,-1 0 1,1 0-1,0 1 1,-1-1-1,1 0 1,0 0-1,0 0 1,0 0-1,0 0 1,0 0-1,0 0 1,0 0-1,0 0 1,0 0 0,1-1-1,-1 1 1,0 0-1,1-1 1,-1 1-1,0-1 1,1 1-1,-1-1 1,0 0-1,1 0 1,-1 0-1,1 1 1,-1-1-1,1 0 1,1-1-1,3 1-713,-1 0 0,1 0 0,0-1 0,0 0 0,0 0 0,-1-1 0,9-3 0,17-11-5479</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1.969"/>
    </inkml:context>
    <inkml:brush xml:id="br0">
      <inkml:brushProperty name="width" value="0.025" units="cm"/>
      <inkml:brushProperty name="height" value="0.025" units="cm"/>
    </inkml:brush>
  </inkml:definitions>
  <inkml:trace contextRef="#ctx0" brushRef="#br0">149 0 14029,'0'0'12476,"-10"6"-11814,0 2-357,1 0 0,0 1-1,0 0 1,0 0 0,1 1-1,1 0 1,0 0 0,0 1 0,1 0-1,0 0 1,-4 13 0,10-23-290,-8 14 141,2 0 0,0 1-1,1 0 1,0 1-1,1-1 1,1 1-1,-1 20 1,4-36-154,0 0 1,0 0 0,0 0 0,0 0 0,0 1 0,0-1-1,0 0 1,1 0 0,-1 0 0,0 0 0,1 0-1,-1 0 1,1 0 0,-1 0 0,1 0 0,0 0 0,-1 0-1,1 0 1,0 0 0,0 0 0,0-1 0,-1 1-1,1 0 1,0 0 0,0-1 0,0 1 0,0-1 0,2 2-1,0-2-14,1 1 0,-1 0-1,0-1 1,1 0-1,-1 0 1,0 0 0,0 0-1,1-1 1,-1 1-1,4-2 1,4 0-30,-1-2-1,1 1 1,-1-1-1,0-1 1,14-8-1,1-9 26,-22 19 17,1-1 0,-1 1 0,1-1 0,0 1 0,0 0 0,0 0 0,0 1 1,1-1-1,-1 1 0,1 0 0,-1 0 0,1 1 0,9-3 0,-13 5-5,-1-1-1,1 0 1,-1 1-1,1-1 1,-1 1-1,1-1 1,-1 1 0,0-1-1,1 1 1,-1 0-1,0-1 1,1 1-1,-1 0 1,0-1-1,0 1 1,1 0 0,-1-1-1,0 1 1,0 0-1,0-1 1,0 1-1,0 0 1,0-1-1,0 1 1,0 0 0,0-1-1,0 1 1,0 0-1,-1 1 1,-5 23-67,1-16 70,-1 0 0,0-1 0,0 0 0,-1-1 0,0 1 0,0-1 0,-1-1 0,0 1 0,-10 5 0,-33 31 1031,51-43-1027,0 0 0,0 1 0,0-1 0,0 0 0,0 0 0,0 0 0,0 0 0,0 1 0,0-1 0,0 0 0,0 0 0,0 0 0,0 0 0,0 1 0,0-1 0,0 0 0,0 0 0,0 0 0,0 1 0,0-1 0,0 0 0,0 0 0,0 0 0,0 0 0,0 0 0,0 1 0,1-1 0,-1 0-1,0 0 1,0 0 0,0 0 0,0 0 0,0 0 0,0 1 0,1-1 0,-1 0 0,0 0 0,0 0 0,0 0 0,0 0 0,1 0 0,-1 0 0,0 0 0,0 0 0,0 0 0,0 0 0,1 0 0,-1 0 0,0 0 0,0 0 0,0 0 0,1 0 0,-1 0 0,0 0 0,21 2 71,23-1-20,39-10-205,-77 8 87,0-1 0,0 1 1,1-1-1,-2 0 0,1-1 0,0 0 1,0 1-1,-1-2 0,0 1 1,1-1-1,4-4 0,-2-8-3675,-10-13-7467,-7 16 3541</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2.341"/>
    </inkml:context>
    <inkml:brush xml:id="br0">
      <inkml:brushProperty name="width" value="0.025" units="cm"/>
      <inkml:brushProperty name="height" value="0.025" units="cm"/>
    </inkml:brush>
  </inkml:definitions>
  <inkml:trace contextRef="#ctx0" brushRef="#br0">0 7 16656,'0'0'13196,"80"-6"-11402,-35 6-673,6 0-1121,1 1 0,0 2 0,-6 1 0,-7-1 0,-10-2-1217,-13-1-3107,-8 0-2499</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2.686"/>
    </inkml:context>
    <inkml:brush xml:id="br0">
      <inkml:brushProperty name="width" value="0.025" units="cm"/>
      <inkml:brushProperty name="height" value="0.025" units="cm"/>
    </inkml:brush>
  </inkml:definitions>
  <inkml:trace contextRef="#ctx0" brushRef="#br0">1 13 22005,'0'0'8136,"52"-13"-10667,-34 13-3234,-1 0-4645</inkml:trace>
  <inkml:trace contextRef="#ctx0" brushRef="#br0" timeOffset="1">130 7 16976,'0'0'11018,"14"0"-15181,-7 0-1058,1-3-3684</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3.232"/>
    </inkml:context>
    <inkml:brush xml:id="br0">
      <inkml:brushProperty name="width" value="0.025" units="cm"/>
      <inkml:brushProperty name="height" value="0.025" units="cm"/>
    </inkml:brush>
  </inkml:definitions>
  <inkml:trace contextRef="#ctx0" brushRef="#br0">0 94 17296,'0'0'7127,"11"8"-5990,-2-2-909,-4-2-90,0 0 1,0 0-1,0-1 1,1 0-1,0 0 1,-1 0-1,1-1 1,0 0 0,0 0-1,1 0 1,-1-1-1,10 1 1,18 0 1295,63-7 1,-84 4-1146,0-1-1,0-1 1,0 0 0,0-1-1,0-1 1,-1 0-1,20-11 1,-29 15-289,-1-1 0,1 1 0,-1-1 0,0 0 0,1 0 0,-1 0 0,0 0 0,0 0 0,-1 0 0,1-1 0,0 1 0,1-5 0,-2 6 0,-1 0 0,1-1 0,-1 1 0,0 0 0,1-1 0,-1 1 0,0-1 0,0 1 0,0 0 0,0-1 0,-1 1 0,1-1 0,0 1 0,0 0 0,-1-1 0,1 1 0,-1 0 0,1-1 0,-2 0 0,0-1 0,-1 0 0,1 0 0,-1 0 0,0 0 0,0 0 0,0 1 0,0 0 0,0-1 0,-1 1 0,1 1 0,-1-1 0,1 0 0,-1 1 0,0 0 0,0-1 0,-5 1 0,-7-2 0,1 1 0,-1 1 0,1 1 0,-1 0 0,1 1 0,-1 1 0,1 0 0,0 1 0,-1 1 0,1 0 0,-17 8 0,25-9 0,0 0 0,-1 0 0,2 1 0,-1 0 0,0 0 0,1 1 0,-1-1 0,1 1 0,1 1 0,-1-1 0,1 1 0,0 0 0,0 0 0,0 1 0,1-1 0,0 1 0,1 0 0,-1 0 0,1 1 0,1-1 0,-1 0 0,1 1 0,-2 15 0,4-18 0,0-1 0,0 0 0,0 1 0,1-1 0,-1 0 0,1 1 0,0-1 0,1 0 0,-1 0 0,1 0 0,-1 0 0,1 0 0,1 0 0,-1 0 0,0-1 0,4 5 0,0-2 0,0-1 0,0 1 0,0-1 0,0 0 0,1-1 0,0 0 0,0 0 0,10 4 0,6 0 0,1 0 0,0-1 0,1-2 0,43 4 0,-66-8-1,103 5-2487,-93-6 1491,1-1 1,0 0-1,0 0 1,-1-2-1,1 0 1,13-5-1,16-10-11030</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3.594"/>
    </inkml:context>
    <inkml:brush xml:id="br0">
      <inkml:brushProperty name="width" value="0.025" units="cm"/>
      <inkml:brushProperty name="height" value="0.025" units="cm"/>
    </inkml:brush>
  </inkml:definitions>
  <inkml:trace contextRef="#ctx0" brushRef="#br0">54 55 1249,'0'0'24279,"37"-54"-20980,-34 54-1025,-3 2-1281,0 26-768,-12 11-97,-2 11-64,-1 8-32,1 4-32,1 3-224,3-2-1794,0-4-3043,4-5-4516</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39:13.955"/>
    </inkml:context>
    <inkml:brush xml:id="br0">
      <inkml:brushProperty name="width" value="0.025" units="cm"/>
      <inkml:brushProperty name="height" value="0.025" units="cm"/>
    </inkml:brush>
  </inkml:definitions>
  <inkml:trace contextRef="#ctx0" brushRef="#br0">0 0 24888,'0'0'5317</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7:24.833"/>
    </inkml:context>
    <inkml:brush xml:id="br0">
      <inkml:brushProperty name="width" value="0.025" units="cm"/>
      <inkml:brushProperty name="height" value="0.025" units="cm"/>
    </inkml:brush>
  </inkml:definitions>
  <inkml:trace contextRef="#ctx0" brushRef="#br0">1 133 9929,'0'0'2435,"0"8"-1186,0-2-1165,0-1 1,1 1 0,0 0-1,0 0 1,0 0-1,1-1 1,-1 1-1,1-1 1,1 1 0,-1-1-1,1 0 1,0 1-1,0-2 1,0 1-1,1 0 1,0-1 0,0 1-1,9 6 1,-2-2 3,0-1 1,1-1-1,0 0 1,0 0 0,1-2-1,0 1 1,0-2-1,17 5 1,115 16 1800,-91-18-983,2-1-497,0-2 0,0-3 0,0-2 0,0-3-1,-1-2 1,79-19 0,168-32 55,2 14 1,337-4-1,-280 47-152,519 65 1,-13-28-238,-589-35-70,654-28 475,668-38-101,-958 88-277,-594-20-92,169 15 44,334-13-1,-415-24-96,-87 10 708,82-3 0,-131 11-388,26-1-325,22-12-1180,0-1 1,87-40-1,-127 50 986,0 0 0,0-1-1,0 1 1,-1-1 0,0-1 0,8-7 0,-11 9-609,0-1 1,0 1-1,-1-1 0,0 1 0,0-1 1,5-9-1,2-21-11107</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23.581"/>
    </inkml:context>
    <inkml:brush xml:id="br0">
      <inkml:brushProperty name="width" value="0.025" units="cm"/>
      <inkml:brushProperty name="height" value="0.025" units="cm"/>
    </inkml:brush>
  </inkml:definitions>
  <inkml:trace contextRef="#ctx0" brushRef="#br0">0 148 9289,'0'0'149,"10"-5"-42,17-6 695,0 1 0,1 1 0,1 1-1,50-7 1,530-3 2700,-267 15-3262,134-17 667,137-3 300,78 9-28,1112 2-756,-1238 31-386,469 6 145,-818-27 345,343 11-88,-524-2-209,-34-7-347,0 0 0,0 0 0,0 1 0,0-1 0,0 1 0,0-1 0,0 1 0,0 0-1,0-1 1,-1 1 0,1 0 0,0-1 0,0 1 0,-1 0 0,1 0 0,0 0 0,-1 0-1,1 0 1,-1-1 0,1 1 0,-1 0 0,0 0 0,1 0 0,-1 0 0,0 0 0,0 1 0,0-1-1,1 1 1</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44.391"/>
    </inkml:context>
    <inkml:brush xml:id="br0">
      <inkml:brushProperty name="width" value="0.025" units="cm"/>
      <inkml:brushProperty name="height" value="0.025" units="cm"/>
    </inkml:brush>
  </inkml:definitions>
  <inkml:trace contextRef="#ctx0" brushRef="#br0">1 298 6726,'0'0'2339,"8"0"-1069,72 0 704,-1-4-1,114-21 0,75-16-203,310-8-1,-405 38-1774,1662-8 2765,-193 27-1826,-943-11-725,-346 3-38,1881-26 181,103-46-101,-1699 60 340,24-2-1273,-633 13-1172,1-2 0,37-7-1,-10-5-4818</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46.859"/>
    </inkml:context>
    <inkml:brush xml:id="br0">
      <inkml:brushProperty name="width" value="0.025" units="cm"/>
      <inkml:brushProperty name="height" value="0.025" units="cm"/>
    </inkml:brush>
  </inkml:definitions>
  <inkml:trace contextRef="#ctx0" brushRef="#br0">0 751 17104,'0'0'5130,"7"-10"-3080,205-245 1998,-51 68-3782,-103 111-87,70-120-1,-115 176-100,-4 13 1841,-12 53-1708,-2 0-1,-21 86 1,-5 30 433,26-124-583,2 0 1,2 1-1,3 40 0,-2-79-65,0 1 0,0-1 0,0 1 0,0-1 0,0 1 0,0-1 0,0 1 0,0-1 0,0 0 0,0 1 0,0-1 0,0 1 0,0-1 0,0 1-1,0-1 1,0 1 0,0-1 0,1 1 0,-1-1 0,0 0 0,0 1 0,1-1 0,-1 1 0,0-1 0,1 0 0,-1 1 0,0-1 0,1 0 0,-1 1 0,0-1-1,1 0 1,-1 0 0,1 1 0,-1-1 0,0 0 0,1 0 0,-1 0 0,1 0 0,-1 1 0,1-1 0,-1 0 0,1 0 0,-1 0 0,1 0 0,-1 0 0,1 0-1,-1 0 1,1-1 0,0 1-67,0-1 1,0 0-1,0 0 0,0 0 0,-1 1 0,1-1 0,0 0 1,-1 0-1,1 0 0,0 0 0,-1 0 0,0 0 0,1 0 0,-1 0 1,0-1-1,1 1 0,-1 0 0,0 0 0,0 0 0,0-2 0,-1-6-644,0 0-1,-1 0 1,0 1-1,-1-1 1,0 1-1,0-1 1,-1 1-1,0 0 1,0 0-1,-1 1 1,0-1-1,-1 1 1,-9-11-1,5 8 471,0-1-1,0 2 0,-1-1 0,0 2 0,0-1 0,-1 1 0,0 1 0,-14-6 0,-9 9 2672,20 7-117,15-2-2223,0-1-1,-1 0 1,1 0-1,0 1 1,0-1-1,0 0 1,0 1-1,-1-1 1,1 0 0,0 1-1,0-1 1,0 0-1,0 1 1,0-1-1,0 0 1,0 1-1,0-1 1,0 0 0,0 0-1,0 1 1,0-1-1,0 0 1,1 1-1,-1-1 1,0 0-1,0 1 1,0-1 0,0 0-1,0 0 1,1 1-1,-1-1 1,0 0-1,0 0 1,1 1 0,-1-1-1,0 0 1,0 0-1,1 1 1,-1-1-1,5 1 215,-1 0-1,1 0 0,-1 0 1,1 0-1,-1-1 1,1 0-1,0 0 0,-1 0 1,1 0-1,-1-1 1,7-1-1,17-5 0,0-1 0,-1-2 0,0 0 0,0-2 0,42-26 0,-36 20-283,0 1 0,61-21 0,-91 37-21,0 0 1,0 0 0,0 0-1,1 1 1,-1-1 0,0 1-1,1 0 1,-1 0 0,0 0-1,6 2 1,-7-2-1,-1 1 1,0-1 0,1 1-1,-1-1 1,0 1-1,0 0 1,1 0 0,-1-1-1,0 1 1,0 0-1,0 0 1,0 0 0,0 0-1,0 1 1,0-1-1,-1 0 1,2 3-1,1 3 27,-1 0-1,-1 0 0,1 0 0,-1 1 1,-1-1-1,1 0 0,-2 14 0,1-13 49,-1 6 16,0 0 0,-1 0 0,-6 19 0,-3 35 77,11-68-163,0 0 0,0 0 0,0 1 0,0-1 0,0 0 0,0 1 0,0-1 0,0 0 0,0 0 0,0 1 0,0-1 0,0 0 0,0 0 0,0 1 0,0-1 0,0 0 0,0 0 0,1 1 0,-1-1 0,0 0 0,0 0 0,0 1 0,1-1 0,-1 0 0,0 0 0,0 0 0,0 0 0,1 1 0,-1-1 0,0 0 0,0 0 0,1 0 0,-1 0 0,0 0 0,0 0 0,1 0 0,-1 0 0,0 1 0,1-1 0,14-4 0,13-13 0,11-11 0,77-41 0,-101 61 0,1 1 0,0 0 0,0 2 0,1 0 0,0 1 0,0 0 0,0 1 0,25 0 0,-40 3 0,-1 0 0,0 0 0,1 0 0,-1 0 0,0 0 0,0 1 0,1-1 0,-1 0 0,0 1 0,0-1 0,1 1 0,-1 0 0,0-1 0,0 1 0,0 0 0,0 0 0,0-1 0,0 1 0,0 0 0,0 0 0,0 0 0,0 0 0,-1 0 0,1 1 0,1 0 0,-1 2 0,0-1 0,0 1 0,0-1 0,0 1 0,-1-1 0,1 1 0,-1 0 0,0-1 0,0 6 0,-1 3 0,-1 1 0,0 0 0,-1-1 0,-7 18 0,2-4-985,8-26 821,-1 1 1,1-1-1,0 1 0,-1 0 0,1-1 1,0 1-1,0 0 0,-1-1 0,1 1 1,0 0-1,0 0 0,0-1 0,0 1 1,0 0-1,0-1 0,0 1 0,0 0 1,0 0-1,0-1 0,1 1 1,-1 0-1,0-1 0,0 1 0,1 0 1,-1-1-1,0 1 0,1-1 0,0 2 1,6-3-9158</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47.768"/>
    </inkml:context>
    <inkml:brush xml:id="br0">
      <inkml:brushProperty name="width" value="0.025" units="cm"/>
      <inkml:brushProperty name="height" value="0.025" units="cm"/>
    </inkml:brush>
  </inkml:definitions>
  <inkml:trace contextRef="#ctx0" brushRef="#br0">170 80 16367,'1'-2'155,"0"-4"772,0 0 0,0 0 0,-1 0 0,1 0 0,-1 0 0,-1 0 0,0-8 0,0 12-779,0 1 0,1 0 0,-1-1 0,0 1 0,0 0 0,0 0 0,0 0 0,0-1 0,0 1 1,0 0-1,0 0 0,0 1 0,-1-1 0,1 0 0,0 0 0,-1 0 0,1 1 0,0-1 0,-1 1 0,1-1 0,-1 1 0,1 0 0,-1-1 0,1 1 0,-1 0 0,1 0 0,-1 0 0,1 0 0,-1 0 0,1 1 0,-1-1 0,1 0 0,-2 1 0,-3 1-78,0-1 0,1 1 0,0 0 0,-1 1 0,1-1 1,0 1-1,0 0 0,1 0 0,-1 1 0,1 0 0,-1-1 0,1 1 0,0 1 0,1-1 0,-1 1 0,1-1 0,-4 6 0,1 0-55,1-1-1,-1 1 1,2 0 0,-1 0 0,1 0-1,1 0 1,0 1 0,-2 12 0,4-21-18,1 1 0,0-1 1,-1 1-1,1-1 1,0 0-1,1 1 0,-1-1 1,0 0-1,1 1 0,-1-1 1,1 0-1,0 1 1,-1-1-1,1 0 0,0 0 1,1 0-1,-1 0 0,0 0 1,1 0-1,-1 0 1,1 0-1,-1 0 0,4 2 1,2 0 11,-1-1 0,1 1 0,0-1 0,0-1 0,0 1 0,10 1 0,-5-1 28,-1 0-33,0 0 0,0 1-1,-1 0 1,0 1 0,0 0 0,0 1-1,0 0 1,15 12 0,-20-12-7,1-1 1,-2 1-1,1 0 1,0 0-1,-1 0 0,0 0 1,-1 1-1,1 0 0,-1 0 1,-1 0-1,1 0 1,-1 0-1,0 0 0,1 11 1,-2-9 94,0 1-1,0 0 1,-1 0 0,0 0 0,-1 0-1,0-1 1,0 1 0,-1 0 0,0-1 0,-1 1-1,0-1 1,-6 11 0,7-15-50,-1-1 0,1 0 0,-1-1 0,0 1 0,-1 0 0,1-1 0,-1 0 0,1 0 0,-1 0 0,0 0 0,0 0 0,0-1 0,-1 0 0,1 0 0,0 0 1,-1 0-1,0-1 0,1 0 0,-1 0 0,0 0 0,1 0 0,-1-1 0,0 0 0,0 0 0,0 0 0,1 0 0,-6-2 0,5 1-42,0 0 0,0 0 0,0-1 0,0 1 0,0-1 0,0-1 0,1 1 0,-1-1 0,1 1 0,0-1 0,-1 0 0,1-1 0,1 1 0,-1-1 0,0 0 0,1 0 0,0 0 0,0 0 0,0 0 0,0-1 0,1 0 0,0 1 0,0-1 0,0 0 0,0 0 0,1 0 0,0 0 0,0 0 0,0-6 0,-1 2 0,1 0 0,1 0 0,-1 0 0,2-1 0,-1 1 0,1 0 0,0 0 0,1 0 0,0 1 0,1-1 0,0 0 0,0 1 0,1-1 0,0 1 0,0 0 0,6-8 0,9-3 0,1 0 0,0 1 0,1 1 0,1 1 0,1 1 0,30-14 0,-31 17 0,0-1 0,0 0 0,-2-2 0,1-1 0,-2 0 0,0-1 0,17-21 0,-34 35 0,0 1 0,0-1 0,-1 1 0,1-1 0,0 0 0,-1 0 0,0 0 0,0 0 0,0 0 0,0 0 0,0 0 0,-1 0 0,1 0 0,-1-4 0,0 6 0,0 0 0,0 1 0,-1-1 0,1 0 0,0 1 0,0-1 0,0 0 0,-1 1 0,1-1 0,-1 0 0,1 1 0,0-1 0,-1 1 0,1-1 0,-1 1 0,1-1 0,-1 1 0,1-1 0,-1 1 0,1 0 0,-1-1 0,0 1 0,1 0 0,-2-1 0,0 1 0,0-1 0,0 1 0,0 0 0,0 0 0,0 0 0,0 0 0,0 0 0,0 0 0,0 0 0,0 1 0,0-1 0,-2 2 0,-4 1 0,1 0 0,0 1 0,0 0 0,0 0 0,0 1 0,1 0 0,0 0 0,0 0 0,0 1 0,0 0 0,1 0 0,0 0 0,-5 9 0,4-7 0,1 1 0,0 1 0,0-1 0,1 1 0,0-1 0,0 1 0,1 1 0,1-1 0,-3 17 0,5-25-9,0-1 0,0 1 0,0 0 0,1 0 0,-1-1 0,1 1 0,-1 0 0,1-1 0,-1 1 0,1-1 0,0 1 0,0 0 0,0-1 0,0 0 0,0 1 0,0-1 0,0 0 0,0 1 0,1-1 0,-1 0 0,0 0 0,1 0 0,-1 0 0,1 0 0,-1 0 0,1-1 0,0 1 0,-1 0 0,1-1 0,0 1 0,-1-1 0,1 0 0,0 0 0,0 1 0,-1-1 0,1 0 0,3-1 0,5 1-240,1 0 0,-1-1 0,0 0 0,0-1 0,14-3 0,-11 1-931,0-1 1,0-1-1,0 0 1,13-9-1,44-37-9909,-24 7-1798</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48.139"/>
    </inkml:context>
    <inkml:brush xml:id="br0">
      <inkml:brushProperty name="width" value="0.025" units="cm"/>
      <inkml:brushProperty name="height" value="0.025" units="cm"/>
    </inkml:brush>
  </inkml:definitions>
  <inkml:trace contextRef="#ctx0" brushRef="#br0">134 1 17232,'0'0'6396,"-8"7"-4581,-4 4-1441,1 0 1,0 2 0,0-1-1,1 1 1,1 1 0,1 0-1,-1 0 1,2 1-1,0-1 1,1 2 0,1-1-1,0 1 1,1 0 0,0 0-1,2 0 1,-2 29-1,4-43-372,0 0-1,0-1 1,1 1-1,-1 0 0,1 0 1,-1-1-1,1 1 0,0 0 1,-1-1-1,1 1 0,0 0 1,0-1-1,0 1 0,0-1 1,1 0-1,-1 1 1,0-1-1,0 0 0,1 0 1,-1 0-1,3 2 0,1-1 15,-1 0 1,1 0-1,-1 0 0,1-1 0,0 0 0,-1 0 0,1 0 0,6 0 0,9-1 27,-1 0 0,1-2 0,21-3 0,-32 3-71,0 1-1,1 0 0,-1 0 0,1 1 0,-1 0 0,18 3 1,-25-2 29,0 0 0,0-1-1,1 1 1,-1 0 0,0 1 0,0-1 0,0 0 0,0 1 0,0-1 0,-1 1 0,1-1 0,0 1 0,-1 0 0,1 0 0,-1 0 0,1-1 0,-1 2 0,0-1 0,0 0 0,0 0 0,0 0 0,0 0 0,-1 1 0,1-1 0,-1 0 0,1 1 0,-1-1 0,0 0 0,0 1 0,0-1 0,0 4 0,-1 0 37,0 0 1,0 0-1,-1 0 1,1 0-1,-1-1 1,0 1-1,-1-1 1,1 0-1,-1 1 1,0-1-1,-1 0 1,1-1-1,-1 1 1,0 0 0,0-1-1,0 0 1,-1 0-1,1 0 1,-1-1-1,0 0 1,0 1-1,-11 3 1,13-5-55,-1 0 1,1 0-1,-1-1 1,0 0-1,0 1 0,0-1 1,1-1-1,-1 1 1,0-1-1,0 1 1,0-1-1,0 0 1,0 0-1,0-1 0,0 1 1,0-1-1,0 0 1,0 0-1,0-1 1,1 1-1,-1-1 0,0 1 1,1-1-1,-1 0 1,1 0-1,0-1 1,0 1-1,0-1 1,0 0-1,0 1 0,0-1 1,1-1-1,0 1 1,-4-6-1,-5-22-4263,11 28 3405,-1 0 0,1 1 0,0-1 0,0 0-1,0 0 1,0 0 0,1 1 0,-1-1 0,2-5 0,10-9-6456</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49.152"/>
    </inkml:context>
    <inkml:brush xml:id="br0">
      <inkml:brushProperty name="width" value="0.025" units="cm"/>
      <inkml:brushProperty name="height" value="0.025" units="cm"/>
    </inkml:brush>
  </inkml:definitions>
  <inkml:trace contextRef="#ctx0" brushRef="#br0">160 353 5701,'0'0'24893,"-9"-4"-24172,6 3-688,-1 0 0,1 0 1,-1 1-1,1-1 0,-1 1 0,1-1 1,-1 1-1,1 0 0,-1 1 0,0-1 1,1 1-1,-1-1 0,1 1 0,0 0 1,-1 0-1,-5 3 0,3 0-20,0-1 0,0 2 0,1-1 0,-1 0 0,1 1-1,0 0 1,1 1 0,-1-1 0,-5 10 0,6-9-2,0-1-1,1 2 1,0-1 0,0 0 0,1 1 0,-1-1-1,-1 14 1,3-19-9,1 1-1,0 0 1,-1-1-1,1 1 1,0-1-1,0 1 1,0 0-1,0-1 0,0 1 1,1-1-1,-1 1 1,0 0-1,1-1 1,-1 1-1,1-1 1,0 1-1,-1-1 1,1 1-1,0-1 1,0 0-1,0 1 1,0-1-1,0 0 1,0 0-1,0 0 1,1 0-1,-1 1 1,0-2-1,1 1 1,-1 0-1,0 0 1,1 0-1,-1-1 1,1 1-1,-1-1 1,1 1-1,0-1 1,1 1-1,3-1 19,0 1 0,0-1-1,0 0 1,0 0 0,0-1 0,-1 0-1,1 0 1,0 0 0,0-1 0,0 1 0,-1-2-1,1 1 1,-1 0 0,0-1 0,0 0-1,0-1 1,0 1 0,0-1 0,-1 0 0,1 0-1,-1 0 1,0 0 0,0-1 0,-1 0-1,6-9 1,-2 3-19,0-1 1,-1 0-1,-1-1 0,0 1 1,-1-1-1,0 0 0,-1 0 1,0 0-1,-1 0 0,0-22 1,-1 34-43,-1 0 1,0 0 0,0 1 0,0-1 0,0 0 0,0 0 0,0 0 0,-1 0 0,1 1 0,0-1-1,0 0 1,-1 0 0,1 0 0,0 1 0,-1-1 0,1 0 0,0 0 0,-1 1 0,1-1-1,-1 0 1,0 1 0,1-1 0,-2 0 0,2 1 4,-1 0 0,1 0 0,-1 0 0,1 0 0,-1-1 0,0 1 0,1 0 0,-1 1 0,1-1-1,-1 0 1,1 0 0,-1 0 0,0 0 0,1 0 0,-1 0 0,1 1 0,-1-1 0,1 0 0,-1 1 0,1-1 0,-1 0 0,1 1 0,0-1 0,-1 1 0,0 0-31,0-1 0,0 1 0,1 0 0,-1 0 0,0-1 0,1 1 0,-1 0 0,0 0 0,1 0 0,-1 0 0,1 0 1,0 0-1,-1 0 0,1 0 0,0 0 0,0 0 0,-1 0 0,1 0 0,0 0 0,0 0 0,0 0 0,0 0 0,0 0 0,1 0 1,-1 1-1,0-1 0,0 0 0,1 0 0,-1 0 0,1 0 0,-1-1 0,1 1 0,-1 0 0,1 0 0,-1 0 0,2 1 0,2 0-224,-1 0 0,1 0 0,1 0 0,-1 0 0,0-1 0,0 1 0,1-1 0,-1 0 0,0-1 0,1 1 0,-1-1-1,1 0 1,-1 0 0,6 0 0,65-11-3964,-61 7 2850,0 0 0,0-1 1,0-1-1,-1-1 0,14-8 0,-15 7 797,-1 0 0,0-1 0,-1 0 0,1 0 0,11-16 0,-14 15 974,-1 0 0,-1 0 1,0 0-1,0-1 0,-1 0 0,6-16 1,-8 16 909,0 0-1,-1 0 1,0 0 0,-1 0 0,0 0 0,0 0 0,-3-17 0,2 28-1207,0 0 0,0-1 1,1 1-1,-1-1 0,0 1 0,0-1 1,-1 1-1,1-1 0,0 1 0,0-1 0,0 1 1,0 0-1,0-1 0,0 1 0,-1-1 1,1 1-1,0-1 0,0 1 0,-1 0 1,1-1-1,0 1 0,-1 0 0,1-1 0,0 1 1,-1 0-1,1-1 0,0 1 0,-1 0 1,1 0-1,-1 0 0,1-1 0,0 1 1,-1 0-1,1 0 0,-1 0 0,1 0 0,-1 0 1,1 0-1,-1 0 0,1 0 0,0 0 1,-1 0-1,1 0 0,-1 0 0,1 0 0,-1 0 1,1 0-1,-1 0 0,1 0 0,0 1 1,-1-1-1,1 0 0,-1 0 0,1 0 1,0 1-1,-1-1 0,1 0 0,0 1 0,-1-1 1,-20 23 1029,8 3-587,1 1-1,2 1 1,0 0-1,2 0 1,1 1 0,2 0-1,1 0 1,1 1-1,1-1 1,1 1 0,6 40-1,-5-66-490,0 0-1,1 1 1,-1-1-1,1 0 1,0 0 0,1 0-1,-1 0 1,1 0-1,0 0 1,0 0 0,0 0-1,0 0 1,5 5-1,-5-53 653,-7 25-692,0 0 0,-1 0-1,-1 0 1,-1 1 0,-1 0 0,0 0-1,-1 1 1,-1 0 0,-21-24 0,81 54-2127,-6-3-1738,46 4 0,-71-13 3371,10 2-1494,0-2 0,39-4 0,-59 2 1746,0 0-1,0-1 0,1 0 0,-2 0 0,11-5 0,-15 5 424,1 0 0,-1 1 0,0-2 0,1 1 0,-1 0 0,0-1 0,-1 1 0,1-1 0,0 0-1,-1 0 1,1 0 0,1-4 0,-3 7 27,-1-1 1,1 1-1,-1-1 0,1 1 0,-1-1 1,0 1-1,1-1 0,-1 0 0,0 1 1,1-1-1,-1 0 0,0 1 0,0-1 1,1 0-1,-1 1 0,0-1 0,0 0 1,0 0-1,0 1 0,0-1 0,0 0 1,0 1-1,0-1 0,-1 0 0,1 1 1,0-1-1,0 0 0,0 0 0,-1 1 1,1-1-1,0 1 0,-1-2 0,-1 2-3,1-1 0,0 1 0,-1 0-1,1-1 1,0 1 0,-1 0 0,1 0 0,-1 0-1,1 0 1,0 0 0,-1 1 0,1-1-1,-1 0 1,-1 1 0,-48 21 2041,47-19-2105,0 1 0,1-1 0,-1 0 0,1 1 0,0 0 0,0-1 0,1 1 0,-1 1 0,1-1 0,-1 0 0,2 0 1,-4 8-1,5-10-121,-1 0 1,1 0 0,0-1 0,0 1 0,0 0 0,0 0 0,0-1 0,0 1 0,0 0 0,1 0-1,-1-1 1,1 1 0,-1 0 0,1-1 0,0 1 0,-1-1 0,1 1 0,0 0 0,0-1-1,0 0 1,0 1 0,0-1 0,1 0 0,-1 1 0,0-1 0,1 0 0,-1 0 0,0 0-1,1 0 1,0 0 0,-1-1 0,1 1 0,-1 0 0,1-1 0,3 1 0,230 59-878,-234-60 893,1 0 0,-1 1 0,0-1 0,1 0 0,-1 1 0,1 0 0,-1-1 0,0 1-1,0 0 1,1 0 0,-1-1 0,0 1 0,0 0 0,0 0 0,0 0 0,0 1 0,0-1 0,1 2 0,-2-2 40,0-1 0,0 1 0,0 0 0,0-1-1,-1 1 1,1 0 0,0-1 0,0 1 0,-1 0 0,1-1 0,0 1 0,-1-1 0,1 1 0,0 0 0,-1-1 0,1 1 0,-1-1 0,1 1 0,-1-1 0,0 0 0,1 1 0,-1-1 0,1 1 0,-1-1 0,-1 1 0,-53 18 2037,16-10-2325,-1-2 0,-1-2 1,-48 1-1,92-15-7419,13-5 251,6-6-4709</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49.525"/>
    </inkml:context>
    <inkml:brush xml:id="br0">
      <inkml:brushProperty name="width" value="0.025" units="cm"/>
      <inkml:brushProperty name="height" value="0.025" units="cm"/>
    </inkml:brush>
  </inkml:definitions>
  <inkml:trace contextRef="#ctx0" brushRef="#br0">177 11 12236,'0'0'15070,"-10"-3"-13997,6 1-1034,0 1-1,0 0 1,0 0-1,0 0 1,0 0 0,0 1-1,0-1 1,0 1 0,0 0-1,-1 1 1,1-1 0,0 1-1,0 0 1,0 0 0,0 0-1,0 0 1,0 1 0,1-1-1,-1 1 1,0 0-1,1 0 1,-1 0 0,1 1-1,-4 3 1,-35 35 64,39-38-106,1 0-1,0 0 1,0 0-1,0 0 0,0 0 1,0 1-1,1-1 1,-1 1-1,1-1 1,0 1-1,0-1 1,0 1-1,0 5 0,1-8 3,1 0 0,-1 0-1,1 0 1,0 0-1,-1 0 1,1 0-1,0 0 1,-1 0 0,1 0-1,0-1 1,0 1-1,0 0 1,0-1-1,0 1 1,0 0 0,0-1-1,0 1 1,0-1-1,0 1 1,0-1-1,0 0 1,0 0 0,0 1-1,0-1 1,1 0-1,-1 0 1,0 0 0,0 0-1,2 0 1,44 0 81,-37 0-80,29-1 25,-23 0-28,-1 0 0,0 1 0,1 1 0,-1 0 0,1 1 0,-1 0 0,0 1 0,0 1 0,24 10 0,-37-14-1,0 1 0,-1 0 1,1 0-1,0 0 1,-1 0-1,1 0 1,-1 1-1,1-1 1,-1 0-1,0 1 1,1-1-1,-1 1 1,0-1-1,0 1 1,0 0-1,0-1 1,0 1-1,0 0 1,-1 0-1,1 0 1,-1-1-1,1 1 0,0 2 1,-2-1 45,1-1 1,-1 1-1,1-1 1,-1 0-1,0 1 1,0-1-1,0 0 1,0 0-1,0 0 0,-1 0 1,1 0-1,-1 0 1,1 0-1,-1 0 1,-3 2-1,-7 6 406,0-1 0,0 0 0,-1-1 0,-20 9 0,21-11-410,0 0 0,0-1 0,0-1 0,0 0 0,-1-1 0,1 0 0,-17 1 0,28-4-241,0 1 0,0-1 0,0-1 0,1 1 0,-1 0-1,0 0 1,0 0 0,0 0 0,0 0 0,1-1 0,-1 1 0,0 0-1,0-1 1,1 1 0,-1-1 0,0 1 0,1-1 0,-1 1-1,0-1 1,1 1 0,-1-1 0,1 1 0,-1-1 0,1 0-1,-1 0 1,1 1 0,0-1 0,-1 0 0,1 1 0,0-1-1,-1 0 1,1 0 0,0 0 0,0 1 0,0-1 0,0 0-1,0 0 1,0 0 0,0 0 0,0 1 0,0-1 0,0 0-1,0 0 1,0 0 0,0 1 0,1-2 0,-1-1-653,0-25-8369</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50.045"/>
    </inkml:context>
    <inkml:brush xml:id="br0">
      <inkml:brushProperty name="width" value="0.025" units="cm"/>
      <inkml:brushProperty name="height" value="0.025" units="cm"/>
    </inkml:brush>
  </inkml:definitions>
  <inkml:trace contextRef="#ctx0" brushRef="#br0">0 191 9737,'0'0'15839,"10"8"-14291,31 22-565,-39-29-918,1 1 1,-1-1-1,1 0 1,-1 0-1,1 0 1,-1 0-1,1-1 1,-1 1-1,1-1 1,0 1-1,-1-1 1,1 0-1,0 0 1,-1 0 0,1 0-1,0-1 1,-1 1-1,1-1 1,0 0-1,-1 1 1,1-1-1,-1 0 1,1 0-1,-1-1 1,0 1-1,1-1 1,-1 1-1,0-1 1,0 1-1,0-1 1,0 0 0,0 0-1,-1 0 1,3-3-1,-2 3-22,-1-1-1,1 1 1,0-1-1,-1 1 1,1-1 0,-1 0-1,0 0 1,0 0-1,0 1 1,0-1 0,-1 0-1,1 0 1,-1 0-1,0 0 1,0 0-1,0 0 1,0 0 0,0 0-1,-1 0 1,1 0-1,-1 0 1,0 0 0,0 0-1,0 0 1,0 0-1,0 1 1,-2-4 0,2 5-50,0 0 0,0 0 0,-1-1 0,1 1 0,0 0 0,-1 0 0,1 1 0,0-1 0,-1 0 1,1 0-1,-1 1 0,1-1 0,-1 1 0,0-1 0,1 1 0,-1 0 0,1-1 0,-1 1 1,0 0-1,1 0 0,-1 0 0,0 0 0,1 1 0,-1-1 0,0 0 0,1 1 0,-1-1 0,1 1 1,-1-1-1,1 1 0,-3 1 0,0 1-14,0-1 1,0 1-1,0 0 0,0 0 1,1 0-1,-1 0 0,1 1 1,0-1-1,-4 8 0,1-3 21,2 2 0,-1-1-1,1 0 1,1 1-1,-1 0 1,2 0 0,0 0-1,0 0 1,-1 16-1,3-23 8,0 0-1,0 0 0,0 0 1,0 0-1,0 0 0,1 0 1,-1 0-1,1 0 0,0-1 1,0 1-1,0 0 0,0 0 0,0-1 1,1 1-1,-1 0 0,1-1 1,0 0-1,-1 1 0,1-1 1,0 0-1,1 0 0,-1 0 1,0 0-1,1 0 0,-1-1 1,1 1-1,-1-1 0,1 0 1,-1 1-1,1-1 0,0 0 0,0 0 1,0-1-1,0 1 0,0-1 1,4 1-1,7-1 31,0 0-1,0 0 1,0-2-1,0 0 1,0 0 0,0-1-1,-1-1 1,0 0-1,0-1 1,0 0 0,0-1-1,-1-1 1,0 0-1,18-14 1,-6 2-19,0-1 0,-2-1 0,-1-1 0,-1-1 0,28-41 0,-43 55-265,-22 26 346,-24 33 348,5 13-151,34-60-289,1 1-1,-1-1 1,1 0 0,0 1-1,0-1 1,0 1 0,1 0-1,-1-1 1,1 1 0,0 0-1,0-1 1,0 1 0,1 0-1,-1-1 1,1 1 0,0-1-1,2 7 1,-1-8-7,-1 0 0,1 0 0,1-1 0,-1 1 0,0 0 0,0-1 0,1 0 0,-1 1 0,1-1 0,-1 0 0,1 0 0,-1 0 0,1-1 0,0 1 0,-1-1 0,1 1 0,0-1 0,0 0 0,-1 0 0,1 0 0,0 0 0,3-1 0,2 0 0,0 0 0,0 0 0,0-1 0,0 0 0,0 0 0,11-6 0,-10 3-437,0-1 0,-1 0 0,1-1 0,-2 0 0,1 0 0,-1-1-1,0 0 1,-1 0 0,1 0 0,-2-1 0,9-16 0,1-7-2459,-1-1 0,9-36 0,-3 2-5592</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50.579"/>
    </inkml:context>
    <inkml:brush xml:id="br0">
      <inkml:brushProperty name="width" value="0.025" units="cm"/>
      <inkml:brushProperty name="height" value="0.025" units="cm"/>
    </inkml:brush>
  </inkml:definitions>
  <inkml:trace contextRef="#ctx0" brushRef="#br0">60 0 2723,'0'0'13554,"-3"8"-9219,-10 28-1470,1 1 1,-11 59 0,19-74-2564,2 0 0,0 0-1,2 0 1,0 0-1,1 0 1,6 30-1,35 110-162,-40-249 587,-5 64-709,-2 1 0,0 0-1,-14-37 1,10 34-14,33 37 215,-6-2-191,1-1-1,0 0 0,1-2 0,0 0 0,0-1 0,40 6 0,-9-6 30,85-2-1,-125-4-55,-1 0 0,0-1 0,0 0 0,0-1 0,0 0 0,0 0 0,0-1 0,0-1 0,-1 1 0,0-2 0,1 1 0,-1-1 0,-1-1 0,1 1 0,-1-2 0,12-10 0,-20 17 0,1-1 0,0 0 0,0 1 0,-1-1 0,1 0 0,0 0 0,-1 0 0,1 0 0,0 0 0,-1 1 0,1-1 0,-1 0 0,0 0 0,1 0 0,-1 0 0,0 0 0,1 0 0,-1-1 0,0 1 0,0 0 0,0 0 0,0 0 0,0 0 0,0 0 0,0 0 0,-1 0 0,1 0 0,0 0 0,-1 0 0,0-1 0,0 0 0,-1 1 0,1 0 0,-1 0 0,0-1 0,1 1 0,-1 0 0,0 1 0,0-1 0,0 0 0,0 0 0,0 1 0,0-1 0,0 1 0,-3-1 0,-6 0 0,0 1 0,-1-1 0,1 2 0,-19 2 0,18 0 0,1 1 0,0 0 0,0 0 0,0 2 0,1-1 0,0 1 0,0 1 0,0-1 0,1 2 0,0-1 0,-10 13 0,12-14 0,1 1 0,0 0 0,1 0 0,0 1 0,0-1 0,0 1 0,1 0 0,0 1 0,1-1 0,0 1 0,0-1 0,1 1 0,0 0 0,0 0 0,0 11 0,2-17 0,1 0 0,-1 0 0,1 0 0,-1 0 0,1 0 0,0-1 0,0 1 0,0 0 0,0 0 0,0 0 0,1-1 0,-1 1 0,1-1 0,0 1 0,0-1 0,0 0 0,0 0 0,3 3 0,0-1 0,1 0 0,0 0 0,0-1 0,0 0 0,0 0 0,1 0 0,10 2 0,8 1 0,-1-2 0,1 0 0,35-1 0,-36-1-164,-8-1-591,1 0 0,-1-1 0,26-3 0,-39 3 480,0-1 0,-1 1 0,1-1 0,0 1 0,-1-1 0,1 0 0,-1 0 0,1 0 0,-1 0 0,1-1 1,-1 1-1,0 0 0,0-1 0,1 0 0,-1 0 0,0 1 0,-1-1 0,1 0 0,0-1 0,-1 1 0,1 0 0,-1 0 0,1-1 0,-1 1 1,0-1-1,0 1 0,0-1 0,0-2 0,1-30-16050</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50.920"/>
    </inkml:context>
    <inkml:brush xml:id="br0">
      <inkml:brushProperty name="width" value="0.025" units="cm"/>
      <inkml:brushProperty name="height" value="0.025" units="cm"/>
    </inkml:brush>
  </inkml:definitions>
  <inkml:trace contextRef="#ctx0" brushRef="#br0">1 1 26521,'0'0'6246,"80"1"-6246,-46 4-2178,-4-2-7271</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2.227"/>
    </inkml:context>
    <inkml:brush xml:id="br0">
      <inkml:brushProperty name="width" value="0.025" units="cm"/>
      <inkml:brushProperty name="height" value="0.025" units="cm"/>
    </inkml:brush>
  </inkml:definitions>
  <inkml:trace contextRef="#ctx0" brushRef="#br0">0 0 7976,'0'0'16613,"6"12"-15626,1 13-570,0 0-1,-1 0 0,-1 0 1,-2 0-1,1 27 1,14 441 1967,18 255-866,-10-275-728,-26-473-823,0 0-1,0 0 1,-1 0-1,1 0 1,0 0-1,0 1 1,0-1-1,0 0 1,-1 0-1,1 0 1,0 0-1,0 0 1,0 0-1,0 0 1,-1 0-1,1 0 1,0 0-1,0 0 1,0 0-1,-1 0 1,1 0-1,0 0 1,0 0-1,0 0 1,-1 0-1,1 0 1,0 0-1,0 0 1,0-1-1,0 1 1,-1 0-1,1 0 1,0 0-1,0 0 1,0 0-1,0 0 1,0-1-1,-1 1 1,1 0-1,0 0 1,0 0-1,0 0 1,0 0-1,0-1 1,0 1-1,0 0 1,0 0-1,0 0 1,0-1-1,0 1 1,0 0-1,0-1 1,-10-13-7043,-2-21-6494</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3.161"/>
    </inkml:context>
    <inkml:brush xml:id="br0">
      <inkml:brushProperty name="width" value="0.025" units="cm"/>
      <inkml:brushProperty name="height" value="0.025" units="cm"/>
    </inkml:brush>
  </inkml:definitions>
  <inkml:trace contextRef="#ctx0" brushRef="#br0">0 232 13293,'0'0'7335,"15"-5"-6583,51-11-302,0 2 1,75-5-1,1211-57-118,-990 64-296,356 4 713,24-1 963,-727 8-1681,65-1 610,1-3 0,146-31 0,-214 30-2558,-12-7-9576,-3 3-1842</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3.502"/>
    </inkml:context>
    <inkml:brush xml:id="br0">
      <inkml:brushProperty name="width" value="0.025" units="cm"/>
      <inkml:brushProperty name="height" value="0.025" units="cm"/>
    </inkml:brush>
  </inkml:definitions>
  <inkml:trace contextRef="#ctx0" brushRef="#br0">0 18 16047,'0'0'2803,"11"-3"-1719,15-2-347,1 1 1,39-1-1,-56 4-610,-1 1 0,1 0 1,0 1-1,-1 0 0,1 1 0,-1-1 0,0 2 0,1-1 0,-1 1 0,0 1 0,-1 0 0,10 5 1,-16-7-58,0 0 1,0 0 0,0 0-1,0 0 1,0 0 0,0 0-1,-1 0 1,1 1 0,-1-1-1,0 0 1,0 1 0,0 0 0,0-1-1,0 1 1,0 0 0,-1-1-1,1 1 1,-1 0 0,0 0-1,1-1 1,-1 1 0,-1 0 0,1 0-1,0-1 1,-1 1 0,1 0-1,-1 0 1,0-1 0,0 1-1,0-1 1,0 1 0,-1-1 0,1 1-1,-1-1 1,-2 3 0,-3 7 424,-1-1-1,-1-1 1,0 0 0,0 0 0,-21 16 0,-28 13 313,-17 13 200,69-48-1705,1 1 0,-1 0 0,1 1 0,0-1 0,0 1 0,0 0 0,1 1 0,-7 11 0</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4.207"/>
    </inkml:context>
    <inkml:brush xml:id="br0">
      <inkml:brushProperty name="width" value="0.025" units="cm"/>
      <inkml:brushProperty name="height" value="0.025" units="cm"/>
    </inkml:brush>
  </inkml:definitions>
  <inkml:trace contextRef="#ctx0" brushRef="#br0">31 358 15118,'0'0'6198,"-6"9"-4532,-17 29-316,23-38-1320,0 0 0,0 0 0,0 1-1,-1-1 1,1 0 0,0 0 0,0 1-1,0-1 1,0 0 0,0 1 0,0-1 0,0 0-1,0 0 1,0 1 0,0-1 0,0 0-1,0 1 1,0-1 0,0 0 0,0 1-1,0-1 1,0 0 0,0 0 0,0 1-1,1-1 1,-1 0 0,0 0 0,0 1 0,0-1-1,0 0 1,1 0 0,-1 1 0,0-1-1,0 0 1,0 0 0,1 0 0,-1 1-1,0-1 1,0 0 0,1 0 0,-1 0-1,0 0 1,1 0 0,-1 0 0,0 1 0,0-1-1,1 0 1,-1 0 0,0 0 0,1 0-1,-1 0 1,0 0 0,1 0 0,17-2 769,-16 2-622,9-3 173,0 0 0,-1 0-1,1-1 1,-1-1 0,0 0 0,0 0-1,0-1 1,-1 0 0,16-14-1,9-10 310,31-36-1,-52 52-480,14-14-35,-2-2 0,-1-1 0,-2-1 1,0-1-1,26-57 0,-47 134-481,0-25 238,0-4-7,-1 0 0,2 1 1,0-1-1,1 0 0,1-1 0,0 1 0,1 0 0,0-1 0,1 0 0,10 17 0,-10-23-66,-1 0 0,1-1-1,1 1 1,0-1-1,0 0 1,0-1 0,1 0-1,0 0 1,0-1-1,0 0 1,1 0-1,-1-1 1,1 0 0,0 0-1,1-1 1,-1 0-1,11 1 1,8 0-5075,-7-4-2322</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4.860"/>
    </inkml:context>
    <inkml:brush xml:id="br0">
      <inkml:brushProperty name="width" value="0.025" units="cm"/>
      <inkml:brushProperty name="height" value="0.025" units="cm"/>
    </inkml:brush>
  </inkml:definitions>
  <inkml:trace contextRef="#ctx0" brushRef="#br0">1 0 17681,'0'0'1820,"0"9"-1035,8 59 1419,27 113 0,8 56-1594,-37-143-1854,-8-126 1156,-1 1 0,-15-60 0,9 52 52,-5-58 0,12 76 56,1 0 0,1 0 0,1 0 0,1 0 0,1 0-1,7-27 1,-8 42 31,0 0-1,0 0 0,0 0 0,1 1 0,0-1 1,0 1-1,0 0 0,1 0 0,0 0 0,0 1 0,0-1 1,0 1-1,1 0 0,-1 0 0,1 0 0,0 1 1,0-1-1,1 1 0,-1 0 0,1 1 0,0 0 1,-1 0-1,1 0 0,0 0 0,0 1 0,9-1 1,-10 1-34,0 1 1,-1-1-1,1 1 1,0 0-1,-1 1 1,1-1-1,0 1 1,-1 0 0,1 0-1,-1 1 1,1-1-1,-1 1 1,0 0-1,6 3 1,-8-3 46,0 0 0,0 0 1,0 0-1,0 0 0,-1 0 0,1 0 0,0 1 1,-1-1-1,0 0 0,0 1 0,1-1 0,-1 1 1,-1 0-1,1-1 0,0 1 0,-1 0 0,1-1 0,-1 1 1,0 0-1,0 0 0,0-1 0,0 1 0,-1 0 1,1 0-1,-2 4 0,0-3 126,1 1-1,-1-1 1,0 0-1,-1 0 1,1 0 0,-1 0-1,0 0 1,0-1-1,0 1 1,0-1 0,-1 0-1,1 0 1,-1 0-1,0 0 1,0-1-1,0 1 1,-8 2 0,-6 4 284,0-1 1,-35 9 0,39-13-413,-1-1-1,0-1 1,0 0 0,-17 0 0,32-2-85,0 0 1,0 0-1,0 0 0,0 0 0,0 0 0,0 0 1,0 0-1,0 0 0,0 0 0,0 0 0,0 0 1,0-1-1,1 1 0,-1 0 0,0 0 1,0 0-1,0 0 0,0 0 0,0 0 0,0 0 1,0 0-1,0-1 0,0 1 0,0 0 0,0 0 1,0 0-1,0 0 0,0 0 0,0 0 0,0 0 1,0 0-1,-1-1 0,1 1 0,0 0 0,0 0 1,0 0-1,0 0 0,0 0 0,0 0 0,0 0 1,0 0-1,0 0 0,0 0 0,0-1 0,0 1 1,0 0-1,-1 0 0,1 0 0,0 0 1,0 0-1,0 0 0,0 0 0,0 0 0,0 0 1,0 0-1,0 0 0,-1 0 0,1 0 0,0 0 1,0 0-1,0 0 0,0 0 0,0 0 0,0 0 1,0 0-1,0 0 0,-1 0 0,1 0 0,9-7-1537,25-12-3074,12-8-2119</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5.487"/>
    </inkml:context>
    <inkml:brush xml:id="br0">
      <inkml:brushProperty name="width" value="0.025" units="cm"/>
      <inkml:brushProperty name="height" value="0.025" units="cm"/>
    </inkml:brush>
  </inkml:definitions>
  <inkml:trace contextRef="#ctx0" brushRef="#br0">274 1 21012,'0'0'790,"-8"10"400,-22 27-750,-14 15 722,2 3 0,2 2 0,-61 117 0,94-164-2291,5-19-1727,5-35-4843,-1 19 3709,-2-22-2170</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5.832"/>
    </inkml:context>
    <inkml:brush xml:id="br0">
      <inkml:brushProperty name="width" value="0.025" units="cm"/>
      <inkml:brushProperty name="height" value="0.025" units="cm"/>
    </inkml:brush>
  </inkml:definitions>
  <inkml:trace contextRef="#ctx0" brushRef="#br0">1 0 9641,'0'0'14766,"69"35"-14414,-27-8-191,14 0-33,9-4-64,2-12-1666,1-7-3779</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6.346"/>
    </inkml:context>
    <inkml:brush xml:id="br0">
      <inkml:brushProperty name="width" value="0.025" units="cm"/>
      <inkml:brushProperty name="height" value="0.025" units="cm"/>
    </inkml:brush>
  </inkml:definitions>
  <inkml:trace contextRef="#ctx0" brushRef="#br0">0 1356 17072,'0'0'6294,"13"-5"-5557,70-35 589,-3-4-1,122-87 1,-96 60-1022,603-425-64,83-53-1142,-753 529 400,-38 21 398,-1-1 0,0 0 0,0 1 0,0-1 0,1 1 0,-1-1 0,0 0 0,0 1 0,0-1 0,0 1 0,0-1 0,0 0 0,0 1 0,0-1 0,0 1 0,0-1 0,0 1 0,0-1 0,0 0 0,0 1 0,0-1 0,0 1 0,-1-1 0,1 0 0,0 1 0,0-1 0,0 0 0,-1 1 0,1-1 0,-1 1 0,-3 4-647,-1 0 1,0-1-1,0 1 0,0-1 0,-1 0 1,1 0-1,-9 3 0,-24 10-6157</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6.843"/>
    </inkml:context>
    <inkml:brush xml:id="br0">
      <inkml:brushProperty name="width" value="0.025" units="cm"/>
      <inkml:brushProperty name="height" value="0.025" units="cm"/>
    </inkml:brush>
  </inkml:definitions>
  <inkml:trace contextRef="#ctx0" brushRef="#br0">1 5 12075,'0'0'6545,"11"-1"-5653,-7 0-790,1 0 1,0 0-1,0 1 1,-1 0-1,1 0 1,0 0-1,0 0 1,-1 1-1,1 0 1,0 0-1,-1 0 1,1 1-1,-1-1 1,1 1-1,-1 0 1,0 0-1,0 1 1,0-1-1,5 5 1,170 147 1362,63 50-1238,21-6-32,561 319 0,-775-492-140,1 0 510,-1 1-1,-1 2 0,-1 3 1,58 50-1,-104-80-570,0 0-1,0 0 1,0-1 0,-1 1-1,1 0 1,0 1 0,0-1-1,-1 0 1,1 0-1,-1 0 1,1 0 0,-1 0-1,0 1 1,1-1 0,-1 0-1,0 2 1,0-3-91,0 1 1,0-1-1,0 0 1,-1 1-1,1-1 1,0 0-1,0 1 1,-1-1-1,1 0 1,0 1-1,-1-1 1,1 0-1,0 1 1,-1-1-1,1 0 1,0 0-1,-1 0 1,1 1-1,0-1 1,-1 0-1,1 0 1,-1 0-1,1 0 1,0 0-1,-1 0 1,1 0-1,-1 0 1,1 0-1,0 0 1,-1 0-1,1 0 1,-1 0-1,1 0 1,-1 0-1,1 0 1,0 0-1,-1 0 1,1 0-1,0-1 1,-1 1-1,1 0 1,-1 0-1,1-1 1,0 1-1,-1 0 1,1 0-1,0-1 1,-1 1 0,-20-15-7047</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7.686"/>
    </inkml:context>
    <inkml:brush xml:id="br0">
      <inkml:brushProperty name="width" value="0.025" units="cm"/>
      <inkml:brushProperty name="height" value="0.025" units="cm"/>
    </inkml:brush>
  </inkml:definitions>
  <inkml:trace contextRef="#ctx0" brushRef="#br0">1 493 13261,'0'0'7874,"9"-10"-5937,74-76 761,-3-4 0,130-194-1,-191 261-2181,-18 46-693,-2 3 132,-15 169 341,0 1-1537,26-180-2173,-8-29-12315</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8.044"/>
    </inkml:context>
    <inkml:brush xml:id="br0">
      <inkml:brushProperty name="width" value="0.025" units="cm"/>
      <inkml:brushProperty name="height" value="0.025" units="cm"/>
    </inkml:brush>
  </inkml:definitions>
  <inkml:trace contextRef="#ctx0" brushRef="#br0">1 0 12107,'0'0'13741,"62"16"-13612,-22-11-33,2-5-929,1 0-2787,-3-7-4675</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8.637"/>
    </inkml:context>
    <inkml:brush xml:id="br0">
      <inkml:brushProperty name="width" value="0.025" units="cm"/>
      <inkml:brushProperty name="height" value="0.025" units="cm"/>
    </inkml:brush>
  </inkml:definitions>
  <inkml:trace contextRef="#ctx0" brushRef="#br0">0 11 18514,'0'0'10281,"9"-4"-10046,-7 3-231,0 0 0,0 0 0,0 0 0,1 1-1,-1-1 1,0 0 0,0 1 0,1 0 0,-1-1 0,0 1-1,1 0 1,-1 0 0,0 0 0,3 1 0,-3 0-1,-1 0-1,1 1 1,0-1 0,-1 1-1,0-1 1,1 1 0,-1 0 0,0 0-1,0-1 1,0 1 0,0 0-1,0 0 1,0 0 0,0 0 0,-1 0-1,1 0 1,-1 0 0,1 0-1,-1 1 1,0-1 0,0 2 0,9 94-136,-12-46-1870,-10-8-4317,15-66 399,-2 7 4058,9-21-1943,2-5-459</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8:58.994"/>
    </inkml:context>
    <inkml:brush xml:id="br0">
      <inkml:brushProperty name="width" value="0.025" units="cm"/>
      <inkml:brushProperty name="height" value="0.025" units="cm"/>
    </inkml:brush>
  </inkml:definitions>
  <inkml:trace contextRef="#ctx0" brushRef="#br0">27 89 12524,'0'0'7559,"-5"11"-5909,4-8-1605,-3 7 280,0 0 0,1 0 0,0 0 0,1 1 0,-2 15 0,3-24-211,1 1 0,0-1 0,0 1 0,0-1 0,0 1 0,1 0 0,-1-1 0,1 1 0,-1-1 0,1 1 0,0-1 0,0 0 0,0 1 0,0-1 0,1 0 0,-1 0 0,0 0 0,1 0 0,0 0 0,-1 0 0,1 0 0,0 0 0,0 0 0,0-1 0,0 1 1,0-1-1,0 0 0,1 0 0,-1 1 0,0-1 0,1-1 0,-1 1 0,5 1 0,-3-1-13,1 0 0,0 0 0,0 0 1,-1 0-1,1-1 0,0 0 0,0 0 0,0 0 0,0-1 1,-1 1-1,1-1 0,0 0 0,0-1 0,-1 1 1,1-1-1,-1 0 0,0 0 0,1 0 0,-1-1 1,0 1-1,0-1 0,0 0 0,-1 0 0,1-1 1,-1 1-1,0-1 0,5-6 0,-3 1 93,1-1 0,-2 0 0,0 0 0,0 0 0,0 0 1,-2 0-1,1-1 0,-1 0 0,-1 1 0,0-1 0,0-15 0,-1-37-210,0 62-406,8 3-8188,-1 0 3848,7-1-6219</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0.489"/>
    </inkml:context>
    <inkml:brush xml:id="br0">
      <inkml:brushProperty name="width" value="0.025" units="cm"/>
      <inkml:brushProperty name="height" value="0.025" units="cm"/>
    </inkml:brush>
  </inkml:definitions>
  <inkml:trace contextRef="#ctx0" brushRef="#br0">52 0 19026,'0'0'3940,"-28"77"-3876,16-29 288,3 3 577,7-1-384,2 2-353,0-1-160,6 1 0,3 3 0,2 0-64,-1 3-32,0-3-193,-2-4-1024,-3-9-1313,3-15-1154,-6-16-2466</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0.821"/>
    </inkml:context>
    <inkml:brush xml:id="br0">
      <inkml:brushProperty name="width" value="0.025" units="cm"/>
      <inkml:brushProperty name="height" value="0.025" units="cm"/>
    </inkml:brush>
  </inkml:definitions>
  <inkml:trace contextRef="#ctx0" brushRef="#br0">36 0 17489,'0'0'4772,"-30"72"-3202,25-43-738,5-2-383,0-5-289,0-7-64,10-9-1281,0-6-1986,1-15-3363</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1.226"/>
    </inkml:context>
    <inkml:brush xml:id="br0">
      <inkml:brushProperty name="width" value="0.025" units="cm"/>
      <inkml:brushProperty name="height" value="0.025" units="cm"/>
    </inkml:brush>
  </inkml:definitions>
  <inkml:trace contextRef="#ctx0" brushRef="#br0">0 147 17489,'0'0'4292,"49"-37"-3492,3 18-127,13-1-449,14-1-192,7 6-1313,3 1-1538,1 3-736,-5 2-2851</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1.569"/>
    </inkml:context>
    <inkml:brush xml:id="br0">
      <inkml:brushProperty name="width" value="0.025" units="cm"/>
      <inkml:brushProperty name="height" value="0.025" units="cm"/>
    </inkml:brush>
  </inkml:definitions>
  <inkml:trace contextRef="#ctx0" brushRef="#br0">1 29 4132,'0'0'16688,"64"8"-15952,-33-9-223,12-6-193,6-2-256,4 0-128,2 4-673,-7 1 481,-1 3-448,-11 1-161,-6 0 448,-9 3-127,-4 3-673,-2-2-2082,-9-4-3204</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2.445"/>
    </inkml:context>
    <inkml:brush xml:id="br0">
      <inkml:brushProperty name="width" value="0.025" units="cm"/>
      <inkml:brushProperty name="height" value="0.025" units="cm"/>
    </inkml:brush>
  </inkml:definitions>
  <inkml:trace contextRef="#ctx0" brushRef="#br0">17 23 18193,'0'0'822,"-3"10"630,-1 8-912,0-1-1,2 1 0,0 0 0,1 0 0,1-1 0,0 1 1,1 0-1,1 0 0,5 20 0,2-3-80,18 90-480,-20-40 3357,-7-84-2834,0-18 1660,0-26-1979,6-149 212,-4 169-531,1 1 0,1 0 0,1 0 0,1 0 0,1 1 0,14-29 1,-19 46 85,1 1 1,-1 0-1,1 0 1,-1 0-1,1 1 1,0-1-1,0 0 1,0 1-1,1 0 1,-1 0-1,0 0 1,1 0-1,0 0 1,-1 1 0,1 0-1,0 0 1,-1 0-1,1 0 1,0 0-1,0 1 1,0-1-1,0 1 1,8 1-1,-10-1 42,0 0-1,1 0 1,-1 0-1,1 1 1,-1-1-1,0 1 1,1 0-1,-1-1 1,0 1-1,1 0 1,-1 0-1,0 1 1,0-1-1,0 0 1,0 1-1,0-1 1,0 1-1,0 0 1,-1-1-1,1 1 1,-1 0-1,1 0 1,-1 0-1,0 0 0,1 0 1,-1 1-1,0-1 1,-1 0-1,1 0 1,0 1-1,-1-1 1,1 1-1,-1-1 1,1 0-1,-1 1 1,0-1-1,-1 5 1,0-4 27,0 1 0,0-1 0,-1 0 0,0 0 0,1 0 0,-1-1-1,0 1 1,0 0 0,-1-1 0,1 1 0,0-1 0,-1 0 0,0 0 0,1 0 0,-1 0 0,0 0 0,0 0 0,0-1 0,0 0 0,-6 3 0,-68 19 959,75-22-934,-19 3 92,-1 0 0,1-2 0,-34 0 0,66-4-6311,10-7 1366,-9 3 1204,14-5-3933</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2.989"/>
    </inkml:context>
    <inkml:brush xml:id="br0">
      <inkml:brushProperty name="width" value="0.025" units="cm"/>
      <inkml:brushProperty name="height" value="0.025" units="cm"/>
    </inkml:brush>
  </inkml:definitions>
  <inkml:trace contextRef="#ctx0" brushRef="#br0">219 0 19474,'0'0'7170,"-7"10"-6866,-83 123-145,12-15 2832,77-116-2687,1-5 0,3-10-218,1 0 0,0 0 0,0 1 0,1 0 0,8-12 0,-9 15-283,1 1 0,-1-1-1,-1 0 1,0 0 0,0 0 0,2-17 0,-5 40 102,0-1 0,1 1 0,0 0 0,1-1 0,7 26 0,-8-34 126,1-1 0,0 0 0,1 0 0,-1 0 0,1 0 0,-1 0 0,1-1 0,0 1 0,1-1 0,-1 0 0,1 0 0,-1 0 0,1 0 0,0 0 0,0-1 0,0 0 0,0 0 0,1 0 0,-1 0 0,0-1 0,9 2 0,35 2 999,-47-5-1014,-1-1 0,0 1 0,0 0 0,1 0 0,-1 0 0,0-1 0,0 1 0,0 0 0,0 0 0,1 0 0,-1-1 0,0 1-1,0 0 1,0 0 0,0-1 0,0 1 0,0 0 0,0-1 0,0 1 0,0 0 0,1 0 0,-1-1 0,0 1 0,0 0 0,-1-1 0,1 1 0,0 0 0,0 0 0,0-1 0,0 1 0,0 0 0,0 0 0,0-1 0,0 1 0,0 0 0,-1 0 0,1-1-1,0 1 1,0 0 0,0 0 0,-1 0 0,1-1 0,0 1 0,0 0 0,0 0 0,-1 0 0,1 0 0,0-1 0,0 1 0,-1 0 0,1 0 0,-1 0 0,-11-13 158,-51-32-6,33 25-139,1-2 1,1 0-1,0-2 0,-25-29 1,79 51-484,10 8 193,65 21 0,14 4-6077,-62-24-954</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6.640"/>
    </inkml:context>
    <inkml:brush xml:id="br0">
      <inkml:brushProperty name="width" value="0.025" units="cm"/>
      <inkml:brushProperty name="height" value="0.025" units="cm"/>
    </inkml:brush>
  </inkml:definitions>
  <inkml:trace contextRef="#ctx0" brushRef="#br0">217 0 8616,'0'0'19031,"-9"13"-18934,2-4-200,-20 29 585,-2-1 0,-1-2 0,-60 55 0,90-89-641,0-1 0,-1 1 0,1-1 0,0 1 0,-1-1 0,1 0 0,0 1 0,-1-1 0,1 1 0,-1-1 0,1 0 0,-1 1 0,1-1 0,0 0 0,-1 0 0,1 0 0,-1 1 0,0-1 0,1 0 0,-1 0 0,1 0 0,-1 0 0,1 0-1,-1 0 1,1 0 0,-1 0 0,1 0 0,-1 0 0,1 0 0,-1 0 0,0 0 0,1 0 0,-1-1 0,1 1 0,-1 0 0,1 0 0,-1-1 0,1 1 0,0 0 0,-1 0 0,1-1 0,-1 1 0,1-1 0,0 1 0,-1 0 0,1-1 0,0 1 0,-1-1 0,1 1 0,0-1 0,-1 1 0,1-1-1,0 0 1,-2-34-10299,3 25 8519,-1-17-6325</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6.966"/>
    </inkml:context>
    <inkml:brush xml:id="br0">
      <inkml:brushProperty name="width" value="0.025" units="cm"/>
      <inkml:brushProperty name="height" value="0.025" units="cm"/>
    </inkml:brush>
  </inkml:definitions>
  <inkml:trace contextRef="#ctx0" brushRef="#br0">1 9 192,'0'0'27034,"28"-8"-26490,-13 21-63,3 1-257,3-1-128,4-1-32,0-2-1185,4-4-1602,-2-3-1088,0-3-1698,-3 0-4004</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7.373"/>
    </inkml:context>
    <inkml:brush xml:id="br0">
      <inkml:brushProperty name="width" value="0.025" units="cm"/>
      <inkml:brushProperty name="height" value="0.025" units="cm"/>
    </inkml:brush>
  </inkml:definitions>
  <inkml:trace contextRef="#ctx0" brushRef="#br0">197 1 16111,'0'0'8339,"2"7"-8147,-1-3-121,0 0-1,0 0 1,-1 0-1,0 0 1,1 0 0,-2 0-1,1 0 1,0 0-1,-1 0 1,0 0 0,0-1-1,-2 8 1,-2-1 415,1 0-1,-2 0 1,0 0 0,-8 10 0,7-10-99,-2 3 42,0 0-1,-2 0 1,1-1 0,-17 14 0,25-31-950,1 0 0,1 1 0,-1-1 0,1 0 1,0 0-1,0 0 0,0 0 0,2-7 0,2-26-2249,1-48-1,-5 84 2990,0 45 881,0-39-943,0 0-1,1-1 1,-1 1 0,1 0-1,0-1 1,0 1 0,0-1 0,1 1-1,-1-1 1,1 0 0,0 1 0,0-1-1,0 0 1,0 0 0,4 4 0,47 35 1402,-28-24-1644,-25-18 90,0 0 0,0 0 1,0 0-1,0 0 0,1 0 0,-1 0 0,0 0 0,0 0 0,0 0 1,0 0-1,0 1 0,0-1 0,0 0 0,0 0 0,1 0 0,-1 0 1,0 0-1,0 0 0,0 0 0,0 0 0,0 0 0,0 0 0,0 0 1,0 1-1,0-1 0,0 0 0,0 0 0,0 0 0,0 0 0,0 0 1,1 0-1,-1 0 0,0 1 0,0-1 0,0 0 0,0 0 0,0 0 1,0 0-1,0 0 0,0 0 0,-1 1 0,1-1 0,0 0 0,0 0 1,0 0-1,0 0 0,0 0 0,0 0 0,0 0 0,0 0 0,0 1 1,0-1-1,0 0 0,0 0 0,0 0 0,0 0 0,-1 0 0,1 0 1,0 0-1,0 0 0,0 0 0,0 0 0,0 0 0,0 0 0,0 0 1,0 0-1,-1 1 0,-13-1 185,-18-6-30,13-3-90,1 0 0,-29-21 0,39 25-43,1 0-1,-1-1 0,1 0 1,1-1-1,-1 1 1,1-1-1,1-1 1,-8-10-1,13 18-14,0-1 0,0 1 0,0 0 0,0-1 0,0 1 1,0 0-1,0 0 0,0-1 0,0 1 0,0 0 0,0-1 0,0 1 0,1 0 0,-1-1 0,0 1 1,0 0-1,0 0 0,0-1 0,0 1 0,1 0 0,-1 0 0,0 0 0,0-1 0,0 1 0,1 0 1,-1 0-1,0 0 0,0-1 0,1 1 0,-1 0 0,0 0 0,1 0 0,-1 0 0,0 0 1,0 0-1,1 0 0,-1 0 0,0-1 0,1 1 0,-1 0 0,0 0 0,1 0 0,-1 1 0,0-1 1,0 0-1,1 0 0,-1 0 0,0 0 0,1 0 0,-1 0 0,23 2-140,-21-2 157,131 22-3707,-75-18-2221</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09.270"/>
    </inkml:context>
    <inkml:brush xml:id="br0">
      <inkml:brushProperty name="width" value="0.025" units="cm"/>
      <inkml:brushProperty name="height" value="0.025" units="cm"/>
    </inkml:brush>
  </inkml:definitions>
  <inkml:trace contextRef="#ctx0" brushRef="#br0">1018 137 16624,'-4'-13'993,"2"7"-890,0-1 0,-1 1 0,1 0 0,-1 0 0,0 0 0,-1 0 0,0 1 0,0-1 0,0 1 0,0 0 0,-1 0 0,0 0 0,0 1 0,0-1 0,0 1 1,-1 1-1,1-1 0,-1 1 0,0 0 0,0 0 0,-1 0 0,-9-2 0,-2 1-65,0 1 0,-1 0 0,0 2-1,1 0 1,-1 1 0,0 0 0,0 2 0,-27 5 0,19 0 129,-1 1 0,1 1 0,1 1 0,0 1 0,-27 16-1,8 1 177,2 1 0,1 3 0,1 1 0,2 2 0,-58 66 0,69-68-227,1 1-1,2 2 0,2 0 1,-31 64-1,44-77-126,1 0 1,0 1-1,2 0 0,1 1 1,1-1-1,1 1 0,1 1 1,1-1-1,2 32 0,1-46 4,0 0 1,1 0-1,0 0 0,1-1 0,0 1 0,1-1 0,0 0 0,1 0 1,0 0-1,0 0 0,1-1 0,0 0 0,9 9 0,-4-6 12,1 0 1,1-1-1,-1-1 0,2 0 0,-1-1 1,2 0-1,-1-1 0,18 7 0,-5-4 27,1-1 1,0-2-1,0-1 0,1-1 0,0-1 0,0-2 0,1-1 0,-1-1 0,46-4 0,-44-3 253,0-1-1,-1-1 1,-1-1-1,0-2 1,0-1-1,-1-1 1,0-1-1,-1-2 1,31-23-1,-15 6 71,-1-1 0,-2-2-1,-1-2 1,49-63-1,-67 73-286,-1 0 0,-1-2-1,-2 0 1,-1-1 0,-1-1-1,-2 0 1,14-50 0,-23 65-67,-1 0 1,-1-1 0,0 1-1,-1 0 1,-1 0 0,0-1 0,-5-23-1,3 30-69,-1-1 0,0 1 0,-1 0 0,0 0 0,-1 0 0,0 1 0,-1-1 0,0 1 0,0 0 0,-1 1 0,-15-16 0,12 16-233,0 0 0,0 1 1,-1 1-1,0 0 0,-1 0 1,1 1-1,-1 0 0,-1 1 0,1 1 1,-1 0-1,1 0 0,-1 1 1,0 1-1,0 0 0,-17 0 1,5 2-578,1 1 1,-1 0 0,0 2-1,1 1 1,0 1-1,0 1 1,-29 11 0,-42 23-4953</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53.882"/>
    </inkml:context>
    <inkml:brush xml:id="br0">
      <inkml:brushProperty name="width" value="0.025" units="cm"/>
      <inkml:brushProperty name="height" value="0.025" units="cm"/>
    </inkml:brush>
  </inkml:definitions>
  <inkml:trace contextRef="#ctx0" brushRef="#br0">705 309 7847,'7'-15'390,"2"-4"-288,2-5 1079,0 0-1,-1-1 1,-2 0-1,0 0 0,-2-1 1,5-40-1,-11 64-1085,0-1 1,0 1-1,0-1 0,0 1 0,-1-1 0,1 1 0,-1 0 0,0-1 0,1 1 1,-1 0-1,0-1 0,-1 1 0,1 0 0,0 0 0,0 0 0,-1 0 0,0 0 0,1 0 1,-1 1-1,0-1 0,0 0 0,0 1 0,0 0 0,0-1 0,0 1 0,0 0 0,0 0 1,0 0-1,-1 0 0,1 0 0,0 1 0,-1-1 0,1 1 0,-1-1 0,1 1 0,-1 0 1,1 0-1,-3 0 0,-6 1 56,0 0 0,0 0-1,0 1 1,0 0 0,1 0 0,-1 2 0,-17 7 0,-5 5-106,1 3 0,1 1 0,1 1 0,0 1 0,-44 44 0,12-2-20,-65 86 0,93-106 157,2 1 0,2 2 0,-25 51 0,47-82-139,0 1 0,1 0 0,1 1 0,1-1 0,0 1 0,2 0 0,0 1 0,0-1 0,2 0 0,1 1 0,0-1 0,5 36 0,-4-47-37,1 0-1,0 0 1,0 0 0,1-1 0,-1 1 0,2-1 0,-1 1-1,1-1 1,-1 0 0,2-1 0,-1 1 0,1-1-1,-1 1 1,2-1 0,-1-1 0,0 1 0,1-1-1,0 0 1,0 0 0,0-1 0,1 1 0,-1-2 0,1 1-1,-1-1 1,1 0 0,0 0 0,0 0 0,0-1-1,0 0 1,0-1 0,7 0 0,6 0 172,-1-1 1,0-1 0,0-1 0,0 0-1,0-2 1,0 0 0,-1-1-1,0-1 1,0-1 0,23-13-1,-3-3 38,0-2-1,-2-1 1,-1-2 0,-1-1-1,-2-2 1,-1-1-1,41-58 1,-52 64-98,-2-1 0,-2-1 0,0 0-1,-2-1 1,-1-1 0,-1 0 0,-2-1 0,-2 0 0,0-1 0,5-64 0,-12 89-131,-1-1 0,0 0 0,0 1 0,-1-1 0,0 1 0,-1-1 0,0 1 0,0-1 0,-1 1 0,0 0 0,-7-13 0,7 17-134,0 0 1,0 0 0,-1 0 0,1 0 0,-1 0-1,0 1 1,0 0 0,-1 0 0,1 0 0,-1 0-1,1 0 1,-1 1 0,0 0 0,0 0 0,0 0-1,0 1 1,0 0 0,0 0 0,-10-1 0,-47 1-3949,-3 4-2071</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49:57.027"/>
    </inkml:context>
    <inkml:brush xml:id="br0">
      <inkml:brushProperty name="width" value="0.025" units="cm"/>
      <inkml:brushProperty name="height" value="0.025" units="cm"/>
    </inkml:brush>
  </inkml:definitions>
  <inkml:trace contextRef="#ctx0" brushRef="#br0">0 33 10154,'0'0'2626,"12"-2"-1820,21-5-124,1 2 0,1 2-1,48 0 1,115 14-2,-120-4-522,0-4 0,80-6 0,-89-4-7,184-15 1038,-194 21-632,0 1 0,76 12 0,538 49-306,-259-44 60,511-7 488,360-24-697,232 32-70,-874-43-12,-220 6 72,-367 16 42,-5 0 325,1 3 0,65 6 0,-54 7 1242,-62-13-1670,-1 0 0,0 0 0,0 0 0,0 0 0,0 0 0,1 0 0,-1 0 0,0 0 1,0 0-1,1 0 0,-1 0 0,0 0 0,0 0 0,0 0 0,1 0 0,-1 0 0,0 0 0,0 0 1,0 0-1,1 0 0,-1 0 0,0 0 0,0 0 0,0 0 0,1 0 0,-1 0 0,0 1 0,0-1 1,0 0-1,0 0 0,1 0 0,-1 0 0,0 0 0,0 1 0,0-1 0,0 0 0,0 0 0,0 0 0,1 1 1,-1-1-1,0 0 0,0 0 0,0 0 0,0 1 0,0-1 0,0 0 0,0 0 0,0 0 0,0 1 1,0-1-1,0 0 0,0 0 0,0 0 0,0 1 0,0-1 0,0 0 0,-34 3-82,29-3-860,-1 1 0,1 0 0,0 0 0,0 0 1,-1 1-1,-7 3 0,13-5 816,-18 6-5077</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6.648"/>
    </inkml:context>
    <inkml:brush xml:id="br0">
      <inkml:brushProperty name="width" value="0.025" units="cm"/>
      <inkml:brushProperty name="height" value="0.025" units="cm"/>
    </inkml:brush>
  </inkml:definitions>
  <inkml:trace contextRef="#ctx0" brushRef="#br0">8 133 2626,'0'0'801,"-7"-53"-512,8 39-33,10 2-160,4 2 128,1 1-224,2 1 0,7 3-32,0-1 64,4 1-160,4 3-64,1-2-225,2 2 33,-3-1-2787</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7.177"/>
    </inkml:context>
    <inkml:brush xml:id="br0">
      <inkml:brushProperty name="width" value="0.025" units="cm"/>
      <inkml:brushProperty name="height" value="0.025" units="cm"/>
    </inkml:brush>
  </inkml:definitions>
  <inkml:trace contextRef="#ctx0" brushRef="#br0">290 0 3171,'-111'9'1747,"-1"1"2292,46-7 3873,240-13-5709,65-2-1710,561 41-285,-739-24-309,1710 124 5151,-699-115-3299,-1043-14-1615,-15 1-44,1-1 0,-1 0 0,1-1 0,-1-1 0,1 0-1,15-5 1,-29 2-183,-12 1-460,-13-1-1358,13 4 636,-25-3-3020,14-4-2014,6-5-4503</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8.359"/>
    </inkml:context>
    <inkml:brush xml:id="br0">
      <inkml:brushProperty name="width" value="0.025" units="cm"/>
      <inkml:brushProperty name="height" value="0.025" units="cm"/>
    </inkml:brush>
  </inkml:definitions>
  <inkml:trace contextRef="#ctx0" brushRef="#br0">124 100 13773,'0'0'9054,"-8"7"-7543,0 0-1319,1-1 0,1 2 0,0-1 0,0 1 1,0 0-1,1 0 0,0 0 0,0 1 0,1 0 1,1 0-1,-1 0 0,1 0 0,-2 13 0,-3 21 2,2-1-1,2 1 1,1 63-1,3-104-215,0 0 0,0-1 0,0 1-1,0 0 1,1 0 0,-1 0 0,1-1-1,-1 1 1,1 0 0,0 0 0,-1-1-1,1 1 1,0-1 0,0 1 0,0-1-1,0 1 1,1-1 0,-1 1 0,0-1-1,1 0 1,-1 0 0,1 0 0,1 2-1,-2-3-22,0 0 0,0 1 0,0-1 0,0 0 0,1 0-1,-1 0 1,0 0 0,0 0 0,0 0 0,0 0 0,0-1-1,0 1 1,0 0 0,0-1 0,0 1 0,0 0 0,0-1-1,0 1 1,0-1 0,0 0 0,0 1 0,0-1 0,0 0-1,0 1 1,-1-1 0,1 0 0,0 0 0,-1 0-1,1 0 1,0 0 0,-1 0 0,1 0 0,-1 0 0,0 0-1,1 0 1,-1 0 0,0 0 0,1-2 0,3-11-288,-1 0 1,0 0-1,-1-1 0,0 1 1,-1-1-1,-1 1 0,0-1 1,-1 0-1,-1 1 0,0-1 1,-5-16-1,-6-15 64,-1 0 0,-22-46 0,21 69 1525,14 43-383,11 41 590,-3-35-905,1-1-1,2 0 1,0-1-1,1 0 1,1-1-1,17 24 1,-24-39-436,0-1 0,0 0 1,0-1-1,1 1 0,0-1 1,1 0-1,-1-1 0,1 1 1,0-1-1,0 0 0,1-1 1,-1 0-1,1 0 0,0-1 0,0 0 1,0 0-1,1-1 0,-1 0 1,0 0-1,1-1 0,0 0 1,11-1-1,-17 0-77,1-1-1,0 0 1,-1 0 0,1-1-1,-1 1 1,0-1-1,0 0 1,1 0 0,-1 0-1,0 0 1,0 0 0,-1-1-1,1 1 1,0-1-1,-1 0 1,0 1 0,1-1-1,-1-1 1,0 1 0,-1 0-1,1 0 1,0-1-1,-1 1 1,2-6 0,1-5 82,0 0 0,-1 0 0,0 0 0,1-30 0,-2 8-127,-2 1 0,-6-44 0,5 67 0,-1 1 0,0 0 0,-1 0 0,0 0 0,-1 1 0,0-1 0,-1 1 0,0 0 0,-1 0 0,0 0 0,-9-11 0,2 12 13,5 16 1,7-5-24,1 0 1,-1-1-1,1 1 1,0 0-1,0 0 0,0 0 1,0 0-1,0 0 1,0 0-1,0 0 1,1 0-1,-1 0 1,2 2-1,4 6-1106,1-1 1,0 0-1,0 0 0,1-1 1,0 0-1,1 0 0,0-1 0,0 0 1,19 11-1,-3-1-2578,8 7-2744</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8.889"/>
    </inkml:context>
    <inkml:brush xml:id="br0">
      <inkml:brushProperty name="width" value="0.025" units="cm"/>
      <inkml:brushProperty name="height" value="0.025" units="cm"/>
    </inkml:brush>
  </inkml:definitions>
  <inkml:trace contextRef="#ctx0" brushRef="#br0">175 91 14926,'0'0'10826,"-11"-5"-9235,-38-15-763,46 19-788,0 0 1,-1 0 0,1 1 0,0-1 0,-1 1 0,1 0-1,0 0 1,-1 0 0,1 1 0,0-1 0,0 1 0,-1 0-1,1 0 1,0 0 0,0 0 0,0 0 0,0 1 0,0-1-1,0 1 1,0 0 0,1 0 0,-1 0 0,1 0 0,-1 0-1,-2 4 1,2-3 18,-1 1 0,1 1 0,0-1-1,1 0 1,-1 1 0,1-1 0,-1 1-1,1 0 1,1-1 0,-1 1 0,1 0 0,0 0-1,0 1 1,0 4 0,1-8-47,0-1 0,0 0 0,0 0 0,0 1 0,0-1 0,0 0 0,1 0 0,-1 1 0,1-1-1,-1 0 1,1 0 0,-1 0 0,1 0 0,0 0 0,-1 1 0,1-1 0,0 0 0,0-1 0,0 1 0,0 0 0,0 0 0,0 0 0,0 0 0,0-1 0,0 1 0,2 0 0,1 1 34,0-1-1,-1 0 1,1-1-1,0 1 1,0-1 0,0 0-1,0 1 1,-1-2-1,6 1 1,1-2 112,1 0 0,-1 0 0,0-1 0,0 0-1,0 0 1,13-8 0,-10 4-36,-1-2 1,0 1-1,19-20 0,-27 24-101,0 0 1,0 0-1,-1-1 1,1 0 0,-1 0-1,0 0 1,0 0-1,-1 0 1,0 0-1,0-1 1,0 1-1,2-10 1,-5 15-22,1 1 0,0-1 0,0 0 0,0 0 0,0 0 0,0 0 0,-1 0 0,1 0 0,0 0 0,0 1 0,0-1 0,0 0 0,-1 0 0,1 0 0,0 0 0,0 0 0,0 0 0,-1 0 0,1 0 0,0 0 0,0 0 0,0 0 0,-1 0 0,1 0 0,0 0 0,0 0 0,0 0 0,-1 0 0,1-1 0,0 1 0,0 0 0,0 0 0,0 0 0,-1 0 0,1 0 0,0 0 0,0 0 0,0-1 0,0 1 0,0 0 0,0 0 0,-1 0 0,1 0 0,0-1 0,0 1 0,0 0 0,0 0 0,0 0 0,0 0 0,0-1 0,0 1 0,0 0 0,0 0 0,0 0 0,0-1 0,0 1 0,0 0 0,0 0 0,0 0 0,0-1 0,-10 12 0,6-5-145,0 1 0,0 1-1,1-1 1,0 1 0,0-1 0,1 1-1,0 0 1,0 0 0,1 0 0,-1 16-1,2-21 77,0-1-1,0 1 0,0 0 0,1-1 0,-1 1 0,1-1 0,0 1 0,-1 0 0,1-1 0,0 0 0,1 1 0,-1-1 0,0 0 0,1 1 0,-1-1 0,1 0 0,0 0 0,0 0 0,-1 0 0,1 0 0,1-1 0,-1 1 1,0-1-1,0 1 0,0-1 0,1 0 0,-1 0 0,1 0 0,-1 0 0,1 0 0,-1 0 0,1-1 0,0 0 0,-1 1 0,6-1 0,5 0-760,0 0-1,0-1 0,0-1 1,0 0-1,-1 0 1,1-1-1,0-1 0,-1 0 1,0-1-1,0-1 1,0 1-1,10-9 0,-12 8-48,-1-1-1,1 0 1,-2 0-1,1-1 1,-1 0-1,0-1 1,11-15-1,-15 17 615,0 0 1,0 0-1,-1-1 0,0 1 0,0-1 0,3-14 0,-5 21 500,-1 0-1,0 0 1,1 0-1,-1 0 1,0 0 0,0 0-1,0 0 1,0 0-1,0 0 1,0 0 0,0 0-1,0 0 1,0 0-1,0 0 1,-1 0 0,1 0-1,0 0 1,-1 1-1,1-1 1,-1 0-1,1 0 1,-1 0 0,0-1-1,0 2-66,0-1 0,0 1 0,0 0 0,0 0 0,0-1 0,1 1-1,-1 0 1,0 0 0,0 0 0,0 0 0,0 0 0,0 0 0,0 0 0,0 0 0,0 1-1,0-1 1,0 0 0,0 0 0,-1 1 0,-3 2 351,-1 0 0,1 0 0,-1 0-1,1 0 1,0 1 0,-5 4 0,-1 3 371,0 0 0,1 1 0,-16 24 1,22-30-630,1 0 0,0 0 0,0 0 0,0 1 0,1 0 0,-1-1 0,2 1 1,-1 0-1,1 0 0,-1 11 0,2-17-250,0 0 0,0 0 1,1 0-1,-1 0 0,0 0 0,0-1 1,1 1-1,-1 0 0,0 0 0,1 0 0,-1-1 1,1 1-1,-1 0 0,1-1 0,-1 1 1,1 0-1,-1-1 0,1 1 0,0 0 1,-1-1-1,1 1 0,0-1 0,0 0 1,-1 1-1,1-1 0,1 1 0,30 5 176,30-11-501,-48 2-543,0-1 0,0 0 0,-1-1-1,0-1 1,23-12 0,-24 11-1291,-1-1 0,0 0 0,14-13-1,-6 1-4171</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9.229"/>
    </inkml:context>
    <inkml:brush xml:id="br0">
      <inkml:brushProperty name="width" value="0.025" units="cm"/>
      <inkml:brushProperty name="height" value="0.025" units="cm"/>
    </inkml:brush>
  </inkml:definitions>
  <inkml:trace contextRef="#ctx0" brushRef="#br0">9 0 8680,'0'0'9834,"-7"54"-9706,6-35-2082,0-1-4420</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9.574"/>
    </inkml:context>
    <inkml:brush xml:id="br0">
      <inkml:brushProperty name="width" value="0.025" units="cm"/>
      <inkml:brushProperty name="height" value="0.025" units="cm"/>
    </inkml:brush>
  </inkml:definitions>
  <inkml:trace contextRef="#ctx0" brushRef="#br0">2 100 11659,'0'0'5552,"9"-8"-3924,2 1-1038,-7 5-342,0-1 1,0 1-1,-1-1 1,1 0-1,-1 0 1,0 0-1,0 0 1,0-1-1,0 1 1,0-1-1,2-5 1,-4 8-112,0 0 0,-1 0 1,1 0-1,-1 1 1,1-1-1,-1 0 1,0 0-1,1 0 1,-1 0-1,0 0 1,1 0-1,-1 0 1,0 0-1,0 0 1,0 0-1,0 0 1,0 0-1,0 1 1,0-1-1,0 0 0,-1 0 1,1 0-1,0 0 1,0 0-1,-1 0 1,1 0-1,-1 0 1,1 0-1,-1 1 1,1-1-1,-1 0 1,1 0-1,-1 1 1,0-1-1,0 0 1,1 1-1,-1-1 1,0 0-1,0 1 1,1-1-1,-1 1 0,0 0 1,0-1-1,0 1 1,-1-1-1,-22-3-1651,1 3-9867,17 1 1788</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19.904"/>
    </inkml:context>
    <inkml:brush xml:id="br0">
      <inkml:brushProperty name="width" value="0.025" units="cm"/>
      <inkml:brushProperty name="height" value="0.025" units="cm"/>
    </inkml:brush>
  </inkml:definitions>
  <inkml:trace contextRef="#ctx0" brushRef="#br0">76 0 18834,'0'0'176,"-7"11"764,-1 3-298,0 1 1,0 0-1,2 1 1,0-1 0,1 1-1,0 0 1,-3 21-1,-2 72 2896,5 172 1,5-268-3313,0-8-199,0 0-1,1-1 1,-1 1-1,1-1 1,0 1-1,0-1 0,0 1 1,1-1-1,0 0 1,4 8-1,-5-10-23,0-1 0,0 1-1,0-1 1,1 0 0,-1 0-1,0 0 1,1 0 0,-1 0-1,1 0 1,-1 0 0,1 0-1,0 0 1,-1-1 0,1 1-1,0-1 1,-1 1 0,1-1-1,0 0 1,0 1 0,-1-1-1,1 0 1,0 0 0,0-1-1,0 1 1,-1 0 0,1 0-1,0-1 1,-1 1 0,1-1-1,3-1 1,3-1-3,-1-1 0,1 0 0,-1-1 0,0 0 0,0 0 0,0 0 0,9-10 0,43-51 0,-43 47 0,15-24 0,-24 32 0,1 0 0,0 1 0,1 0 0,0 0 0,12-10 0,-21 20 0,0-1 0,1 1 0,-1 0 0,0 0 0,1 0 0,-1 0 0,0 0 0,1 0 0,-1 0 0,1 0 0,-1 0 0,0 0 0,1 0 0,-1 0 0,0 0 0,1 0 0,-1 0 0,0 0 0,1 0 0,-1 0 0,0 1 0,1-1 0,-1 0 0,0 0 0,1 0 0,-1 1 0,0-1 0,0 0 0,1 0 0,-1 1 0,0-1 0,0 0 0,1 0 0,-1 1 0,0-1 0,0 0 0,0 1 0,0-1 0,0 0 0,1 1 0,-1-1 0,0 0 0,0 1 0,0-1 0,0 0 0,0 1 0,0-1 0,0 1 0,0-1 0,0 0 0,0 1 0,0-1 0,0 0 0,-1 1 0,1-1 0,0 1 0,0 28 0,-1-26 0,-13 84 0,10-67 0,0 0 0,-2 39 0,6-58-40,0-1 1,0 1-1,0-1 0,0 1 1,0-1-1,0 1 1,0-1-1,1 0 0,-1 1 1,0-1-1,0 1 0,1-1 1,-1 0-1,0 1 0,0-1 1,1 0-1,-1 1 1,0-1-1,1 0 0,-1 0 1,0 1-1,1-1 0,-1 0 1,1 0-1,-1 1 0,0-1 1,1 0-1,-1 0 1,1 0-1,-1 0 0,1 0 1,-1 0-1,1 0 0,-1 0 1,0 0-1,1 0 0,-1 0 1,1 0-1,-1 0 1,1 0-1,-1 0 0,0 0 1,1 0-1,-1-1 0,1 1 1,-1 0-1,0 0 0,1-1 1,-1 1-1,1 0 1,-1 0-1,1-1 0,23-16-5696,-3-13-2987</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21.112"/>
    </inkml:context>
    <inkml:brush xml:id="br0">
      <inkml:brushProperty name="width" value="0.025" units="cm"/>
      <inkml:brushProperty name="height" value="0.025" units="cm"/>
    </inkml:brush>
  </inkml:definitions>
  <inkml:trace contextRef="#ctx0" brushRef="#br0">136 1 13965,'0'0'8654,"-7"8"-7816,0 3-477,0-1-1,1 1 1,1 1 0,0-1 0,0 1 0,1-1-1,1 1 1,0 0 0,0 1 0,1-1 0,0 21-1,-18 238 1633,-22 182 995,27-354-2988,28-164 0,3 1 0,33-87 0,-27 85 0,-13 39 0,-6 14 0,1 0 0,1-1 0,0 1 0,1 1 0,1-1 0,12-17 0,-18 28 0,0 1 0,0-1 0,0 1 0,0 0 0,1 0 0,-1 0 0,1-1 0,-1 1 0,1 1 0,-1-1 0,1 0 0,-1 0 0,1 0 0,0 1 0,-1-1 0,1 1 0,0 0 0,0-1 0,-1 1 0,1 0 0,0 0 0,0 0 0,0 0 0,-1 0 0,1 1 0,0-1 0,0 0 0,-1 1 0,1-1 0,0 1 0,-1 0 0,1-1 0,0 1 0,-1 0 0,1 0 0,-1 0 0,0 0 0,1 1 0,-1-1 0,0 0 0,0 0 0,1 1 0,-1-1 0,1 4 0,4 2 0,-1 0 0,1 1 0,-2 0 0,1 0 0,-1 0 0,-1 0 0,4 13 0,-3-5 0,-2 1 0,0 0 0,-1 26 0,0-44 0,-1 1 0,0 0 0,0 0 0,0 0 0,0 0 0,0 0 0,1 0 0,-1 0 0,0 0 0,0 0 0,0 0 0,0 0 0,0 0 0,1 0 0,-1 0 0,0 0 0,0 0 0,0 0 0,0 0 0,1 0 0,-1 0 0,0 0 0,0 0 0,0 0 0,0 0 0,0 0 0,1 0 0,-1 0 0,0 0 0,0 0 0,0 0 0,0 0 0,0 1 0,0-1 0,1 0 0,-1 0 0,0 0 0,0 0 0,0 0 0,0 0 0,0 0 0,0 1 0,0-1 0,0 0 0,0 0 0,0 0 0,1 1 0,6-15 0,1-14 0,0 1 0,-1-1 0,-2 0 0,-1 0 0,-1 0 0,-2-1 0,-3-54 0,2 88 4,-1-3-7,0 1-1,1 0 1,0 0-1,0 0 1,0 0-1,0 0 1,0 0-1,0 0 1,1 0-1,-1-1 1,1 1-1,0 0 1,0 0-1,0-1 1,0 1-1,1 0 1,-1-1-1,1 1 1,-1-1-1,4 3 1,3 1-642,0-1 1,0 0 0,1 0-1,-1-1 1,1 0 0,0-1-1,1 0 1,-1 0 0,0-1-1,1-1 1,-1 1 0,1-1 0,0-1-1,-1 0 1,14-1 0,-10 0-141,-1-1 1,1 0-1,-1-1 1,24-8 0,-29 8 760,0 0 0,0 0 0,-1 0 0,0-1 0,1 0 1,-1-1-1,-1 1 0,9-9 0,-3-5 1281,-11 18-1197,0 0 1,0-1 0,0 1-1,0 0 1,0 0 0,0-1 0,0 1-1,-1 0 1,1 0 0,0 0-1,0 0 1,0-1 0,0 1 0,-1 0-1,1 0 1,0 0 0,0 0 0,0 0-1,0-1 1,-1 1 0,1 0-1,0 0 1,0 0 0,-1 0 0,1 0-1,0 0 1,0 0 0,0 0-1,-1 0 1,1 0 0,0 0 0,0 0-1,-1 0 1,1 0 0,0 0 0,0 0-1,0 0 1,-1 0 0,1 0-1,0 0 1,-1 1 0,-2-1 196,0 1 0,0 0 1,0 1-1,0-1 0,1 0 0,-1 1 1,0 0-1,0 0 0,-4 4 0,-7 8 882,1 0 1,-23 34-1,31-41-828,1 0 1,0 0 0,0 1-1,1 0 1,0 0 0,0 0-1,1 0 1,0 0 0,-1 15-1,3-22-298,0 0 0,0 0 0,0-1 0,0 1 0,0 0 0,0 0 0,0 0 0,0-1 0,0 1 0,1 0 0,-1 0 0,0 0 0,1-1 0,-1 1 0,1 0 0,-1-1 0,0 1 0,1 0 0,-1-1 0,1 1 0,0-1 0,-1 1 0,1-1 0,0 1 0,-1-1 0,1 1 0,0-1 0,1 1 0,28 1 523,-23-3-437,0 0-1,0-1 0,0 0 1,-1 0-1,1-1 1,9-4-1,-2-3-98,-1 0 0,0 0 0,-1-1 0,0-1 0,16-20 0,-23 25 0,0 1 0,0-2 0,-1 1 0,0 0 0,0-1 0,0 0 0,-1 0 0,-1 0 0,1 0 0,-1 0 0,-1-1 0,2-14 0,-3 23 0,0 0 0,0 0 0,0 0 0,0 0 0,0 0 0,0 0 0,0-1 0,0 1 0,0 0 0,0 0 0,0 0 0,0 0 0,0 0 0,0-1 0,0 1 0,0 0 0,0 0 0,0 0 0,0 0 0,0 0 0,0 0 0,-1 0 0,1-1 0,0 1 0,0 0 0,0 0 0,0 0 0,0 0 0,0 0 0,0 0 0,0 0 0,-1 0 0,1 0 0,0 0 0,0 0 0,0 0 0,0 0 0,0 0 0,0 0 0,-1 0 0,1-1 0,0 1 0,0 0 0,0 0 0,0 1 0,0-1 0,0 0 0,-1 0 0,1 0 0,0 0 0,0 0 0,0 0 0,0 0 0,0 0 0,-1 0 0,-9 7 0,-6 10 0,-14 43 0,28-56 0,0 0 0,1 0 0,0 1 0,0-1 0,0 0 0,1 1 0,0-1 0,-1 1 0,1-1 0,1 1 0,-1-1 0,1 0 0,1 5 0,-1-7-66,0 0 0,0-1-1,0 1 1,0-1 0,1 1 0,-1-1 0,0 0-1,1 1 1,-1-1 0,1 0 0,0 0 0,-1 0-1,1 0 1,0 0 0,0-1 0,-1 1 0,1-1 0,0 1-1,0-1 1,0 1 0,0-1 0,3 0 0,49 2-3064,-41-3 2123,-6 1-69,0 0 0,0-1-1,-1 0 1,1 0 0,-1-1-1,11-3 1,19-12-6775,-7-1-2975</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21.730"/>
    </inkml:context>
    <inkml:brush xml:id="br0">
      <inkml:brushProperty name="width" value="0.025" units="cm"/>
      <inkml:brushProperty name="height" value="0.025" units="cm"/>
    </inkml:brush>
  </inkml:definitions>
  <inkml:trace contextRef="#ctx0" brushRef="#br0">165 32 6919,'0'0'18796,"-4"6"-18940,-4 8 302,0 1 0,2 0 0,0 0 0,0 0-1,1 1 1,1 0 0,1 0 0,1 0 0,0 0 0,0 0 0,2 18 0,0-31-120,1 1 0,-1-1 0,1 0 0,0 1 0,0-1-1,0 0 1,0 0 0,1 1 0,-1-1 0,1 0 0,0 0 0,0-1 0,4 6 0,38 35 465,-36-36-459,1 0 0,-1 1 0,-1 0 0,9 11 1,-13-14 28,0 0 0,-1 0 1,1 0-1,-1 0 1,0 0-1,0 1 0,-1-1 1,1 1-1,-1-1 1,-1 1-1,1 0 0,-1-1 1,0 1-1,0 0 1,0-1-1,-1 1 0,0-1 1,0 1-1,0-1 1,-1 1-1,0-1 0,0 1 1,0-1-1,-1 0 1,0 0-1,0-1 0,-5 8 1,3-6 12,0-1 1,0-1 0,0 1-1,0-1 1,0 1-1,-1-2 1,0 1-1,0-1 1,0 0 0,0 0-1,-1 0 1,1-1-1,-1 0 1,0 0-1,1-1 1,-1 0 0,0 0-1,0 0 1,0-1-1,0 0 1,1-1-1,-11-1 1,13 1-87,1 0 0,0 0 0,-1 0 0,1 0 0,0-1 0,0 0 0,0 0 0,0 1 0,0-2 0,0 1 0,1 0 0,-1 0 0,1-1 0,-1 0 0,1 1 0,0-1 0,0 0 0,0 0 0,1 0 0,-1 0 0,1 0 0,-1-1 0,1 1 0,0 0 0,0-1 0,1 1 0,-1-1 0,1 1 0,-1-1 0,1 1 0,0-1 0,1-4 0,-1-1 0,1 0 0,0 0 0,1 0 0,-1 1 0,2-1 0,-1 0 0,1 1 0,0 0 0,1 0 0,0 0 0,10-14 0,16-12 0,3 2 0,0 1 0,70-50 0,-64 54 0,-2-3 0,-1-1 0,45-49 0,-80 78 0,1 1 0,-1-1 0,0 0 0,1 0 0,-1 1 0,0-1 0,0 0 0,0 0 0,-1 0 0,1-1 0,0 1 0,0-2 0,-1 3 0,0 1 0,0-1 0,0 1 0,0-1 0,0 0 0,-1 1 0,1-1 0,0 1 0,0-1 0,0 1 0,-1-1 0,1 1 0,0-1 0,0 1 0,-1-1 0,1 1 0,0 0 0,-1-1 0,1 1 0,-1-1 0,1 1 0,0 0 0,-1-1 0,1 1 0,-1 0 0,1-1 0,-1 1 0,1 0 0,-2 0 0,-1-1 0,0 1 0,0-1 0,0 1 0,0 0 0,0 0 0,0 1 0,0-1 0,0 1 0,0-1 0,0 1 0,0 0 0,0 0 0,0 0 0,0 1 0,-3 1 0,-5 4 0,2 0 0,-1 1 0,1-1 0,0 2 0,0-1 0,1 1 0,-13 19 0,18-24 0,0 0 0,0 0 0,0 0 0,1 1 0,0-1 0,0 1 0,0-1 0,0 1 0,1 0 0,0 0 0,0-1 0,0 1 0,0 0 0,1 0 0,0 0 0,0 0 0,0 0 0,1 0 0,0 0 0,0 0 0,0 0 0,2 5 0,-1-7-156,1 0-1,0 0 1,0 0-1,0 0 1,0 0 0,0 0-1,0-1 1,1 0-1,-1 1 1,1-1-1,0-1 1,-1 1 0,1 0-1,0-1 1,0 0-1,0 0 1,0 0 0,0 0-1,9-1 1,-4 1-596,1 0 1,0-1 0,0 0-1,0-1 1,0 0-1,-1-1 1,15-4 0,16-14-6638</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22.071"/>
    </inkml:context>
    <inkml:brush xml:id="br0">
      <inkml:brushProperty name="width" value="0.025" units="cm"/>
      <inkml:brushProperty name="height" value="0.025" units="cm"/>
    </inkml:brush>
  </inkml:definitions>
  <inkml:trace contextRef="#ctx0" brushRef="#br0">153 0 18738,'-10'0'2343,"6"0"-1997,-72 6 5227,73-6-5414,0 0 1,0 0-1,0 1 1,0-1 0,0 1-1,0 0 1,0 0-1,1 0 1,-1 0-1,0 1 1,0-1-1,1 1 1,-1 0 0,1 0-1,0-1 1,-1 1-1,1 1 1,0-1-1,0 0 1,0 1-1,0-1 1,1 1 0,-3 4-1,4-6-156,0 0 0,0 1-1,0-1 1,0 0 0,1 0-1,-1 1 1,0-1 0,1 0-1,-1 0 1,1 0 0,0 1-1,-1-1 1,1 0 0,0 0-1,-1 0 1,1 0 0,0 0-1,0 0 1,0-1 0,0 1-1,0 0 1,0 0 0,0-1 0,0 1-1,0 0 1,1-1 0,-1 1-1,0-1 1,0 1 0,1-1-1,-1 0 1,0 0 0,2 1-1,55 9 25,-45-8-38,6 0 7,6 2 12,45 11 0,-65-14-16,-1 1 0,1-1 0,-1 1 1,1 0-1,-1 0 0,0 0 0,0 1 0,0 0 0,0-1 0,0 1 0,-1 1 0,1-1 0,-1 0 0,0 1 0,0 0 0,4 6 0,-6-8 23,0 1 0,0-1 0,0 1 1,0-1-1,-1 1 0,1 0 0,-1-1 0,1 1 0,-1 0 0,0-1 0,0 1 1,-1 0-1,1-1 0,-1 1 0,1 0 0,-1-1 0,0 1 0,-1 3 0,0-2 60,-1 1 0,0-1 0,0 1 0,0-1 0,-1 0 0,1 0-1,-1-1 1,-8 7 0,-1-1 91,-1 0-1,0-1 1,0-1-1,-1 0 1,-17 5-1,28-10-200,0-1 0,0 0 0,0 0 0,0 0 0,0 0 0,0 0 0,-1-1 0,1 0 0,-8-1 0,11 1-22,-1-1 0,1 1 0,-1-1 0,1 0 0,0 1 0,-1-1 0,1 0 0,0 0 0,0 0 0,0 0 0,0 0 0,0-1 0,0 1 0,0 0 0,0 0 0,0-1 0,0 1 0,1 0 0,-1-1 0,1 1 0,-1-1 0,1 1 0,-1-1 0,1 1 0,0-1 0,0 1-1,-1-1 1,1 1 0,1-2 0,-3-6-1687,2-1-1,-1 1 1,1 0 0,1 0-1,-1-1 1,2 1-1,-1 0 1,4-10-1,12-11-6407</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23.301"/>
    </inkml:context>
    <inkml:brush xml:id="br0">
      <inkml:brushProperty name="width" value="0.025" units="cm"/>
      <inkml:brushProperty name="height" value="0.025" units="cm"/>
    </inkml:brush>
  </inkml:definitions>
  <inkml:trace contextRef="#ctx0" brushRef="#br0">1 394 5894,'10'0'5018,"38"2"-301,39 9 7632,-85-10-12201,-1-1-1,0 0 0,0 0 0,0 1 0,1-1 0,-1 0 0,0 0 0,0 0 0,1 0 0,-1 0 0,0 0 0,0-1 0,0 1 0,1 0 0,-1-1 0,0 1 0,0-1 0,0 1 1,2-2-1,-3 2-111,1-1 1,-1 0 0,1 1 0,-1-1 0,0 0 0,1 1 0,-1-1 0,0 0 0,0 1 0,0-1 0,1 0-1,-1 0 1,0 1 0,0-1 0,0 0 0,0 0 0,0 1 0,-1-1 0,1 0 0,0 0 0,0 1-1,0-1 1,-1-1 0,0-1-36,0 1 1,-1-1-1,1 0 0,-1 0 0,1 0 0,-1 1 1,0-1-1,0 1 0,0 0 0,-1-1 1,1 1-1,0 0 0,-6-3 0,5 4-11,0-1-1,0 1 0,0 0 1,0 0-1,0 0 1,0 1-1,-1-1 0,1 1 1,0 0-1,0 0 1,-1 0-1,1 0 1,0 0-1,-1 1 0,1-1 1,0 1-1,0 0 1,0 0-1,0 0 1,0 1-1,0-1 0,0 1 1,0-1-1,0 1 1,1 0-1,-1 0 0,1 0 1,-1 0-1,1 1 1,0-1-1,0 1 1,0 0-1,-3 5 0,3-5 15,0 0 0,0 1 0,0-1 0,0 1 0,1-1 0,0 1 0,0 0 0,0-1 0,0 1 0,0 0 0,1 0 0,0 0 0,0-1 0,0 1-1,0 0 1,0 0 0,1 0 0,0-1 0,0 1 0,0 0 0,0 0 0,0-1 0,1 1 0,0-1 0,-1 1 0,1-1 0,1 0 0,2 4 0,0-2 12,1 0 1,-1-1-1,1 0 1,0 0-1,0-1 1,0 1 0,1-1-1,-1-1 1,1 1-1,-1-1 1,1 0-1,0-1 1,0 0 0,0 0-1,0 0 1,0-1-1,0 0 1,0 0-1,0 0 1,0-1 0,0-1-1,7-1 1,-5 1-3,-1-1 0,0 0 0,0 0 0,0 0 0,-1-1 0,1 0 1,-1-1-1,0 0 0,0 0 0,0 0 0,-1-1 0,0 0 0,0 0 0,0-1 0,-1 0 1,0 0-1,7-13 0,-11 19-26,-1 0 0,1 1 0,-1-1 0,1 0 0,-1 0 0,0 0 0,1 0 0,-1 0 0,0 0 1,0 0-1,1 0 0,-1 0 0,0 0 0,0 0 0,0 0 0,0 0 0,0 0 0,0 1 0,-1-3 0,-12 4-513,9 1 430,0 0 0,0 0-1,0 0 1,1 1-1,0 0 1,-1 0-1,-3 4 1,5-4 127,0-1 0,1 0 0,0 1 0,-1-1 0,1 1 0,0-1 0,0 1 0,0 0 0,0-1 0,1 1 0,-1 0 0,1-1 0,0 1-1,-1 0 1,1 0 0,0 0 0,1-1 0,0 6 0,0-6-1,0 0 0,0 0 0,0 0 0,0 0 1,1-1-1,-1 1 0,0 0 0,1-1 0,-1 1 0,1-1 0,0 0 0,-1 1 0,1-1 0,0 0 0,0 0 0,0 0 0,0 0 0,0-1 0,0 1 0,0 0 0,0-1 0,0 1 1,0-1-1,0 0 0,3 0 0,7 0-8,1 0-1,-1-1 1,0-1 0,0 0 0,0 0 0,0-1 0,-1-1-1,1 0 1,-1 0 0,0-1 0,0-1 0,-1 0-1,1 0 1,-1-1 0,0-1 0,-1 1 0,0-1 0,14-17-1,-7 8 4,-1-2 0,0 0 0,-1 0 0,-1-2 0,-1 1 0,-1-2 0,-1 1 0,13-41 0,-2-28-69,-20 81 31,1 1 1,-2-1-1,1 1 0,-1-1 0,0 1 0,-1-1 0,0 1 0,-3-13 1,4 20 8,0 0 1,-1 0 0,1 1 0,0-1 0,-1 0 0,1 0-1,-1 0 1,1 1 0,-1-1 0,1 0 0,-1 0 0,1 1-1,-1-1 1,1 1 0,-1-1 0,0 0 0,0 1 0,1-1-1,-1 1 1,0 0 0,0-1 0,0 1 0,1-1 0,-1 1-1,0 0 1,0 0 0,0 0 0,0-1 0,0 1 0,1 0-1,-1 0 1,0 0 0,0 0 0,0 0 0,0 1 0,0-1-1,0 0 1,1 0 0,-1 1 0,0-1 0,0 0 0,0 1-1,0-1 1,-1 2 0,-1-1 22,0 1-1,1 0 1,-1 1-1,0-1 1,1 0-1,-1 1 1,1-1-1,0 1 1,0 0-1,-3 3 1,-1 10-17,0-1-1,0 1 1,2 0 0,0 1-1,1-1 1,0 1 0,2-1-1,0 1 1,0 0 0,2-1-1,0 1 1,1 0 0,0-1-1,8 26 1,3-1-5,0-1 1,3 0-1,1-2 1,35 58-1,-37-78 2,-15-18 0,0 0 0,1 0 0,-1 0 0,0 0 0,0 0 0,0 0 0,1 0 0,-1 0 0,0 0 0,0 0 0,0 0 0,1 0 0,-1 0 0,0-1 0,0 1 0,0 0 0,0 0 0,1 0 0,-1 0 0,0 0 0,0 0 0,0-1 0,0 1 0,0 0 0,0 0 0,1 0 0,-1-1 0,0 1 0,0 0 0,0 0 0,0 0 0,0-1 0,0 1 0,0 0 0,0 0 0,0 0 0,0-1 0,0 1 0,0 0 0,0 0 0,0 0 0,0-1 0,0 1 0,0 0 0,0 0 0,0 0 0,-1-1 0,1-4 0,-1 1 0,0-1 0,0 0 0,0 0 0,0 1 0,-5-10 0,-18-27 0,-3 2 0,-1 0 0,-42-44 0,36 44 0,84 60 0,-17-5-34,1-1-1,1-2 1,0-1-1,0-2 1,1-2-1,1-1 1,-1-1-1,1-2 1,0-2-1,38-3 1,-70 1-177,0-1-1,0 1 1,0-1-1,0-1 1,0 1 0,0-1-1,0 0 1,9-4-1,-10 3-256,1 0-1,-1 0 0,0-1 0,0 1 1,0-1-1,-1 0 0,1 0 0,-1 0 1,0-1-1,0 1 0,0-1 0,0 1 1,-1-1-1,0 0 0,0 0 0,0 0 1,-1 0-1,0 0 0,0-1 0,0 1 1,0 0-1,-1-6 0,0 10 553,0 1 0,0 0 1,0-1-1,-1 1 0,1-1 0,0 1 1,0-1-1,0 1 0,-1 0 0,1-1 1,0 1-1,-1 0 0,1-1 1,0 1-1,0 0 0,-1-1 0,1 1 1,-1 0-1,1 0 0,0-1 0,-1 1 1,1 0-1,-1 0 0,1 0 0,0 0 1,-1 0-1,1-1 0,-1 1 0,1 0 1,-1 0-1,1 0 0,0 0 0,-1 0 1,1 0-1,-1 0 0,1 1 0,-1-1 1,1 0-1,-1 0 0,1 0 0,0 0 1,-1 0-1,1 1 0,-1-1 0,1 0 1,0 0-1,-1 1 0,1-1 0,-1 1 1,-20 12 1756,18-8-1510,0 1 0,0-1 0,1 1 0,-1 0 1,1 0-1,0 0 0,1 0 0,-1 0 0,1 0 0,0 0 0,1 0 1,0 1-1,0-1 0,1 7 0,-1-8-168,0-5-115,1 0 1,-1 1-1,0-1 1,1 1-1,-1-1 0,1 0 1,-1 0-1,1 1 1,-1-1-1,1 0 1,-1 0-1,1 0 0,-1 1 1,1-1-1,0 0 1,-1 0-1,1 0 1,-1 0-1,1 0 0,-1 0 1,1 0-1,0 0 1,-1 0-1,1 0 1,-1-1-1,1 1 0,-1 0 1,1 0-1,-1 0 1,1-1-1,-1 1 1,1 0-1,0-1 0,20-9 164,-17 8-210,-1-1-1,0 0 1,0 0 0,0-1 0,-1 1 0,1-1 0,-1 1 0,0-1 0,0 0 0,0 0 0,0 0 0,-1 0-1,2-4 1,-3 6-2,0 1 0,0-1 0,0 1 0,0 0 0,0-1 0,0 1-1,0-1 1,-1 1 0,1 0 0,0-1 0,-1 1 0,1 0 0,-1-1 0,0 1-1,1 0 1,-1 0 0,0 0 0,0-1 0,0 1 0,0 0 0,0 0 0,0 0-1,0 0 1,0 1 0,0-1 0,0 0 0,-1 0 0,1 1 0,0-1 0,0 1-1,-1-1 1,1 1 0,0-1 0,-1 1 0,1 0 0,-1 0 0,1-1 0,0 1-1,-1 0 1,1 0 0,-1 1 0,-1-1 0,-7 0 0,0 0 0,1 0 0,-1 1 0,0 1 0,1-1 0,-1 2 0,1-1 0,-1 1 0,1 1 0,0-1 0,0 1 0,-8 6 0,13-7 0,-1 0 0,0 0 0,1 1 0,0-1 0,0 1 0,0 0 0,0 0 0,1 1 0,0-1 0,0 1 0,0-1 0,0 1 0,1 0 0,-1 0 0,1 0 0,1 1 0,-1-1 0,1 0 0,0 1 0,0-1 0,0 1 0,1 9 0,0-12 0,0-1 0,1 1 0,-1 0 0,1-1 0,0 1 0,0 0 0,0-1 0,0 1 0,0-1 0,0 1 0,1-1 0,-1 0 0,1 1 0,0-1 0,0 0 0,3 3 0,1 0 0,-1-1 0,1 0 0,0-1 0,0 1 0,0-1 0,11 3 0,7 2 0,0-2 0,44 6 0,-66-12 0,12 2-63,65 7-2160,-70-8 1386,1-1 1,-1 0 0,1-1-1,-1 0 1,0-1-1,10-2 1,10-10-9344</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0:23.662"/>
    </inkml:context>
    <inkml:brush xml:id="br0">
      <inkml:brushProperty name="width" value="0.025" units="cm"/>
      <inkml:brushProperty name="height" value="0.025" units="cm"/>
    </inkml:brush>
  </inkml:definitions>
  <inkml:trace contextRef="#ctx0" brushRef="#br0">15 23 24984,'-9'-13'3299,"3"5"-320,6 7-2211,4 1-736,10 0-2210,4 0-4292,7 0-12492</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14.374"/>
    </inkml:context>
    <inkml:brush xml:id="br0">
      <inkml:brushProperty name="width" value="0.025" units="cm"/>
      <inkml:brushProperty name="height" value="0.025" units="cm"/>
    </inkml:brush>
  </inkml:definitions>
  <inkml:trace contextRef="#ctx0" brushRef="#br0">1 1 6790,'0'0'24194,"13"7"-23084,26 19-941,-1 2-1,-1 1 0,40 44 0,-36-34-182,-14-10-213,2-1-1,1-1 1,1-2 0,1-1 0,49 27 0,-40-38-4263,-37-13 3742,-1 1 0,1-1 0,-1 0 0,1 0 1,-1 0-1,0-1 0,1 1 0,-1-1 0,1 0 0,3-1 1,18-16-5884</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14.716"/>
    </inkml:context>
    <inkml:brush xml:id="br0">
      <inkml:brushProperty name="width" value="0.025" units="cm"/>
      <inkml:brushProperty name="height" value="0.025" units="cm"/>
    </inkml:brush>
  </inkml:definitions>
  <inkml:trace contextRef="#ctx0" brushRef="#br0">590 1 20147,'0'0'2376,"-7"14"-316,-426 961 6124,310-642-12648,111-297 3296,-2 3-6621</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2.489"/>
    </inkml:context>
    <inkml:brush xml:id="br0">
      <inkml:brushProperty name="width" value="0.025" units="cm"/>
      <inkml:brushProperty name="height" value="0.025" units="cm"/>
    </inkml:brush>
  </inkml:definitions>
  <inkml:trace contextRef="#ctx0" brushRef="#br0">380 69 13453,'-8'-6'4938,"-7"-3"-3929,1 1 0,-1 0 1,-1 1-1,1 0 1,-1 1-1,0 1 0,-1 1 1,-17-3-1,27 6-888,0 1 1,-1-1-1,1 1 1,0 0-1,-1 1 1,1 0-1,0 0 1,0 0-1,0 1 1,0 0-1,0 1 1,0-1-1,0 1 0,1 1 1,-1-1-1,1 1 1,0 0-1,0 1 1,0-1-1,1 1 1,0 0-1,-7 9 1,5-5 26,0 1 1,1 0 0,1 0 0,-1 0 0,2 0 0,-1 1 0,2 0-1,-6 21 1,9-29-120,-1 0-1,0 0 0,1 0 0,0 0 1,-1 0-1,1-1 0,1 1 1,-1 0-1,0 0 0,1 0 1,-1 0-1,1 0 0,0-1 0,0 1 1,0 0-1,0-1 0,0 1 1,1-1-1,-1 1 0,1-1 1,-1 1-1,1-1 0,0 0 0,0 0 1,0 0-1,1 0 0,-1 0 1,0-1-1,1 1 0,-1-1 1,1 1-1,-1-1 0,1 0 0,0 0 1,-1 0-1,1 0 0,0 0 1,0-1-1,5 1 0,6 0-25,0 0 0,0-1 0,0-1-1,1 0 1,-1-1 0,0 0 0,0-1 0,-1-1-1,1 0 1,-1-1 0,24-12 0,-30 14-4,-1-1 1,0 1 0,0-1 0,0 0-1,0-1 1,-1 1 0,1-1 0,-1 0-1,0-1 1,-1 1 0,0-1 0,1 0-1,-2 0 1,1 0 0,-1-1 0,0 1-1,0-1 1,-1 0 0,0 1 0,0-1-1,0 0 1,-1 0 0,0-1-1,-1 1 1,0-9 0,0 15-126,0-1 0,0 0 0,-1 0 0,1 0 0,-1 1 0,1-1-1,-1 0 1,0 0 0,0 1 0,0-1 0,0 1 0,0-1 0,0 1 0,0-1 0,0 1 0,0 0 0,-1-1 0,1 1-1,-1 0 1,1 0 0,-1 0 0,1 0 0,-1 0 0,0 0 0,1 1 0,-1-1 0,0 0 0,0 1 0,1 0 0,-1-1 0,0 1-1,0 0 1,-3 0 0,1 4-5135,4 4 1969,0-6 1537,0 11-5751</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3.611"/>
    </inkml:context>
    <inkml:brush xml:id="br0">
      <inkml:brushProperty name="width" value="0.025" units="cm"/>
      <inkml:brushProperty name="height" value="0.025" units="cm"/>
    </inkml:brush>
  </inkml:definitions>
  <inkml:trace contextRef="#ctx0" brushRef="#br0">42 251 19378,'0'0'12882,"-6"11"-12567,-22 37-150,27-46-164,0-1 1,0 0-1,0 1 0,1 0 0,-1-1 0,1 1 0,-1-1 0,1 1 0,-1 0 0,1 0 1,0-1-1,0 1 0,0 0 0,0-1 0,0 1 0,0 0 0,0-1 0,1 1 0,-1 0 1,0 0-1,1-1 0,0 1 0,1 2 0,-1-3-1,0 1 1,1-1-1,-1 0 0,1 0 1,0 0-1,-1 0 1,1 0-1,0 0 0,0-1 1,0 1-1,-1 0 0,1-1 1,0 1-1,0-1 1,0 0-1,0 0 0,2 0 1,3 0-2,0 0 0,0 0 1,0-1-1,0 0 0,0-1 1,0 1-1,0-1 0,-1-1 1,10-3-1,-8-1 1,1 0 0,-1-1 0,-1 0 0,1 0 0,-1 0 0,-1-1 0,1 0 0,5-13 0,-12 26 0,-1-1 0,1 1 0,0 0 0,0 0 0,1 0 0,-1 0 0,1 0 0,-1-1 0,1 1 0,0 0 0,1 0 0,-1-1 0,1 1 0,0-1 0,2 4 0,-2-5 0,0 0 0,1-1 0,0 1 0,-1-1 0,1 1 0,0-1 0,0 0 0,-1 0 0,1-1 0,0 1 0,0 0 0,0-1 0,0 0 0,0 0 0,0 0 0,0 0 0,0 0 0,0 0 0,0-1 0,0 1 0,0-1 0,0 0 0,0 0 0,0 0 0,-1-1 0,1 1 0,4-3 0,3-3 0,0 1 0,-1-1 0,1 0 0,-2-1 0,16-16 0,-6-2-59,-1 0 1,-1-1-1,-1 0 0,-1-1 0,-1-1 1,-2 0-1,11-46 0,-20 73-356,-1 7 150,0 20 63,-5 35 246,-2-20 218,2 0-1,2 1 1,1-1-1,8 63 1,0-81-262,-5-15 0,-5-16 0,-8-16 0,-2-1 0,-1 1 0,-1 1 0,-1 1 0,-31-36 0,53 63-356,0-1-1,0 0 1,0-1-1,1 1 1,-1-1-1,1-1 1,0 1-1,-1-1 1,1 0 0,0-1-1,0 1 1,12-2-1,-10 1-160,-1 0 0,1 0 0,0-1 1,-1 0-1,1-1 0,-1 0 0,1 0 0,-1-1 0,0 0 0,0 0 0,14-9 0,-11 2-430,23-41-12027,-29 41 14464,-4 4 5288,-9 146 2463,3-104-8177,2 0 0,2 0 0,1 1 0,2-1 0,11 64 0,-13-99-1058,0 0 0,0 1 1,0-1-1,1 0 0,-1 0 0,0 0 0,0 0 0,1 0 0,-1 0 0,1 0 0,-1 0 1,0 0-1,1 0 0,0 0 0,-1 0 0,1 0 0,0 0 0,-1-1 0,1 1 0,0 0 1,0 0-1,0-1 0,0 1 0,0 0 0,1 0 0,-1-2 9,0 0 1,0 1-1,0-1 0,0 0 1,0 0-1,0 0 0,0 0 1,-1 0-1,1 0 0,0 0 1,-1 0-1,1-1 0,0 1 1,-1 0-1,0 0 0,1-1 0,-1 0 1,18-72 409,-17 70-420,19-159-42,-4 28-59,-16 133 76,0 0 1,0 0-1,0 1 1,0-1 0,1 0-1,-1 1 1,1-1-1,-1 1 1,1-1 0,0 0-1,0 1 1,-1-1-1,1 1 1,0 0 0,0-1-1,0 1 1,1 0 0,-1 0-1,0-1 1,0 1-1,1 0 1,2-1 0,-3 1 1,1 1 0,0 0 0,-1 0 0,1 0 0,0 0 0,-1 0 0,1 0 0,-1 1 0,1-1 0,0 0 0,-1 1 0,1-1 0,-1 1 0,1 0 0,-1-1 0,1 1 0,-1 0 0,3 2 0,1 1 13,1 0-1,-1 1 1,-1 0-1,1 0 0,-1 0 1,1 0-1,-1 1 1,-1-1-1,1 1 0,3 9 1,-5-9 39,-1 0-1,0 0 1,0 1 0,0-1 0,-1 0 0,0 0-1,0 0 1,-1 1 0,1-1 0,-1 0 0,-1 0-1,1 0 1,-1 0 0,-3 7 0,4-10-16,-1 0 0,1 1 1,-1-1-1,0 0 0,0 0 1,0 0-1,-1 0 0,1 0 0,-1-1 1,1 1-1,-1-1 0,0 0 0,0 1 1,0-1-1,0-1 0,0 1 1,-1 0-1,1-1 0,0 1 0,-1-1 1,1 0-1,-1 0 0,1-1 0,-1 1 1,-5 0-1,7-1-222,1-1 0,-1 1-1,1 0 1,-1 0 0,1 0 0,-1-1 0,1 1-1,0-1 1,-1 1 0,1-1 0,0 0 0,-1 1-1,1-1 1,0 0 0,0 0 0,0 0 0,-1 0 0,1 0-1,0 0 1,0 0 0,1 0 0,-1-1 0,0 1-1,0 0 1,0 0 0,0-3 0,0 0-642,0 1 1,0 0-1,0-1 1,1 1-1,-1-1 1,1 1-1,0-1 1,0 1-1,0-1 1,1-5-1,4-6-7594</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4.300"/>
    </inkml:context>
    <inkml:brush xml:id="br0">
      <inkml:brushProperty name="width" value="0.025" units="cm"/>
      <inkml:brushProperty name="height" value="0.025" units="cm"/>
    </inkml:brush>
  </inkml:definitions>
  <inkml:trace contextRef="#ctx0" brushRef="#br0">33 243 19795,'-2'3'5014,"-12"14"-3200,11-13-1439,1 1 0,0-1 1,0 1-1,1-1 1,-1 1-1,1 0 1,0 0-1,0 0 0,0 0 1,1 7-1,0-10-362,0 0-1,0-1 1,0 1 0,0-1-1,0 1 1,0-1-1,0 1 1,1-1-1,-1 1 1,1-1 0,-1 1-1,1-1 1,0 1-1,-1-1 1,1 0-1,0 1 1,0-1 0,0 0-1,0 0 1,0 0-1,0 1 1,1-1-1,-1 0 1,0-1-1,0 1 1,1 0 0,-1 0-1,1 0 1,-1-1-1,0 1 1,1-1-1,-1 1 1,1-1 0,2 1-1,1-1-58,1-1-1,-1 1 0,0-1 1,0 0-1,1 0 0,-1 0 1,0-1-1,0 0 0,0 0 1,0 0-1,-1 0 1,1-1-1,-1 0 0,1 0 1,-1 0-1,0-1 0,0 1 1,0-1-1,-1 0 1,1 0-1,-1 0 0,0-1 1,0 1-1,-1-1 0,1 1 1,-1-1-1,0 0 0,0 0 1,0 0-1,-1 0 1,0 0-1,0-1 0,0-8 1,-24 45-1097,20-24 1262,0 1 0,0-1 0,0 1 0,1 0 0,1 0 1,-1 0-1,1 0 0,0 9 0,1-15-86,0 0 0,0 1 1,1-1-1,-1 0 1,0-1-1,1 1 0,-1 0 1,1 0-1,0 0 0,0 0 1,0 0-1,0 0 1,0-1-1,0 1 0,0 0 1,0-1-1,1 1 0,-1-1 1,1 0-1,-1 1 1,1-1-1,-1 0 0,1 0 1,0 0-1,0 0 0,-1 0 1,1 0-1,0 0 0,0-1 1,0 1-1,0-1 1,0 1-1,0-1 0,0 0 1,0 0-1,3 0 0,1 0 23,0-1 0,0 0-1,0 0 1,-1-1-1,1 1 1,0-1-1,-1-1 1,0 1 0,1-1-1,-1 0 1,0 0-1,0 0 1,-1-1-1,1 1 1,-1-1 0,1 0-1,-1-1 1,-1 1-1,1-1 1,0 0-1,-1 1 1,3-7 0,9-15-38,-1-1 0,21-55 0,-31 71 11,53-172-942,-63 209 985,0-1 0,1 1 0,2 0 0,0 0 0,2 0 0,1 1 0,1-1 0,1 0 0,2 0 1,0 0-1,2-1 0,0 1 0,17 37 0,-28-69-987,-145-182 244,143 181 735,4 5 39,0 0-1,1 0 1,-1-1 0,0 1-1,1-1 1,0 1 0,0-1 0,0 0-1,0 0 1,0 0 0,0 0-1,-1-4 1,7 6-67,0 0 0,0 0 1,0 1-1,0-1 0,0 1 0,0 0 1,0 1-1,4 0 0,0-1-20,77 2-1281,2 1-6535,-29-3-2386</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4.999"/>
    </inkml:context>
    <inkml:brush xml:id="br0">
      <inkml:brushProperty name="width" value="0.025" units="cm"/>
      <inkml:brushProperty name="height" value="0.025" units="cm"/>
    </inkml:brush>
  </inkml:definitions>
  <inkml:trace contextRef="#ctx0" brushRef="#br0">1 0 19571,'0'0'4260,"56"26"-2851,-1-22 481,20-2-545,17-2-961,8 0-256,0 0-96,-6 0-128,-11 0-1601,-22 0-1570,-26 2-97,-23 3-2721</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5.340"/>
    </inkml:context>
    <inkml:brush xml:id="br0">
      <inkml:brushProperty name="width" value="0.025" units="cm"/>
      <inkml:brushProperty name="height" value="0.025" units="cm"/>
    </inkml:brush>
  </inkml:definitions>
  <inkml:trace contextRef="#ctx0" brushRef="#br0">13 0 13485,'0'0'6918,"-12"56"-5124,48-51-32,15-2-257,16-3-704,10 0-481,8 0-224,1-4-64,-3-4-128,-7-1-3267,-6-5-7784</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5.823"/>
    </inkml:context>
    <inkml:brush xml:id="br0">
      <inkml:brushProperty name="width" value="0.025" units="cm"/>
      <inkml:brushProperty name="height" value="0.025" units="cm"/>
    </inkml:brush>
  </inkml:definitions>
  <inkml:trace contextRef="#ctx0" brushRef="#br0">1 1 15951,'0'0'9817,"1"14"-8583,5 73 550,-8 95 1,-1-45-3745,4-70-2675,2-1-3465,-3-75-1498</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6.168"/>
    </inkml:context>
    <inkml:brush xml:id="br0">
      <inkml:brushProperty name="width" value="0.025" units="cm"/>
      <inkml:brushProperty name="height" value="0.025" units="cm"/>
    </inkml:brush>
  </inkml:definitions>
  <inkml:trace contextRef="#ctx0" brushRef="#br0">1 88 12043,'0'0'13133,"93"-22"-10699,-16 13-832,16 0-770,13-2-383,7-1-161,0 3-160,-3 0-96,-9 4 0,-13 3 128,-11 2-1569,-12 0-1826,-12 0-2434,-7 0-4453</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7.042"/>
    </inkml:context>
    <inkml:brush xml:id="br0">
      <inkml:brushProperty name="width" value="0.025" units="cm"/>
      <inkml:brushProperty name="height" value="0.025" units="cm"/>
    </inkml:brush>
  </inkml:definitions>
  <inkml:trace contextRef="#ctx0" brushRef="#br0">0 28 18161,'0'0'8937,"69"-27"-8777,-35 27-128,9 0-64,5 2 0,4 3-1890,4-5-2754,6 0-5286</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7.727"/>
    </inkml:context>
    <inkml:brush xml:id="br0">
      <inkml:brushProperty name="width" value="0.025" units="cm"/>
      <inkml:brushProperty name="height" value="0.025" units="cm"/>
    </inkml:brush>
  </inkml:definitions>
  <inkml:trace contextRef="#ctx0" brushRef="#br0">230 59 14350,'4'-8'1708,"2"-2"-707,-4 6-395,1 0 1,-1 0-1,0 0 0,0-1 0,-1 1 0,1-1 1,1-5-1,-12 21 3996,-5 5-4453,-19 39 285,1 1 1,4 2 0,1 1-1,4 1 1,2 1-1,2 1 1,4 0-1,2 1 1,-8 114-1,20-161-417,1-1-1,0 1 0,1 0 0,1 0 0,1-1 1,0 1-1,1-1 0,7 18 0,-8-27-24,0 1-1,1-1 1,0 0-1,0 0 1,0-1-1,0 1 1,1-1-1,0 0 1,1 0 0,-1 0-1,1-1 1,-1 0-1,1 0 1,1 0-1,-1-1 1,0 0-1,1 0 1,0 0-1,-1-1 1,11 2-1,-4-1-605,1-1 0,0 0 1,-1-1-1,1 0 0,0-1 0,0-1 0,21-3 0,32-21-5942</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8.740"/>
    </inkml:context>
    <inkml:brush xml:id="br0">
      <inkml:brushProperty name="width" value="0.025" units="cm"/>
      <inkml:brushProperty name="height" value="0.025" units="cm"/>
    </inkml:brush>
  </inkml:definitions>
  <inkml:trace contextRef="#ctx0" brushRef="#br0">58 1 17777,'0'0'704,"1"11"81,-3 56 962,-2 0-1,-19 92 1,-6 75 460,29-228-2171,0-1 225,-1 0 0,1 0 0,0 0 0,1 0 0,-1 0 0,3 8 0,-3-12-214,1 0 1,-1-1-1,1 1 1,-1 0-1,1 0 1,0-1-1,-1 1 1,1 0-1,0-1 1,-1 1-1,1-1 0,0 1 1,0-1-1,-1 1 1,1-1-1,0 0 1,0 1-1,0-1 1,0 0-1,-1 0 0,1 0 1,0 0-1,0 1 1,0-1-1,0 0 1,0 0-1,0-1 1,0 1-1,0 0 0,-1 0 1,1 0-1,0-1 1,0 1-1,0 0 1,0-1-1,0 1 1,-1-1-1,1 1 0,0-1 1,0 1-1,-1-1 1,1 1-1,0-2 1,15-9 232,-1 0 0,0-1 0,-1-1 1,0 0-1,-2-1 0,15-19 0,-2 4-138,67-78-142,116-176 0,-203 275-1642,-4 1-3410,-5 7-2924</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9.095"/>
    </inkml:context>
    <inkml:brush xml:id="br0">
      <inkml:brushProperty name="width" value="0.025" units="cm"/>
      <inkml:brushProperty name="height" value="0.025" units="cm"/>
    </inkml:brush>
  </inkml:definitions>
  <inkml:trace contextRef="#ctx0" brushRef="#br0">0 0 13869,'0'0'9577,"0"68"-5957,10-46-994,8 4-1185,5 1-319,1-3-610,6-1-512,1 0 0,5-2-480,-1-2-1634,2-3-2403,-6-6-2369,-6-5-5862</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9.435"/>
    </inkml:context>
    <inkml:brush xml:id="br0">
      <inkml:brushProperty name="width" value="0.025" units="cm"/>
      <inkml:brushProperty name="height" value="0.025" units="cm"/>
    </inkml:brush>
  </inkml:definitions>
  <inkml:trace contextRef="#ctx0" brushRef="#br0">5 0 18321,'0'0'7367,"0"51"-4964,0-18-1,-2 12-1025,0 3-992,2 1-289,0-2-64,2-4-929,9-6-1313,-2-9-1538,2-9-896,-4-12-1922</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29.792"/>
    </inkml:context>
    <inkml:brush xml:id="br0">
      <inkml:brushProperty name="width" value="0.025" units="cm"/>
      <inkml:brushProperty name="height" value="0.025" units="cm"/>
    </inkml:brush>
  </inkml:definitions>
  <inkml:trace contextRef="#ctx0" brushRef="#br0">134 153 11531,'0'0'11504,"-2"13"-8189,-57 231-19,33-154-1735,-19 130-1,45-219-1560,-1 0 0,1 0 0,0 0 0,0 0 0,0 0 0,-1 0 0,1 0 0,0 0 0,0 0 0,0 0 0,1 0 0,-1 0 0,0 0 0,0 0 0,0 0 0,1 0 0,-1 0 0,1 0 0,-1 0 0,1 0 0,-1 0 0,1-1 0,-1 1 0,1 0 0,0 0 0,-1 0 0,1-1 0,0 1 0,0 0 0,-1-1 0,1 1 0,0-1 0,0 1 0,0-1 0,0 1 0,0-1 0,1 1 0,3-1 0,1 0 0,-1 0 0,0-1 0,0 1 0,0-1 0,9-2 0,-12 2 0,119-36 0,-20 4 0,-75 26-290,4 0-2884,-1-2 0,48-21 0,-45 13-7770</inkml:trace>
  <inkml:trace contextRef="#ctx0" brushRef="#br0" timeOffset="1">619 0 22293,'0'0'2269,"13"6"1067,14 6-2685,0 2-1,-1 1 0,0 1 0,34 28 0,-47-34-502,-1 2-1,-1-1 0,1 2 0,-2 0 0,0 0 0,-1 0 0,0 1 0,-1 1 0,0-1 0,9 29 0,-10-21-145,-2 0-1,0 0 1,-1 0-1,-2 1 1,0-1-1,-1 1 1,-2 0-1,-3 29 1,-1-20 0,-2-1 1,-1 1-1,-1-2 0,-2 1 1,-17 34-1,-7 0-30,-3-2 0,-2-2 0,-3-2 0,-71 76 0,-16-1-2549,39-51-5784,-19 7-13292</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1.540"/>
    </inkml:context>
    <inkml:brush xml:id="br0">
      <inkml:brushProperty name="width" value="0.025" units="cm"/>
      <inkml:brushProperty name="height" value="0.025" units="cm"/>
    </inkml:brush>
  </inkml:definitions>
  <inkml:trace contextRef="#ctx0" brushRef="#br0">3 154 13196,'0'0'4837,"-1"-90"-2947,-1 57 1025,2 12 224,0 11-865,5 10-1185,4 18-929,3 15 96,0 15 0,0 7-95,-1 10-97,-1 3-64,-4-1-1186,0-1-831,-2-7-834,-2-11-1089,-2-12-1697,0-13-2627</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1.883"/>
    </inkml:context>
    <inkml:brush xml:id="br0">
      <inkml:brushProperty name="width" value="0.025" units="cm"/>
      <inkml:brushProperty name="height" value="0.025" units="cm"/>
    </inkml:brush>
  </inkml:definitions>
  <inkml:trace contextRef="#ctx0" brushRef="#br0">4 341 15150,'0'0'2082,"-4"68"353,4-40 383,9-5-1056,9-6-64,7-10 384,9-7-641,6-6-128,9-23 32,5-14-704,3-10-641,0-7 0,-4 0 0,-8 3 0,-3 8 0,-12 3-2979,-10 5-3235,-8 1-7527</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2.461"/>
    </inkml:context>
    <inkml:brush xml:id="br0">
      <inkml:brushProperty name="width" value="0.025" units="cm"/>
      <inkml:brushProperty name="height" value="0.025" units="cm"/>
    </inkml:brush>
  </inkml:definitions>
  <inkml:trace contextRef="#ctx0" brushRef="#br0">3 0 19603,'0'0'4996,"-2"66"-4227,12-31 0,1 4-673,1 3 0,1 0-128,-1 0-1666,-4-4-1216,-1-8-1923,-6-5-3555</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2.789"/>
    </inkml:context>
    <inkml:brush xml:id="br0">
      <inkml:brushProperty name="width" value="0.025" units="cm"/>
      <inkml:brushProperty name="height" value="0.025" units="cm"/>
    </inkml:brush>
  </inkml:definitions>
  <inkml:trace contextRef="#ctx0" brushRef="#br0">0 114 13901,'0'0'1815,"3"-10"737,-2 6-2335,0-1 0,1 1 0,-1 0-1,1 0 1,0 0 0,0 0 0,0 0 0,1 0 0,-1 1 0,1-1 0,0 1-1,0 0 1,0 0 0,0 0 0,1 0 0,-1 0 0,1 1 0,0-1 0,0 1-1,0 0 1,0 0 0,0 1 0,9-3 0,14-3 263,1 1-1,0 1 1,0 1 0,1 2-1,-1 1 1,53 4 0,-75-2-479,-1-1 0,0 1 0,0 1 0,0-1 0,0 1 0,0 0 0,0 0 0,0 0 0,0 1 0,-1 0 0,1 0 0,-1 0 0,0 0 0,0 1 0,0-1 0,0 1 0,3 5 0,-5-6 54,0 0 1,0 0-1,-1 0 0,1 1 0,-1-1 1,0 0-1,0 1 0,0-1 1,-1 1-1,1-1 0,-1 1 0,1-1 1,-1 1-1,-1-1 0,1 1 0,0-1 1,-1 1-1,1-1 0,-1 1 1,0-1-1,-1 1 0,1-1 0,0 0 1,-1 0-1,0 0 0,-3 5 0,-10 11 79,0-2 0,-1 0 0,-1-1 0,0-1 0,-1 0 0,-1-1 0,0-1 0,-1-1 0,-37 16 0,55-27-1634,16-7-4389,10-14 1230,-13 10 1189,22-15-6945</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3.146"/>
    </inkml:context>
    <inkml:brush xml:id="br0">
      <inkml:brushProperty name="width" value="0.025" units="cm"/>
      <inkml:brushProperty name="height" value="0.025" units="cm"/>
    </inkml:brush>
  </inkml:definitions>
  <inkml:trace contextRef="#ctx0" brushRef="#br0">39 0 14574,'0'0'1884,"-2"11"348,-5 22-747,-3 13 837,2-1-1,-2 55 1,10-81-1685,-1-12-415,1-1 0,-1 0 0,1 0 0,1 1 0,-1-1 0,1 0 0,0 0 0,1 0 0,-1 0 0,1 0 1,0 0-1,4 6 0,-6-11-198,0-1 0,0 0 0,1 0 1,-1 1-1,0-1 0,0 0 1,0 0-1,0 0 0,1 0 0,-1 1 1,0-1-1,0 0 0,1 0 0,-1 0 1,0 0-1,0 0 0,1 0 1,-1 1-1,0-1 0,0 0 0,1 0 1,-1 0-1,0 0 0,0 0 0,1 0 1,-1 0-1,0 0 0,0 0 0,1 0 1,-1 0-1,0-1 0,0 1 1,1 0-1,-1 0 0,0 0 0,0 0 1,1 0-1,-1 0 0,0-1 0,0 1 1,1 0-1,-1 0 0,0 0 1,0 0-1,0-1 0,0 1 0,1 0 1,-1 0-1,0-1 0,0 1 0,0 0 1,0 0-1,0-1 0,0 1 0,0 0 1,0 0-1,0-1 0,0 1 1,0 0-1,0 0 0,0-1 0,0 1 1,0 0-1,0 0 0,0-1 0,4-19 403,-2-102-344,-2 108-86,-2 0 0,0 1 0,0-1 0,-2 1 0,1-1 0,-2 1 0,-6-15 0,13 33-586,0-1-1,1 0 1,0 0 0,0 0 0,0 0-1,1 0 1,-1-1 0,1 0 0,0 1-1,0-1 1,0-1 0,0 1 0,5 2-1,42 12-8280,-22-12 2079</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3.490"/>
    </inkml:context>
    <inkml:brush xml:id="br0">
      <inkml:brushProperty name="width" value="0.025" units="cm"/>
      <inkml:brushProperty name="height" value="0.025" units="cm"/>
    </inkml:brush>
  </inkml:definitions>
  <inkml:trace contextRef="#ctx0" brushRef="#br0">86 0 12332,'0'0'4361,"-8"1"-2802,4 0-1411,1-1 0,-1 1 0,1 0-1,-1 0 1,1 1 0,0-1 0,-1 1 0,1-1 0,0 1 0,0 0 0,0 0-1,0 1 1,0-1 0,1 0 0,-1 1 0,1 0 0,0 0 0,0 0 0,-1 0-1,2 0 1,-1 0 0,0 0 0,1 0 0,-1 1 0,1-1 0,0 1-1,0-1 1,1 1 0,-1 4 0,-1-2 145,1-1 0,0 0 0,1 0 0,-1 0 0,1 1 0,0-1 0,0 0 1,1 0-1,1 9 0,-2-13-237,1 0 0,-1 1 1,1-1-1,0 0 0,0 0 1,-1 0-1,1 0 0,0 1 1,0-1-1,0 0 0,0 0 1,0-1-1,0 1 0,1 0 1,-1 0-1,0 0 0,0-1 1,1 1-1,-1-1 0,0 1 1,1-1-1,-1 1 0,0-1 0,1 0 1,-1 0-1,0 0 0,1 0 1,-1 0-1,1 0 0,-1 0 1,0 0-1,1 0 0,-1 0 1,1-1-1,-1 1 0,0-1 1,1 1-1,-1-1 0,1 0 1,2-1 16,-1 0 1,1 0 0,-1 0-1,0 0 1,0 0 0,0-1-1,0 1 1,0-1-1,0 0 1,-1 0 0,0 0-1,1 0 1,-1 0 0,0-1-1,0 1 1,-1-1-1,1 1 1,-1-1 0,1-4-1,1 2-459,-2-1 0,1 1 0,-1-1-1,0 0 1,0 0 0,-1 1 0,0-1-1,0 0 1,-1 0 0,-1-7 0,-2 6-3564,-1 4-1741,-1 4-1532</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4.085"/>
    </inkml:context>
    <inkml:brush xml:id="br0">
      <inkml:brushProperty name="width" value="0.025" units="cm"/>
      <inkml:brushProperty name="height" value="0.025" units="cm"/>
    </inkml:brush>
  </inkml:definitions>
  <inkml:trace contextRef="#ctx0" brushRef="#br0">100 193 13036,'-8'6'1911,"1"-1"-1511,0 0-1,0 1 0,1 0 0,-1 0 0,1 1 0,1-1 0,-1 1 0,1 0 0,0 1 1,1-1-1,0 1 0,0 0 0,0 0 0,1 1 0,0-1 0,1 1 0,0-1 0,1 1 1,-1 0-1,1 14 0,1-21-384,1 0 0,-1 0 0,1 0 0,-1 0 0,1 0 1,0 0-1,0 0 0,0-1 0,0 1 0,0 0 0,0 0 0,1-1 1,-1 1-1,0-1 0,1 1 0,-1-1 0,1 0 0,0 1 0,0-1 1,-1 0-1,1 0 0,0 0 0,0 0 0,0-1 0,0 1 0,0 0 1,0-1-1,0 1 0,0-1 0,0 0 0,0 0 0,0 0 0,0 0 1,0 0-1,0 0 0,3-1 0,2 1 59,-1-1 1,1 0-1,0 0 0,-1 0 0,1-1 1,-1 0-1,1-1 0,-1 1 0,0-1 1,9-5-1,-4-1 86,-1-1 0,0 0 0,0 0 0,-1-1 0,0-1 0,-1 1 0,0-1 0,-1-1 0,-1 1 0,0-1 0,0-1 0,3-13 0,-1 0 51,-1-1 0,-2 1 1,-1-1-1,-1 0 0,-1-31 0,-7 38-242,5 20 28,0 1 1,-1 0-1,1 0 0,-1 0 1,1 0-1,0 0 0,-1-1 1,1 1-1,-1 0 0,1 0 1,0 0-1,-1 0 0,1 0 1,-1 0-1,1 1 1,0-1-1,-1 0 0,1 0 1,-1 0-1,1 0 0,0 0 1,-1 0-1,1 1 0,-1-1 1,1 0-1,0 0 0,-1 1 1,1-1-1,-1 1 0,-2 2-11,0 0-1,0 0 0,1 0 0,-1 1 0,0-1 0,1 1 1,-3 5-1,-1 6 258,-1 0 0,2 0 0,0 0 0,1 0 0,1 1 0,0 0 1,1 0-1,1-1 0,0 1 0,3 29 0,-1-43-232,-1 1 1,1-1-1,-1 0 0,1 0 0,0 0 0,0 0 1,0 0-1,0 0 0,0 0 0,0 0 0,0 0 1,1-1-1,-1 1 0,1 0 0,-1-1 0,1 1 0,0-1 1,0 0-1,-1 1 0,1-1 0,0 0 0,0 0 1,0 0-1,0 0 0,0-1 0,1 1 0,-1 0 1,0-1-1,0 0 0,0 1 0,0-1 0,1 0 1,-1 0-1,0 0 0,3-1 0,1 1 8,-1-1 0,0 0 0,0 0 0,0 0 0,0-1-1,0 0 1,0 0 0,0 0 0,0 0 0,-1-1 0,1 0 0,-1 0 0,8-7-1,-8 6-25,0 0 0,0-1 0,0 1 0,0-1-1,-1 0 1,0 0 0,0 0 0,-1 0-1,1-1 1,-1 1 0,0-1 0,0 0-1,0-6 1,-23 55-340,18-36 420,1 0 0,0 1-1,1-1 1,0 1 0,0 0 0,1-1-1,1 16 1,-1-21-35,0 0-1,1 0 1,-1 0-1,1 0 1,-1 0-1,1 0 1,0 0-1,0 0 1,0 0-1,0-1 1,0 1-1,0 0 1,1-1-1,-1 1 1,0-1 0,1 1-1,0-1 1,-1 1-1,1-1 1,0 0-1,-1 0 1,1 0-1,0 0 1,0 0-1,0 0 1,0-1-1,0 1 1,0-1-1,0 1 1,0-1-1,0 0 1,3 0-1,3 0-23,-1 0 0,0-1-1,1 0 1,-1 0 0,0-1-1,0 0 1,0 0 0,0-1-1,0 0 1,-1 0-1,1-1 1,-1 1 0,10-8-1,-11 7-10,-1 0-1,1 0 0,0 0 0,-1-1 1,0 1-1,0-1 0,0 0 1,-1 0-1,1 0 0,-1-1 0,0 1 1,-1-1-1,0 0 0,0 0 0,0 0 1,2-9-1,-4 15-2,0 0 0,0 0 0,0-1 0,0 1 0,0 0 0,0 0 0,0-1 0,0 1 0,0 0 0,0 0 0,0-1 0,0 1 0,0 0 0,0 0 0,0 0 0,0-1 0,-1 1 0,1 0 0,0 0 0,0 0 0,0-1 0,0 1 0,0 0 0,0 0 0,-1 0 0,1 0 0,0-1 0,0 1 0,0 0 0,-1 0 0,1 0 0,0 0 0,0 0 0,0 0 0,-1-1 0,1 1 0,0 0 0,0 0 0,0 0 0,-1 0 0,1 0 0,0 0 0,0 0 0,-1 0 0,1 0 0,0 0 0,0 0 0,0 0 0,-1 0 0,1 0 0,0 0 0,0 1 0,-1-1 0,1 0 0,0 0 0,0 0 0,0 0 0,-1 0 0,1 0 0,0 1 0,0-1 0,0 0 0,0 0 0,0 0 0,-1 1 0,-10 7 0,7-3 0,0 1 0,1-1 0,-1 1 0,1 0 0,0 0 0,1 0 0,0 0 0,0 1 0,0-1 0,1 1 0,-1-1 0,2 1 0,-1-1 0,1 1 0,0-1 0,1 9 0,-1-13-6,1-1 1,0 1-1,0-1 0,0 1 1,0-1-1,0 1 0,0-1 1,0 1-1,1-1 0,-1 0 1,0 0-1,1 0 0,-1 0 1,1 0-1,0 0 0,-1 0 1,1 0-1,0 0 0,-1-1 1,1 1-1,0-1 0,-1 1 1,1-1-1,0 0 1,0 0-1,0 0 0,0 0 1,3 0-1,55-2-1287,-56 1 452,0 0 1,0 0-1,1 0 0,-1 0 1,-1-1-1,1 0 1,0 0-1,0 0 1,-1 0-1,7-5 1,12-13-7675</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4.974"/>
    </inkml:context>
    <inkml:brush xml:id="br0">
      <inkml:brushProperty name="width" value="0.025" units="cm"/>
      <inkml:brushProperty name="height" value="0.025" units="cm"/>
    </inkml:brush>
  </inkml:definitions>
  <inkml:trace contextRef="#ctx0" brushRef="#br0">34 36 17649,'0'0'9491,"-5"12"-8498,-1 4-674,1 0 0,1 1 0,0-1-1,1 1 1,1 0 0,0 20 0,2-3 29,-2-16-141,2-1 0,0 0-1,1 0 1,1 0 0,0 0-1,1 0 1,11 31 0,-14-47-199,0 0 0,1 0 1,-1 0-1,0 0 1,1 0-1,0 0 1,-1 0-1,1 0 0,-1 0 1,1-1-1,0 1 1,0 0-1,-1 0 1,1 0-1,0-1 0,0 1 1,0-1-1,0 1 1,0 0-1,0-1 1,0 0-1,0 1 0,0-1 1,0 1-1,0-1 1,0 0-1,0 0 1,2 0-1,-1 0-5,0-1 1,0 0-1,0 1 1,0-1-1,0 0 1,0 0-1,0-1 1,-1 1-1,1 0 1,0 0-1,-1-1 1,1 1-1,1-4 1,4-3-170,-1-1 1,0 1 0,-1-1-1,9-18 1,-9 11-357,0 1 0,-2-1 0,5-30 0,-7 38-169,-1 0-1,0 0 1,0-1 0,-1 1 0,-1-11 0,1 19 663,1 0 1,0-1 0,0 1 0,0 0 0,0-1 0,0 1 0,0 0 0,0 0-1,0-1 1,-1 1 0,1 0 0,0 0 0,0 0 0,0-1 0,0 1 0,-1 0-1,1 0 1,0 0 0,0-1 0,-1 1 0,1 0 0,0 0 0,0 0-1,-1 0 1,1 0 0,0 0 0,0-1 0,-1 1 0,1 0 0,0 0 0,0 0-1,-1 0 1,1 0 0,0 0 0,-1 0 0,1 0 0,0 0 0,0 0 0,-1 0-1,1 1 1,0-1 0,-1 0 0,1 0 0,0 0 0,0 0 0,-1 0 0,1 0-1,0 1 1,0-1 0,0 0 0,-1 0 0,1 0 0,0 1 0,0-1 0,0 0-1,0 0 1,-1 1 0,1-1 0,-11 14-348,6-1 373,1 0 0,0-1 0,1 1 0,1 1 0,0-1 0,1 0 0,0 23 0,1-34 8,0-1 0,0 0-1,0 1 1,0-1 0,0 0-1,0 0 1,0 1 0,1-1 0,-1 0-1,1 0 1,-1 1 0,0-1-1,1 0 1,0 0 0,-1 0-1,1 0 1,0 0 0,0 0-1,-1 0 1,1 0 0,0 0 0,0 0-1,0 0 1,0 0 0,2 1-1,-1-2-97,1 1 0,-1-1 0,0 1 0,0-1 0,1 0 0,-1 0 0,0 0 0,0 0 0,1 0 0,-1 0 0,0-1 0,1 1 0,2-2 0,2 0-576,-1 0 0,0-1 0,0 0 0,0 0 0,0 0 0,0-1 0,0 0 0,-1 0 0,7-7 0,25-44-4616,-8-7 3716,15-71 4034,-28 81-1326,-38 133 10245,5 23-8033,14-87-3201,2 1 0,0-1-1,1 0 1,1 1-1,0-1 1,1 0 0,1 0-1,1 0 1,1 0-1,7 19 1,-12-35-131,0 0 0,1-1 0,-1 1 0,0 0 0,1 0 0,-1 0 0,1 0 0,-1-1 0,1 1 0,0 0 0,-1 0 0,1-1 0,-1 1 0,1 0 0,0-1 0,0 1 0,-1-1 0,1 1 0,0-1 0,0 1 0,0-1 0,0 0 0,1 1 0,-1-1 16,0 0 1,0-1-1,-1 1 0,1-1 1,0 1-1,-1-1 0,1 1 1,0-1-1,-1 1 0,1-1 1,-1 1-1,1-1 0,0 0 1,-1 1-1,1-1 0,-1 0 1,0 1-1,1-1 0,-1 0 1,1-1-1,10-43 723,-10 35-687,3-67 213,-4 72-290,0 1 0,-1 0 0,1-1 0,-1 1 0,0-1 0,0 1 0,0 0 0,-1 0 0,0-1 0,1 1 1,-1 0-1,-1 0 0,1 1 0,-4-5 0,6 8 3,0-1 0,0 1-1,0 0 1,-1-1 0,1 1 0,0 0 0,0-1-1,-1 1 1,1 0 0,0 0 0,-1-1 0,1 1-1,0 0 1,-1 0 0,1 0 0,0-1 0,-1 1 0,1 0-1,0 0 1,-1 0 0,1 0 0,0 0 0,-1 0-1,1 0 1,-1 0 0,1 0 0,0 0 0,-1 0 0,1 0-1,-1 0 1,1 0 0,0 0 0,-1 0 0,0 0-1,-1 14-123,11 20-45,-5-30 177,-1-1 0,1 1 0,0-1 0,0 0 0,1-1-1,-1 1 1,1-1 0,-1 1 0,1-1 0,0-1 0,0 1 0,0-1-1,0 0 1,0 0 0,0 0 0,0 0 0,0-1 0,0 0 0,0 0-1,1-1 1,-1 1 0,8-3 0,-6 1 4,0 1 0,0-1 0,-1-1 0,1 1 0,-1-1 0,1 0-1,-1-1 1,0 1 0,0-1 0,0 0 0,-1-1 0,1 0 0,-1 0 0,0 0 0,6-9 0,-6 1 38,0 4 39,-6 15 285,-8 33-153,6-31-150,1 1 1,-1 0-1,1 0 0,1 0 1,0 0-1,0 0 1,1 0-1,0 0 0,0 0 1,1 0-1,0 0 1,4 11-1,-5-19-74,0 0 1,1 0-1,-1 0 0,0 0 0,1 0 1,0 0-1,-1 0 0,1 0 1,0 0-1,-1 0 0,1 0 1,0 0-1,0 0 0,0-1 0,0 1 1,-1 0-1,1 0 0,0-1 1,1 1-1,-1-1 0,0 1 0,0-1 1,0 0-1,0 1 0,0-1 1,0 0-1,0 0 0,1 1 1,-1-1-1,0 0 0,0 0 0,0 0 1,0-1-1,1 1 0,-1 0 1,0 0-1,1-1 0,1 0-63,-1 0 1,0 0-1,0 0 0,0-1 0,0 1 1,-1-1-1,1 1 0,0-1 0,-1 1 0,1-1 1,0 0-1,-1 0 0,0 0 0,0 0 1,1 0-1,-1 0 0,1-3 0,12-59-8607,-11 25 1292</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5.300"/>
    </inkml:context>
    <inkml:brush xml:id="br0">
      <inkml:brushProperty name="width" value="0.025" units="cm"/>
      <inkml:brushProperty name="height" value="0.025" units="cm"/>
    </inkml:brush>
  </inkml:definitions>
  <inkml:trace contextRef="#ctx0" brushRef="#br0">8 0 13837,'0'0'6791,"-7"54"-6279,19-38-448,6-4-32,2 1-1505,4 0-2371,1-4-2370</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5.640"/>
    </inkml:context>
    <inkml:brush xml:id="br0">
      <inkml:brushProperty name="width" value="0.025" units="cm"/>
      <inkml:brushProperty name="height" value="0.025" units="cm"/>
    </inkml:brush>
  </inkml:definitions>
  <inkml:trace contextRef="#ctx0" brushRef="#br0">47 1 9417,'0'0'13410,"-5"11"-11675,-1 1-1398,0-1 339,1 1 1,0 0-1,1-1 1,0 2 0,0-1-1,1 0 1,-1 18-1,5-29-664,-1 0 0,1 0 0,0 0 0,-1 0 0,1 0 0,0 0-1,0 0 1,0 0 0,0-1 0,0 1 0,0 0 0,0 0 0,0-1 0,0 1-1,1-1 1,-1 1 0,0-1 0,0 0 0,0 1 0,1-1 0,-1 0 0,0 0-1,1 0 1,-1 0 0,0 0 0,0 0 0,1 0 0,-1 0 0,0 0 0,2-1-1,45-5 112,-35 1-329,1-1-1,-1 0 1,0-1-1,21-14 0,-21 12-1631,0 1 0,1 1-1,24-10 1,-26 28-723,-11-9 2042,0 0 0,1 0 1,-1 0-1,0-1 0,1 1 1,-1-1-1,1 1 0,-1-1 1,1 1-1,0-1 0,0 0 1,-1 0-1,5 2 0,9-2-3100,2-1-1832</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5.985"/>
    </inkml:context>
    <inkml:brush xml:id="br0">
      <inkml:brushProperty name="width" value="0.025" units="cm"/>
      <inkml:brushProperty name="height" value="0.025" units="cm"/>
    </inkml:brush>
  </inkml:definitions>
  <inkml:trace contextRef="#ctx0" brushRef="#br0">62 14 6342,'0'0'18530,"-7"-3"-18157,4 1-311,1 1 0,-1 0 0,1-1-1,-1 1 1,0 1 0,0-1 0,1 0 0,-1 1-1,-5-1 1,7 1-50,-1 1 0,1-1-1,0 0 1,0 1 0,0-1-1,0 1 1,0-1 0,0 1 0,0 0-1,0-1 1,0 1 0,0 0 0,0 0-1,0 0 1,1-1 0,-1 1-1,0 0 1,1 0 0,-1 0 0,0 0-1,1 0 1,0 1 0,-1-1-1,1 0 1,-1 0 0,1 0 0,0 0-1,0 0 1,0 1 0,0-1 0,0 0-1,0 0 1,0 0 0,0 0-1,0 1 1,1 1 0,-1-2-46,1 1-1,-1-1 1,1 1 0,-1-1 0,1 1 0,0-1-1,0 1 1,0-1 0,0 1 0,0-1-1,0 0 1,0 0 0,0 0 0,0 1 0,1-1-1,-1 0 1,0-1 0,1 1 0,-1 0-1,1 0 1,-1 0 0,1-1 0,-1 1 0,1-1-1,0 1 1,1-1 0,52 11-1473,-45-9 1263,15 0-314,31 6 183,-53-8 456,0 1 1,-1-1 0,1 1 0,0 0 0,0 0 0,-1 0-1,1 1 1,-1-1 0,1 0 0,-1 1 0,1 0-1,-1-1 1,0 1 0,3 3 0,-5-4 61,1 0 1,-1 0-1,1 1 0,-1-1 1,0 0-1,0 0 0,1 0 1,-1 1-1,0-1 1,0 0-1,0 0 0,0 1 1,-1-1-1,1 0 0,0 0 1,0 1-1,-1-1 0,1 0 1,-1 0-1,1 0 0,-1 0 1,1 1-1,-1-1 0,0 0 1,1 0-1,-1 0 1,0 0-1,0-1 0,0 1 1,0 0-1,0 0 0,0 0 1,0-1-1,-2 2 0,-40 23 1093,39-23-1110,2-1-347,-30 12 749,12-14-6232,16-5-424</inkml:trace>
  <inkml:trace contextRef="#ctx0" brushRef="#br0" timeOffset="1">346 9 22453,'0'0'3331,"63"0"513,-26 0-2467,3 0-1120,1 0-193,0 0-257,-1 0-2817,-2-4-5799</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6.907"/>
    </inkml:context>
    <inkml:brush xml:id="br0">
      <inkml:brushProperty name="width" value="0.025" units="cm"/>
      <inkml:brushProperty name="height" value="0.025" units="cm"/>
    </inkml:brush>
  </inkml:definitions>
  <inkml:trace contextRef="#ctx0" brushRef="#br0">54 146 10442,'5'-13'2915,"2"-1"-1968,-1 3 213,-1 0 0,0-1 1,0 0-1,-1-1 0,-1 1 0,0 0 0,2-18 0,-5 30-1119,0-1 0,0 1 0,0 0 1,-1-1-1,1 1 0,0 0 0,0 0 0,0-1 1,0 1-1,-1 0 0,1 0 0,0-1 0,0 1 0,0 0 1,-1 0-1,1 0 0,0-1 0,0 1 0,-1 0 0,1 0 1,0 0-1,-1 0 0,1 0 0,0 0 0,0 0 0,-1 0 1,1 0-1,0-1 0,-1 1 0,1 0 0,0 0 0,-1 1 1,1-1-1,0 0 0,-1 0 0,1 0 0,0 0 0,0 0 1,-1 0-1,1 0 0,0 0 0,0 0 0,-1 1 0,1-1 1,0 0-1,0 0 0,-1 0 0,1 1 0,0-1 1,0 0-1,0 0 0,-1 1 0,1-1 0,0 0 0,-16 14 247,6 3-2,1 0 0,1 0 0,1 0 0,0 1 1,2 1-1,0-1 0,1 1 0,-3 31 0,2 8 1533,4 89 1,11-83-1500,-10-62-317,0 1 1,0-1 0,1 0-1,-1 0 1,1 0-1,0 0 1,0 0-1,0 0 1,0 0-1,0 0 1,0 0 0,0-1-1,0 1 1,1 0-1,-1-1 1,1 1-1,-1-1 1,1 1 0,-1-1-1,1 0 1,0 0-1,0 1 1,0-1-1,0-1 1,0 1-1,3 1 1,-5-2-4,1-1 0,-1 1 0,1 0 0,-1-1 0,1 1 0,-1 0 0,1-1 0,-1 1 0,1-1 0,-1 1 0,0-1 0,1 1 0,-1-1 0,0 1 0,1-1 0,-1 1 0,0-1 0,0 1 0,1-1 0,-1 0 0,0 1 0,0-1 0,0 1 0,0-1 0,0 0 0,0 1 0,0-1 0,0 0 0,0 0 0,0-26 0,0 20 0,-3-11 0,1 1 0,-2 0 0,0 0 0,-2 1 0,1-1 0,-2 1 0,0 0 0,-14-21 0,23 40-3,0 0 0,1 0-1,-1 1 1,1-2 0,0 1 0,-1 0 0,1 0 0,0-1-1,1 0 1,-1 1 0,0-1 0,1 0 0,-1-1 0,1 1-1,4 1 1,1 0-13,1-1 1,-1 0-1,1 0 0,0-1 0,0 0 0,11-1 1,-5-1-5,0 0 1,0-1 0,0-1 0,0 0 0,0-1-1,-1-1 1,29-12 0,-13-3 41,-26 15-26,1 1 1,-1 0-1,1 0 1,0 1 0,0 0-1,1 0 1,-1 0-1,0 1 1,1 0-1,7-1 1,-13 3 6,-1 0-1,1 1 1,0-1 0,0 1-1,-1-1 1,1 0 0,0 1-1,-1-1 1,1 1 0,0 0-1,-1-1 1,1 1-1,-1 0 1,1-1 0,-1 1-1,1 0 1,-1-1 0,1 1-1,-1 0 1,0 0 0,1 0-1,-1-1 1,0 1 0,0 0-1,0 1 1,7 34 168,-2-10-80,-3-24-91,-1 0 0,1-1 0,0 1 0,0 0 0,0-1 0,0 0 0,0 1 0,0-1 0,0 0 0,0 0 0,0 0 0,1 0 0,-1 0 0,1-1 0,-1 1 0,0-1 0,1 1 0,-1-1 0,1 0 0,-1 0 0,1 0 0,-1 0 0,4-1 0,60-10 0,-51 7-182,13-3-3695,51-22 0,-71 26 3045,0-1-1,0-1 1,-1 1-1,1-1 1,-1-1-1,0 1 1,-1-1-1,0-1 1,1 1-1,7-12 0,1-6-5455</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7.266"/>
    </inkml:context>
    <inkml:brush xml:id="br0">
      <inkml:brushProperty name="width" value="0.025" units="cm"/>
      <inkml:brushProperty name="height" value="0.025" units="cm"/>
    </inkml:brush>
  </inkml:definitions>
  <inkml:trace contextRef="#ctx0" brushRef="#br0">1 0 4869,'0'0'15529,"0"9"-13794,3 267 3876,-3-274-5720,1 1 1,-1-1 0,0 1 0,1-1 0,0 1 0,-1-1 0,1 1 0,0-1 0,0 0 0,1 0-1,-1 1 1,0-1 0,1 0 0,2 2 0,-4-3-50,1-1-1,-1 1 1,0-1-1,1 0 1,-1 0-1,1 1 1,-1-1-1,1 0 1,-1 0-1,1 0 1,-1 1-1,1-1 1,-1 0-1,1 0 1,-1 0-1,1 0 1,-1 0-1,1 0 1,0 0-1,-1 0 1,1 0-1,-1 0 1,1 0-1,-1-1 1,1 1-1,13-18-5902,-7 1 915</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7.622"/>
    </inkml:context>
    <inkml:brush xml:id="br0">
      <inkml:brushProperty name="width" value="0.025" units="cm"/>
      <inkml:brushProperty name="height" value="0.025" units="cm"/>
    </inkml:brush>
  </inkml:definitions>
  <inkml:trace contextRef="#ctx0" brushRef="#br0">0 23 15695,'0'0'16218,"7"4"-15626,-4-1-578,0-1-1,1 0 0,-1 0 0,0-1 0,1 1 0,0-1 0,-1 0 0,1 0 0,0 0 0,0 0 0,-1-1 0,1 1 0,0-1 1,0 0-1,0 0 0,0-1 0,-1 1 0,1-1 0,7-1 0,-5 0-169,-1 2-714,-1 0 0,0-1-1,0 0 1,0 0-1,1 0 1,-1 0-1,0-1 1,0 0 0,-1 0-1,1 0 1,0 0-1,-1 0 1,1-1-1,-1 1 1,0-1 0,5-5-1,-5 2-7142</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7.949"/>
    </inkml:context>
    <inkml:brush xml:id="br0">
      <inkml:brushProperty name="width" value="0.025" units="cm"/>
      <inkml:brushProperty name="height" value="0.025" units="cm"/>
    </inkml:brush>
  </inkml:definitions>
  <inkml:trace contextRef="#ctx0" brushRef="#br0">0 186 12300,'0'0'13255,"10"-9"-11467,24-23-999,53-51 943,-78 73-2556,-1 0 0,0 0 1,12-22-1</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8.308"/>
    </inkml:context>
    <inkml:brush xml:id="br0">
      <inkml:brushProperty name="width" value="0.025" units="cm"/>
      <inkml:brushProperty name="height" value="0.025" units="cm"/>
    </inkml:brush>
  </inkml:definitions>
  <inkml:trace contextRef="#ctx0" brushRef="#br0">0 1 11050,'0'0'16720,"54"54"-16624,-37-38-64,-2-2 0,-2 1-672,2 1-802,-4 0-575,-4 0-1090,4-5-673,-4-2-1761,1-5-4293</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8.853"/>
    </inkml:context>
    <inkml:brush xml:id="br0">
      <inkml:brushProperty name="width" value="0.025" units="cm"/>
      <inkml:brushProperty name="height" value="0.025" units="cm"/>
    </inkml:brush>
  </inkml:definitions>
  <inkml:trace contextRef="#ctx0" brushRef="#br0">1 8 15246,'0'0'9060,"0"12"-8276,-1 18-572,4 93 1686,-2-111-1609,0 0 1,1 0-1,0-1 0,1 1 1,0 0-1,1-1 0,1 0 1,7 15-1,-12-25-276,0-1 0,1 1 0,-1-1 1,0 0-1,0 1 0,0-1 0,0 1 0,0-1 0,1 0 0,-1 1 0,0-1 0,0 0 0,1 1 0,-1-1 0,0 0 0,0 0 1,1 1-1,-1-1 0,0 0 0,1 0 0,-1 1 0,0-1 0,1 0 0,-1 0 0,1 0 0,-1 1 0,0-1 0,1 0 0,-1 0 1,1 0-1,-1 0 0,0 0 0,1 0 0,-1 0 0,1 0 0,-1 0 0,1 0 0,-1 0 0,0 0 0,1-1 0,-1 1 0,1 0 1,6-21 222,-4-28-162,-3 49-71,0-7-5,-1 0 1,0 1 0,0-1-1,-1 1 1,-4-12 0,5 16-1,1 0 0,-1 0 0,1 0 1,-1 1-1,0-1 0,0 0 0,0 0 0,0 1 0,0-1 1,-1 1-1,1-1 0,0 1 0,-1-1 0,1 1 1,-1 0-1,1 0 0,-1 0 0,0 0 0,1 0 0,-1 0 1,0 0-1,0 0 0,0 1 0,-1-1 0,2 1 14,1 0 0,0 0 0,-1 0 0,1 1 0,0-1 0,0 0 0,-1 0 0,1 1 0,0-1 0,0 0 0,-1 0 0,1 1 0,0-1 0,0 0 0,0 1 0,0-1 0,-1 0 0,1 1 0,0-1 0,0 0 0,0 1 0,0-1 0,0 0 0,0 1 0,0-1 0,0 0 0,0 1 0,0-1 0,0 0 0,0 1 0,0-1 0,0 0 0,0 1 0,1-1 0,-1 0 0,0 1 0,0-1 0,0 0 0,0 1 0,1-1 0,-1 0 0,8 16 210,-1-11-184,0 0 0,0-1-1,0 0 1,0-1-1,1 1 1,0-1 0,-1-1-1,1 0 1,0 0-1,0 0 1,0-1 0,0 0-1,13 0 1,-4-1 5,0 0 0,0-1 0,0-1 0,0-1 0,25-6 0,-23 2 44,0-1 0,27-17 0,-6 3 261,-39 22-348,-1 0 1,0 0-1,1 0 1,-1-1-1,1 1 1,-1 0-1,1 0 1,-1 0-1,0 0 1,1 0-1,-1 0 1,1 0-1,-1 0 1,1 0-1,-1 0 1,0 0-1,1 0 1,-1 0-1,1 0 1,-1 0-1,1 0 1,-1 1-1,0-1 1,1 0-1,-1 0 1,1 0-1,-1 1 1,0-1-1,1 0 1,-1 1-1,0-1 1,0 0-1,1 1 1,-1-1-1,0 0 1,0 1-1,1-1 1,-1 0-1,0 1 1,0-1-1,1 1 1,3 28 4,-8 32-10,6-17 5,-2-44 0,0 1 0,0 0 0,0 0 0,1-1 0,-1 1 0,0 0 0,0 0 0,1-1 0,-1 1 0,1-1 0,-1 1 0,0 0 0,1-1 0,-1 1 0,1-1 0,0 1 0,-1-1 0,1 1 0,-1-1 0,1 1 0,0-1 0,0 0 0,0 0 0,0 0 0,0 0 0,0 0 0,0 0 0,0 0 0,0-1 0,0 1 0,0 0 0,0-1 0,0 1 0,0-1 0,0 1 0,-1-1 0,1 1 0,0-1 0,0 0 0,-1 1 0,1-1 0,0 0 0,0-1 0,21-31-2151,-18 22 447,-1 1 0,0-1 0,0 0 0,1-12 0,-1-13-5050,-1-42 0,-3 64 6195,2 2-130,-2-14 4843,1 26-3760,0-1 1,0 0-1,0 1 1,-1-1-1,1 0 0,0 1 1,-1-1-1,1 1 0,0-1 1,-1 1-1,1-1 1,0 0-1,-1 1 0,1 0 1,-1-1-1,1 1 0,-1-1 1,1 1-1,-1 0 1,0-1-1,1 1 0,-1 0 1,1-1-1,-1 1 0,0 0 1,1 0-1,-1 0 1,0 0-1,1 0 0,-1 0 1,0-1-1,0 2 1,1-1-378,-1 0 0,1 1 1,0-1-1,0 0 1,0 1-1,-1-1 0,1 1 1,0-1-1,0 0 1,0 1-1,0-1 1,0 1-1,0-1 0,0 1 1,0-1-1,0 1 1,0-1-1,0 0 1,0 1-1,0-1 0,0 1 1,0-1-1,0 1 1,0-1-1,0 0 0,1 1 1,-1-1-1,0 1 1,0-1-1,1 0 1,-1 1-1,0-1 0,1 0 1,-1 1-1,0-1 1,1 0-1,-1 1 1,1-1-1,10 16-1599,31 10-6425,-16-13-161</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9.226"/>
    </inkml:context>
    <inkml:brush xml:id="br0">
      <inkml:brushProperty name="width" value="0.025" units="cm"/>
      <inkml:brushProperty name="height" value="0.025" units="cm"/>
    </inkml:brush>
  </inkml:definitions>
  <inkml:trace contextRef="#ctx0" brushRef="#br0">18 0 9545,'0'0'23019,"-4"9"-23067,-1-1 31,-4 15-181,10-22 180,-1 0 0,1 0 0,-1 0 0,1-1 1,0 1-1,-1 0 0,1 0 0,0-1 0,-1 1 1,1-1-1,0 1 0,0 0 0,-1-1 1,1 0-1,0 1 0,0-1 0,0 1 0,0-1 1,0 0-1,0 0 0,0 1 0,-1-1 0,1 0 1,0 0-1,0 0 0,0 0 0,0 0 0,0 0 1,0-1-1,0 1 0,1 0 0,33-2-644,51-9-1,-51 6 944,50-2 0,-84 7-239,0 0-1,0 0 1,0 0 0,0 0 0,0 0-1,0 1 1,0-1 0,0 0 0,0 0 0,0 1-1,-1-1 1,1 0 0,0 1 0,0-1-1,0 1 1,0-1 0,-1 1 0,1 0-1,0-1 1,0 1 0,-1 0 0,1-1-1,-1 1 1,1 0 0,0 0 0,-1 0-1,0 0 1,1-1 0,-1 1 0,1 0-1,-1 0 1,0 0 0,0 0 0,0 0-1,1 0 1,-1 0 0,0 0 0,0 0-1,0 0 1,0 0 0,-1 1 0,1-1-178,0 1 1,0-1-1,0 0 0,1 1 1,-1-1-1,0 0 1,0 1-1,1-1 1,-1 0-1,1 1 0,-1-1 1,1 0-1,0 0 1,-1 1-1,1-1 1,0 0-1,0 0 0,2 2 1,3-1-6084</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39.961"/>
    </inkml:context>
    <inkml:brush xml:id="br0">
      <inkml:brushProperty name="width" value="0.025" units="cm"/>
      <inkml:brushProperty name="height" value="0.025" units="cm"/>
    </inkml:brush>
  </inkml:definitions>
  <inkml:trace contextRef="#ctx0" brushRef="#br0">93 0 23382,'0'0'2498,"-36"91"-1697,24-37 0,2 8-545,5 2-224,1 2-32,4-4-672,0-3-866,-2-3 1,-1-1-33,-2-9-640,-2-7-1025,-1-16-3043</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0.306"/>
    </inkml:context>
    <inkml:brush xml:id="br0">
      <inkml:brushProperty name="width" value="0.025" units="cm"/>
      <inkml:brushProperty name="height" value="0.025" units="cm"/>
    </inkml:brush>
  </inkml:definitions>
  <inkml:trace contextRef="#ctx0" brushRef="#br0">1 353 9769,'0'0'11713,"0"-10"-10101,0 2-1508,0 1 0,1-1 0,0 0 0,1 1-1,0-1 1,0 1 0,0 0 0,1 0 0,0 0 0,1 0 0,-1 0 0,1 0 0,1 1 0,6-9 0,9-12 328,-1 0 0,-1-2 1,-2 0-1,-1-1 1,14-42-1,-21 59 457,-1 20-403,2 26-194,-7-25-251,7 29 286,2-1 0,1-1 0,1 0 1,26 45-1,-33-70-466,1 1 0,0-1 1,1-1-1,0 1 0,1-1 1,-1-1-1,16 12 1,-17-15-383,0-1 1,0 0 0,0-1 0,0 0 0,0 0 0,1 0 0,-1-1 0,1 0 0,0 0-1,0-1 1,0 0 0,14 0 0,20-4-7466</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2.518"/>
    </inkml:context>
    <inkml:brush xml:id="br0">
      <inkml:brushProperty name="width" value="0.025" units="cm"/>
      <inkml:brushProperty name="height" value="0.025" units="cm"/>
    </inkml:brush>
  </inkml:definitions>
  <inkml:trace contextRef="#ctx0" brushRef="#br0">154 319 11659,'-13'0'2312,"10"0"-2191,-10 1 688,1-2 0,-1 0 0,1 0 0,-1-1 0,-15-5 0,26 7-673,-1-1 0,1 0 1,0 1-1,-1-1 1,1 0-1,0-1 1,-1 1-1,1 0 0,0-1 1,0 1-1,0-1 1,0 1-1,1-1 0,-1 0 1,0 0-1,1 0 1,-1 0-1,1 0 0,0 0 1,0-1-1,-1 1 1,1 0-1,1-1 0,-1 1 1,0 0-1,1-1 1,-1 1-1,1-1 0,0 1 1,-1-1-1,1 1 1,1-1-1,-1 1 0,0-1 1,1 1-1,-1-1 1,1 1-1,-1-1 0,2-2 1,2-4-56,1 0-1,0 0 1,0 0 0,1 0 0,0 1 0,0 0 0,1 0 0,0 0 0,12-9-1,-2 3 40,1 0-1,0 1 1,28-15-1,-33 21-79,0 2 0,0-1 0,1 2 0,-1 0 0,1 0 0,0 1 0,0 1 0,0 1 0,0 0 0,1 0 0,-1 2 0,21 2 0,7 5-20,-1 1-1,73 28 0,-91-28 17,1-2-10,0 0 0,0-2 0,0 0 0,0-2 0,1-1-1,-1 0 1,1-2 0,35-4 0,-13-4 147,-1-1-1,0-2 1,62-25 0,-28 9 371,-77 6-17338,-2 12 8893</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2.847"/>
    </inkml:context>
    <inkml:brush xml:id="br0">
      <inkml:brushProperty name="width" value="0.025" units="cm"/>
      <inkml:brushProperty name="height" value="0.025" units="cm"/>
    </inkml:brush>
  </inkml:definitions>
  <inkml:trace contextRef="#ctx0" brushRef="#br0">1 0 9961,'0'0'6198,"6"9"-3641,-2-4-2281,-2-2-83,0 1 0,0-1 1,1 0-1,-1 0 0,1 0 1,0 0-1,0-1 1,0 1-1,0-1 0,0 1 1,0-1-1,1 0 0,-1 0 1,1-1-1,0 1 1,-1-1-1,1 0 0,0 0 1,7 1-1,23-1 302,57-8 0,-59 4-96,1 0 1,33 3 0,-58 2 13,-1-1 1,1 1 0,-1 0 0,1 0 0,-1 1-1,11 5 1,-12-4-263,1-1 0,-1 0 0,1-1 0,0 0 0,0 0 0,0 0 0,1-1-1,6 1 1,-6-2-302,-1 0 1,0-1-1,0 1 0,0-1 0,13-4 0,13-14-3775,-7-6-2992</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3.265"/>
    </inkml:context>
    <inkml:brush xml:id="br0">
      <inkml:brushProperty name="width" value="0.025" units="cm"/>
      <inkml:brushProperty name="height" value="0.025" units="cm"/>
    </inkml:brush>
  </inkml:definitions>
  <inkml:trace contextRef="#ctx0" brushRef="#br0">10 1 11531,'0'0'16351,"-1"13"-16105,-8 212 736,15-200-3382,6-13-6357,-7-12 1726</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3.718"/>
    </inkml:context>
    <inkml:brush xml:id="br0">
      <inkml:brushProperty name="width" value="0.025" units="cm"/>
      <inkml:brushProperty name="height" value="0.025" units="cm"/>
    </inkml:brush>
  </inkml:definitions>
  <inkml:trace contextRef="#ctx0" brushRef="#br0">0 107 15535,'0'0'14173,"11"-5"-13004,32-20-368,-24 13-702,0 0 0,0 1 1,1 1-1,0 1 0,1 1 0,29-7 0,-49 15-111,1 0 0,-1 0 0,1 0 0,-1 1 1,1-1-1,-1 0 0,0 1 0,1-1 0,-1 1 0,1-1 0,-1 1 0,0 0 1,0 0-1,1 0 0,-1-1 0,0 1 0,0 0 0,0 0 0,0 0 0,0 1 1,0-1-1,0 0 0,0 0 0,0 1 0,-1-1 0,1 0 0,0 1 0,-1-1 0,1 0 1,-1 1-1,0-1 0,1 1 0,-1-1 0,0 1 0,0-1 0,0 1 0,0 1 1,1 12 75,-1 1 0,-2 29 1,0-17 337,30-45-151,-16 5-277,-9 9-45,0 0-1,0-1 0,1 1 0,-1 1 1,0-1-1,1 0 0,0 1 1,-1 0-1,1 0 0,0 0 1,6-2-1,-7 41-9887,-3-33 7415,0 9-3702</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4.420"/>
    </inkml:context>
    <inkml:brush xml:id="br0">
      <inkml:brushProperty name="width" value="0.025" units="cm"/>
      <inkml:brushProperty name="height" value="0.025" units="cm"/>
    </inkml:brush>
  </inkml:definitions>
  <inkml:trace contextRef="#ctx0" brushRef="#br0">19 0 7495,'0'0'22448,"1"12"-21813,-10 170 749,0-10-579,8-171-805,1-1 0,0 0 0,0 0 0,0 1 0,0-1 0,0 0 0,0 1 0,0-1 0,0 0 0,0 0 0,0 1 0,0-1 0,0 0 0,0 1 0,0-1 0,0 0 0,0 0 0,0 1 0,1-1 0,-1 0 0,0 0 0,0 1 0,0-1 0,0 0 0,0 0 0,1 1 0,-1-1 0,0 0 0,0 0 0,1 0 0,-1 1 0,0-1 0,0 0 0,1 0 0,-1 0 0,0 0 0,0 0 0,1 1 0,-1-1 0,0 0 0,1 0 0,11-9 0,9-19 0,-8-2 0,-1-1 0,8-37 0,-13 41 0,2 1 0,0-1 0,22-41 0,-30 67 0,-1-1 0,1 0 0,0 1 0,1-1 0,-1 1 0,0-1 0,0 1 0,1 0 0,-1-1 0,1 1 0,-1 0 0,1 0 0,-1 0 0,1 0 0,0 0 0,0 0 0,-1 1 0,1-1 0,0 1 0,0-1 0,0 1 0,0-1 0,0 1 0,0 0 0,-1 0 0,1 0 0,4 1 0,-5-1 0,0 1 0,1-1 0,-1 1 0,0 0 0,0 0 0,0 0 0,0 0 0,0 0 0,0 0 0,0 0 0,0 0 0,0 0 0,0 0 0,0 0 0,-1 0 0,1 1 0,0-1 0,-1 0 0,1 1 0,-1-1 0,0 0 0,1 1 0,-1-1 0,0 1 0,0-1 0,0 1 0,0-1 0,0 0 0,0 1 0,0-1 0,0 1 0,-1-1 0,1 0 0,0 1 0,-1-1 0,0 0 0,0 2 0,-2 4 0,0-1 0,0 1 0,-1-1 0,0 0 0,0 0 0,0-1 0,-1 1 0,0-1 0,0 0 0,0 0 0,-8 4 0,-69 46 0,68-47 0,6-4-1301,15-11-1904,17-11-4727,2 0 479</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5.087"/>
    </inkml:context>
    <inkml:brush xml:id="br0">
      <inkml:brushProperty name="width" value="0.025" units="cm"/>
      <inkml:brushProperty name="height" value="0.025" units="cm"/>
    </inkml:brush>
  </inkml:definitions>
  <inkml:trace contextRef="#ctx0" brushRef="#br0">12 219 16688,'0'0'12972,"-2"9"-12646,-7 27-188,9-36-132,0 1-1,0 0 0,0-1 0,0 1 0,0 0 1,0-1-1,0 1 0,0-1 0,0 1 0,0 0 1,0-1-1,0 1 0,1 0 0,-1-1 0,0 1 0,0-1 1,1 1-1,-1-1 0,0 1 0,1-1 0,-1 1 1,0-1-1,1 1 0,-1-1 0,1 1 0,-1-1 0,1 1 1,-1-1-1,1 0 0,-1 1 0,1-1 0,0 0 1,-1 0-1,1 1 0,-1-1 0,1 0 0,0 0 0,-1 0 1,1 0-1,0 0 0,-1 0 0,1 0 0,-1 0 1,2 0-1,26-3 205,-20 0-210,1-1 0,-1 0 0,1 0 0,-1-1 0,-1 0 0,1-1 0,-1 1 1,8-9-1,38-25-978,-52 39 928,-1 0 1,1 0 0,-1 0-1,0 0 1,1 0 0,-1 0 0,1 0-1,-1 0 1,0 0 0,1 0-1,-1 1 1,1-1 0,-1 0-1,0 0 1,1 0 0,-1 0 0,0 1-1,1-1 1,-1 0 0,0 0-1,0 1 1,1-1 0,-1 0-1,0 1 1,0-1 0,1 0 0,-1 1-1,0-1 1,0 0 0,0 1-1,1-1 1,-1 1 0,0-1-1,0 0 1,0 1 0,0-1 0,0 1-1,0-1 1,0 0 0,0 1-1,0-1 1,0 1 0,0-1 0,0 1-1,2 35 84,2 0 549,-3-34-527,0 0 0,0-1 0,1 1 0,-1-1 0,0 0 0,0 1-1,1-1 1,-1 0 0,1 0 0,-1 1 0,1-1 0,0 0 0,-1-1 0,1 1 0,0 0 0,0 0 0,-1-1-1,1 1 1,0-1 0,0 0 0,0 1 0,0-1 0,0 0 0,-1 0 0,1 0 0,0 0 0,0-1-1,0 1 1,0 0 0,0-1 0,-1 0 0,1 1 0,3-2 0,3-2 47,0 1 0,1-1 0,-2-1 1,1 1-1,11-10 0,8-9-22,-1-1 0,35-41 1,-51 53-109,0 0 1,-1-1-1,-1 0 1,0 0-1,-1-1 1,-1 0-1,0 0 1,5-18-1,-10 24-211,-3 7 101,-10 15 74,-11 25 138,17-25 20,0 1 0,1-1 0,0 1 1,1 0-1,1 0 0,1 0 0,0 0 0,0 0 0,2 1 0,0-1 0,1 0 0,0 1 0,1-1 0,1 0 1,7 24-1,-11-50-1543,-5-31 1305,-53-57 597,98 96-118,12 4-3474,40-1-8277,-61-4 3040</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5.461"/>
    </inkml:context>
    <inkml:brush xml:id="br0">
      <inkml:brushProperty name="width" value="0.025" units="cm"/>
      <inkml:brushProperty name="height" value="0.025" units="cm"/>
    </inkml:brush>
  </inkml:definitions>
  <inkml:trace contextRef="#ctx0" brushRef="#br0">75 2 3171,'0'0'26655,"-4"0"-26800,4 0 128,-1-1 0,1 1 0,-1 0 0,0 0 0,1 0 0,-1 0-1,1 0 1,-1 0 0,0 0 0,1 0 0,-1 0 0,0 0 0,1 0-1,-1 0 1,1 0 0,-1 0 0,0 1 0,1-1 0,-1 0-1,1 0 1,-1 1 0,1-1 0,-1 0 0,1 1 0,-1-1 0,1 1-1,-1-1 1,1 1 0,-1-1 0,1 1 0,0-1 0,-1 1 0,1 0-1,14 15-472,42 15-1082,-54-29 1388,10 3 102,-1 2 0,-1-1 0,1 2 0,-1-1 0,17 18 0,-25-24 200,-1 1 1,1-1-1,-1 1 0,0-1 0,1 1 0,-1-1 0,0 1 1,0 0-1,0 0 0,0 0 0,0 0 0,0 0 0,-1 0 1,1 0-1,-1 0 0,1 0 0,-1 0 0,0 0 1,0 0-1,1 0 0,-2 0 0,1 0 0,0 0 0,0 1 1,-1-1-1,1 0 0,-1 0 0,1 0 0,-1 0 0,0 0 1,0-1-1,0 1 0,0 0 0,0 0 0,-1 0 0,1-1 1,0 1-1,-1-1 0,1 1 0,-1-1 0,0 0 0,1 1 1,-1-1-1,-2 1 0,-8 6-57,-1 0 0,0-1 0,0 0 1,-1-1-1,0-1 0,0 0 0,0 0 0,-1-2 0,1 0 0,-19 1 1,17-5-3009,4-6-3876</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6.660"/>
    </inkml:context>
    <inkml:brush xml:id="br0">
      <inkml:brushProperty name="width" value="0.025" units="cm"/>
      <inkml:brushProperty name="height" value="0.025" units="cm"/>
    </inkml:brush>
  </inkml:definitions>
  <inkml:trace contextRef="#ctx0" brushRef="#br0">1 30 12524,'0'0'11125,"1"10"-10292,0 133 2369,-3-89-1937,10 98 1,-8-150-1246,0-1-1,0 1 0,0 0 1,0-1-1,0 1 0,1-1 1,-1 1-1,0-1 1,1 1-1,-1-1 0,1 1 1,0-1-1,0 0 0,-1 1 1,1-1-1,0 0 1,0 0-1,0 1 0,0-1 1,0 0-1,1 0 0,-1 0 1,0 0-1,0 0 0,2 0 1,-1-1 22,0 0 1,0 0-1,-1 0 1,1-1-1,0 1 1,0 0-1,-1-1 1,1 0-1,0 1 1,-1-1-1,1 0 1,-1 0-1,1 0 1,-1 0-1,1 0 1,-1 0-1,1 0 1,0-2-1,11-10 264,-1 0 0,0-2 0,11-17 0,-19 27-289,179-295-1864,-182 298 1182,7-17-2294,-9 9-6213</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7.003"/>
    </inkml:context>
    <inkml:brush xml:id="br0">
      <inkml:brushProperty name="width" value="0.025" units="cm"/>
      <inkml:brushProperty name="height" value="0.025" units="cm"/>
    </inkml:brush>
  </inkml:definitions>
  <inkml:trace contextRef="#ctx0" brushRef="#br0">3 0 7175,'0'0'9545,"-3"66"-8200,3-41 833,0-5-64,13-3-705,8-7-608,5-2-577,7-4-1184,-1-4-2243,1 0-1890,-2-12-4356</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7.362"/>
    </inkml:context>
    <inkml:brush xml:id="br0">
      <inkml:brushProperty name="width" value="0.025" units="cm"/>
      <inkml:brushProperty name="height" value="0.025" units="cm"/>
    </inkml:brush>
  </inkml:definitions>
  <inkml:trace contextRef="#ctx0" brushRef="#br0">106 37 18065,'0'0'966,"-11"10"433,5-5-1227,-8 7 586,1 0-1,-21 24 0,31-33-549,0 0 1,1 0-1,-1 0 0,1 1 0,0-1 1,0 0-1,0 1 0,1-1 0,-1 1 1,1 0-1,0 0 0,0-1 0,0 1 0,0 0 1,1 0-1,-1 0 0,1 0 0,0 0 1,0 0-1,1 0 0,1 7 0,-1-10-190,0 0-1,0 0 1,0-1-1,0 1 1,0 0-1,0-1 1,0 1-1,0 0 1,0-1-1,0 0 1,0 1-1,1-1 0,-1 0 1,0 1-1,0-1 1,0 0-1,1 0 1,-1 0-1,0 0 1,0 0-1,1 0 1,-1 0-1,0-1 1,0 1-1,0 0 1,1-1-1,1 0 1,33-14 394,-24 7-425,-1-1-1,0 0 0,-1-1 0,0 0 0,0-1 0,-1 0 0,-1 0 0,0-1 1,0 0-1,-1-1 0,-1 1 0,0-1 0,-1 0 0,6-22 0,-15 59-4,2 0-1,1 0 0,2 30 1,-1-53-79,0-1 1,1 1 0,-1 0-1,0-1 1,0 1 0,1-1 0,-1 1-1,0 0 1,1-1 0,-1 1-1,0-1 1,1 1 0,-1-1 0,1 1-1,-1-1 1,1 1 0,-1-1-1,1 0 1,-1 1 0,1-1 0,0 0-1,-1 1 1,1-1 0,-1 0-1,1 0 1,0 0 0,-1 1 0,1-1-1,0 0 1,-1 0 0,1 0-1,0 0 1,-1 0 0,2 0 0,22-9-6693,-9-7-653</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7.706"/>
    </inkml:context>
    <inkml:brush xml:id="br0">
      <inkml:brushProperty name="width" value="0.025" units="cm"/>
      <inkml:brushProperty name="height" value="0.025" units="cm"/>
    </inkml:brush>
  </inkml:definitions>
  <inkml:trace contextRef="#ctx0" brushRef="#br0">61 20 14221,'-5'14'1832,"-8"22"43,2 1 1,1 0-1,2 1 1,2 0-1,-2 39 1,9-57-1641,1-1 0,1 0 1,8 30-1,5 38-98,-15-111 330,1 0 0,8-43 0,-2 21-480,2-21-385,-6 23-311,3 0 0,2 1-1,19-61 1,-27 102 734,-1 1 0,1-1 0,0 0 0,-1 0 0,1 1-1,0-1 1,0 0 0,0 1 0,0-1 0,0 1 0,1-1 0,-1 1 0,0-1-1,1 1 1,-1 0 0,3-2 0,-3 3-16,-1 0-1,1 0 1,0 0 0,-1 0-1,1 1 1,0-1-1,-1 0 1,1 0 0,0 0-1,-1 0 1,1 1 0,-1-1-1,1 0 1,0 1-1,-1-1 1,1 0 0,-1 1-1,1-1 1,-1 1-1,1-1 1,-1 1 0,1-1-1,-1 1 1,0-1 0,1 1-1,-1-1 1,0 1-1,1 0 1,-1 0 0,3 4 18,-1 1 1,0 0-1,0 0 1,0 0-1,-1 0 1,0 0-1,0 0 0,0 7 1,-1-8 20,0 1 0,0-1 1,-1 0-1,0 1 0,0-1 0,0 0 0,-1 0 1,0 0-1,0 0 0,0 0 0,0 0 0,-1-1 1,0 1-1,0-1 0,0 0 0,0 1 0,-1-2 1,1 1-1,-1 0 0,0-1 0,-7 6 0,7-7-246,0 0-1,-1 0 0,1-1 0,0 1 0,0-1 1,-1 0-1,1 0 0,-1 0 0,1-1 0,-7 1 1,11-1 4,0 0 1,0 0-1,-1 0 1,1 0 0,0 0-1,-1 0 1,1 0-1,0 0 1,0 0 0,-1 0-1,1 0 1,0-1-1,-1 1 1,1 0 0,0 0-1,0 0 1,-1 0-1,1 0 1,0-1-1,0 1 1,-1 0 0,1 0-1,0 0 1,0-1-1,0 1 1,-1 0 0,1 0-1,0 0 1,0-1-1,0 1 1,0 0 0,0-1-1,-1 1 1,1 0-1,0 0 1,0-1 0,0 1-1,0 0 1,0-1-1,0 1 1,0 0 0,0 0-1,0-1 1,0 1-1,0 0 1,0-1 0,0 1-1,0-11-8086</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8.036"/>
    </inkml:context>
    <inkml:brush xml:id="br0">
      <inkml:brushProperty name="width" value="0.025" units="cm"/>
      <inkml:brushProperty name="height" value="0.025" units="cm"/>
    </inkml:brush>
  </inkml:definitions>
  <inkml:trace contextRef="#ctx0" brushRef="#br0">0 1 10346,'0'0'20179,"11"57"-19667,-12-37-287,1-1-129,0-6-32,0-4-32,0-6-160,8-3-737,1 0-641,2-13-2081,-1-8-2627,1-7-6470</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8.689"/>
    </inkml:context>
    <inkml:brush xml:id="br0">
      <inkml:brushProperty name="width" value="0.025" units="cm"/>
      <inkml:brushProperty name="height" value="0.025" units="cm"/>
    </inkml:brush>
  </inkml:definitions>
  <inkml:trace contextRef="#ctx0" brushRef="#br0">70 64 20243,'0'0'1682,"-8"8"1051,2-2-2312,0 0 0,1 1 0,-1-1 0,1 1 0,1 0 0,0 1 0,0-1 1,0 1-1,1-1 0,0 1 0,0 0 0,1 0 0,0 1 0,0-1 0,0 9 0,2 5-339,1 1-1,1-1 1,1 0 0,1 0-1,1 0 1,1-1 0,0 0-1,2 0 1,18 36 0,-25-56-413,-3-14 11,1 0 0,-2 0 1,0 0-1,0 1 0,-1-1 0,-1 1 0,0 0 1,-1 0-1,-12-19 0,19 31 318,-1-1 0,1 1-1,0-1 1,-1 1 0,1-1 0,0 1-1,-1-1 1,1 1 0,0-1 0,0 1-1,-1 0 1,1-1 0,0 1 0,0 0-1,0 0 1,0 0 0,0 0 0,-1 0-1,1 0 1,0 0 0,0 0 0,0 0-1,0 0 1,1 0 0,45 0-1756,-22-1-426,53-8-2484,-73 8 4641,0 0 0,0 0 0,1-1 0,-1 0 0,-1 0 0,1 0 0,0 0 1,0-1-1,-1 0 0,0 0 0,1 0 0,5-6 0,-4-3 2405,-11 8-18,4 4-2304,0 1-1,0-1 0,0 0 0,0 0 0,-1 1 0,1-1 1,0 0-1,0 1 0,0-1 0,0 1 0,0-1 0,0 1 0,0 0 1,0-1-1,1 1 0,-1 0 0,0 0 0,-1 1 0,-3 5 330,1 1 0,-1-1 0,1 1 0,-5 16 0,7-21-230,1 0 0,0 0 1,0 0-1,0 1 0,1-1 0,-1 0 1,1 0-1,0 1 0,0-1 1,0 1-1,0-1 0,0 0 1,1 0-1,0 1 0,-1-1 0,2 3 1,0-4-138,-1-1 1,1 0-1,-1 1 1,1-1-1,0 0 1,-1 0-1,1 0 1,0-1-1,0 1 1,0 0-1,0-1 1,0 1-1,-1-1 1,1 1-1,0-1 1,0 0-1,0 0 1,0 0-1,0 0 1,0 0-1,0-1 1,0 1-1,3-1 1,1 0 19,-1 0 1,1-1 0,-1 1 0,1-1 0,-1 0-1,11-6 1,-10 3-58,1-1 0,-1 0-1,0 0 1,0-1 0,-1 0 0,0 0-1,0 0 1,-1-1 0,0 1 0,0-1-1,-1 0 1,0 0 0,4-17 0,-6 24 10,-10 24-162,6-16 236,0 0-1,1-1 0,-1 1 0,1 0 0,1 0 0,-1 0 0,1 0 0,1 1 0,-1-1 0,1 0 0,0 0 0,2 12 0,-1-17-42,0-1 0,-1 0 0,1 1 0,0-1 0,0 0 0,0 0 0,0 0 0,0 0 0,0 0 0,0 0 0,0 0 0,0 0 0,1 0 0,-1 0 0,0 0 0,1-1 0,-1 1 0,0-1 0,1 1-1,-1-1 1,1 1 0,-1-1 0,1 0 0,-1 0 0,1 0 0,-1 0 0,1 0 0,-1 0 0,1 0 0,-1 0 0,1 0 0,-1-1 0,0 1 0,3-2 0,2 1 23,0-1 1,-1 1-1,0-1 0,1-1 1,-1 1-1,0-1 1,8-5-1,4-9-6,0-1-1,-1-1 1,-1-1 0,0 0-1,-2-1 1,0 0-1,-2-1 1,0 0 0,-1-1-1,-2 0 1,0 0-1,6-35 1,-13 53-35,0 0 1,0 0-1,-1-1 1,0 1-1,0 0 0,-1-7 1,1 11-9,0 0-1,-1 0 1,1 0 0,0 1 0,0-1 0,-1 0 0,1 0 0,-1 1 0,1-1-1,-1 0 1,1 0 0,-1 1 0,0-1 0,1 1 0,-1-1 0,0 0 0,1 1-1,-1-1 1,0 1 0,0 0 0,1-1 0,-1 1 0,0-1 0,0 1 0,0 0 0,0 0-1,1 0 1,-1-1 0,0 1 0,0 0 0,0 0 0,0 0 0,0 0 0,0 0-1,1 1 1,-1-1 0,0 0 0,0 0 0,0 1 0,0-1 0,1 0 0,-1 1-1,0-1 1,-1 1 0,-1 1-1,-1 0-1,0 1 1,1-1 0,-1 1-1,1-1 1,0 1 0,-1 0-1,1 1 1,1-1-1,-1 0 1,1 1 0,-1 0-1,1-1 1,0 1-1,-3 7 1,-1 5 84,0-1-1,-6 29 1,8-30-76,2-1 0,0 0 0,0 0 0,1 1-1,0-1 1,2 1 0,-1-1 0,4 15 0,-3-24-3,0 1 0,1-1 0,-1 1 0,1-1-1,0 0 1,0 0 0,1 0 0,-1 0 0,1 0-1,0 0 1,0-1 0,0 0 0,1 1 0,-1-1-1,1 0 1,0-1 0,-1 1 0,1 0 0,1-1-1,-1 0 1,0 0 0,0-1 0,1 1 0,-1-1-1,1 0 1,6 1 0,4 1-548,0-1 1,0-1-1,15 0 1,-24-1-174,1 0 0,0-1 0,-1 0 0,1 0 0,-1-1-1,1 0 1,-1 0 0,0 0 0,8-4 0,19-19-11530</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9.377"/>
    </inkml:context>
    <inkml:brush xml:id="br0">
      <inkml:brushProperty name="width" value="0.025" units="cm"/>
      <inkml:brushProperty name="height" value="0.025" units="cm"/>
    </inkml:brush>
  </inkml:definitions>
  <inkml:trace contextRef="#ctx0" brushRef="#br0">1 1 10250,'0'0'14670,"3"13"-13795,14 40-37,3 0 0,2-1 0,46 80 0,-29-59 113,33 86-1,-63-133-1830,-7-18 45,0 0 0,0 0 0,1 0 0,1 0 0,-1-1 1,1 0-1,8 12 0,-12-29-10547</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49.751"/>
    </inkml:context>
    <inkml:brush xml:id="br0">
      <inkml:brushProperty name="width" value="0.025" units="cm"/>
      <inkml:brushProperty name="height" value="0.025" units="cm"/>
    </inkml:brush>
  </inkml:definitions>
  <inkml:trace contextRef="#ctx0" brushRef="#br0">0 432 16143,'0'0'12572,"8"0"-11659,-3 0-814,-1 0 0,0-1 0,1 1 0,-1-1 0,0 0 0,0 0 0,0-1 0,0 1 0,0-1 0,0 0 0,0 0 0,-1 0 0,1 0 0,-1-1 0,1 0 0,-1 1 0,0-1 0,0 0 0,0-1 0,-1 1 0,5-6 0,8-13-30,0-1-1,-2-1 1,-1 0 0,0 0-1,-2-1 1,-1 0 0,-1-1-1,-1 0 1,-2 0-1,0-1 1,-2 0 0,0 0-1,-3-30 1,0 57-71,1 0 0,-1 1-1,0-1 1,0 0 0,0 0 0,0 0 0,0 0 0,0 0-1,0 0 1,0 0 0,0 0 0,0 0 0,0 0 0,0 1-1,1-1 1,-1 0 0,0 0 0,0 0 0,0 0 0,0 0-1,0 0 1,0 0 0,0 0 0,1 0 0,-1 0-1,0 0 1,0 0 0,0 0 0,0 0 0,0 0 0,0 0-1,0 0 1,1 0 0,-1 0 0,0 0 0,0 0 0,0 0-1,0 0 1,0 0 0,0 0 0,0 0 0,1-1 0,-1 1-1,0 0 1,0 0 0,0 0 0,0 0 0,0 0-1,0 0 1,0 0 0,0 0 0,0 0 0,0 0 0,0-1-1,0 1 1,0 0 0,0 0 0,0 0 0,1 0 0,-1 0-1,0 0 1,0 0 0,0-1 0,0 1 0,0 0 0,0 0-1,0 0 1,0 0 0,-1 0 0,8 7-326,16 20 300,1-1 1,1-1 0,1-1-1,2-2 1,0 0 0,1-2 0,1-1-1,58 27 1,-9-10-4783,-47-25-2178</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1.954"/>
    </inkml:context>
    <inkml:brush xml:id="br0">
      <inkml:brushProperty name="width" value="0.025" units="cm"/>
      <inkml:brushProperty name="height" value="0.025" units="cm"/>
    </inkml:brush>
  </inkml:definitions>
  <inkml:trace contextRef="#ctx0" brushRef="#br0">0 662 8136,'0'0'16373,"15"-12"-14617,40-39-452,-3-2 1,59-76-1,-88 99-912,-1-1 1,-1-1-1,-1 0 0,-2-2 1,21-55-1,-40 99-447,0 0 0,0 0 0,1 0 0,0 0 0,2 12 0,0 21 97,-8 82 44,1 128 127,10-229-1354,-5-24 1097,0 1 0,0-1 0,0 1 0,0-1 0,0 0 0,0 1 1,0-1-1,0 1 0,0-1 0,1 1 0,-1-1 0,0 0 0,0 1 0,0-1 0,0 1 1,1-1-1,-1 0 0,0 1 0,0-1 0,1 0 0,-1 1 0,0-1 0,1 0 0,-1 0 1,0 1-1,1-1 0,-1 0 0,0 0 0,1 1 0,-1-1 0,1 0 0,-1 0 0,1 0 1,-1 0-1,0 0 0,1 0 0,-1 0 0,1 0 0,-1 0 0,1 0 0,-1 0 1,0 0-1,1 0 0,-1 0 0,1 0 0,-1 0 0,0 0 0,1 0 0,-1-1 0,1 1 1,0-1-262,0 0 1,-1 0 0,1-1 0,-1 1-1,1 0 1,-1 0 0,1-1 0,-1 1-1,0 0 1,0-1 0,1 1 0,-1 0-1,0-1 1,0 1 0,0 0 0,-1-1-1,1 1 1,0 0 0,0-1 0,-1 1-1,1 0 1,-1-1 0,1 1 0,-2-2-1,-18-30-3278,11 24 2992,-1 0 0,0 0 0,0 1 0,-1 1 0,-17-10 0,-35-26 6940,63 43-6228,0-1 1,-1 1-1,1 0 0,0 0 0,0-1 1,-1 1-1,1 0 0,0-1 0,0 1 1,0 0-1,0-1 0,0 1 0,-1-1 1,1 1-1,0 0 0,0-1 1,0 1-1,0 0 0,0-1 0,0 1 1,0-1-1,0 1 0,0 0 0,0-1 1,1 1-1,-1 0 0,0-1 0,0 1 1,0 0-1,0-1 0,0 1 0,1 0 1,-1-1-1,0 1 0,0 0 1,1-1-1,-1 1 0,0 0 0,1 0 1,-1-1-1,0 1 0,0 0 0,1 0 1,-1 0-1,0-1 0,1 1 0,-1 0 1,1 0-1,-1 0 0,1 0 1,25-10 87,-20 8 460,8-4-398,1 1 0,0 1 1,0 1-1,0 0 0,1 0 0,-1 2 1,1 0-1,17 1 0,-27 1-255,-1-1 0,0 1 0,0 0-1,0 1 1,0-1 0,-1 1 0,1 0-1,0 0 1,-1 1 0,1-1 0,-1 1-1,0 0 1,0 0 0,0 0 0,0 1-1,0-1 1,-1 1 0,0 0 0,0 0-1,0 0 1,0 1 0,0-1 0,-1 1-1,0-1 1,0 1 0,0 0 0,2 9-1,5 54 1070,-4-18-168,-2-47-874,0-9-32,2-11-22,-2-2 11,0-1 0,-2 1 0,-1 0 0,-2-27 0,1 35 0,0 1 0,-1-1 0,-1 1 0,0 0 0,0 0 0,-1 0 0,0 0 0,-1 0 0,-8-14 0,75 27 0,-53-3 0,-1-1 0,1-1 0,-1 0 0,0 0 0,0 0 0,0-1 0,0 0 0,0-1 0,-1 0 0,1 0 0,-1-1 0,0 1 0,-1-2 0,1 1 0,-1-1 0,0 0 0,0 0 0,0 0 0,-1-1 0,0 0 0,5-11 0,-1 4 0,-1-1 0,-1 0 0,-1 0 0,0 0 0,-1-1 0,0 0 0,-2 0 0,1 0 0,-2 0 0,1-20 0,-3 36 0,0 0 0,0 0 0,0 0 0,0-1 0,0 1 0,0 0 0,0 0 0,0-1 0,0 1 0,0 0 0,0 0 0,0-1 0,0 1 0,0 0 0,0 0 0,0 0 0,0-1 0,0 1 0,0 0 0,0 0 0,0-1 0,0 1 0,0 0 0,-1 0 0,1 0 0,0-1 0,0 1 0,0 0 0,0 0 0,0 0 0,-1 0 0,1-1 0,0 1 0,0 0 0,0 0 0,-1 0 0,1 0 0,0 0 0,0 0 0,0 0 0,-1 0 0,1-1 0,0 1 0,0 0 0,-1 0 0,1 0 0,0 0 0,0 0 0,-1 0 0,1 0 0,0 0 0,0 0 0,0 1 0,-1-1 0,1 0 0,0 0 0,0 0 0,-1 0 0,1 0 0,-11 12 0,4 2 0,1-1 0,0 2 0,2-1 0,-1 0 0,2 1 0,0 0 0,-1 18 0,-2 109 0,6-137 0,0 1 0,1 0 0,-1-1 0,1 1 0,0-1 0,0 1 0,1-1 0,0 0 0,0 1 0,0-1 0,0 0 0,1 0 0,0 0 0,4 5 0,-4-7 0,-1-1 0,1 1 0,0-1 0,0 0 0,0 0 0,0 0 0,0 0 0,1-1 0,-1 1 0,1-1 0,-1 0 0,1 0 0,-1 0 0,1 0 0,-1-1 0,1 0 0,0 1 0,-1-1 0,1 0 0,0-1 0,-1 1 0,1-1 0,3-1 0,-3 1 0,0 0 0,1-1 0,-1 0 0,0 0 0,0 0 0,-1-1 0,1 1 0,0-1 0,-1 0 0,0 0 0,1 0 0,-1 0 0,0 0 0,-1-1 0,1 0 0,-1 1 0,1-1 0,-1 0 0,0 0 0,-1 0 0,3-8 0,1-2 0,-2 1 0,1-1 0,-2 0 0,0 0 0,0-24 0,-2 38 0,0-1 0,1 1 0,-1-1 0,0 1 0,0-1 0,0 1 0,0 0 0,0-1 0,0 1 0,0-1 0,0 1 0,-1-1 0,1 1 0,0-1 0,0 1 0,0 0 0,0-1 0,-1 1 0,1-1 0,0 1 0,0 0 0,-1-1 0,1 1 0,0 0 0,-1-1 0,1 1 0,0 0 0,-1-1 0,1 1 0,0 0 0,-1 0 0,1-1 0,-1 1 0,1 0 0,0 0 0,-1 0 0,1 0 0,-1-1 0,1 1 0,-1 0 0,1 0 0,-1 0 0,1 0 0,-1 0 0,1 0 0,0 0 0,-1 0 0,1 1 0,-1-1 0,1 0 0,-1 0 0,1 0 0,0 0 0,-1 1 0,0-1 0,0 1 0,-1 0 0,0 0 0,1 0 0,-1 0 0,0 0 0,1 0 0,0 1 0,-1-1 0,1 0 0,0 1 0,0-1 0,-2 4 0,1-2 0,1 0 0,-1 1 0,1-1 0,0 0 0,0 1 0,0 0 0,1-1 0,-1 1 0,1-1 0,0 1 0,0 0 0,0-1 0,0 1 0,1 0 0,-1-1 0,1 1 0,2 5 0,-1-6 0,-1-1 0,1 1 0,-1-1 0,1 0 0,0 1 0,0-1 0,0 0 0,0 0 0,1-1 0,-1 1 0,0 0 0,1-1 0,-1 0 0,1 1 0,0-1 0,-1 0 0,1 0 0,0 0 0,0-1 0,0 1 0,-1-1 0,1 1 0,3-1 0,2 0 0,1 1 0,-1-1 0,0-1 0,1 1 0,-1-1 0,0-1 0,0 0 0,0 0 0,0 0 0,0-1 0,0 0 0,-1-1 0,13-7 0,-16 8 0,1-1 0,-1 1 0,0-1 0,0 0 0,0-1 0,-1 1 0,1-1 0,-1 1 0,0-1 0,0 0 0,-1 0 0,1 0 0,-1-1 0,0 1 0,-1-1 0,1 1 0,-1-1 0,0 1 0,-1-1 0,1-11 0,-1 18 0,0-1 0,-1 0 0,1 1 0,0-1 0,-1 0 0,1 0 0,0 1 0,-1-1 0,1 0 0,0 0 0,-1 1 0,1-1 0,0 0 0,-1 0 0,1 0 0,-1 0 0,1 0 0,0 1 0,-1-1 0,1 0 0,-1 0 0,1 0 0,-1 0 0,1 0 0,0 0 0,-1 0 0,1-1 0,-1 1 0,1 0 0,0 0 0,-1 0 0,1 0 0,-1 0 0,1-1 0,0 1 0,-1 0 0,1 0 0,0-1 0,-1 1 0,1 0 0,0 0 0,0-1 0,-1 1 0,1 0 0,0-1 0,0 1 0,-1 0 0,1-1 0,0 1 0,0-1 0,0 1 0,0 0 0,0-1 0,-1 1 0,1-1 0,0 1 0,0 0 0,0-1 0,0 1 0,0-1 0,0 1 0,0-1 0,1 1 0,-1 0 0,0-1 0,0 0 0,-21 28 0,-6 43 0,26-65 0,-1 1 0,1-1 0,0 0 0,1 1 0,-1-1 0,1 1 0,0-1 0,0 1 0,1-1 0,0 0 0,2 10 0,-2-13 0,0-1 0,0 0 0,0 1 0,0-1 0,0 0 0,0 0 0,0 0 0,0 0 0,1 0 0,-1 0 0,0 0 0,1 0 0,-1 0 0,1-1 0,-1 1 0,1-1 0,-1 1 0,1-1 0,-1 1 0,1-1 0,-1 0 0,1 0 0,0 0 0,-1 0 0,1 0 0,0 0 0,-1 0 0,4-1 0,-1 0 0,1 0 0,-1 0 0,1 0 0,-1 0 0,0-1 0,1 0 0,-1 0 0,0 0 0,4-3 0,7-9 0,0-1 0,-1-1 0,-1 0 0,-1-1 0,0 0 0,-1-1 0,-1 0 0,9-23 0,-14 32 0,-5 51 0,2-22 0,-3-18 0,1 1 0,0-1 0,0 1 0,0 0 0,1-1 0,-1 1 0,1 0 0,-1-1 0,1 1 0,0-1 0,0 1 0,0-1 0,0 0 0,0 1 0,1-1 0,-1 0 0,1 0 0,-1 0 0,1 0 0,0 0 0,0 0 0,0 0 0,0 0 0,0-1 0,0 1 0,0-1 0,1 0 0,-1 0 0,0 0 0,1 0 0,-1 0 0,1 0 0,-1 0 0,1-1 0,0 1 0,-1-1 0,1 0 0,0 0 0,-1 0 0,1 0 0,-1 0 0,1-1 0,0 1 0,-1-1 0,1 0 0,-1 1 0,1-1 0,-1 0 0,0-1 0,1 1 0,-1 0 0,0-1 0,3-1 0,5-4 0,0-1 0,-1 0 0,0 0 0,0-1 0,0 0 0,-2-1 0,1 0 0,-1 0 0,0 0 0,7-18 0,2-4 0,-1-2 0,12-45 0,-19 54 0,-1 1 0,-2-1 0,5-47 0,-12 68 0,-4 10 0,-3 13 0,-1 17 0,1 1 0,2 0 0,1 0 0,2 1 0,2 72 0,3-99 0,0 0 0,1 1 0,0-1 0,1 0 0,0-1 0,0 1 0,8 14 0,-10-21 0,0-1 0,1 0 0,-1 0 0,1 0 0,-1 0 0,1 0 0,0 0 0,0-1 0,1 1 0,-1-1 0,1 1 0,-1-1 0,1 0 0,-1 0 0,1 0 0,0 0 0,0 0 0,0-1 0,0 1 0,1-1 0,-1 0 0,0 0 0,0 0 0,1 0 0,-1-1 0,1 1 0,-1-1 0,4 0 0,-6-1 0,-1 0 0,1 1 0,-1-1 0,1 0 0,-1 0 0,1 1 0,-1-1 0,1 0 0,-1 0 0,0 0 0,0 0 0,1 1 0,-1-1 0,0 0 0,0 0 0,0 0 0,0 0 0,0 0 0,0 0 0,0 0 0,0 1 0,-1-1 0,1 0 0,0 0 0,0 0 0,-1-1 0,-7-25 0,-8 2 1,-1 0 0,-1 1 0,-34-35 0,-1 0-32,43 48-42,-9-15-73,49 23 227,62 5 331,-11-1-1708,-27-2-5209,-38-2-1460,-7-9-7137</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2.327"/>
    </inkml:context>
    <inkml:brush xml:id="br0">
      <inkml:brushProperty name="width" value="0.025" units="cm"/>
      <inkml:brushProperty name="height" value="0.025" units="cm"/>
    </inkml:brush>
  </inkml:definitions>
  <inkml:trace contextRef="#ctx0" brushRef="#br0">59 1 23030,'-20'0'1665,"4"0"65,6 6-1153,5 5-674,2-1-1920,-2-1-3685</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5.556"/>
    </inkml:context>
    <inkml:brush xml:id="br0">
      <inkml:brushProperty name="width" value="0.025" units="cm"/>
      <inkml:brushProperty name="height" value="0.025" units="cm"/>
    </inkml:brush>
  </inkml:definitions>
  <inkml:trace contextRef="#ctx0" brushRef="#br0">681 1 10602,'0'0'10501,"-12"13"-9871,-34 34-912,-217 216 3173,118-136-2772,-7-15-4091,117-92-1201,8-13-2808</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5.927"/>
    </inkml:context>
    <inkml:brush xml:id="br0">
      <inkml:brushProperty name="width" value="0.025" units="cm"/>
      <inkml:brushProperty name="height" value="0.025" units="cm"/>
    </inkml:brush>
  </inkml:definitions>
  <inkml:trace contextRef="#ctx0" brushRef="#br0">439 0 16432,'-9'11'133,"-92"124"1429,-191 264 3763,286-390-5258,3-6-47,-1 1 0,1 0 0,1 0 0,-1 0 0,1 0 1,-1 1-1,1-1 0,1 1 0,-1 0 0,1-1 0,-1 1 1,1 0-1,1 0 0,-1 0 0,0 6 0,2-10-26,0 0 0,-1 0 1,1 0-1,0 0 0,-1 0 0,1 0 0,0 0 0,0 0 0,0-1 0,0 1 1,0 0-1,0-1 0,0 1 0,0 0 0,0-1 0,0 1 0,0-1 0,0 0 1,1 1-1,-1-1 0,0 0 0,0 0 0,0 0 0,1 0 0,1 0 0,39 0 45,-31 0 6,55-3-162,-1-3 1,1-3 0,-1-3-1,103-33 1,-91 18-4128,-4-6-4837</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6.752"/>
    </inkml:context>
    <inkml:brush xml:id="br0">
      <inkml:brushProperty name="width" value="0.025" units="cm"/>
      <inkml:brushProperty name="height" value="0.025" units="cm"/>
    </inkml:brush>
  </inkml:definitions>
  <inkml:trace contextRef="#ctx0" brushRef="#br0">70 0 20499,'0'0'347,"0"10"-331,-2 31 636,-3 1-1,-1-1 1,-15 54-1,9-46 436,2 1 0,-4 63 0,14-112-1058,0 0-1,0 0 0,0 0 1,0 0-1,0 0 0,0 0 1,1 0-1,-1 0 1,0-1-1,0 1 0,1 0 1,-1 0-1,1 0 0,-1 0 1,0 0-1,1 0 1,0 0-1,-1-1 0,1 1 1,0 0-1,-1 0 0,1-1 1,0 1-1,-1-1 0,1 1 1,0 0-1,0-1 1,0 1-1,0-1 0,0 0 1,0 1-1,0-1 0,0 0 1,0 0-1,0 1 1,-1-1-1,1 0 0,0 0 1,0 0-1,0 0 0,0 0 1,0 0-1,0-1 0,0 1 1,0 0-1,0 0 1,0-1-1,0 1 0,0-1 1,0 1-1,0 0 0,0-2 1,9-1 281,-2-1 0,1 0 0,0 0 0,10-8 0,81-62 525,137-132 1,-234 203-889,4-3-117,-1 0-1,1 0 1,-2 0 0,1-1-1,-1 0 1,0 0 0,0-1 0,4-8-1,-9 16-32,0-1-1,0 1 0,0-1 1,0 1-1,0-1 1,0 1-1,0 0 0,-1-1 1,1 1-1,0-1 1,0 1-1,0-1 0,0 1 1,-1 0-1,1-1 1,0 1-1,0 0 0,-1-1 1,1 1-1,0 0 1,-1-1-1,1 1 0,0 0 1,-1 0-1,1-1 1,-1 1-1,1 0 0,0 0 1,-1 0-1,1 0 1,-1-1-1,1 1 0,-1 0 1,1 0-1,0 0 1,-1 0-1,1 0 0,-1 0 1,1 0-1,-1 0 1,1 0-1,-1 0 0,1 1 1,0-1-1,-2 0 1,0 0-1530,-21 0-13738</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7.127"/>
    </inkml:context>
    <inkml:brush xml:id="br0">
      <inkml:brushProperty name="width" value="0.025" units="cm"/>
      <inkml:brushProperty name="height" value="0.025" units="cm"/>
    </inkml:brush>
  </inkml:definitions>
  <inkml:trace contextRef="#ctx0" brushRef="#br0">0 44 14798,'0'0'8552,"72"18"-7239,-42-24-1153,6-4-320,4-2-1954,-2-5-993,-2 1-2562</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7.716"/>
    </inkml:context>
    <inkml:brush xml:id="br0">
      <inkml:brushProperty name="width" value="0.025" units="cm"/>
      <inkml:brushProperty name="height" value="0.025" units="cm"/>
    </inkml:brush>
  </inkml:definitions>
  <inkml:trace contextRef="#ctx0" brushRef="#br0">134 0 15759,'0'0'801,"-10"4"571,6-3-1496,-8 3 1383,-1 1-1,1 0 1,-23 14-1,32-17-956,-1 1 0,1-1 0,-1 1 0,1 0 0,0 0 0,0 0 0,1 0 0,-1 0-1,1 1 1,-1-1 0,1 1 0,0-1 0,0 1 0,1 0 0,-1 0 0,1 0 0,0 0 0,0 0 0,-1 7 0,1-4-140,2 44 96,-1-50-255,0 0-1,0-1 0,0 1 1,0 0-1,0 0 1,1 0-1,-1 0 1,0 0-1,0 0 1,1-1-1,-1 1 1,1 0-1,-1 0 1,1 0-1,-1-1 1,1 1-1,-1 0 1,1-1-1,0 1 1,-1 0-1,1-1 0,0 1 1,-1-1-1,1 1 1,0-1-1,0 1 1,0-1-1,-1 0 1,1 1-1,0-1 1,0 0-1,0 0 1,0 0-1,0 0 1,0 0-1,-1 1 1,1-2-1,0 1 1,0 0-1,0 0 1,0 0-1,0 0 0,0 0 1,0-1-1,-1 1 1,1 0-1,1-1 1,1-1 69,-1 0 0,1 1 1,0-1-1,-1 0 0,0 0 0,1 0 0,-1-1 1,0 1-1,0-1 0,0 1 0,-1-1 1,1 0-1,0 1 0,-1-1 0,0 0 1,2-5-1,0-1 131,-1 0-1,0 1 1,-1-1 0,1 0 0,-1-15 0,-1 24-219,44-1 64,-40-1-2,-1 0-1,0 0 1,0 0 0,0 0 0,0-1 0,0 1-1,0-1 1,-1 0 0,1 0 0,-1 0 0,0 0-1,1-1 1,-2 1 0,1 0 0,0-1 0,-1 1-1,1-1 1,0-7 0,-23 71-46,17-52 0,0 0 0,1 0 0,0 1 0,0-1 0,0 1 0,1 0 0,1 0 0,0 0 0,0 0 0,1 13 0,0-21-158,0 0-1,1 0 1,0 0 0,-1 0 0,1 0-1,-1 0 1,1 0 0,0 0 0,0 0-1,0 0 1,-1 0 0,1-1-1,0 1 1,0 0 0,0-1 0,0 1-1,0 0 1,0-1 0,0 0 0,1 1-1,-1-1 1,0 1 0,0-1-1,0 0 1,0 0 0,2 0 0,32-2-9481,-20-8-3547</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8.162"/>
    </inkml:context>
    <inkml:brush xml:id="br0">
      <inkml:brushProperty name="width" value="0.025" units="cm"/>
      <inkml:brushProperty name="height" value="0.025" units="cm"/>
    </inkml:brush>
  </inkml:definitions>
  <inkml:trace contextRef="#ctx0" brushRef="#br0">112 1 17264,'-4'9'967,"-12"27"568,1 1 1,3 0 0,1 1 0,-12 76 0,-6 169 1291,29-273-2702,-1 17 1070,4-25-509,4-17-210,93-279 323,-22 55-2575,-77 236 1719,0-1 0,1 1 0,-1-1-1,1 1 1,0 0 0,0-1 0,0 1 0,0 0 0,1 0 0,-1 0 0,1 1-1,3-4 1,-6 6 36,1 0 0,0-1 0,-1 1 0,1 0 1,-1 0-1,1 0 0,0-1 0,-1 1 0,1 0 0,-1 0 0,1 0 0,0 0 0,-1 0 0,1 0 0,0 0 0,-1 1 0,1-1 0,-1 0 0,1 0 0,0 0 0,-1 0 0,1 1 0,-1-1 0,1 0 0,-1 1 0,2 0 0,14 25-79,-14-22 178,-1 1 0,0 0 0,0-1 0,-1 1 0,1 0 0,-1 0-1,0-1 1,0 1 0,0 0 0,-1 0 0,0-1 0,0 1 0,0 0 0,0-1 0,-1 1 0,0-1 0,0 1 0,0-1 0,0 0 0,-1 0 0,1 0 0,-1 0 0,-5 5 0,3-4-179,0 0-1,1-1 0,-1 1 1,-1-1-1,1 0 0,-1-1 1,1 1-1,-1-1 1,0 0-1,0-1 0,-1 0 1,1 1-1,0-2 1,-1 1-1,1-1 0,-13 1 1,18-7-5936,11-15-1801,6 5-2652</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8.524"/>
    </inkml:context>
    <inkml:brush xml:id="br0">
      <inkml:brushProperty name="width" value="0.025" units="cm"/>
      <inkml:brushProperty name="height" value="0.025" units="cm"/>
    </inkml:brush>
  </inkml:definitions>
  <inkml:trace contextRef="#ctx0" brushRef="#br0">44 0 13869,'0'0'5264,"0"10"-4624,0 1-156,0 0 0,-2 0-1,1 0 1,-1 0 0,-1 0-1,0 0 1,-1-1 0,0 0-1,-6 13 1,8-19-266,-1 0 1,2 1-1,-1-1 0,0 1 1,1-1-1,0 1 0,0 0 1,0-1-1,0 6 0,2-10-218,-1 1 0,0-1 0,0 1 0,1-1-1,-1 1 1,0-1 0,1 0 0,-1 1 0,0-1 0,1 0-1,-1 1 1,0-1 0,1 0 0,-1 0 0,1 1-1,-1-1 1,1 0 0,-1 0 0,0 0 0,1 1 0,-1-1-1,1 0 1,-1 0 0,1 0 0,-1 0 0,1 0-1,-1 0 1,1 0 0,-1 0 0,1 0 0,-1 0 0,2-1-1,17-1-553,-12-1-252,-1 0 0,1 0 0,-1 0-1,0-1 1,0 0 0,11-9 0,9-11-5242</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1:59.394"/>
    </inkml:context>
    <inkml:brush xml:id="br0">
      <inkml:brushProperty name="width" value="0.025" units="cm"/>
      <inkml:brushProperty name="height" value="0.025" units="cm"/>
    </inkml:brush>
  </inkml:definitions>
  <inkml:trace contextRef="#ctx0" brushRef="#br0">56 57 17360,'0'0'11211,"-2"14"-10512,-12 61-56,-1 6 784,-9 153 0,26-224-1427,2-11 0,3-9 0,-4-3-13,0 0 0,0 0 1,-1 0-1,-1-1 0,0 1 0,-1 0 0,0-1 1,-1 1-1,-1 0 0,0-1 0,-1 1 0,0 0 0,-1 0 1,-7-16-1,42 37-3585,-16-2 1530,1-2-1,0 0 1,32 4 0,-33-7 1367,-1 0-1,1 0 1,-1-1 0,1-1-1,0-1 1,-1 0 0,0-1 0,19-5-1,-31 7 746,30-15-773,-31 16 908,0-1 1,0 1 0,-1-1 0,1 1 0,0-1 0,0 0 0,-1 1 0,1-1 0,-1 0 0,1 1 0,0-1 0,-1 0 0,1 0 0,-1 0 0,1 1 0,-1-1 0,0 0 0,1-2 0,-6 2 4016,-17 10-2221,14-3-1582,0 0-1,0 1 1,0 1 0,1-1 0,0 1-1,0 0 1,1 1 0,0-1 0,1 1 0,0 1-1,0-1 1,1 1 0,0-1 0,1 1 0,0 1-1,1-1 1,0 0 0,-1 12 0,3-21-384,0 1 0,0-1 1,1 0-1,-1 0 0,0 0 1,1 0-1,-1 0 0,1 0 1,-1-1-1,1 1 0,-1 0 1,1 0-1,0 0 0,-1 0 0,1-1 1,0 1-1,0 0 0,0-1 1,0 1-1,-1 0 0,1-1 1,0 1-1,0-1 0,0 1 1,0-1-1,0 0 0,0 0 1,0 1-1,0-1 0,1 0 0,-1 0 1,0 0-1,0 0 0,0 0 1,0 0-1,0 0 0,0 0 1,0-1-1,0 1 0,0 0 1,0-1-1,1 0 0,4 0 11,0 0-1,-1 0 0,0-1 1,1 0-1,-1 0 0,0-1 1,7-3-1,10-14-362,0 0 0,0-2 0,-2 0 0,-1-1 0,-1-1 0,-1-1 0,17-33 0,-42 91 367,-7 45 0,15-75 15,-1 0 0,1 1-1,0-1 1,0 1 0,0-1 0,0 0-1,1 1 1,-1-1 0,1 0 0,0 1-1,0-1 1,0 0 0,1 0 0,-1 0-1,1 0 1,3 6 0,-3-8-5,0 1 0,0-1 0,1 0 1,-1 0-1,0 1 0,0-1 0,1-1 0,-1 1 0,1 0 1,-1-1-1,1 1 0,-1-1 0,1 0 0,-1 0 0,1 0 0,-1 0 1,1 0-1,-1 0 0,1-1 0,-1 1 0,1-1 0,-1 0 1,5-1-1,2-2 55,0 0 0,0-1-1,0 0 1,-1 0 0,0-1 0,0 0 0,0 0 0,11-13-1,4-4 175,25-36-1,-30 34-153,-1-1 0,15-30-1,-28 47-83,1 0 0,-1-1-1,-1 1 1,0-1 0,0 0-1,-1 0 1,0 0 0,-1 0-1,0 0 1,0-12 0,-1 21-19,0 0 1,-1 1 0,1-1 0,0 1 0,0-1 0,0 1 0,0-1-1,-1 0 1,1 1 0,0-1 0,0 1 0,-1-1 0,1 1-1,-1-1 1,1 1 0,0 0 0,-1-1 0,1 1 0,-1-1-1,1 1 1,-1 0 0,1-1 0,-1 1 0,1 0 0,-1 0-1,1-1 1,-1 1 0,1 0 0,-1 0 0,1 0 0,-1 0-1,0 0 1,1 0 0,-1 0 0,1 0 0,-1 0 0,0 0-1,1 0 1,-1 0 0,1 0 0,-1 0 0,1 0 0,-1 1-1,1-1 1,-1 0 0,0 0 0,0 1 0,-27 15 60,13-5-41,1 1 0,1 0 1,0 1-1,1 1 0,0 0 1,-18 28-1,25-34-16,0 1 1,1-1-1,0 1 1,0-1-1,1 1 1,0 0-1,1 1 1,0-1-1,0 0 1,1 1-1,0-1 1,1 1-1,0-1 1,0 1 0,2 10-1,0-15-6,0 0 0,0 0 0,1 0-1,0 0 1,0 0 0,0-1 0,0 0 0,0 1 0,1-1 0,0-1 0,0 1-1,0 0 1,0-1 0,1 0 0,-1 0 0,1 0 0,0 0 0,0-1 0,7 2-1,3 3-206,1-2 0,-1 0-1,1-1 1,0-1 0,21 2 0,9-4-4629,3-1-3864</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0.359"/>
    </inkml:context>
    <inkml:brush xml:id="br0">
      <inkml:brushProperty name="width" value="0.025" units="cm"/>
      <inkml:brushProperty name="height" value="0.025" units="cm"/>
    </inkml:brush>
  </inkml:definitions>
  <inkml:trace contextRef="#ctx0" brushRef="#br0">0 235 13837,'7'7'8710,"8"-5"-5523,18-3-1675,-31 0-812,15-1-94,0-2-1,0 0 1,0-1-1,-1 0 0,17-9 1,-6 1-395,0-1 0,-1-1 0,-1-1 0,30-26 0,-13 1-109,-41 39-100,1 0-1,-1 0 0,1 1 1,-1-1-1,0 0 1,1 0-1,-1 0 0,0 0 1,0-1-1,-1 1 1,1 0-1,0 0 0,-1-1 1,1 1-1,-1 0 1,0 0-1,0-1 0,0 1 1,0-1-1,0 1 1,-1-4-1,0 5-1,1 0 0,-1 0 1,0-1-1,0 1 0,0 0 0,-1 0 1,1 0-1,0 1 0,0-1 0,0 0 1,-1 0-1,1 1 0,0-1 0,-1 0 1,1 1-1,-1-1 0,1 1 0,-1 0 1,1 0-1,-1-1 0,-2 1 0,-35 1-17,34-1 8,-7 2-13,1 0 1,0 1-1,0 1 0,0 0 1,0 0-1,1 1 1,-1 0-1,1 1 1,1 0-1,-1 1 1,1 0-1,0 0 1,1 1-1,-1 0 1,2 1-1,-1 0 0,1 0 1,0 0-1,1 1 1,0 0-1,1 0 1,0 1-1,1 0 1,0 0-1,0 0 1,1 0-1,1 0 1,-2 18-1,3-28 24,2 0 1,-1 0-1,0 0 1,0 0-1,0 0 0,0 0 1,1 0-1,-1 0 0,0 0 1,1 0-1,-1 0 1,1 0-1,-1 0 0,1-1 1,-1 1-1,1 0 1,0 0-1,-1 0 0,1-1 1,0 1-1,0 0 0,0-1 1,-1 1-1,1-1 1,2 2-1,30 3 114,-23-6-76,0 0 0,0-1-1,-1 0 1,1-1 0,10-3-1,-5-2-13,0 0 0,0-1 0,-1-1-1,0 0 1,0-1 0,-2-1 0,1 0-1,10-13 1,11-10-55,-40 43 32,1-1 0,1 0-1,-1 1 1,1 0 0,1 0-1,-1 0 1,2 1 0,-1-1-1,-2 16 1,5-23-3,0 0 0,0 0 0,0 0 0,0-1 0,0 1 0,0 0 0,0 0 0,0 0 0,0 0 0,1 0 0,-1-1 0,0 1 0,1 0 0,-1 0 0,1 0 0,-1-1 0,1 1 0,-1 0 0,1-1 0,-1 1 0,1 0 0,0-1 0,-1 1 0,1-1 0,0 1 0,-1-1 0,1 1 0,0-1 0,0 0 0,1 1 0,1 0 0,0 0 0,1-1 0,-1 1 0,0-1 0,1 0 0,-1 0 0,0 0 0,6-1 0,5-2 0,-1 0 0,0-1 0,17-7 0,24-15 0,-42 18 0,1 1 0,0 1 0,0 0 0,1 1 0,0 0 0,0 1 0,0 1 0,23-3 0,-36 6 0,0 1 0,0 0 0,0-1 0,0 1 0,0 0 0,0-1 0,0 1 0,0 0 0,-1 0 0,1 0 0,0 0 0,-1 0 0,1 0 0,-1 0 0,1 0 0,-1 0 0,1 0 0,-1 0 0,0 0 0,1 0 0,-1 0 0,0 0 0,0 0 0,0 0 0,0 1 0,0-1 0,0 0 0,0 2 0,0 45 0,-1-36 0,5 14-7,-4-26 2,0 1 0,0-1 0,0 0 0,0 1 0,0-1 0,1 1-1,-1-1 1,0 0 0,0 1 0,0-1 0,1 0 0,-1 0 0,0 1 0,1-1-1,-1 0 1,0 0 0,1 1 0,-1-1 0,0 0 0,1 0 0,-1 0 0,0 0 0,1 1-1,-1-1 1,0 0 0,1 0 0,-1 0 0,1 0 0,-1 0 0,1 0 0,1-1-110,1 0 0,-1-1 0,0 1 0,1-1 1,-1 0-1,0 0 0,0 1 0,0-1 1,0 0-1,-1-1 0,1 1 0,0 0 0,1-4 1,1 0-1648,-1 0 0,0 0 1,-1 0-1,1 0 0,-1 0 1,2-7-1,2-20-11232</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0.691"/>
    </inkml:context>
    <inkml:brush xml:id="br0">
      <inkml:brushProperty name="width" value="0.025" units="cm"/>
      <inkml:brushProperty name="height" value="0.025" units="cm"/>
    </inkml:brush>
  </inkml:definitions>
  <inkml:trace contextRef="#ctx0" brushRef="#br0">1 20 18930,'0'0'10025,"54"-8"-11594,-18 3-2819,0-1-2755</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1.032"/>
    </inkml:context>
    <inkml:brush xml:id="br0">
      <inkml:brushProperty name="width" value="0.025" units="cm"/>
      <inkml:brushProperty name="height" value="0.025" units="cm"/>
    </inkml:brush>
  </inkml:definitions>
  <inkml:trace contextRef="#ctx0" brushRef="#br0">101 0 15567,'0'0'4788,"-5"9"-2183,-10 15-1850,2 1-1,1 1 0,1 0 1,1 1-1,2 0 1,0 0-1,2 1 0,1 0 1,1 0-1,2 0 0,1 1 1,3 46-1,-2-73-754,0 0 0,0 0 0,1 0 0,-1 0 0,0 0 0,1 0 0,-1-1 0,1 1 0,-1 0 0,1 0 0,0 0 0,0-1 0,0 1 0,0-1 0,0 1 0,0 0 0,1-1 0,-1 0 0,0 1 0,1-1 0,-1 0 0,2 1 0,-1-1 0,0 0 0,0-1 0,0 0 0,0 1 0,0-1 0,0 0 0,0 0 0,0 0 0,0-1 0,0 1 0,0 0 0,0-1 0,0 1 0,0-1 0,0 1 0,0-1 0,1-1 0,7-3 0,-1-1 0,0 0 0,0 0 0,-1-1 0,0 0 0,10-11 0,11-16 0,-1-2 0,-1-2 0,-3 0 0,-1-2 0,20-46 0,-43 84-1992,-2 15-16067</inkml:trace>
  <inkml:trace contextRef="#ctx0" brushRef="#br0" timeOffset="1">178 316 12236,'0'0'11082,"-24"57"-7398,24-44-930,0-3-800,8-3-897,8-2-1057,4-3 0,6-2 0,2 0 0,3 0 0,-1-2-1441,1-5-1955,-3-2-2081,-4-4-1890</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2.092"/>
    </inkml:context>
    <inkml:brush xml:id="br0">
      <inkml:brushProperty name="width" value="0.025" units="cm"/>
      <inkml:brushProperty name="height" value="0.025" units="cm"/>
    </inkml:brush>
  </inkml:definitions>
  <inkml:trace contextRef="#ctx0" brushRef="#br0">189 49 18353,'-9'0'2253,"-2"2"-1560,0-1 0,1 2-1,-1-1 1,1 1 0,-1 1 0,1 0-1,0 0 1,1 1 0,-1 1-1,1-1 1,0 1 0,0 1 0,1 0-1,0 0 1,0 1 0,-10 12 0,18-19-687,-1-1 1,0 1 0,0 0-1,1 0 1,-1 0 0,1 0-1,-1 0 1,1 0-1,-1 0 1,1 0 0,0 0-1,-1 0 1,1 0 0,0 0-1,0 0 1,0 0 0,-1 0-1,1 0 1,1 0 0,-1 0-1,0 0 1,0 0 0,0 0-1,0 1 1,1-1-1,-1 0 1,1 1 0,0-1-1,0-1 1,0 1-1,1 0 1,-1-1 0,0 1-1,1 0 1,-1-1-1,0 0 1,1 1-1,-1-1 1,0 0 0,1 0-1,-1 1 1,1-1-1,-1 0 1,0-1-1,3 1 1,4-1 4,0 0 1,-1 0-1,1-1 1,0 0-1,0-1 1,8-4-1,60-39-11,39-22 0,-115 67 0,1 1 0,-1-1 0,1 1 0,-1-1 0,1 1 0,-1 0 0,1-1 0,0 1 0,-1 0 0,1 0 0,-1-1 0,1 1 0,0 0 0,-1 0 0,1 0 0,0 0 0,-1 0 0,1 0 0,0 0 0,-1 0 0,1 0 0,0 0 0,-1 0 0,1 0 0,0 0 0,-1 0 0,1 1 0,0-1 0,-1 0 0,1 0 0,-1 1 0,1-1 0,-1 0 0,1 1 0,-1-1 0,1 1 0,-1-1 0,1 1 0,-1-1 0,1 1 0,-1-1 0,0 1 0,1-1 0,-1 1 0,0 0 0,1-1 0,-1 1 0,0 0 0,0-1 0,0 1 0,0 0 0,1-1 0,-1 1 0,0 0 0,0-1 0,0 1 0,0 0 0,-1-1 0,1 1 0,0-1 0,0 1 0,0 0 0,-1 0 0,-15 62 0,7-34 0,9-28 0,0-1 0,0 1 0,0-1 0,0 1 0,0-1 0,0 0 0,0 1 0,0-1 0,0 1 0,0-1 0,0 0 0,0 1 0,0-1 0,0 1 0,1-1 0,-1 0 0,0 1 0,0-1 0,0 1 0,1-1 0,-1 0 0,0 1 0,0-1 0,1 0 0,-1 0 0,0 1 0,1-1 0,-1 0 0,0 1 0,1-1 0,-1 0 0,0 0 0,1 0 0,-1 0 0,1 1 0,-1-1 0,0 0 0,1 0 0,0 0 0,22-4 0,21-16 0,-14 0 0,-22 13 0,0 2 0,0-1 0,1 1 0,-1 0 0,1 1 0,0 0 0,0 0 0,1 1 0,-1 0 0,15-2 0,-24 6 0,1-1 0,0 1 0,-1 0 0,1 0 0,-1-1 0,1 1 0,-1 0 0,0 0 0,1 0 0,-1 0 0,0-1 0,1 1 0,-1 0 0,0 0 0,0 0 0,0 0 0,0 0 0,0 0 0,0 0 0,0 0 0,0 0 0,0 0 0,-1-1 0,1 1 0,-1 1 0,-4 31 0,5-31 0,0-2 0,-1 1 0,1-1 0,0 1 0,0 0 0,0-1 0,0 1 0,0 0 0,0-1 0,-1 1 0,2-1 0,-1 1 0,0 0 0,0-1 0,0 1 0,0 0 0,0-1 0,0 1 0,1-1 0,-1 1 0,0 0 0,0-1 0,1 1 0,-1-1 0,0 1 0,1-1 0,-1 1 0,1-1 0,-1 1 0,1-1 0,-1 0 0,1 1 0,-1-1 0,1 1 0,-1-1 0,1 0 0,-1 0 0,1 1 0,0-1 0,2 0 0,0 0 0,0 0 0,0 0 0,0 0 0,-1 0 0,1-1 0,0 1 0,0-1 0,4-2 0,68-32 0,-67 30 0,4-1 0,-6 2 0,-1 1 0,1 0 0,0 0 0,0 1 0,0 0 0,0 0 0,0 0 0,0 1 0,8-1 0,-13 2 0,-1 1 0,1-1 0,-1 1 0,1-1 0,-1 1 0,0-1 0,1 1 0,-1 0 0,0-1 0,1 1 0,-1 0 0,0-1 0,0 1 0,0 0 0,1-1 0,-1 1 0,0 0 0,0-1 0,0 1 0,0 0 0,0-1 0,-1 1 0,1 0 0,0-1 0,0 1 0,0 0 0,-1 0 0,-4 29 0,4-23 0,1-7-79,-1 1 0,1 0-1,0-1 1,0 1 0,0 0 0,0-1 0,0 1-1,0 0 1,0-1 0,0 1 0,0 0 0,0-1-1,0 1 1,1 0 0,-1-1 0,0 1 0,0-1-1,1 1 1,-1 0 0,0-1 0,1 1-1,-1-1 1,0 1 0,1-1 0,-1 1 0,1-1-1,-1 1 1,1-1 0,-1 1 0,2 0 0,20-4-5466,-16 1 4199,0-1 0,0 0-1,-1 0 1,0 0-1,1-1 1,6-5 0,-3-1 96,1-1 0,-1 0 0,14-24 0,-12 9 5979,-6 0 10420,-19 53-12768,10-19-2361,1 1 1,0 0 0,0-1-1,0 1 1,1 0 0,0 0-1,0 14 1,2-22-20,1 0-1,-1 0 1,1 0 0,0 0 0,-1 0-1,1 0 1,0-1 0,0 1-1,0 0 1,0 0 0,-1-1 0,1 1-1,0-1 1,0 1 0,0-1-1,0 1 1,0-1 0,0 1 0,0-1-1,1 0 1,-1 0 0,0 1-1,0-1 1,0 0 0,0 0-1,0 0 1,0 0 0,0 0 0,0-1-1,1 1 1,0-1 0,40-3-115,21-17-949,-52 15 983,1 2 0,0 0 0,1 0 0,-1 1 0,1 0 0,15 0 0,-28 3 110,1 1-1,-1-1 0,0 0 0,0 1 1,1-1-1,-1 0 0,0 1 0,0-1 1,1 0-1,-1 1 0,0-1 1,0 1-1,0-1 0,0 0 0,0 1 1,0-1-1,0 1 0,0-1 0,0 1 1,0-1-1,0 1 0,0-1 0,0 0 1,0 1-1,0-1 0,0 1 1,0-1-1,0 0 0,-1 1 0,1-1 1,0 1-1,0-1 0,-1 0 0,1 1 1,-7 15 189,4-12-172,1-1 0,0 1 0,1 0 0,-1 0 0,0 0 0,1 1 0,0-1 0,0 0 0,0 8 0,1-12-47,0 1 0,1-1 0,-1 1 0,0-1 0,1 0 0,-1 1 0,1-1 0,-1 0 0,0 1 0,1-1 0,-1 0 0,1 0 0,-1 0 0,1 1 0,-1-1 0,1 0 0,-1 0 0,1 0 0,-1 0 0,1 0 0,-1 0 0,1 0 0,-1 0 0,1 0 0,-1 0 0,1 0 0,-1 0 0,1 0 0,-1 0 0,2-1 0,15-2 0,-2-2 0,-1-1 0,1-1 0,-1 0 0,14-10 0,-13 8 0,-1 1 0,1 0 0,22-8 0,-36 16 0,0 0 0,-1 0 0,1-1 0,0 1 0,-1 0 0,1 0 0,0 0 0,-1 0 0,1 0 0,0-1 0,-1 1 0,1 0 0,0 1 0,-1-1 0,1 0 0,0 0 0,-1 0 0,1 0 0,0 0 0,-1 1 0,1-1 0,-1 0 0,1 1 0,0-1 0,-1 0 0,1 1 0,-1-1 0,1 1 0,-1-1 0,1 1 0,-1-1 0,0 1 0,1-1 0,-1 1 0,1-1 0,-1 1 0,0 0 0,0-1 0,1 1 0,-1-1 0,0 1 0,0 0 0,0-1 0,0 1 0,1 0 0,-1-1 0,0 1 0,0 0 0,0-1 0,-1 1 0,1 0 0,0-1 0,0 1 0,0 0 0,0-1 0,-1 1 0,1 0 0,-1 0 0,-11 38 0,12-38 0,-1 1 0,-11 32 0,11-33 0,1-1 0,0 1 0,-1-1 0,1 1 0,0-1 0,0 1 0,0 0 0,-1-1 0,1 1 0,0 0 0,0-1 0,0 1 0,0-1 0,0 1 0,0 0 0,0-1 0,0 1 0,0 0 0,1-1 0,-1 1 0,0 0 0,0-1 0,0 1 0,1-1 0,-1 1 0,0-1 0,1 1 0,-1-1 0,1 1 0,-1-1 0,0 1 0,1-1 0,-1 1 0,1-1 0,-1 1 0,1-1 0,-1 0 0,1 1 0,0-1 0,-1 0 0,1 0 0,1 1 0,27-3-2397,-22 0 486,1 0 1,-1-1 0,1 1-1,-1-1 1,0-1 0,11-6-1,10-7-7847</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2.530"/>
    </inkml:context>
    <inkml:brush xml:id="br0">
      <inkml:brushProperty name="width" value="0.025" units="cm"/>
      <inkml:brushProperty name="height" value="0.025" units="cm"/>
    </inkml:brush>
  </inkml:definitions>
  <inkml:trace contextRef="#ctx0" brushRef="#br0">0 47 9065,'1'6'13484,"-1"-2"-6542,2 0-4663,11 6-4186,-2-7 3503,-4-2-1537,0 0 0,0 0 0,0-1 0,0 0 0,0 0-1,0 0 1,0-1 0,0 0 0,9-3 0,-13 4-43,-1-1-1,0 0 0,1 0 1,-1 0-1,0 0 1,0 0-1,1 0 0,-1-1 1,0 1-1,0-1 1,-1 0-1,1 1 1,0-1-1,0 0 0,-1 0 1,1 0-1,-1 0 1,0 0-1,1 0 1,-1-1-1,0 1 0,0 0 1,-1-1-1,1 1 1,0 0-1,-1-1 1,1 1-1,-1-1 0,0-2 1,0 4-13,0 0 1,0 1-1,0-1 0,0 1 1,0-1-1,0 1 0,-1-1 1,1 0-1,0 1 1,0-1-1,-1 1 0,1-1 1,0 1-1,-1-1 0,1 1 1,0-1-1,-1 1 1,1 0-1,-1-1 0,1 1 1,0-1-1,-1 1 0,1 0 1,-1 0-1,0-1 1,1 1-1,-1 0 0,1 0 1,-1-1-1,1 1 0,-1 0 1,1 0-1,-1 0 1,0 0-1,1 0 0,-1 0 1,1 0-1,-1 0 0,0 0 1,1 0-1,-1 0 1,1 0-1,-1 1 0,1-1 1,-1 0-1,1 0 0,-1 1 1,0-1-1,-28 16 72,26-12-74,-1 0 0,0 0 0,1 0-1,0 1 1,0-1 0,0 1 0,1 0 0,0 0 0,0 0-1,0 0 1,0 0 0,1 0 0,-1 0 0,1 0 0,1 1-1,-1-1 1,1 1 0,0 6 0,1-10-1,0-1 0,-1 1 0,1-1 0,0 1 0,0-1 0,0 1 0,0-1 0,1 0 0,-1 0 0,0 0 0,0 1 0,1-1 0,-1 0 0,0 0 0,1-1 0,-1 1 0,1 0 0,0 0 0,-1-1 0,1 1 0,-1-1 0,1 0 0,0 1 0,-1-1 0,1 0 0,0 0 0,3 0 0,53-1 0,-50 1 0,12-3 0,0-1 0,0-1 0,0 0 0,33-15 0,-36 13 0,1 1 0,-1 0 0,1 1 0,0 1 0,0 0 0,24 0 0,-42 4 0,1 1 0,0 0 0,-1 0 0,1 0 0,-1 0 0,1 0 0,-1-1 0,1 1 0,-1 0 0,1 0 0,-1 0 0,0 0 0,0 0 0,0 1 0,1-1 0,-1 0 0,0 0 0,0 0 0,-1 0 0,1 2 0,-1 31 0,1-29 0,-1 5 72,0 30 3,1-39-113,0-1 0,0 1 0,0 0-1,0-1 1,1 1 0,-1-1 0,0 1 0,0-1 0,0 1 0,1 0 0,-1-1 0,0 1-1,0-1 1,1 1 0,-1-1 0,1 1 0,-1-1 0,0 1 0,1-1 0,-1 0 0,1 1-1,-1-1 1,1 0 0,-1 1 0,1-1 0,-1 0 0,1 1 0,-1-1 0,1 0 0,0 0-1,-1 0 1,1 0 0,-1 0 0,1 0 0,0 1 0,-1-1 0,1 0 0,-1-1 0,1 1-1,0 0 1,-1 0 0,1 0 0,-1 0 0,1 0 0,0-1 0,-1 1 0,1 0 0,-1 0-1,1-1 1,-1 1 0,1 0 0,-1-1 0,1 0 0,11-8-7468</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3.161"/>
    </inkml:context>
    <inkml:brush xml:id="br0">
      <inkml:brushProperty name="width" value="0.025" units="cm"/>
      <inkml:brushProperty name="height" value="0.025" units="cm"/>
    </inkml:brush>
  </inkml:definitions>
  <inkml:trace contextRef="#ctx0" brushRef="#br0">0 1 11563,'0'0'12364,"10"69"-9866,3-26-32,6 4-1216,3 6-418,7-5-351,4-5-321,2-6-64,3-3-96,-1-10 64,-4-4-288,-5-4-769,-7-6-673,-5-7-1248,-11-3-1058,-14-14-14542</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3.543"/>
    </inkml:context>
    <inkml:brush xml:id="br0">
      <inkml:brushProperty name="width" value="0.025" units="cm"/>
      <inkml:brushProperty name="height" value="0.025" units="cm"/>
    </inkml:brush>
  </inkml:definitions>
  <inkml:trace contextRef="#ctx0" brushRef="#br0">61 446 12139,'0'0'4938,"-9"10"-1884,-29 35-123,36-43-2744,1 0 0,-1-1 0,1 1 0,0 0 0,0 0 0,0 0 0,0 0 0,0 0 0,1 0 0,-1 0 0,0 0 0,1 0 0,0 0 0,-1 1 0,1-1 0,0 0 0,0 0 0,0 0 0,1 3 0,0-3-73,0-1 0,-1 1 0,1-1 0,0 1 1,0-1-1,0 0 0,0 0 0,1 1 0,-1-1 0,0 0 0,0 0 0,1 0 0,-1 0 0,1 0 0,-1-1 1,1 1-1,-1 0 0,4 0 0,2 1 129,0 0 1,0-1-1,0 0 0,0-1 1,0 1-1,1-1 0,-1 0 1,12-3-1,-8 0-149,0-1 0,0 0-1,-1-1 1,0 0 0,0-1 0,0 0 0,-1-1-1,0 0 1,0 0 0,12-13 0,-3 2 50,-1-2-1,-1 0 1,22-36 0,-30 41-144,0 0 0,-1 0 0,-1-1 0,0 0 0,-1 0 0,-1 0 0,-1-1 0,0 0 0,1-29 0,-4 34 0,0 0 0,-1 1 0,0-1 0,-1 1 0,0-1 0,-1 1 0,0 0 0,-1 0 0,0 0 0,0 0 0,-2 1 0,1 0 0,-1 0 0,-14-18 0,8 19 0,6 11 0,9 24 0,2-14 0,0 0 0,1-1 0,0 0 0,1-1 0,0 0 0,1 0 0,0 0 0,13 12 0,4 1 0,54 39 0,-54-45-422,0-2 0,2 0 0,37 14 0,-45-21-672,1-2 0,-1-1 0,25 4 0,14-5-8633</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5.702"/>
    </inkml:context>
    <inkml:brush xml:id="br0">
      <inkml:brushProperty name="width" value="0.025" units="cm"/>
      <inkml:brushProperty name="height" value="0.025" units="cm"/>
    </inkml:brush>
  </inkml:definitions>
  <inkml:trace contextRef="#ctx0" brushRef="#br0">0 633 13068,'11'-6'6983,"42"-47"-4148,23-40-1640,-4-4 1,-5-2 0,94-186 0,-170 349 42,-8 44-827,4 0 0,4 205 1,14-289-381,-5-24-28,0 0 0,1 1 0,-1-1-1,0 0 1,0 0 0,1 1-1,-1-1 1,0 0 0,0 0 0,1 1-1,-1-1 1,0 0 0,1 0-1,-1 0 1,0 1 0,1-1 0,-1 0-1,0 0 1,1 0 0,-1 0-1,0 0 1,1 0 0,-1 0 0,1 0-1,-1 0 1,0 0 0,1 0-1,-1 0 1,0 0 0,1 0 0,0 0-1,0-1-47,1 0 1,-1 0-1,0 0 0,1-1 0,-1 1 0,0 0 0,0 0 0,0-1 0,0 1 0,0-1 0,0 1 0,0-1 0,0 1 1,-1-1-1,1 0 0,-1 1 0,1-1 0,-1 0 0,1-2 0,0-6-394,-1 0 0,0 1-1,-1-1 1,0 0 0,0 1-1,-1-1 1,0 1 0,0 0 0,-1 0-1,-1 0 1,0 0 0,0 0 0,0 1-1,-1-1 1,0 1 0,-1 0-1,0 1 1,0-1 0,-1 1 0,-13-11-1,17 16 636,-1 0 0,0 1 0,-1-1 0,1 1-1,0-1 1,0 1 0,-1 1 0,1-1 0,0 0-1,-7 1 1,10 0-71,0 0-1,0-1 1,-1 1 0,1 0-1,0 0 1,-1 0-1,1 0 1,0 1 0,-1-1-1,1 0 1,0 0-1,-1 1 1,1-1-1,0 1 1,0-1 0,-1 1-1,1 0 1,0-1-1,0 1 1,0 0 0,0 0-1,0 0 1,0 0-1,0 0 1,0 0 0,0 0-1,1 0 1,-1 0-1,0 0 1,1 0 0,-1 1-1,1-1 1,-1 0-1,1 0 1,-1 1 0,1 0-1,3-1-50,0 0 1,0-1-1,0 1 0,0-1 0,0 0 0,0 0 1,0 0-1,0-1 0,6 0 0,15-6 50,-1 0 0,37-19 0,-42 18-113,0 0 1,0 1 0,1 1 0,0 0 0,30-4 0,-44 9-12,0 1 0,0-1 0,0 1 1,-1 0-1,1 0 0,0 1 0,0 0 0,0 0 0,0 0 0,0 0 0,-1 1 0,1-1 0,-1 1 0,1 0 0,-1 1 0,5 2 0,-6-1 23,0-1-1,0 0 1,0 1-1,-1 0 1,0-1-1,0 1 0,0 0 1,0 0-1,0 0 1,-1 0-1,0 1 0,0-1 1,0 0-1,0 1 1,-1-1-1,1 0 0,-1 1 1,-1 5-1,2-2 126,-1 1-1,0-1 0,-1 0 0,1 0 1,-2 1-1,1-1 0,-1 0 1,-1 0-1,1 0 0,-1-1 0,0 1 1,-1-1-1,0 1 0,0-1 0,-1 0 1,-10 12-1,15-19-135,0 0-1,0 1 1,-1-1-1,1 0 1,0 0-1,0 1 1,0-1-1,-1 0 1,1 0 0,0 1-1,0-1 1,-1 0-1,1 0 1,0 0-1,0 1 1,-1-1 0,1 0-1,0 0 1,-1 0-1,1 0 1,0 0-1,0 0 1,-1 0-1,1 0 1,0 0 0,-1 0-1,1 1 1,0-2-1,-1 1 1,1 0-1,0 0 1,-1 0-1,1 0 1,0 0 0,-1 0-1,1 0 1,0 0-1,0 0 1,-1-1-1,1 1 1,-3-16 560,7-24 132,-4 39-703,9-59-399,2-119 1,-11 177 242,13 26-1372,-10-20 1149,1-1 0,0 0-1,0 0 1,0 0 0,0 0 0,0-1-1,1 1 1,-1-1 0,1-1 0,0 1 0,0-1-1,-1 1 1,1-1 0,6 0 0,-6 0-630,0-1 0,0 0 0,0 0 0,0 0 0,0-1 0,0 0 0,0 0 0,9-3 0,14-12-8579</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6.076"/>
    </inkml:context>
    <inkml:brush xml:id="br0">
      <inkml:brushProperty name="width" value="0.025" units="cm"/>
      <inkml:brushProperty name="height" value="0.025" units="cm"/>
    </inkml:brush>
  </inkml:definitions>
  <inkml:trace contextRef="#ctx0" brushRef="#br0">138 0 16976,'-6'11'1409,"-10"19"486,2 0-1,-12 40 0,19-52-1048,2 1-1,1 0 0,0-1 1,1 2-1,1-1 0,0 24 1,3-41-839,-1 0 0,0 0 0,1 0 0,-1 0 0,1-1 0,0 1 1,0 0-1,0-1 0,0 1 0,0 0 0,0-1 0,0 1 0,0-1 0,0 0 1,1 1-1,-1-1 0,1 0 0,-1 0 0,1 0 0,-1 0 0,1 0 0,0 0 0,-1 0 1,1 0-1,0-1 0,0 1 0,0-1 0,-1 1 0,1-1 0,0 0 0,0 0 1,0 0-1,0 0 0,0 0 0,3-1 0,12 1-110,0-2 0,0 0 0,19-5 0,-7 1-323,-25 5 419,-1 1 1,1 0-1,-1-1 1,1 1 0,-1 0-1,0 1 1,1-1-1,-1 1 1,1-1-1,-1 1 1,1 0-1,-1 0 1,5 3-1,-6-3 36,-1 1 0,0-1 0,1 0-1,-1 1 1,0-1 0,0 1 0,0 0 0,-1-1-1,1 1 1,0 0 0,-1 0 0,1-1 0,-1 1-1,1 0 1,-1 0 0,0 0 0,0 0-1,0 0 1,0-1 0,0 1 0,0 0 0,0 0-1,-1 0 1,1 0 0,-1-1 0,1 1-1,-2 3 1,0-1 39,0 1 1,0-1-1,-1 0 0,1 0 0,-1 0 1,0 0-1,0 0 0,0 0 0,-1-1 1,1 0-1,-1 1 0,0-1 0,-6 3 1,-57 32 1367,-5-10-1180,66-27-256,0 1 0,0-1 0,1 0 0,-1 0 0,0-1 0,0 0 0,0 0 0,0 0 0,0-1 0,-12-2 0,17 3-120,0-1-1,0 0 1,0 0-1,0 1 1,0-1 0,0 0-1,0 0 1,0 0-1,1 0 1,-1 0 0,0 0-1,0 0 1,1 0-1,-1 0 1,1-1 0,-1 1-1,1 0 1,-1 0-1,1-1 1,0 1-1,0 0 1,-1 0 0,1-1-1,0 1 1,0 0-1,0-1 1,1 1 0,-1 0-1,0 0 1,0-1-1,1-1 1,0-2-802,1 0 0,-1 0-1,1 0 1,0 0 0,0 0 0,5-7 0,15-16-4844,5 1-1830</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6.402"/>
    </inkml:context>
    <inkml:brush xml:id="br0">
      <inkml:brushProperty name="width" value="0.025" units="cm"/>
      <inkml:brushProperty name="height" value="0.025" units="cm"/>
    </inkml:brush>
  </inkml:definitions>
  <inkml:trace contextRef="#ctx0" brushRef="#br0">1 147 12364,'0'0'11429,"11"5"-9069,-7-2-2235,1-1 0,-1 1 0,1-1 0,0 0 0,0-1 0,0 1 0,0-1 0,0 0 0,0 0 0,0 0 0,0-1 0,0 0 0,0 0 0,1 0 0,-1-1 0,0 1 0,0-1 0,0-1 1,0 1-1,0-1 0,0 1 0,0-1 0,-1-1 0,1 1 0,5-5 0,4-3-50,0-1 1,23-25-1,-33 33-35,-1-1-1,0 0 0,1 0 1,-2-1-1,1 1 0,0-1 1,-1 1-1,0-1 1,0 0-1,0 0 0,-1 0 1,0 0-1,0 0 0,1-7 1,-2 11-30,0 0 0,-1 1 0,1-1 0,0 0 0,-1 0 0,1 0 0,0 1 0,-1-1 0,1 0 0,-1 0 1,1 1-1,-1-1 0,1 0 0,-1 1 0,0-1 0,1 1 0,-1-1 0,0 1 0,1-1 0,-1 1 0,0-1 0,0 1 1,0 0-1,1-1 0,-1 1 0,0 0 0,0 0 0,0-1 0,0 1 0,0 0 0,1 0 0,-1 0 0,0 0 1,0 0-1,0 1 0,0-1 0,0 0 0,1 0 0,-3 1 0,-1-1-13,0 1 0,-1 0 0,1 0 0,0 1 0,0-1 0,0 1 0,-6 3 0,-2 4 53,1 1 0,0 0 0,0 1 0,1 0 0,0 0 0,1 1 0,1 0 0,-11 20 0,7-10 279,1 2 1,1-1-1,1 2 1,-7 26 0,14-45-320,1 1 0,-1 0 1,1-1-1,0 1 0,1 0 0,0-1 1,0 11-1,1-15-13,-1-1 0,1 1 0,0 0 0,0-1 1,-1 1-1,1-1 0,0 1 0,0-1 0,0 1 0,1-1 0,-1 0 0,0 0 0,0 1 0,1-1 0,-1 0 1,1 0-1,-1 0 0,1-1 0,-1 1 0,1 0 0,-1 0 0,1-1 0,0 1 0,0-1 0,-1 0 0,1 1 0,0-1 1,0 0-1,-1 0 0,1 0 0,3 0 0,5 0-330,-1-1 0,1 1 0,-1-1 0,0-1-1,1 0 1,-1 0 0,0-1 0,0 0 0,16-8 0,-16 6-1048,0 0 0,-1-1 0,1 0 0,-1-1 0,9-9 1,8-11-7616</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7.272"/>
    </inkml:context>
    <inkml:brush xml:id="br0">
      <inkml:brushProperty name="width" value="0.025" units="cm"/>
      <inkml:brushProperty name="height" value="0.025" units="cm"/>
    </inkml:brush>
  </inkml:definitions>
  <inkml:trace contextRef="#ctx0" brushRef="#br0">27 0 21044,'0'0'5701,"-27"59"-4516,27-29-352,0 1-384,0 1-321,0-5-64,3 0-32,0-5 0,-3-4-160,0-2-801,0-5-1281,0-6-1153</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7.745"/>
    </inkml:context>
    <inkml:brush xml:id="br0">
      <inkml:brushProperty name="width" value="0.025" units="cm"/>
      <inkml:brushProperty name="height" value="0.025" units="cm"/>
    </inkml:brush>
  </inkml:definitions>
  <inkml:trace contextRef="#ctx0" brushRef="#br0">198 0 19154,'-4'10'1927,"-4"9"-856,2 0-1,0 0 0,1 1 0,1-1 0,-4 38 1,6 111 1634,3-122-2531,-1 0 0,-2 0 0,-15 80 0,6-100-1047,11-26 817,-1 0 0,1 1 0,0-1 0,-1 0 0,1 0 0,0 0 0,-1 0 1,1 0-1,-1 0 0,1 0 0,0 0 0,-1 0 0,1 0 0,0 0 0,-1 0 0,1-1 0,0 1 0,-1 0 1,1 0-1,0 0 0,-1 0 0,1-1 0,0 1 0,-1 0 0,1 0 0,0 0 0,-1-1 0,1 1 0,0 0 1,0-1-1,0 1 0,-1 0 0,1-1 0,0 1 0,0 0 0,0-1 0,-1 1 0,-18-50-3513,16 38 3644,-48-116-3045,11 46 4622,47 81 3932,35 13-3577,-26-6-1818,0 0 1,1-2-1,0 0 0,-1-1 0,2 0 1,-1-2-1,0 0 0,0-1 0,0 0 1,28-6-1,-43 6-257,-1 0 0,0 0 0,0 0 0,0-1 0,1 1 1,-1-1-1,0 1 0,0-1 0,0 1 0,0-1 0,0 1 0,0-1 0,0 0 0,0 0 0,0 0 0,0 1 0,0-1 1,-1 0-1,1 0 0,0 0 0,-1 0 0,1 0 0,0 0 0,-1-1 0,1 1 0,-1 0 0,0 0 0,1 0 0,-1 0 1,0-1-1,0 1 0,0 0 0,0 0 0,0-1 0,0 1 0,0 0 0,0 0 0,0 0 0,0-1 0,-1 1 0,1 0 1,-1 0-1,1 0 0,-2-2 0,-1-3-874,0 0-1,-1 1 1,1 0 0,-1-1 0,-1 1-1,-8-8 1,-17-13-7055</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8.086"/>
    </inkml:context>
    <inkml:brush xml:id="br0">
      <inkml:brushProperty name="width" value="0.025" units="cm"/>
      <inkml:brushProperty name="height" value="0.025" units="cm"/>
    </inkml:brush>
  </inkml:definitions>
  <inkml:trace contextRef="#ctx0" brushRef="#br0">0 26 20628,'0'0'9032,"55"-26"-9769,-24 26-2562,-4 0-2338,0 3-4004</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8.414"/>
    </inkml:context>
    <inkml:brush xml:id="br0">
      <inkml:brushProperty name="width" value="0.025" units="cm"/>
      <inkml:brushProperty name="height" value="0.025" units="cm"/>
    </inkml:brush>
  </inkml:definitions>
  <inkml:trace contextRef="#ctx0" brushRef="#br0">274 0 11179,'0'0'7991,"-11"6"-4820,-36 15-1393,-51 23 1673,88-39-3225,1 0-1,-1 1 0,1 0 0,1 0 0,-1 1 0,1 0 1,-8 10-1,14-16-227,1 1 0,0-1 0,0 0 0,0 1 0,0 0 0,0-1 0,0 1 0,0-1 1,1 1-1,-1 0 0,1 0 0,-1-1 0,1 1 0,-1 0 0,1 0 0,0 0 0,0 2 0,0-3-2,1 0 0,-1 0 0,1 0 0,-1 0-1,1 0 1,-1 0 0,1 0 0,0 0 0,0-1 0,-1 1-1,1 0 1,0 0 0,0 0 0,0-1 0,0 1 0,0 0-1,0-1 1,0 1 0,0-1 0,2 1 0,7 2-44,1 0 1,0-1-1,0-1 1,21 1-1,1 1-57,-19-1-10,1 2 0,-1 0 0,0 0 0,0 1-1,18 10 1,-28-13 132,-1-1 0,0 2 0,0-1 0,0 0-1,0 1 1,0-1 0,0 1 0,-1 0 0,1 0 0,-1 0-1,4 6 1,-6-7 70,1 0-1,0 0 0,-1 1 0,1-1 1,-1 0-1,1 0 0,-1 1 1,0-1-1,0 0 0,0 1 0,-1-1 1,1 0-1,0 1 0,-1-1 1,1 0-1,-1 0 0,0 0 1,0 1-1,0-1 0,0 0 0,-2 2 1,-1 2 5,0-1-1,-1 1 1,0-1 0,0 0 0,0-1 0,-1 1 0,1-1-1,-1 0 1,0 0 0,0-1 0,-1 0 0,1 0 0,-1 0-1,1-1 1,-11 2 0,0 0 72,0 0-1,-1-2 1,1 0-1,-1-1 1,-17-1-1,32 0-408,-1 0 1,1-1-1,0 1 0,0-1 1,0 0-1,0 0 0,0 0 1,0 0-1,0 0 0,0-1 1,0 1-1,-3-4 0,4 4-177,0-1-1,0 0 1,1 0-1,-1 0 1,0 0-1,1-1 1,-1 1-1,1 0 1,0-1 0,0 1-1,0-1 1,0 1-1,0-1 1,1 1-1,-1-1 1,1 0-1,-1 1 1,1-1-1,0 0 1,0 1-1,0-1 1,2-5-1,3-14-7531</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9.084"/>
    </inkml:context>
    <inkml:brush xml:id="br0">
      <inkml:brushProperty name="width" value="0.025" units="cm"/>
      <inkml:brushProperty name="height" value="0.025" units="cm"/>
    </inkml:brush>
  </inkml:definitions>
  <inkml:trace contextRef="#ctx0" brushRef="#br0">20 172 6182,'0'0'13314,"-4"9"-10287,-11 26-347,15-34-2608,-1-1 0,1 1 0,0 0 0,0 0 0,0-1-1,0 1 1,1 0 0,-1 0 0,0-1 0,0 1 0,0 0 0,0 0 0,1-1 0,-1 1 0,0 0 0,1-1 0,-1 1 0,1 0 0,-1-1 0,1 1 0,-1-1 0,1 1 0,-1 0 0,1-1 0,-1 1 0,1-1 0,0 0 0,-1 1 0,1-1 0,0 0 0,-1 1 0,1-1 0,0 0 0,0 0 0,-1 1 0,1-1 0,0 0 0,0 0 0,-1 0 0,1 0 0,0 0 0,0 0 0,-1 0 0,1 0 0,0 0 0,0-1 0,1 1 0,37-5 562,-32 2-589,0-1 0,0 0 0,0 0-1,0 0 1,0-1 0,-1 0 0,0 0 0,0 0 0,-1-1 0,1 0 0,-1 0 0,0-1 0,-1 0 0,0 1 0,0-1 0,0-1 0,-1 1 0,0 0 0,0-1 0,-1 0 0,0 1 0,0-1-1,-1 0 1,0 0 0,0 0 0,-1 0 0,0 0 0,-1 0 0,1 0 0,-3-9 0,2 16-44,1 0 1,0 0-1,-1 0 0,1 0 0,0 0 1,-1 0-1,1 0 0,-1 0 0,1 0 1,-1 0-1,0 0 0,1 1 1,-1-1-1,0 0 0,0 0 0,0 1 1,1-1-1,-1 0 0,0 1 1,0-1-1,0 1 0,0 0 0,0-1 1,0 1-1,0 0 0,0-1 0,0 1 1,0 0-1,0 0 0,0 0 1,0 0-1,0 0 0,-1 0 0,1 0 1,0 0-1,0 0 0,0 1 0,0-1 1,0 0-1,0 1 0,0-1 1,-1 1-1,-1 1 11,-1 0 0,1 0 0,0 0 0,0 0 0,0 1 0,0-1 0,0 1 0,0-1 0,1 1 0,-4 5 0,-3 7 117,0 0 1,2 0-1,0 1 0,0 0 1,2 0-1,0 0 0,1 1 1,0 0-1,1 0 0,1 0 1,1 0-1,2 32 0,-1-46-123,0-1-1,0 0 1,1 0-1,-1 0 1,1 1-1,0-1 0,-1 0 1,1 0-1,0 0 1,0 0-1,0 0 0,0 0 1,1-1-1,-1 1 1,1 0-1,-1-1 0,1 1 1,-1 0-1,1-1 1,0 0-1,0 1 1,0-1-1,-1 0 0,1 0 1,0 0-1,1 0 1,-1-1-1,0 1 0,0 0 1,0-1-1,0 0 1,0 1-1,1-1 0,-1 0 1,0 0-1,0 0 1,1 0-1,-1-1 1,3 0-1,2 0-20,0-1-1,0 1 1,-1-1-1,1-1 1,-1 1 0,0-1-1,0-1 1,0 1 0,0-1-1,0 0 1,9-8-1,-2-4 2,-1 0-1,0-1 0,-1-1 0,17-35 0,-32 63 38,1 0 0,0 0 1,0 0-1,1 0 0,0 0 1,1 0-1,1 0 0,-1 1 0,2-1 1,1 18-1,-1-26-23,0-1 0,0 0 0,-1 0 0,1 1 0,0-1 0,0 0 0,0 0 0,0 0 0,1 0 0,-1 0 0,0-1 0,0 1 0,1 0 0,-1 0 0,0-1 0,1 1 0,-1-1 0,0 1 0,1-1 0,-1 0 0,1 0 0,-1 1 0,1-1 0,-1 0 0,1 0 0,-1 0 0,0 0 0,1-1 0,-1 1 0,1 0 0,-1-1 0,1 1 0,-1-1 0,0 1 0,1-1 0,1-1 0,4 0 0,1-2 0,-1 1 0,1-1 0,-1 0 0,8-6 0,10-13 0,-19 17 0,-1 0 0,1 1 0,-1-1 0,2 1 0,-1 1 0,0-1 0,1 1 0,0 0 0,0 1 0,13-5 0,-19 8 0,0 0 0,0 0 0,0 1 0,-1-1 0,1 0 0,0 0 0,0 1 0,0-1 0,-1 1 0,1-1 0,0 1 0,-1-1 0,1 1 0,-1-1 0,1 1 0,0 0 0,-1-1 0,1 1 0,-1 0 0,0-1 0,1 1 0,-1 0 0,1 0 0,-1 0 0,0-1 0,0 1 0,0 0 0,1 0 0,-1 1 0,7 35 0,-2-13 0,-4-22 0,0-1 0,0 1 0,1-1 0,-1 1 0,1-1 0,-1 0 0,1 0 0,-1 1 0,1-1 0,-1 0 0,1 0 0,0-1 0,0 1 0,0 0 0,-1-1 0,1 1 0,0-1 0,0 1 0,0-1 0,0 0 0,0 0 0,3 0 0,54-1 0,-36 0 0,-16 8-1813,-8 5-5166,-5-12-885</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9.443"/>
    </inkml:context>
    <inkml:brush xml:id="br0">
      <inkml:brushProperty name="width" value="0.025" units="cm"/>
      <inkml:brushProperty name="height" value="0.025" units="cm"/>
    </inkml:brush>
  </inkml:definitions>
  <inkml:trace contextRef="#ctx0" brushRef="#br0">3 58 16656,'0'0'10538,"-2"-52"-13517,9 47-4965</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09.926"/>
    </inkml:context>
    <inkml:brush xml:id="br0">
      <inkml:brushProperty name="width" value="0.025" units="cm"/>
      <inkml:brushProperty name="height" value="0.025" units="cm"/>
    </inkml:brush>
  </inkml:definitions>
  <inkml:trace contextRef="#ctx0" brushRef="#br0">1 71 12075,'0'-9'3268,"0"-1"-3718,-1-24 6131,1 16 89,2 39-3703,24 200 791,-8-82-2059,-13-84-546,-3-26-142,1 1 1,2-1-1,11 43 1,-16-70-112,1-1 0,-1 1 0,1 0 0,0 0 0,-1 0 0,1 0 0,0 0 0,0 0 0,0-1 0,1 1 0,-1 0 0,0-1 0,1 1 0,-1-1 0,0 0 0,1 1 0,0-1 0,-1 0 0,1 0 0,0 0 0,0 0 0,-1 0 0,1 0 0,0-1 0,0 1 0,0-1 0,0 1 0,0-1 0,0 0 0,0 1 0,0-1 0,0 0 0,0 0 0,0-1 0,0 1 0,0 0 0,3-2 0,2 0 0,0-1 0,0 0 0,-1-1 0,0 1 0,1-1 0,-1-1 0,-1 1 0,1-1 0,5-6 0,20-23 0,-2-2 0,-2 0 0,-1-2 0,-2-1 0,-2-1 0,-1-1 0,-3-1 0,-1 0 0,-2-2 0,12-55 0,-19 43 0,-8 56-59,0-1-1,0 1 1,0 0 0,0 0 0,0-1-1,0 1 1,0 0 0,0-1-1,0 1 1,0 0 0,0-1-1,0 1 1,0 0 0,0-1 0,0 1-1,0 0 1,-1-1 0,1 1-1,0 0 1,0-1 0,0 1-1,0 0 1,-1 0 0,1-1 0,0 1-1,0 0 1,-1 0 0,1-1-1,0 1 1,0 0 0,-1 0-1,1 0 1,0-1 0,-1 1 0,1 0-1,0 0 1,0 0 0,-1 0-1,1 0 1,0 0 0,-1 0 0,1 0-1,0 0 1,-1 0 0,1 0-1,0 0 1,-1 0 0,1 0-1,0 0 1,-1 0 0,1 0 0,0 0-1,-1 0 1,-12 8-6569,-6 7-1383</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10.269"/>
    </inkml:context>
    <inkml:brush xml:id="br0">
      <inkml:brushProperty name="width" value="0.025" units="cm"/>
      <inkml:brushProperty name="height" value="0.025" units="cm"/>
    </inkml:brush>
  </inkml:definitions>
  <inkml:trace contextRef="#ctx0" brushRef="#br0">0 1 17040,'0'0'5926,"3"63"-2595,11-44-1057,2-1-993,2 0-608,3-3-513,0-4-128,1-3-256,2-3-929,1-5-1217,1 0-962,-3-5-607,0-10-1282,0-2-2338</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10.955"/>
    </inkml:context>
    <inkml:brush xml:id="br0">
      <inkml:brushProperty name="width" value="0.025" units="cm"/>
      <inkml:brushProperty name="height" value="0.025" units="cm"/>
    </inkml:brush>
  </inkml:definitions>
  <inkml:trace contextRef="#ctx0" brushRef="#br0">162 18 9673,'0'0'10682,"-9"0"-7505,3 0-2932,1 0 0,-1 1 0,0 0 0,1 0 0,-1 0 0,0 0 0,1 1 0,0 0 0,-1 0 0,1 1 0,0-1 0,0 1 0,0 0 0,1 1 0,-1-1 1,1 1-1,0 0 0,-1 0 0,2 0 0,-6 7 0,3-2-95,0 1 0,1 0-1,1 0 1,-1 1 0,1 0 0,1-1 0,0 1 0,1 0 0,0 0 0,1 1 0,0-1-1,1 21 1,0-30-144,0 0-1,0-1 0,0 1 0,0 0 1,1 0-1,-1-1 0,1 1 0,-1 0 1,1 0-1,-1-1 0,1 1 0,0-1 1,0 1-1,0-1 0,0 1 0,0-1 1,0 1-1,1-1 0,-1 0 0,0 0 1,1 0-1,-1 0 0,1 0 0,-1 0 1,1 0-1,-1 0 0,1 0 0,-1-1 1,1 1-1,0-1 0,0 1 0,-1-1 1,1 0-1,0 1 0,0-1 1,3 0-1,-1 0 11,-1-1 0,1 1-1,0-1 1,-1 0 0,1 1 0,-1-2 0,1 1 0,-1 0 0,0-1 0,1 1 0,-1-1-1,0 0 1,0 0 0,0 0 0,0-1 0,0 1 0,3-5 0,3-6 102,0-1 1,-1 0 0,0-1-1,-1 0 1,-1 0-1,0 0 1,-1-1-1,-1 0 1,0 0 0,-2 0-1,1 0 1,-2-1-1,-1-31 1,0 48-119,0 0 0,0 0 0,0 1 0,0-1 0,0 0 0,0 0 0,0 0 0,0 0 0,0 0 0,0 0 0,0 0 0,0 0 0,0 0 0,0 0 0,-1 0 0,1 0 0,0 0 0,0 0 0,0 0 0,0 0 0,0 0 0,0 0 0,0 0 0,0 0 0,0 0 0,0 0 0,0 0 0,0 0 0,-1 0 0,2 1 0,-1 0 0,0-1 0,0 1 0,1-1 0,-1 1 0,0 0 0,1-1 0,-1 1 0,1-1 0,-1 1 0,1-1 0,-1 1 0,1-1 0,-1 1 0,1-1 0,-1 1 0,1-1 0,0 0 0,-1 1 0,1-1 0,-1 0 0,2 1 0,6 1-7,1 0 1,-1-1-1,0 1 1,0-2-1,1 1 1,-1-1-1,1-1 1,9 0-1,-9 0-8,1 0-1,0 1 0,0 0 0,-1 1 1,15 2-1,-21-2 13,0 0 0,0 0 1,0 0-1,-1 0 0,1 1 0,0-1 0,-1 1 0,1 0 0,-1 0 0,0 0 1,0 0-1,0 0 0,0 0 0,0 0 0,0 1 0,0-1 0,-1 1 0,1 0 1,-1-1-1,0 1 0,1 0 0,-1 3 0,3 8 30,-1 1-1,-1-1 1,-1 1 0,0 0-1,0-1 1,-3 16 0,2 4 5,35-64-32,-7 0 0,2 1 0,1 2 0,2 1 0,55-33 0,-87 58 0,-1 0 0,1 1 0,0-1 0,0 1 0,0-1 0,0 1 0,0-1 0,0 1 0,0 0 0,0-1 0,0 1 0,0 0 0,0 0 0,0 0 0,0 0 0,0 0 0,0 0 0,0 0 0,0 0 0,0 0 0,0 0 0,0 1 0,0-1 0,0 0 0,0 1 0,0-1 0,1 1 0,-1 1 0,0-1 0,0 0 0,-1 0 0,1 1 0,-1-1 0,1 1 0,-1-1 0,0 0 0,1 1 0,-1-1 0,0 1 0,0-1 0,0 1 0,0-1 0,0 1 0,-1 1 0,-1 8 0,0-1 0,-1 1 0,-7 18 0,-25 50 0,35-79 0,0 1 0,0-1 0,0 0 0,0 0 0,0 0 0,0 0 0,0 1 0,0-1 0,0 0 0,0 0 0,0 0 0,0 0 0,0 1 0,0-1 0,0 0 0,0 0 0,0 0 0,1 0 0,-1 0 0,0 1 0,0-1 0,0 0 0,0 0 0,0 0 0,1 0 0,-1 0 0,0 0 0,0 0 0,0 0 0,0 0 0,1 0 0,-1 0 0,0 1 0,0-1 0,0 0 0,0 0 0,1 0 0,-1 0 0,0 0 0,0 0 0,0 0 0,0-1 0,1 1 0,-1 0 0,0 0 0,0 0 0,0 0 0,0 0 0,1 0 0,-1 0 0,0 0 0,0 0 0,0 0 0,0 0 0,0-1 0,1 1 0,8-4 0,13-11 0,-2-1 0,0 0 0,19-21 0,-23 20 0,1 1 0,1 1 0,0 1 0,28-17 0,-46 31 0,0 0 0,1 0 0,-1-1 0,0 1 0,1 0 0,-1 0 0,0-1 0,1 1 0,-1 0 0,0 0 0,1 0 0,-1 0 0,0 0 0,1 0 0,-1 0 0,0 0 0,1 0 0,-1 0 0,1 0 0,-1 0 0,0 0 0,1 0 0,-1 0 0,0 0 0,1 0 0,-1 0 0,0 0 0,1 0 0,-1 1 0,0-1 0,1 0 0,-1 0 0,0 0 0,1 1 0,-1-1 0,0 0 0,1 0 0,-1 1 0,0-1 0,0 0 0,0 1 0,1-1 0,-1 0 0,0 1 0,0 23 0,-14 26 0,11-41 0,0-3 0,1 0 0,0 0 0,0 0 0,0 0 0,-1 13 0,4-18-74,-1-1-1,0 1 1,0-1 0,0 0 0,1 1-1,-1-1 1,0 0 0,0 1-1,1-1 1,-1 0 0,0 1 0,1-1-1,-1 0 1,0 0 0,1 1-1,-1-1 1,1 0 0,-1 0 0,0 0-1,1 1 1,-1-1 0,1 0-1,-1 0 1,0 0 0,1 0 0,-1 0-1,1 0 1,-1 0 0,1 0 0,-1 0-1,0 0 1,1 0 0,-1 0-1,1 0 1,-1 0 0,1-1 0,-1 1-1,0 0 1,1 0 0,-1 0-1,0-1 1,1 1 0,-1 0 0,1 0-1,-1-1 1,0 1 0,18-10-6076,-3-4 224,0-3-1313</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11.299"/>
    </inkml:context>
    <inkml:brush xml:id="br0">
      <inkml:brushProperty name="width" value="0.025" units="cm"/>
      <inkml:brushProperty name="height" value="0.025" units="cm"/>
    </inkml:brush>
  </inkml:definitions>
  <inkml:trace contextRef="#ctx0" brushRef="#br0">1 0 4965,'0'0'256</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11.675"/>
    </inkml:context>
    <inkml:brush xml:id="br0">
      <inkml:brushProperty name="width" value="0.025" units="cm"/>
      <inkml:brushProperty name="height" value="0.025" units="cm"/>
    </inkml:brush>
  </inkml:definitions>
  <inkml:trace contextRef="#ctx0" brushRef="#br0">1 79 7143,'0'0'8888,"4"-10"-4964,5-15-1858,-1 4 686,1-1 2487,-5 84-2484,-37 65-2755,33-127 0,0 0 0,0 0 0,0 0 0,0 1 0,0-1 0,0 0 0,0 0 0,0 0 0,0 0 0,0 1 0,0-1 0,0 0 0,0 0 0,0 0 0,0 0 0,0 1 0,0-1 0,0 0 0,1 0 0,-1 0 0,0 0 0,0 0 0,0 1 0,0-1 0,0 0 0,0 0 0,1 0 0,-1 0 0,0 0 0,0 0 0,0 0 0,0 0 0,1 1 0,-1-1 0,0 0 0,0 0 0,0 0 0,0 0 0,1 0 0,-1 0 0,0 0 0,0 0 0,0 0 0,0 0 0,1 0 0,-1 0 0,0 0 0,14-5 0,11-9 0,37-38 0,-47 37 0,1 1 0,0 0 0,1 2 0,0 0 0,30-15 0,-46 27 0,-1 0 0,1-1 0,-1 1 0,1 0 0,-1 0 0,1-1 0,-1 1 0,1 0 0,-1 0 0,1 0 0,-1 0 0,1 0 0,0 0 0,-1 0 0,1 0 0,-1 0 0,1 0 0,-1 0 0,1 0 0,-1 0 0,1 0 0,0 0 0,-1 1 0,1-1 0,-1 0 0,1 0 0,-1 1 0,1-1 0,-1 0 0,0 1 0,1-1 0,-1 0 0,1 1 0,-1-1 0,1 1 0,0 23 0,-15 26 0,2-26 0,8-18 0,1 0 0,0 0 0,0 0 0,1 0 0,-1 1 0,1-1 0,1 1 0,-2 7 0,5-14 0,0 0 0,0 0 0,0 0 0,0 0 0,0 0 0,0-1 0,0 1 0,0-1 0,0 0 0,0 1 0,3-3 0,20-12 0,0-1 0,26-21 0,-32 21 0,1 2 0,1 0 0,42-21 0,-63 35 0,1 0 0,-1 0 0,0-1 0,1 1 0,-1 0 0,0 0 0,1 0 0,-1 0 0,1-1 0,-1 1 0,1 0 0,-1 0 0,0 0 0,1 0 0,-1 0 0,1 0 0,-1 0 0,1 0 0,-1 0 0,0 0 0,1 0 0,-1 1 0,1-1 0,-1 0 0,0 0 0,1 0 0,-1 0 0,1 1 0,-1-1 0,0 0 0,1 0 0,-1 1 0,0-1 0,1 0 0,-1 1 0,0-1 0,0 0 0,1 1 0,-1 21 0,-16 25 0,15-45 0,-7 17 0,4-12 0,1 0 0,0 0 0,1 0 0,0 0 0,0 1 0,0-1 0,0 10 0,3-17 0,0 1 0,0-1 0,1 1 0,-1-1 0,0 0 0,1 1 0,-1-1 0,1 0 0,-1 0 0,0 0 0,1 0 0,-1 0 0,1 0 0,-1-1 0,0 1 0,3-1 0,38-21-3657,-31 14 732,-1-1-1,0 0 1,12-16-1,1-3-8076</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2:12.206"/>
    </inkml:context>
    <inkml:brush xml:id="br0">
      <inkml:brushProperty name="width" value="0.025" units="cm"/>
      <inkml:brushProperty name="height" value="0.025" units="cm"/>
    </inkml:brush>
  </inkml:definitions>
  <inkml:trace contextRef="#ctx0" brushRef="#br0">12 82 19282,'0'0'5627,"-2"9"-2707,-7 30-966,9-38-1906,0 0 0,0 1 0,0-1 0,0 0 1,0 0-1,0 0 0,0 0 0,1 0 0,-1 0 0,0 0 0,1 0 1,-1 0-1,1 0 0,-1 0 0,1 0 0,-1 0 0,1 0 0,0 0 1,-1 0-1,1 0 0,0-1 0,0 1 0,-1 0 0,1-1 1,0 1-1,0 0 0,0-1 0,0 1 0,0-1 0,0 1 0,0-1 1,0 0-1,0 1 0,2-1 0,37 3 1187,-33-3-1171,4-1-64,-1 0 0,1 0 0,0-1 0,-1 0 0,1-1 0,-1-1 0,0 1 0,0-1 0,18-11 0,-22 11 0,0 0 0,1 0 0,-2 0 0,1-1 0,0 0 0,-1 0 0,0-1 0,0 1 0,-1-1 0,1 0 0,-1 0 0,-1-1 0,1 1 0,-1-1 0,3-9 0,-5 16 0,-1-1 0,0 0 0,1 1 0,-1-1 0,0 0 0,1 0 0,-1 1 0,0-1 0,0 0 0,0 0 0,1 0 0,-1 1 0,0-1 0,0 0 0,0 0 0,0 0 0,-1 0 0,1 1 0,0-1 0,0 0 0,0 0 0,-1 1 0,1-1 0,0 0 0,-1 0 0,1 1 0,-1-1 0,1 0 0,0 1 0,-1-1 0,0 0 0,1 1 0,-1-1 0,1 1 0,-1-1 0,0 1 0,1-1 0,-1 1 0,0 0 0,0-1 0,1 1 0,-1 0 0,0-1 0,0 1 0,0 0 0,1 0 0,-1 0 0,0 0 0,-1 0 0,-1 0 0,-1 0 0,1 1 0,-1 0 0,1 0 0,-1 0 0,1 0 0,0 0 0,0 1 0,0 0 0,-6 3 0,-12 10 0,1 2 0,1 0 0,0 1 0,2 0 0,0 2 0,1 0 0,1 1 0,1 0 0,-14 28 0,28-48 0,-1 0 0,0 1 0,1-1 0,-1 0 0,1 1 0,-1-1 0,1 0 0,0 1 0,0-1 0,-1 1 0,1-1 0,0 0 0,0 1 0,0-1 0,1 1 0,-1-1 0,0 0 0,0 1 0,1-1 0,-1 0 0,1 1 0,-1-1 0,2 2 0,-1-2 0,0 0 0,0-1 0,1 1 0,-1 0 0,0-1 0,0 1 0,1 0 0,-1-1 0,0 0 0,1 1 0,-1-1 0,1 0 0,-1 0 0,0 0 0,1 0 0,-1 0 0,1 0 0,1 0 0,6-1 0,-1-1 0,1 0 0,-1-1 0,0 1 0,0-1 0,11-7 0,21-15 0,54-45 0,-63 45 0,1 1 0,61-34 0,-93 57 0,1 1 0,0-1 0,0 1 0,0-1 0,-1 1 0,1-1 0,0 1 0,0-1 0,0 1 0,0 0 0,0-1 0,0 1 0,0 0 0,0 0 0,0 0 0,0 0 0,0 0 0,0 0 0,0 0 0,0 0 0,0 0 0,0 1 0,0-1 0,0 0 0,0 0 0,0 1 0,0-1 0,0 1 0,-1-1 0,2 2 0,-1-1 0,0 1 0,-1 0 0,1-1 0,-1 1 0,0 0 0,1 0 0,-1-1 0,0 1 0,0 0 0,0 0 0,0-1 0,0 1 0,-1 0 0,1 0 0,-1 2 0,-24 65 0,25-68 0,-6 10 0,1 1 0,1 0 0,0 0 0,0 0 0,1 0 0,1 1 0,-1 15 0,3-28 0,0 1 0,1 0 0,-1 0 0,0 0 0,1 0 0,-1 0 0,0 0 0,1-1 0,-1 1 0,1 0 0,0 0 0,-1-1 0,1 1 0,0 0 0,-1-1 0,1 1 0,0-1 0,0 1 0,-1-1 0,1 1 0,0-1 0,0 1 0,0-1 0,0 0 0,0 0 0,0 1 0,0-1 0,-1 0 0,1 0 0,0 0 0,0 0 0,0 0 0,0 0 0,0 0 0,0 0 0,1-1 0,40-6 0,-13-4 0,-1-1 0,0-1 0,34-23 0,-39 21 0,1 2 0,0 0 0,1 2 0,46-15 0,-71 26 0,0 0 0,0 0 0,1 0 0,-1-1 0,0 1 0,1 0 0,-1 0 0,0 0 0,1 0 0,-1 0 0,0 0 0,1 0 0,-1 0 0,0 0 0,1 0 0,-1 0 0,0 0 0,1 0 0,-1 0 0,0 0 0,0 1 0,1-1 0,-1 0 0,0 0 0,1 0 0,-1 0 0,0 1 0,0-1 0,1 0 0,-1 0 0,0 0 0,0 1 0,1-1 0,-1 0 0,0 1 0,0-1 0,0 0 0,1 1 0,-4 14 0,-14 15 0,12-23 2,-18 24-1583,-33 60 0,51-77-5765</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0.837"/>
    </inkml:context>
    <inkml:brush xml:id="br0">
      <inkml:brushProperty name="width" value="0.025" units="cm"/>
      <inkml:brushProperty name="height" value="0.025" units="cm"/>
    </inkml:brush>
  </inkml:definitions>
  <inkml:trace contextRef="#ctx0" brushRef="#br0">84 3 23190,'0'0'448,"-59"0"321,53-2-256,4 7-2051,-5 5-2177,-3-2-4101</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4:41.356"/>
    </inkml:context>
    <inkml:brush xml:id="br0">
      <inkml:brushProperty name="width" value="0.025" units="cm"/>
      <inkml:brushProperty name="height" value="0.025" units="cm"/>
    </inkml:brush>
  </inkml:definitions>
  <inkml:trace contextRef="#ctx0" brushRef="#br0">1 55 9385,'0'0'4185,"9"0"-1606,195-8 8000,76 0-8832,-236 9-1956,-26 1-1328,0-2-1,0 0 1,31-5 0,-48 5 1259,0 0 0,0 0 0,0-1 0,0 1 0,0 0 0,0-1 0,0 1 0,0-1 0,0 1 0,-1-1 0,1 0 0,0 1 0,0-1 0,-1 0 0,1 0 1,0 1-1,-1-1 0,1 0 0,-1 0 0,1 0 0,-1 0 0,1 1 0,-1-1 0,0 0 0,1 0 0,-1 0 0,0 0 0,0-1 0,1-15-6859</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4:41.699"/>
    </inkml:context>
    <inkml:brush xml:id="br0">
      <inkml:brushProperty name="width" value="0.025" units="cm"/>
      <inkml:brushProperty name="height" value="0.025" units="cm"/>
    </inkml:brush>
  </inkml:definitions>
  <inkml:trace contextRef="#ctx0" brushRef="#br0">455 25 5541,'-11'-1'5766,"-29"-6"-3525,4 0 2019,-61-2-1,86 8-4050,-1 1 1,1 1-1,0 0 0,0 1 1,0 0-1,0 0 0,0 1 1,0 1-1,1 0 0,-13 6 1,0 3-78,-37 29 0,55-38-90,0-1 0,1 1 0,0 0 0,0 0-1,0 1 1,0-1 0,1 1 0,-1-1 0,1 1-1,1 0 1,-1 0 0,1 1 0,-1-1-1,-2 12 1,5-16-42,0 0 0,0 0 1,1 0-1,-1 0 0,0 1 0,0-1 0,1 0 0,-1 0 0,0 0 0,1 0 0,-1 0 0,1 0 0,-1 0 0,1 0 1,0 0-1,-1 0 0,1 0 0,0 0 0,0 0 0,0-1 0,0 1 0,0 0 0,0-1 0,0 1 0,0 0 1,0-1-1,0 1 0,2 0 0,39 9 8,-27-7 29,86 18 204,-25-6-281,88 29-1,-122-31-2569,-2-7-2953</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4:42.525"/>
    </inkml:context>
    <inkml:brush xml:id="br0">
      <inkml:brushProperty name="width" value="0.025" units="cm"/>
      <inkml:brushProperty name="height" value="0.025" units="cm"/>
    </inkml:brush>
  </inkml:definitions>
  <inkml:trace contextRef="#ctx0" brushRef="#br0">31 0 17200,'0'0'7938,"1"10"-6929,1 13-581,-1 0 0,-1 0 0,-1 0 0,-1 0 0,-6 25 0,1-20 80,3-17-220,1 1 1,0 0-1,1-1 0,0 1 0,0 0 0,2 0 1,-1 0-1,2 0 0,1 14 0,-1-25-266,0 0 0,0 0 0,0 0 0,0 0 0,1-1 0,-1 1 0,0 0 0,0 0 1,1-1-1,-1 1 0,1-1 0,-1 1 0,0-1 0,1 0 0,-1 1 0,1-1 0,-1 0 0,1 0 0,-1 0 0,1 0 0,-1 0 0,2-1 0,37-2 133,-26 0-295,1 0 0,-1-1 0,0-1 1,26-13-1,-32 15-113,-1-1 0,0 0 0,-1 0 0,1-1 0,-1 0 1,1 0-1,-1-1 0,-1 1 0,1-1 0,7-12 0,-11 14-1268,0 0-1,-1-1 1,1 1 0,-1 0-1,0-1 1,0 1-1,-1 0 1,1-8-1,-1-13-12213</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4:42.869"/>
    </inkml:context>
    <inkml:brush xml:id="br0">
      <inkml:brushProperty name="width" value="0.025" units="cm"/>
      <inkml:brushProperty name="height" value="0.025" units="cm"/>
    </inkml:brush>
  </inkml:definitions>
  <inkml:trace contextRef="#ctx0" brushRef="#br0">8 1 15695,'0'0'5381,"-8"52"-2242,8-28-1089,0 6-353,0 2-287,0 0-706,1 0-383,9-1-225,3-3-96,5-3-897,-1-5-1217,4-3-1185,-3-8-1506,0-6-223,-3-3-2243</inkml:trace>
  <inkml:trace contextRef="#ctx0" brushRef="#br0" timeOffset="1">237 203 15919,'0'0'8392,"-22"77"-8008,14-46-223,2 3-97,6-5-32,0-2-257,0-5-1248,11-8-705,3-5-1570,-1-9-2401</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4:43.243"/>
    </inkml:context>
    <inkml:brush xml:id="br0">
      <inkml:brushProperty name="width" value="0.025" units="cm"/>
      <inkml:brushProperty name="height" value="0.025" units="cm"/>
    </inkml:brush>
  </inkml:definitions>
  <inkml:trace contextRef="#ctx0" brushRef="#br0">49 0 13741,'0'0'10533,"-7"8"-9033,3-2-1256,1-4-84,0 1 1,0 0-1,1 1 0,-1-1 0,1 0 0,-1 1 1,1 0-1,1-1 0,-1 1 0,0 0 1,1 0-1,0 0 0,0 0 0,0 0 0,0 0 1,0 8-1,2-11-141,-1 0-1,1 0 1,-1 0-1,1 0 1,0 0 0,0-1-1,-1 1 1,1 0 0,0 0-1,0-1 1,0 1 0,0-1-1,0 1 1,0-1 0,0 1-1,0-1 1,0 1 0,0-1-1,0 0 1,0 0 0,3 1-1,31 3 239,-25-3-150,7 2-77,0 0 0,-1 0 0,0 2 0,0 0 0,21 10 0,-33-14-33,-1 1 0,1-1 0,-1 1 0,1 0 0,-1 0-1,0 1 1,0-1 0,0 0 0,0 1 0,-1 0 0,1 0-1,-1 0 1,1 0 0,-1 0 0,0 0 0,0 1 0,0-1-1,-1 1 1,1-1 0,-1 1 0,0-1 0,0 1 0,0 0-1,-1 0 1,1 0 0,-1-1 0,0 1 0,0 0-1,-1 6 1,0-5 67,-1 0 0,0-1 0,0 1 0,-1-1 0,0 1 0,1-1 0,-1 0 0,0 0 0,-1 0 0,1-1 0,-1 1 0,0-1 0,0 0 0,0 0 0,-8 5 0,-1-1 326,0 0 0,0 0 0,0-2 0,-18 6 0,26-9-415,0-1 0,0 0 0,0 0 0,0 0 0,0-1 0,0 1 0,0-1 0,0 0-1,-9-2 1,12 1-295,0 1 0,-1-1 0,1 0 0,0 0 0,0-1 0,-1 1 0,1 0 0,0-1 0,0 1 0,1-1 0,-1 0-1,0 1 1,0-1 0,1 0 0,-1 0 0,1 0 0,0 0 0,-1-1 0,1 1 0,0 0 0,0-3 0,-11-31-6802</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4:43.567"/>
    </inkml:context>
    <inkml:brush xml:id="br0">
      <inkml:brushProperty name="width" value="0.025" units="cm"/>
      <inkml:brushProperty name="height" value="0.025" units="cm"/>
    </inkml:brush>
  </inkml:definitions>
  <inkml:trace contextRef="#ctx0" brushRef="#br0">0 19 19282,'0'0'6695,"75"-7"-3300,-36 7-2082,7 0-865,3 0-351,1 0-642,-2-2-3683,-1-8-6758</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5.372"/>
    </inkml:context>
    <inkml:brush xml:id="br0">
      <inkml:brushProperty name="width" value="0.025" units="cm"/>
      <inkml:brushProperty name="height" value="0.025" units="cm"/>
    </inkml:brush>
  </inkml:definitions>
  <inkml:trace contextRef="#ctx0" brushRef="#br0">84 157 14670,'0'0'2103,"-10"-3"700,-4 1-1440,-15-4 348,4-7 2827,25 13-4449,-1 0 0,1-1 0,-1 1 0,1-1-1,-1 1 1,1-1 0,0 1 0,-1-1 0,1 1-1,0-1 1,0 1 0,-1-1 0,1 1 0,0-1-1,0 1 1,0-1 0,0 0 0,0 1 0,0-1-1,0 1 1,0-1 0,0 0 0,0 1 0,0-1-1,0 1 1,0-1 0,0 1 0,0-1 0,1 0-1,-1 1 1,0-1 0,0 1 0,1-1 0,-1 1 0,0-1-1,1 1 1,-1-1 0,0 1 0,1 0 0,-1-1-1,1 1 1,0-1 0,21-19 621,-21 20-557,7-6-28,-3 1-61,1 1 1,-1-1-1,1 1 0,1 0 1,-1 1-1,0-1 0,1 1 1,-1 1-1,1-1 0,0 1 1,14-2-1,-19 4-64,-1 1 0,1 0 0,-1 0 0,1 0 0,-1 0 0,0 0 0,1 0 0,-1 0 0,0 0 0,0 0 0,1 1 0,-1-1 0,0 1 0,0-1 0,-1 0 0,1 1 0,1 1 0,-1 0 0,0-1 0,1 0 0,-1 1 0,1-1 0,-1 0 0,1 0 0,0 0 0,0-1 0,0 1 0,0 0 0,0-1 0,0 1 0,5 2 0,1-2-145,0-1 0,0 0 0,0 0 0,0 0 0,0-1 0,0 0 0,0-1 0,0 0 0,0 0 0,0-1 0,0 0 0,-1 0 0,1-1 0,0 0 0,-1 0 0,0 0 0,0-1 0,12-9 0,44-27-12096,-32 19 171</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3.132"/>
    </inkml:context>
    <inkml:brush xml:id="br0">
      <inkml:brushProperty name="width" value="0.025" units="cm"/>
      <inkml:brushProperty name="height" value="0.025" units="cm"/>
    </inkml:brush>
  </inkml:definitions>
  <inkml:trace contextRef="#ctx0" brushRef="#br0">29 1 17681,'0'0'7110,"0"75"-5220,-8-39-833,-1 2-704,0-4-257,6-1-64,3-5-609,0-6-1697,5-10-1313,6-4-545,-1-8-1762</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3.646"/>
    </inkml:context>
    <inkml:brush xml:id="br0">
      <inkml:brushProperty name="width" value="0.025" units="cm"/>
      <inkml:brushProperty name="height" value="0.025" units="cm"/>
    </inkml:brush>
  </inkml:definitions>
  <inkml:trace contextRef="#ctx0" brushRef="#br0">22 128 12524,'0'0'9251,"-1"-10"-6795,1 5-2083,0 2-263,-1 1 0,1 0 1,0-1-1,-1 1 0,1-1 0,1 1 1,-1 0-1,0-1 0,1 1 1,-1 0-1,1-1 0,-1 1 1,1 0-1,0 0 0,0 0 0,0-1 1,0 1-1,1 0 0,-1 0 1,1 1-1,-1-1 0,1 0 1,-1 0-1,1 1 0,0-1 0,0 1 1,0-1-1,2 0 0,17-8 111,1 2 0,0 0 0,0 1 0,0 2-1,0 0 1,1 1 0,0 2 0,0 0 0,0 1-1,43 5 1,-64-4-221,0-1 0,0 2-1,0-1 1,0 0-1,0 0 1,1 1 0,-1-1-1,0 1 1,0-1-1,0 1 1,0 0 0,-1 0-1,1 0 1,0 0 0,0 0-1,0 1 1,-1-1-1,1 0 1,-1 1 0,1-1-1,-1 1 1,1 0 0,-1-1-1,0 1 1,0 0-1,0 0 1,0 0 0,0 0-1,0 0 1,-1 0-1,1 0 1,0 0 0,-1 0-1,0 0 1,0 0 0,1 0-1,-1 0 1,0 0-1,-1 0 1,1 1 0,-1 1-1,0 2 20,-1 0-1,0 1 1,-1-1-1,1-1 1,-1 1-1,-1 0 1,1-1-1,-1 1 1,0-1-1,0 0 1,0 0-1,-8 6 0,-19 13 410,-1-1-1,-40 21 0,147-34-1041,-68-9 600,0 1 0,-1 0 0,1 1-1,-1-1 1,0 1 0,0 1 0,0-1 0,0 1 0,-1 0 0,1 0 0,-1 1 0,0 0 0,0 0 0,-1 0 0,1 0 0,-1 1 0,-1-1-1,1 1 1,-1 0 0,0 0 0,0 1 0,0-1 0,-1 1 0,0-1 0,0 1 0,-1 0 0,0-1 0,0 1 0,-1 0 0,0 0-1,0 0 1,-1 11 0,0-14 58,-1 0 1,1-1-1,-1 1 0,1 0 0,-1-1 0,0 0 0,0 1 0,-1-1 0,1 0 0,-1 0 0,1 0 0,-1 0 1,0-1-1,0 1 0,0-1 0,0 0 0,-1 0 0,1 0 0,-1 0 0,1 0 0,-1-1 0,0 1 1,-4 0-1,-11 4 218,-1-1 1,1-1-1,-24 3 1,17-4-263,0-1 0,-49-2 0,70 0 0,0 0 0,0 0 0,0 0 0,0-1 0,0 0 0,1 0 0,-1-1 0,0 1 0,1-1 0,-1 0 0,1 0 0,0 0 0,-1-1 0,1 0 0,0 0 0,1 0 0,-1 0 0,0 0 0,1-1 0,0 1 0,0-1 0,0 0 0,-4-6 0,7 9-97,0 1 0,-1-1 0,1 1 0,0-1 0,0 1 0,-1-1 0,1 1 1,0-1-1,0 0 0,0 1 0,0-1 0,-1 1 0,1-1 0,0 1 0,0-1 0,0 0 0,0 1 0,1-1 0,-1 1 0,0-1 0,0 0 1,0 1-1,0-1 0,1 1 0,-1-1 0,0 1 0,0-1 0,1 1 0,-1-1 0,0 1 0,1-1 0,-1 1 0,1-1 0,-1 1 0,0 0 0,1-1 1,0 1-1,23-3-6851,-16 4 5130,14-1-4855</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3.989"/>
    </inkml:context>
    <inkml:brush xml:id="br0">
      <inkml:brushProperty name="width" value="0.025" units="cm"/>
      <inkml:brushProperty name="height" value="0.025" units="cm"/>
    </inkml:brush>
  </inkml:definitions>
  <inkml:trace contextRef="#ctx0" brushRef="#br0">3 0 17585,'0'0'12972,"31"58"-12043,-31-31-417,-8 2-352,0-5-96,1-4-31,1-6-1,2-2-417,3-7-1056,1-19-8585,3-11 1987</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4.359"/>
    </inkml:context>
    <inkml:brush xml:id="br0">
      <inkml:brushProperty name="width" value="0.025" units="cm"/>
      <inkml:brushProperty name="height" value="0.025" units="cm"/>
    </inkml:brush>
  </inkml:definitions>
  <inkml:trace contextRef="#ctx0" brushRef="#br0">0 0 14638,'0'0'12716,"21"2"-38084</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4.703"/>
    </inkml:context>
    <inkml:brush xml:id="br0">
      <inkml:brushProperty name="width" value="0.025" units="cm"/>
      <inkml:brushProperty name="height" value="0.025" units="cm"/>
    </inkml:brush>
  </inkml:definitions>
  <inkml:trace contextRef="#ctx0" brushRef="#br0">35 75 10634,'0'0'7148,"5"-8"-3731,1 0-2341,-4 5-686,1 1 0,-1-1 1,0 1-1,-1-1 0,1 0 1,0 0-1,-1 0 0,1 0 1,-1 0-1,0-1 1,1-3-1,-5 3 2991,-5 9-2477,-5 7-534,7-4-296,1 0 1,0 0-1,1 0 1,0 0-1,0 1 1,0 0-1,2 0 1,-1 0-1,-2 17 1,5-24-65,-1 1 0,1-1 0,0 1 0,0-1 1,0 1-1,1-1 0,-1 1 0,1-1 1,-1 1-1,1-1 0,0 1 0,0-1 0,0 1 1,0-1-1,0 0 0,1 0 0,-1 0 0,1 1 1,-1-1-1,1-1 0,0 1 0,0 0 0,-1 0 1,2-1-1,-1 1 0,0-1 0,0 1 1,0-1-1,1 0 0,-1 0 0,0 0 0,1 0 1,-1-1-1,1 1 0,-1-1 0,1 1 0,-1-1 1,1 0-1,3 0 0,1 1-10,-1-1 0,0 0 0,1-1 0,-1 1 0,0-1 0,0 0 0,1-1 0,-1 1 0,0-1 0,0 0 0,-1-1 0,1 0 0,0 1 0,-1-2 0,0 1 0,6-5 0,-7 5 0,-1-1 0,0 1 0,0-1 0,0 1 0,0-1 0,-1 0 0,1 0 0,-1-1 0,0 1 0,0 0 0,0-1 0,-1 1 0,0-1 0,0 0 0,0 1 0,0-1 0,-1 0 0,0 0 0,0 1 0,0-1 0,0 0 0,-2-5 0,1 7 0,0-1 0,0 1 0,-1 0 0,1 0 0,-1 0 0,0-1 0,0 2 0,0-1 0,-1 0 0,1 0 0,-1 1 0,1-1 0,-1 1 0,0 0 0,0 0 0,0 0 0,0 0 0,0 0 0,0 1 0,0-1 0,-1 1 0,1 0 0,-1 0 0,-6-1 0,-1 0 0,-1-1 0,1 2 0,-1 0 0,0 0 0,1 1 0,-18 2 0,28-1-283,0-1 1,0 0-1,0 1 1,0-1-1,-1 1 0,1-1 1,0 1-1,0 0 1,0 0-1,0-1 0,0 1 1,0 0-1,0 0 1,1 0-1,-1 0 0,0 0 1,0 0-1,1 0 1,-1 0-1,1 0 0,-1 0 1,1 1-1,-1-1 1,1 0-1,0 0 0,-1 3 1,-2 5-2605,-2 1-4437</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6.437"/>
    </inkml:context>
    <inkml:brush xml:id="br0">
      <inkml:brushProperty name="width" value="0.025" units="cm"/>
      <inkml:brushProperty name="height" value="0.025" units="cm"/>
    </inkml:brush>
  </inkml:definitions>
  <inkml:trace contextRef="#ctx0" brushRef="#br0">295 66 16848,'0'0'3075,"5"-8"139,0 2-2340,-2 4-603,-1 0-1,0 0 1,-1-1-1,1 1 1,0-1-1,-1 1 1,1-1 0,-1 0-1,0 1 1,0-1-1,0 0 1,0 0-1,0 0 1,0-5-1,-1 7-204,-1 1-1,1-1 1,0 1 0,-1-1-1,1 1 1,-1 0-1,1-1 1,-1 1 0,1-1-1,-1 1 1,1 0-1,-1-1 1,1 1 0,-1 0-1,1 0 1,-1-1-1,1 1 1,-1 0 0,0 0-1,1 0 1,-1 0-1,1 0 1,-1-1-1,0 1 1,1 1 0,-1-1-1,0 0 1,1 0-1,-2 0 1,-21 2 75,12 0-123,1 1-1,0 0 1,1 1 0,-1 0 0,1 0 0,0 1-1,0 1 1,0-1 0,-12 11 0,-5 6 325,-36 39 1,52-52-218,1 1 0,0 0-1,0 1 1,1 0 0,1 0 0,0 0 0,0 1 0,1 0 0,1 1 0,0-1 0,-4 15-1,9-25-122,0-1 0,0 1 0,0-1 0,0 1 0,0-1 0,0 0 0,0 1 0,0-1 0,0 1 0,1-1 0,-1 1 0,1-1 0,-1 0 0,1 1 0,-1-1 0,1 0 0,0 0 0,-1 1 0,1-1 0,0 0 0,0 0 0,0 0 0,0 0 0,2 1 0,0 0 4,0 0-1,0-1 1,0 1 0,0-1-1,1 0 1,-1 0 0,1 0-1,-1 0 1,7 0-1,9 0 12,-1-1 0,0-1 0,20-3 0,-31 3-17,24-3-973,0-2 1,0-2-1,-1-1 1,46-19-1,-54 14-3082,-14 1-1752,-6-2-3467</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6.793"/>
    </inkml:context>
    <inkml:brush xml:id="br0">
      <inkml:brushProperty name="width" value="0.025" units="cm"/>
      <inkml:brushProperty name="height" value="0.025" units="cm"/>
    </inkml:brush>
  </inkml:definitions>
  <inkml:trace contextRef="#ctx0" brushRef="#br0">57 9 16271,'0'0'4517,"-57"17"-2211,57-13-865,32-2-63,15-2 447,14 0-576,11-2-640,11-8-289,-4 2-224,-7-1-32,-14 7-320,-13 2-1441,-20 0-1795,-20 1-159,-5 9-833,-27 1-1122</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07.122"/>
    </inkml:context>
    <inkml:brush xml:id="br0">
      <inkml:brushProperty name="width" value="0.025" units="cm"/>
      <inkml:brushProperty name="height" value="0.025" units="cm"/>
    </inkml:brush>
  </inkml:definitions>
  <inkml:trace contextRef="#ctx0" brushRef="#br0">0 88 14221,'0'0'12204,"80"-2"-10058,-8-11-448,14-1-705,7 1-673,-4 0-288,-2 4-1473,-11-1-4229,-6-4-5669</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21.048"/>
    </inkml:context>
    <inkml:brush xml:id="br0">
      <inkml:brushProperty name="width" value="0.025" units="cm"/>
      <inkml:brushProperty name="height" value="0.025" units="cm"/>
    </inkml:brush>
  </inkml:definitions>
  <inkml:trace contextRef="#ctx0" brushRef="#br0">35 172 7399,'0'0'5792,"-5"-8"-4633,-3-2-754,-14-29 1891,32 37-1696,1 0 1,-1 1 0,20 1-1,-29 0-531,63-3 901,92-16-1,3-1-927,209-1 1410,142-11-678,-456 31-767,-1 3-1,0 2 1,74 14 0,23 6 101,205 5 0,157-24 262,-156-5-241,-269 0 1142,-87 0-1133,-12 0 23,-541-13 4,48 28-168,160-2 1,107-7 11,-566 5-24,617-29-2,63 4 40,313 20-373,-56-4 385,73 6-9,730-2-3511,-655-36 2965,-227 20-1601,71-22 0,-70 10-2257,-10-1-3336</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53.863"/>
    </inkml:context>
    <inkml:brush xml:id="br0">
      <inkml:brushProperty name="width" value="0.025" units="cm"/>
      <inkml:brushProperty name="height" value="0.025" units="cm"/>
    </inkml:brush>
  </inkml:definitions>
  <inkml:trace contextRef="#ctx0" brushRef="#br0">301 27 448,'-52'2'5955,"-82"4"-6348,84-3 4212,22-2 9013,429-16-10901,-18 1-1705,241 4-450,-668 10 327,-494 6 243,1 38-37,518-40-293,18-1-29,34-1 5,1305-47 531,-1323 43-521,36-2-48,-48 2 17,-31 1 16,-346 28 115,190-9-49,-459 51-85,329-33-3742,205-27-2210,16-8-7859</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37.082"/>
    </inkml:context>
    <inkml:brush xml:id="br0">
      <inkml:brushProperty name="width" value="0.025" units="cm"/>
      <inkml:brushProperty name="height" value="0.025" units="cm"/>
    </inkml:brush>
  </inkml:definitions>
  <inkml:trace contextRef="#ctx0" brushRef="#br0">584 1 3395,'-563'2'1313,"542"-1"-1313</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5:39.280"/>
    </inkml:context>
    <inkml:brush xml:id="br0">
      <inkml:brushProperty name="width" value="0.025" units="cm"/>
      <inkml:brushProperty name="height" value="0.025" units="cm"/>
    </inkml:brush>
  </inkml:definitions>
  <inkml:trace contextRef="#ctx0" brushRef="#br0">1 93 6022,'0'0'8723,"9"-3"-7538,12-3-662,0 2-1,0 0 1,1 1 0,-1 1 0,33 1-1,126 12 562,-77-3-825,1036 2 627,-1110-10-868,-8 1 24,-1-2 0,1 0 0,40-9 1,-50 3 1109,-18 0-111,-25-3-544,-56-5-459,-133-3-1,-95 15 30,194 4-59,-465 26-19,550-21 48,58-6 36,20-1-28,1368 1-547,-1385 0 485,-12 1 11,0-1 0,0 0 0,1-1 0,-1 0 0,0-1 1,0-1-1,15-4 0,-27 7 8,1 0 0,-1 0 0,0 0-1,0 0 1,1 0 0,-1-1 0,0 1 0,1 0 0,-1 0 0,0 0-1,1 0 1,-1 0 0,0-1 0,0 1 0,1 0 0,-1 0 0,0 0 0,0-1-1,1 1 1,-1 0 0,0-1 0,0 1 0,0 0 0,1 0 0,-1-1-1,0 1 1,0 0 0,0-1 0,0 1 0,0 0 0,0-1 0,0 1 0,0 0-1,0-1 1,0 1 0,-11-7-22,-22 0-129,32 6 144,-150-14-37,-276 5 1,276 11 39,-447 40-2443,483-29-1933,12-5-3218</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0.936"/>
    </inkml:context>
    <inkml:brush xml:id="br0">
      <inkml:brushProperty name="width" value="0.025" units="cm"/>
      <inkml:brushProperty name="height" value="0.025" units="cm"/>
    </inkml:brush>
  </inkml:definitions>
  <inkml:trace contextRef="#ctx0" brushRef="#br0">1 1722 9097,'0'0'8514,"8"-4"-7286,34-25-423,-2-1 1,0-2-1,-2-2 0,42-48 0,24-22-154,601-468-16,-564 469-617,770-548 348,-891 638-351,2-1 7,-1-1 0,25-24-1,-81 50-2866,-46 23-5355,30-13-1398</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1.387"/>
    </inkml:context>
    <inkml:brush xml:id="br0">
      <inkml:brushProperty name="width" value="0.025" units="cm"/>
      <inkml:brushProperty name="height" value="0.025" units="cm"/>
    </inkml:brush>
  </inkml:definitions>
  <inkml:trace contextRef="#ctx0" brushRef="#br0">265 46 13036,'10'-6'1330,"-1"-3"-752,-5 6-358,-1 0 0,0 0 0,1 0 0,0 0 0,0 1 1,-1-1-1,1 1 0,1 0 0,-1 0 0,0 1 0,7-2 0,-11 3-179,1 0 1,0 0-1,-1 0 1,1 0-1,-1 0 0,1 0 1,0 0-1,-1 1 1,1-1-1,-1 0 1,1 0-1,-1 1 1,1-1-1,-1 0 1,1 1-1,-1-1 1,1 0-1,-1 1 1,1-1-1,-1 1 1,0-1-1,1 1 1,-1-1-1,0 1 1,1-1-1,-1 1 0,0-1 1,0 1-1,1 0 1,-1-1-1,0 1 1,0-1-1,0 1 1,0 0-1,0-1 1,0 1-1,0-1 1,0 1-1,0 0 1,0-1-1,0 2 1,-2 30 952,2-30-890,-3 14 167,-1 1 0,-1 0 0,0-1 0,-1 0 0,0 0 1,-11 16-1,-59 92 72,48-80 112,-49 68 679,-35 60 646,111-170-1764,0-1 0,0 1-1,0-1 1,0 1 0,0 0-1,0-1 1,1 1 0,-1 0-1,1 0 1,-1 0-1,1-1 1,0 1 0,-1 0-1,1 0 1,0 0 0,0 0-1,0 0 1,1 2 0,0-3-11,0 0 0,-1 0 0,1-1 0,0 1 0,0-1 0,-1 1 0,1-1 0,0 1 1,0-1-1,0 0 0,0 1 0,0-1 0,0 0 0,-1 1 0,1-1 0,0 0 0,0 0 0,0 0 0,0 0 1,0 0-1,0 0 0,0 0 0,0 0 0,0-1 0,1 1 0,12-3 50,-1-1-1,1-1 1,19-9-1,-26 11 8,63-27-71,0 3 0,2 3-1,142-28 1,-31 20-8009,-98 9-2312</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2.304"/>
    </inkml:context>
    <inkml:brush xml:id="br0">
      <inkml:brushProperty name="width" value="0.025" units="cm"/>
      <inkml:brushProperty name="height" value="0.025" units="cm"/>
    </inkml:brush>
  </inkml:definitions>
  <inkml:trace contextRef="#ctx0" brushRef="#br0">1 122 17328,'12'-10'1031,"9"-8"188,1 1 1,43-25 0,-58 37-938,1 0-1,0 1 1,0 0 0,0 1 0,0 0 0,1 0-1,0 1 1,-1 0 0,1 1 0,0-1 0,0 2-1,0-1 1,-1 1 0,1 1 0,11 1-1,-19-1-269,1-1-1,-1 1 1,1 0-1,-1 0 1,1 0-1,-1 1 1,0-1-1,0 0 1,1 0-1,-1 1 1,0-1-1,0 0 1,0 1-1,-1-1 1,1 1-1,0 0 1,0-1-1,-1 1 1,1 0-1,-1-1 1,1 1-1,-1 0 1,0 0-1,0-1 1,0 1-1,0 0 1,0 0-1,0-1 1,0 1-1,-1 0 1,1-1-1,-1 4 1,-1 4 176,0 0-1,-1 0 1,0 0 0,-7 16 0,-10 9 457,-2-2 0,0 0 0,-33 34 0,-35 48 886,88-111-1515,0 0 1,0 0 0,0 0-1,0 0 1,1 0 0,-1 1-1,1-1 1,0 0 0,0 1-1,0-1 1,-1 8 0,2-11-23,0 1 1,0 0-1,1-1 1,-1 1-1,0-1 1,0 1-1,1 0 1,-1-1-1,0 1 0,1-1 1,-1 1-1,0-1 1,1 1-1,-1-1 1,1 1-1,-1-1 1,1 0-1,-1 1 1,1-1-1,-1 1 1,1-1-1,-1 0 1,1 0-1,0 1 1,27 1-298,-11-5-366,0-1-1,0 0 0,-1-1 0,0-1 1,0 0-1,22-13 0,44-30-10950,-43 22-2250</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3.099"/>
    </inkml:context>
    <inkml:brush xml:id="br0">
      <inkml:brushProperty name="width" value="0.025" units="cm"/>
      <inkml:brushProperty name="height" value="0.025" units="cm"/>
    </inkml:brush>
  </inkml:definitions>
  <inkml:trace contextRef="#ctx0" brushRef="#br0">73 37 17040,'0'0'3374,"-8"8"-1207,5-5-1981,-41 44 2896,42-46-2992,0 1 0,1 0-1,-1 0 1,1 0 0,-1 0 0,1 0-1,0 1 1,0-1 0,0 0-1,0 0 1,1 1 0,-1-1 0,1 1-1,-1-1 1,1 1 0,0-1 0,0 1-1,0-1 1,0 0 0,0 1 0,0-1-1,1 1 1,-1-1 0,1 1 0,0-1-1,2 4 1,-1-4-87,0 0 0,1 0 0,-1-1-1,1 1 1,-1-1 0,1 0 0,0 0 0,-1 0 0,1 0-1,0 0 1,0 0 0,0-1 0,0 1 0,0-1 0,0 0-1,3 0 1,52-4-126,-49 1 195,1 1 0,0-2 0,-1 0-1,0 0 1,0 0 0,0-1-1,-1 0 1,1-1 0,-1 0 0,-1 0-1,1-1 1,-1 0 0,0 0 0,-1-1-1,11-15 1,-11 10 1852,-11 21-1270,-13 24-584,17-28-62,-1 1 0,0 0 0,1 0 0,0 0 0,0 0 0,0 0 0,0 0 0,1 0 1,0 0-1,0 0 0,1 0 0,0 5 0,0-8 6,0 0 1,0-1-1,0 1 1,0 0-1,0-1 1,1 1-1,-1-1 0,0 0 1,1 1-1,-1-1 1,1 0-1,0 0 1,-1 0-1,1 0 1,0 0-1,0 0 1,-1-1-1,1 1 0,0 0 1,0-1-1,0 0 1,0 1-1,0-1 1,0 0-1,0 0 1,0 0-1,0 0 1,0 0-1,0-1 0,-1 1 1,1 0-1,3-2 1,0 1-5,-1 0-1,1-1 1,-1 0 0,0 0 0,1 0 0,-1 0 0,0-1-1,0 1 1,-1-1 0,1 0 0,0 0 0,-1 0 0,0-1-1,0 1 1,0-1 0,3-4 0,27-26 15,-32 36-25,1 0 0,-1 0 0,0 1 0,1-1 0,-1 1 0,0-1 0,-1 1 0,1-1 0,0 1 0,-1 0 0,0-1 0,1 5 0,2 9 0,-2-14 0,-1 1 0,1 0 0,0-1 0,0 1 0,0-1 0,0 0 0,0 1 0,0-1 0,1 0 0,-1 0 0,1 1 0,0-1 0,-1 0 0,1-1 0,0 1 0,0 0 0,0 0 0,1-1 0,-1 0 0,0 1 0,0-1 0,1 0 0,-1 0 0,1 0 0,-1 0 0,1 0 0,-1-1 0,1 1 0,0-1 0,-1 0 0,1 0 0,-1 0 0,1 0 0,0 0 0,-1 0 0,1-1 0,0 1 0,-1-1 0,1 0 0,-1 0 0,1 0 0,3-2 0,2-2 0,0 1 0,0-1 0,0-1 0,-1 0 0,0 0 0,0 0 0,-1-1 0,0 0 0,0 0 0,0-1 0,4-8 0,-7 11 0,-1 0 0,1 0 0,-1-1 0,-1 1 0,1 0 0,-1-1 0,0 1 0,0-1 0,0 1 0,-1-1 0,0-7 0,0 11 0,0 0 0,-1 0 0,1 1 0,0-1 0,-1 0 0,0 0 0,1 1 0,-1-1 0,0 0 0,0 1 0,0-1 0,0 0 0,0 1 0,0 0 0,0-1 0,0 1 0,-1 0 0,1-1 0,0 1 0,-1 0 0,1 0 0,-1 0 0,0 0 0,1 0 0,-1 1 0,0-1 0,1 0 0,-1 1 0,0-1 0,0 1 0,0 0 0,1-1 0,-1 1 0,0 0 0,-2 0 0,-11 0 0,30-3 0,11-1 0,-25 3-8,-1 1-1,1 0 1,0 0 0,0 0-1,0 0 1,-1 0-1,1 1 1,0-1 0,0 0-1,0 0 1,-1 0 0,1 1-1,0-1 1,-1 0-1,1 1 1,0-1 0,0 1-1,-1-1 1,1 1 0,-1-1-1,1 1 1,-1-1 0,1 1-1,-1-1 1,1 1-1,-1 0 1,1-1 0,-1 1-1,1 0 1,-1 0 0,0-1-1,0 1 1,1 0 0,-1 0-1,0-1 1,0 1-1,0 0 1,0 0 0,0 0-1,0-1 1,0 1 0,0 0-1,0 1 1,0 47-630,-1-36 470,-1 17-505,1-26 706,1 0 0,-1-1 0,1 1-1,0 0 1,0 0 0,0-1 0,1 1-1,1 6 1,-1-8-208,0 0 1,0 0-1,1 0 1,-1 0-1,0-1 0,1 1 1,0-1-1,-1 1 0,1-1 1,0 0-1,-1 1 0,1-1 1,0 0-1,0 0 0,0 0 1,0 0-1,0-1 1,0 1-1,4 0 0,15 1-8505,-11-2 1553</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3.988"/>
    </inkml:context>
    <inkml:brush xml:id="br0">
      <inkml:brushProperty name="width" value="0.025" units="cm"/>
      <inkml:brushProperty name="height" value="0.025" units="cm"/>
    </inkml:brush>
  </inkml:definitions>
  <inkml:trace contextRef="#ctx0" brushRef="#br0">4 0 18129,'-3'10'6971,"3"16"-6150,0-21 158,-1 27 489,3 65-167,-1-89-1277,-1-1 0,1 0 0,1 0 0,0 1 0,0-1 0,0 0 0,1-1 0,0 1-1,0 0 1,5 6 0,-7-12-90,-1 1-1,1-1 1,0 0-1,0 0 1,-1-1-1,1 1 1,0 0-1,0 0 1,0 0-1,0-1 1,1 1-1,-1 0 1,0-1-1,0 1 1,0-1-1,2 1 1,-3-1-77,1 0-1,-1 0 1,1 0 0,0 0 0,-1 0-1,1-1 1,-1 1 0,1 0 0,-1 0-1,1 0 1,-1-1 0,1 1-1,-1 0 1,1-1 0,-1 1 0,0 0-1,1-1 1,-1 1 0,1-1 0,-1 1-1,0 0 1,1-1 0,-1 1 0,1-2-1,0-2-998,1 1 0,-1-1 0,0 0 1,0 0-1,0 0 0,0 0 0,-1-7 0,2-18-9498</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4.627"/>
    </inkml:context>
    <inkml:brush xml:id="br0">
      <inkml:brushProperty name="width" value="0.025" units="cm"/>
      <inkml:brushProperty name="height" value="0.025" units="cm"/>
    </inkml:brush>
  </inkml:definitions>
  <inkml:trace contextRef="#ctx0" brushRef="#br0">183 50 17457,'0'0'8365,"-4"-9"-5515,2 6-2636,1-1-1,-1 1 1,0-1-1,-1 1 1,1 0 0,-1 0-1,1 0 1,-6-5-1,6 7-180,0 0-1,1 0 1,-1 0-1,0 1 1,0-1 0,1 1-1,-1-1 1,0 1-1,0 0 1,0-1 0,0 1-1,0 0 1,1 0-1,-1 0 1,0 1-1,0-1 1,0 0 0,0 1-1,0-1 1,1 1-1,-1-1 1,0 1 0,0 0-1,1 0 1,-1 0-1,1 0 1,-1 0 0,-1 2-1,-4 1-130,1 1 0,0 0 0,0 0 0,1 0 0,-1 1 0,1 0 0,0 0 0,1 0 1,-1 1-1,1 0 0,1-1 0,-1 1 0,1 1 0,0-1 0,1 0 0,0 1 0,0-1 0,1 1 0,-2 12 0,4-19 65,-1 0-1,1 0 1,0 0 0,-1 0-1,1 0 1,0 0 0,0 0-1,0 0 1,-1 0-1,1 0 1,0-1 0,0 1-1,0 0 1,0-1 0,0 1-1,1-1 1,-1 1 0,0-1-1,0 1 1,0-1 0,0 0-1,0 0 1,1 0 0,-1 1-1,0-1 1,0 0-1,0 0 1,1-1 0,0 1-1,49-1 190,-40 0-219,92-12 667,-103 13-584,1 0 0,-1 0 1,0 1-1,0-1 1,1 0-1,-1 1 0,0-1 1,0 0-1,1 1 1,-1-1-1,0 0 0,0 1 1,0-1-1,1 0 1,-1 1-1,0-1 0,0 1 1,0-1-1,0 0 1,0 1-1,0-1 0,0 1 1,0-1-1,0 0 1,0 1-1,0-1 0,0 1 1,0-1-1,0 0 1,-1 1-1,1-1 0,0 1 1,0-1-1,0 0 1,0 1-1,-1-1 1,-6 17 537,-5-3-340,0-1 0,-2 0-1,1-1 1,-2-1 0,1 0 0,-1-1 0,-1-1-1,0 0 1,-24 9 0,38-17-299,0 0 1,0 0-1,0 0 0,0 0 1,0-1-1,0 1 0,0 0 1,0-1-1,-1 0 0,1 0 1,0 1-1,0-1 0,0-1 1,-1 1-1,-2-1 0,5 1-14,-1 0-1,1-1 0,-1 1 0,1-1 0,-1 1 0,1-1 0,0 1 0,-1-1 1,1 1-1,0-1 0,-1 0 0,1 1 0,0-1 0,0 0 0,0 1 0,-1-1 0,1 1 1,0-1-1,0 0 0,0 1 0,0-1 0,0 0 0,0 1 0,0-1 0,0 0 1,0 1-1,1-1 0,-1 0 0,0 1 0,0-1 0,1 0 0,1-5-569,1 0 0,0 0 1,0 1-1,0-1 0,1 1 0,0 0 0,0 0 0,0 0 0,6-4 0,24-18-4604,7-3-1484</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5.080"/>
    </inkml:context>
    <inkml:brush xml:id="br0">
      <inkml:brushProperty name="width" value="0.025" units="cm"/>
      <inkml:brushProperty name="height" value="0.025" units="cm"/>
    </inkml:brush>
  </inkml:definitions>
  <inkml:trace contextRef="#ctx0" brushRef="#br0">120 329 9417,'-4'8'3710,"-35"57"1280,21-37-1991,-20 41 0,34-62-2589,1 0 1,0 0-1,1 0 1,0 0-1,0 1 1,0-1-1,1 1 1,0 0-1,1-1 1,0 1-1,0 10 1,1-16-381,-1-1 1,1 0-1,0 1 0,-1-1 1,1 0-1,0 0 0,0 0 1,0 0-1,-1 1 1,1-1-1,0 0 0,1-1 1,-1 1-1,0 0 0,0 0 1,0 0-1,0-1 1,1 1-1,-1 0 0,0-1 1,1 1-1,-1-1 0,0 0 1,1 1-1,-1-1 1,1 0-1,-1 0 0,0 0 1,1 0-1,-1 0 0,1 0 1,-1 0-1,2-1 1,4 0 62,-1 0 0,0 0 1,0 0-1,1-1 1,-1 0-1,9-4 1,-1-3-8,0 0 1,-1-1-1,0-1 1,-1 0-1,0-1 0,-1 0 1,-1 0-1,1-1 1,-2-1-1,0 0 1,-1 0-1,12-28 0,-6 11 67,-2-1 0,-2-1-1,-1 1 1,-1-2-1,4-42 1,-10 58-231,-1 1 0,-1-1 0,0 0 1,-1 0-1,-4-21 0,4 36 56,0 0-1,0-1 1,0 1 0,0 0-1,0 0 1,-1-1 0,0 1-1,1 0 1,-1 0 0,0 1-1,0-1 1,-1 0 0,1 1 0,-5-4-1,5 4 15,-1 1 0,1 0 0,-1 0-1,0 0 1,0 0 0,1 1 0,-1-1 0,0 1-1,0 0 1,1-1 0,-1 1 0,0 0 0,0 1-1,0-1 1,0 0 0,1 1 0,-1 0 0,0 0-1,1-1 1,-1 2 0,-2 0 0,-2 2 31,0 0 0,0 0 0,0 0 1,1 1-1,0 0 0,0 0 0,0 1 0,1 0 1,-1 0-1,2 0 0,-1 1 0,1-1 0,-1 1 1,2 0-1,-1 0 0,1 1 0,0-1 1,1 1-1,0-1 0,0 1 0,0 0 0,0 11 1,3-16-35,-1 0 0,1-1 0,0 1 0,0 0 0,0-1 0,0 1 0,0-1 0,0 1 0,1-1 0,-1 0 0,1 1 0,0-1 1,-1 0-1,1 0 0,0 0 0,0 0 0,1-1 0,-1 1 0,3 1 0,57 30-362,-29-16 249,-27-14 123,0 1 1,0 0-1,0 0 0,0 1 0,-1 0 0,0 0 1,0 0-1,0 1 0,0 0 0,-1-1 0,0 2 0,0-1 1,4 12-1,-4-5 122,0 0 1,-2 0-1,0 1 0,0-1 1,-1 1-1,-1 18 0,0-28-870,0 18 1993,2-14-4356,9-27-15085</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5.516"/>
    </inkml:context>
    <inkml:brush xml:id="br0">
      <inkml:brushProperty name="width" value="0.025" units="cm"/>
      <inkml:brushProperty name="height" value="0.025" units="cm"/>
    </inkml:brush>
  </inkml:definitions>
  <inkml:trace contextRef="#ctx0" brushRef="#br0">1 39 20628,'0'0'8829,"9"7"-7804,0 0-834,1-2-1,0 1 1,0-1-1,0-1 1,18 6-1,-24-9-155,0 0 0,0 0 0,-1 0-1,1-1 1,0 0 0,0 0 0,0 0-1,0 0 1,0 0 0,6-2 0,-8 1-26,0 0 0,0 0 0,0 0 0,-1 0 0,1 0 0,0 0 1,-1 0-1,1 0 0,-1-1 0,1 1 0,-1-1 0,0 1 0,0-1 0,1 1 0,-1-1 0,0 0 1,0 1-1,-1-1 0,1 0 0,0 0 0,-1 0 0,2-4 0,-2 4-10,1 0-1,-1 0 0,1 0 1,-1 0-1,0 0 0,1 0 1,-1-1-1,-1 1 0,1 0 1,0 0-1,0 0 0,-1 0 1,1 0-1,-1 0 1,-1-4-1,1 5-9,1 0 1,-1 1-1,0-1 0,1 0 1,-1 0-1,0 1 1,0-1-1,0 1 0,0-1 1,1 1-1,-1-1 0,0 1 1,0-1-1,0 1 1,0 0-1,0-1 0,0 1 1,0 0-1,0 0 1,0 0-1,0 0 0,0 0 1,-2 0-1,0 1 5,-1-1 0,1 1 0,-1 0 0,1 1 0,-1-1 0,1 0 0,0 1-1,0 0 1,-1 0 0,1 0 0,1 0 0,-1 0 0,0 1 0,0-1 0,1 1 0,-4 5 0,2-3 41,1 0 1,0 0 0,0 1 0,1-1-1,0 1 1,0 0 0,0-1-1,0 1 1,1 0 0,0 0-1,0 0 1,1 0 0,0 0 0,0 1-1,1 6 1,0-12-29,-1 0 0,1 0 0,-1 0 0,1 0 1,0 0-1,-1 0 0,1 0 0,0 0 0,0 0 0,0-1 0,0 1 0,-1 0 0,1-1 1,0 1-1,0-1 0,0 1 0,0-1 0,1 1 0,-1-1 0,0 0 0,0 1 0,0-1 1,0 0-1,0 0 0,0 0 0,2 0 0,36-1 158,-34 1-159,9-3-6,0 0 0,0 0 0,0-2 0,-1 0 0,1 0 0,15-9 0,-18 7 0,1 2 0,0-1 0,0 2 0,0 0 0,1 0 0,-1 1 0,1 0 0,15 0 0,-27 3 0,0 0 0,0 0 0,0 0 0,-1 0 0,1 1 0,0-1 0,0 0 0,0 1 0,0-1 0,0 1 0,0-1 0,-1 1 0,1-1 0,0 1 0,0-1 0,-1 1 0,1 0 0,0-1 0,-1 1 0,1 0 0,-1 0 0,1 0 0,-1-1 0,1 1 0,-1 0 0,0 0 0,1 0 0,-1 0 0,1 1 0,5 39 0,-7-37 0,1 0 0,0 0 0,1 0 0,-1 0 0,1-1 0,0 1 0,0 0 0,0 0 0,0-1 0,1 1 0,-1 0 0,1-1 0,3 6 0,-2-7-109,1-1 0,-1 1-1,0-1 1,1 1 0,-1-1 0,0 0-1,1-1 1,0 1 0,-1 0 0,1-1-1,-1 0 1,1 0 0,-1 0 0,6-1-1,28-8-5442,-9-9-8237</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6.324"/>
    </inkml:context>
    <inkml:brush xml:id="br0">
      <inkml:brushProperty name="width" value="0.025" units="cm"/>
      <inkml:brushProperty name="height" value="0.025" units="cm"/>
    </inkml:brush>
  </inkml:definitions>
  <inkml:trace contextRef="#ctx0" brushRef="#br0">2 0 20724,'0'0'4804,"0"10"-3330,-2 125 263,4 182 2291,-2-310-4028,0-4 0,0 0 0,0 0 0,0 0 0,0 0 0,0 0 0,1-1 0,-1 1 0,1 0 0,0 0 0,0 0 0,0-1 0,0 1 0,3 4 0,-3-7 0,-1 0 0,1 0 0,0 0 0,0-1 0,-1 1 0,1 0 0,0-1 0,-1 1 0,1 0 0,0-1 0,-1 1 0,1-1 0,-1 1 0,1-1 0,-1 1 0,1-1 0,-1 1 0,1-1 0,-1 1 0,1-1 0,-1 0 0,0 1 0,1-1 0,-1 0 0,0 1 0,0-1 0,1 0 0,-1 0 0,0 1 0,0-2 0,9-26 0,-9 28 0,37-153 0,7-25 0,-42 172 0,0 1 0,1-1 0,-1 1 0,1 0 0,0-1 0,0 1 0,1 1 0,-1-1 0,9-7 0,-11 10 0,1 1 0,0-1 0,-1 1 0,1 0 0,0-1 0,0 1 0,0 0 0,0 0 0,0 0 0,0 1 0,1-1 0,-1 0 0,0 1 0,0 0 0,0-1 0,1 1 0,-1 0 0,0 0 0,0 0 0,1 0 0,-1 1 0,0-1 0,0 0 0,1 1 0,-1 0 0,0-1 0,0 1 0,2 2 0,-2-3 0,-1 1 0,0 0 0,0 0 0,0 0 0,0 0 0,0 0 0,0 0 0,0 0 0,0 0 0,0 0 0,0 0 0,-1 1 0,1-1 0,0 0 0,-1 1 0,1-1 0,-1 0 0,1 1 0,-1-1 0,0 1 0,0-1 0,0 1 0,0-1 0,0 0 0,0 1 0,0-1 0,0 1 0,0-1 0,-1 1 0,1-1 0,0 0 0,-1 1 0,1-1 0,-1 0 0,0 1 0,1-1 0,-1 0 0,0 0 0,0 0 0,0 0 0,-1 2 0,-3 3 0,0 1 0,0-1 0,-1 0 0,0 0 0,-10 8 0,9-9 0,0 1 0,-1-2 0,1 1 0,-1-1 0,0 0 0,0 0 0,-1-1 0,1 0 0,-1-1 0,1 0 0,-1 0 0,0-1 0,-17 1 0,24-2-119,1-1-1,0 1 1,0 0-1,0-1 1,0 1-1,0-1 1,0 1-1,0-1 1,0 0-1,0 1 1,0-1-1,0 0 1,1 0-1,-1 0 1,0 0-1,0 1 1,1-1-1,-1 0 1,1 0-1,-1 0 1,1 0-1,-1-1 1,1 1-1,-1 0 1,1 0 0,0 0-1,0 0 1,0 0-1,-1 0 1,1-1-1,0 1 1,0 0-1,1 0 1,-1 0-1,0 0 1,0 0-1,1-2 1,0-2-590,0 1 0,0 0 1,0 0-1,0 0 0,1 0 1,-1 0-1,1 0 0,0 0 1,4-4-1,14-14-5243,4 0-1645</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6.666"/>
    </inkml:context>
    <inkml:brush xml:id="br0">
      <inkml:brushProperty name="width" value="0.025" units="cm"/>
      <inkml:brushProperty name="height" value="0.025" units="cm"/>
    </inkml:brush>
  </inkml:definitions>
  <inkml:trace contextRef="#ctx0" brushRef="#br0">1 8 9865,'0'0'13693,"3"11"-11322,2 9-801,-1 0 1,0 0 0,0 39 0,-4-58-1553,0 1 1,0 0-1,0-1 0,0 1 1,0 0-1,1-1 1,-1 1-1,1 0 1,-1-1-1,1 1 0,-1 0 1,1-1-1,1 3 1,-1-3-14,-1-1 1,0 0-1,1 1 1,-1-1-1,1 0 1,-1 0 0,0 0-1,1 1 1,-1-1-1,1 0 1,-1 0-1,1 0 1,-1 0-1,1 0 1,-1 0-1,1 0 1,-1 0-1,1 0 1,-1 0 0,0 0-1,1 0 1,-1 0-1,1 0 1,-1 0-1,1 0 1,-1-1-1,1 1 1,-1 0-1,0 0 1,1-1 0,2-1 3,0 0 1,-1 0 0,1-1-1,-1 1 1,0-1-1,0 1 1,0-1 0,0 0-1,0 0 1,-1 0 0,1 0-1,1-3 1,0-3-10,0 0 0,-1 0 0,0 0 0,0 0 0,-1 0 0,0 0 0,0-1 0,-1 1 0,0 0 0,-1 0 0,-3-15 0,4 24-34,0 0 0,0 1 1,0-1-1,-1 0 0,1 0 0,0 0 1,0 0-1,0 1 0,0-1 0,-1 0 1,1 0-1,0 0 0,0 0 0,-1 0 0,1 0 1,0 1-1,0-1 0,0 0 0,-1 0 1,1 0-1,0 0 0,0 0 0,-1 0 1,1 0-1,0 0 0,0 0 0,-1 0 0,1 0 1,0 0-1,0 0 0,-1 0 0,1-1 1,0 1-1,0 0 0,0 0 0,-1 0 0,1 0 1,0 0-1,0 0 0,0-1 0,-1 1 1,1 0-1,0 0 0,0 0 0,0 0 1,0-1-1,0 1 0,-1 0 0,1 0 0,0 0 1,0-1-1,0 1 0,0 0 0,0 0 1,0-1-1,-1 2-194,1 1-1,0-1 1,0 1 0,-1-1-1,1 1 1,0-1 0,0 1-1,0-1 1,1 0 0,-1 1-1,0-1 1,0 1 0,2 2 0,0-2-221,-1-1 1,1 1-1,0 0 1,0-1 0,0 0-1,0 1 1,0-1 0,1 0-1,-1 0 1,0 0-1,1-1 1,-1 1 0,0 0-1,1-1 1,-1 1-1,1-1 1,2 0 0,50 0-7066,-41-1 4718,19-1-4901</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7.044"/>
    </inkml:context>
    <inkml:brush xml:id="br0">
      <inkml:brushProperty name="width" value="0.025" units="cm"/>
      <inkml:brushProperty name="height" value="0.025" units="cm"/>
    </inkml:brush>
  </inkml:definitions>
  <inkml:trace contextRef="#ctx0" brushRef="#br0">175 17 10858,'0'0'12054,"-10"-1"-10666,4 1-1217,0 0-1,0 0 0,0 1 1,0-1-1,0 1 1,0 1-1,1-1 0,-1 1 1,0 0-1,1 0 0,-1 1 1,1 0-1,0 0 0,0 0 1,0 0-1,0 1 1,1 0-1,-1 0 0,1 0 1,0 0-1,0 1 0,-6 9 1,-19 33 1572,28-45-1659,-1 1 1,1 0-1,0 0 1,0 0-1,0 0 1,0 1-1,1-1 1,-1 0-1,1 0 1,0 0-1,0 1 1,0-1 0,0 0-1,2 6 1,-2-8-54,1 0 0,0 0 0,0-1 1,0 1-1,0 0 0,0-1 1,0 1-1,0-1 0,0 1 0,0-1 1,0 1-1,0-1 0,0 0 1,0 1-1,1-1 0,-1 0 0,0 0 1,0 0-1,0 0 0,0 0 1,0 0-1,1 0 0,-1-1 0,2 1 1,30-9 638,-26 5-667,0 0 1,0-1 0,0 0-1,-1 0 1,0-1 0,0 0 0,0 0-1,-1 0 1,0-1 0,0 0-1,0 0 1,-1 0 0,0 0 0,-1-1-1,0 1 1,0-1 0,0 0-1,-1 0 1,0 0 0,-1 0 0,0 0-1,1-17 1,-2 25-25,0-1-1,-1 1 1,1 0 0,0-1-1,0 1 1,0-1 0,0 1-1,0 0 1,-1-1 0,1 1-1,0 0 1,0-1 0,-1 1-1,1 0 1,0-1 0,0 1-1,-1 0 1,1-1 0,0 1-1,-1 0 1,1 0 0,-1 0-1,1-1 1,0 1 0,-1 0-1,1 0 1,0 0 0,-1 0-1,1 0 1,-1 0 0,1 0-1,-1 0 1,1 0 0,0 0-1,-1 0 1,1 0 0,-1 0-1,1 0 1,0 0 0,-1 0-1,1 0 1,-1 0 0,1 1-1,0-1 1,-1 0 0,1 0-1,0 0 1,-1 1 0,1-1-1,0 0 1,-1 0 0,1 1-1,0-1 1,0 0 0,-1 1-1,1-1 1,0 0 0,-1 1-1,-19 19-2077,12 9-2781,7-28 4485,1-1 1,0 1-1,0 0 1,0 0-1,0 0 1,0 0-1,0-1 1,0 1-1,0 0 1,1 0-1,-1 0 1,0 0-1,0-1 1,1 1-1,-1 0 1,1 0-1,-1-1 1,0 1-1,1 0 1,-1-1-1,1 1 1,0 0-1,-1-1 1,1 1-1,-1-1 1,1 1-1,0-1 1,0 1-1,-1-1 1,1 1-1,1-1 1,15 3-9877</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7.635"/>
    </inkml:context>
    <inkml:brush xml:id="br0">
      <inkml:brushProperty name="width" value="0.025" units="cm"/>
      <inkml:brushProperty name="height" value="0.025" units="cm"/>
    </inkml:brush>
  </inkml:definitions>
  <inkml:trace contextRef="#ctx0" brushRef="#br0">173 242 10602,'0'0'12663,"-12"-1"-11361,7 1-1171,-1 0-1,1 0 1,-1 0-1,1 0 1,-1 1 0,1 0-1,-1 0 1,1 1-1,0-1 1,-1 1-1,1 0 1,0 0-1,0 1 1,0 0-1,1 0 1,-1 0 0,1 0-1,0 1 1,-1-1-1,2 1 1,-5 5-1,1 0 154,0 0-1,1 0 0,0 0 1,-5 12-1,9-17-241,1-1-1,-1 1 0,1 0 1,0 0-1,0 0 1,0 1-1,0-1 0,1 0 1,0 0-1,-1 0 1,2 0-1,-1 0 0,2 9 1,-2-12-23,1 0 0,0 1-1,0-1 1,0 0 0,0 0 0,0 0 0,0 0 0,0 0-1,0 0 1,1 0 0,-1 0 0,0-1 0,0 1-1,1 0 1,-1-1 0,0 1 0,1-1 0,-1 1 0,1-1-1,-1 0 1,1 1 0,-1-1 0,1 0 0,-1 0 0,1 0-1,-1 0 1,1 0 0,-1-1 0,1 1 0,-1 0 0,0-1-1,1 1 1,1-2 0,3 1 75,0-1 0,0 0 0,0 0 0,0-1-1,-1 1 1,11-7 0,-2-4-19,0-1 1,0-1-1,-2 0 0,1 0 0,-2-1 1,0 0-1,-1-1 0,11-28 0,-6 11-44,-3 0 0,0-2 0,9-56 0,-17 58-232,-9 27-124,-7 19-3,-6 12 526,2 1 0,1 1 1,2 0-1,-14 34 0,21-43-76,0 0 0,1 0 0,0 0-1,2 1 1,0 0 0,1 0-1,1 0 1,1 23 0,0-38-122,0-1 0,1 1 0,-1-1 0,1 0 0,0 0 0,0 1 0,0-1 0,0 0 0,0 0 0,0 0 0,1 0 0,-1 0 0,1 0 0,-1 0 0,1-1 0,0 1 0,0 0 0,-1-1 0,1 0 0,0 1 0,0-1 0,1 0 0,-1 0 0,0 0 0,0 0 0,1 0 0,-1-1 0,0 1 0,1-1 0,-1 1 0,3-1 0,0 0 0,0 1 0,0-1 0,0 0 0,0-1 0,0 1 0,0-1 0,0 0 0,0-1 0,-1 1 0,1-1 0,0 0 0,-1 0 0,1 0 0,5-4 0,0-3 0,0 0 0,0 0 0,-1-1 0,-1 0 0,0 0 0,0-1 0,-1 0 0,0 0 0,-1-1 0,0 0 0,-1 0 0,0 0 0,4-21 0,-9 33 0,0 0 0,1 0 0,-1-1 0,0 1 0,0 0 0,0 0 0,0 0 0,1-1 0,-1 1 0,0 0 0,0 0 0,0 0 0,0-1 0,0 1 0,0 0 0,0 0 0,0-1 0,1 1 0,-1 0 0,0 0 0,0-1 0,0 1 0,0 0 0,0 0 0,0-1 0,0 1 0,-1 0 0,1 0 0,0-1 0,0 1 0,0 0 0,0 0 0,0 0 0,0-1 0,0 1 0,0 0 0,-1 0 0,1 0 0,0-1 0,0 1 0,0 0 0,0 0 0,-1 0 0,1 0 0,0-1 0,0 1 0,-1 0 0,1 0 0,0 0 0,-1 0 0,-3 4 0,-3 5 0,0 0 0,0 1 0,1 0 0,1 0 0,0 1 0,0-1 0,1 1 0,0 0 0,1 1 0,0-1 0,1 0 0,0 1 0,0 20 0,2-31 0,1 0 0,-1 0 0,1 0 0,-1 0 0,1 0 0,0 0 0,0 0 0,-1-1 0,1 1 0,0 0 0,0 0 0,0-1 0,0 1 0,0 0 0,0-1 0,0 1 0,0-1 0,0 1 0,0-1 0,1 0 0,-1 1 0,0-1 0,0 0 0,0 0 0,0 0 0,1 0 0,-1 0 0,0 0 0,1 0 0,39-4 0,-27-2 0,0-1 0,-1 0 0,0-1 0,0 0 0,-1-1 0,0-1 0,0 0 0,14-16 0,36-28 0,-62 53 0,0 1 0,0 0 0,1 0 0,-1 0 0,0 0 0,0 0 0,0 0 0,1 0 0,-1 0 0,0 0 0,0 0 0,1 0 0,-1 0 0,0 0 0,0 0 0,0 0 0,1 0 0,-1 0 0,0 0 0,0 0 0,1 1 0,-1-1 0,0 0 0,0 0 0,0 0 0,1 0 0,-1 0 0,0 0 0,0 1 0,0-1 0,0 0 0,0 0 0,1 0 0,-1 1 0,0-1 0,0 0 0,0 0 0,0 0 0,0 1 0,0-1 0,0 0 0,0 0 0,0 1 0,0-1 0,0 0 0,0 0 0,0 0 0,0 1 0,0-1 0,3 24 0,-3 24 0,-3-30 0,2-13 0,0 0 0,0 0 0,0-1 0,1 1 0,0 0 0,0 0 0,1 7 0,1-11 0,0 0 0,-1-1 0,1 1 0,0-1 0,0 0 0,-1 1 0,1-1 0,0 0 0,0 0 0,0 0 0,-1 0 0,1-1 0,0 1 0,0 0 0,-1-1 0,3 0 0,4-3-87,-1 0 0,-1 0 0,1 0-1,-1-1 1,1 0 0,-1 0 0,-1 0 0,1-1 0,-1 0-1,0 0 1,0-1 0,4-7 0,5-10-1409,-1 0 0,11-29 0,-3 4-6848</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7.997"/>
    </inkml:context>
    <inkml:brush xml:id="br0">
      <inkml:brushProperty name="width" value="0.025" units="cm"/>
      <inkml:brushProperty name="height" value="0.025" units="cm"/>
    </inkml:brush>
  </inkml:definitions>
  <inkml:trace contextRef="#ctx0" brushRef="#br0">63 0 21556,'0'0'10832,"-7"12"-10506,-1 5-317,0 0-1,2 1 1,0 0 0,0 0 0,-2 24 0,-5 129-9,13-170 0,0 0 0,0 0 0,0 0 0,0 0 0,0 0 0,0 0 0,0 0 0,0 0 0,0-1 0,0 1 0,0 0 0,1 0 0,-1 0 0,0 0 0,1 0 0,-1 0 0,1 0 0,-1-1 0,1 1 0,-1 0 0,1 0 0,-1-1 0,1 1 0,0 0 0,-1-1 0,1 1 0,0 0 0,0-1 0,0 1 0,-1-1 0,1 0 0,0 1 0,0-1 0,0 0 0,0 1 0,0-1 0,0 0 0,0 0 0,0 0 0,0 0 0,0 0 0,0 0 0,-1 0 0,1 0 0,0 0 0,0 0 0,0 0 0,0-1 0,0 1 0,0 0 0,0-1 0,1 0 0,5-1 0,0-2 0,-1 1 0,1-1 0,-1 0 0,9-7 0,19-19 0,-1-1 0,-1-1 0,-2-2 0,-2-1 0,27-43 0,-54 77-194,0 0 1,0 0-1,-1-1 0,1 1 1,0 0-1,-1 0 0,1 0 1,-1-1-1,0 1 0,1 0 1,-1-1-1,0 1 0,0 0 1,0-1-1,0 1 0,0-3 1,0 4-3,-1-1 0,1 1 0,-1-1 0,1 1 1,-1-1-1,1 1 0,-1 0 0,1-1 1,-1 1-1,1 0 0,-1 0 0,1-1 0,-1 1 1,0 0-1,1 0 0,-1 0 0,1 0 1,-1 0-1,0 0 0,1 0 0,-1 0 0,0 0 1,1 0-1,-1 0 0,1 0 0,-1 0 1,0 0-1,1 0 0,-1 1 0,1-1 0,-1 0 1,1 1-1,-1-1 0,0 0 0,0 1 1,-14 9-8075</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8.342"/>
    </inkml:context>
    <inkml:brush xml:id="br0">
      <inkml:brushProperty name="width" value="0.025" units="cm"/>
      <inkml:brushProperty name="height" value="0.025" units="cm"/>
    </inkml:brush>
  </inkml:definitions>
  <inkml:trace contextRef="#ctx0" brushRef="#br0">4 275 15759,'0'0'7975,"-4"68"-4451,12-49-1634,9-2-801,1-2-609,5-3-320,-1-7-672,1-4-1250,-3-1-1889,-1-6-2051,-2-16-5893</inkml:trace>
  <inkml:trace contextRef="#ctx0" brushRef="#br0" timeOffset="1">319 0 22870,'0'0'3859,"-2"12"-2113,-3 16-947,1 0-1,1 1 1,2 0 0,3 51 0,1-55-957,1 0 0,1-1 1,12 38-1,-12-48 1125,-1-1-6182,-4-7-2691,-8-17 805,-3-9-1542</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8.671"/>
    </inkml:context>
    <inkml:brush xml:id="br0">
      <inkml:brushProperty name="width" value="0.025" units="cm"/>
      <inkml:brushProperty name="height" value="0.025" units="cm"/>
    </inkml:brush>
  </inkml:definitions>
  <inkml:trace contextRef="#ctx0" brushRef="#br0">1 107 13997,'0'0'13533,"12"0"-12044,15-1-893,19 1-104,-1-2 0,77-14 0,-102 11-388,-6 3 54,0-2-1,0 1 0,0-2 0,-1 0 0,1 0 0,-1-1 1,-1-1-1,1 0 0,14-12 0,-28 20-157,1-1 0,-1 0 0,1 0 0,-1 0 0,1 0 0,0 0 0,-1 0 0,1 0 0,-1-1 0,1 1 0,-1 0 0,1 0 0,-1 0 0,1 0 0,0 0 0,-1-1 0,1 1 0,-1 0 0,1 0 0,0-1 0,-1 1 0,1 0 0,0-1 0,-1 1 0,1 0 0,0-1 0,0 1 0,-1-1 0,1 1 0,0 0 0,0-1 0,0 1 0,-1-1 0,1 1 0,0-1 0,0 1 0,0 0 0,0-1 0,0 1 0,0-1 0,0 1 0,0-1 0,0 1 0,0-1 0,0 1 0,0-1 0,0 1 0,1 0 0,-1-1 0,0 1 0,0-1 0,0 1 0,1 0 0,-1-1 0,0 1 0,0-1 0,1 1 0,-1 0 0,0-1 0,1 1 0,-1 0 0,0 0 0,1-1 0,-1 1 0,1 0 0,0-1 0,-40 4 0,30-1 0,1 1 0,-1 0 0,1 1 0,0 0 0,0 0 0,0 0 0,1 1 0,0 0 0,0 1 0,-12 11 0,15-14 0,1 0 0,0 1 0,0-1 0,0 1 0,0-1 0,1 1 0,-1 0 0,1 0 0,0 0 0,0 0 0,0 0 0,1 0 0,-1 1 0,1-1 0,0 0 0,1 1 0,-1-1 0,1 1 0,-1 0 0,2-1 0,-1 1 0,0-1 0,2 7 0,-1-9-53,1 1 0,0-1 0,-1 0 0,1 0 0,0 0 0,0 0 0,0 0 0,1 0 1,-1 0-1,0-1 0,1 1 0,-1-1 0,1 0 0,-1 0 0,1 1 0,0-2 0,0 1 0,-1 0 0,1 0 0,0-1 0,0 0 0,0 0 0,3 0 0,4 1-1007,0 0-1,1-2 1,-1 1-1,0-1 1,13-3-1,21-14-12093</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9.422"/>
    </inkml:context>
    <inkml:brush xml:id="br0">
      <inkml:brushProperty name="width" value="0.025" units="cm"/>
      <inkml:brushProperty name="height" value="0.025" units="cm"/>
    </inkml:brush>
  </inkml:definitions>
  <inkml:trace contextRef="#ctx0" brushRef="#br0">251 31 16688,'0'0'12129,"-12"-6"-11697,3 1-361,6 3-45,0-1 0,-1 1-1,0 0 1,1 0 0,-1 1 0,0-1 0,0 1-1,0 0 1,0 0 0,0 0 0,0 1 0,0-1 0,0 1-1,0 0 1,0 0 0,0 0 0,-1 1 0,1-1-1,-6 3 1,-2 2 166,1 0 0,0 1 0,1 0 0,-1 1 0,1 0 0,0 0 0,-12 13 0,17-15-106,1 0 0,-1 0-1,1 0 1,0 1 0,1-1 0,-1 1 0,1 0 0,0 0 0,0 0-1,1 0 1,0 1 0,0-1 0,0 1 0,1-1 0,-1 9 0,2-13-108,1 0 0,-1 0 1,1 0-1,0 0 1,-1 0-1,1 0 1,0 0-1,0 0 0,0 0 1,0 0-1,1 0 1,-1-1-1,0 1 1,1-1-1,-1 1 0,1-1 1,0 1-1,-1-1 1,1 0-1,0 0 0,0 0 1,0 0-1,0 0 1,0 0-1,0 0 1,0-1-1,0 1 0,0-1 1,0 1-1,0-1 1,4 0-1,11 3-1087,1-1-1,31-2 1,-36 0 35,39-2-4355,-2-7-3022</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29.768"/>
    </inkml:context>
    <inkml:brush xml:id="br0">
      <inkml:brushProperty name="width" value="0.025" units="cm"/>
      <inkml:brushProperty name="height" value="0.025" units="cm"/>
    </inkml:brush>
  </inkml:definitions>
  <inkml:trace contextRef="#ctx0" brushRef="#br0">153 18 14862,'0'0'5755,"-9"-1"-3075,1 1-2318,-1 0 0,0 0 0,0 0 0,1 1-1,-1 1 1,0-1 0,-8 4 0,13-4-340,1 1 0,-1-1 0,0 1 0,1 0 0,0 0 0,-1 1 0,1-1 0,0 1 0,0-1 0,0 1 0,0 0 0,1 0 0,-1 0 0,1 1 0,0-1 1,0 1-1,0-1 0,0 1 0,1-1 0,-3 8 0,3-10 47,0 1 0,0 0 1,1 1-1,-1-1 1,0 0-1,1 0 1,0 0-1,-1 0 1,1 0-1,0 0 0,0 1 1,0-1-1,0 0 1,1 0-1,-1 0 1,0 0-1,1 0 0,0 1 1,-1-1-1,1 0 1,0 0-1,0 0 1,0-1-1,0 1 1,1 0-1,-1 0 0,0-1 1,1 1-1,-1 0 1,3 1-1,0-2 4,0 1-1,1-1 1,-1 0-1,0 0 1,1 0-1,-1 0 1,1-1-1,-1 0 1,1 0-1,0 0 1,-1-1-1,1 1 1,-1-1-1,5-1 1,3-2-27,0 1 0,-1-2 0,0 0 0,1 0 0,-2-1 0,1 0 0,-1-1-1,15-12 1,-10 7 124,-1-2-1,0 1 0,-1-2 1,19-26-1,-31 40 146,-2 8-275,0 0 0,0 1 1,-1-1-1,0 0 0,-6 11 1,-7 31 40,15-47-102,-1 1-1,1-1 0,0 1 0,0-1 0,0 1 0,0-1 0,0 1 1,1-1-1,-1 1 0,1-1 0,-1 0 0,1 1 0,0-1 0,0 0 0,0 1 1,2 1-1,-2-2-330,1-1 0,-1 0 0,1 0 0,-1 0 0,1 0 0,-1 0 0,1 0 0,0-1 0,0 1 0,-1-1 0,1 1 0,0-1 0,0 1 0,0-1 0,-1 0 0,1 0 0,0 0 0,0 0 0,3-1 0,-1 1-691,28 0-9516</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0.430"/>
    </inkml:context>
    <inkml:brush xml:id="br0">
      <inkml:brushProperty name="width" value="0.025" units="cm"/>
      <inkml:brushProperty name="height" value="0.025" units="cm"/>
    </inkml:brush>
  </inkml:definitions>
  <inkml:trace contextRef="#ctx0" brushRef="#br0">1 324 20083,'0'0'8686,"12"0"-7261,1-1-1194,1 0 1,0-1-1,0-1 1,0 0-1,-1-1 1,0-1-1,0 0 1,0 0-1,0-1 1,22-16-1,5-2-227,-1-1 0,-2-3 0,0-1 0,-2-1-1,-2-2 1,55-67 0,-102 138-89,-23 22 116,-86 106 1,60-85-10,57-74-308,4-6-218,-1 1 0,1-1 0,0 1 0,0 0 0,0 0 0,1 0 0,-1 0 0,1 0 0,0 0 0,-1 1 0,1-1 0,0 5 0</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0.775"/>
    </inkml:context>
    <inkml:brush xml:id="br0">
      <inkml:brushProperty name="width" value="0.025" units="cm"/>
      <inkml:brushProperty name="height" value="0.025" units="cm"/>
    </inkml:brush>
  </inkml:definitions>
  <inkml:trace contextRef="#ctx0" brushRef="#br0">362 1 21973,'0'0'7783,"-8"10"-7196,-162 177 1004,35-41-758,130-141-861,0 1-264,0-1-1,0 1 1,0 0 0,1 0 0,0 0-1,0 1 1,1-1 0,-5 12-1,8-18 186,0 1-1,0-1 0,0 0 0,0 0 0,0 1 0,0-1 0,0 0 0,0 0 0,0 1 0,0-1 0,0 0 0,0 0 0,0 1 0,0-1 1,0 0-1,0 0 0,0 1 0,0-1 0,0 0 0,1 0 0,-1 1 0,0-1 0,0 0 0,0 0 0,0 0 0,1 1 0,-1-1 0,0 0 0,0 0 1,0 0-1,1 0 0,-1 0 0,0 1 0,0-1 0,1 0 0,-1 0 0,0 0 0,0 0 0,1 0 0,-1 0 0,0 0 0,0 0 0,1 0 0,-1 0 1,0 0-1,0 0 0,1 0 0,-1 0 0,0 0 0,0 0 0,1 0 0,-1 0 0,0 0 0,0-1 0,1 1 0,-1 0 0,0 0 0,2 0-593,18-3-5054</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1.119"/>
    </inkml:context>
    <inkml:brush xml:id="br0">
      <inkml:brushProperty name="width" value="0.025" units="cm"/>
      <inkml:brushProperty name="height" value="0.025" units="cm"/>
    </inkml:brush>
  </inkml:definitions>
  <inkml:trace contextRef="#ctx0" brushRef="#br0">89 39 9833,'0'0'15321,"12"-4"-13185,-3 0-1803,52-19 1834,-56 21-1926,0 1 1,0-1-1,0 1 1,0 1-1,1-1 0,-1 1 1,0 0-1,0 0 1,0 0-1,1 1 1,6 1-1,-11-1-238,0 0 0,0-1 0,0 1 0,0 0 1,0 0-1,0 0 0,0 0 0,-1 0 0,1 0 0,0 1 0,-1-1 0,1 0 1,-1 0-1,1 0 0,-1 1 0,0-1 0,1 0 0,-1 0 0,0 1 0,0-1 1,0 0-1,0 1 0,0-1 0,0 0 0,0 0 0,-1 1 0,1-1 0,0 0 1,-1 0-1,1 1 0,-1 0 0,-17 41-23,-3-16 20,-1-2 0,-2 0 0,0-2 0,-1 0 0,-43 29 0,21-17 0,47-35 0,0 0 0,0 0 0,0 0 0,0 1 0,0-1 0,0 0 0,0 0 0,0 0 0,0 0 0,0 0 0,0 1 0,0-1 0,0 0 0,0 0 0,0 0 0,0 0 0,0 1 0,0-1 0,0 0 0,0 0 0,0 0 0,0 0 0,0 0 0,1 0 0,-1 1 0,0-1 0,0 0 0,0 0 0,0 0 0,0 0 0,0 0 0,0 0 0,0 0 0,1 0 0,-1 1 0,0-1 0,0 0 0,0 0 0,0 0 0,0 0 0,1 0 0,-1 0 0,0 0 0,0 0 0,0 0 0,0 0 0,0 0 0,1 0 0,-1 0 0,0 0 0,0 0 0,0 0 0,0 0 0,0 0 0,1 0 0,-1 0 0,0 0 0,0 0 0,0-1 0,22 4 0,25-2 0,248 7-4885,-229-7-2754</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2.473"/>
    </inkml:context>
    <inkml:brush xml:id="br0">
      <inkml:brushProperty name="width" value="0.025" units="cm"/>
      <inkml:brushProperty name="height" value="0.025" units="cm"/>
    </inkml:brush>
  </inkml:definitions>
  <inkml:trace contextRef="#ctx0" brushRef="#br0">169 181 13389,'0'0'13127,"2"-9"-11152,6-26-635,-8 35-1305,0-1 0,0 1 1,-1-1-1,1 0 0,0 1 1,0-1-1,-1 1 0,1-1 0,0 1 1,-1-1-1,1 1 0,0 0 0,-1-1 1,1 1-1,-1-1 0,1 1 1,0 0-1,-1-1 0,1 1 0,-1 0 1,1-1-1,-1 1 0,0 0 0,1 0 1,-1 0-1,1-1 0,-1 1 1,1 0-1,-1 0 0,1 0 0,-1 0 1,0 0-1,1 0 0,-1 0 0,1 0 1,-1 0-1,0 1 0,-22 1 82,14 2-89,0 0 0,1 0 1,0 1-1,0 0 0,0 0 0,0 1 0,1 0 0,0 0 0,0 0 0,1 1 0,-1 0 0,2 1 0,-1 0 0,1-1 1,0 2-1,1-1 0,0 0 0,0 1 0,1 0 0,0 0 0,0 0 0,-1 13 0,4-22-18,0 1 0,0 0 0,0-1-1,1 1 1,-1-1 0,0 1 0,1-1-1,-1 1 1,1-1 0,-1 1 0,0-1 0,1 1-1,-1-1 1,1 1 0,0-1 0,-1 1 0,1-1-1,-1 0 1,1 0 0,-1 1 0,1-1-1,0 0 1,-1 0 0,1 0 0,0 1 0,-1-1-1,1 0 1,0 0 0,-1 0 0,1 0-1,0 0 1,-1 0 0,1 0 0,-1-1 0,1 1-1,0 0 1,29-6 269,-14 0-252,-1-2-1,1 0 1,-1-1 0,-1 0-1,25-21 1,-7 3-11,34-41 0,-65 68-16,53-65 0,-50 59 0,1 0 0,-1-1 0,-1 1 0,1-1 0,-1 0 0,0 0 0,-1 0 0,4-14 0,-40 75 0,19-26 0,5-12 0,2-1 0,0 2 0,0-1 0,2 1 0,0 0 0,-7 34 0,13-51 0,0 1 0,0 0 0,0 0 0,0-1 0,0 1 0,0 0 0,1-1 0,-1 1 0,0 0 0,0 0 0,1-1 0,-1 1 0,0 0 0,1-1 0,-1 1 0,1-1 0,-1 1 0,0 0 0,1-1 0,-1 1 0,1-1 0,0 1 0,-1-1 0,1 0 0,-1 1 0,1-1 0,0 1 0,-1-1 0,2 0 0,29 5 0,30-12 0,-50 4-6,0-1 0,0 0 0,-1-1 1,0 0-1,0 0 0,0-1 0,12-10 0,-18 13 7,0 0-1,0 0 1,-1-1-1,1 1 1,-1-1-1,0 0 1,0 0-1,0 0 1,0-1-1,-1 1 1,1-1-1,-1 1 1,0-1-1,-1 0 1,1 0-1,-1 0 1,0 0-1,0-7 1,-1 11 0,0 0 0,-1-1 1,1 1-1,-1 0 1,1 0-1,-1-1 1,0 1-1,0 0 0,1 0 1,-1 0-1,0 0 1,0 0-1,0 0 0,0 0 1,0 0-1,0 1 1,0-1-1,-1 0 1,1 0-1,0 1 0,0-1 1,-1 1-1,1-1 1,0 1-1,-1 0 0,1-1 1,0 1-1,-1 0 1,1 0-1,0 0 1,-1 0-1,-2 1 0,-1-2-2,0 1 0,-1 0 0,1 1 0,0-1 0,0 1-1,0 0 1,-11 4 0,11-2 1,0 1 0,0-1 0,0 1 0,0 0 0,0 1 0,1-1 0,-1 1 0,1 0 0,1 0 0,-1 0 0,1 1 0,0-1 0,0 1 0,0 0 0,1 0 0,-3 10 0,4-13 0,0 0 0,0 0 0,0 0 0,1 0 0,-1 0 0,1 0 0,0 1 0,0-1 0,0 0 0,0 0 0,1 0 0,-1 0 0,1 0 0,0 0 0,0 0 0,0 0 0,0 0 0,1 0 0,-1 0 0,1 0 0,-1-1 0,1 1 0,0-1 0,0 1 0,0-1 0,1 0 0,-1 0 0,1 0 0,-1 0 0,1 0 0,-1 0 0,1-1 0,0 1 0,4 1 0,6 1-445,-1-1 1,1 0-1,-1-1 1,1 0-1,24 0 1,-26-1-289,1-2 1,-1 0-1,1 0 1,-1-1 0,0 0-1,1-1 1,-1 0-1,0-1 1,-1-1 0,1 1-1,13-9 1,5-10-7254</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2.832"/>
    </inkml:context>
    <inkml:brush xml:id="br0">
      <inkml:brushProperty name="width" value="0.025" units="cm"/>
      <inkml:brushProperty name="height" value="0.025" units="cm"/>
    </inkml:brush>
  </inkml:definitions>
  <inkml:trace contextRef="#ctx0" brushRef="#br0">106 1 17232,'0'0'8211,"-10"2"-7464,7-2-652,-50 15 317,50-14-381,1 0-1,0 0 1,0 0-1,0 0 1,0 0-1,0 0 1,0 0 0,0 1-1,0-1 1,0 1-1,0-1 1,1 1-1,-1 0 1,1 0-1,-1 0 1,1 0-1,0 0 1,0 0-1,0 0 1,0 0 0,0 0-1,0 1 1,1-1-1,-2 5 1,3-7 7,-1 1 1,1 0 0,-1-1 0,1 1 0,-1-1 0,1 1-1,0 0 1,-1-1 0,1 1 0,0-1 0,-1 0 0,1 1-1,0-1 1,0 1 0,-1-1 0,1 0 0,0 0 0,0 0-1,0 1 1,0-1 0,-1 0 0,1 0 0,0 0 0,0 0-1,0 0 1,1-1 0,32 1 203,-26 0-144,15 0-9,51 1-160,-71-1 49,1 1 0,0-1-1,-1 1 1,1 0 0,-1 0 0,1 0 0,-1 0 0,0 1 0,1-1 0,-1 1 0,0 0-1,0 0 1,0 0 0,0 0 0,-1 1 0,4 3 0,-5-5 47,0 0 1,0 0-1,0 0 1,-1 1-1,1-1 0,-1 0 1,1 1-1,-1-1 0,1 0 1,-1 1-1,0-1 1,1 0-1,-1 1 0,0-1 1,0 1-1,0-1 0,0 0 1,0 1-1,-1-1 1,1 1-1,0-1 0,-1 0 1,1 1-1,-2 2 1,0-1 117,0 0 1,0 0 0,-1-1-1,1 1 1,-1 0 0,1-1 0,-1 0-1,0 1 1,-5 2 0,-7 3 406,0 0 0,0-1 0,-19 5 0,32-11-546,-5 1-4,3 0 0,0 0 0,-1 0 0,1-1 0,0 1 0,-1-1 0,0 0 0,1 0 0,-1-1 0,1 1 0,-1-1 0,0 0 0,-5-1 0,9-10-2185,9-8-6109,7 0-317</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3.173"/>
    </inkml:context>
    <inkml:brush xml:id="br0">
      <inkml:brushProperty name="width" value="0.025" units="cm"/>
      <inkml:brushProperty name="height" value="0.025" units="cm"/>
    </inkml:brush>
  </inkml:definitions>
  <inkml:trace contextRef="#ctx0" brushRef="#br0">31 1 21524,'0'0'10319,"-4"9"-9507,-2 8-757,1 0 0,1 1 0,0 0 0,1 0 0,-1 31 0,4-36-314,0 0-1,0 0 1,1 0 0,1 0-1,0 0 1,0-1 0,2 1-1,-1-1 1,10 21-1,-5-23-2547,-2-20-15328</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3.515"/>
    </inkml:context>
    <inkml:brush xml:id="br0">
      <inkml:brushProperty name="width" value="0.025" units="cm"/>
      <inkml:brushProperty name="height" value="0.025" units="cm"/>
    </inkml:brush>
  </inkml:definitions>
  <inkml:trace contextRef="#ctx0" brushRef="#br0">12 98 16944,'0'0'7132,"-3"-9"-3582,2 6-3377,0 2-76,0-1 1,0 1 0,1-1 0,-1 1-1,0-1 1,1 0 0,-1 1 0,1-1 0,-1 1-1,1-1 1,0 0 0,0 0 0,0 1 0,0-1-1,0 0 1,0 1 0,0-1 0,0 0 0,1 1-1,-1-1 1,1 0 0,-1 1 0,1-1 0,0 1-1,0-1 1,-1 1 0,1-1 0,0 1-1,0-1 1,1 1 0,-1 0 0,0 0 0,0 0-1,0-1 1,1 1 0,-1 0 0,1 1 0,-1-1-1,1 0 1,-1 0 0,1 1 0,3-2 0,19-5-13,1 2 0,1 0 1,-1 1-1,1 2 1,-1 1-1,52 4 1,-73-3-103,0 0 1,0 0 0,0 0 0,0 1 0,0-1 0,0 1-1,0 0 1,0 0 0,0 1 0,-1-1 0,1 1 0,-1 0 0,1 0-1,-1 0 1,1 0 0,-1 1 0,0-1 0,5 7 0,-5-4-3,0 0 0,-1 0 0,0 0 0,0 0 0,0 0 0,-1 0 0,0 1 1,0-1-1,0 1 0,0-1 0,-1 1 0,0-1 0,-1 6 0,1-6 60,-1 0-1,-1 0 1,1-1-1,-1 1 0,0-1 1,0 1-1,0-1 1,0 0-1,-1 0 0,0 0 1,0 0-1,0 0 1,0-1-1,0 1 0,-1-1 1,0 0-1,0 0 0,0 0 1,0-1-1,0 1 1,-6 1-1,0 2-191,-1-1-1,0 0 1,0-1-1,-15 3 1,-15-1-3232,51-14-8442,-1 1 7838,12-5-5905</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4.623"/>
    </inkml:context>
    <inkml:brush xml:id="br0">
      <inkml:brushProperty name="width" value="0.025" units="cm"/>
      <inkml:brushProperty name="height" value="0.025" units="cm"/>
    </inkml:brush>
  </inkml:definitions>
  <inkml:trace contextRef="#ctx0" brushRef="#br0">1 124 9705,'0'0'17862,"5"10"-16607,0-1-941,-1 0 0,0 0 0,-1 1 0,0-1-1,0 1 1,-1 0 0,-1 0 0,1 0 0,-1 15 0,-1-20-186,1 22 338,-1-26-462,0-1 0,0 1 0,1-1 0,-1 0 0,0 1 0,0-1 0,0 1 0,0-1 0,1 0 0,-1 1 0,0-1 0,0 1 0,1-1 0,-1 0 0,0 1 0,0-1 0,1 0 0,-1 0 0,1 1 0,-1-1 0,0 0 0,1 0 0,-1 1 0,0-1 0,1 0 0,-1 0 0,1 0 0,-1 0 0,1 0 0,-1 0 0,1 1 0,-1-1 0,0 0 0,1 0 0,-1 0 0,1-1 0,-1 1 0,1 0 0,-1 0 0,0 0 0,1 0 0,-1 0 0,1 0 0,-1-1 0,1 1 0,-1 0 0,0 0 0,1-1 0,-1 1 0,0 0 0,1 0 0,-1-1 0,2-1-4,-1 0 0,1 1 0,-1-1 0,0 0 0,0 1 0,0-1 0,0 0 0,0 0 0,0 0 0,0 0 0,-1 0 0,1 0 0,-1 0 0,1-1 0,-1 1 0,0-3 0,1-42 0,-1 34 0,-3-5-103,2 6-284,12 12-372,5 6-898,0 0 0,0-1 0,1-1 0,24 3 0,-20-5-1283,1-1-1,0-1 1,23-2 0,-40 1 2662,0 0 0,-1 0 0,1 0-1,-1-1 1,1 0 0,-1 0 0,1 0 0,5-4-1,7-12 4156,-17 17-3406,1-1 1,-1 1-1,1 0 0,-1 0 0,0 0 0,0-1 1,1 1-1,-1 0 0,0 0 0,0-1 0,0 1 1,-1 0-1,1 0 0,0-1 0,0 1 0,-1 0 1,0-2-1,0 2-304,1 0 0,-1 1 0,0-1 0,0 1 0,1-1 0,-1 1 0,0-1 0,0 1 0,0-1 0,0 1 0,1 0 0,-1 0 0,0-1 0,0 1 0,0 0 0,0 0 0,0 0 0,0 0 0,0 0 0,0 0 0,0 0 0,0 0 0,0 1-1,1-1 1,-1 0 0,0 0 0,0 1 0,0-1 0,-1 1 0,-25 12 1246,21-8-1056,0 0-1,0 1 1,1 0 0,0 0-1,0 0 1,1 0 0,-5 10-1,7-13-300,0 1 0,0-1 0,0 1-1,1 0 1,0 0 0,0-1 0,0 1-1,0 0 1,1 0 0,-1 0-1,1 0 1,0 0 0,0 0 0,1 0-1,-1 0 1,2 5 0,-2-8-41,1 0 0,-1 1 1,1-1-1,0 0 0,-1 0 0,1 0 0,0 1 1,0-1-1,-1 0 0,1 0 0,0 0 1,0 0-1,0-1 0,0 1 0,0 0 1,1 0-1,-1 0 0,0-1 0,0 1 1,0-1-1,1 1 0,-1-1 0,0 1 0,1-1 1,-1 0-1,0 0 0,1 0 0,-1 1 1,0-1-1,1 0 0,-1-1 0,0 1 1,1 0-1,-1 0 0,0-1 0,1 1 1,-1 0-1,0-1 0,1 1 0,0-2 0,2 1 35,0-1-1,0 0 1,-1 0-1,1-1 0,0 1 1,-1-1-1,0 0 0,1 0 1,-1 0-1,0 0 1,3-5-1,-3 2-49,0 0 0,0 0 0,-1 0 0,0-1 0,0 1 0,-1-1 0,1 1 0,-1-1 0,-1 0 0,1 1 0,-1-1 0,-1 0 0,-1-12 0,2 19-67,0-1-1,0 1 1,0-1-1,-1 0 1,1 1-1,0-1 1,0 1-1,-1-1 1,1 1 0,0-1-1,-1 1 1,1-1-1,0 1 1,-1 0-1,1-1 1,-1 1-1,1 0 1,-1-1 0,1 1-1,-1 0 1,1-1-1,-1 1 1,1 0-1,-1 0 1,1 0-1,-1-1 1,-1 1 0,0 3-1522,8 5 256,0-4 712,1 1 0,0-1 0,0-1 0,1 1 0,-1-1 0,1-1 0,0 1 0,0-1 0,-1-1 0,17 2 0,2-1-947,1-1-1,27-4 1,-46 2 1454,0 0 0,1-1 0,-1 0 0,0 0 0,-1-1 1,12-5-1,-16 7 398,0-1 0,-1 1 0,1 0 1,-1-1-1,1 1 0,-1-1 0,1 0 0,-1 0 1,0 0-1,0 0 0,0 0 0,0-1 1,-1 1-1,1-1 0,0 1 0,-1-1 1,0 1-1,0-1 0,1 0 0,-2 0 0,2-3 1,-2 5-155,0 1 0,-1-1 0,1 1 0,-1-1 1,1 1-1,0-1 0,-1 1 0,1-1 0,-1 1 1,1-1-1,-1 1 0,1 0 0,-1-1 0,0 1 1,1 0-1,-1 0 0,1-1 0,-1 1 0,0 0 0,1 0 1,-1 0-1,0 0 0,1 0 0,-1 0 0,1 0 1,-1 0-1,0 0 0,1 0 0,-1 0 0,0 0 1,1 0-1,-1 1 0,1-1 0,-1 0 0,0 1 0,-27 6 805,22-3-694,-1 0 1,1 1-1,0 0 0,0 0 1,0 0-1,0 1 0,-8 12 0,11-15-157,1 0 0,0 0 0,0 0 0,0 0 0,0 0 0,1 1 0,-1-1 0,1 1 0,0-1 0,0 1 0,0-1-1,1 1 1,-1 0 0,1-1 0,0 1 0,0 0 0,0-1 0,0 1 0,1 4 0,0-7-60,0 0 1,0 0 0,0 1-1,0-1 1,0 0 0,0 0-1,0-1 1,1 1 0,-1 0-1,0 0 1,1 0 0,-1-1-1,0 1 1,1-1 0,-1 1-1,1-1 1,-1 0 0,1 1-1,-1-1 1,1 0 0,-1 0-1,1 0 1,-1 0 0,1 0-1,-1 0 1,3-1 0,1 0 79,1 1 1,-1-1 0,0 0-1,0-1 1,0 1 0,8-4-1,1-5-100,0 1 0,-1-1-1,0-1 1,-1-1-1,0 0 1,-1 0-1,-1-1 1,1 0-1,-2-1 1,0 0 0,-1-1-1,0 0 1,-1 0-1,10-32 1,-17 47-12,0 0 0,0 0 0,0 0 0,1-1 0,-1 1 1,0 0-1,0-1 0,0 1 0,0 0 0,1-1 0,-1 1 0,0 0 0,0 0 1,0-1-1,0 1 0,0 0 0,0-1 0,0 1 0,0 0 0,0-1 0,0 1 0,0 0 1,0-1-1,0 1 0,0 0 0,0-1 0,-1 1 0,1 0 0,0-1 0,0 1 1,0 0-1,0 0 0,-1-1 0,1 1 0,0 0 0,0 0 0,0-1 0,-1 1 1,1 0-1,0 0 0,0 0 0,-1-1 0,1 1 0,0 0 0,-1 0 0,1 0 1,-1 0-1,-14 13 20,-13 30 397,24-32-389,-1-1 0,1 2 1,1-1-1,0 0 1,1 1-1,-2 14 0,4-23-19,-1-1 0,1 0-1,0 1 1,0-1-1,0 0 1,1 1 0,-1-1-1,1 0 1,-1 0-1,1 1 1,-1-1-1,1 0 1,0 0 0,0 0-1,0 0 1,1 0-1,-1 0 1,0 0 0,1 0-1,-1 0 1,1-1-1,0 1 1,-1-1 0,1 1-1,0-1 1,0 1-1,0-1 1,0 0 0,0 0-1,0 0 1,0 0-1,0-1 1,1 1 0,-1 0-1,0-1 1,1 0-1,2 1 1,7-1-1,-1 0 0,1 0 0,-1-1 0,1 0 0,-1-1 0,0-1 0,1 0 0,-1 0 0,-1-1 0,1 0 0,0-1 0,-1 0 0,0-1 0,0 0 0,-1-1 0,11-8 0,-20 14 0,0 1 0,0 0 0,0 0 0,0 0 0,0 0 0,0-1 0,1 1 0,-1 0 0,0 0 0,0 0 0,0 0 0,0 0 0,0 0 0,1 0 0,-1 0 0,0 0 0,0-1 0,0 1 0,1 0 0,-1 0 0,0 0 0,0 0 0,0 0 0,0 0 0,1 0 0,-1 0 0,0 0 0,0 0 0,0 0 0,1 0 0,-1 0 0,0 1 0,0-1 0,0 0 0,0 0 0,1 0 0,-1 0 0,0 0 0,0 0 0,0 0 0,0 0 0,0 1 0,1-1 0,-1 0 0,0 0 0,0 0 0,0 0 0,0 0 0,0 1 0,0-1 0,0 0 0,0 0 0,0 0 0,1 1 0,-1 15 0,0-14 0,0 0 0,-1-1 0,1 1 0,0 0 0,0-1 0,0 1 0,0 0 0,0-1 0,1 1 0,-1 0 0,0-1 0,1 1 0,-1-1 0,1 1 0,-1 0 0,1-1 0,0 1 0,0-1 0,0 0 0,0 1 0,0-1 0,0 0 0,0 1 0,2 0 0,3-1 0,0 1 0,1-1 0,-1-1 0,1 1 0,-1-1 0,1 0 0,0-1 0,-1 1 0,1-1 0,-1-1 0,0 1 0,1-1 0,-1 0 0,0 0 0,0-1 0,0 0 0,8-5 0,29-11 0,-16 53 0,-22-30-67,-1 0-1,1-1 1,0 0 0,0 0-1,0 0 1,0-1 0,1 0-1,-1 0 1,1 0 0,0 0-1,-1-1 1,8 1 0,44-3-3718,-17-8-6449</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5.260"/>
    </inkml:context>
    <inkml:brush xml:id="br0">
      <inkml:brushProperty name="width" value="0.025" units="cm"/>
      <inkml:brushProperty name="height" value="0.025" units="cm"/>
    </inkml:brush>
  </inkml:definitions>
  <inkml:trace contextRef="#ctx0" brushRef="#br0">19 0 15983,'0'0'4315,"0"6"-2309,-18 274 8457,18-278-10463,0-1 0,0 0 0,0 1 0,0-1 0,0 0 0,0 1 0,1-1 0,-1 0 0,0 1 0,1-1 0,-1 0 0,1 0 0,0 0 0,-1 1 0,1-1 0,0 0 0,0 0 0,0 0 0,0 0 0,0 0 0,0 0 0,0 0 0,0-1 0,0 1 0,0 0 0,0 0 0,1-1 0,-1 1 0,0-1 0,0 1 0,1-1 0,-1 0 0,0 1 0,1-1 0,-1 0 0,0 0 0,1 0 0,-1 0 0,0 0 0,1 0 0,-1 0 0,0-1 0,1 1 0,-1 0 0,0-1 0,1 1 0,1-2 0,5 0 0,1-1 0,-1 0 0,0-1 0,0 0 0,0 0 0,8-6 0,6-8 0,0 0 0,-1-1 0,0-2 0,-2 0 0,-1-1 0,31-48 0,-45 60-895,-9 9-1461,-15 11-4781,16-7 5140,-13 6-7495</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5.631"/>
    </inkml:context>
    <inkml:brush xml:id="br0">
      <inkml:brushProperty name="width" value="0.025" units="cm"/>
      <inkml:brushProperty name="height" value="0.025" units="cm"/>
    </inkml:brush>
  </inkml:definitions>
  <inkml:trace contextRef="#ctx0" brushRef="#br0">0 0 13485,'0'0'12331,"28"58"-11594,-17-48-320,4-3-289,3-2-897,7-5-1729,-2 0-1570,3-8-3588</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5.992"/>
    </inkml:context>
    <inkml:brush xml:id="br0">
      <inkml:brushProperty name="width" value="0.025" units="cm"/>
      <inkml:brushProperty name="height" value="0.025" units="cm"/>
    </inkml:brush>
  </inkml:definitions>
  <inkml:trace contextRef="#ctx0" brushRef="#br0">120 0 15887,'0'0'1607,"-8"10"566,-5 7-1297,0 1 1,1 1 0,1-1 0,1 2-1,0-1 1,2 2 0,0-1-1,1 1 1,1 0 0,2 0 0,0 1-1,-2 26 1,10-19-461,-4-30-399,0 1 1,0-1-1,1 1 0,-1 0 0,0-1 0,0 1 1,0 0-1,0-1 0,0 1 0,1 0 0,-1 0 0,0-1 1,0 1-1,1 0 0,-1-1 0,0 1 0,0 0 1,1 0-1,-1 0 0,0-1 0,1 1 0,-1 0 1,0 0-1,1 0 0,-1 0 0,0-1 0,1 1 0,-1 0 1,0 0-1,1 0 0,-1 0 0,0 0 0,1 0 1,-1 0-1,0 0 0,1 0 0,-1 0 0,0 0 0,1 0 1,-1 1-1,0-1 0,1 0 0,-1 0 0,0 0 1,1 0-1,-1 1 0,0-1 0,1 0 0,-1 0 1,0 0-1,0 1 0,1-1 0,-1 0 0,0 1 0,0-1 1,1 0-1,-1 0 0,0 1 0,0-1 0,0 0 1,0 1-1,0-1 0,1 1 0,3-12-92,-1-1-1,0 1 1,0-1 0,-1 0 0,-1 0-1,0 0 1,0 0 0,-2-12-1,1 23-223,4 23-721,-5-20 1018,1 0-1,0-1 0,0 1 1,0-1-1,0 1 1,1 0-1,-1-1 0,0 1 1,1-1-1,-1 1 0,1-1 1,-1 1-1,1-1 0,0 1 1,0-1-1,0 0 0,0 1 1,0-1-1,1 2 0,3 1 32,-1-1 1,1 0-1,0 0 0,0 0 1,0 0-1,0-1 0,1 1 0,-1-1 1,0-1-1,1 1 0,0-1 0,-1 0 1,1 0-1,0-1 0,0 1 0,-1-1 1,1-1-1,0 1 0,0-1 0,9-2 1,-4 0 68,-1 0 0,0 0 0,1-1 0,-1 0 0,-1 0 0,1-2 0,-1 1 0,0-1 0,0 0 0,9-9-1,-12 9-39,0 0 0,-1-1 0,0 0 0,0 0 0,-1 0 0,6-13 0,-16 34-70,-22 54 84,26-63-66,1 0 1,0 0-1,0 0 0,0 0 0,1 0 0,-1 0 0,1 0 0,0 0 0,0 0 0,1 0 0,0 0 0,1 5 0,-2-9-81,1-1-1,-1 1 1,1 0-1,-1-1 1,1 1-1,0-1 1,-1 1 0,1-1-1,0 1 1,-1-1-1,1 1 1,0-1-1,-1 1 1,1-1 0,0 0-1,0 0 1,0 1-1,-1-1 1,1 0-1,0 0 1,0 0 0,0 0-1,-1 0 1,1 0-1,0 0 1,0 0-1,0 0 1,0 0 0,-1 0-1,3-1 1,-2 1-266,1-1 1,-1 1 0,1-1-1,0 1 1,-1-1 0,1 1 0,-1-1-1,1 0 1,-1 0 0,0 0-1,1 0 1,-1 0 0,0 0-1,1 0 1,0-2 0,7-17-6835</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6.337"/>
    </inkml:context>
    <inkml:brush xml:id="br0">
      <inkml:brushProperty name="width" value="0.025" units="cm"/>
      <inkml:brushProperty name="height" value="0.025" units="cm"/>
    </inkml:brush>
  </inkml:definitions>
  <inkml:trace contextRef="#ctx0" brushRef="#br0">10 0 15631,'0'0'6470,"-10"54"-6342,23-39-1601,4 1-1923,1-1-5476</inkml:trace>
  <inkml:trace contextRef="#ctx0" brushRef="#br0" timeOffset="1">239 171 7559,'0'0'18348,"-9"3"-16565,5-2-1594,-31 16 1063,33-16-1190,0 1-1,1-1 1,-1 0 0,1 1-1,-1-1 1,1 1-1,-1-1 1,1 1-1,0 0 1,0 0-1,0-1 1,0 1-1,0 0 1,0 0-1,1 0 1,-1 0-1,0 0 1,1 0-1,0 0 1,-1 4-1,2-5-45,-1-1-1,1 1 0,-1-1 0,1 1 1,-1 0-1,1-1 0,0 1 1,-1-1-1,1 0 0,0 1 0,-1-1 1,1 1-1,0-1 0,0 0 0,0 0 1,-1 1-1,1-1 0,0 0 0,0 0 1,0 0-1,-1 0 0,1 0 0,0 0 1,0 0-1,0 0 0,32-1 312,-25 1-234,54-8-153,-54 6-400,-1 0-1,1 0 1,0 1 0,0 0 0,0 1 0,0-1-1,0 2 1,0-1 0,0 1 0,0 0 0,0 1-1,11 3 1,-11-2-916,0-1-1,-1 0 0,1 0 1,0-1-1,0 0 0,1-1 1,11 0-1,5 0-3871</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6.698"/>
    </inkml:context>
    <inkml:brush xml:id="br0">
      <inkml:brushProperty name="width" value="0.025" units="cm"/>
      <inkml:brushProperty name="height" value="0.025" units="cm"/>
    </inkml:brush>
  </inkml:definitions>
  <inkml:trace contextRef="#ctx0" brushRef="#br0">95 34 2114,'0'0'26500,"-10"-6"-25577,-29-17-458,38 23-441,0-1 1,0 0-1,0 1 1,0-1-1,0 1 0,0 0 1,-1-1-1,1 1 1,0 0-1,0 0 1,0 0-1,0-1 1,-1 1-1,1 0 1,0 1-1,0-1 1,0 0-1,-1 0 0,1 0 1,0 1-1,0-1 1,0 0-1,0 1 1,0-1-1,0 1 1,0 0-1,0-1 1,0 1-1,0 0 1,0 0-1,0-1 0,0 1 1,0 0-1,1 0 1,-1 0-1,0 0 1,1 0-1,-1 0 1,1 0-1,-1 0 1,1 0-1,-1 2 0,0-1-78,1-1 1,-1 1-1,1 0 0,-1-1 0,1 1 0,0 0 0,0 0 0,0-1 0,0 1 0,0 0 0,0 0 0,0-1 0,1 1 0,-1 0 0,1-1 0,-1 1 0,1 0 0,0-1 0,-1 1 0,1-1 0,0 1 0,0-1 0,0 1 0,0-1 0,0 0 0,3 3 0,5 1-778,1-1 1,0 0-1,0 0 1,1-1-1,19 4 1,-21-6 626,-1 0 1,0 1-1,0 0 1,0 1-1,0 0 1,-1 0-1,1 1 1,-1-1-1,0 2 1,11 7-1,-17-11 349,-1-1 0,1 0-1,-1 1 1,1-1 0,-1 1 0,0-1 0,1 1-1,-1-1 1,0 1 0,1-1 0,-1 1-1,0-1 1,0 1 0,1-1 0,-1 1 0,0-1-1,0 1 1,0 0 0,0-1 0,0 1-1,0-1 1,0 1 0,0-1 0,0 1 0,0 0-1,0-1 1,0 1 0,0-1 0,0 1-1,-1 0 1,1 0 0,-18 12 2965,-29 0-527,45-12-2544,-20 2-216,0-1-1,-39 0 1,54-2-88,6 0-516</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38.152"/>
    </inkml:context>
    <inkml:brush xml:id="br0">
      <inkml:brushProperty name="width" value="0.025" units="cm"/>
      <inkml:brushProperty name="height" value="0.025" units="cm"/>
    </inkml:brush>
  </inkml:definitions>
  <inkml:trace contextRef="#ctx0" brushRef="#br0">0 142 16335,'0'0'9065,"13"-7"-7869,-8 4-1121,1-1 0,0 1 0,1 0 1,-1 0-1,0 1 0,1 0 0,0 0 1,-1 0-1,1 1 0,0 0 0,0 0 0,0 1 1,0 0-1,-1 0 0,1 0 0,0 1 1,0 0-1,0 1 0,-1-1 0,1 1 0,8 4 1,-11-4-31,-1-1 1,0 1-1,1-1 1,-1 1 0,0 0-1,0 0 1,0 0-1,-1 1 1,1-1-1,0 1 1,-1-1 0,0 1-1,1 0 1,-1 0-1,0 0 1,0 0-1,-1 0 1,1 1 0,-1-1-1,0 0 1,0 1-1,0-1 1,0 1-1,0-1 1,-1 1 0,1 0-1,-1-1 1,0 1-1,0 0 1,-1-1-1,1 1 1,-1-1 0,0 1-1,0-1 1,0 1-1,0-1 1,0 1-1,-1-1 1,1 0 0,-3 4-1,-2 1 202,4-6-119,-1 1 1,1 0-1,0 0 1,0 0-1,1 1 1,-1-1-1,0 0 1,1 1-1,0-1 1,0 1-1,-1 5 1,3-9-105,0 1 1,0 0 0,0-1 0,0 1 0,0 0 0,0-1 0,0 1 0,0-1 0,0 0-1,0 1 1,0-1 0,0 0 0,0 0 0,0 0 0,0 1 0,0-1 0,1 0-1,-1 0 1,0-1 0,0 1 0,1 0 0,29-2 250,-24 0-275,-1 0 1,1 0 0,-1-1 0,1 0 0,-1 0 0,0 0 0,0-1-1,0 0 1,-1 0 0,1 0 0,-1-1 0,0 0 0,7-8-1,-2 1-60,-1-1-1,-1 1 0,0-2 1,-1 1-1,6-15 0,-15 34 57,-2 1 37,1 1-1,0 0 1,0 1 0,1-1-1,-3 17 1,5-23-28,0 0 0,0-1 0,0 1 0,1 0 0,-1-1 0,0 1 1,1 0-1,-1-1 0,1 1 0,-1 0 0,1-1 0,0 1 0,-1-1 0,1 1 0,0-1 0,0 1 0,0-1 0,0 0 0,1 0 1,-1 1-1,0-1 0,1 0 0,-1 0 0,0 0 0,1 0 0,-1 0 0,1-1 0,-1 1 0,1 0 0,0-1 0,-1 1 0,1-1 1,0 0-1,-1 1 0,1-1 0,0 0 0,-1 0 0,3 0 0,4 0-5,-1 0 0,0 0 0,0 0 0,0-1 0,0 0 0,1-1 0,-1 0 0,-1 0 0,1 0 0,0-1 0,0 0 0,-1 0 0,0-1 0,0 0 0,0 0 0,0 0 0,0-1 0,-1 1 0,0-1 0,0-1 0,0 1 0,-1-1 0,1 0 0,-2 0 0,1 0 0,0 0 0,-1-1 0,-1 1 0,1-1 0,-1 0 0,0 0 0,0 0 0,0-8 0,-2 5 0,-4 13 0,-3 16 0,7-17 0,0 0 0,0 0 0,1 1 0,-1-1 0,0 0 0,1 0 0,-1 0 0,1 1 0,0-1 0,0 0 0,0 0 0,0 0 0,0 0 0,0 0 0,0 0 0,1-1 0,-1 1 0,1 0 0,-1-1 0,1 1 0,0-1 0,0 1 0,0-1 0,-1 0 0,1 0 0,0 1 0,0-2 0,1 1 0,-1 0 0,0 0 0,0-1 0,0 1 0,0-1 0,1 1 0,-1-1 0,0 0 0,1 0 0,-1 0 0,0 0 0,3-1 0,0 0 0,0 1 0,0-1 0,0 0 0,0 0 0,0-1 0,-1 0 0,1 1 0,-1-1 0,1-1 0,-1 1 0,0-1 0,1 0 0,-2 0 0,1 0 0,0 0 0,0-1 0,-1 1 0,4-6 0,-7 9 0,1-1 0,0 0 0,-1 1 0,1-1 0,-1 0 0,1 0 0,-1 0 0,0 1 0,1-1 0,-1 0 0,0 0 0,1 0 0,-1 0 0,0 0 0,0 0 0,0 1 0,0-1 0,0 0 0,0 0 0,0 0 0,0 0 0,0 0 0,0 0 0,-1 0 0,1 0 0,0 1 0,-1-1 0,1 0 0,0 0 0,-1 0 0,1 1 0,-1-1 0,0 0 0,1 0 0,-1 1 0,0-2 0,-1 1 0,-1 0 0,1 0 0,0 1 0,0-1 0,-1 1 0,1-1 0,0 1 0,-1 0 0,1-1 0,0 1 0,-1 1 0,1-1 0,-1 0 0,-2 1 0,1 0 0,0 0 0,0 0 0,0 0 0,0 0 0,0 1 0,1 0 0,-1 0 0,-6 4 0,9-5 0,-1 0 0,1-1 0,0 1 0,0 0 0,0 0 0,0 0 0,0 0 0,0 1 0,1-1 0,-1 0 0,0 0 0,1 0 0,-1 1 0,1-1 0,-1 0 0,1 1 0,-1-1 0,1 0 0,0 1 0,0-1 0,-1 0 0,1 1 0,0-1 0,0 1 0,1 1 0,0-2 0,0 1 0,0-1 0,0 0 0,0 1 0,0-1 0,0 0 0,0 0 0,0 0 0,1 0 0,-1 0 0,1 0 0,-1 0 0,0 0 0,1-1 0,-1 1 0,1-1 0,0 1 0,-1-1 0,1 1 0,-1-1 0,1 0 0,0 0 0,2 0 0,47 2 0,-42-2 0,18-2 0,-19 2 0,0-1 0,0 1 0,0 0 0,0 0 0,14 4 0,-21-3-17,0 0-1,1 0 1,-1 0 0,0 1-1,0-1 1,0 1 0,0-1-1,0 1 1,0-1 0,-1 1-1,1 0 1,0-1-1,-1 1 1,1 0 0,-1-1-1,0 1 1,1 0 0,-1 0-1,0-1 1,0 1 0,0 0-1,-1 0 1,1-1 0,0 1-1,-1 3 1,0 5-77,8-10-282,0 1 0,1-1-1,-1 0 1,0-1 0,7-1-1,18-6-1646,-1-1 0,0-1-1,49-25 1,-64 27 1153,0-2-1,0 0 1,-1-1 0,15-13-1,-22 16 1196,0 0 0,-1 0 0,0-1 0,8-12-1,-14 19-103,1 0-1,-1 0 0,0 0 0,0 0 1,0 0-1,-1 0 0,1 0 0,0 0 0,-1 0 1,1-1-1,-1 1 0,0 0 0,0 0 1,0-4-1,0 5-138,0 0 0,-1 0 0,1 0 0,0 1 0,-1-1 0,1 0 0,0 0 0,-1 1 0,1-1 0,-1 0 0,1 1 0,-1-1 0,0 1 0,1-1 0,-1 1 0,0-1 0,1 1 0,-1-1 0,0 1 0,0-1 0,1 1 0,-1 0 0,0-1 0,0 1 0,-1 0 0,-1 0 7,0-1 0,0 2 0,0-1 0,1 0 0,-1 0 0,0 1 0,0 0 0,0 0 0,1-1 0,-1 1 0,1 1 0,-1-1 0,0 0 0,1 1 0,0-1 0,-1 1 0,1 0 0,0 0 0,0 0 0,0 0 0,-3 3 0,0 2 168,1 0 1,-1 0-1,1 1 0,0-1 0,1 1 1,0 0-1,0 0 0,1 0 0,-3 16 1,2 3 58,1 47 1,2-59-331,0-14 34,-1 1-1,1 0 1,0 0-1,1 0 1,-1-1-1,0 1 1,0 0-1,1 0 0,-1 0 1,1-1-1,0 1 1,-1 0-1,1-1 1,0 1-1,0-1 1,0 1-1,0-1 1,0 1-1,1-1 0,-1 0 1,0 0-1,1 1 1,-1-1-1,0 0 1,1 0-1,-1 0 1,1 0-1,0-1 0,-1 1 1,1 0-1,0-1 1,0 1-1,-1-1 1,1 1-1,0-1 1,0 0-1,-1 0 0,1 0 1,0 0-1,0 0 1,2-1-1,-3 1-19,0-1 1,-1 1-1,1-1 0,-1 0 0,1 1 0,0-1 1,-1 0-1,1 1 0,-1-1 0,0 0 0,1 1 0,-1-1 1,0 0-1,1 0 0,-1 0 0,0 1 0,0-1 1,1 0-1,-1 0 0,0 0 0,0 0 0,0 0 1,0 1-1,0-1 0,-1 0 0,1-2 0,-6-25-240,-2 15 465,0 0-1,-2 0 0,0 0 0,0 1 0,-1 1 1,0 0-1,-15-11 0,-26-27 438,52 49-662,0 0 0,0 0 0,0-1 0,-1 1 0,1 0 0,0 0 0,0 0 0,0 0 0,-1-1 0,1 1 0,0 0 0,0 0 0,0 0 0,0-1 0,0 1 0,-1 0 0,1 0 0,0 0 0,0-1 0,0 1 0,0 0 0,0 0 0,0-1 0,0 1 0,0 0 0,0 0 0,0-1 0,0 1 0,0 0 0,0 0 0,0-1 0,0 1 0,0 0 0,0 0 0,0-1 0,0 1 0,0 0 0,1 0 0,-1-1 0,0 1 0,0 0 0,0 0 0,0 0 0,0-1 0,1 1 0,-1 0 0,0 0 0,0 0 0,0 0 0,1 0 0,-1-1 0,0 1 0,0 0 0,1 0 0,-1 0 0,0 0 0,0 0 0,1 0 0,-1 0 0,0 0 0,0 0 0,1 0 0,-1 0 0,0 0 0,0 0 0,1 0 0,24 0 0,-16 1 0,224 22 240,-5-1-1441,-127-21-6641,7-1-13111</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47.154"/>
    </inkml:context>
    <inkml:brush xml:id="br0">
      <inkml:brushProperty name="width" value="0.025" units="cm"/>
      <inkml:brushProperty name="height" value="0.025" units="cm"/>
    </inkml:brush>
  </inkml:definitions>
  <inkml:trace contextRef="#ctx0" brushRef="#br0">0 43 10282,'0'0'13458,"5"-8"-10698,12-24-465,-12 30 146,-3 11-1624,0 14-242,-4 14-1940,-6 55 4438,2-34-5965,4-31-2771,2-2-4028,0-36-345</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42.549"/>
    </inkml:context>
    <inkml:brush xml:id="br0">
      <inkml:brushProperty name="width" value="0.025" units="cm"/>
      <inkml:brushProperty name="height" value="0.025" units="cm"/>
    </inkml:brush>
  </inkml:definitions>
  <inkml:trace contextRef="#ctx0" brushRef="#br0">1 7 13997,'0'0'14270,"7"11"-13838,-1 0-320,0-1-1,-1 2 1,0-1 0,-1 0-1,0 1 1,-1 0 0,0 0-1,-1 0 1,0 0-1,-1 15 1,-1 11 132,0-24-96,-1 0-1,2 0 1,0 0 0,0-1-1,1 1 1,1 0 0,5 13-1,-8-26-127,1 1 0,-1-1 0,1 0 0,0 0-1,-1 0 1,1 0 0,0 0 0,0 0-1,-1 0 1,1 0 0,0-1 0,0 1 0,0 0-1,0 0 1,0-1 0,1 1 0,-1-1 0,0 1-1,0-1 1,0 1 0,0-1 0,1 0 0,-1 1-1,0-1 1,0 0 0,1 0 0,-1 0 0,0 0-1,0 0 1,1 0 0,-1 0 0,0-1 0,0 1-1,0 0 1,1-1 0,-1 1 0,0-1 0,0 1-1,0-1 1,0 0 0,2 0 0,3-4 77,1 1 0,-1 0 0,0-1 1,0 0-1,7-9 0,11-13-97,0-1 0,-3-2 0,0 0 0,-2-1 0,-1-1 0,20-50 0,-45 172 0,5-74 0,-3 3 0,2 1 0,0-1 0,2 1 0,0-1 0,1 1 0,5 36 0,-5-54 0,1-1 0,-1 0 0,1 1 0,-1-1 0,1 0 0,0 0 0,0 1 0,0-1 0,0 0 0,0 0 0,0 0 0,0 0 0,0 0 0,0 0 0,1 0 0,-1 0 0,0-1 0,0 1 0,1 0 0,-1-1 0,0 1 0,1-1 0,-1 0 0,1 1 0,-1-1 0,1 0 0,-1 0 0,1 0 0,-1 0 0,1 0 0,-1 0 0,1 0 0,-1 0 0,0-1 0,1 1 0,-1-1 0,1 1 0,-1-1 0,0 1 0,1-1 0,1-1 0,6-2 0,-1 0 0,0-1 0,0 0 0,-1 0 0,11-10 0,0-3 0,-1-1 0,0 0 0,-2-1 0,0-1 0,-1-1 0,-2 0 0,0 0 0,-1-1 0,-1-1 0,-2 0 0,7-26 0,-15 48-123,2-8-3492,-2 10 3484,0 0 0,0 0 0,0 0 0,0 0 0,0 0 0,0 0 0,0 0 0,0 1 0,0-1 0,0 0 0,0 0 0,0 0 0,0 0 0,0 0 0,0 0 0,-1 1-655,1-1 655,0 0 0,0 0-1,0 0 1,0 0 0,0 0 0,-1 0 0,1 0 0,0 0 0,0 0 0,0 0 0,0 0 0,0 0 0,0 0 0,0 0 0,0 0 0,-1 0 0,1 0 0,0 0 0,0 0 0,0 0 0,0 0 0,0 0 0,0 0 0,0 0 0,0 0 0,0-1 0,-1 1 0,1 0 0,0 0 0,0 0-655,0 0 655,0 0 0,0 0 0,0-1 0,0 1 0,0 0 0</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43.857"/>
    </inkml:context>
    <inkml:brush xml:id="br0">
      <inkml:brushProperty name="width" value="0.025" units="cm"/>
      <inkml:brushProperty name="height" value="0.025" units="cm"/>
    </inkml:brush>
  </inkml:definitions>
  <inkml:trace contextRef="#ctx0" brushRef="#br0">1 146 10666,'2'0'11659,"3"-1"-6752,31-1-1331,-19 1-3467,-1-1 0,0-1-1,0 0 1,0-1 0,-1 0 0,0-2 0,1 0 0,-2 0-1,1-2 1,-1 0 0,0 0 0,-1-1 0,1-1 0,-2 0-1,0-1 1,0 0 0,10-14 0,-22 25-109,0 0 0,0 0 0,1 0 0,-1 0 0,0 0 0,0 0 0,0-1 0,0 1 0,0 0 0,0 0 0,0 0 0,0 0 0,1-1 0,-1 1 0,0 0 0,0 0 0,0 0 0,0 0 0,0-1 0,0 1 0,0 0 0,0 0 0,0 0 0,0-1 0,0 1 0,0 0 0,0 0 0,0 0 0,-1 0 0,1-1 0,0 1 0,0 0 0,0 0 0,0 0 0,0 0 0,0-1 0,0 1 0,0 0 0,-1 0 0,1 0 0,0 0 0,0 0 0,0 0 0,0-1 0,0 1 0,-1 0 0,1 0 0,0 0 0,0 0 0,0 0 0,0 0 0,-1 0 0,1 0 0,0 0 0,0 0 0,-19-1 0,-18 9 0,25-2 0,1 1 0,0 0 0,0 1 0,1 0 0,0 1 0,-16 17 0,21-20 0,0-1 0,0 2 0,1-1 0,0 0 0,0 1 0,0 0 0,1 0 0,0 0 0,0 0 0,1 1 0,0-1 0,-2 15 0,4-21 0,0 0 0,1 1 0,-1-1 0,1 1 0,-1-1 0,1 0 0,-1 1 0,1-1 0,0 0 0,0 0 0,-1 1 0,1-1 0,0 0 0,0 0 0,0 0 0,0 0 0,1 0 0,-1 0 0,0-1 0,0 1 0,0 0 0,1-1 0,-1 1 0,0 0 0,1-1 0,-1 0 0,1 1 0,-1-1 0,0 0 0,1 0 0,-1 1 0,1-1 0,2-1 0,63 2 0,-49-2 0,97-2-1804,-87 1-58,-1-1 1,31-8 0,-22 0-7215</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50.243"/>
    </inkml:context>
    <inkml:brush xml:id="br0">
      <inkml:brushProperty name="width" value="0.025" units="cm"/>
      <inkml:brushProperty name="height" value="0.025" units="cm"/>
    </inkml:brush>
  </inkml:definitions>
  <inkml:trace contextRef="#ctx0" brushRef="#br0">0 32 2114,'0'0'26585,"3"-7"-26217,6-17-4,-8 25-322,0 0 1,0 0 0,-1 1-1,1-1 1,-1 0 0,1 0 0,0 1-1,-1-1 1,0 1 0,1-1-1,-1 0 1,0 1 0,0-1-1,0 1 1,0-1 0,0 0 0,0 1-1,0-1 1,0 1 0,-1 1-1,-9 245 902,8-208-1744,2-63-8291,0 7 1292</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50.806"/>
    </inkml:context>
    <inkml:brush xml:id="br0">
      <inkml:brushProperty name="width" value="0.025" units="cm"/>
      <inkml:brushProperty name="height" value="0.025" units="cm"/>
    </inkml:brush>
  </inkml:definitions>
  <inkml:trace contextRef="#ctx0" brushRef="#br0">34 128 13965,'0'0'4960,"-3"-9"-2398,0 2-2522,1 0 798,-1 1-1,1-1 1,0 0-1,1 0 1,-2-12-1,3 17-682,0 0 0,0 0 0,0 0 0,1 0 0,-1 1 0,0-1-1,1 0 1,0 0 0,-1 0 0,1 0 0,0 1 0,0-1-1,0 0 1,0 1 0,0-1 0,0 1 0,0-1 0,0 1-1,1-1 1,-1 1 0,0 0 0,1 0 0,0 0 0,-1 0-1,1 0 1,-1 0 0,1 0 0,0 0 0,2 0 0,7-3-50,0 1 1,1 1 0,-1 0 0,1 1 0,-1 0 0,1 0 0,-1 1 0,21 3-1,-29-3-85,1 0 0,0 1 0,-1 0 0,1-1 0,-1 1 0,1 0 0,-1 1 0,1-1-1,-1 1 1,0-1 0,0 1 0,0 0 0,0 0 0,0 1 0,0-1 0,0 1 0,-1-1-1,1 1 1,-1 0 0,0 0 0,0 0 0,0 0 0,0 0 0,0 0 0,-1 1 0,0-1-1,1 0 1,-1 1 0,0-1 0,0 7 0,0-4-20,-1 1 0,-1-1 0,1 0 0,-1 0 0,0 1 0,0-1 0,-1 0 0,0 0 0,0 0 0,0 0 0,-1-1 0,1 1 0,-1 0 0,-7 8 0,2-5 0,1-1 0,-1 0 0,0 0 0,0-1 0,-1 0 0,0-1 0,-17 10 0,29-17 0,-1 1 0,0 0 0,1 0 0,-1 0 0,0 0 0,1 0 0,-1 0 0,0 0 0,1 1 0,-1 0 0,0-1 0,1 1 0,-1 0 0,0 0 0,0 0 0,2 1 0,1 1 0,0-1 0,0 1 0,0 0 0,-1 0 0,0 1 0,6 5 0,-6-6 0,-1 1 0,0 1 0,-1-1 0,1 0 0,-1 1 0,0-1 0,0 1 0,0 0 0,-1 0 0,1 0 0,-1-1 0,0 1 0,-1 0 0,1 0 0,-1 1 0,0-1 0,0 0 0,-1 0 0,0 0 0,1 0 0,-2 0 0,1 0 0,0-1 0,-1 1 0,-3 5 0,2-3 0,-2 1 0,1-2 0,-1 1 0,0 0 0,0-1 0,-1 0 0,1 0 0,-1-1 0,-1 1 0,1-1 0,-1-1 0,0 1 0,0-1 0,-13 5 0,11-5 0,0-1 0,-1-1 0,1 0 0,-1 0 0,-16 0 0,23-1 0,1-1 0,-1 0 0,1 0 0,-1 0 0,1 0 0,-1 0 0,1-1 0,-1 1 0,1-1 0,-1 0 0,1 1 0,-1-1 0,1 0 0,0-1 0,0 1 0,-1 0 0,1-1 0,0 1 0,0-1 0,0 1 0,1-1 0,-1 0 0,0 0 0,1 0 0,-1 0 0,-1-3 0,3 5-109,0-1 0,0 1-1,-1-1 1,1 1 0,0-1 0,0 1-1,0 0 1,0-1 0,0 1 0,0-1-1,0 1 1,0-1 0,0 1 0,0-1 0,1 1-1,-1-1 1,0 1 0,0-1 0,0 1-1,0-1 1,1 1 0,-1-1 0,0 1-1,1 0 1,-1-1 0,0 1 0,1-1 0,22-11-10852,-12 8 5650,8-6-7037</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51.601"/>
    </inkml:context>
    <inkml:brush xml:id="br0">
      <inkml:brushProperty name="width" value="0.025" units="cm"/>
      <inkml:brushProperty name="height" value="0.025" units="cm"/>
    </inkml:brush>
  </inkml:definitions>
  <inkml:trace contextRef="#ctx0" brushRef="#br0">30 0 19186,'0'0'11649,"0"9"-11516,0 23 442,-1 1-1,-10 60 1,-7-6-500,47-134-75,-22 28 0,-2 0 0,0 0 0,-1-1 0,2-33 0,2-11 0,-9 71 0,0-1 0,1 1 0,0 0 0,0-1 0,1 1 0,2 12 0,-2-18 0,-1 1 0,0 0 0,1 0 0,-1 0 0,1-1 0,0 1 0,0 0 0,-1-1 0,1 1 0,0-1 0,0 1 0,0-1 0,1 1 0,-1-1 0,0 0 0,1 1 0,-1-1 0,0 0 0,1 0 0,-1 0 0,1 0 0,0 0 0,-1 0 0,1-1 0,0 1 0,0-1 0,-1 1 0,1-1 0,3 1 0,0-1 0,-1 0 0,0-1 0,0 0 0,1 1 0,-1-1 0,0-1 0,0 1 0,0 0 0,0-1 0,0 0 0,-1 0 0,1 0 0,-1-1 0,1 1 0,-1-1 0,0 0 0,1 0 0,-2 0 0,1 0 0,3-5 0,-11 18 0,0-1 0,0 1 0,1 0 0,1 1 0,0-1 0,0 0 0,1 1 0,-2 16 0,4-27 0,0 1 0,0-1 0,0 1 0,0-1 0,1 0 0,-1 1 0,0-1 0,0 1 0,0-1 0,0 0 0,1 1 0,-1-1 0,0 0 0,0 1 0,1-1 0,-1 0 0,0 1 0,1-1 0,-1 0 0,0 0 0,1 1 0,-1-1 0,0 0 0,1 0 0,-1 0 0,1 0 0,-1 0 0,0 1 0,1-1 0,-1 0 0,1 0 0,-1 0 0,1 0 0,-1 0 0,0 0 0,1 0 0,-1 0 0,1 0 0,-1 0 0,0-1 0,1 1 0,-1 0 0,1 0 0,-1 0 0,0 0 0,1-1 0,-1 1 0,1-1 0,17-7 0,-10 1 0,1-1 0,-1 0 0,0 0 0,-1-1 0,0 0 0,0 0 0,-1 0 0,0-1 0,-1 0 0,0 0 0,5-15 0,-19 54 18,6-24-29,1 0 0,0 0-1,1 1 1,-1-1 0,1 1-1,0-1 1,0 1 0,1-1-1,-1 1 1,1 0-1,1-1 1,-1 1 0,1-1-1,0 1 1,0-1 0,0 1-1,1-1 1,4 10-1,5 7-2461,1-1-4716,-10-17 5257,6 8-7352</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52.177"/>
    </inkml:context>
    <inkml:brush xml:id="br0">
      <inkml:brushProperty name="width" value="0.025" units="cm"/>
      <inkml:brushProperty name="height" value="0.025" units="cm"/>
    </inkml:brush>
  </inkml:definitions>
  <inkml:trace contextRef="#ctx0" brushRef="#br0">74 0 6598,'0'0'22608,"1"10"-21326,-2 67-473,-12 83 1,0 35-150,13-213-660,-2 0 0,1 0 0,-2 0 0,-1 0 0,0 0 0,-1 1 0,-1 0 0,0 0 0,-10-18 0,98 20 0,-38-3-3210,-39 15 2211,1-1-1,-1 0 1,0 0-1,0 0 0,0-1 1,0 0-1,-1 0 0,0 0 1,0 0-1,0-1 1,-1 1-1,0-1 0,0 0 1,3-7-1,2-11-4883</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52.597"/>
    </inkml:context>
    <inkml:brush xml:id="br0">
      <inkml:brushProperty name="width" value="0.025" units="cm"/>
      <inkml:brushProperty name="height" value="0.025" units="cm"/>
    </inkml:brush>
  </inkml:definitions>
  <inkml:trace contextRef="#ctx0" brushRef="#br0">58 1 8520,'0'0'19539,"-3"9"-18408,-6 18-779,2 1-1,1 0 1,1 0-1,-1 38 1,2 127 1332,4-137-1549,2-108-135,0 32 0,-1 0 0,-1 1 0,-1-1 0,-1 1 0,0-1 0,-2 1 0,-6-24 0,10 42 0,-1 1 1,1 0-1,0-1 1,-1 1-1,1 0 1,0-1-1,0 1 1,-1 0-1,1-1 1,0 1-1,0-1 0,0 1 1,-1 0-1,1-1 1,0 1-1,0-1 1,0 1-1,0-1 1,0 1-1,0-1 1,0 1-1,0 0 1,0-1-1,0 1 0,0-1 1,0 1-1,1-1 1,-1 1-1,0 0 1,0-1-1,0 1 1,0-1-1,1 1 1,-1 0-1,0-1 0,1 0 1,15 10-5,5 4-100,7-4-3590,-1-2-7164,-17-5 2727</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6:52.959"/>
    </inkml:context>
    <inkml:brush xml:id="br0">
      <inkml:brushProperty name="width" value="0.025" units="cm"/>
      <inkml:brushProperty name="height" value="0.025" units="cm"/>
    </inkml:brush>
  </inkml:definitions>
  <inkml:trace contextRef="#ctx0" brushRef="#br0">84 1 6854,'0'0'22731,"-8"9"-22330,-1 1-203,1 0 1,1 1 0,0-1-1,0 1 1,1 1 0,0-1-1,1 1 1,1 0 0,0 1-1,0-1 1,1 1 0,1-1-1,-1 14 1,3-25-199,0 0 0,0 0 0,0 0 0,0 0 0,0 1 0,0-1 0,0 0 0,0 0 0,1 0 0,-1 0 0,0 0 0,1 0 0,-1 0 0,1 0 0,-1 0 0,1-1 0,0 1 0,-1 0 0,1 0 0,0 0 0,0 0 0,-1-1 0,1 1 0,0 0 0,0-1 0,0 1 0,0-1 0,0 1 0,0-1 0,1 1 0,2 0 0,-1-1 0,0 0 0,0 0 0,1 0 0,-1 0 0,0 0 0,0-1 0,1 1 0,-1-1 0,4-1 0,4-2 0,0 0 0,0-1 0,-1 0 0,0-1 0,12-8 0,-12 5 0,0 0 0,0 0 0,-1-1 0,8-12 0,-15 19 0,1 0 0,-1 0 0,0-1 0,0 1 0,0-1 0,-1 1 0,1-1 0,-1 0 0,0 1 0,0-1 0,0 0 0,0 0 0,0 0 0,-1 0 0,0 0 0,0 0 0,0 0 0,-1-5 0,0 8 0,0-1 0,0 1 0,0 0 0,0-1 0,-1 1 0,1 0 0,0-1 0,-1 1 0,1 0 0,-1 0 0,1 0 0,-1 0 0,1 1 0,-1-1 0,0 0 0,1 1 0,-1-1 0,0 1 0,0-1 0,1 1 0,-1 0 0,0 0 0,-2 0 0,-51-1 0,39 1 0,15 0-23,1 0 0,-1 0 1,0 0-1,0-1 0,0 1 0,0 0 1,1 0-1,-1 0 0,0 0 0,0 0 1,0 0-1,0 1 0,1-1 0,-1 0 1,0 0-1,0 1 0,0-1 0,1 0 1,-1 1-1,0-1 0,0 0 0,1 1 1,-1-1-1,0 1 0,1 0 0,-1-1 1,1 1-1,-1-1 0,1 1 0,-1 0 0,1 0 1,-1-1-1,1 1 0,0 0 0,-1 0 1,1-1-1,-1 3 0,4 1-5459,10-4-5499</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7:25.894"/>
    </inkml:context>
    <inkml:brush xml:id="br0">
      <inkml:brushProperty name="width" value="0.025" units="cm"/>
      <inkml:brushProperty name="height" value="0.025" units="cm"/>
    </inkml:brush>
  </inkml:definitions>
  <inkml:trace contextRef="#ctx0" brushRef="#br0">3077 207 5509,'-15'-8'1239,"-15"-6"-337,-182-82 2736,168 79-3277,-1 2 0,0 2 0,-59-10 0,-55 8 421,-285 10-1,343 7-257,-427 22 1196,8 50-1240,450-57-331,1 3 1,1 3-1,0 2 1,2 4-1,2 3 1,0 2-1,3 3 1,1 3-1,-58 49 1,107-79-146,0 0 0,1 1 0,0 0 0,0 0 0,2 1 0,-1 0 0,1 1 0,1 0 0,0 0 0,1 1 0,1-1 0,0 1 0,-5 22 0,9-25-5,-1-1 0,1 1 0,0-1-1,1 1 1,1-1 0,-1 1 0,2-1-1,-1 1 1,1-1 0,1 0 0,0 0-1,1 0 1,-1 0 0,2 0 0,0-1-1,0 0 1,0 0 0,1 0 0,12 13 0,0-4 25,1-1 0,0-1 1,2-1-1,0-1 1,0 0-1,1-2 1,0-1-1,1 0 1,1-2-1,48 13 1,-5-6 27,1-4 1,123 8 0,503-19 128,-307-8-176,304 33 64,-405-12-41,269-10 73,-489-7 212,0-4 0,0-3 0,-1-3 0,124-41 0,-159 44-201,-1-2 0,0-1 0,-1-2 0,0 0 0,-1-2 0,-1-1 0,-1-1 0,0-2 0,-2 0 0,0-1 0,-2-1 0,28-39 1,-40 49 76,0-2 0,-2 1 0,0-1 0,0 0 0,-1 0 0,-1-1 0,5-29 0,-8 37-114,-1-1 1,-1 1-1,0 0 1,0-1-1,-1 1 1,1 0 0,-2-1-1,1 1 1,-1 0-1,-1 0 1,1 0-1,-1 0 1,-1 1-1,0-1 1,0 1-1,0 0 1,-6-7 0,-8-7-42,-1 2 0,-1 0 0,-1 1 0,0 1 0,-1 1 0,-1 1 1,0 1-1,-1 1 0,-34-13 0,-11 0-43,-1 3 0,-89-18 1,15 12-690,-231-14 1,-153 41-5313,329 19 1761,-2 10-2744</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7:40.571"/>
    </inkml:context>
    <inkml:brush xml:id="br0">
      <inkml:brushProperty name="width" value="0.025" units="cm"/>
      <inkml:brushProperty name="height" value="0.025" units="cm"/>
    </inkml:brush>
  </inkml:definitions>
  <inkml:trace contextRef="#ctx0" brushRef="#br0">2062 116 9961,'-15'-5'668,"-69"-20"1857,-95-17 0,-31 17-965,0 9 1,-245 13 0,374 7-1311,0 2 0,1 5 0,0 2 1,1 5-1,1 2 0,1 4 0,-105 48 0,164-63-193,0 0-1,1 1 0,0 1 0,1 1 0,0 0 1,-16 17-1,29-26-51,-1 0-1,1 0 1,0 0 0,1 1 0,-1-1-1,1 1 1,-1 0 0,1 0 0,0 0 0,0 0-1,1 0 1,-1 0 0,1 0 0,0 0-1,0 1 1,1-1 0,-1 1 0,1-1 0,0 0-1,0 1 1,0-1 0,0 1 0,1-1-1,0 0 1,0 1 0,0-1 0,1 0 0,-1 0-1,1 0 1,0 0 0,0 0 0,0 0-1,1 0 1,2 3 0,7 5 16,0 0 0,0-1 0,1 0 0,0 0 0,1-2 0,1 0 0,-1 0 0,1-1 1,0-1-1,1-1 0,18 6 0,17 3 78,0-2 0,67 7 0,3-7 9,0-5 0,1-5 0,196-22 0,-157-2 166,-2-8 0,189-59 0,-290 72 45,-2-2 0,0-3 0,89-48 0,-142 67-195,1 0 0,0-1 0,0 1 0,-1-1 1,0 0-1,1 0 0,-1 0 0,0 0 0,-1-1 0,1 1 0,4-7 0,-7 9-80,0 0 0,0 0 1,1 0-1,-1 1 0,0-1 1,0 0-1,0 0 0,0 0 1,0 0-1,0 0 0,0 0 0,0 0 1,0 1-1,-1-1 0,1 0 1,0 0-1,-1 0 0,1 0 1,0 1-1,-1-1 0,1 0 0,-1-1 1,-1 0-11,0 1 0,0-1 0,0 0 0,0 1 0,-1-1 0,1 1 1,0 0-1,-1-1 0,1 1 0,-5-1 0,-37-11-19,0 2 0,0 2 0,-54-4-1,-140-1 35,213 13-40,-382-2-3700,280 3 154,3 0-1678</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4.429"/>
    </inkml:context>
    <inkml:brush xml:id="br0">
      <inkml:brushProperty name="width" value="0.025" units="cm"/>
      <inkml:brushProperty name="height" value="0.025" units="cm"/>
    </inkml:brush>
  </inkml:definitions>
  <inkml:trace contextRef="#ctx0" brushRef="#br0">1 89 16143,'0'0'9721,"0"-8"-8338,1 4-1326,0 0 0,-1 0-1,2 0 1,-1 0 0,0 1-1,1-1 1,-1 0 0,1 1 0,0-1-1,1 1 1,-1 0 0,0 0-1,1 0 1,0 0 0,0 0 0,0 0-1,0 1 1,0 0 0,0-1 0,0 1-1,1 0 1,-1 0 0,1 1-1,0-1 1,0 1 0,-1 0 0,1 0-1,0 0 1,0 0 0,0 1-1,4 0 1,-6-1-35,1 1 0,-1 0 0,0 1 0,0-1 0,0 0 0,0 1 0,0-1 0,0 1 0,0-1 0,0 1 0,0 0-1,0 0 1,0 0 0,0 0 0,0 0 0,-1 1 0,1-1 0,0 0 0,-1 1 0,1-1 0,-1 1 0,0 0 0,1-1 0,-1 1 0,0 0 0,0 0 0,0 0 0,0 0 0,0 3 0,4 8 156,-1 1 0,0 0 1,2 25-1,-5-28-88,0-1 0,1 0-1,1 0 1,4 14 0,-6-22-59,1 0 0,-1 0 0,1-1 1,-1 1-1,1 0 0,0-1 1,-1 1-1,1-1 0,0 1 1,0-1-1,0 0 0,0 0 0,0 0 1,0 0-1,1 0 0,-1 0 1,0-1-1,0 1 0,1-1 1,-1 1-1,0-1 0,1 0 0,-1 0 1,0 0-1,1 0 0,-1 0 1,0-1-1,1 1 0,-1-1 0,4-1 1,3-1 98,0 0 1,0 0 0,0-1-1,-1 0 1,0-1-1,9-6 1,-4 2-131,-2-2 0,0 1 0,0-1 0,15-21 0,4-3 0,-26 31-864,1 1 0,0-1-1,0 1 1,1 1 0,-1-1 0,1 1-1,6-2 1,10-6-4111,2-1-3091</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5.050"/>
    </inkml:context>
    <inkml:brush xml:id="br0">
      <inkml:brushProperty name="width" value="0.025" units="cm"/>
      <inkml:brushProperty name="height" value="0.025" units="cm"/>
    </inkml:brush>
  </inkml:definitions>
  <inkml:trace contextRef="#ctx0" brushRef="#br0">191 0 19731,'0'0'12732,"-6"9"-12460,0-1-247,1-2-25,0 0 1,0 0 0,1 0-1,-1 1 1,2 0-1,-1 0 1,1-1 0,0 2-1,0-1 1,1 0-1,-2 9 1,8-14-1,0-1 0,1 1 0,-1-1 0,0 0 0,1 0 0,-1-1 0,0 1 0,1-1 0,5 0 0,-1 0 0,9 2 0,-11-2 0,1 0 0,-1 1 0,0 0 0,0 0 0,0 1 0,-1-1 0,1 2 0,0-1 0,12 7 0,-18-8 0,0 1 0,0-1 0,0 0 0,0 1 0,0-1 0,-1 1 0,1-1 0,0 1 0,-1-1 0,1 1 0,-1 0 0,0-1 0,1 1 0,-1-1 0,0 1 0,0 0 0,0-1 0,0 1 0,-1 0 0,1-1 0,0 1 0,-1 0 0,0 1 0,-15 44 0,11-33 0,2-9 0,0 0 0,0 0 0,0 0 0,-1 0 0,1 0 0,-1-1 0,0 0 0,-1 0 0,1 0 0,-1 0 0,0 0 0,0-1 0,-6 3 0,-77 36 0,67-32 0,19-10 0,-3 3 0,-1-1 0,1 1 0,-1-1 0,0 0 0,0-1 0,0 0 0,-6 1 0,10-2 0,1 0 0,-1 0 0,0-1 0,1 1 0,-1-1 0,1 1 0,-1-1 0,1 0 0,-1 0 0,1 1 0,0-1 0,-1 0 0,1 0 0,0 0 0,0-1 0,0 1 0,0 0 0,0 0 0,0 0 0,0-1 0,0 1 0,0-1 0,0 1 0,1-1 0,-1 1 0,1-1 0,-1 1 0,1-1 0,-1-2 0,-9-33-3524,3-19-9645,6 38-2040</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5.406"/>
    </inkml:context>
    <inkml:brush xml:id="br0">
      <inkml:brushProperty name="width" value="0.025" units="cm"/>
      <inkml:brushProperty name="height" value="0.025" units="cm"/>
    </inkml:brush>
  </inkml:definitions>
  <inkml:trace contextRef="#ctx0" brushRef="#br0">1 54 21941,'0'0'10346,"56"-18"-10282,-35 15-32,2-1-353,4 0-864,2 3-480,-4-4-1122,2-1-832,-4-1-1378,2 1-2787</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5.782"/>
    </inkml:context>
    <inkml:brush xml:id="br0">
      <inkml:brushProperty name="width" value="0.025" units="cm"/>
      <inkml:brushProperty name="height" value="0.025" units="cm"/>
    </inkml:brush>
  </inkml:definitions>
  <inkml:trace contextRef="#ctx0" brushRef="#br0">124 1 15246,'0'0'6775,"-9"10"-3834,0-1-2429,-2 2 413,1 1-1,0-1 1,1 2-1,0-1 1,-11 22-1,19-33-953,1 0 0,-1 1-1,0-1 1,1 0-1,-1 1 1,1-1 0,0 1-1,-1-1 1,1 1 0,0-1-1,0 1 1,0-1-1,0 1 1,0-1 0,0 1-1,1-1 1,-1 1 0,0-1-1,1 1 1,-1-1-1,1 1 1,-1-1 0,1 0-1,0 1 1,0-1-1,0 0 1,-1 1 0,1-1-1,0 0 1,1 0 0,-1 0-1,0 0 1,0 0-1,0 0 1,1 0 0,-1-1-1,0 1 1,1 0 0,-1-1-1,0 1 1,1-1-1,1 1 1,9 2-442,1-1 1,-1 0-1,0 0 1,21-2-1,12 3 591,-44-2-111,1-1 0,0 0 0,-1 1 0,1-1 0,0 1 0,-1-1 0,1 1 0,-1 0 0,1 0 0,-1 0 0,0 0 0,1 0-1,-1 0 1,0 0 0,1 0 0,-1 1 0,0-1 0,0 0 0,0 1 0,0-1 0,0 1 0,-1-1 0,1 1 0,0-1 0,-1 1 0,1 0 0,-1-1 0,1 1 0,-1 0 0,0-1 0,0 1 0,0 0 0,0-1 0,0 1 0,0 0 0,0 0 0,0-1 0,-1 1 0,1 0 0,-1-1 0,1 1 0,-1-1 0,0 1 0,-1 2 0,-2 4 380,0 0-1,0 0 1,0-1-1,-1 1 1,-1-1-1,1 0 1,-10 8-1,-48 38 1434,58-50-1843,0 0-1,0 0 1,0 0-1,0-1 1,0 0-1,-1 0 1,1 0-1,-1 0 1,1-1 0,-1 0-1,0 0 1,-6-1-1,11 0-215,0 0-1,0 0 0,0-1 1,0 1-1,0 0 0,0-1 1,0 1-1,0-1 0,0 1 1,0-1-1,0 0 1,1 1-1,-1-1 0,0 0 1,0 1-1,1-1 0,-1 0 1,0 0-1,1 0 0,-1 0 1,1 0-1,-1 0 1,1 0-1,0 0 0,-1 0 1,1-1-1,-1 1 125,-7-23-8385</inkml:trace>
  <inkml:trace contextRef="#ctx0" brushRef="#br0" timeOffset="1">62 29 17745,'0'0'8680,"56"-7"-7463,-30 7-929,2 0-224,5 0-320,2 0-2178,-1 0-1570,2 2-2210,0 1-1473</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6.123"/>
    </inkml:context>
    <inkml:brush xml:id="br0">
      <inkml:brushProperty name="width" value="0.025" units="cm"/>
      <inkml:brushProperty name="height" value="0.025" units="cm"/>
    </inkml:brush>
  </inkml:definitions>
  <inkml:trace contextRef="#ctx0" brushRef="#br0">214 0 17072,'0'0'3043,"-57"42"-32,26-16-321,3 2-447,3 0-674,4-1-864,3 0-513,5-5-128,3-4 0,5-3-64,1-2 0,2-6-801,2-1-736</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6.452"/>
    </inkml:context>
    <inkml:brush xml:id="br0">
      <inkml:brushProperty name="width" value="0.025" units="cm"/>
      <inkml:brushProperty name="height" value="0.025" units="cm"/>
    </inkml:brush>
  </inkml:definitions>
  <inkml:trace contextRef="#ctx0" brushRef="#br0">147 7 12748,'0'0'6588,"-12"1"-3578,6-1-2724,0 0 0,0 1 0,0 0-1,1 0 1,-1 0 0,0 1 0,0 0-1,1 0 1,-1 0 0,1 1 0,-1 0-1,1 0 1,0 0 0,0 0-1,1 1 1,-1 0 0,1 0 0,-1 0-1,1 1 1,-5 7 0,6-7-129,1-1 0,-1 0 0,1 1 0,0 0 0,0 0-1,1-1 1,0 1 0,-1 0 0,2 0 0,-2 9 0,2-13-129,0 1 1,0-1-1,1 1 0,-1-1 0,0 1 1,1-1-1,-1 1 0,1-1 0,-1 1 0,1-1 1,0 1-1,-1-1 0,1 0 0,0 1 1,0-1-1,0 0 0,0 0 0,0 0 0,0 0 1,0 0-1,1 0 0,-1 0 0,0 0 1,1 0-1,-1 0 0,0-1 0,1 1 0,-1 0 1,1-1-1,-1 0 0,1 1 0,-1-1 1,1 0-1,-1 0 0,1 1 0,2-2 0,2 2 15,-1 0-1,1-1 0,-1 0 1,1 0-1,-1 0 0,1-1 1,0 0-1,-1 0 0,0 0 0,1-1 1,-1 0-1,0 0 0,0 0 1,0-1-1,0 0 0,0 1 0,0-2 1,-1 1-1,1-1 0,-1 1 1,0-1-1,0 0 0,-1 0 1,1-1-1,-1 1 0,0-1 0,0 0 1,0 0-1,-1 0 0,0 0 1,0 0-1,0-1 0,-1 1 1,1 0-1,-1-1 0,0 1 0,-1-1 1,1-7-1,-1 11-42,0 1 0,0 0 0,0-1 0,0 1 0,-1 0 0,1-1 1,0 1-1,0 0 0,-1-1 0,1 1 0,-1 0 0,1-1 0,-1 1 0,0 0 0,1 0 0,-1 0 0,0 0 0,0-1 1,0 1-1,0 0 0,0 1 0,0-1 0,0 0 0,0 0 0,0 0 0,0 1 0,-1-1 0,1 0 0,0 1 0,0-1 1,-1 1-1,1-1 0,0 1 0,-1 0 0,1 0 0,0 0 0,-1-1 0,1 1 0,-1 1 0,1-1 0,0 0 0,-1 0 1,1 0-1,0 1 0,-1-1 0,1 0 0,0 1 0,-1 0 0,-1 0 0,-3 1-2,0 0 0,1 1 1,-1 0-1,0 0 0,1 0 0,0 0 0,0 1 0,0 0 1,0 0-1,-4 5 0,5-4-400,1 0 1,0 0 0,0 0-1,1 1 1,-1-1-1,1 1 1,0 0-1,-2 10 1,3-9-1540,0 1 1,1 0 0,0-1 0,0 1 0,0 0-1,3 10 1,4 6-8715</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06.828"/>
    </inkml:context>
    <inkml:brush xml:id="br0">
      <inkml:brushProperty name="width" value="0.025" units="cm"/>
      <inkml:brushProperty name="height" value="0.025" units="cm"/>
    </inkml:brush>
  </inkml:definitions>
  <inkml:trace contextRef="#ctx0" brushRef="#br0">71 27 19731,'0'0'8861,"-10"8"-7622,-30 31-380,38-38-842,0 0-1,1 1 1,-1-1 0,1 1-1,0-1 1,-1 1-1,1 0 1,0 0-1,0 0 1,0-1-1,0 1 1,0 0 0,0 0-1,0 0 1,1 1-1,-1-1 1,1 0-1,0 0 1,0 0-1,-1 0 1,1 0 0,0 0-1,1 1 1,-1-1-1,0 0 1,1 0-1,-1 0 1,1 0-1,0 0 1,0 2 0,1-2 14,0 0 1,0 0 0,0 0 0,0-1-1,0 1 1,0 0 0,0-1-1,1 0 1,-1 1 0,1-1 0,-1 0-1,1 0 1,-1-1 0,1 1-1,-1 0 1,1-1 0,0 1 0,-1-1-1,6 0 1,-2-1 14,1 0 1,-1 0-1,0 0 0,1-1 0,-1 0 0,0 0 1,0 0-1,0-1 0,0 0 0,0-1 0,-1 1 1,10-8-1,-13 9-35,1 0 1,0 0 0,-1 0 0,0-1-1,1 1 1,-1-1 0,0 1-1,0-1 1,-1 0 0,1 0 0,0 0-1,-1 0 1,0 0 0,0 0 0,0 0-1,0-1 1,0 1 0,-1 0-1,1 0 1,-1-1 0,0 1 0,0 0-1,0-1 1,0 1 0,-1 0 0,1-1-1,-2-4 1,0 6-61,0-1 1,1 1-1,-1 0 0,0 0 1,0-1-1,0 1 1,0 0-1,-1 1 0,1-1 1,-1 0-1,1 1 0,-1-1 1,1 1-1,-1 0 0,0 0 1,0 0-1,1 0 0,-1 0 1,0 0-1,0 1 1,-4-1-1,5 1-132,0 0-1,0 0 1,0 0-1,0 0 1,0 0 0,0 0-1,0 0 1,0 1-1,0-1 1,0 1 0,0 0-1,0-1 1,0 1 0,0 0-1,0 0 1,1 0-1,-1 0 1,0 1 0,-2 1-1,-4 10-8829</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1.451"/>
    </inkml:context>
    <inkml:brush xml:id="br0">
      <inkml:brushProperty name="width" value="0.025" units="cm"/>
      <inkml:brushProperty name="height" value="0.025" units="cm"/>
    </inkml:brush>
  </inkml:definitions>
  <inkml:trace contextRef="#ctx0" brushRef="#br0">0 15 3940,'11'0'13565,"24"2"-4379,14 0-7134,-11-1-5241,0-1 0,45-7-1,-40-5-3749</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3.228"/>
    </inkml:context>
    <inkml:brush xml:id="br0">
      <inkml:brushProperty name="width" value="0.025" units="cm"/>
      <inkml:brushProperty name="height" value="0.025" units="cm"/>
    </inkml:brush>
  </inkml:definitions>
  <inkml:trace contextRef="#ctx0" brushRef="#br0">0 52 15150,'0'0'3203,"8"-7"-1201,1 1-1515,-1 0-1,0 1 1,1 0-1,0 1 0,0 0 1,17-5-1,-24 8-419,1 0 0,-1 0-1,1 1 1,0-1 0,-1 0-1,1 1 1,-1 0 0,1 0-1,0 0 1,-1 0 0,1 0-1,0 0 1,-1 0 0,1 1 0,-1 0-1,1-1 1,-1 1 0,1 0-1,-1 0 1,1 0 0,-1 1-1,0-1 1,0 1 0,1-1-1,-1 1 1,0 0 0,0-1-1,-1 1 1,1 0 0,0 0-1,-1 0 1,1 1 0,-1-1-1,0 0 1,1 1 0,0 2-1,-1-3-59,0 1 0,0 0 0,0 0 0,-1 0 0,1 0-1,-1 0 1,0 0 0,1 0 0,-1 0 0,0 0-1,-1 0 1,1 0 0,-1 0 0,1 0 0,-1 0 0,0 0-1,0 0 1,0 0 0,0-1 0,-2 4 0,-2-1 39,0 1 1,1-1 0,-2 0 0,1 0 0,0-1-1,-10 6 1,-25 23 171,40-33-228,0 0 0,0 1 0,0-1 0,-1 1 0,1-1-1,0 1 1,0-1 0,0 1 0,0-1 0,0 1 0,0-1 0,0 0 0,1 1-1,-1-1 1,0 1 0,0-1 0,0 1 0,0-1 0,0 0 0,1 1 0,-1-1-1,0 1 1,0-1 0,1 0 0,-1 1 0,0-1 0,1 0 0,-1 1 0,0-1-1,1 0 1,-1 1 0,1-1 0,-1 0 0,0 0 0,1 0 0,-1 1 0,1-1-1,-1 0 1,0 0 0,1 0 0,-1 0 0,1 0 0,-1 0 0,1 0 0,-1 0-1,1 0 1,-1 0 0,1 0 0,0 0 0,27 5-1408,-27-5 1314,59 2-7327,-25-2-257</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3.569"/>
    </inkml:context>
    <inkml:brush xml:id="br0">
      <inkml:brushProperty name="width" value="0.025" units="cm"/>
      <inkml:brushProperty name="height" value="0.025" units="cm"/>
    </inkml:brush>
  </inkml:definitions>
  <inkml:trace contextRef="#ctx0" brushRef="#br0">151 3 12620,'-8'-1'6262,"2"1"-5943,1-1 1,0 0 0,-1 1-1,1 0 1,0 0-1,-1 1 1,1-1-1,0 1 1,0 0 0,-1 1-1,1-1 1,0 1-1,0 0 1,0 0-1,1 1 1,-1 0 0,0-1-1,1 2 1,0-1-1,0 0 1,-8 8 0,9-7-216,1 0 0,-1-1 0,0 1 0,1 0 0,0 0 0,0 1 0,0-1 0,1 0 0,-1 1 0,1-1 0,0 1 0,0-1 0,1 1 1,-1-1-1,1 9 0,1-10-87,-1-1 0,1 0 1,-1 1-1,1-1 1,0 0-1,0 1 1,0-1-1,0 0 0,1 0 1,-1 0-1,0 0 1,1 0-1,-1 0 0,1 0 1,0-1-1,0 1 1,0-1-1,-1 1 0,1-1 1,1 0-1,-1 1 1,0-1-1,0 0 0,0 0 1,1-1-1,-1 1 1,0 0-1,1-1 0,-1 1 1,5-1-1,-2 1 76,0 0-1,0-1 0,0 1 1,1-1-1,-1 0 0,0-1 1,0 1-1,0-1 0,1 0 1,-1 0-1,0-1 0,0 1 1,-1-1-1,1-1 0,8-4 0,-10 5 19,0-1-1,-1 0 1,1 0-1,-1 0 1,0 0-1,1 0 1,-1-1-1,-1 1 1,1-1-1,-1 1 1,1-1-1,-1 0 1,0 1-1,0-1 1,0 0-1,-1 0 1,0 0-1,1 0 1,-1 0-1,-1 0 1,0-6-1,0 8-109,1 0 1,-1-1-1,0 1 0,0 0 1,0 0-1,0 0 0,-1 0 1,1 1-1,-1-1 0,1 0 1,-1 1-1,1-1 1,-1 0-1,0 1 0,0 0 1,0-1-1,0 1 0,0 0 1,0 0-1,0 0 0,0 1 1,0-1-1,0 0 0,-1 1 1,1-1-1,0 1 1,0 0-1,-3 0 0,3-1-144,0 1-1,0-1 1,0 1 0,0 0-1,0 0 1,0 0-1,1 0 1,-1 0-1,0 0 1,0 1 0,0-1-1,0 1 1,0-1-1,1 1 1,-1 0-1,0 0 1,0-1 0,1 1-1,-1 0 1,1 1-1,-1-1 1,1 0-1,-1 0 1,1 1 0,0-1-1,0 1 1,-1-1-1,1 1 1,0-1-1,0 1 1,1 0 0,-1-1-1,0 1 1,0 2-1,0-2-348,1 0-1,0 0 0,0 0 0,0 0 1,0 0-1,1 0 0,-1 0 0,0 0 1,1 0-1,-1 0 0,1 0 1,0-1-1,0 1 0,-1 0 0,1 0 1,0-1-1,1 1 0,-1 0 1,0-1-1,0 1 0,1-1 0,-1 0 1,1 1-1,-1-1 0,1 0 1,-1 0-1,1 0 0,0 0 0,0 0 1,0 0-1,-1-1 0,1 1 1,0 0-1,0-1 0,0 0 0,2 1 1,14 2-5696</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3.944"/>
    </inkml:context>
    <inkml:brush xml:id="br0">
      <inkml:brushProperty name="width" value="0.025" units="cm"/>
      <inkml:brushProperty name="height" value="0.025" units="cm"/>
    </inkml:brush>
  </inkml:definitions>
  <inkml:trace contextRef="#ctx0" brushRef="#br0">1 103 512,'12'-6'9257,"18"-15"-6015,-14 9-1377,0 1 0,1 0 1,0 2-1,1 0 0,0 0 0,20-5 0,-38 14-1841,1 0-1,-1 0 0,1 0 0,-1 0 1,0 0-1,1 0 0,-1 0 0,1 0 1,-1 0-1,1 0 0,-1 0 0,1 0 1,-1 0-1,0 0 0,1 1 0,-1-1 1,1 0-1,-1 0 0,0 1 0,1-1 1,-1 0-1,0 0 0,1 1 0,-1-1 1,0 0-1,1 1 0,-1-1 0,0 0 1,0 1-1,1-1 0,-1 1 0,0-1 1,0 1-1,0-1 0,0 0 0,1 1 1,-1-1-1,0 1 0,0-1 0,0 1 1,0-1-1,0 1 0,0-1 0,0 0 1,0 1-1,0-1 0,0 1 0,-1-1 1,1 1-1,0-1 0,0 0 1,0 1-1,-1-1 0,1 1 0,0-1 1,0 0-1,-1 1 0,1-1 0,0 0 1,0 1-1,-1-1 0,-15 29 51,-31 25 131,35-41-73,0 0 1,1 1-1,0 0 0,1 0 0,-11 24 1,19-24-1402,2-14 1088,1 0 0,-1 0 0,1 1 0,-1-1 0,0 0 0,1 0 0,-1 1 1,1-1-1,-1 0 0,1 0 0,-1 0 0,1 0 0,-1 0 0,1 0 0,-1 0 1,1 0-1,-1 0 0,1 0 0,-1 0 0,0 0 0,1 0 0,-1 0 0,1 0 1,-1 0-1,1-1 0,-1 1 0,1 0 0,-1 0 0,0-1 0,1 1 0,-1 0 1,1 0-1,-1-1 0,0 1 0,1 0 0,-1-1 0,0 1 0,0-1 1,1 0-1,11-12-6252</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4.287"/>
    </inkml:context>
    <inkml:brush xml:id="br0">
      <inkml:brushProperty name="width" value="0.025" units="cm"/>
      <inkml:brushProperty name="height" value="0.025" units="cm"/>
    </inkml:brush>
  </inkml:definitions>
  <inkml:trace contextRef="#ctx0" brushRef="#br0">103 28 9417,'0'0'5765,"-9"4"-2652,2-1-2351,0 1 0,-1 0 1,1 0-1,-11 10 0,17-13-680,0 0 0,0-1-1,0 1 1,0 0 0,0 0 0,0 0 0,0 0-1,0 0 1,1 0 0,-1 0 0,0 0 0,1 0-1,-1 0 1,1 0 0,-1 0 0,1 1-1,-1-1 1,1 0 0,0 0 0,0 0 0,-1 1-1,1-1 1,0 0 0,0 1 0,0-1 0,0 0-1,1 0 1,-1 1 0,0-1 0,1 0 0,-1 0-1,0 0 1,1 1 0,-1-1 0,1 0-1,0 0 1,-1 0 0,1 0 0,0 0 0,0 0-1,0 0 1,-1 0 0,1 0 0,0-1 0,0 1-1,0 0 1,1 0 0,-1-1 0,2 2-1,3 1 78,1 0 0,0 0-1,-1-1 1,1 0 0,0 0-1,0 0 1,0-1 0,0 0-1,1-1 1,-1 0 0,0 0-1,0 0 1,0-1 0,13-2-1,-17 3-96,0-1 0,0 0 0,0 1 0,0-1 0,0 0 0,0 0-1,-1-1 1,1 1 0,0-1 0,0 1 0,-1-1 0,1 0 0,-1 0-1,0 0 1,0 0 0,1 0 0,-1-1 0,-1 1 0,1-1 0,0 1 0,-1-1-1,1 0 1,-1 1 0,0-1 0,0 0 0,0 0 0,0 0 0,0 0-1,0 0 1,-1 0 0,0 0 0,0 0 0,0 0 0,0 0 0,-1-5-1,1 6-36,0 0-1,-1 0 0,0 0 0,1 0 1,-1 0-1,0 0 0,0 1 0,0-1 1,0 0-1,0 1 0,0-1 0,-1 0 0,1 1 1,-1 0-1,1-1 0,-1 1 0,1 0 1,-1 0-1,-3-2 0,0 1-11,1 0 0,-1 0 0,0 0 0,0 1 0,0 0 0,0 0 0,-10 0 0,6 0-26,1 1 1,0 1-1,0-1 1,-1 2 0,1-1-1,0 1 1,0 0 0,0 0-1,-14 7 1,18-6-76,0-1 0,0 1 0,0 0 0,0 0 0,0 1 0,1-1-1,-1 1 1,1 0 0,0-1 0,0 2 0,0-1 0,1 0 0,-1 0 0,1 1 0,0-1 0,0 1 0,1 0 0,0 0 0,-1 0 0,0 9-1,2-9-502,0 0-1,1 0 0,-1 0 0,1 1 0,0-1 0,0 0 0,1 0 0,2 6 0,-1-4-1106,1 0 0,-1-1 0,1 1-1,1-1 1,9 11 0,8 6-7591</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4.658"/>
    </inkml:context>
    <inkml:brush xml:id="br0">
      <inkml:brushProperty name="width" value="0.025" units="cm"/>
      <inkml:brushProperty name="height" value="0.025" units="cm"/>
    </inkml:brush>
  </inkml:definitions>
  <inkml:trace contextRef="#ctx0" brushRef="#br0">131 103 15663,'0'0'16704,"-6"-9"-16304,10 11-400,0-1 0,0 0 0,1 0 0,-1-1 0,0 1 0,1-1 0,-1 0 0,1 0 0,-1 0 0,8-2 0,-5 0 0,0 1 0,-1-1 0,1-1 0,-1 1 0,0-1 0,1 0 0,-1 0 0,6-5 0,-10 6 0,0 1 0,1 0 0,-1-1 0,0 0 0,0 0 0,0 1 0,0-1 0,0 0 0,-1-1 0,1 1 0,-1 0 0,1 0 0,-1-1 0,0 1 0,0-1 0,0 1 0,0-1 0,0 1 0,0-1 0,-1 0 0,1 1 0,-1-6 0,-1 7 0,1 0 0,-1 0 0,1 0 0,-1 0 0,0 0 0,0 0 0,0 0 0,0 1 0,1-1 0,-1 0 0,0 0 0,0 1 0,-1-1 0,1 0 0,0 1 0,0-1 0,0 1 0,0 0 0,0-1 0,-1 1 0,1 0 0,0 0 0,0 0 0,0-1 0,-1 1 0,-1 1 0,-39-2 0,36 2 0,-2-1-318,-1 2-1,1-1 1,0 1-1,0 0 1,0 1-1,0-1 1,0 2-1,1-1 1,-8 6-1,4-3-653,1 1 0,0 0-1,1 1 1,-1 0 0,2 1-1,-1 0 1,1 0 0,1 1-1,-11 16 1,5-1-7068</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2.047"/>
    </inkml:context>
    <inkml:brush xml:id="br0">
      <inkml:brushProperty name="width" value="0.025" units="cm"/>
      <inkml:brushProperty name="height" value="0.025" units="cm"/>
    </inkml:brush>
  </inkml:definitions>
  <inkml:trace contextRef="#ctx0" brushRef="#br0">0 94 16335,'0'0'6759,"89"-8"-5126,-39-1-415,9-5-610,2 1-512,-1 2-64,-5-1-1153,-11-1-2370,-11 0-4773</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4.998"/>
    </inkml:context>
    <inkml:brush xml:id="br0">
      <inkml:brushProperty name="width" value="0.025" units="cm"/>
      <inkml:brushProperty name="height" value="0.025" units="cm"/>
    </inkml:brush>
  </inkml:definitions>
  <inkml:trace contextRef="#ctx0" brushRef="#br0">1 59 15471,'0'0'4810,"10"-8"-2520,-3 2-1922,0 1 1,0 0 0,1 0-1,0 0 1,0 1 0,1 1-1,-1-1 1,1 1 0,0 0-1,-1 1 1,1 0 0,0 1-1,0 0 1,1 0 0,-1 1-1,11 1 1,-19-1-355,0 1 0,0-1 0,0 1-1,0-1 1,0 1 0,0 0 0,0-1 0,0 1 0,0 0 0,-1 0-1,1-1 1,0 1 0,0 0 0,-1 0 0,1 0 0,-1 0 0,1 0-1,-1 0 1,1 0 0,-1 1 0,0-1 0,1 0 0,-1 0 0,0 0-1,0 0 1,0 0 0,0 1 0,0-1 0,0 0 0,0 0 0,0 0-1,-1 2 1,1 2 77,-1 0-1,0 0 0,0 0 0,0 0 1,-1-1-1,-3 8 0,-6 6 208,0-1 0,-1 0 0,-25 25 0,22-26 22,2 0 0,0 0 0,-20 34 0,32-49-332,0 0 0,1 0 0,-1 0 1,0 1-1,1-1 0,-1 0 0,1 0 1,-1 0-1,1 1 0,0-1 0,-1 0 0,1 0 1,0 1-1,0-1 0,0 0 0,0 0 1,0 1-1,0-1 0,1 0 0,-1 0 1,0 1-1,1-1 0,-1 0 0,0 0 1,1 1-1,0-1 0,0 1 0,1-1-97,-1 0-1,1 0 1,0 0-1,-1 0 1,1 0-1,0 0 0,0 0 1,0-1-1,0 1 1,0-1-1,0 0 1,0 1-1,0-1 1,0 0-1,3 0 0,9-1-1264,1-1-1,0 0 1,23-7-1,43-19-9558,-40 11 2749</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5.409"/>
    </inkml:context>
    <inkml:brush xml:id="br0">
      <inkml:brushProperty name="width" value="0.025" units="cm"/>
      <inkml:brushProperty name="height" value="0.025" units="cm"/>
    </inkml:brush>
  </inkml:definitions>
  <inkml:trace contextRef="#ctx0" brushRef="#br0">225 41 11851,'0'0'10485,"-8"-7"-8232,-27-20-262,33 26-1866,-1 0 0,1 0-1,0 1 1,0-1 0,0 0 0,-1 1 0,1-1 0,0 1 0,-1 0-1,1 0 1,-1 0 0,1 0 0,0 0 0,-1 1 0,1-1 0,0 1-1,-1-1 1,1 1 0,0 0 0,0 0 0,0 0 0,0 0 0,0 0-1,0 0 1,0 1 0,-3 1 0,-3 5-8,-1-1 0,1 1 0,-13 17 0,15-19 80,-3 6-23,-1 0 0,2 0 0,0 1 1,-7 14-1,12-21-152,1 0 1,-1 0-1,1 0 1,1 1-1,-1-1 1,1 0-1,0 1 1,0-1-1,1 1 1,0-1-1,0 1 1,1 6-1,0-11-14,0 0 0,0 0-1,0 0 1,0 0 0,1 0-1,-1 0 1,0-1 0,1 1-1,-1 0 1,1-1 0,0 1 0,-1-1-1,1 0 1,0 0 0,0 1-1,0-1 1,0 0 0,0-1-1,0 1 1,0 0 0,0 0-1,1-1 1,-1 0 0,0 1-1,0-1 1,0 0 0,4 0-1,5 1 50,1-1 0,-1 0 0,24-4 0,-24 2-30,0-1 0,-1 0 0,1-1 0,-1-1 0,0 1 0,0-1 0,0-1 0,0 0 0,-1-1 0,14-12 0,-18 15-15,-1 0-1,1-1 1,-1 1 0,0-1 0,0 0 0,-1 0-1,1-1 1,-1 1 0,0-1 0,-1 0 0,1 0 0,-1 1-1,0-2 1,-1 1 0,1 0 0,-1 0 0,-1 0 0,1-1-1,-1 1 1,0-8 0,-1 11-234,0 0-1,1 1 1,-1-1-1,0 1 1,0-1 0,0 1-1,-1-1 1,1 1 0,-1 0-1,1-1 1,-1 1-1,0 0 1,0 0 0,0 0-1,0 0 1,0 1 0,0-1-1,0 1 1,-1-1-1,1 1 1,-1 0 0,1-1-1,-4 0 1,0 0-530,0 1-1,0-1 1,0 1 0,0 0-1,0 0 1,-1 1 0,1 0-1,0 0 1,-8 1 0,1 4-5024,5 5-4383</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5.750"/>
    </inkml:context>
    <inkml:brush xml:id="br0">
      <inkml:brushProperty name="width" value="0.025" units="cm"/>
      <inkml:brushProperty name="height" value="0.025" units="cm"/>
    </inkml:brush>
  </inkml:definitions>
  <inkml:trace contextRef="#ctx0" brushRef="#br0">277 1 22453,'0'0'4581,"-58"36"-2435,33-13-993,-2 4-513,-1 2-415,1 1-129,0 1-32,5-1-32,2-4-64,4-3-321,2-3-223,5-6-481,5-5-1153,4-7-1538,6-18-12043</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6.107"/>
    </inkml:context>
    <inkml:brush xml:id="br0">
      <inkml:brushProperty name="width" value="0.025" units="cm"/>
      <inkml:brushProperty name="height" value="0.025" units="cm"/>
    </inkml:brush>
  </inkml:definitions>
  <inkml:trace contextRef="#ctx0" brushRef="#br0">138 13 12684,'0'0'5589,"-12"5"-3037,3 0-1922,-1 0 0,0 1 0,1 0 1,0 0-1,1 1 0,-15 14 0,20-18-496,0 0 1,1 0-1,-1 0 0,1 0 1,0 0-1,0 0 0,0 0 1,0 1-1,0-1 0,1 1 1,0-1-1,0 1 0,0 0 1,0-1-1,0 1 0,1 0 1,-1 0-1,1 0 0,0-1 1,0 1-1,0 0 0,1 0 1,0 0-1,-1-1 0,1 1 1,1 0-1,-1-1 0,2 5 1,-1-5-120,1 0 0,-1 0 0,1-1 0,0 1 0,0-1 1,0 1-1,0-1 0,0 0 0,1 0 0,-1 0 1,1-1-1,-1 1 0,1-1 0,-1 0 0,1 0 1,0 0-1,0 0 0,0-1 0,-1 1 0,1-1 0,0 0 1,6-1-1,-4 1 7,0 0 0,0-1 1,0 0-1,0 0 1,0 0-1,0-1 0,0 0 1,0 0-1,-1 0 0,1-1 1,-1 0-1,0 0 0,8-6 1,-8 5 21,-1-1 1,0 0 0,-1-1-1,1 1 1,-1-1 0,0 1-1,-1-1 1,1 0 0,-1 0-1,0 0 1,-1 0 0,1-1 0,-1 1-1,0 0 1,-1-1 0,0-6-1,1 10-36,-2 0 0,1-1 0,0 1 0,-1 0 0,1 0 0,-1-1 0,0 1 0,0 0 0,0 0 0,0 0 0,-1 0 0,1 0 0,-1 0 0,0 1 0,0-1 0,0 0 0,0 1 0,0-1-1,-1 1 1,1 0 0,-1 0 0,1 0 0,-1 0 0,0 0 0,0 1 0,0-1 0,0 1 0,0 0 0,0 0 0,0 0 0,-7-1 0,4 1-5,-1 1 0,0-1 1,1 2-1,-1-1 0,0 1 0,1 0 0,-1 0 1,1 1-1,-1 0 0,1 0 0,0 0 1,0 1-1,0 0 0,0 0 0,0 1 0,0-1 1,1 1-1,0 1 0,-8 7 0,9-7-99,-1-1-1,1 1 1,1 1-1,-1-1 1,1 0-1,0 1 1,0 0-1,1 0 1,-3 7-1,3-7-276,1-1-1,0 0 0,1 1 0,-1-1 0,1 1 0,0-1 1,0 1-1,1-1 0,-1 1 0,1-1 0,3 9 0,-2-10-434,0 1 0,1-1 0,-1 0 0,1 1 0,0-2 0,0 1 0,0 0 0,1 0 0,-1-1 0,9 6 0,17 10-7525</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6.466"/>
    </inkml:context>
    <inkml:brush xml:id="br0">
      <inkml:brushProperty name="width" value="0.025" units="cm"/>
      <inkml:brushProperty name="height" value="0.025" units="cm"/>
    </inkml:brush>
  </inkml:definitions>
  <inkml:trace contextRef="#ctx0" brushRef="#br0">72 101 14510,'0'0'9027,"-9"11"-6427,1-3-2106,3-4-90,0 1 0,0 0 0,0 0 0,1 1 0,0-1 0,0 1 0,0 0 0,1 0 0,0 1 0,0-1 0,0 1 0,1-1 0,-3 13 0,6-17-393,-1-1 1,1 0 0,0 0 0,-1 0-1,1 0 1,0 0 0,0 0 0,-1 0-1,1-1 1,0 1 0,0 0-1,0 0 1,0 0 0,0-1 0,0 1-1,0-1 1,0 1 0,1-1 0,-1 1-1,0-1 1,0 0 0,0 1 0,0-1-1,1 0 1,-1 0 0,0 0 0,0 0-1,1 0 1,0 0 0,40-3 116,-38 2-193,0-1 0,0 1 1,-1-1-1,1 0 0,0 0 0,-1-1 1,0 1-1,1-1 0,-1 0 0,0 1 1,-1-1-1,1-1 0,0 1 0,-1 0 1,0-1-1,1 1 0,-1-1 0,-1 0 1,1 0-1,0 1 0,-1-1 0,0 0 1,0 0-1,0 0 0,-1-1 0,1-7 1,-1 7-151,1-1 0,-2 0 0,1 1 1,-1 0-1,0-1 0,0 1 1,0-1-1,-1 1 0,1 0 0,-1 0 1,-1 0-1,1 0 0,-1 0 0,0 0 1,0 1-1,0-1 0,-1 1 0,1 0 1,-7-6-1,-15-6-6629,-3 2-4388</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7.689"/>
    </inkml:context>
    <inkml:brush xml:id="br0">
      <inkml:brushProperty name="width" value="0.025" units="cm"/>
      <inkml:brushProperty name="height" value="0.025" units="cm"/>
    </inkml:brush>
  </inkml:definitions>
  <inkml:trace contextRef="#ctx0" brushRef="#br0">1 34 5221,'0'0'19736,"13"-7"-19325,-7 4-357,-1 0-15,0 0 0,1 0-1,-1 0 1,1 1 0,0 0-1,0 0 1,-1 1 0,1-1-1,0 1 1,1 1-1,-1-1 1,0 1 0,0 0-1,0 0 1,10 2 0,26 9 72,52 20 0,-81-26-146,0 0 1,-1 1-1,0 1 0,0 0 0,-1 0 0,1 1 1,-2 1-1,13 12 0,-22-20 33,1 1 1,-1-1-1,0 1 1,0-1-1,0 1 1,-1-1-1,1 1 1,0 0-1,-1 0 1,1-1-1,-1 1 1,1 0-1,-1 0 0,0 0 1,0-1-1,0 1 1,0 0-1,0 0 1,0 0-1,0-1 1,0 1-1,-1 0 1,1 0-1,-1 0 1,0-1-1,1 1 1,-1 0-1,0-1 1,0 1-1,0-1 0,0 1 1,0-1-1,0 1 1,-3 1-1,-5 6 113,-1 0 0,1-1 0,-2 0 0,-11 7-1,2-2 196,-177 133 4194,228-160-10706,2-4-2113,-3-2-5497</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8.159"/>
    </inkml:context>
    <inkml:brush xml:id="br0">
      <inkml:brushProperty name="width" value="0.025" units="cm"/>
      <inkml:brushProperty name="height" value="0.025" units="cm"/>
    </inkml:brush>
  </inkml:definitions>
  <inkml:trace contextRef="#ctx0" brushRef="#br0">118 1 21941,'0'0'2621,"-3"10"-304,-3 5-1563,2-5-234,0 0 1,0 0-1,1 1 0,0-1 1,1 1-1,0 0 0,0 16 0,2-25-524,1 0 0,0 0 0,0-1-1,0 1 1,0 0 0,0-1 0,0 1-1,0-1 1,0 1 0,1-1 0,-1 0-1,1 1 1,-1-1 0,1 0 0,-1 0-1,1 0 1,0 0 0,-1 0 0,4 1-1,41 15-611,-34-13 276,-6-2 183,7 3-110,0 0 0,0 0 1,20 14-1,-31-18 270,-1 0 1,1 0-1,0 0 1,-1 1-1,1-1 1,-1 1-1,1 0 1,-1-1-1,0 1 1,0 0-1,0-1 1,0 1-1,0 0 1,1 2-1,-2-2 25,0-1 1,0 0-1,0 1 0,0-1 1,0 0-1,0 1 0,0-1 1,-1 0-1,1 1 0,-1-1 1,1 0-1,-1 0 0,1 0 0,-1 1 1,0-1-1,1 0 0,-1 0 1,0 0-1,0 0 0,0 0 1,0 0-1,0 0 0,0 0 1,-2 1-1,-10 7 60,-1 0-1,-1 0 1,0-1 0,0-1-1,0-1 1,-1 0-1,0-1 1,0-1 0,0 0-1,-1-1 1,-20 1 0,35-4-258,0 1 0,1-1 0,-1 0 0,1 0 0,-1 0 1,0-1-1,1 1 0,-1 0 0,1-1 0,-1 1 1,0-1-1,1 1 0,-1-1 0,1 0 0,-1 1 0,1-1 1,0 0-1,-1 0 0,1 0 0,0 0 0,0 0 0,0-1 1,0 1-1,0 0 0,-2-2 0,2-1-1072,-1-1 0,0 1 0,1 0 0,0-1 0,0 1 0,0-1 0,1 0 0,-1-5 0,0-28-14282</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8.503"/>
    </inkml:context>
    <inkml:brush xml:id="br0">
      <inkml:brushProperty name="width" value="0.025" units="cm"/>
      <inkml:brushProperty name="height" value="0.025" units="cm"/>
    </inkml:brush>
  </inkml:definitions>
  <inkml:trace contextRef="#ctx0" brushRef="#br0">0 4 15246,'0'0'3812,"69"-4"-1602,-34 4-1345,6 0-449,3 8-256,5 1-127,-1-1-1539,-2 1-2209,-2-3-4037</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8.877"/>
    </inkml:context>
    <inkml:brush xml:id="br0">
      <inkml:brushProperty name="width" value="0.025" units="cm"/>
      <inkml:brushProperty name="height" value="0.025" units="cm"/>
    </inkml:brush>
  </inkml:definitions>
  <inkml:trace contextRef="#ctx0" brushRef="#br0">369 180 16432,'0'0'7367,"-36"53"-5350,8-30-191,-2 6-737,-2 4-576,2-1-321,2 1-128,4-4 32,6-1-96,6-6-320,1-4-962,6-8-511,3-2-994</inkml:trace>
  <inkml:trace contextRef="#ctx0" brushRef="#br0" timeOffset="1">136 14 15118,'-11'3'1853,"2"0"-1241,-1 1 0,0 0-1,1 0 1,-1 1 0,1 1 0,1 0 0,-14 11 0,19-15-395,0 1 1,0-1-1,0 1 0,0 0 1,0 0-1,1 1 0,0-1 0,-1 0 1,1 1-1,1-1 0,-1 1 1,0 0-1,1 0 0,0 0 0,0-1 1,0 1-1,0 0 0,1 0 1,-1 0-1,1 1 0,0-1 0,0 0 1,1 0-1,-1 0 0,1 0 1,2 6-1,-1-7-168,-1 0 1,1-1-1,1 1 0,-1-1 1,0 1-1,0-1 1,1 0-1,0 0 0,-1 0 1,1 0-1,0 0 0,0-1 1,0 1-1,0-1 1,0 0-1,0 0 0,0 0 1,0 0-1,1-1 0,-1 1 1,5-1-1,1 2 42,0-2-1,0 1 0,-1-1 1,1 0-1,0-1 0,17-4 1,-20 3-24,-1 0 1,1-1-1,-1 0 1,0 0 0,0 0-1,0-1 1,-1 0-1,1 0 1,-1 0-1,0 0 1,0-1-1,0 1 1,-1-1-1,0 0 1,0 0 0,0-1-1,0 1 1,-1 0-1,0-1 1,2-6-1,-3 9-57,0 0 1,0 0-1,-1-1 0,1 1 0,-1 0 0,1 0 0,-1-1 0,0 1 1,0 0-1,-1-1 0,1 1 0,-1 0 0,0-1 0,1 1 0,-1 0 1,-1 0-1,1 0 0,0 0 0,-1 0 0,0 0 0,1 0 0,-1 1 1,0-1-1,0 1 0,-1-1 0,1 1 0,-1 0 0,1-1 0,-1 1 1,0 1-1,1-1 0,-1 0 0,0 1 0,0-1 0,0 1 0,-5-1 1,5 0-81,-1 1 0,0-1 0,0 1 0,0 1 0,-1-1 0,1 0 0,0 1 0,0 0 0,0 0 0,0 0 0,-1 0 1,1 1-1,0 0 0,0 0 0,0 0 0,0 0 0,0 0 0,0 1 0,1 0 0,-1 0 0,0 0 0,1 0 0,-4 4 0,3-2-454,0 1-1,0 0 0,1-1 1,0 2-1,0-1 0,0 0 0,1 0 1,0 1-1,0 0 0,0-1 1,1 1-1,0 0 0,0 0 0,0 0 1,0 10-1,1 19-6143,0 3-4345</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19.218"/>
    </inkml:context>
    <inkml:brush xml:id="br0">
      <inkml:brushProperty name="width" value="0.025" units="cm"/>
      <inkml:brushProperty name="height" value="0.025" units="cm"/>
    </inkml:brush>
  </inkml:definitions>
  <inkml:trace contextRef="#ctx0" brushRef="#br0">178 56 21845,'0'0'3875,"-11"-1"-2295,2 1-1276,1 0 0,-1 0-1,1 1 1,-1 0-1,1 1 1,0 0-1,0 0 1,-15 6-1,18-6-172,0 1-1,0-1 0,0 1 0,1 0 1,-1 0-1,1 0 0,0 1 1,0-1-1,0 1 0,0 0 0,0 0 1,1 1-1,0-1 0,0 1 0,0 0 1,0-1-1,-3 11 0,6-14-121,-1 0 0,1 1 0,-1-1 0,1 0 0,0 1-1,-1-1 1,1 1 0,0-1 0,0 1 0,0-1 0,0 1 0,0-1 0,0 0-1,1 1 1,-1-1 0,0 1 0,1-1 0,-1 0 0,1 1 0,0-1-1,-1 0 1,1 1 0,0-1 0,0 0 0,1 1 0,0 0 0,0-1 0,0 0 1,0 1-1,0-1 1,0 0-1,0-1 0,1 1 1,-1 0-1,0 0 0,1-1 1,-1 0-1,0 1 0,5-1 1,1 0-10,0 0 1,0-1 0,0 0 0,0-1 0,0 1-1,0-1 1,-1-1 0,13-5 0,-14 5-1,-1 0 0,0-1 0,-1 0-1,1 0 1,-1 0 0,1 0 0,-1-1 0,0 1 0,-1-1 0,1 0 0,-1 0 0,0 0 0,0-1 0,3-9 0,-5 12-120,0 0 0,-1 0 0,1 0-1,-1 0 1,1 0 0,-1 0 0,0 0 0,0 0 0,-1 0 0,1 0-1,-1 0 1,-1-6 0,1 6-273,-1 1 0,1-1 0,-1 0 0,1 1 0,-1-1 0,0 1 0,0-1 0,0 1 0,0 0 0,-1 0 0,1 0 0,-1 0 0,1 0 0,-5-2 0,-9-6-6563,7 1-6155</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0.626"/>
    </inkml:context>
    <inkml:brush xml:id="br0">
      <inkml:brushProperty name="width" value="0.025" units="cm"/>
      <inkml:brushProperty name="height" value="0.025" units="cm"/>
    </inkml:brush>
  </inkml:definitions>
  <inkml:trace contextRef="#ctx0" brushRef="#br0">36 1 21268,'0'0'6054,"-26"76"-5414,21-40-543,1 4-65,4-4-64,0-9-865,9-5-801,5-6 65,-1-6 159,1-8-512,-5-2-928,-5-5-2051</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0.954"/>
    </inkml:context>
    <inkml:brush xml:id="br0">
      <inkml:brushProperty name="width" value="0.025" units="cm"/>
      <inkml:brushProperty name="height" value="0.025" units="cm"/>
    </inkml:brush>
  </inkml:definitions>
  <inkml:trace contextRef="#ctx0" brushRef="#br0">1 57 14029,'0'0'8713,"7"-49"-7080,13 45-320,3 1-352,10 3-416,3 0-417,3 0-96,-1 7-160,0 0-1185,-5 0-1058,-8-1-992,-7-2-449,-10 1-736</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1.329"/>
    </inkml:context>
    <inkml:brush xml:id="br0">
      <inkml:brushProperty name="width" value="0.025" units="cm"/>
      <inkml:brushProperty name="height" value="0.025" units="cm"/>
    </inkml:brush>
  </inkml:definitions>
  <inkml:trace contextRef="#ctx0" brushRef="#br0">202 0 4869,'0'0'3907,"-71"18"-1889,39-4 288,4-1 1,6 4-65,7-2-385,7 1-415,8-3-577,0-2-449,12-2-192,13 0 97,10-5-33,5-3-64,6-1-160,2 0-32,-5 0-2274,-7 0-2627,-14-1-3907</inkml:trace>
  <inkml:trace contextRef="#ctx0" brushRef="#br0" timeOffset="1">51 289 15855,'0'0'5797,"-50"33"-3650,50-32-1251,14-1-639,17-3 191,8-10-192,10-1-192,10-4-224,2 0-1441,6-4-898,-9 0-1504,-1-2-3268</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1.671"/>
    </inkml:context>
    <inkml:brush xml:id="br0">
      <inkml:brushProperty name="width" value="0.025" units="cm"/>
      <inkml:brushProperty name="height" value="0.025" units="cm"/>
    </inkml:brush>
  </inkml:definitions>
  <inkml:trace contextRef="#ctx0" brushRef="#br0">328 1 12684,'0'0'7591,"-83"63"-5157,40-22-832,-2 4-97,0 0 97,7 0-481,5-7-769,11-5-256,8-10-224,9-7-1153,5-8-1185,10-31-18930</inkml:trace>
  <inkml:trace contextRef="#ctx0" brushRef="#br0" timeOffset="1">69 46 14862,'0'0'6758,"-5"66"-5765,22-47-96,5-1-256,8-1-417,6-1-128,3-3-192,2-1-1025,0-4-1313,-8-2-2083,-3-2-5604</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2.030"/>
    </inkml:context>
    <inkml:brush xml:id="br0">
      <inkml:brushProperty name="width" value="0.025" units="cm"/>
      <inkml:brushProperty name="height" value="0.025" units="cm"/>
    </inkml:brush>
  </inkml:definitions>
  <inkml:trace contextRef="#ctx0" brushRef="#br0">0 257 18930,'0'0'9961,"62"0"-10025,-26 3-2338,-3 0-2467,6-3-2273</inkml:trace>
  <inkml:trace contextRef="#ctx0" brushRef="#br0" timeOffset="1">567 1 19378,'0'0'9641,"-7"56"-9032,7-29-385,0 2-160,7 0-32,4 3-288,1-1-449,-3 1-896,-1-2-1314,-4-1-1281,-4-2-1505,0-5-5382</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2.372"/>
    </inkml:context>
    <inkml:brush xml:id="br0">
      <inkml:brushProperty name="width" value="0.025" units="cm"/>
      <inkml:brushProperty name="height" value="0.025" units="cm"/>
    </inkml:brush>
  </inkml:definitions>
  <inkml:trace contextRef="#ctx0" brushRef="#br0">56 411 9545,'0'0'12428,"52"-25"-10859,-16 15-288,5 1-384,4-4-416,0-1-321,2 0-96,-3-3-64,-5 2-1666,-9-4-2530,-9-1-5124</inkml:trace>
  <inkml:trace contextRef="#ctx0" brushRef="#br0" timeOffset="1">1 34 16912,'0'0'1089,"48"0"545,-8-4 672,9-2-865,7-2-192,-2 3-928,3 1-225,-3-1-833,-5 4-2498,-11 0-3267</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8:59:22.794"/>
    </inkml:context>
    <inkml:brush xml:id="br0">
      <inkml:brushProperty name="width" value="0.025" units="cm"/>
      <inkml:brushProperty name="height" value="0.025" units="cm"/>
    </inkml:brush>
  </inkml:definitions>
  <inkml:trace contextRef="#ctx0" brushRef="#br0">12 0 18385,'0'0'2888,"-3"11"22,2-4-2639,-1-1 171,0 1 0,1-1 0,0 1-1,0 0 1,0-1 0,1 1 0,1 8 0,-1-12-373,1-1 1,0 0-1,0 1 0,0-1 1,0 0-1,0 0 1,0 1-1,0-1 1,0 0-1,1 0 0,-1-1 1,1 1-1,0 0 1,0 0-1,-1-1 0,1 1 1,0-1-1,0 1 1,1-1-1,-1 0 0,0 0 1,0 0-1,0 0 1,1 0-1,-1-1 0,0 1 1,5 0-1,2 1-19,0-1 0,0 0 0,0 0-1,0-1 1,1 0 0,-1-1 0,0 0-1,0 0 1,17-5 0,-4-2-52,1-1 0,29-17 0,-34 16-52,-18 10 69,1 0 1,0-1-1,-1 1 0,1-1 1,-1 1-1,1 0 0,0-1 1,-1 1-1,1 0 0,-1 0 0,1-1 1,0 1-1,0 0 0,-1 0 1,1 0-1,0 0 0,-1 0 1,1 0-1,0 0 0,-1 0 1,1 0-1,0 0 0,-1 1 1,2-1-1,0 14 830,-2-14-817,-1 1-1,1 0 0,0 0 0,0-1 0,0 1 0,-1 0 1,1 0-1,0 0 0,0-1 0,0 1 0,0 0 1,1 0-1,-1 0 0,0-1 0,0 1 0,0 0 0,1 0 1,-1-1-1,0 1 0,1 0 0,-1-1 0,0 1 0,1 0 1,-1-1-1,1 1 0,-1 0 0,1-1 0,0 1 1,-1-1-1,1 1 0,-1-1 0,1 1 0,0-1 0,0 0 1,-1 1-1,1-1 0,0 0 0,-1 0 0,1 1 1,0-1-1,0 0 0,1 0 0,8 0-27,1-1 0,0-1 0,-1 0 0,1 0 0,-1-1 0,0 0 0,1-1 0,11-6 0,-13 6 0,1-1 0,0 2 0,0-1 0,1 1 0,-1 1 0,1 0 0,-1 0 0,18 0 0,-27 3 0,0-1 0,0 1 0,0-1 0,1 1 0,-1-1 0,0 1 0,0 0 0,0 0 0,0-1 0,0 1 0,0 0 0,0 0 0,0 0 0,0 0 0,-1 0 0,1 0 0,0 0 0,-1 0 0,1 1 0,-1-1 0,1 0 0,-1 0 0,1 1 0,-1-1 0,0 0 0,0 0 0,0 1 0,1-1 0,-1 0 0,-1 3 0,1 52 0,-1-37 0,1-17-6,4 32-2411,-3-33 2067,0 0 0,-1 0 1,1 0-1,0 0 0,0 0 0,0 0 0,0 0 1,0 0-1,0-1 0,0 1 0,0 0 1,0-1-1,0 1 0,0-1 0,0 1 0,0-1 1,0 1-1,1-1 0,-1 0 0,0 0 0,0 0 1,0 1-1,1-1 0,-1 0 0,0 0 1,2-1-1,20 0-19237</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18.352"/>
    </inkml:context>
    <inkml:brush xml:id="br0">
      <inkml:brushProperty name="width" value="0.025" units="cm"/>
      <inkml:brushProperty name="height" value="0.025" units="cm"/>
    </inkml:brush>
  </inkml:definitions>
  <inkml:trace contextRef="#ctx0" brushRef="#br0">1 1 11659,'0'0'977,"11"0"-780,606 26 4293,525 4-3748,-912-32 662,251 32 0,259 3-176,-711-35-1104,-29 2-120,0 0 0,-1 0 0,1 0 1,0 0-1,0 0 0,0 0 0,0 0 0,0 0 1,0 0-1,-1 0 0,1 0 0,0 0 0,0 0 1,0 0-1,0 0 0,0 0 0,0 0 0,-1 0 1,1 0-1,0 0 0,0 0 0,0 0 1,0 0-1,0 0 0,0-1 0,-1 1 0,1 0 1,0 0-1,0 0 0,0 0 0,0 0 0,0 0 1,0 0-1,0 0 0,0-1 0,0 1 0,0 0 1,0 0-1,0 0 0,0 0 0,0 0 1,-1 0-1,1-1 0,0 1 0,0 0 0,0 0 1,0 0-1,0 0 0,0 0 0,1 0 0,-1-1 1,0 1-1,0 0 0,0 0 0,0 0 1,0 0-1,0 0 0,0 0 0,0-1 0,0 1 1,0 0-1,0 0 0,0 0 0,0 0 0,1 0 1,-53-10 452,-422 0-279,326 11-153,-762 70-23,385-16 87,523-55-86,-51 4-10,38-4 35,28-2 71,814-81-729,267 54-2893,-1262 28 4803,-820 23 1096,725-2-2178,-508 17-155,741-38-893,0-1 0,-50-10 0,63 8-997,1-1 1,0 0 0,-22-12 0,-9-11-10283</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27.002"/>
    </inkml:context>
    <inkml:brush xml:id="br0">
      <inkml:brushProperty name="width" value="0.025" units="cm"/>
      <inkml:brushProperty name="height" value="0.025" units="cm"/>
    </inkml:brush>
  </inkml:definitions>
  <inkml:trace contextRef="#ctx0" brushRef="#br0">1 0 1634</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28.047"/>
    </inkml:context>
    <inkml:brush xml:id="br0">
      <inkml:brushProperty name="width" value="0.025" units="cm"/>
      <inkml:brushProperty name="height" value="0.025" units="cm"/>
    </inkml:brush>
  </inkml:definitions>
  <inkml:trace contextRef="#ctx0" brushRef="#br0">24 75 4004,'0'0'14050,"-5"1"-13446,-13 3 1156,30-2-775,53-3-176,-37 0-311,1349-2 4071,-1337 2-4338,-1-1 0,0-2 0,63-15 0,-103 13-90,-16-11-5083,3 5-390,0-4-1688</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29.985"/>
    </inkml:context>
    <inkml:brush xml:id="br0">
      <inkml:brushProperty name="width" value="0.025" units="cm"/>
      <inkml:brushProperty name="height" value="0.025" units="cm"/>
    </inkml:brush>
  </inkml:definitions>
  <inkml:trace contextRef="#ctx0" brushRef="#br0">62 123 9225,'-18'0'1394,"14"1"-423,-1 0 0,0-1 0,1 0-1,-1 0 1,0-1 0,1 1 0,-8-3-1,18 4 2973,12-3-2712,5 1-874,103 1 974,842-36 488,-831 24-1779,-61 6 135,134-26-1,-222 33 132,-1 0 0,1 0-1,-1-1 1,-18-2 0,-6-1-223,-337-12 4,-280 3 67,621 14-161,0 1 1,1 2 0,-1 1-1,-43 15 1,153-16-122,585-11-798,-1-32 565,-858 39 250,89-3 227,-13 2 292,-689 27-90,807-26-390,-84 11-2150,32 5-3886,37-10-1334</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2.246"/>
    </inkml:context>
    <inkml:brush xml:id="br0">
      <inkml:brushProperty name="width" value="0.025" units="cm"/>
      <inkml:brushProperty name="height" value="0.025" units="cm"/>
    </inkml:brush>
  </inkml:definitions>
  <inkml:trace contextRef="#ctx0" brushRef="#br0">0 105 12043,'0'0'15220,"5"-8"-13490,-2 3-1608,-1 1 0,1 0 0,0 0 0,0 0 0,1 1 0,-1-1 0,1 1 0,-1 0 0,1 0 0,0 0 0,0 0 0,1 1 0,-1 0 0,0-1-1,1 2 1,0-1 0,-1 0 0,1 1 0,6-1 0,49-11 31,-1 3 0,106-5 1,-163 15-164,-1 0 0,0 0 1,0 1-1,1-1 0,-1 0 1,0 1-1,0-1 1,0 1-1,0-1 0,1 1 1,-1 0-1,0-1 0,0 1 1,0 0-1,0 0 1,0 0-1,0 0 0,-1 0 1,1 0-1,0 0 1,0 0-1,-1 0 0,1 0 1,-1 0-1,1 0 0,-1 0 1,1 1-1,-1-1 1,0 0-1,1 0 0,-1 1 1,0-1-1,0 0 0,0 0 1,0 1-1,0-1 1,0 0-1,0 0 0,-1 1 1,1 1-1,-1 4 10,-1 1 0,1 0 0,-1-1 0,0 1 0,-6 11-1,-10 15 159,-1-1-1,-29 35 0,33-48-57,0 1 0,1 0 0,0 1 0,2 0-1,1 1 1,1 1 0,-11 37 0,21-60-154,-1-1-1,1 0 1,0 0-1,0 1 1,0-1-1,-1 0 1,1 1-1,0-1 1,0 0-1,0 0 1,0 1-1,0-1 1,0 0-1,0 1 1,0-1-1,0 0 1,0 1 0,0-1-1,0 0 1,0 1-1,0-1 1,0 0-1,0 1 1,0-1-1,0 0 1,0 1-1,0-1 1,1 0-1,-1 0 1,0 1-1,0-1 1,0 0 0,0 0-1,1 1 1,-1-1-1,0 0 1,0 0-1,1 1 1,-1-1-1,0 0 1,0 0-1,1 0 1,4-15-4699,-4-7-1162,-1-6-2471</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2.590"/>
    </inkml:context>
    <inkml:brush xml:id="br0">
      <inkml:brushProperty name="width" value="0.025" units="cm"/>
      <inkml:brushProperty name="height" value="0.025" units="cm"/>
    </inkml:brush>
  </inkml:definitions>
  <inkml:trace contextRef="#ctx0" brushRef="#br0">0 8 5285,'0'0'19410,"49"-8"-18449,-14 8-544,7 0-321,6 0-96,2 0-897,1 0-1217,-2 0-1249,-1 0-2114,-2 0-4805</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2.947"/>
    </inkml:context>
    <inkml:brush xml:id="br0">
      <inkml:brushProperty name="width" value="0.025" units="cm"/>
      <inkml:brushProperty name="height" value="0.025" units="cm"/>
    </inkml:brush>
  </inkml:definitions>
  <inkml:trace contextRef="#ctx0" brushRef="#br0">203 83 17296,'0'0'5520,"-12"-1"-2931,7 0-2423,-1 1 0,0 0 0,0 0 0,0 0 0,1 1 0,-1-1 0,0 1 0,0 1 0,1-1 0,-1 1 0,1 0 0,0 0 0,-1 1 0,1 0 0,0-1 0,0 2 0,1-1 0,-1 1 0,1-1 0,-6 7 0,2-2 15,0 2 0,1-1 0,0 1 0,0 1 0,1-1-1,1 1 1,0 0 0,0 0 0,1 0 0,0 1 0,-2 15-1,5-23-105,1 0-1,-1 0 0,1 0 0,0 0 0,0 0 1,1 0-1,-1 0 0,1 0 0,0 0 0,0-1 1,0 1-1,0 0 0,1-1 0,-1 1 0,5 6 1,-3-7-48,-1 0 0,1-1 0,1 1 1,-1-1-1,0 1 0,0-1 1,1 0-1,0 0 0,-1 0 0,1-1 1,0 0-1,0 1 0,-1-1 1,1 0-1,0-1 0,0 1 0,0-1 1,7 0-1,-4 1-27,0-1 0,1 0 0,-1-1 0,0 0 0,0 0 0,0-1 0,0 0 0,0 0 0,0 0 0,0-1 0,-1 0 0,1 0 0,-1-1 0,0 0 0,0 0 0,0 0 0,0-1 0,-1 0 0,0 0 0,0 0 0,0-1 0,-1 1 0,8-13 0,-6 7 0,0-1 0,-1 0 0,-1 0 0,1 0 0,-2-1 0,0 1 0,0-1 0,-1 0 0,-1 0 0,0 0 0,-1 0 0,-2-21 0,1 29-234,0 0 0,0 0 0,-1 1 0,0-1 0,0 0 1,0 1-1,0 0 0,-1-1 0,1 1 0,-1 0 0,0 0 0,-1 0 0,1 1 0,-1-1 0,1 1 1,-1 0-1,0 0 0,0 0 0,-1 0 0,1 1 0,0 0 0,-1 0 0,0 0 0,1 0 0,-1 1 1,-6-2-1,8 2-11,-1 1-1,1-1 1,0 1 0,0-1 0,-1 1 0,1 0 0,0 0-1,-1 1 1,1-1 0,0 1 0,0-1 0,-1 1 0,1 0-1,0 1 1,0-1 0,0 0 0,0 1 0,0-1 0,1 1-1,-1 0 1,0 0 0,1 0 0,-1 0 0,1 1 0,0-1-1,0 1 1,0-1 0,0 1 0,0 0 0,0 0 0,1 0-1,-1 0 1,1 0 0,0 0 0,0 0 0,0 0 0,0 0-1,1 1 1,-1 4 0,0 10-8104</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3.292"/>
    </inkml:context>
    <inkml:brush xml:id="br0">
      <inkml:brushProperty name="width" value="0.025" units="cm"/>
      <inkml:brushProperty name="height" value="0.025" units="cm"/>
    </inkml:brush>
  </inkml:definitions>
  <inkml:trace contextRef="#ctx0" brushRef="#br0">243 1 10858,'0'0'20633,"-9"7"-19667,-31 27-910,3 2-1,1 2 1,2 1-1,-43 62 1,71-94-1282,3-10-3037,3-17-2299,0 19 6676,3-26-7171</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3.635"/>
    </inkml:context>
    <inkml:brush xml:id="br0">
      <inkml:brushProperty name="width" value="0.025" units="cm"/>
      <inkml:brushProperty name="height" value="0.025" units="cm"/>
    </inkml:brush>
  </inkml:definitions>
  <inkml:trace contextRef="#ctx0" brushRef="#br0">160 0 17617,'-10'1'2637,"1"-1"-2067,1 1 1,-1 1 0,1-1-1,-1 1 1,1 1-1,0 0 1,0 0 0,-14 8-1,17-9-335,1 1 0,0 0-1,0-1 1,0 2-1,0-1 1,1 0 0,-1 1-1,1 0 1,0 0 0,0 0-1,0 0 1,1 0-1,-1 1 1,1-1 0,0 1-1,0-1 1,1 1 0,0 0-1,-2 9 1,3-12-198,-1 0 0,1 1 0,0-1 0,0 0 0,0 1 1,1-1-1,-1 1 0,0-1 0,1 0 0,0 1 0,-1-1 0,1 0 1,0 0-1,0 0 0,1 0 0,-1 0 0,0 0 0,1 0 0,-1 0 1,1 0-1,-1 0 0,3 1 0,0 0 15,1 0 0,-1 0 1,1-1-1,0 0 0,-1 0 1,1 0-1,0 0 0,0-1 0,11 2 1,-1-2 2,0 0 0,0 0 0,0-2-1,0 0 1,0 0 0,23-6 0,-30 4-31,-1 0-1,0 0 0,0-1 0,0 1 0,-1-1 0,1-1 0,10-8 0,-16 12-14,1-1-1,0 1 0,-1 0 1,1-1-1,-1 1 1,1-1-1,-1 0 0,1 1 1,-1-1-1,0 0 1,0 0-1,0 1 0,0-1 1,-1 0-1,1 0 0,0 0 1,-1 0-1,1-1 1,-1 1-1,0 0 0,0 0 1,1 0-1,-1 0 0,-1 0 1,1 0-1,0 0 1,-1 0-1,1-1 0,-1 1 1,1 0-1,-1 0 0,0 0 1,-1-2-1,-1 1-18,0 0 0,-1 1 0,1 0 0,0-1 0,-1 1 0,0 0 0,1 1 0,-1-1 0,0 1 0,0-1 0,0 1 0,0 0 0,0 1 0,0-1 0,0 1 0,-5-1 0,-69 3-193,73-1 58,0 1 1,1-1 0,-1 1 0,0-1 0,1 1 0,-1 1 0,1-1-1,0 1 1,0-1 0,0 1 0,0 0 0,0 1 0,1-1-1,-1 1 1,1-1 0,0 1 0,0 0 0,0 0 0,1 1 0,0-1-1,-1 0 1,1 1 0,1-1 0,-3 8 0,3-8-522,0 1-1,0 0 1,1-1 0,-1 1 0,1 0-1,0-1 1,1 6 0,0-6-245,0 0 0,-1 0 0,2 0 0,-1-1 0,0 1 0,1 0 0,0-1 0,-1 1 0,4 3 0,13 13-7476</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3.992"/>
    </inkml:context>
    <inkml:brush xml:id="br0">
      <inkml:brushProperty name="width" value="0.025" units="cm"/>
      <inkml:brushProperty name="height" value="0.025" units="cm"/>
    </inkml:brush>
  </inkml:definitions>
  <inkml:trace contextRef="#ctx0" brushRef="#br0">184 2 17424,'-10'5'4517,"6"-3"-4293,-20 10 1898,0 2 0,-30 23-1,49-34-1898,-1 1 0,1 0 0,1 1 0,-1-1 0,0 1 0,1 0 0,0 0 0,0 0 0,1 1 0,-1-1 0,1 1 0,0 0 0,1 0 0,0 0 0,-1 0 0,2 0 0,-1 0 0,0 7 0,2-12-223,0 1 0,0-1 0,0 0 0,1 0 0,-1 1 0,0-1 0,1 0 0,-1 0 0,1 0 0,-1 0 0,1 0 0,0 0 0,-1 0 0,1 0 0,0 0 0,0 0 0,0 0 0,-1 0 0,1 0 0,0-1 0,0 1 0,0 0 0,0-1 0,2 2 0,1 0 0,0-1 0,1 1 0,-1-1 0,0 0 0,1 0 0,-1 0 0,6 0 0,1-1 0,0 0 0,1 0 0,-1-1 0,0 0 0,14-4 0,-19 3 0,0-1 0,-1 1 0,1-1 0,-1 0 0,0 0 0,1-1 0,-2 0 0,1 1 0,0-2 0,-1 1 0,0 0 0,0-1 0,0 0 0,0 0 0,-1 0 0,3-6 0,-4 8 0,-1 0 0,1 0 0,-1 0 0,0 0 0,0 0 0,-1-1 0,1 1 0,0 0 0,-1-1 0,0 1 0,0 0 0,0 0 0,0-1 0,-1 1 0,1 0 0,-1-1 0,0 1 0,0 0 0,0 0 0,0 0 0,0 0 0,-1 0 0,1 0 0,-1 0 0,0 0 0,0 1 0,0-1 0,0 1 0,0-1 0,-1 1 0,-2-2 0,-2-1-681,0 0 1,-1 1-1,1 0 0,-1 1 1,0-1-1,0 1 0,0 1 1,0 0-1,-12-2 1,9 3-6960</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6.407"/>
    </inkml:context>
    <inkml:brush xml:id="br0">
      <inkml:brushProperty name="width" value="0.025" units="cm"/>
      <inkml:brushProperty name="height" value="0.025" units="cm"/>
    </inkml:brush>
  </inkml:definitions>
  <inkml:trace contextRef="#ctx0" brushRef="#br0">66 84 13773,'0'0'4014,"0"-9"-1392,0 5-2507,0 2 100,0 0 1,0-1-1,0 1 1,0 0 0,0 0-1,0-1 1,1 1 0,-1 0-1,1-1 1,0 1-1,-1 0 1,1 0 0,0 0-1,0 0 1,0 0-1,1 0 1,-1 0 0,0 0-1,1 0 1,-1 1 0,1-1-1,0 1 1,-1-1-1,1 1 1,0-1 0,0 1-1,0 0 1,0 0-1,0 0 1,0 0 0,3-1-1,10-1 433,-1 0-1,1 0 1,-1 1-1,1 1 0,16 1 1,-26 0-589,1 0 1,-1 1-1,0-1 1,0 1-1,1 0 0,-1 0 1,0 1-1,0 0 1,0 0-1,0 0 0,0 0 1,-1 1-1,1-1 1,-1 1-1,1 1 0,-1-1 1,4 5-1,-7-6-55,1-1-1,-1 1 1,0 0-1,0 0 1,1 0 0,-2 0-1,1 1 1,0-1-1,0 0 1,-1 0-1,1 0 1,-1 1-1,0-1 1,1 0-1,-1 1 1,0-1 0,-1 0-1,1 1 1,0-1-1,-1 3 1,-1 0 9,0 0 0,0-1 0,0 0 1,-1 1-1,1-1 0,-1 0 0,0 0 1,0-1-1,-5 6 0,-5 3 24,-1-1-1,0 0 1,-1-1-1,-18 11 1,31-21-37,1 0 0,0 1 0,0-1 0,-1 0 0,1 1 0,0 0 0,0-1 0,0 1 0,0 0 0,0-1 0,0 1 0,0 0 0,0 0 0,0 0 0,0 0 0,1 0 0,-1 0 0,0 0 0,1 0 0,-1 0 0,0 0 0,1 1 0,-1 0 0,24 9 0,-3-4 0,-11-3 0,-1 0 0,-1 0 0,1 1 0,-1-1 0,1 2 0,-1-1 0,-1 1 0,11 12 0,-15-17 0,-1 1 0,1-1 0,-1 1 0,0 0 0,0-1 0,1 1 0,-1 0 0,0 0 0,-1 0 0,1 0 0,0 0 0,0 0 0,-1 0 0,1 0 0,-1 0 0,0 0 0,0 1 0,0-1 0,0 0 0,0 0 0,0 0 0,0 0 0,-1 0 0,1 0 0,-1 0 0,1 0 0,-1 0 0,0 0 0,0 0 0,0 0 0,0 0 0,0 0 0,0 0 0,-1-1 0,1 1 0,-1 0 0,1-1 0,-1 0 0,1 1 0,-1-1 0,-2 2 0,-5 2 0,1 0 0,-1 0 0,-1-1 0,1 0 0,0-1 0,-1 0 0,0-1 0,1 1 0,-12 0 0,0-1 0,-1-1 0,0-1 0,-23-2 0,4-10 0,39 11 0,0 1 0,1-1 0,-1 0 0,1 0 0,0 0 0,-1 0 0,1 0 0,0 0 0,-1 0 0,1 0 0,0 0 0,0 0 0,0-1 0,0 1 0,0 0 0,0-1 0,1 1 0,-1-1 0,0 1 0,1-1 0,-1 0 0,0-2 0,1 3-66,1 0 0,-1 0 1,1 1-1,-1-1 0,0 0 0,1 0 0,0 1 0,-1-1 1,1 0-1,-1 1 0,1-1 0,0 0 0,-1 1 1,1-1-1,0 1 0,0-1 0,0 1 0,-1 0 0,1-1 1,0 1-1,0 0 0,0-1 0,0 1 0,0 0 1,0 0-1,-1 0 0,2 0 0,34-5-3647,-24 4 2180,75-12-7810,-37 3 2137</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6.739"/>
    </inkml:context>
    <inkml:brush xml:id="br0">
      <inkml:brushProperty name="width" value="0.025" units="cm"/>
      <inkml:brushProperty name="height" value="0.025" units="cm"/>
    </inkml:brush>
  </inkml:definitions>
  <inkml:trace contextRef="#ctx0" brushRef="#br0">224 65 18225,'0'0'3011,"3"-9"69,8-30-432,-11 39-2584,0-1-1,-1 0 0,1 0 1,0 1-1,0-1 0,-1 0 1,1 0-1,0 1 0,-1-1 1,1 0-1,0 0 0,-1 1 1,1-1-1,-1 1 0,1-1 1,-1 0-1,0 1 0,1-1 1,-1 1-1,1-1 0,-1 1 1,0 0-1,0-1 0,1 1 1,-1 0-1,0-1 0,1 1 1,-1 0-1,0 0 0,0 0 1,0-1-1,1 1 0,-1 0 1,0 0-1,0 0 0,0 0 1,1 1-1,-1-1 0,0 0 1,-1 0-1,-32 5 607,23-1-554,1 1 0,0 0 0,0 1 0,0 0 0,0 0 0,1 1 0,0 0 0,1 1 0,0 0 0,0 0 0,-9 13 0,10-12-28,1 0 0,-1 0 0,2 0 0,0 0 0,0 1 0,0 0 0,1 0 0,1 0 0,0 1 0,0-1 0,1 1 0,-1 12 0,3-21-88,0 1 0,0-1 0,0 1 0,0-1 0,1 1 0,-1-1 0,1 1 0,0-1 0,-1 1 0,1-1 0,0 0 0,1 0 0,-1 1 0,0-1 0,1 0 0,-1 0 0,1 0 0,-1 0 0,1 0 0,0-1 0,0 1 0,2 1 0,1 0 0,-1-1 0,1 0 0,-1 0 0,1-1 0,-1 1 0,1-1 0,0 0 0,0 0 0,0-1 0,-1 1 0,7-1 0,-1-1 0,0 1 0,0-1 0,0-1 0,0 0 0,-1 0 0,1-1 0,0 0 0,-1-1 0,0 0 0,0 0 0,11-7 0,-14 5-3,0 0-1,0-1 1,-1 1-1,1-1 1,-2 0-1,1 0 1,-1-1-1,0 1 1,0-1-1,-1 0 1,0 0-1,0 0 1,-1 0-1,2-16 1,-3 19-24,0 0 0,-1 0 0,0 0 0,1 0 0,-2-1 0,1 1 0,-1 0 0,1 0 0,-1 0 0,-1 0 1,1 0-1,-1 0 0,0 0 0,0 1 0,0-1 0,-1 1 0,1-1 0,-1 1 0,0 0 0,-1 0 0,1 0 0,-1 0 0,0 1 0,1-1 0,-8-3 0,-5 1-2311,8 7-6566,7 6 1873</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7.114"/>
    </inkml:context>
    <inkml:brush xml:id="br0">
      <inkml:brushProperty name="width" value="0.025" units="cm"/>
      <inkml:brushProperty name="height" value="0.025" units="cm"/>
    </inkml:brush>
  </inkml:definitions>
  <inkml:trace contextRef="#ctx0" brushRef="#br0">233 0 21556,'0'0'6641,"-13"8"-4553,-11 7-1657,1 1 0,1 1 1,-23 21-1,33-27-347,1 1 0,0 0 1,1 0-1,0 1 0,1 0 0,1 1 0,0 0 0,-8 19 0,6 6-399,13-47-11018,2-10 2962</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7.459"/>
    </inkml:context>
    <inkml:brush xml:id="br0">
      <inkml:brushProperty name="width" value="0.025" units="cm"/>
      <inkml:brushProperty name="height" value="0.025" units="cm"/>
    </inkml:brush>
  </inkml:definitions>
  <inkml:trace contextRef="#ctx0" brushRef="#br0">137 0 18866,'-9'4'1879,"7"-3"-1833,-13 6 1241,0 0-1,0 1 1,-23 16-1,35-22-1075,0 0 0,0 0 0,0 0 0,0 1 0,1-1 0,-1 1 0,1 0 0,-1 0 0,1 0 0,0 0 0,0 0 0,0 1-1,1-1 1,-1 0 0,1 1 0,-1-1 0,1 1 0,1 0 0,-1-1 0,0 1 0,1 0 0,0 0 0,0-1 0,0 1 0,1 6 0,0-8-189,0 0 0,0 0 0,0 0 1,0 0-1,0 0 0,1 0 0,-1 0 1,1 0-1,0-1 0,-1 1 0,1-1 1,0 1-1,0-1 0,0 0 0,0 0 1,0 0-1,0 0 0,0 0 0,0 0 1,1 0-1,-1-1 0,0 1 0,0-1 1,3 1-1,62 3 320,-55-5-290,-5 1-34,0 0 1,1-1-1,-1 0 1,0 0-1,0-1 1,0 0-1,0 0 1,0-1-1,0 1 1,-1-2-1,8-3 0,-11 5-11,0 0 0,-1 0 0,1-1-1,0 1 1,-1-1 0,0 1-1,1-1 1,-1 0 0,0 0-1,0 0 1,-1 0 0,1 0-1,-1 0 1,1 0 0,-1 0-1,0-1 1,0 1 0,0-1-1,-1 1 1,1-1 0,-1 1-1,0-1 1,0 1 0,0-1-1,-1-3 1,0 5-9,1 0-1,0 0 1,-1 0-1,0 1 1,1-1-1,-1 0 1,0 1-1,0-1 1,0 0-1,0 1 1,0-1 0,0 1-1,-1 0 1,1-1-1,0 1 1,-1 0-1,1 0 1,-1 0-1,1 0 1,-1 0-1,-2-1 1,0 0-15,0 1-1,0-1 1,0 1-1,-1 0 1,1 1-1,0-1 1,-1 1 0,1-1-1,-7 2 1,7-1-17,0 0 0,1 0 0,-1 1 0,0-1 0,0 1 0,0 0 0,0 0 0,1 0 0,-1 1 0,0-1 0,1 1 0,-1 0 1,1 0-1,0 0 0,0 1 0,0-1 0,0 1 0,0-1 0,0 1 0,1 0 0,-1 0 0,-2 5 0,3-4-370,1 0 0,0 0 0,1 1 0,-1-1-1,1 0 1,-1 0 0,1 0 0,1 5 0,0-4-612,0 0 0,0 0 0,0 0 0,1 0-1,0-1 1,0 1 0,0-1 0,0 1 0,1-1 0,5 7 0,14 15-7344</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37.802"/>
    </inkml:context>
    <inkml:brush xml:id="br0">
      <inkml:brushProperty name="width" value="0.025" units="cm"/>
      <inkml:brushProperty name="height" value="0.025" units="cm"/>
    </inkml:brush>
  </inkml:definitions>
  <inkml:trace contextRef="#ctx0" brushRef="#br0">114 45 22774,'0'0'5386,"-9"3"-3251,8-2-2082,-60 27 1580,58-27-1595,0 1-1,0 0 0,0 0 1,0 0-1,1 0 1,-1 1-1,1-1 1,-1 1-1,1-1 0,0 1 1,0 0-1,0 0 1,1 0-1,-1 0 0,1 0 1,-1 0-1,1 0 1,0 1-1,0-1 1,0 5-1,1-8-37,0 1 0,0 0 0,0 0 0,0-1 0,1 1 0,-1 0 0,0-1 0,0 1 0,1 0 0,-1-1 0,0 1 0,1 0 0,-1-1 0,0 1 0,1-1 0,-1 1 0,1-1 0,-1 1 0,1-1 0,-1 1 0,1-1 0,0 1 0,-1-1 0,1 0 0,-1 1 0,1-1 0,0 0 0,0 1 0,29 3 0,-23-4 0,0 0 0,0-1 0,0 0 0,1-1 0,-1 1 0,7-4 0,-9 2 0,0-1 0,1 0 0,-1 0 0,-1 0 0,1-1 0,-1 0 0,0 1 0,0-2 0,0 1 0,0 0 0,-1-1 0,0 1 0,0-1 0,2-7 0,-5 11 0,1 0 0,0 1 0,0-1 0,-1 0 0,1 0 0,-1 0 0,0 0 0,1 0 0,-1 0 0,0 0 0,0 0 0,0 0 0,-1 0 0,1 0 0,0 0 0,-1 0 0,1 0 0,-1 0 0,0 0 0,0 0 0,0 0 0,1 1 0,-2-1 0,1 0 0,0 1 0,0-1 0,0 1 0,-1-1 0,1 1 0,-1-1 0,1 1 0,-1 0 0,0 0 0,1 0 0,-1 0 0,0 0 0,0 0 0,0 0 0,0 1 0,0-1 0,0 1 0,0-1 0,0 1 0,0 0 0,0 0 0,0 0 0,-3 0 0,1 0-111,0-1 0,1 1 0,-1 0 0,0 1 0,0-1 0,0 1 0,0-1 0,0 1 1,1 0-1,-1 1 0,0-1 0,1 1 0,-1-1 0,1 1 0,-4 3 0,3-2-377,0 0 0,1 1-1,0-1 1,-1 1 0,1 0 0,1 0-1,-1 0 1,1 1 0,-1-1 0,1 1-1,-2 7 1,0 2-9623</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1:55.111"/>
    </inkml:context>
    <inkml:brush xml:id="br0">
      <inkml:brushProperty name="width" value="0.025" units="cm"/>
      <inkml:brushProperty name="height" value="0.025" units="cm"/>
    </inkml:brush>
  </inkml:definitions>
  <inkml:trace contextRef="#ctx0" brushRef="#br0">37 148 8936,'0'0'9535,"-7"-9"-8110,-20-27-229,27 36-1169,-1-1 1,1 1 0,0 0-1,0-1 1,0 1-1,-1 0 1,1-1-1,0 1 1,0-1-1,0 1 1,0 0-1,-1-1 1,1 1-1,0-1 1,0 1-1,0 0 1,0-1-1,0 1 1,0-1-1,0 1 1,0-1-1,1 1 1,-1 0-1,0-1 1,0 1-1,0-1 1,0 1-1,1 0 1,-1-1-1,0 1 1,0 0-1,0-1 1,1 1 0,-1 0-1,0-1 1,1 1-1,-1 0 1,0-1-1,1 1 1,-1 0-1,0 0 1,1 0-1,-1-1 1,1 1-1,-1 0 1,0 0-1,1 0 1,-1 0-1,1 0 1,-1 0-1,0 0 1,1 0-1,-1 0 1,1 0-1,-1 0 1,1 0-1,0 0 1,29-1 204,-26 2-90,415 13 1668,-267-14-1709,154 1 94,306-39 0,-195 0 205,-1484 34 219,958 9-611,-162 28-1,89-8 10,158-22 31,39-3 25,22-1-23,216 22-13,-104-5-20,431 6 50,0-32 31,-410 6-87,543 15 304,-540-7 1868,-174-4-2168,1 0 0,0 0 0,0 0 0,-1 0 1,1-1-1,0 1 0,0 0 0,0 0 0,0 0 0,-1-1 0,1 1 0,0 0 0,0 0 0,0-1 1,0 1-1,0 0 0,0 0 0,0-1 0,-1 1 0,1 0 0,0-1 0,0 1 0,0 0 0,0 0 0,0-1 1,0 1-1,1 0 0,-1 0 0,0-1 0,0 1 0,0 0 0,0 0 0,0-1 0,0 1 0,0 0 1,0 0-1,1-1 0,-1 1 0,0 0 0,0 0 0,0-1 0,1 1 0,-1 0 0,0 0 0,0 0 1,0 0-1,1 0 0,-1-1 0,0 1 0,0 0 0,1 0 0,-1 0 0,0 0 0,0 0 0,1 0 1,-1 0-1,0 0 0,1 0 0,-1 0 0,0 0 0,0 0 0,1 0 0,-1 0 0,0 0 0,0 0 0,1 0 1,-1 0-1,0 0 0,1 1 0,-18-15-15,-26 1 13,1 1 0,-1 2 1,-69-6-1,-137 1-16,210 14 6,-124-5-41,-893-2-345,817 33-354,7-1 582,527-20-2311,-115 1 1302,-130-4 848,692-5-1357,-500-7 1744,253-46 0,-416 41-24,-22 5-10,-45 9-171,-17 5-174,-55 13 414,0-3-1,-83 9 1,-128-4-10,195-14-82,-405 12-4089,161-13-3941,171-3-2666</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07.416"/>
    </inkml:context>
    <inkml:brush xml:id="br0">
      <inkml:brushProperty name="width" value="0.025" units="cm"/>
      <inkml:brushProperty name="height" value="0.025" units="cm"/>
    </inkml:brush>
  </inkml:definitions>
  <inkml:trace contextRef="#ctx0" brushRef="#br0">177 126 5509,'-42'-29'-384,"-3"-3"416,1-1-96,-2 2-2499</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06.303"/>
    </inkml:context>
    <inkml:brush xml:id="br0">
      <inkml:brushProperty name="width" value="0.025" units="cm"/>
      <inkml:brushProperty name="height" value="0.025" units="cm"/>
    </inkml:brush>
  </inkml:definitions>
  <inkml:trace contextRef="#ctx0" brushRef="#br0">5 180 5285,'0'0'737,"-4"-59"-673,8 46-32,7-1-32,-1 0 0,2 0 32,0-2-32,0 3 0,0 2 0,1-1-32,4-2-64</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09.056"/>
    </inkml:context>
    <inkml:brush xml:id="br0">
      <inkml:brushProperty name="width" value="0.025" units="cm"/>
      <inkml:brushProperty name="height" value="0.025" units="cm"/>
    </inkml:brush>
  </inkml:definitions>
  <inkml:trace contextRef="#ctx0" brushRef="#br0">0 203 5830,'0'0'4388,"8"-2"-4362,-1 1-16,-1 0-1,0 1 0,1 0 0,-1 0 0,0 0 1,1 1-1,-1 0 0,0 0 0,1 0 1,7 4-1,12 0 93,1 0 0,0-2-1,0-1 1,0-1 0,36-4 0,60 4 221,145 19 536,425-22 1,-240-24 3270,465-44-3258,539-42-776,-1110 100-74,153-7 26,264 18-3,-330 9 27,122 17-53,-113-3 26,-149-12-27,480-5 33,-542-23-42,199-6 14,-410 24-92,31-1-4148,-26-5-5558</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11.993"/>
    </inkml:context>
    <inkml:brush xml:id="br0">
      <inkml:brushProperty name="width" value="0.025" units="cm"/>
      <inkml:brushProperty name="height" value="0.025" units="cm"/>
    </inkml:brush>
  </inkml:definitions>
  <inkml:trace contextRef="#ctx0" brushRef="#br0">1 143 6598,'3'-1'347,"-1"0"1,1 0-1,0-1 0,-1 1 0,1-1 1,-1 1-1,1-1 0,-1 0 0,0 0 1,3-3-1,8-6 376,60-33 250,34-24-638,-113 72-388,0 0 0,-1 0 0,1 0 0,-1-1-1,0 0 1,0-1 0,-12 4 0,-14-3 6019,104 13-4983,115-9 1005,-1-2-501,225 22-151,-134-12-718,-214-10-560,456 39 247,47-10 84,1-34 196,-489-1-481,542-33 150,43 0-59,-152 72-177,0 0 1410,-580-44 211,-4 1-3198,-41 14-4569,52-4 293</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29.437"/>
    </inkml:context>
    <inkml:brush xml:id="br0">
      <inkml:brushProperty name="width" value="0.025" units="cm"/>
      <inkml:brushProperty name="height" value="0.025" units="cm"/>
    </inkml:brush>
  </inkml:definitions>
  <inkml:trace contextRef="#ctx0" brushRef="#br0">1902 109 5509,'2'-9'8253,"-5"-31"-3672,2 38-4505,-1 1 0,1-1 0,-1 0 0,0 0 0,0 1 0,0-1 0,0 1 0,0 0 0,0 0 0,-1-1 0,1 1 0,0 1 1,0-1-1,-1 0 0,1 1 0,-1-1 0,1 1 0,-1-1 0,-3 1 0,-59 1-127,40 0 230,-323-17 2399,193 7-2204,103 6-17,-86-6-72,0 6 0,-181 19 0,242-4-208,-124 33 0,165-34-45,0 2 0,0 2 1,1 0-1,1 3 0,-44 29 0,70-41-26,1-1-1,0 2 1,1-1-1,-1 1 1,1-1 0,1 2-1,-1-1 1,1 1-1,0 0 1,1 0-1,-4 9 1,6-13 1,1-1 1,0 1-1,0-1 1,0 1-1,1-1 1,-1 1-1,1 0 1,0-1-1,0 1 1,0 0-1,0-1 1,1 1-1,-1 0 1,1-1-1,0 1 1,0-1-1,0 1 1,1-1-1,-1 0 1,1 1-1,0-1 1,0 0-1,0 0 1,0 0-1,0 0 1,1-1-1,-1 1 1,1-1-1,0 1 1,3 1-1,5 3 63,0 0-1,0-1 1,1-1-1,-1 0 1,1-1-1,0 0 1,24 5-1,95 6 370,-73-10-329,527 81 159,-421-60-207,-98-17 122,1-4-1,1-3 1,88-8-1,199-38 252,-343 42-339,42-6 410,94-27 0,-135 31-415,1 0 0,-1-1 0,0-1 0,-1 0 0,1-1 0,-1 0 0,-1-1 0,1 0 0,-1-1 0,-1 0 0,0-1 0,13-16-1,-20 22-42,0 0 0,0 0-1,-1-1 1,0 1-1,0-1 1,0 0-1,0 0 1,-1 0 0,1 0-1,-2 0 1,1 0-1,0 0 1,-1 0 0,0 0-1,0 0 1,-2-10-1,0 7-25,0 0 0,-1 0 0,0 1 0,0-1 0,-1 0 0,0 1 0,0 0 0,-1 0 0,-8-10 0,-3 0-27,-1 0 0,-1 1 0,0 1 0,-1 0 0,-1 2-1,-28-16 1,18 15-72,-1 1-1,0 1 0,0 2 0,-1 1 0,-1 2 1,1 1-1,-1 1 0,0 2 0,0 2 0,-43 2 1,15 3-1601,-83 17 0,-51 26-6074,104-20 396</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38.969"/>
    </inkml:context>
    <inkml:brush xml:id="br0">
      <inkml:brushProperty name="width" value="0.025" units="cm"/>
      <inkml:brushProperty name="height" value="0.025" units="cm"/>
    </inkml:brush>
  </inkml:definitions>
  <inkml:trace contextRef="#ctx0" brushRef="#br0">190 61 10154,'2'-2'602,"0"1"1,0 0 0,0-1 0,-1 1 0,1-1 0,0 0 0,-1 1 0,0-1-1,1 0 1,-1 0 0,0 0 0,0 0 0,0 0 0,0 0 0,0 0 0,0 0-1,0-1 1,-1 1 0,1 0 0,-1-1 0,0-2 0,0 4-379,0 0 1,-1 1 0,1-1-1,0 0 1,-1 0 0,1 1-1,-1-1 1,1 0 0,-1 1 0,1-1-1,-1 0 1,0 1 0,1-1-1,-1 1 1,0-1 0,0 1-1,1 0 1,-1-1 0,0 1-1,0 0 1,0-1 0,-32-2-137,24 5-61,1 0 0,0 1 0,0 0 0,1 0 0,-1 0 0,1 1-1,-1 0 1,1 1 0,0 0 0,1 0 0,-1 0 0,1 1 0,-8 9 0,8-9 7,0 0 1,0 1 0,1 0-1,0 0 1,0 1 0,1-1 0,0 1-1,0 0 1,1 0 0,0 0-1,0 0 1,-2 17 0,5-24-27,0 0 1,0 1-1,0-1 1,0 0 0,0 0-1,1 0 1,-1 1 0,0-1-1,1 0 1,-1 0-1,1 0 1,-1 0 0,1 0-1,-1 0 1,1 0-1,0 0 1,0 0 0,-1 0-1,1 0 1,0 0-1,0-1 1,0 1 0,2 1-1,33 9 29,-18-9-451,1-1 0,26-3 0,-34 1-162,44-5-1662,-38 2-182,-1 0 0,0-1 0,21-10 0,-27 11 966,0-2 1,0 1-1,0-1 1,-1-1-1,15-13 1,-19 15 1364,0-1 0,0 0 0,0 1 0,-1-1 1,6-11-1,-9 16 545,-1-1 0,1 1 1,0 0-1,-1 0 0,1-1 1,0 1-1,-1 0 0,0-1 1,1 1-1,-1-1 0,0 1 0,0-1 1,0 1-1,0 0 0,0-1 1,0 1-1,0-4 0,-1 5-251,1 0-1,-1-1 0,1 1 0,-1-1 1,1 1-1,-1 0 0,1-1 1,-1 1-1,1 0 0,-1 0 0,0-1 1,1 1-1,-1 0 0,1 0 1,-1 0-1,0 0 0,1 0 1,-1 0-1,1 0 0,-1 0 0,0 0 1,1 0-1,-1 0 0,0 0 1,1 0-1,-1 1 0,0-1 0,-4 2 119,0 0 0,0 0-1,1 0 1,-1 0 0,1 1-1,-1 0 1,1 0-1,-6 5 1,-39 50 1660,47-55-1928,0-1 1,0 1 0,0-1 0,1 1 0,-1 0 0,1 0-1,0 0 1,-1 0 0,1 0 0,1 0 0,-1 1 0,0-1-1,1 0 1,0 0 0,-1 0 0,1 1 0,0-1 0,1 0-1,-1 0 1,2 6 0,-1-8-45,0 0 0,0 0 0,0 0 0,0 0 0,1 0 1,-1 0-1,0-1 0,0 1 0,1-1 0,-1 1 0,0-1 0,1 1 0,-1-1 0,0 0 0,1 1 0,-1-1 0,1 0 0,-1 0 1,1 0-1,1-1 0,33-1 200,-33 1-185,7 0-2,0-2 0,-1 0 1,1 0-1,0 0 0,-1-1 0,0-1 0,0 1 1,0-2-1,-1 1 0,1-1 0,-1 0 1,10-12-1,-8 9-3,-1-1 0,-1 1 1,0-2-1,0 1 1,-1-1-1,-1-1 0,0 1 1,0-1-1,5-16 0,-11 26 86,-1 5 181,-12 16 14,-27 51 1100,37-64-1239,0 1 1,1-1-1,0 0 0,0 1 1,0-1-1,1 1 0,0 0 0,0-1 1,1 12-1,1-17-181,-1 1 0,1-1-1,0 0 1,-1 0 0,1 0 0,0 1 0,0-1-1,0 0 1,0 0 0,0-1 0,0 1 0,0 0-1,1 0 1,-1 0 0,0-1 0,0 1 0,1-1-1,-1 1 1,0-1 0,1 1 0,-1-1 0,0 0-1,1 0 1,-1 1 0,0-1 0,1 0 0,1-1-1,47 2-6085,-46-1 4411,19-2-6293</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39.356"/>
    </inkml:context>
    <inkml:brush xml:id="br0">
      <inkml:brushProperty name="width" value="0.025" units="cm"/>
      <inkml:brushProperty name="height" value="0.025" units="cm"/>
    </inkml:brush>
  </inkml:definitions>
  <inkml:trace contextRef="#ctx0" brushRef="#br0">76 35 16944,'0'0'8675,"9"-7"-7693,33-19-304,-41 26-655,0 0 0,0-1-1,0 1 1,-1 0 0,1 0-1,0-1 1,0 1 0,0 0-1,0 0 1,0 0 0,0 0-1,0 0 1,0 1 0,0-1 0,0 0-1,0 0 1,0 1 0,-1-1-1,1 0 1,0 1 0,0-1-1,0 1 1,0-1 0,-1 1 0,1-1-1,0 1 1,-1 0 0,1-1-1,0 1 1,-1 0 0,1-1-1,-1 1 1,1 0 0,-1 0-1,1 0 1,-1-1 0,1 1 0,-1 0-1,0 0 1,0 0 0,1 0-1,-1 0 1,0 0 0,0 1-1,4 40 439,-4-41-443,0 4 60,-1 1 0,1-1 0,-1 0 0,-1 1 0,1-1 0,-1 0-1,0 0 1,0 0 0,0 0 0,-1 0 0,1 0 0,-1-1 0,-5 6 0,-6 7 541,-1-2-1,-20 17 1,22-20-272,0 0 0,-23 28 0,35-40-347,1 1 0,-1 0 0,0 0 0,1-1-1,-1 1 1,1 0 0,-1 0 0,1 0 0,0 0 0,-1-1 0,1 1 0,0 0 0,0 0-1,0 0 1,-1 0 0,1 0 0,0 0 0,0 0 0,0 0 0,0 0 0,1 0-1,-1 0 1,0 0 0,0 0 0,1-1 0,-1 1 0,1 2 0,0-2-5,1 1 0,-1-1 1,1 0-1,-1 0 0,1 0 0,-1 0 0,1 0 1,0 0-1,-1 0 0,1-1 0,0 1 1,0 0-1,2 0 0,62 5-663,-62-6 573,29 1-3022,1-2-1,-1-1 0,0-2 1,0-1-1,47-13 1,-26-1-6653</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39.684"/>
    </inkml:context>
    <inkml:brush xml:id="br0">
      <inkml:brushProperty name="width" value="0.025" units="cm"/>
      <inkml:brushProperty name="height" value="0.025" units="cm"/>
    </inkml:brush>
  </inkml:definitions>
  <inkml:trace contextRef="#ctx0" brushRef="#br0">225 32 14670,'0'0'8290,"-13"-6"-5717,6 1-2138,3 3-307,1-1 0,0 1-1,-1 0 1,1 0 0,-1 0 0,0 1-1,0-1 1,0 1 0,0 0 0,0 0 0,0 0-1,0 1 1,0-1 0,0 1 0,0 0-1,0 0 1,0 1 0,0-1 0,0 1-1,-8 2 1,3 2 54,1 0-1,-1 1 0,1 0 1,0 0-1,0 1 1,1 0-1,0 1 0,0 0 1,0 0-1,1 0 1,1 0-1,-10 19 0,13-23-93,0 1 0,1-1-1,-1 0 1,1 1 0,0-1-1,0 1 1,1 0 0,-1-1-1,1 1 1,0-1 0,0 1-1,0 0 1,2 5 0,-1-7-62,0 1 1,1-1-1,-1 0 1,1 0-1,-1 0 1,1 0-1,0 0 1,0 0-1,1-1 1,-1 1-1,0-1 1,1 0-1,0 1 1,-1-1-1,1 0 1,0 0-1,0-1 1,0 1-1,6 2 1,-3-2-27,-1 0 0,0 0 0,1 0 0,-1 0 0,1-1 0,-1 0 0,1 0 0,0-1 0,-1 1 0,1-1 0,0 0 0,-1-1 0,1 1 0,0-1 0,-1 0 0,1-1 0,-1 0 0,1 1 0,-1-1 0,0-1 0,0 1 0,0-1 0,0 0 0,0 0 0,-1-1 0,6-4 0,-4 2 0,-1-1 0,1 0 0,-1 0 0,0 0 0,-1-1 0,0 0 0,0 0 0,-1 0 0,0 0 0,0 0 0,-1-1 0,0 1 0,0-1 0,-1 0 0,0 1 0,-1-12 0,1 19-64,-1-1 0,0 1-1,0 0 1,0 0 0,0-1 0,0 1 0,-1 0-1,1-1 1,0 1 0,0 0 0,-1 0 0,1-1-1,-1 1 1,1 0 0,-1 0 0,0 0 0,1 0 0,-1 0-1,0 0 1,0 0 0,0 0 0,0 0 0,0 0-1,0 0 1,0 0 0,0 1 0,0-1 0,0 0-1,-2 0 1,1 1-211,0-1 0,0 1-1,0 0 1,0 0 0,0 0-1,0 0 1,0 1 0,0-1-1,1 0 1,-1 1 0,0 0-1,0-1 1,0 1 0,0 0-1,0 0 1,-2 1 0,2-1-87,1 1 0,-1-1 0,0 0 0,0 0 1,1 1-1,-1-1 0,1 1 0,0 0 0,-1-1 0,1 1 0,0 0 1,0 0-1,0 0 0,0 0 0,-1 2 0,2-3 203,0 0 0,0 0 0,0 0 0,0 0-1,0 0 1,0 0 0,0 1 0,0-1 0,1 0-1,-1 0 1,0 0 0,1 0 0,-1 0 0,1 0 0,-1 0-1,1-1 1,-1 1 0,1 0 0,0 0 0,-1 0-1,1 0 1,0-1 0,0 1 0,-1 0 0,1-1 0,0 1-1,0 0 1,0-1 0,0 1 0,0-1 0,0 0-1,2 1 1,19 6-10507</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0.041"/>
    </inkml:context>
    <inkml:brush xml:id="br0">
      <inkml:brushProperty name="width" value="0.025" units="cm"/>
      <inkml:brushProperty name="height" value="0.025" units="cm"/>
    </inkml:brush>
  </inkml:definitions>
  <inkml:trace contextRef="#ctx0" brushRef="#br0">156 0 13421,'0'0'18054,"-11"12"-16954,-3 2-983,-61 67 4,68-73-126,0 1 0,1 0 0,0 0 0,0 1-1,1 0 1,0 0 0,1 0 0,-5 14 0,8-13-1822,5-14-2739,5-18-7288,-3-4-1929</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0.384"/>
    </inkml:context>
    <inkml:brush xml:id="br0">
      <inkml:brushProperty name="width" value="0.025" units="cm"/>
      <inkml:brushProperty name="height" value="0.025" units="cm"/>
    </inkml:brush>
  </inkml:definitions>
  <inkml:trace contextRef="#ctx0" brushRef="#br0">132 1 13741,'-9'0'4420,"1"0"-3605,-1 0 0,0 1-1,1 0 1,-1 0 0,0 1-1,-14 6 1,20-7-602,0 0 0,0 0 0,1 1 0,-1-1 0,0 1 0,1 0 1,-1 0-1,1 0 0,0 0 0,0 0 0,0 0 0,0 1 0,0-1 0,0 1 0,1-1 0,-1 1 0,1 0 1,-1-1-1,1 1 0,0 0 0,0 0 0,1 0 0,-1 0 0,1 0 0,-1 0 0,1 6 0,0-7-197,1 0-1,-1-1 0,1 1 0,-1 0 1,1-1-1,0 1 0,-1 0 0,1-1 0,0 1 1,0-1-1,0 1 0,1-1 0,-1 1 1,0-1-1,0 0 0,1 0 0,-1 0 1,1 1-1,-1-1 0,1-1 0,-1 1 1,1 0-1,0 0 0,-1-1 0,1 1 0,0 0 1,0-1-1,-1 0 0,1 1 0,0-1 1,2 0-1,69 3 207,-58-4-190,-7 1-59,0 0 0,-1-1-1,1 0 1,0-1-1,-1 0 1,1 0-1,-1 0 1,12-6-1,-17 7 19,1 0-1,-1-1 0,0 1 1,1-1-1,-1 1 0,0-1 1,0 0-1,0 0 0,0 0 1,0 0-1,-1 0 0,1 0 1,0 0-1,-1-1 0,0 1 1,1 0-1,-1-1 0,0 0 1,0 1-1,-1-1 0,1 1 1,0-1-1,-1 0 0,0 0 1,1 1-1,-1-1 0,-1-3 1,1 5 6,0 0 0,-1 0 1,1 0-1,-1 0 0,1 0 0,-1 0 1,0 0-1,1 0 0,-1 0 1,0 0-1,0 0 0,0 0 1,1 1-1,-1-1 0,0 0 1,0 1-1,0-1 0,0 1 1,0-1-1,0 1 0,0-1 0,0 1 1,-1 0-1,1-1 0,0 1 1,0 0-1,0 0 0,0 0 1,-2 0-1,-39 1-114,37-1 106,-4 2 79,1-1 0,-1 2 0,1-1 0,0 1 0,0 0 0,1 1-1,-1 0 1,1 0 0,-1 0 0,1 1 0,0 0 0,1 1 0,0 0 0,-12 12-1,15-15-118,1 1 0,-1-1 0,1 1 0,0 0 0,-1-1 0,2 1 0,-1 0 1,0 0-1,1 1 0,0-1 0,0 0 0,0 0 0,0 0 0,1 1 0,-1-1 0,2 8 0,-1-8-262,1 0 0,0-1 0,0 1 0,1-1 1,-1 1-1,1-1 0,0 0 0,0 1 0,0-1 1,0 0-1,0 0 0,1 0 0,5 4 0,15 11-4272,6-3-1885</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0.743"/>
    </inkml:context>
    <inkml:brush xml:id="br0">
      <inkml:brushProperty name="width" value="0.025" units="cm"/>
      <inkml:brushProperty name="height" value="0.025" units="cm"/>
    </inkml:brush>
  </inkml:definitions>
  <inkml:trace contextRef="#ctx0" brushRef="#br0">125 53 18289,'0'0'3347,"-12"7"75,4-3-2643,-57 37 3616,62-39-4274,0 0 0,0 0-1,0 0 1,1 1 0,-1-1-1,1 1 1,-1 0 0,1 0-1,0 0 1,0 0 0,0 0 0,1 0-1,-1 0 1,1 1 0,0-1-1,0 1 1,0-1 0,0 1 0,0-1-1,0 7 1,2-10-121,0 1 0,-1 0 0,1 0 0,-1-1 0,1 1 0,0 0 0,0-1 0,-1 1 0,1 0 0,0-1 0,0 1 0,0-1 0,0 0 0,0 1 0,-1-1 0,1 0 0,0 1 0,0-1 0,0 0 0,0 0 0,0 0 0,0 0 0,0 0 0,0 0 0,0 0 0,1 0 0,29-4 0,-26 2-15,0-1 1,0 0-1,-1-1 1,1 1-1,-1-1 1,0 0-1,0 0 1,0 0-1,0-1 1,-1 1-1,0-1 1,0 0-1,0 0 0,0 0 1,-1 0-1,0-1 1,0 1-1,1-6 1,-2 8-4,0 1 1,0-1-1,0 1 0,0-1 1,-1 0-1,0 0 1,1 1-1,-1-1 0,0 0 1,0 0-1,0 0 1,-1 1-1,1-1 0,0 0 1,-1 0-1,0 1 1,0-1-1,0 0 0,0 1 1,0-1-1,-1 1 1,1 0-1,-1-1 0,1 1 1,-1 0-1,0 0 1,0 0-1,0 0 0,0 0 1,0 0-1,0 1 1,-1-1-1,1 1 1,0-1-1,-1 1 0,0 0 1,-4-2-1,6 3-113,-1-1 0,0 1 0,1-1 0,-1 1 0,1 0 0,-1 0-1,0 0 1,1 0 0,-1 0 0,0 0 0,1 0 0,-1 0 0,0 1 0,1-1 0,-1 1 0,0-1 0,1 1-1,-1 0 1,1-1 0,-1 1 0,1 0 0,0 0 0,-1 0 0,1 0 0,-1 2 0,0-2-443,1 1 0,-1 1 0,1-1 0,0 0 0,0 0 0,0 0 0,1 1 1,-1-1-1,0 0 0,0 5 0,0 8-5576</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1.676"/>
    </inkml:context>
    <inkml:brush xml:id="br0">
      <inkml:brushProperty name="width" value="0.025" units="cm"/>
      <inkml:brushProperty name="height" value="0.025" units="cm"/>
    </inkml:brush>
  </inkml:definitions>
  <inkml:trace contextRef="#ctx0" brushRef="#br0">204 225 14542,'0'0'4778,"-5"-9"-2974,4 6-1711,-1-1 0,1 1 0,-1 0-1,0 0 1,0 0 0,0 0 0,0 0 0,-1 0 0,1 1 0,-1-1-1,0 1 1,1 0 0,-1 0 0,0 0 0,-1 0 0,1 0 0,0 0-1,0 1 1,-1 0 0,1 0 0,-1 0 0,1 0 0,-1 0 0,1 1-1,-1-1 1,1 1 0,-1 0 0,0 0 0,1 0 0,-1 1 0,1-1 0,-1 1-1,1 0 1,-1 0 0,1 0 0,-1 0 0,-5 4 0,3-1 13,-1 0 1,1 1 0,1 0-1,-1 0 1,1 1 0,-1-1 0,1 1-1,-7 13 1,9-16-8,0 1 1,1 0-1,0 0 0,0 0 0,0 1 1,0-1-1,1 0 0,0 1 0,0-1 1,0 1-1,0-1 0,1 1 0,0 0 1,-1-1-1,2 1 0,0 5 0,-1-9-80,1 1-1,0-1 0,0 0 0,0 0 0,0 0 1,0 0-1,0 0 0,0 0 0,0 0 0,0 0 0,1-1 1,-1 1-1,0 0 0,1-1 0,-1 1 0,0-1 0,1 1 1,-1-1-1,1 0 0,-1 1 0,0-1 0,1 0 0,-1 0 1,1 0-1,-1 0 0,1 0 0,-1-1 0,1 1 0,-1 0 1,0-1-1,1 1 0,1-1 0,48-18 466,-31 6-399,0 0 1,-2-2-1,1 0 0,-2-1 1,28-32-1,-35 35 89,0 1 1,-1-2 0,0 1-1,-1-1 1,-1 0 0,0-1-1,-1 1 1,0-1 0,4-23-1,-9 37-153,-1 0 0,1 0-1,-1 0 1,0 0 0,1 0 0,-1 1-1,0-1 1,0 0 0,0 0-1,0 0 1,0 0 0,0 0 0,0 0-1,0 0 1,0 0 0,0 0-1,-1 1 1,1-1 0,0 0 0,-1 0-1,1 0 1,0 0 0,-1 1-1,0-3 1,-15 16 145,-14 34-70,22-32 38,0 0 1,1 1-1,1 0 1,1 0-1,0 1 1,2-1-1,-1 1 1,2 0-1,-1 18 1,3-33-135,0 0 0,1-1 0,-1 1 0,0 0 0,1-1 0,-1 1 0,1-1 0,-1 1 0,1-1 0,0 1 0,-1-1 0,1 1 0,0-1 0,0 0 0,0 1 0,0-1 0,1 0 0,-1 0 0,0 0 0,0 0 0,1 0 0,-1 0 0,3 1 0,0 0 0,-1-1 0,1 0 0,0 0 0,0 0 0,0 0 0,0-1 0,0 1 0,1-1 0,5-1 0,0 0 0,1 0 0,-1-1 0,0 0 0,0-1 0,0 0 0,19-8 0,-14 2 0,0-1 0,-1 0 0,0-1 0,18-18 0,-28 25 0,0 0 0,1-1 0,-2 0 0,1 0 0,0 0 0,-1 0 0,0 0 0,0-1 0,-1 1 0,1-1 0,-1 0 0,-1 1 0,1-1 0,-1 0 0,0 0 0,1-7 0,-3 12 0,1 1 0,0-1 0,0 1 0,-1-1 0,1 1 0,0-1 0,-1 1 0,1 0 0,0-1 0,-1 1 0,1-1 0,-1 1 0,1 0 0,-1-1 0,1 1 0,-1 0 0,1 0 0,-1-1 0,1 1 0,-1 0 0,1 0 0,-1 0 0,0 0 0,1 0 0,-1 0 0,1-1 0,-1 1 0,1 1 0,-1-1 0,1 0 0,-1 0 0,0 0 0,0 0 0,-23 6 0,9 4 0,0 1 0,1 1 0,1 0 0,0 1 0,0 1 0,1 0 0,1 0 0,0 1 0,1 0 0,-13 27 0,22-39 2,0-1 0,0 1 0,0-1-1,0 1 1,0 0 0,0-1 0,1 1 0,-1 0 0,1-1 0,0 1-1,0 0 1,0 0 0,0 0 0,1 3 0,-1-5 0,1 0-1,-1 1 1,1-1 0,0 0-1,-1 1 1,1-1 0,0 0-1,0 0 1,0 0 0,0 0-1,0 0 1,0 0 0,1 0 0,-1 0-1,0 0 1,0 0 0,1-1-1,-1 1 1,2 0 0,7 2-32,-1-1-1,1-1 1,0 1 0,0-2 0,0 1 0,13-2 0,-10 1-72,-4-1-653,-1 1 0,1-1 0,0-1 0,14-3 0,-15 2-708,0 0 1,-1 0-1,1-1 1,-1 0-1,9-6 1,18-18-7614</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2.037"/>
    </inkml:context>
    <inkml:brush xml:id="br0">
      <inkml:brushProperty name="width" value="0.025" units="cm"/>
      <inkml:brushProperty name="height" value="0.025" units="cm"/>
    </inkml:brush>
  </inkml:definitions>
  <inkml:trace contextRef="#ctx0" brushRef="#br0">163 0 10154,'0'0'16004,"-11"4"-13746,-6 2-1411,0 1 1,-24 15-1,34-18-747,-1 1-1,1 0 1,0 0 0,0 1 0,1-1-1,-1 1 1,1 1 0,1 0 0,-6 7 0,10-13-131,1 0 1,-1 0 0,1-1-1,-1 1 1,1 0 0,-1 0 0,1 0-1,0 0 1,-1 0 0,1 0 0,0 1-1,0-1 1,0 0 0,0 0-1,0 0 1,0 0 0,0 0 0,0 0-1,0 0 1,0 0 0,1 0-1,-1 0 1,0 0 0,1 0 0,-1 0-1,1 0 1,-1 0 0,1 0 0,-1 0-1,1 0 1,0-1 0,0 1-1,-1 0 1,1 0 0,0-1 0,0 1-1,0 0 1,0-1 0,-1 1 0,1-1-1,0 1 1,0-1 0,0 0-1,0 1 1,0-1 0,0 0 0,1 0-1,-1 0 1,2 1 0,9 1-271,0-1 0,0 1 0,20-2 0,-19 0 29,4 1 0,-6-2 218,-1 1 0,0 0-1,1 1 1,-1 0-1,0 1 1,0 0 0,0 1-1,0 0 1,0 0-1,10 6 1,-19-9 113,-1 1 1,1-1 0,-1 1-1,1-1 1,0 1-1,-1 0 1,1-1-1,-1 1 1,1 0-1,-1-1 1,0 1-1,1 0 1,-1 0-1,0 0 1,1-1 0,-1 1-1,0 0 1,0 0-1,0 0 1,0 0-1,0-1 1,0 1-1,0 0 1,0 0-1,0 0 1,0 0 0,0-1-1,-1 1 1,1 0-1,0 0 1,-1 0-1,1-1 1,0 1-1,-1 0 1,1 0-1,-1-1 1,1 1-1,-1 0 1,1-1 0,-1 1-1,0-1 1,1 1-1,-1-1 1,0 1-1,1-1 1,-1 1-1,0-1 1,0 0-1,0 1 1,0-1 0,-39 22 1515,26-17-1604,0-1 0,-1 0-1,1-1 1,-1 0-1,0-1 1,0-1 0,0-1-1,0 0 1,1-1 0,-1 0-1,-21-5 1,44-5-13499,9 0 3701</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2.396"/>
    </inkml:context>
    <inkml:brush xml:id="br0">
      <inkml:brushProperty name="width" value="0.025" units="cm"/>
      <inkml:brushProperty name="height" value="0.025" units="cm"/>
    </inkml:brush>
  </inkml:definitions>
  <inkml:trace contextRef="#ctx0" brushRef="#br0">103 1 21364,'0'0'9962,"-46"71"-8809,28-37-865,3 1-288,3 2 0,6-2 0,1-1 0,5 0 0,0-3 0,0-1-352,0-5-1378,2-1-928,-2-8-1314,0-8-1473</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2.804"/>
    </inkml:context>
    <inkml:brush xml:id="br0">
      <inkml:brushProperty name="width" value="0.025" units="cm"/>
      <inkml:brushProperty name="height" value="0.025" units="cm"/>
    </inkml:brush>
  </inkml:definitions>
  <inkml:trace contextRef="#ctx0" brushRef="#br0">1 92 19186,'0'0'8664,"7"-8"-6923,1 1-1518,-1 0 0,2 1 1,-1 0-1,1 0 1,0 1-1,0 0 0,0 0 1,1 1-1,-1 1 1,1 0-1,0 0 0,17-2 1,10-2-102,52-3 0,-79 9-119,0 0-1,0 2 1,0-1-1,0 1 1,0 0-1,0 1 1,0 0-1,-1 1 1,1 0-1,12 6 1,-19-7-3,-1-1 0,1 0 0,-1 1 0,1-1 0,-1 1 0,0 0 0,0-1 0,0 1 0,0 0 0,0 1 0,0-1 0,0 0 0,-1 0 0,1 1 0,-1-1 0,0 1 0,0-1 0,0 1 0,0 0 0,0-1 0,0 1 0,-1 0 0,1 0 0,-1-1 0,0 1 0,0 0 0,0 0 0,0 0 0,0 0 0,-1-1 0,1 1 0,-1 0 0,0 0 0,1-1 0,-1 1 0,-1-1 0,1 1 0,0-1 0,-1 1 0,1-1 0,-3 4 0,-5 5 0,0 1 0,-1-2 0,0 1 0,-1-1 0,0-1 0,-21 15 0,1-7 0,-6 4 0,29-13 0,13-5 0,11-3 0,0 1 0,0 1 0,0 1 0,23 6 0,-34-8 0,1 1 0,0 0 0,-1 0 0,0 0 0,1 1 0,-1 0 0,0 0 0,0 0 0,-1 0 0,1 1 0,-1 0 0,0 0 0,0 0 0,0 0 0,5 8 0,-8-10 0,1 1 0,-1-1 0,0 1 0,0-1 0,-1 1 0,1 0 0,0 0 0,-1-1 0,0 1 0,1 0 0,-1 0 0,0-1 0,-1 1 0,1 0 0,0 0 0,-1-1 0,1 1 0,-1 0 0,-2 3 0,1-1 0,-1-1 0,0 0 0,0 0 0,0 0 0,0 0 0,0 0 0,-1-1 0,0 1 0,0-1 0,-5 3 0,-4 2 0,-1 0 0,0-1 0,-1-1 0,0 0 0,-27 7 0,19-8 0,1-1 0,-2 0 0,-39-1 0,56-2 0,-1-2 0,1 1 0,-1-1 0,1 0 0,-1 0 0,1-1 0,-1 0 0,1-1 0,0 1 0,0-1 0,0-1 0,1 1 0,-1-1 0,1 0 0,-7-7 0,12 11-72,0-1 1,0 0-1,1 1 0,-1-1 1,0 0-1,1 0 0,-1 1 0,1-1 1,-1 0-1,1 0 0,-1 0 1,1 0-1,-1 0 0,1 0 1,0 0-1,0 0 0,0 1 1,-1-1-1,1 0 0,0 0 0,0 0 1,0 0-1,0 0 0,1 0 1,-1 0-1,0 0 0,0 0 1,0 0-1,1 0 0,-1 0 1,1 0-1,-1 0 0,0 0 0,1 1 1,0-1-1,-1 0 0,1 0 1,-1 1-1,1-1 0,0 0 1,1 0-1,40-24-6353,-29 18 3946,19-10-6234</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3.192"/>
    </inkml:context>
    <inkml:brush xml:id="br0">
      <inkml:brushProperty name="width" value="0.025" units="cm"/>
      <inkml:brushProperty name="height" value="0.025" units="cm"/>
    </inkml:brush>
  </inkml:definitions>
  <inkml:trace contextRef="#ctx0" brushRef="#br0">60 1 22838,'0'0'9384,"-27"76"-8839,18-43-545,-1-1 0,1 5 0,5-2 0,3 0 0,1-3 0,0-4 0,8-6 0,5-1 0,-1-8-2434,4-10-2755,-1-3-2819,3-13-8680</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3.533"/>
    </inkml:context>
    <inkml:brush xml:id="br0">
      <inkml:brushProperty name="width" value="0.025" units="cm"/>
      <inkml:brushProperty name="height" value="0.025" units="cm"/>
    </inkml:brush>
  </inkml:definitions>
  <inkml:trace contextRef="#ctx0" brushRef="#br0">47 0 15407,'0'0'13185,"5"11"-11887,-1-4-1079,-1 0 1,0 1 0,0-1-1,-1 1 1,0 0 0,0-1-1,-1 1 1,0 0 0,-1 0 0,1 0-1,-2 0 1,0 11 0,-4 7-210,-3 8-9,2 0 1,1 1 0,2 0 0,1 0 0,5 65 0,-7-115-3018,-15-21-6940,-4 3 795</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3.912"/>
    </inkml:context>
    <inkml:brush xml:id="br0">
      <inkml:brushProperty name="width" value="0.025" units="cm"/>
      <inkml:brushProperty name="height" value="0.025" units="cm"/>
    </inkml:brush>
  </inkml:definitions>
  <inkml:trace contextRef="#ctx0" brushRef="#br0">1 146 16624,'0'0'3544,"1"-8"380,-1 5-3653,0 0-1,1 0 1,0 0-1,-1 0 1,1 0-1,0 0 1,1 1-1,-1-1 1,0 0-1,1 1 1,0-1-1,-1 1 1,1-1-1,4-3 1,0 1 65,0 1 0,0 0 1,0 0-1,0 1 0,1 0 0,-1 0 1,8-2-1,30-10-15,1 3 0,0 1 0,1 2 1,0 3-1,91-2 0,-130 8-321,1 0 0,0 1 0,-1 0 0,1 1 0,-1-1 0,0 1 0,0 1 0,1-1 0,-1 1 0,10 6 0,-15-7 0,0-1 0,1 1 0,-1-1 0,0 1 0,-1 0 0,1 0 0,0 0 0,0 0 0,-1 0 0,1 0 0,-1 1 0,0-1 0,1 0 0,-1 1 0,0-1 0,-1 1 0,1 0 0,0-1 0,-1 1 0,1-1 0,-1 1 0,0 0 0,0-1 0,0 1 0,0 0 0,0-1 0,-1 1 0,1 0 0,-1-1 0,0 1 0,0-1 0,0 1 0,-2 3 0,0 1 0,-2 0 0,1-1 0,-1 0 0,0 1 0,0-1 0,-1-1 0,0 1 0,0-1 0,0 0 0,-1-1 0,1 1 0,-13 5 0,-5 2 0,0-1 0,-38 11 0,-7-4 0,63-17 0,1 0 0,-1 0 0,1-1 0,-1 0 0,0 0 0,1 0 0,-1 0 0,0-1 0,1 0 0,-7-2 0,11 2-95,0 0 1,0 1-1,1-1 0,-1 0 0,0 0 1,0 0-1,1 0 0,-1 0 0,0 0 1,1 0-1,-1 0 0,1-1 0,-1 1 1,1 0-1,0 0 0,-1 0 0,1-1 1,0 1-1,0 0 0,0 0 1,0 0-1,0-1 0,0 1 0,1-2 1,3-19-6560,12-5-8731</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2:49.565"/>
    </inkml:context>
    <inkml:brush xml:id="br0">
      <inkml:brushProperty name="width" value="0.025" units="cm"/>
      <inkml:brushProperty name="height" value="0.025" units="cm"/>
    </inkml:brush>
  </inkml:definitions>
  <inkml:trace contextRef="#ctx0" brushRef="#br0">60 5 5157,'0'0'1991,"-8"2"-1510,-44 14 1996,79-20 5242,24 6-6551,-12 0-895,433-13 1,3 0-211,688 38 545,-628-10 794,20 2-567,-13 3-661,-239-12 58,-190-1 1300,-107-11-4543,-1-9-2605</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3:00.096"/>
    </inkml:context>
    <inkml:brush xml:id="br0">
      <inkml:brushProperty name="width" value="0.025" units="cm"/>
      <inkml:brushProperty name="height" value="0.025" units="cm"/>
    </inkml:brush>
  </inkml:definitions>
  <inkml:trace contextRef="#ctx0" brushRef="#br0">1559 184 8072,'0'0'2108,"-10"-6"-714,-40-20-549,0 2 0,-2 3 0,0 2 1,-2 2-1,0 3 0,-61-9 1,-5 7-28,-221-2 0,297 19-394,0 1-1,0 3 0,1 1 0,-1 3 1,-69 22-1,87-22-195,1 1 0,0 2 1,1 0-1,1 1 0,-1 2 0,2 0 1,0 1-1,1 2 0,1 0 0,-25 29 1,39-40-214,1 0 1,-1 1 0,1 0-1,1 0 1,0 0 0,0 0 0,0 1-1,1 0 1,0 0 0,1 0 0,0 0-1,0 0 1,1 0 0,0 0-1,1 1 1,0-1 0,0 0 0,1 1-1,1-1 1,-1 0 0,1 0 0,1 0-1,0 0 1,0 0 0,0-1-1,1 1 1,1-1 0,-1 0 0,1 0-1,1-1 1,-1 1 0,1-1 0,1 0-1,-1-1 1,1 0 0,9 7-1,2-1 20,1 0 0,0-1 0,1 0 0,1-2 0,-1-1 0,2 0 0,-1-1-1,1-2 1,24 4 0,33 2 185,93 0 0,-166-11-202,146 5 401,274-26 0,-367 14-364,0-3 0,0-3 1,-1-2-1,-1-3 1,-1-2-1,-1-3 0,87-48 1,-126 61-23,0-1-1,-1 0 1,25-24 0,-35 30 48,-1 0 0,1 0 0,-1-1 0,0 0 0,0 0 1,0 0-1,-1 0 0,0-1 0,0 0 0,-1 1 0,0-1 0,3-12 0,-5 15-36,0 1-1,0 0 1,-1 0 0,1-1-1,-1 1 1,1 0 0,-1 0-1,0 0 1,0 0 0,0 0-1,-1 0 1,1 0 0,-1 0-1,0 0 1,1 1 0,-1-1-1,0 1 1,-1-1 0,1 1-1,0 0 1,-1 0 0,1 0-1,-1 0 1,0 0 0,1 1-1,-1-1 1,-4-1 0,-9-4-3,-1 0 0,0 1 0,-29-7 1,42 12-32,-77-16 50,0 3 0,-131-5 0,-171 17-5183,197 4-3809,72-2-4932</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02.023"/>
    </inkml:context>
    <inkml:brush xml:id="br0">
      <inkml:brushProperty name="width" value="0.025" units="cm"/>
      <inkml:brushProperty name="height" value="0.025" units="cm"/>
    </inkml:brush>
  </inkml:definitions>
  <inkml:trace contextRef="#ctx0" brushRef="#br0">1 82 7847,'0'0'294,"10"0"117,371 5 5577,135 8-3499,304 1 100,-517-16-2343,385 6 999,1033-20-472,-987-22 74,985-24 393,-1645 64-1513,-43 0-5710,-25-2-648</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28.550"/>
    </inkml:context>
    <inkml:brush xml:id="br0">
      <inkml:brushProperty name="width" value="0.025" units="cm"/>
      <inkml:brushProperty name="height" value="0.025" units="cm"/>
    </inkml:brush>
  </inkml:definitions>
  <inkml:trace contextRef="#ctx0" brushRef="#br0">0 1220 2594,'22'2'6518,"-4"1"-5771,0 0-1,0-2 1,1 0 0,-1-1-1,1-1 1,22-5 0,66-24 14,146-23-1,-144 38 100,168-1-1,-166 12-400,1-4 1,208-43-1,-128 8-336,311-54 464,44-2-474,-68 10 366,-135 64-355,23-5-34,46-15 36,-84 13-33,203-20-75,-185 23 1,408-53 29,-365 47-42,-57 6-1,309-21 43,-218 20-22,-321 22-19,912-115 264,-784 83-81,138-33 223,-358 70-357,-5 2 92,1 0-1,-1-1 0,1 0 0,-1 0 0,1-1 0,-1 0 0,0 0 0,0 0 0,10-8 0,-16 10 141,-22 7-352,-8 8-4602,16-12-581</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49.507"/>
    </inkml:context>
    <inkml:brush xml:id="br0">
      <inkml:brushProperty name="width" value="0.025" units="cm"/>
      <inkml:brushProperty name="height" value="0.025" units="cm"/>
    </inkml:brush>
  </inkml:definitions>
  <inkml:trace contextRef="#ctx0" brushRef="#br0">0 293 3267,'0'-3'63,"5"-138"7146,-2 124-4962,-1-1-1,2 0 0,1 1 1,0 0-1,13-30 0,-17 46-2089,-1 0 0,0 1-1,0-1 1,0 0-1,0 1 1,1-1 0,-1 1-1,0-1 1,0 0-1,1 1 1,-1-1 0,0 1-1,1-1 1,-1 1-1,1-1 1,-1 1 0,1-1-1,-1 1 1,1 0-1,-1-1 1,1 1-1,-1 0 1,1-1 0,0 1-1,-1 0 1,1 0-1,-1-1 1,1 1 0,0 0-1,0 0 1,7 18 1621,-3 34-748,-5-51-920,-7 264 647,-1-54-537,8-210-220,-1 0 0,1 0 0,0 0 0,0-1 0,0 1 0,0 0 0,-1 0 0,1 0 0,1 0 0,-1-1 0,0 1 0,0 0 0,0 0 0,0 0 0,0 0 0,1-1 0,-1 1 0,0 0 0,1 0 0,-1-1 0,1 1 0,-1 0 0,1-1 0,-1 1 0,1 0 0,-1-1 0,1 1 0,0-1 0,-1 1 0,1-1 0,0 1 0,-1-1 0,2 1 0,0-1 0,-1-1 0,1 0 0,0 1 0,-1-1 0,1 0 0,-1 0 0,1 0 0,-1 0 0,1 0 0,-1 0 0,0 0 0,1-1 0,-1 1 0,1-2 0,41-56 0,-8 2 0,-3-2 0,-2-1 0,42-122 0,-72 182-6,3-15-3545,-3 14 3313,0 1 0,0 0 1,0-1-1,0 1 1,0-1-1,0 1 1,0 0-1,0-1 0,0 1 1,0-1-1,0 1 1,0 0-1,0-1 1,0 1-1,0-1 0,-1 1 1,1 0-1,0-1 1,0 1-1,0 0 1,-1-1-1,1 1 0,0 0 1,0-1-1,-1 1 1,1 0-1,0 0 0,-1-1 1,1 1-1,0 0 1,-1 0-1,1 0 1,0 0-1,-1-1 0,-14 1-11816</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49.837"/>
    </inkml:context>
    <inkml:brush xml:id="br0">
      <inkml:brushProperty name="width" value="0.025" units="cm"/>
      <inkml:brushProperty name="height" value="0.025" units="cm"/>
    </inkml:brush>
  </inkml:definitions>
  <inkml:trace contextRef="#ctx0" brushRef="#br0">1 0 16239,'0'0'11563,"28"50"-9609,-16-45-737,6 1-672,4-4-353,2 2-64,5-3-128,-1-1-1281,-2 0-1346,-1 1-2177,-2-1-1698,-3 0-6118</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0.191"/>
    </inkml:context>
    <inkml:brush xml:id="br0">
      <inkml:brushProperty name="width" value="0.025" units="cm"/>
      <inkml:brushProperty name="height" value="0.025" units="cm"/>
    </inkml:brush>
  </inkml:definitions>
  <inkml:trace contextRef="#ctx0" brushRef="#br0">84 1 20339,'0'0'5259,"-9"8"-3092,4-4-1698,-39 35 2386,42-36-2757,-1-1 1,1 1 0,0 0 0,0 0-1,0 0 1,0 0 0,0 0-1,1 1 1,-1-1 0,1 0 0,0 1-1,0-1 1,0 1 0,1 0 0,-1-1-1,1 7 1,1-9-99,-1 0 0,1-1 0,0 1 0,0-1 0,0 0 0,0 1 0,0-1 0,0 0 0,0 1 0,0-1 0,0 0 0,0 0 0,0 0 0,0 0 0,0 0 0,0 0 0,0 0 0,0 0 0,0-1 0,0 1 0,0 0 0,0 0 0,0-1 0,1 0 0,27-7 0,12-13 0,-33 16 0,0 0 0,0 1 0,0 0 0,0 0 0,1 1 0,0 0 0,0 0 0,0 1 0,0 1 0,0-1 0,10 1 0,-18 1 0,0 0 0,0 0 0,-1 1 0,1-1 0,0 0 0,0 0 0,0 1 0,0-1 0,0 1 0,-1-1 0,1 1 0,0-1 0,0 1 0,-1 0 0,1-1 0,0 1 0,-1 0 0,1-1 0,-1 1 0,1 0 0,-1 0 0,1-1 0,-1 1 0,0 0 0,1 1 0,6 30 0,-7-29 0,0 1 0,1-1 0,-1 1 0,1 0 0,0-1 0,1 1 0,-1-1 0,2 4 0,-2-6 0,0-1 0,-1 1 0,1 0 0,0-1 0,0 1 0,0-1 0,0 1 0,-1-1 0,1 0 0,0 1 0,0-1 0,0 0 0,0 0 0,0 1 0,0-1 0,0 0 0,0 0 0,0 0 0,0 0 0,0 0 0,0 0 0,0-1 0,0 1 0,0 0 0,0 0 0,0-1 0,0 1 0,0-1 0,0 1 0,-1-1 0,1 1 0,0-1 0,0 1 0,1-2 0,25-24 0,-25 23 0,1 0 0,-1 0 0,1 0 0,0 0 0,-1 0 0,1 1 0,1 0 0,-1-1 0,0 1 0,0 0 0,1 0 0,-1 1 0,7-3 0,-8 6-25,-1-1-1,0 1 1,0 0-1,1-1 1,-1 1-1,0 0 1,0 0-1,-1 0 1,1 0-1,0 0 1,-1 0 0,1 0-1,0 3 1,11 24-1381,-11-28 825,1 1 1,0-1-1,0 1 0,0-1 0,0 0 0,0 0 0,1 0 0,-1 0 0,0 0 0,0-1 1,1 1-1,-1-1 0,0 1 0,1-1 0,3 0 0,7 0-4795</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0.849"/>
    </inkml:context>
    <inkml:brush xml:id="br0">
      <inkml:brushProperty name="width" value="0.025" units="cm"/>
      <inkml:brushProperty name="height" value="0.025" units="cm"/>
    </inkml:brush>
  </inkml:definitions>
  <inkml:trace contextRef="#ctx0" brushRef="#br0">21 1 18225,'0'0'11238,"1"8"-10251,0 38-756,15 182 1098,-13-202-1234,2-1-1,1 0 1,1 0 0,1-1-1,1 0 1,1 0-1,13 22 1,-22-66-95,-8 2 0,0 0 0,-1 0 0,-1 1 0,-1 0 0,0 1 0,-1 0 0,-1 1 0,-25-26 0,51 45 0,-1-1 0,1 0 0,-1-1 0,1 0 0,0-1 0,0-1 0,0 0 0,16-3 0,-27 1 0,0 0 0,0 0 0,0-1 0,0 1 0,-1-1 0,1 0 0,-1 0 0,0 0 0,0 0 0,0 0 0,0-1 0,2-5 0,4-4 0,-6 22 0,-1 0-318,-5-16-4895</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1.675"/>
    </inkml:context>
    <inkml:brush xml:id="br0">
      <inkml:brushProperty name="width" value="0.025" units="cm"/>
      <inkml:brushProperty name="height" value="0.025" units="cm"/>
    </inkml:brush>
  </inkml:definitions>
  <inkml:trace contextRef="#ctx0" brushRef="#br0">17 10 12908,'-8'-9'10696,"3"9"-4408,1 21-2815,6 22-5616,-1-32 3667,2 47-1500,-3-42-25,0-1 1,1 1 0,1-1-1,0 0 1,1 0-1,7 21 1,2-24-2151,-11-12 1809,0 0 0,0 0 1,0 0-1,0 0 0,0 0 1,0 0-1,0-1 0,0 1 1,0 0-1,0-1 0,0 1 1,0-1-1,0 1 0,0-1 1,0 1-1,0-1 0,-1 0 1,1 1-1,0-1 1,0 0-1,-1 0 0,1 1 1,-1-1-1,1 0 0,0 0 1,-1 0-1,0 0 0,1 0 1,-1 0-1,1 0 0,-1 0 1,0-1-1,4-17-6315</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2.534"/>
    </inkml:context>
    <inkml:brush xml:id="br0">
      <inkml:brushProperty name="width" value="0.025" units="cm"/>
      <inkml:brushProperty name="height" value="0.025" units="cm"/>
    </inkml:brush>
  </inkml:definitions>
  <inkml:trace contextRef="#ctx0" brushRef="#br0">3 1 15951,'0'0'9689,"0"11"-8317,0 16-690,-2-6-100,2 1 0,0-1 0,1 1 0,2-1 1,0 1-1,11 36 0,-14-57-571,1 0 1,-1 1 0,1-1-1,-1 0 1,1 0 0,0 0-1,-1 0 1,1 0 0,0 0-1,0 0 1,0-1 0,0 1-1,0 0 1,0 0-1,0-1 1,0 1 0,0 0-1,0-1 1,1 1 0,-1-1-1,0 0 1,0 1 0,0-1-1,1 0 1,-1 0 0,0 0-1,0 0 1,1 0 0,-1 0-1,0 0 1,0 0 0,1 0-1,-1 0 1,0-1-1,0 1 1,0-1 0,0 1-1,1-1 1,-1 1 0,0-1-1,0 0 1,0 1 0,0-1-1,0 0 1,0 0 0,0 0-1,1-1 1,5-5 76,1 0 0,-1 0-1,0-1 1,7-11 0,53-91-88,-46 73 0,-21 37 0,0 1 0,0-1 0,0 0 0,0 0 0,0 1 0,1-1 0,-1 0 0,0 1 0,0-1 0,0 0 0,0 0 0,1 1 0,-1-1 0,0 0 0,0 0 0,0 0 0,1 1 0,-1-1 0,0 0 0,0 0 0,1 0 0,-1 0 0,0 0 0,0 0 0,1 1 0,-1-1 0,0 0 0,1 0 0,-1 0 0,0 0 0,1 0 0,-1 0 0,0 0 0,0 0 0,1 0 0,-1 0 0,0 0 0,1 0 0,-1-1 0,0 1 0,0 0 0,1 0 0,-1 0 0,0 0 0,0 0 0,1-1 0,-1 1 0,0 0 0,0 0 0,1 0 0,-1-1 0,0 1 0,0 0 0,1-1 0,0 37 0,-1-30 0,-1 30 0,-1-27 0,1-1 0,1 1 0,0 0 0,0 0 0,1 0 0,0-1 0,0 1 0,1 0 0,0-1 0,0 1 0,7 14 0,-8-22 0,0 0 0,0 0 0,0 0 0,0 0 0,0-1 0,0 1 0,0 0 0,0 0 0,0-1 0,0 1 0,0 0 0,0-1 0,0 1 0,1-1 0,-1 0 0,0 1 0,0-1 0,1 0 0,-1 0 0,0 1 0,1-1 0,-1 0 0,0-1 0,0 1 0,1 0 0,-1 0 0,0 0 0,1-1 0,-1 1 0,0-1 0,0 1 0,0-1 0,0 1 0,1-1 0,-1 0 0,0 1 0,0-1 0,0 0 0,0 0 0,0 0 0,-1 0 0,2-1 0,4-3 0,-1-1 0,0 0 0,0 0 0,-1 0 0,7-11 0,-4 0 0,0 0 0,-1-1 0,-1 0 0,-1 0 0,0 0 0,-2 0 0,2-21 0,-8 208 0,4-168 0,0 1 0,0-1 0,0 0 0,0 1 0,0-1 0,1 0 0,-1 0 0,0 1 0,1-1 0,-1 0 0,1 0 0,0 1 0,-1-1 0,1 0 0,0 0 0,0 0 0,-1 0 0,1 0 0,0 0 0,0 0 0,0 0 0,0-1 0,0 1 0,1 0 0,-1 0 0,0-1 0,0 1 0,0-1 0,1 1 0,-1-1 0,0 0 0,0 1 0,1-1 0,-1 0 0,0 0 0,1 0 0,-1 0 0,0 0 0,1 0 0,-1 0 0,0 0 0,3-1 0,1 0 0,0 0 0,0 0 0,0-1 0,0 1 0,0-1 0,-1 0 0,1-1 0,0 1 0,-1-1 0,6-4 0,0-4 0,-1 0 0,0-1 0,-1 0 0,0-1 0,-1 1 0,0-2 0,-1 1 0,-1-1 0,0 0 0,-1 0 0,5-27 0,-21 101 0,8-48 0,1 0 0,1 0 0,0 0 0,1 0 0,0 1 0,1 21 0,3-31 0,-1 1 0,0-1 0,1 0 0,0 0 0,-1 0 0,1 0 0,0 0 0,1 0 0,-1-1 0,0 0 0,1 1 0,-1-1 0,1-1 0,6 3 0,17 13 0,-12-7-343,-9-11-646,-10-24-2693,-2-7-1757,6 22-5536</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3.424"/>
    </inkml:context>
    <inkml:brush xml:id="br0">
      <inkml:brushProperty name="width" value="0.025" units="cm"/>
      <inkml:brushProperty name="height" value="0.025" units="cm"/>
    </inkml:brush>
  </inkml:definitions>
  <inkml:trace contextRef="#ctx0" brushRef="#br0">1 215 14894,'28'-7'6393,"19"-6"-628,-33 10-5006,-1-2 0,0 0-1,16-9 1,-25 12-667,0 0 1,0-1 0,0 1 0,0-1 0,-1 0-1,1 0 1,-1 0 0,0 0 0,0-1-1,0 1 1,0-1 0,-1 0 0,0 0 0,1 0-1,-1 0 1,-1 0 0,1 0 0,-1 0-1,1-1 1,-1 1 0,0-1 0,-1 1-1,1-9 1,-1 13-87,0-1 0,0 0 1,0 0-1,0 1 0,0-1 0,0 0 0,0 0 0,0 1 0,0-1 0,-1 0 1,1 0-1,0 1 0,0-1 0,-1 0 0,1 1 0,-1-1 0,1 1 0,0-1 0,-1 0 1,1 1-1,-1-1 0,0 1 0,1-1 0,-1 1 0,1-1 0,-1 1 0,0 0 1,1-1-1,-2 1 0,-24 2 137,21 0-127,0 0 0,0 0 0,0 0 0,0 1-1,0 0 1,1 0 0,-8 6 0,5 0-16,0 0 0,0 1 0,1-1 0,1 1 0,-1 0 0,1 1 0,1-1 0,0 1 0,1 0 0,0 0 0,0 0 0,1 1 0,-1 20 0,3-31 0,1 0 0,-1 0 0,0 0 0,1-1 0,-1 1 0,1 0 0,-1 0 0,1 0 0,-1-1 0,1 1 0,-1 0 0,1-1 0,0 1 0,-1 0 0,1-1 0,0 1 0,0-1 0,-1 1 0,1-1 0,0 1 0,0-1 0,0 0 0,0 1 0,0-1 0,0 0 0,-1 0 0,1 1 0,0-1 0,0 0 0,0 0 0,0 0 0,0 0 0,0 0 0,0-1 0,0 1 0,0 0 0,0 0 0,-1-1 0,1 1 0,2-1 0,39-13 0,-21 4 0,-13 4 0,0 1 0,1 1 0,-1 0 0,1 0 0,0 1 0,1 0 0,-1 0 0,0 1 0,1 0 0,0 1 0,17 0 0,-25 1 0,1 1 0,-1 0 0,0 0 0,-1 0 0,1 1 0,0-1 0,0 0 0,0 1 0,-1-1 0,1 1 0,-1 0 0,1-1 0,-1 1 0,0 0 0,1 0 0,-1 0 0,0 0 0,0 0 0,-1 0 0,1 0 0,0 0 0,0 3 0,-1-3 0,1 0 0,-1-1 0,1 1 0,-1 0 0,1 0 0,0 0 0,0-1 0,0 1 0,0 0 0,0-1 0,0 1 0,0-1 0,0 1 0,1-1 0,-1 1 0,1-1 0,-1 0 0,1 0 0,-1 0 0,1 0 0,0 0 0,-1 0 0,1 0 0,0-1 0,3 2 0,-5-3 0,1 1 0,0-1 0,0 1 0,-1-1 0,1 1 0,0-1 0,-1 0 0,1 1 0,-1-1 0,1 0 0,-1 0 0,1 1 0,-1-1 0,0 0 0,1 0 0,-1 0 0,0 0 0,0 1 0,1-1 0,-1 0 0,0 0 0,0 0 0,0 0 0,0 0 0,0 0 0,-1-1 0,1-36 0,0 29 0,-1-15 0,-2 0 0,-5-25 0,4 25 0,0 0 0,0-26 0,5 49-14,-1 0 0,1 0 0,-1 0 0,0 1 0,1-1 0,0 0-1,-1 0 1,1 1 0,-1-1 0,1 1 0,0-1 0,-1 0 0,1 1 0,0-1 0,0 1 0,-1 0 0,1-1 0,0 1 0,0 0-1,0-1 1,0 1 0,-1 0 0,1 0 0,0 0 0,0-1 0,0 1 0,0 0 0,0 0 0,1 1 0,35-2-1898,-28 2 712</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3.754"/>
    </inkml:context>
    <inkml:brush xml:id="br0">
      <inkml:brushProperty name="width" value="0.025" units="cm"/>
      <inkml:brushProperty name="height" value="0.025" units="cm"/>
    </inkml:brush>
  </inkml:definitions>
  <inkml:trace contextRef="#ctx0" brushRef="#br0">1 5 20435,'0'0'3780,"67"-5"-5894,-38 5-3139</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4.109"/>
    </inkml:context>
    <inkml:brush xml:id="br0">
      <inkml:brushProperty name="width" value="0.025" units="cm"/>
      <inkml:brushProperty name="height" value="0.025" units="cm"/>
    </inkml:brush>
  </inkml:definitions>
  <inkml:trace contextRef="#ctx0" brushRef="#br0">1 0 23254,'0'0'5349,"0"12"-3315,0 10-1679,0 1 0,2 0 0,1-1 0,1 0 0,6 24 0,89 173-355,-85-198-347,-2-19-428,-11-3 709,0-1 1,0 1-1,0-1 1,0 1 0,0-1-1,0 0 1,0 0-1,-1 1 1,1-1 0,0 0-1,-1 0 1,0 0-1,1 0 1,-1 0 0,0 0-1,0 0 1,0 1 0,-1-4-1,1 2 37,-1-20-305,1 22 340,0 1 1,0-1 0,0 1 0,0-1-1,0 0 1,0 1 0,0-1-1,0 1 1,-1-1 0,1 0 0,0 1-1,0-1 1,-1 1 0,1-1 0,0 1-1,-1-1 1,1 1 0,-1-1 0,1 1-1,-1-1 1,1 1 0,-1 0-1,1-1 1,-1 1 0,1 0 0,-1-1-1,1 1 1,-1 0 0,1 0 0,-2-1 565,3 1-516,1 0 0,-1 0 0,0 0 0,1-1 0,-1 1-1,0-1 1,1 1 0,-1-1 0,0 1 0,0-1 0,1 0 0,-1 1 0,0-1-1,2-1 1,-3-49-6174,-13 2-4425,0 21-347</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4.481"/>
    </inkml:context>
    <inkml:brush xml:id="br0">
      <inkml:brushProperty name="width" value="0.025" units="cm"/>
      <inkml:brushProperty name="height" value="0.025" units="cm"/>
    </inkml:brush>
  </inkml:definitions>
  <inkml:trace contextRef="#ctx0" brushRef="#br0">4 0 14894,'0'0'16789,"-1"11"-15817,0-5-965,0 0 0,1 0 0,0 0 0,0 0 0,0 0 0,1 0 0,0 0 0,0 0 0,0 0 0,1-1 0,0 1 0,0 0 0,1-1 0,-1 1 0,5 5 0,1-1-1906,13 22-11710,-21-39 5799</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4.823"/>
    </inkml:context>
    <inkml:brush xml:id="br0">
      <inkml:brushProperty name="width" value="0.025" units="cm"/>
      <inkml:brushProperty name="height" value="0.025" units="cm"/>
    </inkml:brush>
  </inkml:definitions>
  <inkml:trace contextRef="#ctx0" brushRef="#br0">1 1 15246,'0'0'11980,"54"51"-16817,-28-39-160,-3-1-3555</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5.167"/>
    </inkml:context>
    <inkml:brush xml:id="br0">
      <inkml:brushProperty name="width" value="0.025" units="cm"/>
      <inkml:brushProperty name="height" value="0.025" units="cm"/>
    </inkml:brush>
  </inkml:definitions>
  <inkml:trace contextRef="#ctx0" brushRef="#br0">81 275 11563,'0'0'16640,"-8"4"-15082,2-1-1355,0 1-1,0 1 0,1-1 0,-1 1 0,1 0 0,0 0 0,1 1 0,-8 10 1,10-14-160,0 1 1,0 0 0,0 0 0,1-1 0,0 1 0,-1 0 0,1 1 0,0-1 0,0 0 0,1 0 0,-1 0 0,0 0 0,1 1 0,0-1 0,0 0 0,0 0 0,0 1-1,1-1 1,-1 0 0,1 0 0,0 1 0,0-1 0,0 0 0,0 0 0,0 0 0,3 3 0,-2-3-44,1-1 0,-1 0 0,1 0 0,-1 0 0,1 0 0,0-1 0,0 1 0,0-1 0,0 1 0,0-1 0,0 0 0,0 0 0,0 0 0,0-1 0,1 1 0,-1-1 0,0 0 0,0 0 0,1 0 0,-1 0 0,4-1 0,-2 1 0,1-1 0,-1 0 0,0 0 0,0 0 0,1-1 0,-1 1 0,0-1 0,0 0 0,-1-1 0,1 1 0,0-1 0,6-5 0,-4 0 0,-1 0 0,1-1 0,-1 1 0,-1-1 0,1-1 0,-2 1 0,1-1 0,-1 0 0,-1 0 0,0 0 0,0 0 0,2-16 0,-2-2 0,-1 0 0,-1-1 0,-3-40 0,1 61 0,0 0 0,-1 0 0,0 0 0,0 1 0,-1-1 0,0 0 0,0 1 0,0 0 0,-1-1 0,-9-11 0,12 17 0,-1 0 0,0 0 0,1 0 0,-1 0 0,0 0 0,0 1 0,-1-1 0,1 0 0,0 1 0,0 0 0,-1 0 0,1-1 0,-1 1 0,1 0 0,-1 1 0,1-1 0,-1 0 0,0 1 0,1 0 0,-1-1 0,0 1 0,1 0 0,-1 1 0,0-1 0,1 0 0,-1 1 0,1-1 0,-1 1 0,0 0 0,1 0 0,-1 0 0,1 0 0,0 0 0,-1 1 0,1-1 0,-3 3 0,-3 3 0,1-1 0,-1 2 0,2-1 0,-1 1 0,1 0 0,0 0 0,1 1 0,0-1 0,0 1 0,1 1 0,0-1 0,1 0 0,0 1 0,0 0 0,1 0 0,0 0 0,1 0 0,-1 15 0,3-23 0,-1 0 1,1 1-1,0-1 0,0 0 0,-1 0 1,1 0-1,1 0 0,-1 0 0,0 0 1,0 0-1,1 0 0,-1-1 0,1 1 1,-1 0-1,1-1 0,0 1 1,0-1-1,0 0 0,0 1 0,0-1 1,0 0-1,0 0 0,0 0 0,0-1 1,0 1-1,3 0 0,11 3-4,-1 0 0,30 2 1,-16-3-25,-17-1-592,0 1 1,0 0-1,-1 1 0,16 6 0,-24-8 89,0-1 0,0 1 0,0 0 0,0 0 0,0 0 0,0 1 0,-1-1 0,1 1 0,-1-1 0,1 1 0,-1 0 0,0 0 0,0 0 0,-1 0 0,1 0 0,0 0-1,-1 1 1,0-1 0,1 4 0,1 19-6248</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5.869"/>
    </inkml:context>
    <inkml:brush xml:id="br0">
      <inkml:brushProperty name="width" value="0.025" units="cm"/>
      <inkml:brushProperty name="height" value="0.025" units="cm"/>
    </inkml:brush>
  </inkml:definitions>
  <inkml:trace contextRef="#ctx0" brushRef="#br0">1 42 12780,'0'0'15999,"11"-7"-14739,0-1-866,-8 5-277,1 0 1,0 0-1,0 1 1,0 0-1,0-1 1,1 1 0,-1 1-1,1-1 1,-1 0-1,1 1 1,7-1-1,-11 2-107,-1 0-1,1 0 1,0 0-1,-1 0 1,1 0-1,-1 0 1,1 0-1,0 0 1,-1 0-1,1 1 1,-1-1-1,1 0 1,-1 0-1,1 1 1,-1-1-1,1 0 1,-1 1-1,1-1 1,-1 0-1,1 1 1,-1-1-1,1 1 1,-1-1-1,0 1 1,1-1-1,-1 1 1,0-1-1,1 1 1,-1-1-1,0 2 1,5 24 54,-12 30-6,-6-6 48,8-39-95,2 1 0,0 0 0,0 0-1,1 0 1,0 0 0,1 0-1,1 19 1,0-30-6,1 0-1,-1 0 0,1-1 1,0 1-1,-1 0 1,1 0-1,0 0 1,-1-1-1,1 1 1,0 0-1,0-1 1,0 1-1,0 0 0,0-1 1,0 0-1,0 1 1,0-1-1,0 1 1,0-1-1,0 0 1,0 0-1,0 0 1,0 1-1,0-1 1,0 0-1,0 0 0,0 0 1,0-1-1,0 1 1,0 0-1,0 0 1,0 0-1,0-1 1,0 1-1,0-1 1,0 1-1,1-1 1,40-16 140,-28 7-145,-1 1 0,0-2 0,0 0 0,-1-1 0,-1 0 0,0 0 0,0-1 0,-2-1 0,1 0 0,-2 0 0,0-1 0,0 0 0,-2 0 0,6-17 0,-21 65 0,2 0 0,1 1 0,-1 40 0,7-73 0,0 0 0,0 0 0,0 0 0,0 0 0,0 0 0,0 0 0,0 0 0,1 0 0,-1 0 0,0 0 0,0 0 0,1 0 0,-1-1 0,1 1 0,-1 0 0,1 0 0,-1 0 0,1-1 0,-1 1 0,1 0 0,0 0 0,-1-1 0,1 1 0,0 0 0,0-1 0,-1 1 0,1-1 0,0 1 0,0-1 0,0 0 0,0 1 0,0-1 0,0 0 0,0 1 0,0-1 0,-1 0 0,1 0 0,0 0 0,0 0 0,0 0 0,0 0 0,0 0 0,0 0 0,2-1 0,0 0 0,1 1 0,0-2 0,-1 1 0,1 0 0,-1-1 0,1 1 0,-1-1 0,0 0 0,1 0 0,2-4 0,6-5 0,-1-2 0,-1 1 0,-1-1 0,1-1 0,-2 0 0,0 0 0,-1-1 0,0 0 0,-1 0 0,-1 0 0,0-1 0,-1 0 0,2-19 0,-8 151 0,2-114-63,0 0 1,0 0-1,1 0 0,-1 0 0,1 0 1,-1 0-1,1 0 0,0 0 0,0 0 1,0 0-1,0 0 0,0-1 1,0 1-1,0 0 0,0-1 0,1 1 1,-1-1-1,1 1 0,0-1 0,-1 1 1,1-1-1,0 0 0,0 0 1,-1 0-1,1 0 0,0 0 0,0-1 1,0 1-1,3 0 0,1 1-754,-1-1-1,1 0 1,0 0-1,0-1 0,1 0 1,-1 0-1,0 0 1,0-1-1,8-1 0,13-9-15357</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6.553"/>
    </inkml:context>
    <inkml:brush xml:id="br0">
      <inkml:brushProperty name="width" value="0.025" units="cm"/>
      <inkml:brushProperty name="height" value="0.025" units="cm"/>
    </inkml:brush>
  </inkml:definitions>
  <inkml:trace contextRef="#ctx0" brushRef="#br0">1 1 6278,'0'0'19047,"1"10"-16698,1 7-1599,8 55 1978,-9-67-2607,0 0 0,0 0 0,0 0 0,1 0 0,0-1-1,0 1 1,0 0 0,1-1 0,0 0 0,0 1 0,0-1 0,3 4 0,-4-7-119,0 0 0,1 0-1,-1 0 1,0 0 0,0 0 0,0 0-1,1 0 1,-1-1 0,0 1-1,1-1 1,-1 1 0,0-1-1,1 0 1,-1 0 0,1 0 0,-1-1-1,0 1 1,1 0 0,-1-1-1,0 0 1,0 1 0,1-1 0,-1 0-1,0 0 1,0 0 0,0-1-1,0 1 1,0 0 0,0-1-1,2-2 1,9-6-4,-1-1 0,-1 0 0,15-18 0,-15 16 0,3-5 2,-12 14 0,0 0 0,1 0 0,0 0 0,0 0 0,0 1 0,0 0 0,0-1 0,1 1 0,-1 0 0,1 1 0,0-1 0,0 1 0,0-1 0,8-2 0,-11 5 0,0 1 0,0 0 0,0-1 0,0 1 0,0 0 0,0-1 0,0 1 0,-1 0 0,1 0 0,0 0 0,0 0 0,-1 0 0,1 0 0,-1 0 0,1 0 0,-1 0 0,1 0 0,-1 0 0,1 0 0,-1 0 0,0 1 0,0-1 0,0 0 0,0 0 0,0 0 0,0 0 0,0 0 0,0 2 0,1 44 0,-2-38 0,1-1-113,0 29-1430,0-36 1482,0-1 0,0 1 0,0-1 0,0 1 0,0-1 0,0 1 0,0-1 0,0 1 0,0-1 0,0 1 0,1 0 0,-1-1 0,0 1 0,0-1 1,0 0-1,1 1 0,-1-1 0,0 1 0,1-1 0,-1 1 0,0-1 0,1 0 0,-1 1 0,1-1 0,-1 1 0,0-1 0,1 0 0,-1 0 0,1 1 0,-1-1 0,1 0 0,-1 0 0,1 0 0,-1 1 0,1-1 0,-1 0 0,1 0 1,-1 0-1,1 0 0,-1 0 0,1 0 0,0 0 0,-1 0 0,1 0 0,-1 0 0,1-1 0,-1 1 0,1 0 0,-1 0 0,1 0 0,0-1 0,5-6-5795,-1-9-2488</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7.506"/>
    </inkml:context>
    <inkml:brush xml:id="br0">
      <inkml:brushProperty name="width" value="0.025" units="cm"/>
      <inkml:brushProperty name="height" value="0.025" units="cm"/>
    </inkml:brush>
  </inkml:definitions>
  <inkml:trace contextRef="#ctx0" brushRef="#br0">0 403 15631,'0'0'16186,"11"6"-15385,-4-2-698,-5-2-102,0 0 1,0-1 0,0 1-1,0-1 1,0 0-1,0 0 1,0 0 0,1 0-1,-1 0 1,1 0-1,-1 0 1,1-1 0,-1 1-1,1-1 1,-1 0-1,1 0 1,-1 0 0,1 0-1,-1 0 1,1-1-1,-1 1 1,1-1-1,-1 1 1,0-1 0,1 0-1,-1 0 1,0 0-1,3-2 1,0 0-2,60-52 0,-62 52 0,1 0 0,-1-1 0,0 1 0,0-1 0,0 0 0,-1 0 0,1 0 0,-1 0 0,0-1 0,0 1 0,0-1 0,-1 1 0,1-1 0,0-8 0,-2 12 0,0 1 0,-1 0 0,1-1 0,0 1 0,-1-1 0,1 1 0,0 0 0,-1 0 0,1-1 0,-1 1 0,1 0 0,0 0 0,-1-1 0,1 1 0,-1 0 0,1 0 0,-1 0 0,1 0 0,0 0 0,-1 0 0,1 0 0,-1 0 0,1 0 0,-1 0 0,1 0 0,-1 0 0,1 0 0,-1 0 0,1 0 0,-1 0 0,1 0 0,0 0 0,-1 1 0,1-1 0,-1 0 0,1 0 0,0 1 0,-1-1 0,1 0 0,-1 1 0,1-1 0,0 0 0,-1 1 0,1-1 0,0 1 0,-22 13 0,16-7 0,-1 1 0,1-1 0,0 1 0,1 0 0,0 1 0,0-1 0,1 1 0,0 0 0,0 0 0,1 1 0,0-1 0,1 1 0,0-1 0,0 1 0,1 18 0,1-26 0,-1-1 0,2 0 0,-1 0 0,0 1 0,0-1 0,0 0 0,1 0 0,-1 1 0,0-1 0,1 0 0,-1 0 0,1 0 0,0 1 0,-1-1 0,1 0 0,0 0 0,0 0 0,-1 0 0,1 0 0,0 0 0,0-1 0,0 1 0,0 0 0,0 0 0,2 0 0,0 0 0,0 0 0,0 0 0,0 0 0,0-1 0,0 1 0,0-1 0,0 0 0,0 0 0,0 0 0,5 0 0,0-1 0,0-1 0,0 0 0,0 0 0,-1 0 0,1-1 0,0 0 0,10-7 0,-5 1 0,-1-1 0,0-1 0,0 0 0,-1-1 0,-1 0 0,0-1 0,-1 0 0,0 0 0,-1-1 0,0 0 0,-2 0 0,11-29 0,-10 18 0,0 0 0,-2-1 0,-1 0 0,0 1 0,-2-1 0,-2-1 0,-1-26 0,1 50 0,0 1 0,-1-1 0,1 1 0,-1 0 0,1-1 0,-1 1 0,0-1 0,0 1 0,0 0 0,0-1 0,0 1 0,0 0 0,0 0 0,-1 0 0,1 0 0,-1 0 0,0 0 0,0 1 0,1-1 0,-1 0 0,-4-2 0,4 4 0,1-1 0,-1 1 0,0 0 0,1 0 0,-1 0 0,1 0 0,-1 0 0,0 0 0,1 0 0,-1 0 0,1 1 0,-1-1 0,0 0 0,1 1 0,-1-1 0,1 1 0,0 0 0,-1 0 0,1-1 0,-1 1 0,1 0 0,0 0 0,0 0 0,-1 1 0,1-1 0,0 0 0,0 0 0,0 0 0,0 1 0,1-1 0,-1 1 0,0-1 0,1 1 0,-2 1 0,-9 20 0,1 1 0,2 0 0,0 1 0,1 0 0,1 0 0,2 0 0,0 0 0,2 1 0,1 31 0,1-53 0,0-1 0,0 1 0,0 0 0,0 0 0,1-1 0,-1 1 0,1 0 0,0-1 0,0 1 0,1-1 0,-1 1 0,1-1 0,0 0 0,0 1 0,0-1 0,0 0 0,0 0 0,1 0 0,-1-1 0,1 1 0,0 0 0,-1-1 0,1 0 0,1 0 0,-1 0 0,0 0 0,0 0 0,1-1 0,-1 1 0,1-1 0,-1 0 0,1 0 0,0 0 0,-1-1 0,1 1 0,0-1 0,0 0 0,-1 0 0,1 0 0,0 0 0,-1-1 0,1 0 0,0 1 0,-1-1 0,1-1 0,-1 1 0,6-3 0,-2 0 0,-1 0 0,0 0 0,0 0 0,0-1 0,0 0 0,6-7 0,-8 7 0,0 1 0,0-1 0,1 1 0,0 0 0,0 1 0,0-1 0,0 1 0,0 0 0,8-3 0,-12 6 0,0 0 0,-1 0 0,1 0 0,0 0 0,0 0 0,-1 0 0,1 0 0,0 1 0,-1-1 0,1 0 0,0 0 0,-1 1 0,1-1 0,0 0 0,-1 1 0,1-1 0,-1 0 0,1 1 0,-1-1 0,1 1 0,-1-1 0,1 1 0,-1 0 0,1-1 0,-1 1 0,1-1 0,-1 1 0,0 0 0,1 1 0,11 28 0,-3-6 0,-7-23 0,-1 1 0,1-1 0,0 1 0,-1-1 0,1 1 0,0-1 0,0 0 0,0 0 0,0 0 0,0 0 0,0-1 0,0 1 0,0 0 0,0-1 0,0 1 0,1-1 0,-1 0 0,0 0 0,0 0 0,0 0 0,0 0 0,1 0 0,-1-1 0,0 1 0,0-1 0,0 1 0,0-1 0,0 0 0,0 0 0,0 0 0,0 0 0,0 0 0,2-2 0,7-4 0,-1 0 0,0 0 0,0-1 0,10-11 0,-13 11 0,-4 5 0,0 0 0,-1 0 0,1 0 0,0 0 0,0 1 0,0-1 0,1 1 0,-1 0 0,1 0 0,-1 0 0,1 1 0,4-2 0,-7 3 0,-1 1 0,1-1 0,0 1 0,-1-1 0,1 1 0,-1-1 0,1 1 0,-1 0 0,1-1 0,-1 1 0,1 0 0,-1-1 0,0 1 0,1 0 0,-1 0 0,0-1 0,0 1 0,0 0 0,1 0 0,-1 0 0,0-1 0,0 1 0,0 0 0,0 0 0,0 0 0,-1 0 0,2 30 0,-1-28 0,-1-1 0,1 0 0,0 0 0,0 0 0,0 0 0,0 1 0,1-1 0,-1 0 0,0 0 0,1 0 0,0 0 0,-1 0 0,1 0 0,0 0 0,0 0 0,0 0 0,0-1 0,2 3 0,-1-3 0,-1 0 0,1-1 0,-1 0 0,1 1 0,0-1 0,-1 0 0,1 0 0,-1 0 0,1 0 0,0 0 0,-1 0 0,1 0 0,0-1 0,-1 1 0,1-1 0,-1 1 0,1-1 0,-1 0 0,1 1 0,-1-1 0,0 0 0,1 0 0,1-2 0,22-12 0,29-16 0,-51 29 0,0 1 0,0 0 0,1-1 0,-1 1 0,0 1 0,0-1 0,1 0 0,-1 1 0,1 0 0,-1 0 0,0 0 0,1 0 0,-1 0 0,6 2 0,-8-1 0,0 1 0,0-1 0,1 0 0,-2 1 0,1-1 0,0 1 0,0 0 0,0-1 0,-1 1 0,1-1 0,-1 1 0,1 0 0,-1 0 0,0-1 0,1 1 0,-1 0 0,0 0 0,0-1 0,0 1 0,-1 0 0,1 2 0,4 27 0,-3-30 0,-1-1 0,1 1 0,-1-1 0,1 1 0,0-1 0,-1 1 0,1-1 0,0 0 0,-1 1 0,1-1 0,0 0 0,-1 0 0,1 0 0,0 1 0,0-1 0,-1 0 0,1 0 0,0 0 0,0 0 0,-1 0 0,1 0 0,0-1 0,0 1 0,-1 0 0,1 0 0,0 0 0,-1-1 0,1 1 0,0 0 0,-1-1 0,1 1 0,0 0 0,-1-1 0,1 1 0,-1-1 0,1 1 0,-1-1 0,1 1 0,0-2 0,19-13-2868,6-11-7706,-15 13-647</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7.921"/>
    </inkml:context>
    <inkml:brush xml:id="br0">
      <inkml:brushProperty name="width" value="0.025" units="cm"/>
      <inkml:brushProperty name="height" value="0.025" units="cm"/>
    </inkml:brush>
  </inkml:definitions>
  <inkml:trace contextRef="#ctx0" brushRef="#br0">0 123 13132,'0'0'19171,"11"-3"-18739,3-1-422,0-1 0,0 0 0,22-13 0,-33 17-10,0-1-1,-1 1 1,1-1 0,0 1 0,0-1-1,-1 0 1,1 0 0,-1 0 0,0 0-1,0-1 1,0 1 0,0-1-1,0 1 1,0-1 0,0 1 0,-1-1-1,0 0 1,1 0 0,-1 0-1,0 0 1,0 0 0,-1 0 0,1 0-1,-1 0 1,1-1 0,-1 1 0,0 0-1,-1-6 1,1 8 0,0 1 0,-1-1 0,1 0 0,-1 1 0,0-1 0,1 1 0,-1-1 0,1 0 0,-1 1 0,0 0 0,1-1 0,-1 1 0,0-1 0,0 1 0,1 0 0,-1-1 0,0 1 0,0 0 0,0 0 0,0 0 0,1-1 0,-1 1 0,0 0 0,0 0 0,0 0 0,0 0 0,1 1 0,-1-1 0,0 0 0,0 0 0,0 1 0,-28 9 0,23-3 0,0 0 0,0 0 0,0 1 0,1-1 0,1 1 0,-1 1 0,1-1 0,0 0 0,1 1 0,0 0 0,0 0 0,1 0 0,0 0 0,1 0 0,0 0 0,0 1 0,2 11 0,-1-20 0,1 1 0,-1-1 0,1 0 0,-1 0 0,1 0 0,0 0 0,-1 0 0,1 0 0,0 0 0,0 0 0,0 0 0,0 0 0,0-1 0,0 1 0,0 0 0,0-1 0,0 1 0,0 0 0,0-1 0,1 0 0,-1 1 0,0-1 0,0 0 0,1 1 0,-1-1 0,0 0 0,0 0 0,1 0 0,-1 0 0,0 0 0,0 0 0,1 0 0,-1-1 0,2 0 0,46-11 0,-19-3 0,46-33 0,11-7 0,-85 55 0,-1-1 0,0 0 0,1 1 0,-1-1 0,0 1 0,1-1 0,-1 1 0,1-1 0,-1 1 0,1 0 0,-1 0 0,0 0 0,1 0 0,1 0 0,-2 0 0,0 1 0,-1-1 0,1 0 0,-1 0 0,1 1 0,-1-1 0,1 1 0,0-1 0,-1 0 0,1 1 0,-1-1 0,0 1 0,1-1 0,-1 1 0,1 0 0,-1-1 0,0 1 0,1-1 0,-1 1 0,0-1 0,0 1 0,1 1 0,0 4 0,-1 0 0,1 0 0,-1 0 0,0 0 0,-2 11 0,0 11 0,2-28-62,0 0 0,1 1 0,-1-1 1,0 0-1,0 1 0,0-1 0,0 0 0,1 1 0,-1-1 0,0 0 0,0 1 1,0-1-1,1 0 0,-1 0 0,0 1 0,0-1 0,1 0 0,-1 0 0,0 0 0,1 1 1,-1-1-1,0 0 0,1 0 0,-1 0 0,0 0 0,1 0 0,-1 0 0,0 0 1,1 0-1,-1 0 0,1 0 0,-1 0 0,23-4-7532,-3-10-707</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8.611"/>
    </inkml:context>
    <inkml:brush xml:id="br0">
      <inkml:brushProperty name="width" value="0.025" units="cm"/>
      <inkml:brushProperty name="height" value="0.025" units="cm"/>
    </inkml:brush>
  </inkml:definitions>
  <inkml:trace contextRef="#ctx0" brushRef="#br0">90 174 22998,'0'0'2445,"-11"10"480,4-4-2178,-37 33 1713,41-36-2381,1 0 1,-1 0-1,0 0 1,1 0-1,0 1 1,0-1-1,0 1 1,0 0-1,1-1 1,0 1-1,-1 0 1,1 0-1,0 0 1,0 5-1,2-8-79,-1 0 0,0 0 1,1 0-1,-1 0 0,1-1 0,-1 1 1,1 0-1,0 0 0,-1 0 0,1-1 1,0 1-1,0 0 0,-1 0 0,1-1 0,0 1 1,0-1-1,0 1 0,0-1 0,0 1 1,0-1-1,0 0 0,0 1 0,0-1 1,0 0-1,0 0 0,0 0 0,0 0 0,0 0 1,0 0-1,0 0 0,0 0 0,0 0 1,0 0-1,1-1 0,39-7-40,-34 5-74,-1-1 1,0 0-1,0 0 1,-1-1-1,0 0 1,1 0-1,-2 0 1,1 0-1,0-1 1,-1 0-1,0 0 1,5-10 0,4-12-693,17-48 0,-14 33 177,13-29 624,-28 104 1623,-20 51-900,13-64-516,1 0 1,1 0-1,0 1 1,2-1-1,0 1 1,2 29-1,0-46-202,1 1 0,0-1 0,1 0 0,-1 1 0,0-1 0,1 0 0,0 0 0,-1 0 0,1 0 0,1 0 0,-1-1 0,0 1 0,1 0 0,-1-1 0,1 0 0,0 0 0,-1 1 0,1-2 0,0 1 0,1 0 0,-1-1 0,0 1 0,0-1 0,1 0 0,-1 0 0,0 0 0,1 0 0,-1-1 0,1 0 0,5 1 0,1-1 0,-1 1 0,1-1 0,-1 0 0,0-1 0,1 0 0,-1-1 0,0 0 0,1 0 0,-1-1 0,13-6 0,-11 3 0,0-1 0,0-1 0,-1 1 0,0-2 0,-1 1 0,0-1 0,14-18 0,-19 22 0,0-1 0,0 1 0,-1-1 0,0 0 0,0 0 0,0 0 0,-1-1 0,0 1 0,0-1 0,-1 1 0,1-1 0,-1 0 0,-1 1 0,1-1 0,-1 0 0,-1-8 0,0 14 0,1 0 0,0 0 0,-1 0 0,1 0 0,0 0 0,-1 0 0,1 1 0,-1-1 0,0 0 0,1 0 0,-1 0 0,0 1 0,1-1 0,-1 0 0,0 1 0,0-1 0,0 1 0,1-1 0,-1 1 0,0-1 0,0 1 0,0-1 0,0 1 0,0 0 0,0 0 0,0-1 0,0 1 0,0 0 0,0 0 0,0 0 0,0 0 0,0 0 0,0 0 0,0 0 0,0 1 0,0-1 0,0 0 0,-1 1 0,-2 0 0,0 0 0,1 0 0,-1 0 0,0 1 0,0-1 0,1 1 0,-1 0 0,-5 4 0,2 1 0,0 0 0,1 0 0,0 0 0,0 1 0,1 0 0,0 0 0,0 0 0,1 0 0,0 1 0,0 0 0,1 0 0,0 0 0,1 0 0,0 1 0,1-1 0,-1 1 0,1 11 0,1-20 0,0 0 0,0 0 0,1 0 0,-1 0 0,0 0 0,0 0 0,1 0 0,-1 0 0,0 0 0,1 0 0,-1 0 0,1 0 0,-1 0 0,1-1 0,-1 1 0,1 0 0,0 0 0,-1 0 0,1-1 0,0 1 0,0 0 0,0-1 0,-1 1 0,1-1 0,1 1 0,31 5 0,-22-6 0,0-1 0,0-1 0,-1 0 0,14-4 0,-19 5 0,71-28 0,-71 26 0,1 1 0,-1-1 0,0 0 0,0 0 0,-1-1 0,1 1 0,-1-1 0,1 0 0,-1-1 0,0 1 0,4-8 0,-6 10 0,-1-1 0,0 0 0,0 0 0,0 0 0,0 1 0,-1-1 0,1 0 0,-1 0 0,0 0 0,1 0 0,-1 0 0,-1 0 0,1 0 0,0 0 0,-1 0 0,0 0 0,1 0 0,-1 0 0,0 0 0,-2-3 0,-3-4 0,0-1 0,-1 1 0,-13-16 0,1 0 0,25 24 0,0 1 0,1 0 0,-1 0 0,1 1 0,8 0 0,111 0-2803,-75 0-4419</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9.177"/>
    </inkml:context>
    <inkml:brush xml:id="br0">
      <inkml:brushProperty name="width" value="0.025" units="cm"/>
      <inkml:brushProperty name="height" value="0.025" units="cm"/>
    </inkml:brush>
  </inkml:definitions>
  <inkml:trace contextRef="#ctx0" brushRef="#br0">1 0 13421,'0'0'16607,"3"12"-15518,6 48-101,-3-21-653,11 46 1,-15-77-344,1 0 0,-1 0 0,1 0 1,1 0-1,-1-1 0,1 1 0,1-1 0,-1 0 0,1 0 0,1 0 0,10 10 1,0-8-5,-9-7-2744,-16-18-18926</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59.523"/>
    </inkml:context>
    <inkml:brush xml:id="br0">
      <inkml:brushProperty name="width" value="0.025" units="cm"/>
      <inkml:brushProperty name="height" value="0.025" units="cm"/>
    </inkml:brush>
  </inkml:definitions>
  <inkml:trace contextRef="#ctx0" brushRef="#br0">1 301 18225,'0'0'12300,"93"-56"-10410,-36 28-1538,8-7-352,3 1 0,-4-1 0,-6 4 0,-8 5-224,-9 7-2339,-10 4-1985,-11 2-1986,-9 5-9321</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6:00.492"/>
    </inkml:context>
    <inkml:brush xml:id="br0">
      <inkml:brushProperty name="width" value="0.025" units="cm"/>
      <inkml:brushProperty name="height" value="0.025" units="cm"/>
    </inkml:brush>
  </inkml:definitions>
  <inkml:trace contextRef="#ctx0" brushRef="#br0">1 361 16912,'0'0'5280,"3"10"-2195,30 103 1777,-22-66-3996,3-1-1,29 67 0,-43-113-864,0-1-1,0 1 1,0 0-1,0 0 1,0 0-1,0 0 1,0 0 0,0 0-1,0-1 1,0 1-1,0 0 1,0 0-1,0 0 1,1 0 0,-1 0-1,0 0 1,0 0-1,0 0 1,0-1-1,0 1 1,0 0 0,0 0-1,0 0 1,0 0-1,0 0 1,1 0-1,-1 0 1,0 0 0,0 0-1,0 0 1,0 0-1,0 0 1,0 0-1,1 0 1,-1 0 0,0 0-1,0 0 1,0 0-1,0 0 1,0 0-1,0 0 1,0 0 0,1 0-1,-1 0 1,0 0-1,0 0 1,0 0-1,0 0 1,0 0 0,0 0-1,0 0 1,1 0-1,-1 0 1,0 0-1,0 1 1,2-25 7,-7-30-16,1 40 8,0 0 0,-2 0 0,1 0 0,-1 1 0,-1 0 0,-1 0 0,0 1 0,0 0 0,-19-20 0,25 31 0,7 6 0,13 8 0,-4-9 0,0 0 0,-1-1 0,1-1 0,0 0 0,0-1 0,1 0 0,-1-1 0,26-4 0,-33 4 0,0-1 0,-1 0 0,1 0 0,-1-1 0,1 0 0,-1 0 0,0-1 0,0 1 0,0-2 0,0 1 0,0 0 0,-1-1 0,1 0 0,-1 0 0,0-1 0,0 0 0,-1 1 0,1-1 0,-1-1 0,6-9 0,-9 11 0,1 0 0,-1-1 0,-1 1 0,1 0 0,0 0 0,-1-1 0,0 1 0,0 0 0,0-1 0,-1 1 0,1 0 0,-3-8 0,3 11 0,-1 0 0,1 0 0,0 0 0,-1 0 0,1 0 0,-1 0 0,0 0 0,1 0 0,-1 0 0,0 0 0,1 0 0,-1 0 0,0 1 0,0-1 0,0 0 0,0 0 0,0 1 0,0-1 0,0 1 0,-1-2 0,1 2 0,-1 0 0,1 0 0,-1 0 0,1 0 0,-1 1 0,1-1 0,-1 0 0,1 1 0,-1-1 0,1 0 0,0 1 0,-1 0 0,1-1 0,0 1 0,0 0 0,-1 0 0,1 0 0,0-1 0,0 1 0,-2 2 0,-1 2 0,-1 1 0,1-1 0,1 0 0,-1 1 0,1 0 0,0 0 0,0 0 0,0 0 0,1 1 0,0-1 0,-2 12 0,1 1 0,0 1 0,0 34 0,2-52 0,1 0 0,0 0 0,0 0 0,0 0 0,1 0 0,-1 0 0,0 0 0,1 0 0,-1-1 0,1 1 0,0 0 0,-1 0 0,1 0 0,0-1 0,0 1 0,0 0 0,0-1 0,1 1 0,-1-1 0,0 1 0,1-1 0,-1 0 0,1 1 0,-1-1 0,1 0 0,-1 0 0,1 0 0,0 0 0,0-1 0,0 1 0,-1 0 0,1-1 0,0 1 0,0-1 0,0 0 0,0 1 0,0-1 0,0 0 0,0 0 0,0 0 0,0-1 0,0 1 0,-1 0 0,1-1 0,0 1 0,3-2 0,6-1 0,0 0 0,0-1 0,0 0 0,0-1 0,-1 0 0,16-12 0,-7 2 0,0 0 0,22-27 0,-26 26 0,1 1 0,0 0 0,22-14 0,-37 28 0,0 0 0,0 0 0,0 0 0,0 0 0,0 0 0,0 1 0,1-1 0,-1 0 0,0 1 0,0-1 0,1 1 0,-1 0 0,1-1 0,-1 1 0,0 0 0,1 0 0,-1 0 0,1 0 0,-1 0 0,0 0 0,1 0 0,-1 1 0,0-1 0,1 0 0,-1 1 0,0-1 0,1 1 0,1 1 0,0 0 0,-1 1 0,1 0 0,-1 0 0,0 0 0,0 1 0,-1-1 0,1 0 0,2 7 0,14 22 0,-17-30 1,1-1 0,0 0 1,0 0-1,-1-1 0,1 1 0,0 0 0,0-1 1,0 1-1,0-1 0,0 1 0,0-1 1,0 0-1,0 0 0,0 0 0,0 0 0,0 0 1,0 0-1,0-1 0,0 1 0,0-1 0,2 0 1,42-17-127,-45 18 116,13-6-33,38-19-2815,29-20-6003,-70 38 7115,-1-1-1,1 0 1,-2-1 0,17-18-1,-21 21 1310,-1 1-1,0-1 1,-1 0 0,1-1-1,4-12 1,-8 19 966,1-1 1,-1 0-1,1 0 1,-1 0 0,1 0-1,-1 0 1,0 0-1,0 0 1,1 0-1,-1 0 1,0 0 0,0 0-1,0 0 1,0 0-1,0 0 1,0 0-1,0 0 1,-1 0 0,1 0-1,0 0 1,-1-2-1,0 3-257,0-1 0,0 1 0,0 0 0,1 0 0,-1 0 0,0 0 0,0 1-1,1-1 1,-1 0 0,0 0 0,0 0 0,1 0 0,-1 1 0,0-1 0,1 0 0,-1 1-1,0-1 1,1 1 0,-1-1 0,0 1 0,0 0 0,-36 33 2758,31-26-2838,-1 1-1,1 0 1,0 0 0,1 1-1,0-1 1,1 1-1,0 0 1,0 0 0,1 1-1,0-1 1,1 1-1,-1 14 1,3-24-193,0 0 0,0 0 0,0 0 0,0 0 0,0 0 0,0 0 0,1 0 0,-1 0 0,0 0 0,1 0 0,-1 0 0,1 0 0,-1 0 0,1 0 0,-1-1 0,1 1 0,0 0 0,-1 0 0,1-1 0,0 1 0,-1 0 0,1-1 0,0 1 0,0-1 0,0 1 0,0-1 0,0 1 0,0-1 0,3 1 0,-1 0 0,0 0 0,0-1 0,1 1 0,-1-1 0,0 0 0,1 0 0,5-1 0,-1 0 0,-1-1 0,0 1 0,-1-1 0,1-1 0,0 1 0,0-1 0,-1 0 0,7-5 0,-2-2 0,-1-1 0,0-1 0,0 1 0,-1-2 0,-1 1 0,0-1 0,-1-1 0,0 1 0,-1-1 0,-1 0 0,7-26 0,-4 6 0,-1 1 0,-2-2 0,-1 1 0,-1-36 0,-7 54 0,-5 18 0,-9 25 0,12-9 0,0 0 0,1 1 0,1-1 0,1 1 0,0 0 0,2 0 0,0 1 0,4 36 0,-3-50 0,1 0 0,0 0 0,0-1 0,0 1 0,1 0 0,0-1 0,0 1 0,0-1 0,1 0 0,0 1 0,0-1 0,0 0 0,1-1 0,-1 1 0,1-1 0,0 0 0,1 1 0,-1-2 0,1 1 0,-1 0 0,1-1 0,0 0 0,1 0 0,-1-1 0,0 1 0,1-1 0,-1 0 0,1-1 0,0 1 0,-1-1 0,1 0 0,10 0 0,-11-1-262,-1 0-1,0 0 1,1 0-1,-1-1 1,1 0 0,-1 1-1,0-1 1,7-3-1,-8 2-193,0 0 0,0 1 0,0-1 0,0-1 0,0 1 0,-1 0 0,1-1 0,-1 1 0,1-1 0,-1 0 0,0 1 0,0-1 0,-1 0 0,1-1 0,0 1 0,-1 0 0,2-5 0,8-30-7584</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6:00.817"/>
    </inkml:context>
    <inkml:brush xml:id="br0">
      <inkml:brushProperty name="width" value="0.025" units="cm"/>
      <inkml:brushProperty name="height" value="0.025" units="cm"/>
    </inkml:brush>
  </inkml:definitions>
  <inkml:trace contextRef="#ctx0" brushRef="#br0">4 5 20884,'-1'-5'8424,"-1"11"-6919,2 14-128,0 5-800,0 4-577,12 0 0,7 0 0,3-2 0,5 0 0,-7 0-1217,0-3-3908,-3-1-3107</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6:01.178"/>
    </inkml:context>
    <inkml:brush xml:id="br0">
      <inkml:brushProperty name="width" value="0.025" units="cm"/>
      <inkml:brushProperty name="height" value="0.025" units="cm"/>
    </inkml:brush>
  </inkml:definitions>
  <inkml:trace contextRef="#ctx0" brushRef="#br0">1 1 14958,'0'0'12300,"10"61"-7944,-4-46-3203,1-3-1153,1-6 0,1-2 0,0-3 0,-2-1 0,-2 0 0</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09.378"/>
    </inkml:context>
    <inkml:brush xml:id="br0">
      <inkml:brushProperty name="width" value="0.025" units="cm"/>
      <inkml:brushProperty name="height" value="0.025" units="cm"/>
    </inkml:brush>
  </inkml:definitions>
  <inkml:trace contextRef="#ctx0" brushRef="#br0">81 81 833,'0'0'1089,"-60"-58"-1121,39 35-1730</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10.551"/>
    </inkml:context>
    <inkml:brush xml:id="br0">
      <inkml:brushProperty name="width" value="0.025" units="cm"/>
      <inkml:brushProperty name="height" value="0.025" units="cm"/>
    </inkml:brush>
  </inkml:definitions>
  <inkml:trace contextRef="#ctx0" brushRef="#br0">226 190 2851,'0'0'3502,"-9"-9"-2894,-35-38 286,-80-77 5718,122 123-6154,-1-1 1,0 1-1,1 0 0,-1 0 1,0 0-1,0 0 0,0 1 0,0-1 1,0 1-1,0-1 0,1 1 1,-1 0-1,-5 1 0,4-1 1075,4 2-1427,1-1 1,-1 1-1,1 0 0,0 0 1,-1-1-1,1 1 0,0 0 1,0-1-1,0 1 0,1-1 1,-1 1-1,3 2 1,71 73 304,-40-38 20,2-2-1,1-1 0,1-3 0,64 42 0,-74-57-417,216 135 385,-139-87-331,213 97-1,-62-41 48,328 147 296,-115-61-69,138 14-174,-329-125 542,-219-82 441,-50-12-3477,-22-6-5924,-21-4-1870</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13.486"/>
    </inkml:context>
    <inkml:brush xml:id="br0">
      <inkml:brushProperty name="width" value="0.025" units="cm"/>
      <inkml:brushProperty name="height" value="0.025" units="cm"/>
    </inkml:brush>
  </inkml:definitions>
  <inkml:trace contextRef="#ctx0" brushRef="#br0">65 1336 3043,'0'0'6705,"-8"0"-5365,-41 2 1564,42-5 614,13-5-2431,13-4-749,476-185 1954,18-9-1840,-303 109 63,423-132 0,-500 188-492,160-40 51,-70 35 11,289-100 0,-209 56-23,-145 46-38,345-92 713,-499 135-899,-10 1-1515,-8 0-7636</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0.113"/>
    </inkml:context>
    <inkml:brush xml:id="br0">
      <inkml:brushProperty name="width" value="0.025" units="cm"/>
      <inkml:brushProperty name="height" value="0.025" units="cm"/>
    </inkml:brush>
  </inkml:definitions>
  <inkml:trace contextRef="#ctx0" brushRef="#br0">1 0 1313,'0'0'4420,"59"52"-4388,-46-42 33,3 0-65,1 3 0,1 1-1410</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0.834"/>
    </inkml:context>
    <inkml:brush xml:id="br0">
      <inkml:brushProperty name="width" value="0.025" units="cm"/>
      <inkml:brushProperty name="height" value="0.025" units="cm"/>
    </inkml:brush>
  </inkml:definitions>
  <inkml:trace contextRef="#ctx0" brushRef="#br0">1 0 1121</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1.176"/>
    </inkml:context>
    <inkml:brush xml:id="br0">
      <inkml:brushProperty name="width" value="0.025" units="cm"/>
      <inkml:brushProperty name="height" value="0.025" units="cm"/>
    </inkml:brush>
  </inkml:definitions>
  <inkml:trace contextRef="#ctx0" brushRef="#br0">19 69 6342,'-16'-68'545,"14"68"-3204</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8.029"/>
    </inkml:context>
    <inkml:brush xml:id="br0">
      <inkml:brushProperty name="width" value="0.025" units="cm"/>
      <inkml:brushProperty name="height" value="0.025" units="cm"/>
    </inkml:brush>
  </inkml:definitions>
  <inkml:trace contextRef="#ctx0" brushRef="#br0">0 57 11627,'3'-8'3555,"10"-27"-917,-13 35-2534,0-1-1,1 0 1,-1 1 0,0-1 0,0 0 0,0 1 0,1-1 0,-1 1 0,0-1 0,1 0 0,-1 1 0,0-1 0,1 1 0,-1-1 0,1 1 0,-1-1 0,1 1 0,-1 0 0,1-1 0,-1 1 0,1-1 0,-1 1 0,1 0 0,-1 0 0,1-1 0,0 1 0,-1 0 0,1 0 0,0 0 0,-1 0 0,1-1 0,1 1 0,13 17 1517,2 30-11,7 57-256,12 121 0,-5-22-7281,-29-195 4511,0 3-1299,-2-4-2683</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8.351"/>
    </inkml:context>
    <inkml:brush xml:id="br0">
      <inkml:brushProperty name="width" value="0.025" units="cm"/>
      <inkml:brushProperty name="height" value="0.025" units="cm"/>
    </inkml:brush>
  </inkml:definitions>
  <inkml:trace contextRef="#ctx0" brushRef="#br0">2 190 3972,'0'9'10127,"-1"-2"-9412,0 27 2155,1-1 0,8 57 0,-7-82-2641,0 0 0,1 1 1,0-1-1,0 0 0,1 0 1,0 0-1,0-1 0,1 1 1,0-1-1,1 0 0,-1 0 0,1 0 1,1 0-1,-1-1 0,1 0 1,0 0-1,9 6 0,-12-10-167,-1 0 0,1-1 0,0 1-1,0-1 1,1 0 0,-1 0 0,0 0-1,0 0 1,0 0 0,1-1 0,-1 1-1,0-1 1,1 0 0,-1 0-1,1 0 1,-1 0 0,0-1 0,0 1-1,1-1 1,3-1 0,-2-1 94,0 0 0,0 0 0,0 0 0,0 0 0,0-1 0,-1 0 1,0 0-1,1 0 0,-1 0 0,5-8 0,5-9 221,-2-1 1,0 0-1,-1-1 1,9-28-1,35-119-400,-38 115-3365,0 1-4476,-2 10-2999</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9.090"/>
    </inkml:context>
    <inkml:brush xml:id="br0">
      <inkml:brushProperty name="width" value="0.025" units="cm"/>
      <inkml:brushProperty name="height" value="0.025" units="cm"/>
    </inkml:brush>
  </inkml:definitions>
  <inkml:trace contextRef="#ctx0" brushRef="#br0">14 158 12043,'0'0'4138,"-3"-8"-1645,1 4-2336,1 1 20,0 0 0,-1 1 0,1-1 0,1 0 0,-1 0 0,0 0 0,1 0 0,-1 0 0,1 1 0,0-1 0,0 0 0,0 0 0,0 0 0,0 0 0,1 0 0,-1 0 0,1 0 0,0 0 1,0 0-1,0 1 0,0-1 0,1 0 0,-1 1 0,1-1 0,-1 1 0,1-1 0,4-3 0,2-1 123,-1 1-1,1-1 1,1 2-1,-1-1 1,1 1 0,0 1-1,0-1 1,1 2 0,-1-1-1,1 1 1,0 1 0,0-1-1,-1 2 1,21-2 0,-28 3-295,-1 0 1,1 1 0,-1-1-1,0 0 1,1 0 0,-1 1-1,1-1 1,-1 1 0,0-1-1,1 1 1,-1 0 0,0-1-1,0 1 1,0 0 0,1 0-1,-1 0 1,0 0 0,0 0-1,0 0 1,0 0 0,-1 0-1,1 0 1,0 1 0,1 0-1,-1 2 16,1 0-1,-1 1 0,0-1 0,0 0 1,0 0-1,0 1 0,-1-1 0,0 6 1,0 5 74,-1 1 0,-1-1 0,-7 29 0,-4-3 324,-33 68 0,27-67 267,-18 58 1,34-67-502,3-33-198,0 1 0,0 0 1,1 0-1,-1 0 0,0 0 0,1-1 1,-1 1-1,1 0 0,-1 0 1,1-1-1,-1 1 0,1 0 0,-1-1 1,1 1-1,0 0 0,-1-1 1,1 1-1,0-1 0,0 1 0,-1-1 1,2 1-1,1-1-124,1 1-1,-1-1 1,1 0-1,-1 0 1,1 0-1,-1 0 1,0-1-1,1 1 1,-1-1-1,0 0 1,1 0-1,-1 0 1,0 0-1,5-3 1,3-2-1503,0 0 0,-1-1 0,1 0 0,17-16 0,5-10-7350</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29.524"/>
    </inkml:context>
    <inkml:brush xml:id="br0">
      <inkml:brushProperty name="width" value="0.025" units="cm"/>
      <inkml:brushProperty name="height" value="0.025" units="cm"/>
    </inkml:brush>
  </inkml:definitions>
  <inkml:trace contextRef="#ctx0" brushRef="#br0">33 178 21172,'-5'10'2349,"-1"1"-1524,3-7-482,0 0 0,1 0 0,0 0 0,0 1-1,0-1 1,0 1 0,1-1 0,-1 1 0,1 0-1,0 7 1,1-12-315,0 1-1,-1-1 1,1 1-1,0-1 1,0 1 0,0-1-1,0 0 1,0 1-1,0-1 1,0 1-1,1-1 1,-1 1-1,0-1 1,0 0 0,0 1-1,0-1 1,0 1-1,1-1 1,-1 0-1,0 1 1,0-1-1,1 0 1,-1 1 0,0-1-1,1 0 1,-1 1-1,0-1 1,1 0-1,-1 0 1,0 1-1,1-1 1,-1 0-1,1 0 1,-1 0 0,0 1-1,2-1 1,18-4 145,19-17-191,-22 7 45,0 0 1,-1-1-1,-1 0 1,0-1 0,-1-1-1,-1-1 1,0 0-1,-2 0 1,0-1 0,-1-1-1,14-38 1,-24 137 377,-10 34 1576,10-113-1977,0 1-1,0-1 1,-1 1 0,1-1-1,0 1 1,0-1 0,0 1 0,0-1-1,0 0 1,0 1 0,1-1-1,-1 1 1,0-1 0,0 1-1,0-1 1,0 1 0,0-1 0,1 0-1,-1 1 1,0-1 0,0 1-1,1-1 1,-1 0 0,0 1-1,1-1 1,-1 0 0,0 1-1,1-1 1,-1 0 0,0 0 0,1 1-1,-1-1 1,1 0 0,-1 0-1,0 0 1,1 1 0,-1-1-1,1 0 1,19-10 143,13-24 138,27-80-194,-60 114-122,0 0-1,0 0 0,0 0 1,0 0-1,0-1 0,0 1 1,0 0-1,1 0 0,-1 0 1,0 0-1,0 0 0,0 0 1,0-1-1,0 1 0,0 0 1,0 0-1,0 0 0,0 0 1,0 0-1,0 0 0,1 0 1,-1-1-1,0 1 0,0 0 1,0 0-1,0 0 0,0 0 1,0 0-1,1 0 0,-1 0 1,0 0-1,0 0 0,0 0 1,0 0-1,0 0 1,1 0-1,-1 0 0,0 0 1,0 0-1,0 0 0,0 0 1,0 0-1,1 0 0,-1 0 1,0 0-1,0 0 0,0 0 1,0 0-1,0 0 0,1 0 1,-1 0-1,0 0 0,0 1 1,0-1-1,0 0 0,0 0 1,0 0-1,0 0 0,0 0 1,1 0-1,-1 0 0,0 1 1,0-1-1,0 0 0,0 0 1,0 0-1,0 0 0,0 1 1,3 17-939,-1 26-235,-2-42 1080,-1 29-1358,2 41-1910,-1-67 2614,1 0 1,0 0 0,0 0-1,1-1 1,0 1-1,0 0 1,2 4-1,4 1-4458</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0.008"/>
    </inkml:context>
    <inkml:brush xml:id="br0">
      <inkml:brushProperty name="width" value="0.025" units="cm"/>
      <inkml:brushProperty name="height" value="0.025" units="cm"/>
    </inkml:brush>
  </inkml:definitions>
  <inkml:trace contextRef="#ctx0" brushRef="#br0">57 57 18930,'0'0'12246,"-7"10"-11963,1 0-164,-1 0 0,1 1 0,1 0 0,0 0 0,1 0-1,0 1 1,0 0 0,1 0 0,1 0 0,-2 20 0,4-32-119,0 0 0,0 0 0,0 1 0,0-1 0,0 0 0,0 0 0,0 0 0,0 1 0,0-1 0,0 0 0,1 0 0,-1 0 0,0 1 0,0-1 0,0 0 0,0 0 0,0 0 0,0 1 0,0-1 0,1 0 0,-1 0 0,0 0 0,0 0 0,0 1 0,0-1 0,1 0 0,-1 0 0,0 0 0,0 0 0,0 0 0,1 0 0,-1 0 0,0 0 0,0 0 0,0 0 0,1 1 0,-1-1 0,0 0 0,0 0 0,0 0 0,1 0 0,-1-1 0,0 1 0,0 0 0,1 0 0,-1 0 0,0 0 0,0 0 0,0 0 0,1 0 0,-1 0 0,0 0 0,0 0 0,0-1 0,1 1 0,-1 0 0,0 0 0,0 0 0,0 0 0,0 0 0,0-1 0,0 1 0,1 0 0,-1 0 0,0 0 0,0-1 0,11-9 0,114-178-27,-125 187 13,1 0 0,-1 0 0,1 1 0,-1-1 0,1 0 0,0 0 0,-1 0 0,1 0 0,0 1 0,0-1 0,-1 0 0,1 1 0,0-1-1,0 0 1,0 1 0,0-1 0,0 1 0,0 0 0,0-1 0,0 1 0,0 0 0,0-1 0,1 1 0,-1 1 3,0-1 1,-1 1 0,1 0-1,0-1 1,-1 1 0,1 0-1,-1-1 1,1 1 0,-1 0-1,1 0 1,-1-1-1,0 1 1,1 0 0,-1 0-1,0 0 1,0 0 0,0 0-1,1 0 1,-1-1-1,0 3 1,-1 54 55,1-56-37,-3 14 63,0 1 0,-1-1-1,0 0 1,-8 16-1,-9 34 106,21-65-205,1 0-1,-1 0 1,0 1 0,0-1-1,0 0 1,1 0 0,-1 0 0,0 0-1,0 0 1,0 1 0,1-1-1,-1 0 1,0 0 0,0 0-1,1 0 1,-1 0 0,0 0-1,1 0 1,-1 0 0,0 0 0,0 0-1,1 0 1,-1 0 0,0 0-1,0 0 1,1 0 0,-1 0-1,0-1 1,0 1 0,1 0 0,-1 0-1,0 0 1,0 0 0,0 0-1,1-1 1,-1 1 0,0 0-1,0 0 1,0 0 0,1 0-1,-1-1 1,0 1 0,0 0 0,0 0-1,0-1 1,0 1 0,0 0-1,1-1 1,11-8-3425,-3-4-1778,-4 1-1942</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0.489"/>
    </inkml:context>
    <inkml:brush xml:id="br0">
      <inkml:brushProperty name="width" value="0.025" units="cm"/>
      <inkml:brushProperty name="height" value="0.025" units="cm"/>
    </inkml:brush>
  </inkml:definitions>
  <inkml:trace contextRef="#ctx0" brushRef="#br0">142 53 10570,'0'0'14622,"-10"-4"-13544,8 3-1050,0 0-1,-1 0 1,1 0 0,0 0-1,-1 0 1,1 0 0,-1 1-1,1-1 1,-1 1-1,0 0 1,1-1 0,-1 1-1,1 0 1,-1 1 0,1-1-1,-1 0 1,1 1-1,-1 0 1,1-1 0,-1 1-1,1 0 1,-1 0 0,1 0-1,0 0 1,0 1-1,0-1 1,0 1 0,0-1-1,0 1 1,0 0 0,0 0-1,0 0 1,1 0-1,-1 0 1,1 0 0,0 0-1,-1 0 1,1 1 0,-1 2-1,-5 6 106,1 2 0,0-1 0,1 1 0,0 0 0,1 0 0,1 0 0,0 1 0,0-1 0,2 1 0,-1 26 0,2-39-129,0-1 1,0 1-1,1-1 0,-1 1 0,0-1 1,0 1-1,1 0 0,-1-1 0,0 1 1,0-1-1,1 1 0,-1-1 1,1 0-1,-1 1 0,0-1 0,1 1 1,-1-1-1,1 0 0,-1 1 1,1-1-1,-1 0 0,1 1 0,0-1 1,-1 0-1,1 0 0,-1 0 1,1 1-1,-1-1 0,1 0 0,0 0 1,-1 0-1,1 0 0,-1 0 1,1 0-1,0 0 0,-1 0 0,1-1 1,-1 1-1,1 0 0,0 0 0,-1 0 1,1-1-1,-1 1 0,1 0 1,-1 0-1,1-1 0,-1 1 0,1-1 1,-1 1-1,1 0 0,-1-1 1,1 0-1,28-21 207,-17 5-164,-1 0 0,0-1 0,-2 0 1,0-1-1,-1 0 0,-1 0 0,0-1 0,3-21 1,3-4-110,-14 54-179,0-1 1,0 1-1,1 0 0,1 15 1,0 6-100,-2-13-215,0 30-2211,1-45 2275,0 1 0,0 0 0,1-1 0,-1 1 0,1-1 0,-1 1 0,1-1-1,0 0 1,0 1 0,0-1 0,0 0 0,1 1 0,2 2 0,10 5-5494</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1.129"/>
    </inkml:context>
    <inkml:brush xml:id="br0">
      <inkml:brushProperty name="width" value="0.025" units="cm"/>
      <inkml:brushProperty name="height" value="0.025" units="cm"/>
    </inkml:brush>
  </inkml:definitions>
  <inkml:trace contextRef="#ctx0" brushRef="#br0">80 1 17392,'-6'10'1799,"-6"14"-738,1 0 0,1 0-1,1 1 1,1 1-1,1-1 1,1 1-1,2 1 1,-3 41 0,7-65-1019,0 15 59,0 0 0,2 0 0,4 28 0,-5-41-98,0-2-1,1 1 1,-1 0-1,1 0 1,-1 0-1,1-1 1,0 1-1,0 0 0,6 5 1,-7-8 0,1 1 1,-1-1-1,1 0 1,-1 0-1,1 0 0,0 0 1,-1 0-1,1 0 1,0-1-1,0 1 0,-1 0 1,1-1-1,0 1 1,0-1-1,0 0 1,0 0-1,0 0 0,0 0 1,0 0-1,0 0 1,0 0-1,1-1 0,2-1 12,0 0-1,0 0 1,-1 0-1,1-1 1,-1 0-1,0 0 1,0 0 0,0 0-1,0-1 1,0 1-1,-1-1 1,0 0-1,0 0 1,4-6-1,-4 5-4,1 1 0,-1-1-1,1 0 1,0 1 0,0 0-1,1 0 1,-1 1 0,1-1 0,10-5-1,-14 9 15,0 0 1,-1 0-1,1 0 0,0 0 0,-1 0 0,1 1 0,0-1 1,-1 0-1,1 0 0,0 1 0,-1-1 0,1 0 0,0 1 1,-1-1-1,1 1 0,-1-1 0,1 1 0,-1-1 0,1 1 0,-1-1 1,1 1-1,-1-1 0,0 1 0,1-1 0,-1 1 0,0 0 1,1-1-1,-1 1 0,0 0 0,0-1 0,0 1 0,0 0 0,1 0 1,-1-1-1,0 1 0,0 1 0,6 38 708,-5-29-612,-1-9-108,0 0 1,0-1-1,0 1 1,0-1-1,0 1 0,1-1 1,-1 1-1,1-1 0,-1 1 1,1-1-1,-1 0 1,1 1-1,0-1 0,0 0 1,-1 1-1,1-1 0,0 0 1,0 0-1,0 0 1,1 0-1,-1 0 0,0 0 1,0 0-1,0 0 0,1 0 1,-1 0-1,1-1 1,-1 1-1,0-1 0,1 1 1,-1-1-1,1 1 0,-1-1 1,1 0-1,-1 0 1,1 0-1,0 0 0,-1 0 1,1 0-1,-1 0 0,1 0 1,-1-1-1,1 1 1,-1 0-1,1-1 0,-1 1 1,0-1-1,3-1 0,9-5 37,-1 0-1,1-1 0,-2 0 0,16-14 1,-9 7-75,-15 13 19,2-2-30,-1 1-1,0-1 1,1 1 0,-1 0 0,1 1-1,0-1 1,0 1 0,0 0 0,0 0 0,0 1-1,0-1 1,8 0 0,-12 2 35,-1 1-1,1-1 1,0 1 0,-1-1-1,1 1 1,0 0 0,-1-1-1,1 1 1,-1-1-1,1 1 1,-1 0 0,1 0-1,-1-1 1,0 1 0,1 0-1,-1 0 1,0-1 0,0 1-1,1 0 1,-1 0 0,0 0-1,0-1 1,0 1 0,0 0-1,0 0 1,0 1-1,0 31 633,-1-24-374,-2 67 11,4-76-267,-1 0 0,1 0 0,-1 1 0,1-1 0,-1 0 0,1 0 0,-1 0 0,1 0 0,-1 0 0,1 0 0,-1 0 0,1 0 0,-1 0 0,1 0 0,-1 0 0,1 0 0,-1 0 0,1 0 0,-1 0 0,1 0 0,-1 0 0,1-1 0,-1 1 0,1 0 0,-1 0 0,1-1 0,-1 1 0,0 0 0,1-1 0,-1 1 0,0 0 0,1-1 0,0 0 0,16-10 0,10-15-63,-21 19 15,1 0 0,-1 0 1,2 1-1,-1 0 1,1 0-1,-1 1 0,2 0 1,-1 0-1,0 1 0,12-4 1,-20 8 28,1 1 1,0-1-1,-1 1 0,1-1 1,-1 1-1,1-1 1,-1 1-1,1-1 1,-1 1-1,0 0 1,1-1-1,-1 1 0,0-1 1,1 1-1,-1 0 1,0 0-1,0-1 1,1 1-1,-1 0 0,0-1 1,0 1-1,0 0 1,0 0-1,0-1 1,0 1-1,0 0 0,0-1 1,0 1-1,0 0 1,-1 0-1,6 28-2357,-4-29 2121,-1 1-1,0-1 0,1 1 0,-1 0 1,1-1-1,-1 1 0,0-1 0,1 1 0,-1-1 1,1 1-1,0-1 0,-1 1 0,1-1 0,-1 0 1,1 1-1,0-1 0,-1 0 0,1 0 0,0 1 1,-1-1-1,2 0 0,28-2-9182,-10-9 2354</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1.472"/>
    </inkml:context>
    <inkml:brush xml:id="br0">
      <inkml:brushProperty name="width" value="0.025" units="cm"/>
      <inkml:brushProperty name="height" value="0.025" units="cm"/>
    </inkml:brush>
  </inkml:definitions>
  <inkml:trace contextRef="#ctx0" brushRef="#br0">92 97 6502,'0'0'24429,"-1"7"-24280,0 16 56,8-23-79,8-16-30,-11 11-70,0 0 1,0-1-1,-1 1 0,1-1 1,-1 0-1,0 0 0,-1-1 1,0 1-1,0 0 1,0-1-1,0 0 0,-1 1 1,0-1-1,-1-9 0,0 15-16,0 1 0,-1-1-1,1 1 1,0-1 0,-1 1-1,1-1 1,-1 1 0,1-1-1,-1 1 1,1-1 0,-1 1-1,1-1 1,-1 1 0,0 0-1,1-1 1,-1 1 0,1 0-1,-1 0 1,0-1 0,1 1-1,-1 0 1,0 0 0,1 0-1,-1 0 1,0 0 0,0 0 0,1 0-1,-1 0 1,0 0 0,1 0-1,-1 0 1,0 1 0,1-1-1,-1 0 1,1 0 0,-1 1-1,0-1 1,-29 12 65,22-5-53,-1 2 1,1-1-1,0 1 0,1 0 0,0 0 0,0 1 1,1 0-1,0 1 0,1-1 0,0 1 0,1 0 1,0 0-1,1 0 0,0 1 0,0-1 0,1 1 1,1 0-1,0 14 0,1-23-36,1 0 1,-1 0-1,1-1 0,0 1 0,-1 0 1,1-1-1,1 1 0,-1-1 0,0 1 1,0-1-1,1 1 0,0-1 0,-1 0 1,1 0-1,0 0 0,0 0 1,0 0-1,0 0 0,0 0 0,1-1 1,-1 1-1,1-1 0,2 2 0,3 0-427,0 1-1,0-2 0,1 1 0,-1-1 1,1 0-1,11 1 0,13-2-7186</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2.051"/>
    </inkml:context>
    <inkml:brush xml:id="br0">
      <inkml:brushProperty name="width" value="0.025" units="cm"/>
      <inkml:brushProperty name="height" value="0.025" units="cm"/>
    </inkml:brush>
  </inkml:definitions>
  <inkml:trace contextRef="#ctx0" brushRef="#br0">317 1 8680,'0'0'16603,"-8"14"-15664,-48 90-209,-77 129 1007,30-87-5058,99-140 2133,-3 1-608,1-4-3009</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2.430"/>
    </inkml:context>
    <inkml:brush xml:id="br0">
      <inkml:brushProperty name="width" value="0.025" units="cm"/>
      <inkml:brushProperty name="height" value="0.025" units="cm"/>
    </inkml:brush>
  </inkml:definitions>
  <inkml:trace contextRef="#ctx0" brushRef="#br0">67 382 8584,'0'0'10132,"-9"-4"-7756,-27-13-470,35 17-1842,0-1-1,1 1 1,-1 0 0,1 0 0,-1 0 0,0 0-1,1 0 1,-1 0 0,0 0 0,1 0 0,-1 0-1,1 0 1,-1 0 0,0 0 0,1 0 0,-1 0-1,0 1 1,1-1 0,-1 0 0,1 0 0,-1 1-1,1-1 1,-1 0 0,1 1 0,-1-1 0,1 1-1,-1-1 1,1 0 0,-1 1 0,1-1 0,0 1-1,-1 0 1,1-1 0,0 1 0,-1-1 0,1 1-1,0-1 1,0 1 0,-1 0 0,1-1 0,0 1-1,0 0 1,0-1 0,0 1 0,0-1 0,0 2-1,3 25 1236,-1-26-1234,-1 0 0,1 0 0,0 0 0,-1 0 0,1 0 0,0 0 0,0-1 0,0 1 0,0-1 0,0 0 0,0 1 0,0-1-1,0 0 1,0 0 0,0 0 0,0 0 0,0 0 0,0-1 0,0 1 0,-1-1 0,1 1 0,3-2 0,1 0 115,1-1 0,-1 1 0,0-1 0,1 0-1,7-6 1,6-8 73,0 0 0,-2-1 0,0 0 0,0-2 0,14-22 0,65-112-136,-52 78 79,-45 75-205,1-1 0,0 1 0,-1-1-1,1 1 1,0 0 0,0-1 0,0 1 0,0 0-1,0 0 1,0 0 0,1 0 0,-1 0 0,0 0-1,1 0 1,-1 0 0,0 0 0,1 0 0,-1 1-1,1-1 1,-1 1 0,1-1 0,2 0 0,-2 2 4,-1-1 0,1 1 0,-1-1 0,1 1 0,-1 0 0,0 0 0,1-1 0,-1 1 0,0 0 0,0 0 0,0 0 0,0 1 0,0-1 0,0 0 0,0 0 0,0 0 0,0 1 0,0-1 0,0 2 1,6 12 48,-1 0 1,-1 0 0,6 24 0,-9-29 33,44 151-1618,-29-108-3048,1-1-4392,-9-25-2241</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3.092"/>
    </inkml:context>
    <inkml:brush xml:id="br0">
      <inkml:brushProperty name="width" value="0.025" units="cm"/>
      <inkml:brushProperty name="height" value="0.025" units="cm"/>
    </inkml:brush>
  </inkml:definitions>
  <inkml:trace contextRef="#ctx0" brushRef="#br0">1 399 10442,'0'0'15054,"10"-10"-13703,22-26-442,-2-1 1,38-60 0,50-99 66,-117 194-986,-1 1 0,1-1 0,0 1 0,0-1 0,0 0 0,0 1 0,0 0 0,0-1 0,1 1 0,-1 0 0,0 0 0,1-1 0,-1 1 0,4-1 0,-5 2 0,1 0 0,-1 0-1,1 0 1,-1 1 0,1-1 0,-1 0 0,1 0 0,-1 1-1,0-1 1,1 0 0,-1 1 0,1-1 0,-1 0 0,0 1 0,1-1-1,-1 1 1,0-1 0,0 1 0,1-1 0,-1 1 0,0-1-1,0 1 1,0-1 0,1 1 0,-1-1 0,0 1 0,0-1 0,0 1-1,0-1 1,0 1 0,0 0 0,1 66-426,-2-51 562,-3 66-25,-19 109 0,17-149-95,5-33-171,0-3-126,0 1-1,0 0 1,1 0-1,-1-1 1,2 1 0,1 12-1,-3-25-5489,2-2 3551,-1-11-355,-9-5-2738</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3.456"/>
    </inkml:context>
    <inkml:brush xml:id="br0">
      <inkml:brushProperty name="width" value="0.025" units="cm"/>
      <inkml:brushProperty name="height" value="0.025" units="cm"/>
    </inkml:brush>
  </inkml:definitions>
  <inkml:trace contextRef="#ctx0" brushRef="#br0">0 48 15855,'0'0'8456,"64"18"-7463,-37-18-737,7 0-192,1-4-672,1-11-2051,-4-5-1217,-4-7-2786</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3.787"/>
    </inkml:context>
    <inkml:brush xml:id="br0">
      <inkml:brushProperty name="width" value="0.025" units="cm"/>
      <inkml:brushProperty name="height" value="0.025" units="cm"/>
    </inkml:brush>
  </inkml:definitions>
  <inkml:trace contextRef="#ctx0" brushRef="#br0">81 0 9513,'0'0'6657,"-4"9"-4223,-9 16-1349,1 1 0,1-1 0,2 2 0,0-1 0,2 1 0,1 1 0,-4 40 0,11-66-1088,0-1-1,0 0 0,-1 0 0,1 0 0,0 0 0,0 0 0,0 0 1,0 0-1,1 0 0,-1-1 0,0 1 0,0 0 0,0-1 0,1 1 1,-1-1-1,0 1 0,1-1 0,-1 0 0,0 1 0,1-1 0,-1 0 1,1 0-1,-1 0 0,0 0 0,1 0 0,-1 0 0,3-1 1,43-2-23,5-6-88,-35 5 74,0 0 1,0 2-1,20-1 1,-37 3 68,1 0 0,-1 0 0,1 0 0,0 0 0,-1 0 0,1 0 0,-1 1 0,1-1 0,-1 0 0,1 0 0,0 0 0,-1 1 0,1-1 0,-1 0 0,1 0 0,-1 1 0,1-1 0,-1 0 0,1 1 0,-1-1 0,0 1 0,1-1 0,-1 1 0,0-1 0,1 1 0,-1-1 0,0 1 0,1-1 1,-1 1-1,0-1 0,0 1 0,0-1 0,1 1 0,-1 0 0,0-1 0,0 1 0,0-1 0,0 1 0,0-1 0,0 1 0,0 0 0,0-1 0,0 1 0,-1-1 0,1 1 0,0 0 0,0-1 0,-1 2 0,0 0 201,0 1 1,0 0-1,0-1 1,0 1-1,-1-1 0,1 0 1,-1 1-1,0-1 1,-3 4-1,-12 8 516,-1 0 0,-31 19 0,42-29-757,-1 0-1,0 0 1,-1 0 0,1-1-1,0 0 1,-1-1 0,0 0-1,0-1 1,-14 2 0,27-11-3366,7-1 1138,64-31-9725,-47 22 5590</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4.178"/>
    </inkml:context>
    <inkml:brush xml:id="br0">
      <inkml:brushProperty name="width" value="0.025" units="cm"/>
      <inkml:brushProperty name="height" value="0.025" units="cm"/>
    </inkml:brush>
  </inkml:definitions>
  <inkml:trace contextRef="#ctx0" brushRef="#br0">4 1 18770,'0'0'8573,"0"10"-7206,-1 19-667,0-8 36,0 0 1,1 0-1,4 32 1,-3-53-730,-1 1-1,0 0 1,1 0-1,-1 0 1,0 0-1,1-1 1,-1 1-1,1 0 1,0 0 0,-1-1-1,1 1 1,-1 0-1,1-1 1,0 1-1,0-1 1,-1 1 0,1-1-1,0 1 1,0-1-1,0 1 1,-1-1-1,1 0 1,0 0 0,0 1-1,0-1 1,0 0-1,0 0 1,0 0-1,0 0 1,0 0 0,-1 0-1,1 0 1,0 0-1,0 0 1,0-1-1,0 1 1,1-1 0,2 0 10,-1 0 1,0 0 0,0 0 0,1 0 0,-1-1 0,0 0 0,0 1 0,4-5 0,39-45-18,11-10 0,-56 61 0,-1-1-1,0 1 1,0 0-1,1-1 1,-1 1-1,0-1 1,1 1-1,-1 0 1,1 0-1,-1-1 1,0 1 0,1 0-1,-1 0 1,1-1-1,-1 1 1,1 0-1,-1 0 1,0 0-1,1 0 1,-1 0-1,1 0 1,-1 0-1,1 0 1,-1 0 0,1 0-1,-1 0 1,1 0-1,-1 0 1,1 0-1,-1 0 1,1 0-1,-1 0 1,0 1-1,1-1 1,-1 0 0,1 0-1,-1 1 1,1-1-1,-1 0 1,0 1-1,1-1 1,-1 1-1,6 25-40,-13 33-5,4-41 239,3-16-4122</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4.539"/>
    </inkml:context>
    <inkml:brush xml:id="br0">
      <inkml:brushProperty name="width" value="0.025" units="cm"/>
      <inkml:brushProperty name="height" value="0.025" units="cm"/>
    </inkml:brush>
  </inkml:definitions>
  <inkml:trace contextRef="#ctx0" brushRef="#br0">87 17 4933,'0'0'20237,"2"-3"-17674,4-7-1159,-10 7-143,2 3-1186,0 1-1,0-1 1,1 1 0,-1 0-1,0 0 1,1 0 0,-1 0-1,0 0 1,1 0 0,-1 0-1,1 1 1,0-1-1,-2 2 1,-4 5-13,0 1 1,0 0-1,1 0 0,1 0 0,-1 1 1,1 0-1,1 0 0,0 0 1,0 1-1,1-1 0,1 1 0,0 0 1,0 0-1,0 13 0,2-23-61,0 0 0,0 0 0,0 0 0,0 0 0,0 0 0,1 0-1,-1 0 1,0 0 0,1 0 0,-1-1 0,0 1 0,1 0 0,-1 0 0,1 0 0,0-1-1,-1 1 1,1 0 0,-1-1 0,1 1 0,0 0 0,0-1 0,-1 1 0,1-1-1,0 1 1,0-1 0,0 0 0,0 1 0,-1-1 0,1 0 0,0 1 0,0-1-1,0 0 1,0 0 0,0 0 0,0 0 0,0 0 0,0 0 0,0 0 0,0 0 0,-1 0-1,1 0 1,0-1 0,0 1 0,0 0 0,0-1 0,0 1 0,1-1 0,2 0 5,0-1 0,0 1 1,0-1-1,0 0 1,0 0-1,-1 0 1,1-1-1,-1 1 1,6-6-1,0-5-217,0-1 0,-1 0 0,0 0-1,-2-1 1,1 0 0,-2 0 0,0 0 0,5-29 0,-16 95 185,4-42 16,0 0 1,1 0-1,0 0 1,1 1-1,0-1 1,0 0 0,3 14-1,-3-22-110,1 0-1,-1 0 1,1 1-1,-1-1 1,1 0-1,-1 0 1,1 0-1,0 0 1,-1 0-1,1 0 1,0 0-1,0 0 1,0 0-1,0 0 1,0-1-1,0 1 1,0 0-1,0 0 1,0-1-1,0 1 1,0-1-1,1 1 1,-1-1-1,0 0 1,0 1-1,0-1 1,1 0-1,-1 0 1,0 0-1,0 0 1,1 0-1,-1 0 1,0 0-1,1 0 1,-1 0-1,0-1 1,0 1-1,3-1 1,-1 0-640,0 0 0,0 0 0,0-1-1,-1 1 1,1-1 0,0 1 0,0-1 0,-1 0 0,1 0 0,-1 0 0,0 0 0,1-1 0,-1 1 0,2-4 0,8-20-10067</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5.005"/>
    </inkml:context>
    <inkml:brush xml:id="br0">
      <inkml:brushProperty name="width" value="0.025" units="cm"/>
      <inkml:brushProperty name="height" value="0.025" units="cm"/>
    </inkml:brush>
  </inkml:definitions>
  <inkml:trace contextRef="#ctx0" brushRef="#br0">71 1 15695,'0'0'2418,"-5"8"-96,-5 8-1047,1 1 1,1 0-1,1 0 0,0 1 0,1-1 0,1 1 0,-4 28 0,7-30-953,0 0 0,2 0 0,0 18 0,0-32-326,0-1 0,0 1 0,1 0 1,-1 0-1,0 0 0,1 0 0,-1-1 1,1 1-1,-1 0 0,1 0 0,0-1 1,0 1-1,0 0 0,0-1 0,0 1 1,0-1-1,0 0 0,1 1 0,-1-1 1,0 0-1,1 0 0,-1 1 0,1-1 1,-1 0-1,1-1 0,-1 1 0,1 0 1,0 0-1,0-1 0,-1 1 0,1-1 1,0 1-1,0-1 0,0 0 0,0 0 1,-1 0-1,1 0 0,0 0 1,0 0-1,0 0 0,3-1 0,1-1-95,1 1 1,0-1-1,-1 0 0,1-1 0,-1 0 1,0 0-1,0 0 0,0-1 0,0 0 0,5-4 1,1-4 21,-9 9 86,0 0 0,-1 0 0,1 0 0,0 0 0,1 0 0,-1 1 0,0 0 0,1-1 0,-1 1 0,1 1 0,0-1 0,0 0 0,0 1 0,6-2 0,-8 4 33,-1-1-1,0 1 0,0-1 1,0 1-1,0-1 0,0 1 1,0 0-1,0 0 0,0-1 1,0 1-1,0 0 0,-1 0 1,1 0-1,0 0 1,0 0-1,-1 0 0,1 0 1,-1 0-1,1 0 0,-1 1 1,1-1-1,-1 0 0,0 0 1,1 3-1,-1-3 2,0 1 0,1-1 1,-1 1-1,1 0 0,-1-1 1,1 0-1,-1 1 0,1-1 0,0 1 1,0-1-1,0 0 0,0 1 0,0-1 1,0 0-1,0 0 0,0 0 0,1 0 1,-1 0-1,0 0 0,1 0 0,-1-1 1,2 2-1,2-2-43,-1 0 0,0 0 0,1-1 0,-1 0 0,0 1 0,1-1 0,-1-1 0,0 1 0,0-1 0,0 1 0,0-1 0,0-1 0,-1 1 0,1 0 0,0-1 0,-1 0 0,0 0 0,0 0 0,5-5 0,-5 5 0,0-1 0,1 1 0,-1 0 0,1 0 0,0 0 0,0 0 0,0 1 0,0-1 0,0 1 0,1 0 0,-1 1 0,1-1 0,-1 1 0,1 0 0,7-1 0,-12 2 0,1 0 0,0 0 0,-1 0 0,1 0 0,0 0 0,-1 1 0,1-1 0,-1 0 0,1 0 0,0 1 0,-1-1 0,1 0 0,-1 1 0,1-1 0,-1 1 0,1-1 0,-1 1 0,1-1 0,-1 1 0,0-1 0,1 1 0,-1-1 0,0 1 0,1-1 0,-1 1 0,0 0 0,0-1 0,1 1 0,-1-1 0,0 1 0,0 1 0,2 27 0,-2-27 0,0 1 0,0-1 0,0 0 0,0 1 0,0-1 0,1 0 0,-1 1 0,1-1 0,-1 0 0,1 1 0,1 2 0,-1-5 0,0 0 0,-1 1 0,1-1 0,0 0 0,0 0 0,-1 0 0,1 1 0,0-1 0,-1 0 0,1 0 0,0 0 0,0 0 0,-1-1 0,1 1 0,0 0 0,0 0 0,-1 0 0,1 0 0,0-1 0,-1 1 0,1 0 0,0-1 0,-1 1 0,1-1 0,-1 1 0,1 0 0,0-1 0,0 0 0,20-18 0,-17 15 0,37-26 0,-39 28 0,1 1 0,-1-1 0,1 1 0,0 0 0,-1 0 0,1 0 0,0 1 0,0-1 0,0 0 0,-1 1 0,1 0 0,0 0 0,0 0 0,0 0 0,5 1 0,-7 0-11,0-1 0,0 1 1,1 0-1,-1 0 0,0 0 0,0-1 0,0 1 1,0 0-1,0 1 0,0-1 0,0 0 0,-1 0 0,1 0 1,0 0-1,0 1 0,-1-1 0,1 0 0,-1 1 1,1-1-1,-1 0 0,0 1 0,0-1 0,1 1 1,-1-1-1,0 1 0,0 1 0,-1-2-31,1 0 0,0 1 0,0-1-1,0 0 1,1 1 0,-1-1 0,0 1 0,0-1-1,1 0 1,-1 1 0,1-1 0,-1 0 0,1 0-1,0 1 1,-1-1 0,1 0 0,0 0 0,0 0-1,0 0 1,0 0 0,-1 0 0,2 0 0,-1 0 0,0 0-1,0-1 1,0 1 0,0 0 0,0-1 0,1 1-1,-1 0 1,0-1 0,1 0 0,-1 1 0,0-1-1,1 0 1,-1 0 0,3 1 0,-1-2-611,0 1 1,0 0 0,-1-1-1,1 0 1,0 0-1,0 0 1,0 0 0,0 0-1,-1 0 1,1-1-1,0 1 1,-1-1 0,1 0-1,-1 0 1,0 0-1,0 0 1,0 0 0,2-2-1,15-18-7477</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35.363"/>
    </inkml:context>
    <inkml:brush xml:id="br0">
      <inkml:brushProperty name="width" value="0.025" units="cm"/>
      <inkml:brushProperty name="height" value="0.025" units="cm"/>
    </inkml:brush>
  </inkml:definitions>
  <inkml:trace contextRef="#ctx0" brushRef="#br0">57 86 18642,'0'0'12406,"8"-4"-12230,-4 2-155,-1 1-8,1 0 0,-1-1 0,0 1 0,0-1 1,-1 1-1,1-1 0,0 0 0,-1 0 0,1 0 0,-1 0 0,1-1 0,-1 1 0,0-1 0,0 1 0,0-1 0,0 0 0,-1 0 0,1 0 0,-1 0 0,1 0 1,-1 0-1,0 0 0,-1 0 0,1-1 0,0 1 0,-1-4 0,0 7-9,0-1-1,0 0 1,0 1 0,-1-1-1,1 1 1,0-1 0,-1 1-1,1-1 1,-1 1 0,1-1-1,0 1 1,-1-1 0,1 1 0,-1-1-1,1 1 1,-1 0 0,1-1-1,-1 1 1,0 0 0,1 0-1,-1-1 1,1 1 0,-1 0-1,0 0 1,1 0 0,-1 0-1,1 0 1,-1-1 0,0 1 0,1 0-1,-1 1 1,0-1 0,1 0-1,-1 0 1,-1 0 0,-25 8 2,21-3 42,-1 0 1,2 1 0,-1-1-1,1 1 1,0 1 0,0-1-1,0 1 1,1 0 0,0 0-1,-5 14 1,6-15-16,1 0 0,-1 0 0,2 0 0,-1 1 0,1-1 0,-1 0 0,2 1 0,-1-1 0,1 1 0,0-1 0,0 1 0,1-1 0,0 1 0,1 7 0,0-12-26,0 1 0,0-1-1,0 0 1,0 1 0,0-1 0,0 0 0,1 0-1,-1 0 1,1-1 0,-1 1 0,1 0-1,0-1 1,-1 0 0,1 0 0,0 0 0,0 0-1,0 0 1,0 0 0,0-1 0,0 1 0,0-1-1,4 0 1,4 1-201,0-1 0,0 0 0,0-1-1,0 0 1,12-3 0,18-13-5582,3-10-6817</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1.668"/>
    </inkml:context>
    <inkml:brush xml:id="br0">
      <inkml:brushProperty name="width" value="0.025" units="cm"/>
      <inkml:brushProperty name="height" value="0.025" units="cm"/>
    </inkml:brush>
  </inkml:definitions>
  <inkml:trace contextRef="#ctx0" brushRef="#br0">0 31 4933,'0'0'7367,"10"-5"-6663,1 0-618,1 0-1,0 2 1,0-1-1,1 2 0,-1-1 1,1 2-1,-1-1 1,1 2-1,21 1 0,461 55 241,-243-23-262,1273 100 39,-863-83 611,-496-40 1948,221 0-2030,-400-21-5010,-8-3-4478</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2.555"/>
    </inkml:context>
    <inkml:brush xml:id="br0">
      <inkml:brushProperty name="width" value="0.025" units="cm"/>
      <inkml:brushProperty name="height" value="0.025" units="cm"/>
    </inkml:brush>
  </inkml:definitions>
  <inkml:trace contextRef="#ctx0" brushRef="#br0">0 146 10602,'0'0'1377,"14"-9"-992,-13 8-380,12-8 22,0 1 0,1 0-1,0 1 1,0 1 0,0 0-1,31-7 1,82-10 1073,213-10 1,134 26-672,-372 7-465,1933 5 442,-2070-4-348,20 0-279,0-1 0,0 0 0,0-1 1,-21-3-1,24-3-2545,6-3-3148</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50.660"/>
    </inkml:context>
    <inkml:brush xml:id="br0">
      <inkml:brushProperty name="width" value="0.025" units="cm"/>
      <inkml:brushProperty name="height" value="0.025" units="cm"/>
    </inkml:brush>
  </inkml:definitions>
  <inkml:trace contextRef="#ctx0" brushRef="#br0">96 7 8232,'0'0'12241,"8"-2"-10752,26-3-10,-33 5-1442,-1 0 1,0 0-1,0 0 0,1 0 1,-1 0-1,0 0 0,1 0 1,-1 0-1,0 0 0,0 0 1,1 0-1,-1 0 0,0 0 1,0 0-1,1 1 0,-1-1 1,0 0-1,1 0 0,-1 0 1,0 0-1,0 0 0,0 1 1,1-1-1,-1 0 0,0 0 1,0 0-1,0 1 0,1-1 1,-1 0-1,0 0 1,0 1-1,0-1 0,0 0 1,0 0-1,0 1 0,1-1 1,-1 0-1,0 0 0,0 1 1,0-1-1,0 0 0,0 1 1,0-1-1,0 0 0,0 0 1,0 1-1,0-1 0,0 0 1,0 0-1,-1 1 0,1-1 1,0 0-1,0 1 0,0-1 1,0 0-1,0 0 0,-1 1 1,1-1-1,0 0 1,-7 14 684,-5 0-53,1-1 1,-2-1 0,-23 19 0,-26 28 473,62-59-1133,-1 0 0,1 1 1,0-1-1,0 0 0,0 0 1,-1 1-1,1-1 0,0 0 0,0 1 1,0-1-1,-1 0 0,1 1 0,0-1 1,0 0-1,0 1 0,0-1 0,0 0 1,0 1-1,0-1 0,0 0 0,0 1 1,0-1-1,0 0 0,0 1 1,0-1-1,0 0 0,0 1 0,0-1 1,0 0-1,0 1 0,0-1 0,1 0 1,-1 1-1,0-1 0,0 0 0,0 0 1,1 1-1,-1-1 0,0 0 1,0 0-1,1 1 0,-1-1 0,0 0 1,0 0-1,1 0 0,-1 1 0,0-1 1,1 0-1,-1 0 0,1 0 0,29 5 185,36-7-48,-15-1-346,28-3-2125,-3-4-4901,-47 4 1096</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51.020"/>
    </inkml:context>
    <inkml:brush xml:id="br0">
      <inkml:brushProperty name="width" value="0.025" units="cm"/>
      <inkml:brushProperty name="height" value="0.025" units="cm"/>
    </inkml:brush>
  </inkml:definitions>
  <inkml:trace contextRef="#ctx0" brushRef="#br0">122 1 17617,'0'0'7206,"-10"7"-6068,5-3-986,-35 30 1061,37-31-1087,1 0 1,-1-1-1,1 1 1,0 0-1,0 0 0,0 0 1,0 0-1,0 0 1,1 1-1,0-1 1,-1 1-1,1-1 0,0 1 1,0 5-1,5-7-81,1-1 0,0-1 0,0 1 0,0 0 0,0-1 0,0 0 0,6-1 0,-7 1-15,5 0-68,0 0 0,0 0 0,-1 1 0,1 1 0,0-1 0,15 6-1,-22-6 35,0 0 0,-1 0-1,1 0 1,0 0-1,0 0 1,-1 0-1,1 0 1,-1 0-1,1 1 1,-1-1-1,1 1 1,-1-1-1,0 1 1,0 0-1,0-1 1,0 1-1,0 0 1,0 0-1,0 0 1,-1 0-1,1 0 1,-1 0-1,1 0 1,-1 0-1,0 0 1,0 0-1,0 0 1,0 0-1,0 0 1,0 0 0,0 0-1,-1 0 1,1 0-1,-1-1 1,1 1-1,-2 3 1,-1 0 128,0 0 1,0 0-1,0 0 0,0 0 1,-1-1-1,1 0 1,-1 1-1,0-2 1,-1 1-1,1 0 1,-1-1-1,1 0 0,-1 0 1,-6 3-1,2-1 29,1-1-1,-1 0 0,0 0 1,0-1-1,-1 0 1,1-1-1,-15 2 0,22-4-271,1 0 1,-1 1-1,1-1 0,0 0 0,-1-1 1,1 1-1,0 0 0,-1 0 0,1 0 0,0-1 1,-1 1-1,1-1 0,0 1 0,0-1 1,-1 0-1,1 1 0,0-1 0,0 0 1,0 0-1,0 0 0,0 0 0,0 0 0,0 0 1,0 0-1,0 0 0,1 0 0,-1 0 1,0 0-1,1-1 0,-2 0 0,1-4-1150,0 1-1,0-1 0,0 0 1,1 1-1,0-1 0,0-5 1,0 2-618,0-22-7274</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51.375"/>
    </inkml:context>
    <inkml:brush xml:id="br0">
      <inkml:brushProperty name="width" value="0.025" units="cm"/>
      <inkml:brushProperty name="height" value="0.025" units="cm"/>
    </inkml:brush>
  </inkml:definitions>
  <inkml:trace contextRef="#ctx0" brushRef="#br0">1 63 10410,'0'0'15214,"65"-36"-13997,-42 31-640,3-3-513,5 4-64,3 2-865,0-1-1761,5 2-1698,2-3-2018</inkml:trace>
  <inkml:trace contextRef="#ctx0" brushRef="#br0" timeOffset="1">606 2 13132,'0'0'9738,"-42"53"-8009,23-33-95,-1-1-289,0-1-576,5 0-545,1-2-96,4-2-96,3-2 32,2-1-64,2-3-1217,0-5-1570</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51.738"/>
    </inkml:context>
    <inkml:brush xml:id="br0">
      <inkml:brushProperty name="width" value="0.025" units="cm"/>
      <inkml:brushProperty name="height" value="0.025" units="cm"/>
    </inkml:brush>
  </inkml:definitions>
  <inkml:trace contextRef="#ctx0" brushRef="#br0">89 22 17392,'0'0'1362,"-9"3"725,2-1-1833,1 1-1,0-1 1,1 1-1,-1 1 1,0-1-1,1 1 1,0 0 0,-7 6-1,10-8-170,0 0 0,0 0-1,0 0 1,0 1 0,1-1 0,-1 0-1,1 1 1,0-1 0,-1 1 0,1 0-1,0-1 1,1 1 0,-1 0 0,0 0-1,1-1 1,-1 1 0,1 0 0,0 0-1,0 0 1,0 0 0,1 0 0,-1-1-1,0 1 1,1 0 0,0 0 0,1 4-1,0-5-63,0 0 0,-1 0-1,1 0 1,0 0 0,0-1 0,0 1-1,0 0 1,0-1 0,1 0-1,-1 1 1,0-1 0,1 0 0,-1 0-1,1 0 1,-1-1 0,1 1-1,-1 0 1,1-1 0,-1 0-1,1 0 1,4 0 0,57-3 402,-56 1-399,-1 0 0,0 0 0,-1-1-1,1 0 1,0 0 0,-1 0 0,1-1 0,-1 0 0,0 0-1,7-8 1,-9 9 32,-1 0-1,0 0 0,1-1 1,-1 0-1,-1 0 1,1 1-1,-1-2 0,1 1 1,-1 0-1,0 0 1,-1-1-1,1 1 0,-1-1 1,0 1-1,0-1 0,1-8 1,-2 11 21,0 1 1,0 0 0,0-1-1,-1 1 1,1 0-1,0-1 1,-1 1-1,1 0 1,-1-1 0,1 1-1,-1 0 1,1 0-1,-1-1 1,0 1-1,0 0 1,0 0-1,1 0 1,-1 0 0,0 0-1,0 0 1,-1 0-1,1 1 1,0-1-1,0 0 1,-2 0 0,0-1 9,-1 1 0,1 0 0,-1 0 0,0 0 1,0 1-1,0-1 0,1 1 0,-1 0 0,-5 0 1,2 0-65,-1 1 0,1 0 0,0 0 0,-1 1 0,1 0 0,0 0 0,0 1 0,1 0 0,-12 6 0,13-5-32,1 0 0,-1 0 0,1 1 0,0 0 0,0 0 1,1 0-1,-1 0 0,1 1 0,0-1 0,1 1 0,-1-1 0,-2 11 0,4-13-225,1 0 0,-1 1 0,1-1-1,0 0 1,0 0 0,0 1 0,0-1-1,0 0 1,1 0 0,0 0 0,1 4-1,-1-4-324,0-1 0,0 1 0,1-1 0,-1 1 0,1-1 0,-1 0 0,1 1 0,0-1 0,0 0 0,0 0 0,1 0 0,-1-1 0,0 1 0,3 1 0,20 10-7137</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52.097"/>
    </inkml:context>
    <inkml:brush xml:id="br0">
      <inkml:brushProperty name="width" value="0.025" units="cm"/>
      <inkml:brushProperty name="height" value="0.025" units="cm"/>
    </inkml:brush>
  </inkml:definitions>
  <inkml:trace contextRef="#ctx0" brushRef="#br0">112 49 18834,'0'0'2824,"-9"4"331,2-1-2643,-49 26 3037,53-28-3381,0 0 1,1 1 0,-1-1-1,1 1 1,-1 0 0,1-1-1,0 1 1,0 0 0,0 0-1,0 1 1,0-1 0,0 0-1,1 1 1,-1-1 0,1 1-1,-1 0 1,1-1 0,-1 5-1,3-6-155,-1 0-1,1-1 1,0 1-1,0 0 1,0-1-1,0 1 1,-1-1-1,1 1 1,0-1 0,0 1-1,0-1 1,0 0-1,0 1 1,0-1-1,0 0 1,1 0-1,-1 0 1,0 0-1,0 0 1,0 0-1,0 0 1,0 0-1,0 0 1,0 0-1,0-1 1,0 1-1,1-1 1,35-7 288,-25 3-292,-1-1 0,0 0 1,0-1-1,13-11 0,-21 16-9,0-1-1,0 0 1,0 1-1,0-1 1,-1 0-1,1-1 1,-1 1-1,1 0 1,-1-1-1,0 1 1,-1-1-1,1 0 1,-1 0-1,1 1 1,-1-1-1,0 0 1,0-6-1,-1 9-92,-1-1 0,0 1 0,0 0 0,0 0-1,0 0 1,0 0 0,0 0 0,0 0 0,0 0 0,-1 0 0,1 0 0,0 0 0,0 1-1,-1-1 1,1 1 0,0-1 0,-1 1 0,1-1 0,-1 1 0,1 0 0,-1 0 0,1-1-1,-1 1 1,1 0 0,-1 0 0,1 1 0,0-1 0,-1 0 0,-2 1 0,-48 4-5191,38-2-2264,3-2-7320</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48.504"/>
    </inkml:context>
    <inkml:brush xml:id="br0">
      <inkml:brushProperty name="width" value="0.025" units="cm"/>
      <inkml:brushProperty name="height" value="0.025" units="cm"/>
    </inkml:brush>
  </inkml:definitions>
  <inkml:trace contextRef="#ctx0" brushRef="#br0">1 485 4388,'470'-20'1261,"-157"-8"3281,138-46-4009,-5 0-372,615-6 2982,-724 60-2277,133-13-670,580-25 1669,-816 53-1113,1240-6 1234,-371-15-1665,-99-25-28,-865 47-245,-139 4-47,0 0 0,0 0 0,0 0 0,1 0 0,-1 0 0,0 0 0,0 0 0,0 0 0,0 0 0,1 1 0,-1-1 0,0 0 0,0 0 0,0 0 0,0 0 0,0 0 0,1 0 0,-1 1 0,0-1 0,0 0 0,0 0 0,0 0 0,0 0 0,0 0 0,0 1 0,0-1 0,0 0 0,0 0 0,0 0 0,1 1 0,-1-1 0,0 0 0,0 0 0,0 0 0,0 0-1,0 1 1,-1-1 0,1 0 0,0 0 0,0 0 0,0 1 0,0-1 0,0 0 0,0 0 0,0 0 0,0 0 0,0 1 0,0-1 0,0 0 0,-1 0 0,1 0 0,0 0 0,0 0 0,0 0 0,0 1 0,0-1 0,-1 0 0,-7 10 113,6-9-359,-1 0 0,1 1 0,-1-1 0,0 0 0,0 0 0,1 0 0,-1-1-1,0 1 1,0-1 0,-3 1 0,-9-1-5542</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0.838"/>
    </inkml:context>
    <inkml:brush xml:id="br0">
      <inkml:brushProperty name="width" value="0.025" units="cm"/>
      <inkml:brushProperty name="height" value="0.025" units="cm"/>
    </inkml:brush>
  </inkml:definitions>
  <inkml:trace contextRef="#ctx0" brushRef="#br0">31 45 11563,'0'0'12305,"9"-7"-11360,-2 2-679,0 1 1,0 0-1,1 0 1,-1 0-1,1 1 1,0 0-1,0 0 1,0 1-1,0 0 1,0 1-1,1-1 1,13 1-1,-22 1-238,1 1 0,-1-1-1,0 1 1,1-1 0,-1 0 0,1 1-1,-1-1 1,0 1 0,1-1-1,-1 1 1,0-1 0,0 1-1,1-1 1,-1 1 0,0-1 0,0 1-1,0-1 1,0 1 0,1-1-1,-1 1 1,0 0 0,0-1-1,0 1 1,0-1 0,-1 1-1,1-1 1,0 1 0,0 0 0,0-1-1,0 1 1,0-1 0,-1 1-1,1-1 1,-1 1 0,-8 23 823,-2-12-455,0 0-1,-2 0 1,-13 10 0,16-15-264,0 0 1,1 1-1,0 1 1,0 0-1,1 0 0,1 0 1,-12 18-1,18-26-130,1 0-1,-1 0 0,0 0 1,1 0-1,-1 0 1,1 0-1,-1 0 0,1 0 1,0 1-1,-1-1 0,1 0 1,0 0-1,0 0 1,0 0-1,0 0 0,0 1 1,0-1-1,0 0 1,0 0-1,0 0 0,1 0 1,-1 1-1,0-1 0,1 0 1,-1 0-1,1 0 1,-1 0-1,1 0 0,0 0 1,-1 0-1,1 0 0,0 0 1,0-1-1,-1 1 1,1 0-1,0 0 0,0-1 1,0 1-1,0 0 0,0-1 1,0 1-1,0-1 1,0 1-1,0-1 0,1 0 1,-1 1-1,0-1 0,0 0 1,0 0-1,0 0 1,2 0-1,9 1-141,-1-1-1,1 0 1,-1 0 0,14-3-1,-19 2-88,6-1-718,0 0 1,-1-1-1,1 0 1,14-7-1,43-26-9252,-38 15 3179</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1.195"/>
    </inkml:context>
    <inkml:brush xml:id="br0">
      <inkml:brushProperty name="width" value="0.025" units="cm"/>
      <inkml:brushProperty name="height" value="0.025" units="cm"/>
    </inkml:brush>
  </inkml:definitions>
  <inkml:trace contextRef="#ctx0" brushRef="#br0">91 38 12107,'0'0'11051,"-9"5"-9519,2-2-1248,0 1 1,0 0-1,1 0 1,0 0-1,0 1 1,0 0-1,-6 8 1,9-10-123,1 0-1,-1 0 1,1 0 0,0 1 0,0-1 0,0 0 0,1 1 0,-1 0 0,1-1 0,0 1 0,0 0 0,0 0 0,1 0 0,-1 0 0,1 0 0,0-1 0,0 1 0,0 0 0,2 7 0,-1-9-126,0-1 0,0 1 1,0-1-1,0 1 0,0-1 1,1 1-1,-1-1 0,0 0 1,1 0-1,-1 1 0,1-1 1,0 0-1,-1 0 0,1-1 1,0 1-1,0 0 0,-1-1 1,1 1-1,0-1 1,0 1-1,0-1 0,0 0 1,0 0-1,0 0 0,0 0 1,0 0-1,2-1 0,2 2 77,-1-2 0,1 1 0,-1-1 0,1 0 0,-1 0 0,1 0 0,-1-1 0,9-3 0,-10 2-100,0 0 0,0 1 0,-1-1 1,0 0-1,1-1 0,-1 1 1,0-1-1,-1 1 0,1-1 0,-1 0 1,1 0-1,-1 0 0,0 0 1,-1 0-1,1-1 0,-1 1 0,0-1 1,0 1-1,0-1 0,0 1 1,-1-1-1,0 1 0,0-1 1,-1-8-1,0 9-7,0 1 0,0-1 0,0 1 0,0 0 0,0-1 1,-1 1-1,0 0 0,1 0 0,-1 0 0,0 0 0,0 0 0,-1 1 1,1-1-1,-1 1 0,1-1 0,-1 1 0,0 0 0,0 0 0,0 0 0,0 0 1,0 1-1,0-1 0,-1 1 0,1 0 0,0 0 0,-1 0 0,1 0 0,-1 0 1,1 1-1,-1 0 0,-6 0 0,9 0-216,0 0 1,-1 0-1,1 0 0,0 0 0,-1 0 1,1 1-1,0-1 0,-1 0 0,1 1 1,0-1-1,0 1 0,0 0 0,-1-1 1,1 1-1,0 0 0,0 0 0,0-1 1,0 1-1,0 0 0,0 0 1,0 0-1,1 1 0,-1-1 0,0 0 1,0 2-1,0-3-26,1 1 0,0 0-1,0 0 1,0 0 0,0 0 0,0 0 0,0 0 0,0 0 0,0 0 0,0 0 0,0 0-1,0-1 1,1 1 0,-1 0 0,0 0 0,1 0 0,-1 0 0,1 0 0,-1-1 0,1 1-1,-1 0 1,1 0 0,-1-1 0,1 1 0,0 0 0,-1-1 0,1 1 0,0-1-1,0 1 1,-1-1 0,1 1 0,0-1 0,0 1 0,0-1 0,0 0 0,1 1 0,13 3-7420</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1.553"/>
    </inkml:context>
    <inkml:brush xml:id="br0">
      <inkml:brushProperty name="width" value="0.025" units="cm"/>
      <inkml:brushProperty name="height" value="0.025" units="cm"/>
    </inkml:brush>
  </inkml:definitions>
  <inkml:trace contextRef="#ctx0" brushRef="#br0">149 0 10314,'0'0'18513,"-10"11"-17861,-20 20-193,10-11-115,0 1 0,1 0 1,-27 43-1,42-58-733,7-16-12832,-1 7 13122,5-15-7097</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1.928"/>
    </inkml:context>
    <inkml:brush xml:id="br0">
      <inkml:brushProperty name="width" value="0.025" units="cm"/>
      <inkml:brushProperty name="height" value="0.025" units="cm"/>
    </inkml:brush>
  </inkml:definitions>
  <inkml:trace contextRef="#ctx0" brushRef="#br0">99 27 10025,'0'0'4474,"-8"0"-1458,2 0-2530,0 1-1,1 0 0,-1-1 0,1 2 1,0-1-1,-1 1 0,1-1 0,0 1 1,-5 3-1,8-4-291,-1 1 0,1-1 0,0 0 0,0 1 0,1-1 1,-1 1-1,0 0 0,0 0 0,1 0 0,-1 0 0,1 0 0,0 0 0,-1 0 0,1 0 0,0 0 0,0 0 0,1 1 0,-1-1 1,0 0-1,1 1 0,-1-1 0,1 1 0,0-1 0,0 1 0,0-1 0,0 1 0,1 3 0,-1-4-143,1-1-1,0 0 0,0 0 1,-1 0-1,1 0 0,0 0 1,0-1-1,0 1 0,0 0 1,0 0-1,1 0 0,-1-1 1,0 1-1,0-1 0,0 1 1,0-1-1,1 1 0,-1-1 1,0 0-1,1 0 0,-1 1 1,0-1-1,0 0 0,1 0 1,-1 0-1,2-1 0,37-1 599,-36 1-615,0 0 0,0-1 0,0 1 0,0-1 1,0 0-1,-1 0 0,1 0 0,-1-1 0,1 1 1,-1-1-1,0 0 0,0 0 0,0 0 0,0 0 1,-1 0-1,1-1 0,-1 1 0,0-1 0,0 1 1,0-1-1,-1 0 0,1 0 0,-1 0 0,0 0 0,0 0 1,0 0-1,0 0 0,-1-1 0,0 1 0,0 0 1,-1-8-1,1 12-19,-1-1 0,0 0 0,0 0 0,1 1 1,-1-1-1,0 1 0,0-1 0,0 0 0,0 1 0,0 0 0,0-1 0,0 1 1,0 0-1,0-1 0,0 1 0,0 0 0,0 0 0,0 0 0,0 0 1,0 0-1,-1 0 0,1 0 0,0 0 0,0 0 0,-1 1 0,-29 7-77,25-5 48,1 1 0,-1 0 0,1 1 0,0-1 0,0 1 0,1 0-1,0 0 1,-1 1 0,2-1 0,-1 1 0,1 0 0,0 0 0,0 0 0,-3 10 0,4-10-402,0-1 0,1 1 1,0 0-1,0 1 0,0-1 0,1 0 0,0 8 0,1-11-318,-1 1 0,1 0 0,-1-1 0,1 1 1,0-1-1,1 1 0,-1-1 0,0 0 0,1 0 0,0 1 0,0-1 0,4 5 0,10 7-6051</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2.270"/>
    </inkml:context>
    <inkml:brush xml:id="br0">
      <inkml:brushProperty name="width" value="0.025" units="cm"/>
      <inkml:brushProperty name="height" value="0.025" units="cm"/>
    </inkml:brush>
  </inkml:definitions>
  <inkml:trace contextRef="#ctx0" brushRef="#br0">64 38 14125,'0'0'17964,"-7"4"-17387,-21 12-476,27-10-101,11-3 0,12 0 0,-14-3 0,-1 0 0,1-1 0,0 0 0,0 0 0,13-4 0,-19 4 0,0 0 0,0 1 0,0-1 0,-1 0 0,1 0 0,0 0 0,-1 0 0,1 0 0,0-1 0,-1 1 0,0 0 0,1-1 0,-1 1 0,0-1 0,1 0 0,-1 1 0,0-1 0,0 0 0,0 1 0,-1-1 0,1 0 0,0 0 0,-1 0 0,1 0 0,-1 0 0,0 0 0,1 0 0,-1-2 0,-1 3-14,1 0-1,-1 0 1,1 0-1,-1 0 1,1 0 0,-1 0-1,0 0 1,0 1 0,1-1-1,-1 0 1,0 0-1,0 1 1,0-1 0,0 0-1,0 1 1,0-1-1,1 1 1,-1 0 0,-1-1-1,1 1 1,0 0-1,0-1 1,0 1 0,0 0-1,0 0 1,0 0 0,0 0-1,-2 0 1,-40-1-1095,36 1 692,-26 3-3251,5 8-3731,12 0-186</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2.644"/>
    </inkml:context>
    <inkml:brush xml:id="br0">
      <inkml:brushProperty name="width" value="0.025" units="cm"/>
      <inkml:brushProperty name="height" value="0.025" units="cm"/>
    </inkml:brush>
  </inkml:definitions>
  <inkml:trace contextRef="#ctx0" brushRef="#br0">82 38 10122,'0'0'9459,"8"-6"-6234,0 0-2342,-6 3-619,1 1 0,-1-1 0,1 1 0,0 0 0,0 0 0,-1 0 0,2 1 0,-1-1 0,0 1 1,0 0-1,0-1 0,1 1 0,3 0 0,-7 1-200,0 0 0,0 0 0,1 0 0,-1 0 1,0 0-1,0 0 0,0 0 0,1 0 0,-1 0 0,0 0 0,0 0 0,0 0 1,0 0-1,1 0 0,-1 0 0,0 0 0,0 0 0,0 0 0,0 0 0,1 0 0,-1 0 1,0 0-1,0 0 0,0 1 0,0-1 0,0 0 0,1 0 0,-1 0 0,0 0 1,0 0-1,0 1 0,0-1 0,0 0 0,0 0 0,0 0 0,0 0 0,0 1 1,0-1-1,1 0 0,-1 0 0,0 0 0,0 0 0,0 1 0,0-1 0,0 0 1,0 0-1,0 0 0,-1 1 0,-4 12 927,-11 11-346,-8-1-347,-54 39 1,65-52-293,12-9-6,0-1 0,1 0 0,-1 1 0,0-1 0,1 0 0,-1 1 0,1-1 0,-1 1 0,0-1 0,1 1 0,-1-1 0,1 1 0,0-1 0,-1 1 0,1 0 0,-1-1 0,1 1 0,0 0 0,-1-1 0,1 1 0,0 0 0,0 0 0,0-1 0,0 1 0,0 0 0,-1 1 0,18 5 0,43-6 0,-48-2 0,14 2-398,5-1-2991,-1 0 0,0-2 0,42-8-1,-42 2-8952</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3.099"/>
    </inkml:context>
    <inkml:brush xml:id="br0">
      <inkml:brushProperty name="width" value="0.025" units="cm"/>
      <inkml:brushProperty name="height" value="0.025" units="cm"/>
    </inkml:brush>
  </inkml:definitions>
  <inkml:trace contextRef="#ctx0" brushRef="#br0">205 47 9833,'0'0'15978,"-10"-8"-14392,-33-23-545,40 29-945,0 1 1,1 0 0,-1 0 0,0 0 0,0 1-1,-1-1 1,1 1 0,0-1 0,0 1-1,0 0 1,0 0 0,0 1 0,0-1 0,0 0-1,0 1 1,0 0 0,0 0 0,0 0 0,0 0-1,0 0 1,0 1 0,0-1 0,1 1 0,-4 2-1,-2 2 86,1 0-1,1-1 0,-1 2 1,1-1-1,0 1 0,-7 10 0,10-13-158,1-1-1,0 1 0,-1 0 1,1 0-1,1 0 0,-1 0 1,0 1-1,1-1 0,0 0 1,0 1-1,0-1 0,1 1 1,0-1-1,-1 1 0,2-1 1,-1 1-1,0-1 0,2 5 1,-1-5-14,0-1 0,1 0 0,0 0 0,-1 0 0,1 0 0,0 0 0,0 0 0,1-1 0,-1 1 0,1-1 0,-1 0 0,1 1 0,0-1 0,0 0 0,-1-1 0,2 1 0,-1 0 0,0-1 0,0 0 0,0 1 0,1-1 0,-1-1 0,5 2 0,1 0-9,1 0 0,-1-1 0,1 0 0,-1 0 0,1-1 0,-1-1 0,1 1 0,0-2 0,-1 1 0,0-1 0,17-6 0,-23 7 0,1-1 0,0 0 0,0-1 0,-1 1 0,1 0 0,-1-1 0,1 0 0,-1 0 0,0 0 0,0 0 0,-1-1 0,1 1 0,-1-1 0,1 1 0,-1-1 0,0 0 0,-1 0 0,1 0 0,-1 0 0,1 0 0,-1-1 0,-1 1 0,1 0 0,0 0 0,-1-1 0,0 1 0,-1-9 0,1 10-51,-1-1 0,-1 0-1,1 0 1,0 1 0,-1-1 0,0 1-1,0-1 1,0 1 0,0 0 0,0-1-1,-1 1 1,1 1 0,-1-1 0,0 0-1,0 0 1,0 1 0,0 0 0,0 0-1,-1 0 1,1 0 0,-1 0 0,1 0-1,-1 1 1,0 0 0,1 0 0,-1 0-1,0 0 1,0 1 0,0-1 0,0 1-1,0 0 1,0 0 0,1 0 0,-8 2-1,10-1-282,0-1 0,0 1-1,0-1 1,0 1 0,1-1-1,-1 1 1,0 0 0,1-1 0,-1 1-1,0 0 1,1 0 0,-1 0-1,1 0 1,-1-1 0,1 1-1,-1 0 1,1 0 0,0 0 0,0 0-1,-1 0 1,1 0 0,0 0-1,0 0 1,0 0 0,0 0-1,0 0 1,0 0 0,0 0 0,0 0-1,1 1 1,-1 2-1453,0 8-5281</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3.438"/>
    </inkml:context>
    <inkml:brush xml:id="br0">
      <inkml:brushProperty name="width" value="0.025" units="cm"/>
      <inkml:brushProperty name="height" value="0.025" units="cm"/>
    </inkml:brush>
  </inkml:definitions>
  <inkml:trace contextRef="#ctx0" brushRef="#br0">137 0 10090,'0'0'18663,"-2"8"-18370,-4 8 26,0-1 0,-2 1 0,0-2 0,0 1 0,-1-1 0,-21 24 0,-25 40 657,50-67-4287,12-19-348,10-18-3427,-7 2-319</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3.812"/>
    </inkml:context>
    <inkml:brush xml:id="br0">
      <inkml:brushProperty name="width" value="0.025" units="cm"/>
      <inkml:brushProperty name="height" value="0.025" units="cm"/>
    </inkml:brush>
  </inkml:definitions>
  <inkml:trace contextRef="#ctx0" brushRef="#br0">118 22 14318,'0'0'3379,"-9"0"64,0 0-3129,-29 2 4186,36-1-4341,1-1 0,0 1 1,0-1-1,-1 1 0,1 0 0,0 0 0,0-1 0,0 1 0,0 0 0,0 0 1,0 0-1,0 0 0,0 0 0,0 1 0,0-1 0,1 0 0,-1 0 0,0 1 0,1-1 1,-1 0-1,1 1 0,-1-1 0,1 0 0,0 1 0,0-1 0,-1 0 0,1 1 0,0-1 1,1 3-1,-1-2-128,0 0 0,0 1 0,1-1 1,0 0-1,-1 0 0,1 0 0,0 0 0,0 0 1,0 0-1,0 0 0,0 0 0,1 0 1,-1 0-1,0 0 0,1-1 0,0 1 0,-1-1 1,1 1-1,0-1 0,0 1 0,0-1 0,-1 0 1,2 0-1,-1 0 0,0 0 0,0 0 1,0-1-1,0 1 0,0-1 0,1 1 0,-1-1 1,0 0-1,0 0 0,1 0 0,3 0 0,-3 0 8,1 0-1,-1 0 0,1 0 0,-1-1 0,1 1 0,-1-1 0,1 0 1,-1 0-1,1 0 0,-1 0 0,0-1 0,0 0 0,1 1 1,-1-1-1,0 0 0,-1 0 0,1-1 0,0 1 0,0 0 0,-1-1 1,0 0-1,1 0 0,1-3 0,-3 4-38,0 0 0,0 0 0,0 0 0,0 0 0,0 0 0,-1-1 0,1 1 0,-1 0 0,1 0 0,-1-1 0,0 1 0,0 0 0,0 0 0,0-1 0,0 1 0,-1 0 0,1 0 0,-1-1 0,1 1 0,-3-4 0,2 4 0,0 1 0,0 0 0,-1-1 0,1 1 0,-1 0 0,0 0 0,1-1 0,-1 1 0,0 1 0,1-1 0,-1 0 0,0 0 0,0 1 0,0-1 0,0 1 0,0-1 0,0 1 0,1 0 0,-4 0 0,-1-1 0,0 2 0,-1-1 0,1 1 0,0-1 0,0 2 0,0-1 0,0 1 0,0 0 0,0 0 0,0 1 0,0-1 0,1 1 0,0 0 0,-6 5 0,6-4-165,0 1 0,1 1 0,-1-1 0,1 0 0,0 1-1,1 0 1,0 0 0,-1 0 0,-3 12 0,6-16 44,1 1 0,-1-1 0,0 1-1,1-1 1,0 0 0,-1 1 0,1-1 0,0 1-1,0-1 1,0 1 0,1-1 0,-1 0 0,1 1-1,-1-1 1,1 1 0,0-1 0,0 0 0,0 0 0,0 1-1,0-1 1,0 0 0,1 0 0,-1 0 0,1 0-1,-1-1 1,1 1 0,0 0 0,0-1 0,0 1-1,2 1 1,19 9-5014,2-3-1939</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8:54.156"/>
    </inkml:context>
    <inkml:brush xml:id="br0">
      <inkml:brushProperty name="width" value="0.025" units="cm"/>
      <inkml:brushProperty name="height" value="0.025" units="cm"/>
    </inkml:brush>
  </inkml:definitions>
  <inkml:trace contextRef="#ctx0" brushRef="#br0">30 53 13293,'0'0'8114,"-5"7"-5226,-1 1-2117,4-6-577,1 0 1,-1 1 0,0-1-1,1 0 1,-1 1-1,1-1 1,0 1-1,-1 0 1,2-1 0,-1 1-1,0 0 1,0 0-1,1 0 1,-1-1-1,1 1 1,0 3 0,0-5-148,1 0 1,-1 0 0,1 0 0,-1-1-1,1 1 1,-1 0 0,1 0 0,0-1 0,-1 1-1,1 0 1,0-1 0,0 1 0,-1 0-1,1-1 1,0 1 0,0-1 0,0 0 0,0 1-1,0-1 1,0 0 0,-1 1 0,1-1 0,0 0-1,0 0 1,0 0 0,0 0 0,0 0-1,2 0 1,35 1 833,-32-1-548,0 0-253,0-1-1,0 1 1,0-1-1,-1-1 1,1 1-1,-1-1 1,1 0-1,-1 0 0,0-1 1,1 1-1,-1-1 1,5-4-1,-7 4-42,0 1-1,0 0 0,0-1 0,-1 1 0,1-1 1,-1 0-1,0 0 0,0 0 0,0 0 1,0 0-1,0 0 0,-1-1 0,1 1 0,-1 0 1,0-1-1,0 1 0,0-1 0,0 0 1,-1 1-1,1-6 0,-2 7-36,0 1 0,1-1 0,-1 0 0,0 0 0,0 0 0,0 1 0,0-1 0,0 0 0,0 1 0,0-1 0,-1 1 0,1 0 0,0-1 0,-1 1 0,1 0 0,-1 0 0,0 0 0,1 0 0,-1 0 0,0 0 0,0 0 0,1 1 0,-1-1 0,0 0 0,0 1 0,0 0 0,0-1 0,0 1 0,0 0 0,-3 0 0,-63 1 0,65-1-37,1 1 0,-1-1-1,1 1 1,-1 0 0,1 0 0,0-1 0,-1 2-1,1-1 1,0 0 0,0 0 0,-1 1 0,1-1-1,0 1 1,1 0 0,-1-1 0,0 1-1,0 0 1,1 0 0,-1 0 0,1 0 0,0 1-1,-1-1 1,1 0 0,0 1 0,0-1 0,1 0-1,-1 1 1,0-1 0,1 1 0,-1-1 0,1 1-1,0 2 1,2 3-6417,8-4-5851</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02.429"/>
    </inkml:context>
    <inkml:brush xml:id="br0">
      <inkml:brushProperty name="width" value="0.025" units="cm"/>
      <inkml:brushProperty name="height" value="0.025" units="cm"/>
    </inkml:brush>
  </inkml:definitions>
  <inkml:trace contextRef="#ctx0" brushRef="#br0">0 69 7335,'0'0'2653,"1"-9"-1820,2-30 48,-3 37-744,1 1 1,-1 0 0,1 0-1,-1 0 1,1 0-1,0 0 1,0-1 0,0 1-1,-1 0 1,1 1-1,0-1 1,0 0-1,0 0 1,0 0 0,0 1-1,1-1 1,-1 0-1,0 1 1,0-1 0,0 1-1,1-1 1,-1 1-1,0 0 1,1 0 0,-1-1-1,0 1 1,0 0-1,1 0 1,1 0 0,36 4 1029,8 12-726,-36-12-341,0 0-1,1 0 1,0-1 0,18 3 0,50-3 479,140-12 1,-18-1-458,-177 10-119,102-1 37,1 5 0,204 32 0,-89 3 113,83 18 596,-283-47-666,1-3-1,0-1 0,1-2 1,60-3-1,181-24 84,-127 7-162,398 1 736,-98 7-466,346-1 1603,-483 12-1821,-97-3 223,660-4 275,186 1 65,-68 1-528,-118 24-38,-307-14-80,-497-17-2142,-55 1-1239,-2-3-3661,-13 4-2679</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03.647"/>
    </inkml:context>
    <inkml:brush xml:id="br0">
      <inkml:brushProperty name="width" value="0.025" units="cm"/>
      <inkml:brushProperty name="height" value="0.025" units="cm"/>
    </inkml:brush>
  </inkml:definitions>
  <inkml:trace contextRef="#ctx0" brushRef="#br0">88 0 20403,'0'0'6775,"-7"9"-5921,-20 25-539,27-33-311,-1-1-1,0 1 1,1-1 0,-1 1 0,1-1 0,0 1 0,-1 0-1,1-1 1,-1 1 0,1-1 0,0 1 0,0 0-1,-1 0 1,1-1 0,0 1 0,0 0 0,0-1-1,0 1 1,0 0 0,0 0 0,0-1 0,0 1 0,0 0-1,0 0 1,0-1 0,0 1 0,0 0 0,1-1-1,-1 1 1,0 0 0,1-1 0,-1 1 0,0 0 0,1-1-1,-1 1 1,1 0 0,-1-1 0,1 1 0,-1-1-1,1 1 1,-1-1 0,1 0 0,0 1 0,-1-1-1,1 1 1,0-1 0,-1 0 0,1 0 0,0 1 0,38 5 43,-33-6-34,0 1-7,12 1-61,0 0 1,1 1-1,-1 1 0,26 10 0,-41-13 58,0 1-1,0-1 1,0 1 0,0 0 0,0-1 0,0 1 0,-1 1-1,1-1 1,-1 0 0,1 1 0,-1-1 0,0 1-1,4 5 1,-5-5 22,0-1-1,-1 1 1,1-1-1,-1 1 1,1-1-1,-1 1 1,0-1-1,0 1 0,0 0 1,0-1-1,-1 1 1,1-1-1,-1 1 1,1-1-1,-1 1 1,0-1-1,0 1 1,0-1-1,0 0 0,-1 0 1,-1 3-1,-2 3 221,-1 0 0,-1-1-1,1 1 1,-1-2-1,0 1 1,-1-1 0,0 0-1,0 0 1,0-1-1,0 0 1,-13 5 0,9-5-208,-1 0 1,1 0-1,-1-1 1,0-1-1,-1 0 0,1-1 1,-22 1-1,34-3-243,-1 0-1,1 0 0,-1 0 1,1-1-1,0 1 1,-1 0-1,1-1 0,0 0 1,0 1-1,-1-1 0,1 0 1,0 1-1,0-1 0,0 0 1,0 0-1,0 0 1,0 0-1,0 0 0,0 0 1,0 0-1,0 0 0,1 0 1,-1-1-1,0 1 0,1 0 1,-1 0-1,1-1 1,-1 1-1,1-2 0,-6-45-9456,6 48 9596,-1-38-10541</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03.991"/>
    </inkml:context>
    <inkml:brush xml:id="br0">
      <inkml:brushProperty name="width" value="0.025" units="cm"/>
      <inkml:brushProperty name="height" value="0.025" units="cm"/>
    </inkml:brush>
  </inkml:definitions>
  <inkml:trace contextRef="#ctx0" brushRef="#br0">1 37 12492,'0'0'12299,"63"-28"-10857,-41 25-385,3 1-449,1 1-479,5 0-162,0 0-1312,1 1-1217,0 0-1346,-4 0-1601,1 0-3972</inkml:trace>
  <inkml:trace contextRef="#ctx0" brushRef="#br0" timeOffset="1">565 37 10410,'0'0'15599,"-21"62"-14574,1-38-449,-3 3-288,-2 4-256,1 0 32,2 0 1,5-4-130,4-4-799,7-5-770,3-7-864</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04.354"/>
    </inkml:context>
    <inkml:brush xml:id="br0">
      <inkml:brushProperty name="width" value="0.025" units="cm"/>
      <inkml:brushProperty name="height" value="0.025" units="cm"/>
    </inkml:brush>
  </inkml:definitions>
  <inkml:trace contextRef="#ctx0" brushRef="#br0">130 18 13357,'0'0'2343,"-11"0"70,5 0-2255,-2-1 353,-1 1 0,1 1 1,0-1-1,0 1 1,-1 1-1,-9 2 0,16-3-378,-1 0-1,1 0 0,-1 0 0,1 1 0,-1-1 1,1 1-1,0 0 0,-1 0 0,1-1 0,0 1 1,0 0-1,1 1 0,-1-1 0,0 0 1,1 1-1,-1-1 0,1 0 0,0 1 0,0 0 1,0-1-1,0 1 0,0 0 0,0-1 1,1 1-1,-1 5 0,1-6-70,0 1 0,-1-1 1,1 0-1,0 0 0,1 0 0,-1 0 0,0 0 0,0 0 1,1 0-1,0 0 0,-1 0 0,1 0 0,0 0 1,0 0-1,0 0 0,0-1 0,0 1 0,0 0 1,1-1-1,-1 1 0,0-1 0,3 3 0,0-2 42,-1 0 0,1 0 0,-1 0 0,1-1 0,0 1 0,-1-1 0,1 0 0,0 0 0,0 0 0,0-1 0,5 1 0,0-1-7,0 0 0,0 0 1,0-1-1,-1-1 0,1 1 0,-1-1 1,1 0-1,-1-1 0,1 0 0,13-8 0,-17 8-8,-1-1 0,0 0 0,1 0 0,-1 0 0,0-1-1,-1 0 1,1 1 0,-1-1 0,0 0 0,0-1 0,-1 1-1,4-9 1,-6 13-73,1-1 0,-1 1 0,1-1 0,-1 1 0,0-1-1,1 0 1,-1 1 0,0-1 0,0 0 0,0 1 0,0-1 0,-1 1 0,1-1-1,0 0 1,-1 1 0,1-1 0,-1 1 0,1-1 0,-1 1 0,0-1-1,0 1 1,1-1 0,-1 1 0,0 0 0,0-1 0,-1 1 0,1 0-1,0 0 1,0 0 0,0 0 0,-1 0 0,1 0 0,-1 0 0,1 0 0,-1 1-1,1-1 1,-1 1 0,1-1 0,-1 1 0,1-1 0,-1 1 0,0 0-1,1 0 1,-1 0 0,0 0 0,-2 0 0,-3 0-34,1 0-1,0 0 1,0 1 0,-1 0 0,1 0 0,0 1-1,0 0 1,0 0 0,0 0 0,0 1-1,1-1 1,-1 1 0,1 1 0,0-1 0,0 1-1,0 0 1,0 0 0,1 0 0,-1 1-1,1 0 1,-6 9 0,6-9-436,1 1 1,0 0-1,0 0 0,0 0 0,1 0 1,0 0-1,0 0 0,0 0 1,0 10-1,1-10-558,1-1 0,0 1-1,1-1 1,-1 0 0,1 1 0,0-1-1,0 0 1,1 1 0,-1-1 0,1 0-1,0 0 1,4 5 0,10 14-9072</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04.698"/>
    </inkml:context>
    <inkml:brush xml:id="br0">
      <inkml:brushProperty name="width" value="0.025" units="cm"/>
      <inkml:brushProperty name="height" value="0.025" units="cm"/>
    </inkml:brush>
  </inkml:definitions>
  <inkml:trace contextRef="#ctx0" brushRef="#br0">139 58 18097,'0'0'3470,"-11"4"-454,1-1-2127,-56 20 3694,62-21-4413,1-1-1,-1 1 1,1 0-1,-1 0 1,1 0-1,0 0 1,0 1-1,0-1 1,0 1-1,0 0 1,0 0-1,1 0 1,-1 0-1,1 0 1,-3 7-1,33-8-169,-22-3 0,0 0 0,0 0 0,0 0 0,0-1 0,-1 0 0,1-1 0,-1 1 0,1-1 0,-1 0 0,0 0 0,0-1 0,0 1 0,0-1 0,-1 0 0,1-1 0,-1 1 0,0-1 0,-1 0 0,1 0 0,-1 0 0,0 0 0,0 0 0,0-1 0,-1 0 0,0 1 0,0-1 0,-1 0 0,2-8 0,-3 14-12,0-1 0,0 0-1,0 1 1,0-1 0,0 0 0,-1 0-1,1 1 1,0-1 0,0 1 0,-1-1 0,1 0-1,0 1 1,-1-1 0,1 0 0,0 1 0,-1-1-1,1 1 1,-1-1 0,1 1 0,-1-1-1,1 1 1,-1 0 0,0-1 0,1 1 0,-1 0-1,0-1 1,1 1 0,-1 0 0,0 0 0,1-1-1,-1 1 1,0 0 0,1 0 0,-1 0-1,0 0 1,1 0 0,-1 0 0,0 0 0,1 0-1,-1 0 1,0 0 0,0 0 0,1 1-1,-1-1 1,0 0 0,1 1 0,-1-1 0,1 0-1,-1 1 1,0-1 0,0 1 0,-34 21-1168,10 16-2656,15-10-4393,9-8-6782</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8.540"/>
    </inkml:context>
    <inkml:brush xml:id="br0">
      <inkml:brushProperty name="width" value="0.025" units="cm"/>
      <inkml:brushProperty name="height" value="0.025" units="cm"/>
    </inkml:brush>
  </inkml:definitions>
  <inkml:trace contextRef="#ctx0" brushRef="#br0">6 77 9001,'0'0'8840,"-3"-9"-7121,3 7-1584,-1 0 0,0 0-1,1-1 1,0 1 0,-1-1 0,1 1 0,0 0 0,0-1-1,0 1 1,1-1 0,-1 1 0,0 0 0,2-5 0,0 5 8,-1 1 0,1-1 1,0 0-1,0 0 1,0 1-1,0-1 0,0 1 1,0 0-1,0 0 1,0 0-1,1 0 0,-1 0 1,0 0-1,1 0 1,-1 1-1,0-1 0,1 1 1,4-1-1,88-8 1994,-85 9-1900,-1 0 1,1 1-1,0 0 1,0 0-1,-1 1 0,1 0 1,14 5-1,-22-6-216,0 0 1,0-1-1,0 1 0,-1 0 1,1 0-1,0 0 1,-1 0-1,1 0 0,-1 1 1,1-1-1,-1 0 0,1 1 1,-1-1-1,0 1 0,0-1 1,0 1-1,0 0 1,0-1-1,0 1 0,0 0 1,0 0-1,-1 0 0,1 0 1,0 2-1,-1-1 27,-1 0 1,1 0-1,-1-1 1,0 1-1,0 0 0,0-1 1,0 1-1,0-1 0,0 1 1,-1-1-1,1 1 0,-1-1 1,0 0-1,1 0 0,-3 2 1,-8 7 175,1-1 0,-2 0 0,1-1 1,-26 14-1,16-13-133,5 1 17,18-9-105,0-1-1,0 0 1,0 0-1,0 0 0,1 1 1,-1-1-1,0 0 1,0-1-1,1 1 0,-1 0 1,1 0-1,-1-1 1,1 1-1,-1 0 0,1-1 1,2 1-1,8 4-5,0 0-1,0 1 1,-1 1-1,1 0 1,-1 0-1,-1 1 1,11 10-1,-19-16 7,0 0 0,0 0 0,0 1 0,0-1-1,0 1 1,-1-1 0,1 1 0,-1-1 0,0 1 0,0 0-1,0 0 1,0-1 0,0 1 0,0 0 0,-1 0 0,0 0 0,1 0-1,-1 0 1,0 0 0,-1 0 0,1 0 0,0 0 0,-1 0-1,1 0 1,-1 0 0,0-1 0,0 1 0,0 0 0,-1 0-1,1-1 1,-1 1 0,1-1 0,-1 1 0,0-1 0,0 0 0,0 1-1,-4 2 1,-2 4 110,0-2 0,-1 1 1,0-1-1,0 0 0,0-1 0,-1 0 0,0 0 0,0-1 0,-1 0 0,1-1 0,-1-1 1,0 1-1,0-2 0,0 1 0,-22 0 0,33-4-223,0 0 1,0 0-1,1 0 1,-1 0-1,1 0 1,-1 0-1,1 0 0,-1 0 1,1 0-1,-1 0 1,1 0-1,0 0 1,-1 1-1,1-1 1,0 0-1,0 0 0,0 1 1,0-1-1,0 0 1,1 0-1,106-66-15024,-61 37 5920</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8.899"/>
    </inkml:context>
    <inkml:brush xml:id="br0">
      <inkml:brushProperty name="width" value="0.025" units="cm"/>
      <inkml:brushProperty name="height" value="0.025" units="cm"/>
    </inkml:brush>
  </inkml:definitions>
  <inkml:trace contextRef="#ctx0" brushRef="#br0">218 1 16752,'0'0'2877,"-13"1"332,3 0-2776,0 1 1,0 0 0,0 0 0,0 1-1,1 0 1,-1 1 0,1 0 0,0 1-1,0-1 1,0 2 0,-14 10 0,14-8-44,0 1 0,1-1 0,0 2 0,-12 17 0,17-23-315,0 1 1,0 0-1,1 0 0,0 0 1,0 0-1,0 0 0,1 1 1,0-1-1,0 0 1,0 1-1,0-1 0,1 1 1,0 5-1,1-9-52,-1-1 0,1 1 0,0 0 0,0 0 1,0-1-1,0 1 0,0-1 0,1 1 0,-1-1 0,0 1 0,1-1 0,-1 0 0,1 1 1,-1-1-1,1 0 0,0 0 0,-1 0 0,1-1 0,0 1 0,0 0 0,0 0 0,-1-1 1,1 1-1,0-1 0,0 0 0,0 0 0,0 0 0,0 0 0,0 0 0,0 0 0,3 0 1,5-1 85,1 1 0,-1-1 1,1 0-1,17-6 1,-17 3-81,0 0-1,-1-1 1,1 0 0,-1-1 0,0 0 0,-1 0 0,1-1 0,11-11 0,-16 13-19,-1 1 0,0-1 0,0 0 0,0 0 0,0 0 1,-1 0-1,0-1 0,0 1 0,0-1 0,0 0 0,-1 0 0,0 0 1,-1 0-1,1 0 0,-1 0 0,0-13 0,-1 18-34,0 0 0,0-1 1,0 1-1,-1 0 0,1-1 0,0 1 0,-1 0 1,1 0-1,-1-1 0,0 1 0,1 0 0,-1 0 0,0 0 1,0 0-1,1 0 0,-1 0 0,0 0 0,0 0 1,0 0-1,0 0 0,-1 1 0,1-1 0,0 0 1,0 1-1,0-1 0,-1 1 0,1-1 0,0 1 1,-2-1-1,-40-3-1523,43 4 1545,6 1-6887,3 0 3594,15 3-1133,5-4-1951</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9.242"/>
    </inkml:context>
    <inkml:brush xml:id="br0">
      <inkml:brushProperty name="width" value="0.025" units="cm"/>
      <inkml:brushProperty name="height" value="0.025" units="cm"/>
    </inkml:brush>
  </inkml:definitions>
  <inkml:trace contextRef="#ctx0" brushRef="#br0">155 0 15471,'0'0'10890,"-46"54"-8616,23-25-1057,-3 3-416,4-3-353,6-3-255,2-3-129,10-8-32,1-2 0,3-6-224,0-6-930,9-2-4098,0-17 831,-4-5-3298</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9.588"/>
    </inkml:context>
    <inkml:brush xml:id="br0">
      <inkml:brushProperty name="width" value="0.025" units="cm"/>
      <inkml:brushProperty name="height" value="0.025" units="cm"/>
    </inkml:brush>
  </inkml:definitions>
  <inkml:trace contextRef="#ctx0" brushRef="#br0">179 15 15375,'0'0'2380,"-12"-1"354,-2 0-1958,-1 0-1,0 1 1,1 1 0,-24 4 0,35-5-662,0 0 0,0 1 0,-1 0-1,1-1 1,0 1 0,0 0 0,0 0 0,0 1 0,0-1 0,1 1 0,-1-1 0,0 1 0,1 0 0,-1 0 0,1 0 0,-1 0 0,1 0 0,0 1 0,0-1 0,0 1 0,0 0 0,1-1 0,-1 1-1,1 0 1,-1 0 0,1 0 0,0 0 0,0 0 0,1 0 0,-1 0 0,0 0 0,1 6 0,0-8-105,1 0 1,-1 0-1,0 0 0,1 0 1,0 0-1,-1-1 0,1 1 1,-1 0-1,1-1 0,0 1 1,-1 0-1,1-1 1,0 1-1,0-1 0,0 1 1,-1-1-1,1 1 0,0-1 1,0 1-1,0-1 0,0 0 1,0 0-1,0 1 0,0-1 1,0 0-1,0 0 0,0 0 1,0 0-1,1 0 1,40 0 213,-29-1-140,-1 1-65,0-1-1,-1-1 0,1 0 1,0 0-1,-1-1 1,14-6-1,-18 6-36,0 1 1,0-2-1,-1 1 1,1-1-1,-1 0 0,0 0 1,0-1-1,-1 1 1,1-1-1,-1-1 0,6-7 1,-10 12 22,0 0 1,-1 1-1,1-1 1,-1 0-1,1 0 1,-1 1-1,1-1 0,-1 0 1,1 0-1,-1 0 1,0 1-1,0-1 1,1 0-1,-1 0 1,0 0-1,0 0 1,0 0-1,0 0 1,0 0-1,0 0 0,0 0 1,0 1-1,0-1 1,-1-1-1,0 1 2,1 1 0,-1-1 0,0 1 0,1-1 0,-1 1 0,0-1 0,0 1 0,1 0 0,-1 0 0,0-1 0,0 1 0,0 0 0,0 0 0,1 0 0,-1 0 0,0 0 1,0 0-1,0 0 0,0 0 0,0 0 0,-5 1 21,0 0 0,0 0 0,1 0 0,-1 1 0,0 0 0,-6 3 0,-5 5 26,1 0 0,-22 19 0,35-27-42,-1 1 0,1 0 1,-1 0-1,1 0 1,0 1-1,0-1 0,1 1 1,-1 0-1,1 0 0,-1 0 1,1 0-1,1 0 1,-1 0-1,0 0 0,1 1 1,-1 6-1,2-10-115,1 0-1,-1 0 0,1 0 1,0 0-1,-1 0 1,1 0-1,0 0 0,0 0 1,0 0-1,0 0 0,-1 0 1,1-1-1,0 1 1,1 0-1,-1-1 0,0 1 1,0-1-1,0 1 1,0-1-1,0 1 0,1-1 1,-1 0-1,0 0 1,0 1-1,0-1 0,1 0 1,-1 0-1,2-1 1,45 3-6866,-40-2 4593,18 0-5924</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4:49.941"/>
    </inkml:context>
    <inkml:brush xml:id="br0">
      <inkml:brushProperty name="width" value="0.025" units="cm"/>
      <inkml:brushProperty name="height" value="0.025" units="cm"/>
    </inkml:brush>
  </inkml:definitions>
  <inkml:trace contextRef="#ctx0" brushRef="#br0">1 49 15118,'0'0'12780,"9"8"-11632,33 23-395,-40-30-683,1 0 0,-1 0 0,1 0 0,0-1 0,0 1 1,-1-1-1,1 1 0,0-1 0,0 0 0,0 0 0,-1-1 0,1 1 1,0 0-1,0-1 0,-1 1 0,1-1 0,0 0 0,-1 0 0,1 0 0,-1-1 1,5-2-1,42-33 983,-48 37-1049,0 0 6,0-1 0,0 0 0,0 0 0,1 1 0,-1-1 1,0 0-1,0 0 0,0 0 0,0 0 0,-1 0 0,1 0 0,0-1 1,0 1-1,-1 0 0,1 0 0,0 0 0,-1-1 0,0 1 1,1 0-1,-1-1 0,0 1 0,1 0 0,-1-1 0,0 1 0,0-1 1,0 1-1,0-3 0,-2 3-6,1 0 1,-1 0-1,0 0 1,1 0-1,-1 0 0,0 0 1,0 0-1,1 1 1,-1-1-1,0 1 1,0-1-1,0 1 0,0 0 1,0 0-1,0 0 1,0 0-1,0 0 1,-2 0-1,-6 0-15,-58 4-539,66-4 485,0 0 0,0 0 0,0 0 0,1 0 0,-1 1 0,0-1 0,0 1 0,1-1 1,-1 1-1,0 0 0,1 0 0,-1-1 0,0 1 0,1 0 0,0 1 0,-1-1 0,1 0 1,0 0-1,-1 0 0,1 1 0,0-1 0,0 1 0,0-1 0,0 1 0,0-1 0,0 1 0,1 0 1,-1-1-1,0 1 0,0 3 0,4 0-4606,8-4-2467</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2.811"/>
    </inkml:context>
    <inkml:brush xml:id="br0">
      <inkml:brushProperty name="width" value="0.025" units="cm"/>
      <inkml:brushProperty name="height" value="0.025" units="cm"/>
    </inkml:brush>
  </inkml:definitions>
  <inkml:trace contextRef="#ctx0" brushRef="#br0">0 720 9961,'0'0'10928,"11"-7"-9732,86-42 789,163-57 0,-156 66-1829,224-85-253,188-75-1617,-181 49-3783,-291 128 1104,-14 5-1501</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3.214"/>
    </inkml:context>
    <inkml:brush xml:id="br0">
      <inkml:brushProperty name="width" value="0.025" units="cm"/>
      <inkml:brushProperty name="height" value="0.025" units="cm"/>
    </inkml:brush>
  </inkml:definitions>
  <inkml:trace contextRef="#ctx0" brushRef="#br0">843 0 8520,'-49'17'2476,"1"1"0,0 2 0,-73 44 0,84-40-1293,1 1 0,-48 45 0,72-59-953,-179 155 1711,161-143-1324,-1-2 1,-1 0-1,-1-3 1,-58 25-1,153-65-336,0 4 0,2 2 0,110-12 0,13 13-985,2 12-3303,-110 2-921,3-3-3538</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4.041"/>
    </inkml:context>
    <inkml:brush xml:id="br0">
      <inkml:brushProperty name="width" value="0.025" units="cm"/>
      <inkml:brushProperty name="height" value="0.025" units="cm"/>
    </inkml:brush>
  </inkml:definitions>
  <inkml:trace contextRef="#ctx0" brushRef="#br0">0 58 18417,'0'0'8435,"1"9"-7634,4 189 662,-5-196-1433,0 1 1,0-1-1,1 1 1,-1-1-1,1 1 1,-1-1 0,1 1-1,0-1 1,0 1-1,0-1 1,0 0-1,1 1 1,-1-1 0,3 3-1,-3-4 9,0 0 0,0-1 0,0 1 0,1 0 1,-1-1-1,0 1 0,0-1 0,0 1 0,1-1 0,-1 1 0,0-1 0,0 0 0,1 0 0,-1 0 0,0 0 0,1 0 1,-1 0-1,0 0 0,0 0 0,3-1 0,1-1 114,1 0 1,-1 0 0,0 0-1,0-1 1,0 0 0,-1 0-1,1-1 1,-1 1 0,0-1-1,1 0 1,4-6-1,13-19 85,34-59-1,-7 10-183,-46 92-54,-2 10 0,-12 35 0,8-47 0,0 0 0,1-1 0,0 1 0,1 0 0,0 0 0,1 0 0,1 0 0,1 13 0,-2-24 0,1 0 0,-1 0 0,1 0 0,-1 0 0,1-1 0,-1 1 0,1 0 0,-1-1 0,1 1 0,0 0 0,-1-1 0,1 1 0,0 0 0,0-1 0,-1 1 0,1-1 0,0 0 0,0 1 0,0-1 0,0 0 0,-1 1 0,1-1 0,0 0 0,0 0 0,0 0 0,0 0 0,0 0 0,0 0 0,0 0 0,0 0 0,0 0 0,-1 0 0,1 0 0,0-1 0,0 1 0,0 0 0,0-1 0,0 1 0,-1 0 0,2-2 0,34-18 0,-19 4 0,-1-1 0,-1 0 0,-1-1 0,0-1 0,-1 0 0,-1-1 0,-1 0 0,-1-1 0,-1 0 0,-1-1 0,0 0 0,4-26 0</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4.464"/>
    </inkml:context>
    <inkml:brush xml:id="br0">
      <inkml:brushProperty name="width" value="0.025" units="cm"/>
      <inkml:brushProperty name="height" value="0.025" units="cm"/>
    </inkml:brush>
  </inkml:definitions>
  <inkml:trace contextRef="#ctx0" brushRef="#br0">167 4 10378,'0'0'19832,"-10"-1"-19272,5 0-509,0 0 0,0 0 0,0 1-1,0 0 1,0 0 0,0 0-1,0 1 1,0 0 0,0 0 0,0 0-1,0 0 1,1 1 0,-1 0-1,0 0 1,1 0 0,-1 0 0,1 1-1,0 0 1,-5 4 0,2-1 69,0 1 1,1 0 0,0 0-1,-9 14 1,13-18-96,0 0 1,0 1-1,1-1 0,-1 0 0,1 1 1,0-1-1,0 1 0,0 0 0,0 0 1,1-1-1,-1 1 0,1 0 0,0 0 1,1 6-1,-1-9-28,1 1 0,0-1 0,0 1 1,1-1-1,-1 0 0,0 1 0,0-1 0,1 0 0,-1 0 1,0 0-1,1 0 0,-1 0 0,1-1 0,0 1 0,-1 0 0,1-1 1,-1 1-1,1-1 0,0 1 0,0-1 0,-1 0 0,1 0 1,0 1-1,-1-1 0,1-1 0,0 1 0,0 0 0,-1 0 0,4-1 1,3 0-29,0 0 1,0-1 0,0 1 0,0-2-1,9-2 1,-5-1-112,-1-1 0,0 0 1,-1-1-1,0 1 0,0-2 0,15-17 0,-25 26 139,0 0-1,0 0 1,1 0-1,-1 0 1,0 0-1,0 0 0,0 0 1,0 0-1,0-1 1,0 1-1,0 0 1,0 0-1,0 0 1,0 0-1,0 0 1,0 0-1,1 0 1,-1 0-1,0 0 1,0 0-1,0 0 1,0 0-1,0 0 1,0-1-1,0 1 1,0 0-1,1 0 1,-1 0-1,0 0 1,0 0-1,0 0 0,0 0 1,0 0-1,0 0 1,1 0-1,-1 0 1,0 0-1,0 1 1,0-1-1,0 0 1,0 0-1,0 0 1,0 0-1,0 0 1,1 0-1,-1 0 1,0 0-1,0 0 1,0 0-1,0 0 1,0 0-1,0 0 1,0 1-1,0-1 0,0 0 1,0 0-1,0 0 1,0 0-1,0 0 1,0 0-1,1 0 1,-1 1-1,0-1 1,0 0-1,0 0 1,1 14-351,-1-13 330,0 0 0,0 1 0,0-1 0,0 0 0,0 1 0,0-1 0,0 0 0,1 1 1,-1-1-1,0 0 0,1 0 0,-1 1 0,1-1 0,-1 0 0,1 0 0,0 0 0,0 0 0,-1 0 0,1 0 0,2 2 0,3-2-423,1-1 0,-1 0 0,0 0 0,1-1 0,-1 0 1,10-2-1,67-28-10438,-31 10 4618,-13 8-1116</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5.180"/>
    </inkml:context>
    <inkml:brush xml:id="br0">
      <inkml:brushProperty name="width" value="0.025" units="cm"/>
      <inkml:brushProperty name="height" value="0.025" units="cm"/>
    </inkml:brush>
  </inkml:definitions>
  <inkml:trace contextRef="#ctx0" brushRef="#br0">111 305 13004,'0'0'10773,"-9"-1"-9134,-32-4-641,39 5-964,0 0 0,0 0 0,-1 0 0,1 1 0,0-1 0,0 1 0,0-1-1,0 1 1,-1 0 0,1 0 0,0 0 0,0 0 0,1 0 0,-1 0 0,0 0-1,0 1 1,0-1 0,1 1 0,-1-1 0,1 1 0,-1 0 0,1 0 0,0 0 0,0-1-1,-2 5 1,1-1-6,0-1 0,0 1 0,1-1-1,-1 1 1,1 0 0,0-1 0,1 1-1,-1 0 1,1 8 0,1-12-22,-1 0 0,0 0 0,1 0 0,-1-1 0,1 1 0,-1 0 0,1 0 0,0 0 0,-1-1 1,1 1-1,0 0 0,0-1 0,-1 1 0,1 0 0,0-1 0,0 1 0,0-1 0,0 1 0,-1-1 0,1 0 0,0 1 1,0-1-1,0 0 0,0 0 0,0 0 0,0 0 0,0 1 0,0-1 0,0 0 0,0-1 0,0 1 0,0 0 0,0 0 1,2-1-1,37-9 197,-27 3-172,0-1 0,0-1 0,-1 0 1,-1 0-1,1-1 0,-2-1 0,1 0 0,15-22 0,-9 9 179,-2 0 1,0-1-1,19-44 0,-25 40 253,-20 39 288,-21 43-139,29-48-586,-31 72 972,32-72-936,0 0 0,1 1 0,0-1 0,0 1 0,0-1 0,0 1 0,1-1 0,0 1 1,0 0-1,0-1 0,1 1 0,2 8 0,-2-12-62,0-1 0,0 1 0,1-1 0,-1 1 0,1-1 0,-1 0 0,1 0 0,-1 0 0,1 0 0,0 0 0,0 0 0,-1 0 0,1 0 0,0 0 0,0-1 0,0 1 0,0-1 0,0 0 0,0 1 0,0-1 0,0 0 0,0 0 0,0 0 0,0-1 0,2 1 0,3-1 0,1 1 0,-1-1 0,0-1 0,0 1 0,0-1 0,7-3 0,-2-1 0,-1 0 0,0-1 0,-1 0 0,1 0 0,-1-1 0,-1-1 0,0 0 0,0 0 0,-1-1 0,0 0 0,0 0 0,6-13 0,-41 52 0,22-24 0,1 1 0,1-1 0,-1 1 0,1 0 0,0 1 0,0-1 0,1 0 0,0 1 0,0 0 0,0-1 0,1 1 0,0 0 0,0 0 0,1 0 0,0 9 0,1-15 0,0 1 0,0 0 0,0 0 0,0-1 0,0 1 0,0 0 0,0-1 0,1 1 0,-1-1 0,1 0 0,-1 1 0,1-1 0,-1 0 0,1 0 0,0 0 0,-1 0 0,1 0 0,0 0 0,0-1 0,0 1 0,0-1 0,0 1 0,0-1 0,-1 0 0,1 1 0,0-1 0,0 0 0,4-1 0,3 2 0,-1-1 0,1-1 0,0 1 0,-1-1 0,14-4 0,-9 0 0,-1-1 0,1 0 0,-1-1 0,-1 0 0,1 0 0,-1-2 0,-1 1 0,1-1 0,-2-1 0,10-11 0,6-9 0,-1-1 0,24-42 0,-46 70 0,34-66 0,-34 65 0,0 0 0,0-1 0,-1 1 0,0-1 0,0 0 0,0 1 0,0-1 0,-1 0 0,0 0 0,0 1 0,0-1 0,0 0 0,-3-8 0,3 12 0,-1 0 0,1 1 0,-1-1 0,1 0 0,-1 1 0,0-1 0,1 1 0,-1-1 0,0 1 0,1-1 0,-1 1 0,0-1 0,0 1 0,1 0 0,-1-1 0,0 1 0,0 0 0,0 0 0,0 0 0,0-1 0,1 1 0,-1 0 0,0 0 0,0 0 0,0 0 0,0 1 0,0-1 0,1 0 0,-1 0 0,-1 1 0,-27 8 0,18-1 0,1 0 0,0 0 0,0 1 0,0 0 0,1 0 0,0 1 0,1 0 0,-7 12 0,9-14 0,2 0 0,-1 0 0,1 1 0,0 0 0,0-1 0,1 1 0,0 1 0,1-1 0,0 0 0,1 0 0,-1 1 0,2 9 0,0-16-31,1 1-1,0-1 1,0 1 0,0-1-1,1 0 1,-1 0-1,1 1 1,0-1 0,0 0-1,0-1 1,0 1 0,0 0-1,0 0 1,1-1 0,0 0-1,-1 1 1,1-1-1,0 0 1,0 0 0,0-1-1,0 1 1,1 0 0,-1-1-1,0 0 1,1 0 0,-1 0-1,6 1 1,4 0-980,-1 1 0,1-2 0,-1 1 0,1-2 1,0 0-1,22-2 0,12-10-15826</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6.317"/>
    </inkml:context>
    <inkml:brush xml:id="br0">
      <inkml:brushProperty name="width" value="0.025" units="cm"/>
      <inkml:brushProperty name="height" value="0.025" units="cm"/>
    </inkml:brush>
  </inkml:definitions>
  <inkml:trace contextRef="#ctx0" brushRef="#br0">42 143 10378,'-2'1'536,"0"-1"0,1 0 0,-1 0 1,0-1-1,0 1 0,0 0 0,1-1 0,-1 1 0,0-1 1,1 1-1,-1-1 0,0 0 0,1 1 0,-1-1 0,1 0 1,-1 0-1,1 0 0,-1-1 0,1 1 0,0 0 0,-1 0 1,-1-3-1,3 2-324,-1 0 0,1 0 0,-1 1 0,1-1 0,0 0 0,0 0 0,0 0-1,0 0 1,0 1 0,0-1 0,0 0 0,0 0 0,1 0 0,-1 0 0,1 1 0,-1-1 0,1 0 0,0 1 0,0-1 0,0 0 0,0 1 0,0-1 0,2-2 0,3-4 237,0 0 0,0 1 0,1 0 0,0 0 0,1 0-1,-1 1 1,1 0 0,1 0 0,-1 1 0,16-8 0,-23 13-448,0 0 0,-1 0 0,1 0 0,-1 0-1,1 0 1,0 0 0,-1 0 0,1 0 0,-1 0 0,1 0 0,0 1 0,-1-1 0,1 0 0,-1 0-1,1 0 1,-1 1 0,1-1 0,-1 0 0,1 1 0,-1-1 0,1 0 0,-1 1 0,1-1 0,-1 1-1,1-1 1,-1 1 0,0-1 0,1 1 0,-1-1 0,0 1 0,1-1 0,-1 1 0,0-1 0,0 1-1,0 0 1,0-1 0,1 1 0,-1-1 0,0 1 0,0 0 0,0-1 0,0 1 0,0 0 0,-1 35-8,1-28 6,-12 68 1,8-61 0,1 0 0,1 0 0,1 0 0,0 0 0,1 18 0,1-31 0,-1-1 0,1 1 0,-1-1 0,1 1 0,0-1 0,0 0 0,0 1 0,0-1 0,0 0 0,0 0 0,0 0 0,0 0 0,0 0 0,0 0 0,1 0 0,-1 0 0,0 0 0,1 0 0,-1-1 0,1 1 0,-1-1 0,1 1 0,-1-1 0,1 1 0,-1-1 0,1 0 0,-1 0 0,1 0 0,-1 0 0,1 0 0,0 0 0,-1 0 0,1 0 0,-1-1 0,3 0 0,4 0 0,0 0 0,1-1 0,-1 0 0,0 0 0,12-6 0,0-2 0,0-2 0,-1 0 0,22-20 0,-32 25 0,-1 0 0,0-1 0,0 0 0,-1-1 0,0 0 0,0 0 0,-1 0 0,8-17 0,-25 48 0,-12 27 0,21-46 0,1 0 0,0 0 0,0 0 0,1 0 0,-1 0 0,1 0 0,-1 1 0,1-1 0,0 0 0,0 0 0,0 0 0,1 0 0,0 5 0,0-7 0,0 0 0,0 0 0,0 0 0,0-1 0,0 1 0,0 0 0,0-1 0,0 1 0,0-1 0,0 0 0,1 1 0,-1-1 0,0 0 0,0 1 0,0-1 0,0 0 0,1 0 0,-1 0 0,0 0 0,0 0 0,0-1 0,0 1 0,1 0 0,-1 0 0,2-1 0,30-10 0,-23 4 0,0 0 0,-1 0 0,0-1 0,0 0 0,-1-1 0,0 0 0,0 0 0,-1-1 0,-1 0 0,0 0 0,0-1 0,6-14 0,-61 104 0,45-70 0,-1-3 0,2 1 0,-1 0 0,1 0 0,0 0 0,1 1 0,0-1 0,0 1 0,-1 9 0,5-17 0,0 1 0,0 0 0,0-1 0,0 1 0,1-1 0,-1 0 0,0 0 0,0 1 0,0-2 0,1 1 0,-1 0 0,0 0 0,0-1 0,0 1 0,0-1 0,3-1 0,4-2 0,1 0 0,-1-1 0,-1-1 0,12-8 0,33-19 0,-50 31 0,1 1 0,-1-1 0,0 1 0,1 0 0,-1 0 0,1 1 0,-1-1 0,1 1 0,0-1 0,-1 1 0,1 1 0,-1-1 0,1 0 0,4 2 0,14 9 0,-3-3 0,-18-9 0,0 1 0,0-1 0,0 0 0,-1 1 0,1-1 0,0 0 0,0 0 0,-1 0 0,1 1 0,0-1 0,-1 0 0,1 0 0,-1 0 0,1 0 0,-1 0 0,1 0 0,-1 0 0,0 0 0,0 0 0,1-1 0,-1 1 0,0 0 0,0-2 0,8-60 0,-7 59 0,-1-1 0,0 0 0,0 1 0,-1-1 0,1 1 0,-1-1 0,0 0 0,-1 1 0,1 0 0,0-1 0,-4-5 0,33 9-27,35 7-2938,5 0-8595,-34-5-249</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6.679"/>
    </inkml:context>
    <inkml:brush xml:id="br0">
      <inkml:brushProperty name="width" value="0.025" units="cm"/>
      <inkml:brushProperty name="height" value="0.025" units="cm"/>
    </inkml:brush>
  </inkml:definitions>
  <inkml:trace contextRef="#ctx0" brushRef="#br0">14 0 20339,'0'0'10730,"13"71"-9320,-11-34-1122,3 3-288,-3-1 0,4-2 0,1-5 0,-2-4 0,0-6-1409,-5-4-1154,0-2-1184,-7-9-1474,-16-7-1986,-6 0-3139</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7.003"/>
    </inkml:context>
    <inkml:brush xml:id="br0">
      <inkml:brushProperty name="width" value="0.025" units="cm"/>
      <inkml:brushProperty name="height" value="0.025" units="cm"/>
    </inkml:brush>
  </inkml:definitions>
  <inkml:trace contextRef="#ctx0" brushRef="#br0">2 126 15182,'0'-9'2162,"-1"6"-1887,1 0 0,0-1-1,-1 1 1,1 0-1,1-1 1,-1 1 0,0-1-1,1 1 1,0 0-1,0-1 1,0 1 0,0 0-1,0 0 1,0 0-1,1 0 1,0 0-1,0 0 1,0 0 0,0 0-1,0 1 1,0-1-1,0 1 1,1 0 0,0-1-1,-1 1 1,1 0-1,0 0 1,0 1 0,0-1-1,0 1 1,5-2-1,9-3 278,1 0 0,0 2 0,1 0 0,-1 1 0,1 0 0,0 2 0,-1 0 0,1 2 0,36 4 0,-47-4-535,0 1 0,1 0 0,-1 1 0,0 0-1,-1 0 1,1 1 0,-1 0 0,1 0 0,-1 1 0,10 8-1,-12-9-12,-1 1-1,0-1 1,0 1 0,-1 0-1,0 0 1,1 0-1,-2 1 1,1-1-1,-1 1 1,1-1-1,-2 1 1,1 0 0,-1 0-1,1 0 1,-2 0-1,1 7 1,0-6 26,-1 0 1,0 0-1,-1 0 0,1 0 1,-1 0-1,-1 0 0,1 0 1,-1-1-1,-1 1 0,1-1 1,-1 1-1,0-1 0,0 0 1,-5 6-1,0-2 22,0-1 0,0 0 0,-1-1-1,0 0 1,-1 0 0,1-1 0,-16 8 0,11-7-52,0-1 0,0-1 0,-1 0 0,0-1 0,0 0 0,-25 3 0,36-7 0,-1-1 0,0 1 0,0-1 0,1 0 0,-1 0 0,0-1 0,0 0 0,1 0 0,-1 0 0,0 0 0,-6-3 0,8 2 0,1 1 0,0-1 0,0 0 0,0 1 0,0-1 0,0 0 0,0 0 0,0 0 0,0 0 0,1-1 0,-1 1 0,1 0 0,0-1 0,0 1 0,0-1 0,0 0 0,0 1 0,0-1 0,0 1 0,1-1 0,-1-5 0,1 7-255,0-1 1,0 1-1,0-1 1,0 0-1,0 1 1,0-1-1,0 0 1,1 1-1,-1-1 0,1 0 1,-1 1-1,1-1 1,-1 1-1,1-1 1,0 1-1,0-1 1,0 1-1,0 0 0,0-1 1,0 1-1,2-2 1,34-17-9944,-35 19 9874,30-11-10395</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7.376"/>
    </inkml:context>
    <inkml:brush xml:id="br0">
      <inkml:brushProperty name="width" value="0.025" units="cm"/>
      <inkml:brushProperty name="height" value="0.025" units="cm"/>
    </inkml:brush>
  </inkml:definitions>
  <inkml:trace contextRef="#ctx0" brushRef="#br0">30 1 24791,'0'0'7175,"-17"53"-6374,10-28-801,3 0 0,2 0 0,2-5 0,0-2 0,2-4 0,8-3 0,-1-7-160,2-4-737,1 0-320,-5-11-577,-1-9-1377,-1-5-1377,-5-2-3684</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7.704"/>
    </inkml:context>
    <inkml:brush xml:id="br0">
      <inkml:brushProperty name="width" value="0.025" units="cm"/>
      <inkml:brushProperty name="height" value="0.025" units="cm"/>
    </inkml:brush>
  </inkml:definitions>
  <inkml:trace contextRef="#ctx0" brushRef="#br0">0 33 15150,'52'54'3209,"-50"-51"-2726,1-1 1,0 1-1,1 0 1,-1-1 0,0 0-1,1 0 1,-1 0-1,1 0 1,0-1 0,0 1-1,-1-1 1,6 1-1,-5-1-193,1 0-1,0-1 1,0 0 0,-1 0-1,1 0 1,0-1-1,-1 1 1,10-4-1,-6 2-36,-1-1 0,1 0 0,-1-1 0,0 1 0,0-2 0,-1 1 0,1-1 0,-1 0 0,0 0 0,6-7 0,5-20 629,-14 13-403,-2 19-468,-1-1-1,-1 1 1,1 0 0,0-1-1,0 1 1,0 0 0,0-1-1,0 1 1,0 0 0,0 0-1,0-1 1,0 1 0,-1 0-1,1-1 1,0 1 0,0 0-1,0 0 1,-1-1 0,1 1-1,0 0 1,0 0 0,-1-1 0,1 1-1,0 0 1,0 0 0,-1 0-1,1 0 1,0-1 0,-1 1-1,1 0 1,0 0 0,-1 0-1,1 0 1,0 0 0,-1 0-1,1 0 1,-1 0 0,-1 1-10,0 0 0,0 0 0,-1 0 0,1 1 0,0-1 0,0 0 0,0 1 0,0 0 0,0-1 0,1 1 0,-1 0 0,0 0 0,1 0 0,0 0 0,-1 0 0,1 1 0,0-1 0,0 0 0,0 0 0,-1 4 0,-16 50 314,17-54-304,1-1 0,-1 0 0,1 0 0,0 1 0,0-1 0,0 0 0,-1 1 0,1-1 0,0 0 0,0 1 0,1-1 0,-1 0 0,0 1 0,0-1 0,1 0 0,-1 0 0,1 1 0,-1-1 0,1 0 0,-1 0 0,1 0 0,0 0 0,-1 0 0,1 0 0,0 0 0,0 0 0,0 0 0,0 0-1,1 1 1,2-1 22,-1 0-1,1 0 1,0-1-1,-1 1 0,1-1 1,0 0-1,0 0 1,6-1-1,-2 0-23,8-1-9,-1 0 0,0-1 0,0-1 0,24-10 0,-27 9 0,1 1 0,0 0 0,0 0 0,0 2 0,0-1 0,24 0 0,-36 4 1,1-1 0,-1 0 0,1 1 0,-1-1 0,0 0 0,1 1 0,-1 0 0,0-1 0,1 1 0,-1 0 0,0 0 0,0 0 0,0 0 0,0 0 1,0 0-1,0 0 0,0 0 0,0 0 0,0 0 0,0 0 0,0 1 0,-1-1 0,1 0 0,-1 1 0,1-1 0,0 3 0,-1-3-6,1 0 0,-1 1 0,0-1 0,1 1 0,0-1 0,-1 0 0,1 1 0,0-1 0,0 0 0,0 0 0,0 0 0,0 0 0,0 0 0,0 0 0,0 0 0,0 0 0,0 0 0,1 0 0,-1 0 0,0-1 0,1 1 0,-1-1 0,0 1 0,1-1 0,-1 1 0,1-1 0,2 1 0,-3-2-308,0 0 1,0 0-1,0 1 1,0-1 0,0 0-1,-1 0 1,1 0-1,0 0 1,0 0-1,-1 0 1,1 0-1,-1 0 1,1-1-1,-1 1 1,1 0-1,-1 0 1,0 0-1,1 0 1,-1-1-1,0 1 1,0 0-1,0 0 1,0-1 0,0 1-1,0 0 1,-1 0-1,1 0 1,0-1-1,-1 0 1,1-5-1733,0-19-4938</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8.078"/>
    </inkml:context>
    <inkml:brush xml:id="br0">
      <inkml:brushProperty name="width" value="0.025" units="cm"/>
      <inkml:brushProperty name="height" value="0.025" units="cm"/>
    </inkml:brush>
  </inkml:definitions>
  <inkml:trace contextRef="#ctx0" brushRef="#br0">1 0 13389,'0'0'8450,"10"0"-8391,52 9-1343,108 31 0,-170-40 1384,1 0 0,-1 0 0,0 1 0,1-1-1,-1 0 1,0 1 0,0-1 0,1 0 0,-1 1-1,0-1 1,0 1 0,0-1 0,1 0 0,-1 1-1,0-1 1,0 0 0,0 1 0,0-1 0,0 1-1,0-1 1,0 1 0,0-1 0,0 0 0,0 1-1,0-1 1,0 1 0,0-1 0,0 0 0,0 1-1,-1-1 1,1 1 0,0-1 0,0 0 0,0 1-1,-1-1 1,1 0 0,0 1 0,0-1 0,-1 0-1,1 1 1,0-1 0,-1 1 0,-15 19 239,14-16 32,-1-2-337,1 1 0,0 0 0,0 1 0,0-1 0,0 0 0,0 1 0,1-1 0,-1 0 0,1 1 0,0 0 0,0-1 0,1 1 0,-1 0-1,1-1 1,-1 1 0,1 0 0,1 0 0,-1 0 0,0-1 0,2 5 0,-1-4-50,1 0 1,0 0-1,0-1 1,0 1-1,1-1 1,-1 1-1,1-1 0,-1 0 1,1 0-1,0 0 1,1 0-1,-1-1 1,0 1-1,1-1 0,-1 0 1,1 0-1,8 3 1,15 5 13,-20-9 99,-1 1 0,1 0 0,-1 0 1,0 1-1,0 0 0,0 0 0,0 0 1,-1 1-1,1-1 0,7 9 0,-12-11 9,-1 0-1,0 0 0,1 1 1,-1-1-1,0 0 0,0 0 1,0 0-1,0 1 0,0-1 1,0 0-1,0 0 0,-1 1 1,1-1-1,0 0 0,-1 0 1,1 0-1,0 0 0,-1 1 1,0-1-1,1 0 0,-1 0 1,0 0-1,1 0 0,-1 0 1,0-1-1,0 1 0,0 0 1,0 0-1,0 0 0,0-1 1,0 1-1,0 0 0,0-1 1,0 1-1,0-1 0,0 0 1,-3 1-1,-47 21 1599,47-21-1565,-6 2 123,4 0-237,0 0-1,0-1 1,-1 0 0,1-1-1,0 1 1,-1-1-1,1 0 1,-1-1 0,1 1-1,-1-1 1,1-1-1,-11-1 1,16 2-210,0-1 1,0 0 0,1 0-1,-1 0 1,1 1 0,-1-1-1,1 0 1,-1 0 0,1 0-1,0 0 1,-1 0-1,1 0 1,0 0 0,0 0-1,0 0 1,-1 0 0,1 0-1,0 0 1,0 0-1,1 0 1,-1 0 0,0 0-1,0 0 1,0 0 0,1 0-1,-1 0 1,0 0 0,1 1-1,-1-1 1,2-2-1,15-31-6103,-15 31 5266,16-32-7033</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8.419"/>
    </inkml:context>
    <inkml:brush xml:id="br0">
      <inkml:brushProperty name="width" value="0.025" units="cm"/>
      <inkml:brushProperty name="height" value="0.025" units="cm"/>
    </inkml:brush>
  </inkml:definitions>
  <inkml:trace contextRef="#ctx0" brushRef="#br0">78 0 20884,'0'0'5733,"-3"9"-4227,-2 15-1084,1 1 0,1-1 0,1 1 0,1 0 1,1 0-1,2 0 0,0-1 0,1 1 1,2-1-1,15 48 0,23 84-422,-56-182 0,-1 1 0,-22-28 0,20 31 0,1-1 0,-22-44 0,37 66 0,-1-1 0,0 1 0,1 0 0,0-1 0,-1 1 0,1-1 0,0 1 0,0-1 0,0 1 0,0-1 0,0 1 0,0-1 0,0 1 0,0-1 0,0 1 0,1-1 0,-1 1 0,1-1 0,-1 1 0,1 0 0,0-1 0,-1 1 0,1 0 0,0-1 0,0 1 0,0 0 0,0 0 0,0 0 0,0 0 0,0 0 0,0 0 0,1 0 0,-1 0 0,0 1 0,0-1 0,1 0 0,-1 1 0,1-1 0,-1 1 0,1-1 0,-1 1 0,3-1 0,9-2 0,0 0 0,0 1 0,26-1 0,-23 2 0,17-1-221,-8 1-2591,46-9-1,-28-2-6684</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8.969"/>
    </inkml:context>
    <inkml:brush xml:id="br0">
      <inkml:brushProperty name="width" value="0.025" units="cm"/>
      <inkml:brushProperty name="height" value="0.025" units="cm"/>
    </inkml:brush>
  </inkml:definitions>
  <inkml:trace contextRef="#ctx0" brushRef="#br0">0 1 14382,'0'0'10719,"6"13"-8845,6 20-637,-2 0 0,-1 1 0,9 59 1,-14-43-857,-3-28-304,1 1 0,1 0 0,0-1 0,2 0 0,8 23 0,-13-45-132,0-1 0,0 1 0,1 0 0,-1 0 0,0 0 0,0-1 0,0 1 0,0 0 0,0 0 0,0 0 1,1 0-1,-1-1 0,0 1 0,0 0 0,0 0 0,1 0 0,-1 0 0,0 0 0,0 0 0,0-1 0,1 1 0,-1 0 0,0 0 0,0 0 0,1 0 0,-1 0 0,0 0 0,0 0 0,0 0 0,1 0 0,-1 0 0,0 0 1,0 0-1,1 0 0,-1 0 0,0 0 0,0 0 0,0 1 0,1-1 0,-1 0 0,0 0 0,0 0 0,0 0 0,1 0 0,-1 0 0,0 1 0,0-1 0,0 0 0,0 0 0,1 1 0,1-24-5182,-2-1-939,-2-1-2990</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9.454"/>
    </inkml:context>
    <inkml:brush xml:id="br0">
      <inkml:brushProperty name="width" value="0.025" units="cm"/>
      <inkml:brushProperty name="height" value="0.025" units="cm"/>
    </inkml:brush>
  </inkml:definitions>
  <inkml:trace contextRef="#ctx0" brushRef="#br0">0 87 8840,'0'0'15103,"10"4"-13411,-2 0-1350,0-1-1,0 0 1,1 0-1,-1-1 1,1 0 0,0 0-1,0-1 1,11 0-1,-16-1-281,0 0 0,0 0 0,0-1 0,1 0 0,-1 1 0,0-1-1,0-1 1,0 1 0,-1 0 0,1-1 0,0 0 0,0 0 0,-1 0-1,0 0 1,1-1 0,-1 0 0,0 1 0,0-1 0,0 0-1,0 0 1,-1 0 0,1-1 0,3-5 0,-5 7-37,0 1-1,0 0 1,-1-1 0,1 1 0,0-1 0,0 1-1,-1-1 1,1 1 0,-1-1 0,1 1 0,-1-1-1,0 1 1,1-1 0,-1 0 0,0 1 0,0-1-1,0 0 1,0 1 0,-1-1 0,1 1 0,0-1-1,-1 0 1,1 1 0,-1-1 0,1 1 0,-1-1-1,0 1 1,0 0 0,1-1 0,-1 1-1,0 0 1,0-1 0,0 1 0,-1 0 0,1 0-1,0 0 1,0 0 0,-1 0 0,1 0 0,-3-1-1,2 1-27,-1 1-1,1-1 0,0 1 0,-1-1 1,1 1-1,-1 0 0,1 0 0,-1 0 1,1 1-1,0-1 0,-1 0 0,1 1 1,-1 0-1,1 0 0,0-1 0,0 1 1,-1 0-1,1 1 0,0-1 0,0 0 1,0 1-1,0-1 0,0 1 0,0-1 1,1 1-1,-4 4 0,0 1 11,-1 0-1,1 1 0,1 0 1,-1 0-1,1 0 1,1 0-1,0 1 0,0-1 1,0 1-1,1 0 1,1 0-1,-1 0 0,1 0 1,1 0-1,0 0 1,1 12-1,-1-20 16,1 1 1,-1-1-1,1 1 0,-1-1 0,1 1 1,0-1-1,0 1 0,0-1 1,-1 0-1,1 1 0,1-1 1,-1 0-1,0 0 0,0 0 0,0 0 1,1 0-1,-1 0 0,0 0 1,1 0-1,-1 0 0,1-1 0,-1 1 1,1 0-1,-1-1 0,1 0 1,-1 1-1,1-1 0,0 0 0,-1 0 1,1 0-1,0 0 0,-1 0 1,1 0-1,-1 0 0,1 0 1,0-1-1,-1 1 0,3-2 0,3 1 97,0 0 0,0-1-1,0 0 1,0-1-1,-1 0 1,1 0 0,10-7-1,-8 3-112,0 0-1,-1-1 1,0 0 0,-1 0-1,1-1 1,-2 0-1,1-1 1,-1 1-1,0-1 1,-1 0-1,4-12 1,-13 42-4,2 0 0,0 0 0,1 41 0,1-44 0,0-13 0,1 0 0,-1 0 0,1 0 0,0-1 0,0 1 0,0 0 0,1-1 0,-1 1 0,1-1 0,0 0 0,0 1 0,0-1 0,0 0 0,0 0 0,1 0 0,3 2 0,-5-3 0,1-1 0,-1 1 0,1-1 0,0 0 0,-1 0 0,1 0 0,0 0 0,0 0 0,0 0 0,0-1 0,0 1 0,0-1 0,0 1 0,0-1 0,0 0 0,0 1 0,0-1 0,0 0 0,0 0 0,0-1 0,0 1 0,0 0 0,0-1 0,0 1 0,0-1 0,0 0 0,0 0 0,0 0 0,0 0 0,0 0 0,3-2 0,-2 0-242,-1 0 1,1 0-1,-1 0 1,1 0-1,-1-1 0,0 1 1,0-1-1,-1 1 1,1-1-1,-1 0 0,1 0 1,-1 1-1,0-1 1,-1 0-1,1 0 0,-1-5 1,1-67-8966,-1 72 8566,-4-44-12245</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09.819"/>
    </inkml:context>
    <inkml:brush xml:id="br0">
      <inkml:brushProperty name="width" value="0.025" units="cm"/>
      <inkml:brushProperty name="height" value="0.025" units="cm"/>
    </inkml:brush>
  </inkml:definitions>
  <inkml:trace contextRef="#ctx0" brushRef="#br0">0 0 11755,'0'0'16272,"48"18"-16785,-20-13-1697,1 2-961,-2 0-993,0-1-2242,-4 0-1089</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0.174"/>
    </inkml:context>
    <inkml:brush xml:id="br0">
      <inkml:brushProperty name="width" value="0.025" units="cm"/>
      <inkml:brushProperty name="height" value="0.025" units="cm"/>
    </inkml:brush>
  </inkml:definitions>
  <inkml:trace contextRef="#ctx0" brushRef="#br0">129 1 2594,'0'0'20516,"-11"5"-19406,5-2-1147,-9 4 878,0 1 1,-22 16 0,33-22-702,1 1 1,0-1-1,0 1 1,0 0-1,0 0 1,0 0-1,0 0 1,1 0-1,0 0 1,-1 1-1,1-1 1,1 1-1,-1 0 1,0 0-1,1-1 1,0 1-1,0 0 1,-1 7-1,3-10-135,-1 0-1,1 0 1,0-1 0,0 1-1,0 0 1,-1-1 0,1 1 0,0-1-1,0 1 1,0-1 0,0 0-1,0 1 1,0-1 0,0 0-1,0 0 1,0 0 0,0 0-1,0 1 1,0-1 0,0-1-1,1 1 1,0 0 0,36 0-106,-30-1-77,5 1-76,0 0-102,0 0 0,0 0 0,0 1 1,0 1-1,23 6 0,-33-7 384,-1 0 1,1 0-1,-1 0 0,0 0 0,1 1 0,-1-1 0,0 1 0,0-1 0,0 1 0,0 0 0,0 0 1,0 0-1,-1 0 0,1 0 0,-1 0 0,1 0 0,-1 1 0,0-1 0,0 1 0,0-1 0,0 1 1,0-1-1,0 1 0,-1-1 0,1 1 0,-1 0 0,0-1 0,0 1 0,0-1 0,0 1 0,0 0 1,-1-1-1,1 1 0,-1 0 0,0 2 0,-1 1 216,-1-1 0,1 1 0,-1-1 0,0 0 1,0 1-1,-1-2 0,1 1 0,-1 0 0,0-1 0,-1 1 0,1-1 0,-1 0 0,0 0 1,-6 3-1,7-4-173,-1 1 0,0-1 0,0-1 0,0 1 0,0-1 0,0 0 0,0 0 0,-1 0 1,1-1-1,-1 1 0,0-1 0,1-1 0,-1 1 0,1-1 0,-9-1 0,13 1-221,0-1 1,0 0-1,0 1 0,0-1 0,0 0 1,0 0-1,0 0 0,0 0 0,1 0 1,-1 0-1,0 0 0,0 0 0,1 0 0,-1 0 1,1-1-1,-1 1 0,1 0 0,0 0 1,-1-1-1,1 1 0,0 0 0,0 0 0,0-1 1,0 1-1,0 0 0,0-3 0,4-37-5602,21-18-2649,-16 42 5506,14-31-5598</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0.640"/>
    </inkml:context>
    <inkml:brush xml:id="br0">
      <inkml:brushProperty name="width" value="0.025" units="cm"/>
      <inkml:brushProperty name="height" value="0.025" units="cm"/>
    </inkml:brush>
  </inkml:definitions>
  <inkml:trace contextRef="#ctx0" brushRef="#br0">38 0 8136,'0'0'15881,"-4"11"-13996,-4 13-733,1-1 0,1 1 0,2 1 0,-4 46 0,8-59-1099,0-1-1,0 0 1,1 0-1,1 0 1,0 0 0,0 0-1,1 0 1,0-1 0,1 1-1,0-1 1,1 0-1,0 0 1,1 0 0,0-1-1,0 0 1,1 0 0,1 0-1,-1-1 1,1 0-1,12 9 1,-19-16-53,0 0 0,0-1 0,0 1 0,0 0 0,0-1 0,0 1 0,0-1 0,0 1 0,0-1 0,0 1 0,0-1 0,0 0 0,0 1 0,0-1 0,1 0 0,-1 0 0,0 0 0,0 0 0,0 0 0,0 0 0,0 0 0,1-1 0,-1 1 0,0 0 0,0-1 0,0 1 0,0-1 0,2 0 0,-1-1 0,0 0 0,-1 0 0,1 0 0,-1 0 0,0 0 0,1 0 0,-1-1 0,0 1 0,0 0 0,0-1 0,-1 1 0,2-5 0,1-10 0,-1 0 0,-1 0 0,-1-17 0,0 29 0,0-5 0,0 13 0,8 17 0,-2-15 0,0 0 0,0-1 0,1 1 0,0-1 0,0 0 0,0-1 0,1 0 0,-1 0 0,1-1 0,-1 0 0,1 0 0,0 0 0,0-1 0,0 0 0,0-1 0,8 0 0,-3 0 0,-1-1 0,0 0 0,0-1 0,0 0 0,0 0 0,-1-2 0,1 1 0,-1-1 0,21-11 0,-26 11 0,1 0 0,-1-1 0,-1 0 0,1 1 0,-1-2 0,0 1 0,0-1 0,-1 1 0,1-1 0,-1 0 0,4-8 0,-9 26 0,0 1 0,1 0 0,1 0 0,4 25 0,1-19 0,1 0 0,1-1 0,0 0 0,2 0 0,0-1 0,24 31 0,-17-24 0,27 50 0,-40-65 0,0 1 0,0-1 0,-1 1 0,0 0 0,-1 0 0,0 0 0,-1 0 0,0 0 0,-1 16 0,0-23 0,0 0 0,-1 0 0,0 0 0,0 0 0,0 0 0,0 0 0,0 0 0,0-1 0,-1 1 0,1 0 0,-1-1 0,0 1 0,0-1 0,0 1 0,0-1 0,0 0 0,0 0 0,-1 0 0,1 0 0,-1-1 0,0 1 0,1 0 0,-1-1 0,0 0 0,0 0 0,0 0 0,0 0 0,0 0 0,0 0 0,0-1 0,0 0 0,-5 1 0,3-1 0,-1 1 0,0-1 0,0 0 0,1-1 0,-1 1 0,0-1 0,1 0 0,-1-1 0,1 1 0,-1-1 0,1 0 0,0-1 0,0 1 0,0-1 0,0 0 0,0 0 0,-4-4 0,1-2-20,0 0 0,1-1 0,0 1 0,0-2 1,1 1-1,1-1 0,0 0 0,0 0 0,1 0 0,-4-19 0,6 24-61,1 0 0,0 0-1,1 0 1,-1 0 0,1-1-1,0 1 1,1 0 0,-1 0 0,1 0-1,1-1 1,-1 1 0,1 0-1,0 1 1,0-1 0,1 0 0,0 1-1,0-1 1,0 1 0,0 0-1,1 0 1,8-8 0,46-37-13025,-24 23-2754</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1"/>
    </inkml:context>
    <inkml:brush xml:id="br0">
      <inkml:brushProperty name="width" value="0.025" units="cm"/>
      <inkml:brushProperty name="height" value="0.025" units="cm"/>
    </inkml:brush>
  </inkml:definitions>
  <inkml:trace contextRef="#ctx0" brushRef="#br0">143 0 14446,'-8'0'7014,"-59"6"-516,63-5-6192,-1 0 0,0 1-1,1-1 1,-1 1 0,1 0 0,-1 0-1,1 0 1,0 0 0,0 1 0,0 0-1,0 0 1,0 0 0,-6 7-1,10-10-305,0 0 0,0 1 0,0-1 0,-1 0 0,1 0 0,0 0-1,0 1 1,0-1 0,0 0 0,0 1 0,-1-1 0,1 0-1,0 0 1,0 1 0,0-1 0,0 0 0,0 1 0,0-1-1,0 0 1,0 1 0,0-1 0,0 0 0,0 0 0,0 1-1,0-1 1,0 0 0,1 1 0,-1-1 0,0 0 0,0 0-1,0 1 1,0-1 0,0 0 0,1 0 0,-1 1 0,0-1-1,0 0 1,1 1 0,15 5-248,29-3-631,-36-3 582,9 1 59,0 0 1,0 2-1,-1 0 1,1 1-1,-1 1 0,0 0 1,32 15-1,-49-19 274,1-1-1,0 0 0,-1 1 0,1-1 0,-1 1 0,1-1 0,0 1 1,-1-1-1,1 1 0,-1-1 0,0 1 0,1 0 0,-1-1 1,1 1-1,-1 0 0,0-1 0,1 1 0,-1 0 0,0 0 1,0-1-1,0 1 0,0 0 0,1 0 0,-1-1 0,0 1 1,0 0-1,-1 0 0,1-1 0,0 1 0,0 0 0,0 0 1,0-1-1,-1 1 0,1 0 0,0-1 0,0 1 0,-1 0 0,1-1 1,-1 1-1,1 0 0,-1-1 0,1 1 0,-1-1 0,1 1 1,-1-1-1,1 1 0,-1-1 0,0 1 0,1-1 0,-1 0 1,0 1-1,1-1 0,-1 0 0,0 1 0,-39 19 1891,31-16-1951,1-1 0,-1 0-1,1 0 1,-1-1 0,0 0 0,0-1-1,0 0 1,0 0 0,0-1 0,-11-1-1,20 1-224,0-1-1,0 1 0,0-1 0,0 1 0,-1 0 0,1-1 1,0 1-1,0-1 0,0 1 0,0-1 0,0 1 0,0 0 1,0-1-1,0 1 0,0-1 0,1 1 0,-1 0 0,0-1 0,0 1 1,0-1-1,0 1 0,0 0 0,1-1 0,-1 1 0,0 0 1,0-1-1,1 1 0,-1 0 0,0-1 0,1 1 0,-1 0 1,0 0-1,1-1 0,-1 1 0,12-13-7796,6-2-7616</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1.341"/>
    </inkml:context>
    <inkml:brush xml:id="br0">
      <inkml:brushProperty name="width" value="0.025" units="cm"/>
      <inkml:brushProperty name="height" value="0.025" units="cm"/>
    </inkml:brush>
  </inkml:definitions>
  <inkml:trace contextRef="#ctx0" brushRef="#br0">0 60 20211,'0'0'11339,"59"-29"-10346,-39 25-769,-1 1-224,3-1 0,1 0-737,-2 1-1697,-6-3-2499,-3-1-3779</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1.983"/>
    </inkml:context>
    <inkml:brush xml:id="br0">
      <inkml:brushProperty name="width" value="0.025" units="cm"/>
      <inkml:brushProperty name="height" value="0.025" units="cm"/>
    </inkml:brush>
  </inkml:definitions>
  <inkml:trace contextRef="#ctx0" brushRef="#br0">129 104 16912,'0'0'9396,"-1"-8"-8099,1 6-1287,0 0 28,0 1-1,0-1 1,0 0 0,0 1 0,0-1-1,0 1 1,0-1 0,-1 0 0,1 1-1,-1-1 1,1 1 0,-1-1-1,0 1 1,1 0 0,-1-1 0,0 1-1,0 0 1,0-1 0,0 1 0,0 0-1,0 0 1,0 0 0,-1 0-1,1 0 1,0 0 0,-1 0 0,1 0-1,0 1 1,-1-1 0,1 0 0,-1 1-1,1-1 1,-1 1 0,1 0-1,-1-1 1,0 1 0,1 0 0,-1 0-1,1 0 1,-1 0 0,0 0 0,1 1-1,-1-1 1,1 0 0,-3 1-1,0 0-17,0 1-1,0-1 1,0 1-1,1 0 0,-1 0 1,0 0-1,1 0 1,-1 0-1,1 1 0,0 0 1,0-1-1,0 1 0,0 1 1,0-1-1,1 0 1,-3 5-1,3-5 15,-1-1 0,1 1 0,1 0 0,-1 1 0,0-1 0,1 0 0,0 0 0,0 1 0,0-1 0,0 1 0,0-1 0,1 1 0,-1-1 0,1 1 0,0-1 0,0 1-1,0-1 1,1 1 0,0 5 0,2-5-52,0-1 0,1 0 0,-1 0 0,1 0 0,-1 0 0,1-1 0,0 1 0,0-1 0,0 0 0,0 0 0,0-1 0,5 2 0,18 10-100,-16-6-26,0 2 0,0-1 0,-1 1 0,0 1 0,0 0 0,-1 0 0,-1 1 0,0 0 0,0 1-1,-1-1 1,6 14 0,-9-16 245,0 1 0,0 0 0,-1 0 1,0 0-1,0 0 0,-1 1 0,-1-1 0,0 0 0,0 1 0,-1-1 0,0 1 0,-1-1 0,0 1 0,-1-1 0,-3 13 0,2-17-14,0-1 1,0 1-1,0-1 0,0 0 1,-1 0-1,0 0 1,0-1-1,0 1 0,-1-1 1,0 0-1,1 0 1,-1-1-1,0 0 0,-1 1 1,1-2-1,-1 1 0,1-1 1,-13 4-1,16-5-59,-1 0 1,0 0-1,1-1 0,-1 1 0,0-1 0,0 0 0,0 0 1,1 0-1,-1 0 0,0 0 0,0 0 0,1-1 1,-1 1-1,0-1 0,1 0 0,-1 0 0,0 0 0,1 0 1,-1-1-1,1 1 0,0 0 0,-1-1 0,1 0 1,0 0-1,0 1 0,0-1 0,0-1 0,0 1 0,1 0 1,-1 0-1,1-1 0,-1 1 0,1 0 0,0-1 1,0 0-1,0 1 0,0-1 0,0 0 0,1 1 0,-1-1 1,1 0-1,-1-5 0,1-2-28,-1 0 0,2 0 0,-1 0 0,1 1 0,1-1 0,0 0 0,0 0 0,1 1 0,0-1 0,1 1 0,0 0 0,0 0 0,1 0 0,10-15 0,9-6 0,1 0 0,45-41 0,-8 8 0,-48 48 0,-1-1 0,20-33 0,-29 43 0,0-1 0,-1 0 0,0 0 0,0-1 0,-1 1 0,0-1 0,0 1 0,0-1 0,-1 0 0,0-12 0,-1 19 0,-1 0 0,1 0 0,0 0 0,0 0 0,-1 0 0,1 0 0,-1 0 0,1 0 0,0 0 0,-1 1 0,0-1 0,1 0 0,-1 0 0,0 0 0,1 1 0,-1-1 0,0 0 0,0 1 0,0-1 0,1 0 0,-1 1 0,0-1 0,0 1 0,0-1 0,0 1 0,0 0 0,0 0 0,0-1 0,0 1 0,0 0 0,0 0 0,0 0 0,0 0 0,0 0 0,0 0 0,0 0 0,0 0 0,0 0 0,0 1 0,-2 0 0,-2-1 0,1 1 0,0 0 0,-1 0 0,1 1 0,0 0 0,0-1 0,0 1 0,-7 4 0,3 2 6,-1 0 0,1 1 0,0-1 0,1 1 0,-12 19 0,17-24-15,-1-1-1,1 1 1,0 0-1,0 0 1,1 0-1,-1 1 1,1-1-1,0 0 1,0 1-1,0-1 1,0 0-1,1 1 1,0-1-1,0 1 1,0-1-1,0 1 1,1-1-1,1 6 1,-1-8-163,0-1 0,1 0 0,-1 1 0,0-1 0,1 0 0,-1 0 0,1 0-1,-1 0 1,1 0 0,0 0 0,-1-1 0,1 1 0,0 0 0,-1-1 0,1 0 0,0 1 0,0-1 0,0 0 0,-1 0 0,1 0 0,3 0 0,40-4-5049,-12-12-181,1-7-2948</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2.359"/>
    </inkml:context>
    <inkml:brush xml:id="br0">
      <inkml:brushProperty name="width" value="0.025" units="cm"/>
      <inkml:brushProperty name="height" value="0.025" units="cm"/>
    </inkml:brush>
  </inkml:definitions>
  <inkml:trace contextRef="#ctx0" brushRef="#br0">89 0 18514,'0'0'7858,"-9"4"-7415,4-3-419,1 1 1,-1-1 0,1 1 0,0 0-1,0 0 1,0 1 0,0-1-1,0 1 1,1 0 0,-1 0 0,1 0-1,0 1 1,0-1 0,0 1-1,0-1 1,0 1 0,1 0 0,0 0-1,0 0 1,0 0 0,0 1-1,0-1 1,1 1 0,0-1 0,0 1-1,0 7 1,1-11-29,1 0 0,-1 0 0,1 0 0,0 0 0,0 0 0,0 0 0,0 0 0,0 0 1,0-1-1,0 1 0,0 0 0,0-1 0,0 1 0,0-1 0,0 1 0,0-1 0,0 1 0,0-1 0,1 0 0,-1 0 0,0 1 0,2-1 0,34 6-363,-32-5 184,37 2-771,-32-3 865,-1 0 1,1 1-1,0 0 1,-1 0-1,1 1 1,0 1-1,-1-1 1,17 8-1,-26-9 146,1-1-1,-1 1 1,1-1-1,0 1 1,-1 0-1,1-1 1,-1 1-1,0 0 1,1 0-1,-1-1 0,0 1 1,1 0-1,-1 0 1,0-1-1,0 1 1,1 0-1,-1 0 1,0 0-1,0-1 1,0 1-1,0 0 0,0 0 1,0 0-1,0-1 1,-1 1-1,1 0 1,0 0-1,0 0 1,-1-1-1,1 1 1,0 0-1,-1 0 0,1-1 1,-1 1-1,1 0 1,0-1-1,-1 1 1,0-1-1,1 1 1,-1 0-1,1-1 1,-1 1-1,0-1 1,-1 1-1,-32 25 2809,31-24-2612,-1 0-87,-1 1 1,1-1-1,0 0 0,-1 0 0,0 0 0,1 0 1,-1-1-1,0 0 0,0 0 0,-7 0 0,11-1-274,0 0-1,1 0 0,-1 0 0,0 0 1,0 0-1,0 0 0,0-1 0,0 1 1,0 0-1,0-1 0,0 1 0,0-1 1,1 1-1,-1-1 0,0 1 0,0-1 1,1 1-1,-1-1 0,0 0 0,1 1 1,-1-1-1,0-1 0,0 0-398,0 0-1,1 0 1,-1 0-1,1 1 1,0-1-1,0 0 1,0 0-1,-1 0 1,2 0 0,-1 0-1,0 0 1,0 0-1,1 0 1,-1 0-1,1-2 1,8-14-6636,5 0-3667</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2.691"/>
    </inkml:context>
    <inkml:brush xml:id="br0">
      <inkml:brushProperty name="width" value="0.025" units="cm"/>
      <inkml:brushProperty name="height" value="0.025" units="cm"/>
    </inkml:brush>
  </inkml:definitions>
  <inkml:trace contextRef="#ctx0" brushRef="#br0">58 126 13677,'0'0'11680,"9"-8"-9929,0 1-1372,36-36 926,-42 41-1205,-1-1 0,0 0 1,1 0-1,-1 0 0,0-1 0,-1 1 1,1 0-1,-1-1 0,1 1 1,-1-1-1,0 1 0,0-1 1,-1 0-1,1 0 0,-1-6 1,0 9-77,0 1 0,-1-1 1,1 1-1,-1-1 0,0 1 0,1-1 1,-1 1-1,1 0 0,-1-1 0,0 1 1,1 0-1,-1-1 0,1 1 0,-1 0 1,0 0-1,0 0 0,1 0 0,-1 0 1,0 0-1,1 0 0,-1 0 0,0 0 1,1 0-1,-1 0 0,0 0 0,1 0 1,-1 0-1,0 1 0,1-1 0,-1 0 1,0 1-1,1-1 0,-2 1 0,-24 10 11,17-3 31,0 1 0,1 0-1,0 0 1,0 1-1,1 0 1,1 0 0,-1 1-1,2 0 1,-1 0 0,2 0-1,-1 1 1,2-1-1,-1 1 1,2 0 0,-1 0-1,0 22 1,4-33-59,-1 1 1,1-1-1,0 0 0,0 1 1,0-1-1,-1 0 1,1 0-1,1 1 0,-1-1 1,0 0-1,0 0 1,0 0-1,1 0 0,-1-1 1,0 1-1,1 0 0,-1 0 1,0-1-1,1 1 1,-1-1-1,1 1 0,-1-1 1,1 0-1,0 1 1,-1-1-1,1 0 0,-1 0 1,1 0-1,2-1 0,4 1 22,-1 0 0,1 0 0,-1-1 0,0 0 0,10-3 0,-10 1-251,0 0 0,-1 0 1,1-1-1,-1 0 0,0 0 0,0-1 0,0 1 1,-1-1-1,1 0 0,-1-1 0,-1 0 0,1 1 1,-1-2-1,0 1 0,5-9 0,-4 4-364,0 1 0,-1 0-1,-1-1 1,1 0 0,-2 0 0,1 0-1,-1 0 1,-1 0 0,0-17-1,-3 14-5674,-5 4-4555</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3.019"/>
    </inkml:context>
    <inkml:brush xml:id="br0">
      <inkml:brushProperty name="width" value="0.025" units="cm"/>
      <inkml:brushProperty name="height" value="0.025" units="cm"/>
    </inkml:brush>
  </inkml:definitions>
  <inkml:trace contextRef="#ctx0" brushRef="#br0">12 0 18866,'0'0'10111,"-2"11"-9118,-3 38-186,1 72 1,4-105-690,1-1 0,1 0 0,0 0 1,1 0-1,0 0 0,1-1 0,1 1 1,1-1-1,13 26 0,-18-38-191,-1-1-1,1 1 1,0-1 0,0 1 0,0-1-1,0 0 1,0 1 0,0-1-1,0 0 1,0 0 0,0 0 0,0 0-1,1 0 1,-1 0 0,0 0-1,1 0 1,-1 0 0,1 0-1,-1-1 1,1 1 0,-1-1 0,1 1-1,-1-1 1,1 0 0,0 0-1,2 1 1,-2-2-181,0 0 1,0-1-1,-1 1 0,1 0 0,0 0 1,-1-1-1,1 1 0,-1-1 0,0 1 1,1-1-1,-1 0 0,0 0 0,0 0 1,0 1-1,0-1 0,0 0 1,0-3-1,5-12-1917,-1 0 0,-1 0 0,4-27 0,-3-5-2495,-2-4-774</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3.359"/>
    </inkml:context>
    <inkml:brush xml:id="br0">
      <inkml:brushProperty name="width" value="0.025" units="cm"/>
      <inkml:brushProperty name="height" value="0.025" units="cm"/>
    </inkml:brush>
  </inkml:definitions>
  <inkml:trace contextRef="#ctx0" brushRef="#br0">32 0 14798,'0'0'10698,"-15"58"-8552,8-21-352,1 3-321,3 1-384,2 0-320,1-2-769,0-2 0,0-8 0,6-1 0,3-8 0,3-4 0,1-8-2178,1-6-2466,0-2-1923,1-9-4803</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3.704"/>
    </inkml:context>
    <inkml:brush xml:id="br0">
      <inkml:brushProperty name="width" value="0.025" units="cm"/>
      <inkml:brushProperty name="height" value="0.025" units="cm"/>
    </inkml:brush>
  </inkml:definitions>
  <inkml:trace contextRef="#ctx0" brushRef="#br0">84 0 14189,'0'0'11756,"-9"2"-9205,3 0-2352,1 0-1,-1 0 0,1 0 1,-1 1-1,1 0 0,0 0 1,-8 6-1,11-8-202,0 1 0,0-1 0,1 1 0,-1 0 0,0 0 0,1 0 0,-1 0 0,1 0 0,0 1 0,0-1 1,-1 0-1,2 1 0,-1-1 0,0 0 0,0 1 0,1-1 0,-1 1 0,1-1 0,0 1 0,0-1 0,0 1 0,0 0 0,0-1 0,1 1 0,0 3 0,2-5-28,0 0-1,0 0 1,0 0-1,0 0 1,0-1-1,0 1 1,0-1-1,0 0 0,0 1 1,5-2-1,0 1-191,7 2-421,4-2 390,-1 2 0,0 0-1,1 0 1,-1 2 0,0 1 0,-1 0 0,1 1 0,16 8 0,-32-13 287,-1-1 0,0 1 0,0 0 0,0-1 0,0 1 0,0 0 0,0-1 0,0 1 0,0 0 0,0 0 0,-1 0 0,1 0 0,0 0 0,0 0-1,-1 0 1,1 0 0,-1 0 0,1 0 0,-1 0 0,1 0 0,-1 1 0,0-1 0,1 0 0,-1 0 0,0 1 0,0-1 0,0 0 0,0 0 0,0 3 0,-1-2 135,-1 1 0,1-1 0,0 1 0,-1-1 0,0 0 0,1 0 0,-1 0 1,0 0-1,0 0 0,0 0 0,0-1 0,-5 4 0,-5 2 469,0 0 0,-1-1-1,0 0 1,-16 4 0,22-8-787,-1 0 0,0 0 0,0-1 0,0 0 0,0-1 0,0 0 0,-13-1 0,19 1 83,0 0 0,1-1 0,-1 1 0,1 0 0,-1-1 1,1 1-1,-1-1 0,1 0 0,-1 1 0,1-1 0,-1 0 0,1 0 0,0 0 0,0 0 0,0 0 0,-1 0 0,1-1 0,0 1 0,0 0 0,0 0 0,1-1 0,-1 1 0,0-1 1,0 1-1,1-1 0,-1 1 0,1-1 0,-1 1 0,1-1 0,0 1 0,0-1 0,-1 0 0,1 1 0,0-1 0,0 1 0,1-1 0,-1 0 0,0 1 0,0-1 0,1 1 0,-1-1 0,1 1 1,0-1-1,0-1 0,1 0-948,0 0 0,0 0 1,0 0-1,1 0 1,-1 0-1,1 1 1,-1-1-1,1 1 0,0 0 1,0-1-1,0 1 1,1 1-1,-1-1 1,0 0-1,7-1 0,-9 2 610,29-11-8493</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4.057"/>
    </inkml:context>
    <inkml:brush xml:id="br0">
      <inkml:brushProperty name="width" value="0.025" units="cm"/>
      <inkml:brushProperty name="height" value="0.025" units="cm"/>
    </inkml:brush>
  </inkml:definitions>
  <inkml:trace contextRef="#ctx0" brushRef="#br0">78 385 11563,'0'0'19079,"-8"5"-18753,3-2-310,0 0 0,1-1 0,-1 1 0,1 1 0,0-1 0,0 1 0,0 0 0,0-1 0,1 2 0,0-1 0,-1 0 0,2 1 0,-1-1 0,0 1 0,1 0 0,0 0 0,0 0 0,0 0 0,1 0 0,0 0 0,0 1 0,0-1 0,0 7 0,2-11-6,-1 0-1,1 0 0,-1 0 0,1 0 1,-1-1-1,1 1 0,0 0 1,-1 0-1,1 0 0,0 0 0,0-1 1,0 1-1,-1 0 0,1-1 0,0 1 1,0-1-1,0 1 0,0-1 1,0 1-1,0-1 0,0 0 0,0 1 1,0-1-1,1 0 0,-1 0 0,0 0 1,0 0-1,0 0 0,0 0 1,1 0-1,37-5 237,-32 1-232,0 1 1,0-2-1,0 1 0,0-1 0,-1 0 0,0-1 1,0 1-1,0-1 0,-1 0 0,0 0 0,0-1 1,8-14-1,-3 3-11,-1-1 0,0 0 0,12-40 1,-14 33 34,-1-1 0,-1 0 0,-1 0 0,-2 0 0,-1 0 0,0-1 0,-6-36 0,5 61-42,0 0 0,-1 0 0,1 0 0,-1 1 0,0-1 0,0 0 0,0 0 0,0 1-1,0-1 1,-1 1 0,1-1 0,-1 1 0,1 0 0,-1-1 0,0 1 0,0 0 0,0 0 0,0 0 0,0 0 0,-1 1 0,1-1 0,-1 0 0,-3-1 0,3 3-3,0-1 1,1 1 0,-1 0 0,0 0 0,0 0 0,1 0 0,-1 1-1,0-1 1,0 1 0,1 0 0,-1 0 0,0 0 0,1 0 0,-1 0-1,1 0 1,0 1 0,-1-1 0,1 1 0,0-1 0,0 1 0,0 0 0,0 0-1,0 0 1,-2 4 0,-10 9 85,2 0 0,0 1-1,-10 19 1,19-29-58,0-1 0,0 0 0,1 1 0,0-1 0,0 1 0,0 0 0,0 0 0,1 0 0,0 0 0,1 0 0,-1 0 0,1 0 0,0 0 0,1 9 0,0-13-21,0 0 0,0-1 0,0 1 0,0 0 0,0-1 0,1 1 0,-1-1 0,0 1 0,1-1 0,-1 0 0,1 1 0,0-1 0,-1 0 0,1 0 0,0 0 0,0 0 0,2 1 0,41 14 0,-21-8 0,-17-5-40,-1 0 1,0 0-1,1 0 1,-1 1-1,0 0 1,-1 0-1,1 1 1,-1 0-1,9 10 1,-11-11-9,0 1 1,0 0-1,-1 0 0,0 0 1,0 1-1,0-1 1,-1 1-1,1-1 0,-1 1 1,-1-1-1,1 1 0,-1 10 1,0-8-722,-1 23-436,4-17-2382,3-8-4348,6-6 696</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5:14.992"/>
    </inkml:context>
    <inkml:brush xml:id="br0">
      <inkml:brushProperty name="width" value="0.025" units="cm"/>
      <inkml:brushProperty name="height" value="0.025" units="cm"/>
    </inkml:brush>
  </inkml:definitions>
  <inkml:trace contextRef="#ctx0" brushRef="#br0">137 357 21556,'0'0'6487,"-11"-4"-4496,-33-13-1169,42 17-790,-1-1 1,1 1 0,0-1-1,0 1 1,0 0-1,-1-1 1,1 1-1,0 0 1,0 1 0,-1-1-1,1 0 1,0 1-1,0-1 1,0 1 0,0-1-1,0 1 1,-1 0-1,1 0 1,1 0-1,-1 0 1,0 1 0,0-1-1,0 0 1,1 1-1,-1-1 1,0 1-1,1 0 1,0-1 0,-1 1-1,1 0 1,0 0-1,0 0 1,-2 3 0,0 2 67,1 0 0,-1 0 1,1 0-1,0 0 1,1 0-1,0 1 1,-1 13-1,2-19-100,1-1 0,-1 1 0,1 0 0,0-1 0,0 1 0,-1-1 0,1 0 0,0 1 0,0-1 0,0 0 0,0 1 0,0-1 0,1 0 0,-1 0 0,0 0 0,1 0 0,-1 0 0,0 0 0,1 0 0,-1-1 0,1 1 0,-1 0 0,1-1 0,0 1 0,-1-1 0,1 0 0,-1 0 0,1 1 0,0-1 0,-1 0 0,1 0 0,2-1 0,3 2 0,-1-1 0,1 0 0,-1-1 0,0 1 0,1-1 0,-1-1 0,11-3 0,-9 1 0,-1 0 0,0-1 0,0 0 0,0-1 0,-1 0 0,1 0 0,-2 0 0,1 0 0,-1-1 0,0 0 0,0 0 0,0-1 0,-1 1 0,-1-1 0,1 0 0,-1 0 0,0 0 0,2-14 0,-19 37 0,12-8 0,-1 0 0,1 0 0,0 0 0,1 0 0,0 0 0,-1 9 0,2-15 0,0 1 0,0-1 0,0 1 0,0-1 0,0 1 0,0-1 0,0 0 0,0 1 0,0-1 0,1 1 0,-1-1 0,0 0 0,1 1 0,0-1 0,-1 0 0,1 1 0,0-1 0,-1 0 0,1 0 0,0 0 0,0 0 0,0 0 0,0 0 0,0 0 0,0 0 0,0 0 0,1 0 0,-1 0 0,0-1 0,0 1 0,1 0 0,-1-1 0,0 1 0,1-1 0,-1 0 0,3 1 0,0-1 0,-1 0 0,1 0 0,0-1 0,0 1 0,0-1 0,-1 0 0,1 0 0,0 0 0,-1 0 0,1-1 0,-1 1 0,0-1 0,1 0 0,-1 0 0,5-5 0,-2 2 0,0-1 0,0 0 0,-1-1 0,0 0 0,0 0 0,7-13 0,1-8 0,-2-1 0,16-57 0,-24 76 0,2-11 0,0 1 0,-1-1 0,2-40 0,-29 110 0,11-16 0,2 1 0,1 0 0,1 1 0,2 0 0,1 0 0,1 66 0,4-97 0,0 0 0,1 0 0,0 0 0,-1 0 0,1 0 0,1-1 0,-1 1 0,0 0 0,1-1 0,0 1 0,0-1 0,0 1 0,0-1 0,1 0 0,-1 0 0,1 0 0,-1 0 0,1-1 0,5 4 0,-6-5 0,0 1 0,0-1 0,0 0 0,0 0 0,0 0 0,0 0 0,0-1 0,0 1 0,1-1 0,-1 1 0,0-1 0,1 0 0,-1 0 0,0 0 0,0 0 0,1 0 0,-1 0 0,0-1 0,1 1 0,-1-1 0,0 0 0,0 0 0,0 1 0,0-1 0,0 0 0,0-1 0,0 1 0,0 0 0,0-1 0,0 1 0,-1-1 0,1 1 0,0-1 0,1-2 0,14-18 0,-1-1 0,-1 0 0,-1 0 0,-1-2 0,-2 0 0,11-29 0,39-161 0,-46 133 0,-22 88 0,-3 10 0,1 14 0,0 1 0,2 0 0,1 1 0,2 0 0,1 0 0,1 0 0,5 60 0,-2-84 0,0 0 0,0 0 0,1 0 0,0 0 0,1-1 0,-1 1 0,2-1 0,-1 1 0,1-1 0,6 9 0,-7-12 0,-1-1 0,1 1 0,0-1 0,0 0 0,0 0 0,1 0 0,-1 0 0,1-1 0,0 1 0,-1-1 0,1 0 0,0 0 0,0 0 0,1-1 0,-1 0 0,0 1 0,0-1 0,1-1 0,-1 1 0,6 0 0,-10-1 0,1 0 0,-1 0 0,1 0 0,-1 0 0,0 0 0,1 0 0,-1 0 0,0-1 0,1 1 0,-1 0 0,1 0 0,-1 0 0,0 0 0,1 0 0,-1-1 0,0 1 0,0 0 0,1 0 0,-1 0 0,0-1 0,1 1 0,-1 0 0,0 0 0,0-1 0,1 1 0,-1 0 0,0-1 0,0 1 0,0 0 0,0-1 0,1 1 0,-1 0 0,0-1 0,0 1 0,0 0 0,0-1 0,-4-18 0,-16-13 0,-173-135 0,193 166 0,-1 1 0,1 0 0,-1-1 0,1 1 0,-1 0 0,1-1 0,0 1 0,-1-1 0,1 1 0,0-1 0,-1 1 0,1-1 0,0 1 0,-1-1 0,1 0 0,0 1 0,0-1 0,0 1 0,-1-1 0,1 0 0,0 1 0,0-1 0,0 1 0,0-1 0,0 0 0,0 1 0,0-1 0,1 0 0,-1 1 0,0-1 0,0 1 0,0-1 0,1 0 0,-1 1 0,0-1 0,0 1 0,1-1 0,-1 1 0,0-1 0,1 1 0,-1-1 0,1 1 0,-1 0 0,1-1 0,-1 1 0,1-1 0,-1 1 0,1 0 0,-1 0 0,1-1 0,-1 1 0,2 0 0,40-12 0,-31 9 0,128-26-361,102-29-4947,-136 22-5102</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06.799"/>
    </inkml:context>
    <inkml:brush xml:id="br0">
      <inkml:brushProperty name="width" value="0.025" units="cm"/>
      <inkml:brushProperty name="height" value="0.025" units="cm"/>
    </inkml:brush>
  </inkml:definitions>
  <inkml:trace contextRef="#ctx0" brushRef="#br0">3497 306 9417,'-16'-10'907,"14"8"-862,-91-57 1334,-126-58 0,158 94-1352,-1 2 1,-1 4-1,0 2 1,-1 2-1,-69-3 0,-330 3-1675,414 14 1637,-134 5-16,-1 9 0,-323 68-1,-340 155 68,818-228-6,-188 72 580,196-73-529,0 2-1,1 0 0,0 2 1,1 0-1,1 1 1,0 1-1,-28 29 1,39-35-39,1-1 0,0 1 1,0-1-1,1 1 0,0 1 1,1-1-1,0 1 0,1 0 1,0 0-1,0 0 1,1 0-1,0 1 0,1-1 1,0 0-1,0 1 0,2-1 1,-1 1-1,1-1 1,1 1-1,-1-1 0,2 0 1,0 0-1,0 0 0,0 0 1,1 0-1,1-1 0,0 0 1,0 0-1,1 0 1,0 0-1,0-1 0,1 0 1,0-1-1,14 12 0,8 5-4,1-3 0,1 0 0,0-2 0,2-1 0,0-2 0,50 17 0,218 54 146,-291-84-184,286 67 573,2-14-1,3-12 1,472 8-1,-581-53 540,309-42 0,-419 30-994,0-4 0,-2-3 0,0-4 0,-1-3 0,-2-4 0,97-52 0,-143 65-74,-1-1 0,-1-1 0,-1-2 0,0 0 0,-2-2 0,43-51 0,-61 65-44,0 0 0,0-1 0,-1-1 0,-1 1 0,0-1 1,0 0-1,-1 0 0,-1 0 0,0-1 0,-1 0 0,0 0 0,-1 0 1,0 0-1,-1 0 0,-1 0 0,0 0 0,0-1 0,-2 1 1,0 0-1,0 0 0,-6-19 0,2 20-13,0-1-1,-1 1 1,0 0 0,-1 1-1,0 0 1,-1 0 0,0 1-1,-1 0 1,0 0 0,0 1-1,-1 0 1,0 1 0,-1 1-1,0 0 1,0 0 0,-23-8-1,-4-1-34,-1 2 0,-1 2 0,0 1 0,-52-5 0,6 6-428,0 3 1,-111 8-1,-175 35-4781,153-2-1558</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20.531"/>
    </inkml:context>
    <inkml:brush xml:id="br0">
      <inkml:brushProperty name="width" value="0.025" units="cm"/>
      <inkml:brushProperty name="height" value="0.025" units="cm"/>
    </inkml:brush>
  </inkml:definitions>
  <inkml:trace contextRef="#ctx0" brushRef="#br0">0 59 5926,'0'0'16719,"5"-5"-16372,-1 0-380,1 0 0,0 0-1,0 1 1,0 0 0,0 0-1,1 0 1,0 1 0,0-1-1,0 1 1,0 1-1,0-1 1,1 1 0,-1 0-1,1 1 1,11-2 0,-24 37-416,-12 8 501,13-33-79,0 1 1,1-1-1,0 1 1,1 0-1,0 0 1,1 0-1,0 1 1,-1 12-1,3-23-86,1 1 0,-1-1 1,0 1-1,0-1 0,0 1 0,1-1 0,-1 1 0,0-1 0,1 1 0,-1-1 0,0 0 0,1 1 0,-1-1 0,1 0 1,-1 1-1,0-1 0,1 0 0,-1 1 0,1-1 0,-1 0 0,1 0 0,-1 0 0,1 1 0,-1-1 0,1 0 0,-1 0 1,1 0-1,-1 0 0,1 0 0,0 0 0,-1 0 0,1 0 0,-1 0 0,1 0 0,-1 0 0,1-1 0,-1 1 0,1 0 1,24-8-4779,-7-7-79</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20.871"/>
    </inkml:context>
    <inkml:brush xml:id="br0">
      <inkml:brushProperty name="width" value="0.025" units="cm"/>
      <inkml:brushProperty name="height" value="0.025" units="cm"/>
    </inkml:brush>
  </inkml:definitions>
  <inkml:trace contextRef="#ctx0" brushRef="#br0">90 1 3876,'0'0'15919,"2"6"-15327,-2-2-514,1-1-1,-1 1 1,0-1-1,0 1 0,0-1 1,0 1-1,-1-1 1,0 0-1,1 1 1,-1-1-1,-1 1 1,1-1-1,-3 6 0,-32 45 757,29-44-1177,0-1 1,0 2-1,1-1 0,0 1 0,-7 16 0,13-25-1659</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21.228"/>
    </inkml:context>
    <inkml:brush xml:id="br0">
      <inkml:brushProperty name="width" value="0.025" units="cm"/>
      <inkml:brushProperty name="height" value="0.025" units="cm"/>
    </inkml:brush>
  </inkml:definitions>
  <inkml:trace contextRef="#ctx0" brushRef="#br0">105 46 12332,'0'0'918,"-12"2"854,5-1-1245,1 0-102,0-1 0,0 1-1,-1 1 1,1-1 0,0 1-1,1 0 1,-1 0 0,0 1 0,0-1-1,1 1 1,0 1 0,-8 4 0,13-7-407,0-1 1,0 0-1,-1 0 1,1 1-1,0-1 1,0 0-1,0 0 1,0 1-1,-1-1 1,1 0 0,0 1-1,0-1 1,0 0-1,0 1 1,0-1-1,0 0 1,0 1-1,0-1 1,0 0-1,0 1 1,0-1 0,0 1-1,0-1 1,0 0-1,0 1 1,0-1-1,0 0 1,1 1-1,-1-1 1,0 0-1,0 0 1,0 1 0,0-1-1,1 0 1,-1 1-1,0-1 1,0 0-1,1 0 1,-1 0-1,0 1 1,0-1-1,1 0 1,-1 0-1,0 0 1,1 1 0,-1-1-1,0 0 1,1 0-1,-1 0 1,0 0-1,1 0 1,-1 0-1,0 0 1,1 0-1,-1 0 1,0 0 0,1 0-1,0 0 1,25 1 178,-24-1-116,8 0-35,0 0 0,-1-1 1,1 0-1,0 0 0,0-2 1,16-5-1,-23 7-36,0 0 1,0 0-1,-1-1 1,1 1 0,-1-1-1,1 1 1,-1-1-1,1 0 1,-1 0-1,0 0 1,0-1-1,0 1 1,0 0-1,-1-1 1,1 1-1,0-1 1,-1 0-1,0 1 1,0-1-1,0 0 1,0 0 0,0 0-1,0 0 1,-1 0-1,1 0 1,-1-6-1,0 9-11,0-1 1,0 1-1,0-1 0,0 1 0,0-1 1,0 1-1,0-1 0,0 1 1,-1-1-1,1 1 0,0-1 0,0 1 1,0-1-1,-1 1 0,1-1 1,0 1-1,-1-1 0,1 1 0,0 0 1,-1-1-1,1 1 0,0 0 0,-1-1 1,1 1-1,-1 0 0,1-1 1,-1 1-1,1 0 0,-1 0 0,1 0 1,-1-1-1,1 1 0,-1 0 0,0 0 1,-25 4 8,-19 19-12,42-20-19,0 0 1,-1 0 0,1 0 0,1 1-1,-1-1 1,0 1 0,1 0-1,0 0 1,-1 0 0,2 0-1,-1 0 1,0 0 0,1 1-1,-2 7 1,3-9-227,0-1 0,0 0 0,0 1 1,1-1-1,-1 0 0,0 0 0,1 1 0,0-1 0,-1 0 0,1 0 0,0 0 0,0 0 1,0 0-1,1 0 0,-1 0 0,0 0 0,1 0 0,-1 0 0,1-1 0,0 1 0,-1 0 1,1-1-1,0 0 0,0 1 0,0-1 0,0 0 0,0 0 0,0 0 0,1 0 0,1 0 1,24 7-5828</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09:21.570"/>
    </inkml:context>
    <inkml:brush xml:id="br0">
      <inkml:brushProperty name="width" value="0.025" units="cm"/>
      <inkml:brushProperty name="height" value="0.025" units="cm"/>
    </inkml:brush>
  </inkml:definitions>
  <inkml:trace contextRef="#ctx0" brushRef="#br0">122 1 15695,'0'0'1964,"-10"8"230,-1 0-1777,-51 39 2876,59-44-3113,-1 0 0,1 0 0,0 0 0,0 0 1,0 1-1,1-1 0,-1 1 0,1 0 1,0 0-1,0 0 0,0 0 0,0 0 1,1 0-1,0 0 0,-1 6 0,2-9-170,0 0 0,1-1 0,-1 1 0,1 0 0,-1 0 0,1-1 0,0 1-1,-1 0 1,1-1 0,0 1 0,-1-1 0,1 1 0,0-1 0,0 1 0,0-1-1,-1 1 1,1-1 0,0 0 0,0 1 0,0-1 0,0 0 0,0 0 0,0 0-1,0 0 1,-1 0 0,1 0 0,0 0 0,0 0 0,0 0 0,0 0 0,0 0-1,0-1 1,0 1 0,-1 0 0,2-1 0,35-9 211,-27 5-189,-1-1-1,0 0 1,0-1 0,12-11 0,-18 15-9,0 0 0,0 0 0,-1 0 0,1 0 0,-1-1 0,1 1 0,-1-1 1,0 1-1,0-1 0,-1 0 0,1 0 0,-1 0 0,0 1 0,0-2 0,1-3 0,-3 7-24,1 0 0,-1 0 0,0 0 0,0 0 0,0 1 0,0-1 0,0 0 0,0 1 0,0-1 0,0 0 0,0 1 0,0 0 0,0-1 0,0 1 0,0-1 0,-1 1 0,1 0 0,0 0 0,0 0 0,0 0 0,-1 0 0,1 0 0,0 0 0,0 0 0,-2 1 0,-37 2-1393,-8 15-2984,20-1-5364,19-7-251</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23.904"/>
    </inkml:context>
    <inkml:brush xml:id="br0">
      <inkml:brushProperty name="width" value="0.025" units="cm"/>
      <inkml:brushProperty name="height" value="0.025" units="cm"/>
    </inkml:brush>
  </inkml:definitions>
  <inkml:trace contextRef="#ctx0" brushRef="#br0">971 0 6566,'0'0'4175,"-11"6"-3059,-48 29 960,-61 31 2266,105-60-3865,0 0-1,0 0 0,-1-1 1,0-1-1,0-1 0,-27 2 1,-17-5-245,-78-9-1,-25-2 261,112 10-386,28 0-64,-1 0 0,0 2 0,0 0 0,0 2 0,-29 7 0,50-9-37,1 0 0,-1 1 0,0-1 0,0 1-1,1 0 1,-1 0 0,1 0 0,0 0 0,0 0 0,0 0 0,0 0 0,0 1-1,0-1 1,0 1 0,1 0 0,-1 0 0,1-1 0,0 1 0,0 0 0,0 0-1,0 0 1,0 0 0,0 4 0,-1 10 39,0 1 0,1-1 0,1 19 0,0-10-17,18 368 114,-1-140-106,11 309 471,8 393-414,-67-393-118,-37 145 95,57 3-69,16-635-4,3 0 0,4 0 0,32 115 0,-39-168-20,6 24-74,-10-45 90,-1 1 1,1-1-1,0 0 1,0 0-1,0 0 1,0 0-1,0 0 1,0 0-1,1 0 1,-1 0-1,1-1 1,-1 1-1,1 0 1,3 2-1,-4-4-7,1 1-1,0-1 1,0 1-1,0-1 1,0 0 0,0 0-1,0 0 1,-1 0-1,1 0 1,0 0-1,0 0 1,0-1 0,0 1-1,0-1 1,0 1-1,-1-1 1,1 0-1,0 0 1,-1 0 0,1 0-1,1-1 1,39-31 123,-21 16-122,-15 13-13,0 0 0,0 1 1,1 0-1,-1 0 1,1 1-1,-1 0 1,1 0-1,0 0 0,0 1 1,0 0-1,0 0 1,0 1-1,0 0 1,13 1-1,3 3 22,0 1 0,0 1 0,25 10-1,-28-9-37,1 0 0,0-1-1,37 5 1,364-4-37,-268-9-2189,-115 2-2236,-3-3-3316</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26.759"/>
    </inkml:context>
    <inkml:brush xml:id="br0">
      <inkml:brushProperty name="width" value="0.025" units="cm"/>
      <inkml:brushProperty name="height" value="0.025" units="cm"/>
    </inkml:brush>
  </inkml:definitions>
  <inkml:trace contextRef="#ctx0" brushRef="#br0">58 4510 14638,'-1'0'94,"-35"3"982,35-3-1024,0 0 0,0 0 0,0 0-1,0 0 1,0 1 0,0-1-1,1 0 1,-1 0 0,0 1 0,0-1-1,0 1 1,1-1 0,-1 1-1,0-1 1,0 1 0,1-1-1,-1 1 1,0 0 0,1-1 0,-1 1-1,1 0 1,-1-1 0,1 1-1,-1 0 1,1 0 0,0 0 0,-1-1-1,1 1 1,0 0 0,0 0-1,-1 0 1,1 0 0,0 0 0,0 0-1,0 1 1,1-1-34,0 0 0,0 0-1,-1-1 1,1 1 0,0 0 0,0-1 0,0 1-1,0 0 1,0-1 0,0 1 0,0-1-1,0 0 1,1 1 0,-1-1 0,0 0 0,0 0-1,0 0 1,0 0 0,0 1 0,0-2-1,2 1 1,35 1 230,-30-2-92,21-2 185,-1-1 0,0-1 0,0-2 0,0-1-1,-1-1 1,30-15 0,-7 5-57,48-17-192,2 4 1,0 5-1,2 4 1,0 4-1,136-7 1,280 22 175,-304 5 467,-95 3-309,119 18 0,117 35-169,-87-12-170,1238 127 143,-356-131-175,2-40 7,-591-2-51,501-26 37,-554 9-32,197-15 7,324-5 18,205 27 12,-471 23 314,-714-10-360,321-11 268,-270 4-43,-48 2-93,-1 3 0,1 2 0,-1 2-1,0 3 1,67 17 0,-57-11-110,1-2 0,79 3 0,12 1 7,-146-14-36,15 3 13,0-1 0,-1-1 1,1 0-1,0-2 1,38-5-1,-52 1 34,0-1 0,0 1 1,-1-1-1,1-1 0,-1 0 0,-1 0 0,1 0 1,-1-1-1,0 0 0,7-11 0,4-2-43,-5 5 12,-1-1-1,0 0 1,-1 0-1,-1-1 1,12-30-1,26-98 13,-32 94-10,65-211 126,65-374 0,-100 329-197,9-469-1,-80 308-287,1 205 608,14-387 0,29 441 43,1-50-129,-19 251-182,-1 1 0,0-1-1,-1 0 1,0 0 0,0 1 0,-1-1 0,0 1 0,0 0 0,-1 0 0,1 0 0,-2 0 0,1 1-1,-1-1 1,0 1 0,0 0 0,-1 1 0,1-1 0,-1 1 0,-1 0 0,1 0 0,-1 1 0,-12-6-1,-15-7 130,0 1-1,-1 2 0,-53-14 0,71 23-34,-72-19 408,0 4 1,-126-11-1,-188 6-154,271 20-319,-832-15-12,-1 32-74,346-1-145,-535-2 122,-460 8 28,81-24 62,47 0 9,547 76-18,9 75-59,641-94 110,-575 21 0,551-74 6,-212 4-429,366 11-1724,-32 0-5337,114-12 904</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34.638"/>
    </inkml:context>
    <inkml:brush xml:id="br0">
      <inkml:brushProperty name="width" value="0.025" units="cm"/>
      <inkml:brushProperty name="height" value="0.025" units="cm"/>
    </inkml:brush>
  </inkml:definitions>
  <inkml:trace contextRef="#ctx0" brushRef="#br0">3055 262 10025,'-8'-5'945,"-32"-18"211,-1 2 0,-1 2 0,0 2 0,-1 1-1,-55-11 1,-241-39 336,308 61-1292,-182-26 781,-1 10-1,-349 11 1,452 16-807,0 5 1,1 4 0,-189 53 0,229-46 105,1 3 1,1 3 0,2 2-1,1 4 1,1 2 0,-101 77 0,145-97-217,0 1 1,2 1 0,0 1 0,0 0 0,-15 25 0,25-32-46,1 0 0,1 0 0,0 0 0,0 0 0,2 1 1,-1 0-1,2 0 0,0 1 0,0-1 0,1 0 1,0 21-1,2-20-5,1 0 1,0-1 0,1 1-1,0 0 1,2 0-1,-1-1 1,2 0-1,-1 0 1,2 0 0,0 0-1,8 12 1,-3-9 13,1 0-1,0 0 1,1-2 0,1 1-1,0-2 1,1 0 0,18 12-1,6 0 23,2-1 0,0-3-1,2-1 1,0-2-1,86 23 1,-34-19 179,1-4 1,1-4 0,101 1-1,295-22 865,-195-17-700,-1-14-1,302-78 0,-469 84-254,139-53-1,-228 70-1,-2-2 0,0-2 0,-1-1 0,-1-2 0,-1-2-1,-1-1 1,49-47 0,-77 66-70,-1-1-1,0 0 1,0-1-1,0 0 1,-1 0-1,0 0 1,-1 0-1,0-1 1,0 1-1,0-1 1,-2 0 0,1 0-1,2-17 1,-5 19-28,0 0 1,0-1 0,0 1 0,-1 0-1,0 0 1,-1 0 0,0 0 0,0 0-1,0 0 1,-1 0 0,0 0 0,0 1-1,0-1 1,-1 1 0,0 0 0,-1 0-1,1 1 1,-8-8 0,-13-11-40,-1 2 0,-1 0 0,-1 2 0,-1 1 0,-1 1 0,-34-15 0,-15-1 0,-106-31 0,35 23-90,-2 6 0,-170-17 0,-316 12-644,216 57-2452,146 24-3488,151-14-47</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20.838"/>
    </inkml:context>
    <inkml:brush xml:id="br0">
      <inkml:brushProperty name="width" value="0.025" units="cm"/>
      <inkml:brushProperty name="height" value="0.025" units="cm"/>
    </inkml:brush>
  </inkml:definitions>
  <inkml:trace contextRef="#ctx0" brushRef="#br0">2885 294 3171,'0'0'2557,"3"-10"-907,0 3-1481,10-44 2035,-13 48-2008,0 0 0,1 1 1,-1-1-1,0 0 0,0 0 1,-1 1-1,1-1 0,-1 0 1,1 1-1,-1-1 0,0 1 0,0-1 1,0 1-1,0-1 0,0 1 1,0-1-1,-1 1 0,1 0 1,-4-4-1,-9-5 285,0 1 0,0 1 1,-1 0-1,0 1 0,-1 1 0,0 0 0,-31-9 1,-124-20 548,157 33-1025,-138-20 71,-1 6 1,-1 6 0,1 8 0,-1 6 0,0 7 0,1 6 0,1 8 0,1 5-1,-192 65 1,271-68 10,1 3 0,1 4-1,2 2 1,-115 80 0,147-89-88,2 1 0,1 2 1,1 1-1,2 2 0,1 1 1,1 1-1,2 1 1,1 1-1,-35 73 0,53-95-9,1 1 0,1-1-1,1 1 1,0 0-1,1 1 1,0-1 0,1 0-1,1 1 1,1 19 0,1-24 10,0-1 1,1 1 0,1-1 0,0 0 0,0 0 0,1 0 0,0 0 0,0 0-1,1-1 1,1 0 0,0 0 0,0 0 0,0-1 0,11 10 0,5 3 4,1-2 0,0 0 0,2-2 0,0 0 0,1-2 0,1-1 0,0-1 0,53 17 0,-6-8 17,1-3 0,97 12 1,-22-15 117,0-6 1,0-7-1,1-7 1,283-42-1,-193-1 366,-2-9 0,284-108 0,-482 149-276,91-35 353,-115 42-338,0 0-1,-1-2 1,0 1-1,-1-2 1,17-14-1,-30 24-155,1-1 0,-1 0 0,0 0 0,-1 0 0,1-1 0,0 1 0,0 0 0,-1-1 0,0 1 1,1-1-1,-1 1 0,0-1 0,0 1 0,0-1 0,-1 0 0,1 0 0,-1 1 0,1-1 0,-1 0 0,0 0 0,0-3 0,-1 2-5,0 0 0,-1 0 0,1 0 0,-1 0 0,0 1 0,0-1 0,0 0 0,0 1 0,0-1 0,-1 1 0,0 0 0,-5-5 0,-7-5 20,-1 1 0,0 1 0,-1 0 0,-34-16 0,-5 3-89,-1 2 0,-1 3 0,-86-17 0,-187-16 5,-799-6-7515,996 57 1554,11-4-5382</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29.104"/>
    </inkml:context>
    <inkml:brush xml:id="br0">
      <inkml:brushProperty name="width" value="0.025" units="cm"/>
      <inkml:brushProperty name="height" value="0.025" units="cm"/>
    </inkml:brush>
  </inkml:definitions>
  <inkml:trace contextRef="#ctx0" brushRef="#br0">1 14 13196,'4'0'855,"518"-14"1389,-339 16-2139,476-3-137,639 2 1743,-2 34 1382,793 20-1844,-1945-54-1245,430-16 1081,-538 9-821,-56 2-691,-57 2-3771,34 2-377,4 0-2472</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2.818"/>
    </inkml:context>
    <inkml:brush xml:id="br0">
      <inkml:brushProperty name="width" value="0.025" units="cm"/>
      <inkml:brushProperty name="height" value="0.025" units="cm"/>
    </inkml:brush>
  </inkml:definitions>
  <inkml:trace contextRef="#ctx0" brushRef="#br0">5105 0 14510,'-9'6'2845,"-26"18"-2394,1 1 1,1 2-1,1 2 0,1 0 0,-47 61 1,-124 196 519,95-126-1036,-451 523 349,-55-49 1428,468-487-1081,-717 810 607,578-629-576,-635 718 2675,403-403-989,-7 9-1782,499-622-580,15-19-28,0 1 1,0-1-1,-1-1 1,-1 0-1,1 0 0,-2-1 1,-18 12-1,36-53-4180,20-20-343,11-18-1648</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3.405"/>
    </inkml:context>
    <inkml:brush xml:id="br0">
      <inkml:brushProperty name="width" value="0.025" units="cm"/>
      <inkml:brushProperty name="height" value="0.025" units="cm"/>
    </inkml:brush>
  </inkml:definitions>
  <inkml:trace contextRef="#ctx0" brushRef="#br0">0 234 15375,'0'0'9972,"14"1"-9033,13 0-637,1-1-1,-1-1 1,0-1 0,1-2-1,38-10 1,105-44-49,172-82 1,-337 137-233,0 0-1,0 1 1,0 0 0,0 0 0,0 1-1,0 0 1,8-1 0,-13 2-7,0 0 0,0 0 0,0 0 0,-1 0 0,1 0 0,0 1 0,0-1 1,0 0-1,-1 0 0,1 1 0,0-1 0,-1 0 0,1 1 0,0-1 0,-1 1 1,1-1-1,0 1 0,-1-1 0,1 1 0,-1 0 0,1-1 0,0 2 0,0 0 28,-1 0 0,1 0-1,-1 0 1,1 0-1,-1 0 1,0 0 0,0 0-1,0 0 1,0 0 0,0 0-1,0-1 1,-1 1-1,0 3 1,-8 26 720,-1 0 0,-27 55 0,-4 10-144,31-68-480,2 0 0,1 0 0,1 1 0,1 0 0,-2 59 0,8-72-349,0-1-1,1 0 1,0 1-1,1-1 1,8 22 0,-7-27-598,0 0 0,1 0 0,0 0 1,1 0-1,0-1 0,0 0 0,1-1 1,11 12-1,9 1-7428</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4.957"/>
    </inkml:context>
    <inkml:brush xml:id="br0">
      <inkml:brushProperty name="width" value="0.025" units="cm"/>
      <inkml:brushProperty name="height" value="0.025" units="cm"/>
    </inkml:brush>
  </inkml:definitions>
  <inkml:trace contextRef="#ctx0" brushRef="#br0">70 0 20852,'0'0'5664,"-2"11"-4063,-22 103 945,10-59-2590,3 2 0,3-1 0,-2 61 1,10-101-3753,0-22-4564,1-14 4687,1-14-3779</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5.315"/>
    </inkml:context>
    <inkml:brush xml:id="br0">
      <inkml:brushProperty name="width" value="0.025" units="cm"/>
      <inkml:brushProperty name="height" value="0.025" units="cm"/>
    </inkml:brush>
  </inkml:definitions>
  <inkml:trace contextRef="#ctx0" brushRef="#br0">1 0 19218,'0'0'11883,"68"24"-10665,-37-18-770,5-1-448,0-2 0,2-3 0,-2 0 0,-4 0-833,-6 0-864,-10-5-1058,-8 1-1473,-8-2-1057,-8 2-4933</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5.656"/>
    </inkml:context>
    <inkml:brush xml:id="br0">
      <inkml:brushProperty name="width" value="0.025" units="cm"/>
      <inkml:brushProperty name="height" value="0.025" units="cm"/>
    </inkml:brush>
  </inkml:definitions>
  <inkml:trace contextRef="#ctx0" brushRef="#br0">74 0 17745,'0'0'12812,"70"38"-11467,-27-47-864,3-2-353,-4 4-160,-4 2-1089,-11 3-1378,-11 2-2561</inkml:trace>
  <inkml:trace contextRef="#ctx0" brushRef="#br0" timeOffset="1">1 219 18257,'0'0'12332,"52"29"-11115,-10-29-833,6-6-319,4-2-546,-1 2-1152,-2-2-2083,-6 2-2562,-5-3-4868</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6.027"/>
    </inkml:context>
    <inkml:brush xml:id="br0">
      <inkml:brushProperty name="width" value="0.025" units="cm"/>
      <inkml:brushProperty name="height" value="0.025" units="cm"/>
    </inkml:brush>
  </inkml:definitions>
  <inkml:trace contextRef="#ctx0" brushRef="#br0">254 4 20115,'0'0'2717,"-9"0"-774,-12-2-364,0 1-1,-30 2 0,43 0-1375,0 0-1,0 0 1,0 1-1,0 0 0,0 0 1,1 1-1,-1 0 1,1 0-1,-1 1 0,-12 8 1,19-11-207,0-1 0,0 1 0,1-1 0,-1 1 0,0-1 0,0 1 0,1 0 0,-1-1 0,1 1 0,-1 0 0,1 0 0,-1-1 0,1 1 0,-1 0 0,1 0 0,-1 0 0,1 0 0,0 0 0,0-1 0,-1 1 0,1 0 0,0 0 0,0 0 0,0 0 0,0 0 1,0 0-1,0 1 0,1-1-15,0 1 1,0-1 0,0 0-1,0 0 1,0 0-1,0 0 1,0 0 0,0 0-1,0 0 1,0 0 0,1 0-1,-1-1 1,0 1 0,1 0-1,1 0 1,61 16-607,-54-16 555,5 2-61,-3-1 63,-1 0 0,0 1 0,0 0 0,0 1 1,11 5-1,-20-8 85,-1 0 1,1 0-1,-1-1 1,1 1-1,-1 1 1,1-1-1,-1 0 0,0 0 1,0 0-1,1 1 1,-1-1-1,0 1 1,0-1-1,0 1 1,-1-1-1,1 1 1,0 0-1,0-1 1,-1 1-1,1 0 0,-1 0 1,0-1-1,1 1 1,-1 0-1,0 0 1,0-1-1,0 1 1,0 0-1,0 0 1,-1 0-1,1-1 0,-1 1 1,1 0-1,-1 0 1,1-1-1,-1 1 1,0-1-1,0 1 1,-1 2-1,-4 4 149,1-1 0,-1 1-1,-1-1 1,1 0 0,-1-1-1,0 1 1,-1-1 0,1-1-1,-1 0 1,-1 0 0,1 0 0,-11 4-1,7-4-604,-1 0 0,1-1 0,-1 0-1,0 0 1,-1-2 0,1 0 0,0 0-1,-16-1 1,22-4-6298,3-10-5210</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6.954"/>
    </inkml:context>
    <inkml:brush xml:id="br0">
      <inkml:brushProperty name="width" value="0.025" units="cm"/>
      <inkml:brushProperty name="height" value="0.025" units="cm"/>
    </inkml:brush>
  </inkml:definitions>
  <inkml:trace contextRef="#ctx0" brushRef="#br0">78 173 6758,'8'0'2504,"10"0"-1266,-1-1 1,0-1-1,0 0 0,22-7 0,-31 7-642,-1 0-1,0 0 1,-1-1-1,1 0 1,0-1-1,-1 1 1,0-1-1,0 0 1,0-1-1,0 0 1,-1 1-1,1-2 1,-1 1-1,5-8 1,-9 12-482,0-1 0,0 1 1,1-1-1,-1 0 0,-1 1 0,1-1 1,0 0-1,0 0 0,-1 0 1,1 1-1,-1-1 0,1 0 0,-1 0 1,0 0-1,0 0 0,0 0 1,0 0-1,0 0 0,0 0 1,-1 0-1,1 0 0,-1 0 0,1 0 1,-1 1-1,0-1 0,1 0 1,-1 0-1,0 1 0,0-1 0,0 0 1,-1 1-1,1-1 0,0 1 1,-1-1-1,1 1 0,-1 0 0,1 0 1,-1 0-1,1-1 0,-1 1 1,0 1-1,0-1 0,1 0 0,-1 0 1,-2 0-1,-1-1-81,1 1 0,-1-1 0,0 1 0,1 0 0,-1 0 0,0 1 0,0 0 0,0-1 0,1 2 0,-1-1 0,0 0 0,0 1 0,0 0 0,1 0 0,-1 0 0,0 1 0,-7 3 0,6 0-18,0 0 1,1 0 0,0 0 0,0 0 0,0 1 0,0 0-1,1 0 1,0 1 0,0-1 0,1 1 0,0-1-1,0 1 1,-3 13 0,3-10 13,0 1 1,1 0-1,0 0 1,1 0-1,0 1 0,1-1 1,0 0-1,3 18 0,0-20-31,1-1 1,-1 1-1,1-1 0,1 0 0,0 0 0,0-1 0,0 1 0,1-1 0,0-1 0,1 1 0,10 8 0,-8-6-39,1 0 0,-1 1-1,-1 1 1,12 17 0,-17-24 52,0 1 0,-1 0 1,0-1-1,0 1 0,0 1 0,0-1 1,-1 0-1,0 0 0,0 1 1,0-1-1,-1 0 0,0 1 0,0-1 1,0 0-1,0 1 0,-1-1 0,0 0 1,0 1-1,-1-1 0,0 0 1,1 0-1,-2 0 0,1 0 0,0 0 1,-1-1-1,0 1 0,0-1 0,-1 0 1,1 0-1,-1 0 0,0 0 0,0 0 1,0-1-1,0 0 0,0 0 1,-1 0-1,0 0 0,0-1 0,1 1 1,-1-1-1,-1-1 0,1 1 0,0-1 1,-7 2-1,5-2 70,0 1 1,0-1-1,0 0 0,-1-1 0,1 0 1,0 0-1,0 0 0,-1-1 1,1 0-1,0 0 0,-12-5 1,16 5-57,0 0 1,0-1-1,1 0 1,-1 1-1,1-1 1,-1 0-1,1 0 1,0 0-1,0 0 1,0-1-1,0 1 1,0-1-1,1 1 1,-1-1 0,1 1-1,-1-1 1,1 0-1,0 0 1,0 0-1,0 0 1,0 0-1,1 0 1,-1 0-1,1 0 1,0 0-1,0 0 1,0 0-1,0 0 1,1 0-1,0-4 1,1-1-36,0 0 0,0 1-1,1-1 1,0 1 0,1-1 0,-1 1-1,1 0 1,1 1 0,-1-1 0,1 1-1,0 0 1,1 0 0,7-7 0,12-9-83,50-34 0,-64 48 86,95-60-123,37-26-240,-125 81 366,0-2 0,-2 0 0,1-1 0,-2-1 0,18-25 1,-19 13 112,-16 20 130,-13 16 64,0 7-284,0 1 0,1 1 0,1 0 0,0 1-1,1 1 1,1-1 0,1 2 0,0 0 0,2 0 0,-8 23 0,15-39-19,0 0 0,-1 0 0,2 0 0,-1 0 0,0 0 0,1 0 0,-1 0 0,1 0 0,0 0 0,0 0 0,0 0 0,0 1 0,1-1 0,-1 0 0,2 4 0,-1-5 0,1-1 0,-1 1 0,1-1 0,0 0 0,-1 1 0,1-1 0,0 0 0,0 0 0,0 0 0,0 0 0,0-1 0,0 1 0,0 0 0,0-1 0,0 1 0,0-1 0,0 0 0,0 0 0,0 0 0,0 0 0,0 0 0,3-1 0,4 1-444,0-1-1,-1 0 1,1 0-1,0-1 1,-1 0 0,0-1-1,0 0 1,1 0-1,7-5 1,-5 2-919,0-1 0,-1 0 0,1-1-1,-1 0 1,-1-1 0,0 0 0,0-1 0,0 1-1,8-16 1,0-2-10958</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7.342"/>
    </inkml:context>
    <inkml:brush xml:id="br0">
      <inkml:brushProperty name="width" value="0.025" units="cm"/>
      <inkml:brushProperty name="height" value="0.025" units="cm"/>
    </inkml:brush>
  </inkml:definitions>
  <inkml:trace contextRef="#ctx0" brushRef="#br0">93 0 16400,'0'0'2204,"-4"11"375,-15 32-415,-27 64 3857,41-96-5596,2-1 0,0 1 0,0 1 0,1-1-1,0 0 1,1 1 0,0 18 0,2-28-433,-1-1 1,1 0-1,0 1 0,0-1 0,-1 0 1,1 0-1,0 0 0,0 0 0,0 0 1,0 0-1,0 0 0,0 0 0,1 0 1,-1-1-1,0 1 0,0 0 1,1-1-1,-1 1 0,0-1 0,1 1 1,-1-1-1,0 1 0,1-1 0,-1 0 1,1 0-1,-1 0 0,0 0 0,1 0 1,-1 0-1,1 0 0,-1-1 1,0 1-1,3-1 0,50-10-471,-47 9 353,1-1 1,1 2-1,-1-1 1,0 1-1,0 0 1,1 0-1,12 2 0,-20-1 116,1 0-1,-1 0 0,1 1 1,-1-1-1,1 1 0,-1-1 1,0 1-1,1 0 0,-1-1 1,0 1-1,1 0 0,-1 0 1,0 0-1,0 0 0,0 0 1,1 0-1,-1 0 0,1 3 1,-1-2 40,0 0 1,-1 0-1,1 0 1,0 1-1,-1-1 1,0 0-1,0 1 1,1-1-1,-1 0 1,-1 1-1,1-1 1,0 0-1,0 1 1,-1-1-1,0 0 1,0 3-1,-2 2 24,0-1 1,0 0-1,0 0 0,-1 0 0,0 0 0,0-1 0,0 1 0,-1-1 0,0 0 0,0-1 0,0 1 0,0-1 1,-1 0-1,-8 5 0,6-4 8,0-1 0,-1 0 0,0 0-1,1 0 1,-1-1 0,0-1 0,-1 1 0,1-2 0,-18 2 0,26-3-134,0 1 0,0-1 0,0 0 1,0 0-1,0-1 0,0 1 0,0 0 0,0 0 0,1 0 0,-1-1 1,0 1-1,0 0 0,0-1 0,0 1 0,0-1 0,0 1 0,1-1 1,-1 1-1,0-1 0,0 0 0,1 1 0,-1-1 0,1 0 0,-1 0 1,0 1-1,1-1 0,-1 0 0,1 0 0,0 0 0,-1 0 0,1 0 1,0 0-1,-1 0 0,1 1 0,0-1 0,0 0 0,0 0 0,0 0 0,0 0 1,0 0-1,0 0 0,0 0 0,0 0 0,1 0 0,-1 0 0,0 0 1,0 0-1,1 0 0,-1 0 0,2-1 0,0-3-692,0-1-1,0 1 1,1 0 0,0 0-1,0 0 1,0 0-1,6-6 1,17-14-4937,5-2-2232</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7.714"/>
    </inkml:context>
    <inkml:brush xml:id="br0">
      <inkml:brushProperty name="width" value="0.025" units="cm"/>
      <inkml:brushProperty name="height" value="0.025" units="cm"/>
    </inkml:brush>
  </inkml:definitions>
  <inkml:trace contextRef="#ctx0" brushRef="#br0">172 1 19635,'0'0'7911,"-1"10"-5920,-5 18-1529,-1 1 0,-2-1 0,-18 42 0,16-43-231,0-1-1,2 1 0,1 1 0,2 0 1,-6 45-1,13-32-903,0-21-394,-8-44 186,-18-66-950,17 68 1970,1 0-1,1-1 1,1 0 0,1 0 0,-1-27 0,6 48-59,-1 1 1,0 0 0,0-1 0,1 1-1,-1 0 1,1 0 0,-1-1 0,1 1-1,0 0 1,-1 0 0,1 0 0,0 0 0,0 0-1,0 0 1,0 0 0,0 0 0,0 0-1,0 0 1,0 0 0,0 1 0,0-1-1,0 0 1,1 1 0,-1-1 0,0 1 0,0-1-1,1 1 1,-1 0 0,0-1 0,1 1-1,-1 0 1,2 0 0,53-2 436,-41 3-411,42-1 554,-28 1-2570,1-1-7746</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8.057"/>
    </inkml:context>
    <inkml:brush xml:id="br0">
      <inkml:brushProperty name="width" value="0.025" units="cm"/>
      <inkml:brushProperty name="height" value="0.025" units="cm"/>
    </inkml:brush>
  </inkml:definitions>
  <inkml:trace contextRef="#ctx0" brushRef="#br0">1 1 18097,'0'0'5253</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8.729"/>
    </inkml:context>
    <inkml:brush xml:id="br0">
      <inkml:brushProperty name="width" value="0.025" units="cm"/>
      <inkml:brushProperty name="height" value="0.025" units="cm"/>
    </inkml:brush>
  </inkml:definitions>
  <inkml:trace contextRef="#ctx0" brushRef="#br0">0 1 16912,'0'0'10762,"4"9"-9230,2 11-1091,-1 0 0,-1 1 1,0-1-1,-2 1 0,-1 0 0,0 0 0,-4 36 0,-1 36-409,4-92-32,0 0 0,-1 1 0,1-1 0,0 0 0,1 0 0,-1 0 0,0 0 0,0 0 0,0 0 0,1 0 0,-1 0 0,0 0 0,1 0 0,-1 0 0,1-1 0,-1 1 0,1 0 0,-1 0 0,1 0 0,0 0 0,-1-1 0,1 1 0,0 0 0,0-1 0,0 1 0,-1 0 0,1-1 0,0 1 0,0-1 0,2 1 0,-1 0 0,1-1 0,0 0 0,0 0 0,0 0 0,-1 0 0,1-1 0,0 1 0,0-1 0,-1 1 0,1-1 0,3-2 0,6-1 0,-1-2 0,1 0 0,-1 0 0,11-9 0,117-111 0,-138 125 0,0 0 0,0 0 0,0 0 0,0 1 0,0-1 0,0 0 0,1 0 0,-1 1 0,0-1 0,0 1 0,0-1 0,1 1 0,-1 0 0,0-1 0,1 1 0,1 0 0,-2 0 0,-1 0 0,1 1 0,-1-1 0,1 0 0,-1 0 0,1 1 0,-1-1 0,0 1 0,1-1 0,-1 0 0,1 1 0,-1-1 0,0 1 0,1-1 0,-1 1 0,0-1 0,0 1 0,1-1 0,-1 1 0,0-1 0,0 1 0,0 0 0,0-1 0,1 1 0,-1-1 0,0 2 0,-5 53 0,2-30 0,7-24 0,0-1 0,-1 1 0,1-1 0,-1 0 0,1 0 0,0 0 0,-1 0 0,6-2 0,5-2 0,0-1 0,0 0 0,15-9 0,-20 9 0,1 0 0,0 1 0,0 0 0,0 0 0,0 1 0,1 1 0,-1-1 0,16 0 0,-25 4 0,0-1 0,0 0 0,0 1 0,0-1 0,0 1 0,0 0 0,-1-1 0,1 1 0,0 0 0,0-1 0,-1 1 0,1 0 0,-1 0 0,1 0 0,-1-1 0,1 1 0,-1 0 0,1 0 0,-1 0 0,1 0 0,-1 0 0,0 0 0,0 0 0,0 0 0,1 0 0,-1 0 0,0 0 0,0 0 0,0 0 0,-1 0 0,1 0 0,0 2 0,-4 47 0,2-30 0,2-20 0,1 1 0,-1-1 0,1 1 0,-1-1 0,1 1 0,-1-1 0,1 0 0,0 1 0,-1-1 0,1 0 0,0 1 0,-1-1 0,1 0 0,0 0 0,-1 1 0,1-1 0,0 0 0,0 0 0,-1 0 0,1 0 0,0 0 0,-1 0 0,1 0 0,0 0 0,0-1 0,-1 1 0,1 0 0,0 0 0,-1-1 0,1 1 0,0 0 0,-1-1 0,1 1 0,0-1 0,27-9 0,-8-2 0,-15 8 0,0 1 0,1 0 0,-1 0 0,0 0 0,1 1 0,0 0 0,-1 0 0,1 0 0,9 0 0,-15 2-46,0 0 1,1 0-1,-1 0 0,0 1 0,1-1 1,-1 0-1,0 0 0,0 1 0,1-1 1,-1 0-1,0 0 0,0 1 1,1-1-1,-1 0 0,0 1 0,0-1 1,0 0-1,0 1 0,0-1 0,0 1 1,1-1-1,-1 0 0,0 1 1,0-1-1,0 0 0,0 1 0,0-1 1,0 0-1,0 1 0,0-1 1,-1 1-1,1-1 0,0 0 0,0 1 1,0-1-1,0 0 0,0 1 0,-1-1 1,1 0-1,0 1 0,0-1 1,-1 0-1,1 0 0,0 1 0,-1-1 1,-10 18-5005,1-12-1762</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9.086"/>
    </inkml:context>
    <inkml:brush xml:id="br0">
      <inkml:brushProperty name="width" value="0.025" units="cm"/>
      <inkml:brushProperty name="height" value="0.025" units="cm"/>
    </inkml:brush>
  </inkml:definitions>
  <inkml:trace contextRef="#ctx0" brushRef="#br0">0 0 20275,'0'0'2691,"56"27"-2883,-35-14-2723,4 1-5125</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9.447"/>
    </inkml:context>
    <inkml:brush xml:id="br0">
      <inkml:brushProperty name="width" value="0.025" units="cm"/>
      <inkml:brushProperty name="height" value="0.025" units="cm"/>
    </inkml:brush>
  </inkml:definitions>
  <inkml:trace contextRef="#ctx0" brushRef="#br0">69 0 13805,'0'0'7410,"-7"11"-3513,-1 0-2757,-30 47 3067,36-54-4053,-1 0-1,2 0 1,-1 0 0,0 0 0,1 0 0,0 0 0,-1 1 0,2-1 0,-1 0 0,1 1-1,-1-1 1,1 1 0,0-1 0,1 7 0,0-10-154,0 1 0,1-1 0,-1 1 0,0-1 0,0 0 0,1 0 0,-1 1 0,1-1 0,-1 0 0,1 0 0,-1-1 0,1 1 0,0 0 0,-1 0 0,1-1 0,0 1 0,0-1 0,-1 0 0,1 1 0,0-1 0,0 0 0,0 0 0,0 0 0,-1 0 0,1 0 0,0-1 0,2 1 0,4-1 0,0 0 0,1 0 0,-1-1 0,15-5 0,-3-3 0,0-2 0,-1 0 0,26-21 0,-24 17 0,0 1 0,27-14 0,-47 29 0,-1-1 0,0 1 0,1 0 0,-1 0 0,0-1 0,1 1 0,-1 0 0,0 0 0,1 0 0,-1 0 0,0 0 0,1 0 0,-1-1 0,0 1 0,1 0 0,-1 0 0,0 0 0,1 0 0,-1 0 0,1 0 0,-1 0 0,0 0 0,1 1 0,-1-1 0,0 0 0,1 0 0,-1 0 0,0 0 0,1 0 0,-1 1 0,0-1 0,1 0 0,-1 0 0,0 0 0,0 1 0,1-1 0,-1 1 0,0 16 0,-14 26 0,12-38 0,2-3 0,-1-1 0,0 1 0,1 0 0,-1 0 0,1 0 0,-1 0 0,1 0 0,0 0 0,0 0 0,0 0 0,0 0 0,0 0 0,1 3 0,-1-4 0,1 0 0,-1 0 0,1 0 0,-1 0 0,1-1 0,-1 1 0,1 0 0,0-1 0,-1 1 0,1 0 0,0-1 0,-1 1 0,1-1 0,0 1 0,0-1 0,0 1 0,-1-1 0,1 1 0,0-1 0,0 0 0,1 1 0,3-1 0,1 1 0,0-1 0,-1 0 0,1 0 0,-1-1 0,0 0 0,1 0 0,10-3 0,67-30 0,-66 25 0,1 2 0,0 0 0,0 0 0,22-3 0,-40 10 0,0 0 0,1 0 0,-1 0 0,1 0 0,-1 0 0,0 0 0,1 0 0,-1 0 0,1 0 0,-1 0 0,0 0 0,1 0 0,-1 0 0,1 1 0,-1-1 0,0 0 0,1 0 0,-1 0 0,0 1 0,1-1 0,-1 0 0,0 0 0,0 1 0,1-1 0,-1 0 0,0 1 0,0-1 0,1 0 0,-1 1 0,0-1 0,0 0 0,0 1 0,0-1 0,1 0 0,-1 1 0,0-1 0,0 1 0,0-1 0,0 0 0,0 1 0,0-1 0,0 1 0,0-1 0,0 0 0,0 1 0,0-1 0,0 1 0,-1-1 0,1 0 0,0 1 0,-5 15 0,-3-1-354,6-10-211,-1 0 0,1-1 0,0 1-1,0 0 1,0 0 0,1 0 0,0 0 0,0 0 0,-1 9-1,4-10-5653,6-3-2920</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49.807"/>
    </inkml:context>
    <inkml:brush xml:id="br0">
      <inkml:brushProperty name="width" value="0.025" units="cm"/>
      <inkml:brushProperty name="height" value="0.025" units="cm"/>
    </inkml:brush>
  </inkml:definitions>
  <inkml:trace contextRef="#ctx0" brushRef="#br0">91 62 21140,'0'0'10826,"-2"5"-10137,1-4-685,0 1 1,-1-1-1,1 0 0,0 1 1,0-1-1,-1 0 1,1 0-1,-1 0 0,1 0 1,-1 0-1,1 0 0,-1-1 1,0 1-1,1 0 1,-1-1-1,0 1 0,0-1 1,1 0-1,-1 0 0,0 1 1,0-1-1,0 0 1,1-1-1,-1 1 0,0 0 1,0 0-1,1-1 0,-4 0 1,-21-1-20,26 2 14,-1 0 0,1 0 0,-1 0 0,1 0 0,-1 0 0,1 0 0,0 0 0,-1 0 0,1 0 0,-1 0 0,1 0 0,-1 0 0,1 0 0,0 0 0,-1 0 0,1 0 0,-1 1 0,1-1 0,-1 0 0,1 0 0,0 0 0,-1 1 0,1-1 0,0 0 0,-1 1 0,1-1 0,0 0 0,-1 1 0,1-1 0,0 0 0,0 1 0,-1-1 0,1 0 0,0 1 0,0-1 0,0 1 0,0-1 0,-1 1 0,1-1 0,0 0 0,0 1 0,0-1 0,0 1 0,0-1 0,0 1 0,0-1 0,0 1 0,0-1 0,1 0 0,-1 1 0,0-1 0,0 1 0,0-1 0,0 1 0,1-1 0,-1 1 0,1 1-4,0-1 0,0 1 1,0-1-1,0 1 0,1-1 1,-1 1-1,0-1 0,1 0 1,-1 1-1,0-1 0,1 0 1,0 0-1,1 1 0,16 3-54,0 0 0,1-2 0,-1 0 0,1-1-1,-1-1 1,36-2 0,-26 0-51,56 6-1,-95-4 490,9-1-355,-1 0-1,1 0 1,-1-1 0,1 1-1,-1-1 1,1 1 0,-1-1-1,1 0 1,-1 1 0,1-1 0,0 0-1,-1 0 1,1 0 0,0 0-1,-2-2 1,-2-4-24,-1 0 0,1 0 0,0 0 0,1-1 0,0 0 0,0 0 0,1 0 0,0 0 0,0 0 0,1-1 0,0 1 0,-1-12 0,3 19 0,0 1 0,0-1 0,0 1 0,1-1 0,-1 1 0,0-1 0,0 1 0,0 0 0,1-1 0,-1 1 0,0-1 0,1 1 0,-1-1 0,0 1 0,1 0 0,-1-1 0,0 1 0,1 0 0,-1-1 0,1 1 0,-1 0 0,0 0 0,1-1 0,-1 1 0,1 0 0,-1 0 0,1 0 0,-1 0 0,1 0 0,0-1 0,26-2 0,25 7 0,29 7-2557,-36-10-4591</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1.158"/>
    </inkml:context>
    <inkml:brush xml:id="br0">
      <inkml:brushProperty name="width" value="0.025" units="cm"/>
      <inkml:brushProperty name="height" value="0.025" units="cm"/>
    </inkml:brush>
  </inkml:definitions>
  <inkml:trace contextRef="#ctx0" brushRef="#br0">4 104 10250,'9'-10'3406,"25"-29"-211,14-15 9550,-60 68-12554,2 1 0,0 0 0,0 1 0,2 0 0,0 1 0,1-1 0,0 1 0,2 1 0,0-1 0,0 1-1,2 0 1,-2 25 0,5-41-181,0 0 0,0-1 0,0 1 0,1 0 0,-1 0 0,0 0 0,1 0 0,-1 0 0,1-1 0,0 1 0,0 0 0,-1 0 0,1-1 0,0 1 0,0 0 0,1-1 0,-1 1 0,0-1 0,0 0 0,1 1 0,-1-1 0,3 1 0,-1 0 8,0 0 1,1-1-1,-1 0 1,1 0 0,-1 0-1,1 0 1,-1 0-1,1-1 1,0 1 0,-1-1-1,5 0 1,2-1 10,0 0 1,0-1-1,0 0 1,0 0-1,0-1 1,0 0-1,17-9 1,-12 3-30,0-1 0,-1-1 0,-1 0 0,1 0 0,21-26 0,-29 30 0,0 0 0,-1 0 0,0 0 0,0-1 0,-1 1 0,0-1 0,-1 0 0,1-1 0,-2 1 0,1 0 0,-1-1 0,0 1 0,1-15 0,-4 23 0,1 0 0,0 1 0,0-1 0,0 0 0,-1 0 0,1 1 0,0-1 0,0 0 0,-1 0 0,1 1 0,0-1 0,0 0 0,-1 0 0,1 1 0,0-1 0,-1 0 0,1 0 0,0 0 0,-1 0 0,1 0 0,0 0 0,-1 0 0,1 0 0,0 1 0,-1-1 0,1 0 0,-1-1 0,1 1 0,0 0 0,-1 0 0,1 0 0,0 0 0,-1 0 0,1 0 0,0 0 0,-1 0 0,1-1 0,0 1 0,-1 0 0,1 0 0,0 0 0,0-1 0,-1 1 0,1 0 0,0 0 0,0-1 0,-1 1 0,1 0 0,0 0 0,0-1 0,0 1 0,-1 0 0,1-1 0,0 1 0,0 0 0,0-1 0,0 1 0,0 0 0,0-1 0,0 1 0,0-1 0,0 1 0,0 0 0,0-1 0,0 1 0,0 0 0,0-1 0,0 1 0,1-1 0,-20 23 0,12-9 0,2 1 0,-1 0 0,2 0 0,0 0 0,-4 21 0,8-31 0,-1 0 0,1 0 0,0-1 0,0 1 0,1 0 0,-1 0 0,1 0 0,0 0 0,0-1 0,0 1 0,2 5 0,-2-7 0,0 0 0,1-1 0,-1 1 0,1 0 0,-1-1 0,1 1 0,-1 0 0,1-1 0,0 0 0,0 0 0,0 1 0,-1-1 0,1 0 0,0 0 0,1-1 0,-1 1 0,0 0 0,0-1 0,0 1 0,0-1 0,4 1 0,0-1 0,1-1 0,0 1 0,-1-1 0,0 0 0,1 0 0,-1-1 0,0 0 0,1 0 0,-1 0 0,0-1 0,-1 0 0,1 0 0,0-1 0,-1 1 0,0-1 0,0 0 0,0-1 0,0 1 0,-1-1 0,8-10 0,-7 8 0,0 0 0,0 0 0,0 0 0,-1-1 0,-1 0 0,1 1 0,-1-1 0,0-1 0,-1 1 0,0 0 0,0-1 0,-1 1 0,0-1 0,-1 1 0,0-16 0,0 24 0,0-1 0,-1 1 0,1 0 0,0-1 0,0 1 0,0 0 0,0 0 0,0-1 0,0 1 0,-1 0 0,1 0 0,0 0 0,0-1 0,0 1 0,-1 0 0,1 0 0,0 0 0,0-1 0,-1 1 0,1 0 0,0 0 0,-1 0 0,1 0 0,0 0 0,0 0 0,-1 0 0,1 0 0,0 0 0,-1 0 0,1 0 0,0 0 0,0 0 0,-1 0 0,1 0 0,0 0 0,-1 0 0,1 0 0,0 0 0,0 0 0,-1 0 0,1 0 0,0 0 0,0 1 0,-1-1 0,1 0 0,0 0 0,0 0 0,-1 0 0,1 1 0,0-1 0,0 0 0,-1 1 0,-12 10 0,10-5 0,-1 0 0,1 0 0,0 0 0,0 1 0,0-1 0,1 1 0,0-1 0,1 1 0,-2 12 0,2-17 0,1 0 0,0 0 0,0 0 0,0-1 0,0 1 0,0 0 0,0 0 0,0 0 0,1 0 0,-1 0 0,1 0 0,0 0 0,-1 0 0,1-1 0,0 1 0,0 0 0,0 0 0,0-1 0,0 1 0,0-1 0,1 1 0,-1-1 0,0 1 0,1-1 0,0 0 0,-1 0 0,1 0 0,-1 0 0,1 0 0,0 0 0,0 0 0,0 0 0,-1-1 0,1 1 0,0-1 0,0 1 0,3-1 0,3 1 0,-1 0 0,1-1 0,-1 0 0,1 0 0,-1-1 0,1 0 0,-1 0 0,1-1 0,-1 0 0,0 0 0,0-1 0,0 1 0,0-2 0,0 1 0,-1-1 0,0 0 0,1 0 0,-1-1 0,-1 0 0,1 0 0,-1 0 0,0-1 0,0 0 0,0 1 0,-1-2 0,5-7 0,-14 25 0,1-1 0,0 1 0,1 0 0,0 0 0,-2 19 0,5-28 0,-1 0 0,1 1 0,0-1 0,0 0 0,0 1 0,0-1 0,0 1 0,0-1 0,0 0 0,1 1 0,-1-1 0,1 0 0,0 0 0,0 1 0,0-1 0,0 0 0,0 0 0,0 0 0,0 0 0,1 0 0,-1 0 0,1 0 0,0-1 0,-1 1 0,1 0 0,0-1 0,0 1 0,0-1 0,0 0 0,0 0 0,0 0 0,0 0 0,1 0 0,-1 0 0,4 0 0,1 0 0,0-1 0,0 0 0,1 0 0,-1 0 0,0-1 0,0-1 0,0 1 0,0-1 0,0 0 0,0-1 0,-1 1 0,1-1 0,-1-1 0,1 1 0,-1-1 0,0 0 0,-1-1 0,11-9 0,-9 8 0,0-1 0,-1 0 0,0 0 0,-1-1 0,0 1 0,0-1 0,0 0 0,-1-1 0,-1 1 0,1-1 0,-1 0 0,0 0 0,-1 0 0,2-12 0,-4 20 0,0 0 0,0 0 0,1 1 0,-1-1 0,0 0 0,0 0 0,0 0 0,0 1 0,0-1 0,0 0 0,0 0 0,0 1 0,0-1 0,-1 0 0,1 0 0,0 0 0,0 1 0,-1-1 0,1 0 0,0 1 0,-1-1 0,1 0 0,-1 1 0,1-1 0,-1 0 0,1 1 0,-1-1 0,1 1 0,-1-1 0,1 1 0,-1-1 0,0 1 0,1 0 0,-1-1 0,0 1 0,0 0 0,1-1 0,-1 1 0,0 0 0,0 0 0,1 0 0,-1 0 0,0-1 0,0 1 0,0 0 0,-1 1 0,-1-1 0,1 1 0,-1 0 0,0 0 0,1 0 0,-1 0 0,1 0 0,-1 1 0,1-1 0,0 1 0,-1 0 0,1 0 0,-2 2 0,-1 2 0,0 0 0,1 1 0,-1-1 0,1 1 0,1 0 0,-1 1 0,1-1 0,0 1 0,1-1 0,0 1 0,0 0 0,0 8 0,1-14 0,1 1 0,0 0 0,0-1 0,-1 1 0,2 0 0,-1-1 0,0 1 0,1 0 0,-1-1 0,1 1 0,0-1 0,0 1 0,0-1 0,0 1 0,0-1 0,0 0 0,1 1 0,-1-1 0,1 0 0,0 0 0,-1 0 0,1 0 0,0 0 0,0-1 0,0 1 0,0 0 0,1-1 0,-1 0 0,0 1 0,1-1 0,-1 0 0,1 0 0,-1 0 0,1-1 0,-1 1 0,1-1 0,0 1 0,4-1 0,31 0-1572,-36 0 1248,0 0 0,1-1 0,-1 0-1,1 1 1,-1-1 0,0 0 0,1 0 0,-1 0-1,0 0 1,0 0 0,0-1 0,0 1 0,0-1 0,0 1-1,0-1 1,-1 0 0,1 0 0,-1 0 0,4-4-1,8-21-7058</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1.487"/>
    </inkml:context>
    <inkml:brush xml:id="br0">
      <inkml:brushProperty name="width" value="0.025" units="cm"/>
      <inkml:brushProperty name="height" value="0.025" units="cm"/>
    </inkml:brush>
  </inkml:definitions>
  <inkml:trace contextRef="#ctx0" brushRef="#br0">1 0 10922,'0'0'18065,"20"57"-18289,8-37-1698,4 1-2017,4-2-2243,3 2-5253</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1.986"/>
    </inkml:context>
    <inkml:brush xml:id="br0">
      <inkml:brushProperty name="width" value="0.025" units="cm"/>
      <inkml:brushProperty name="height" value="0.025" units="cm"/>
    </inkml:brush>
  </inkml:definitions>
  <inkml:trace contextRef="#ctx0" brushRef="#br0">197 135 15214,'0'0'5787,"-11"-3"-2744,2 0-2385,-1 0 1,1 1-1,-1 0 0,0 1 0,1 0 0,-16 1 1,20 1-439,1-1 1,-1 1 0,0 0-1,0 0 1,0 1-1,1 0 1,-1-1 0,1 2-1,-1-1 1,1 0 0,0 1-1,0 0 1,0 0-1,0 0 1,0 0 0,1 1-1,-6 5 1,7-6-214,0-1 0,0 1 0,0-1 1,0 1-1,1-1 0,-1 1 0,1 0 1,0 0-1,-1 0 0,1 0 0,1 0 0,-1 0 1,0 0-1,1 0 0,-1 0 0,1 1 0,0-1 1,0 0-1,1 5 0,0-6-5,0 1 0,0-1 0,0 1 0,1-1-1,-1 0 1,1 1 0,-1-1 0,1 0 0,0 0 0,0 0 0,0 0 0,0-1 0,0 1 0,0 0-1,1-1 1,-1 1 0,1-1 0,2 1 0,2 1-4,0 0 0,0-1-1,0 0 1,1-1 0,-1 1 0,1-1-1,-1-1 1,1 1 0,-1-1 0,1-1-1,-1 1 1,1-1 0,-1-1 0,0 1-1,11-5 1,-5 0 2,-2-1 0,1 0 0,-1-1 0,0 0 0,0-1 0,-1 0 0,-1-1 0,1 0 0,13-20 0,0-4 0,37-71 0,-50 81 0,-46 64 0,30-30 0,1 0 0,0 0 0,0 0 0,1 1 0,0-1 0,1 1 0,0 0 0,1 0 0,1 0 0,-1 0 0,1 16 0,1-24 0,0 1 0,1 0 0,-1-1 0,1 1 0,0-1 0,-1 1 0,2-1 0,-1 1 0,0-1 0,1 0 0,-1 1 0,1-1 0,0 0 0,0 0 0,0 0 0,1 0 0,-1-1 0,1 1 0,-1-1 0,1 1 0,0-1 0,0 0 0,0 0 0,0 0 0,0-1 0,1 1 0,-1-1 0,0 1 0,1-1 0,-1 0 0,1 0 0,-1-1 0,1 1 0,0-1 0,-1 0 0,1 0 0,4 0 0,0-1 0,-1 0 0,0 0 0,0 0 0,0-1 0,0 0 0,0 0 0,0-1 0,0 0 0,-1 0 0,9-6 0,-11 7 0,-1-1 0,1 1 0,-1 0 0,0-1 0,0 0 0,0 1 0,-1-1 0,1 0 0,-1-1 0,1 1 0,-1 0 0,0-1 0,0 1 0,-1-1 0,1 1 0,-1-1 0,0 0 0,1 0 0,-2 0 0,2-6 0,-2 10 0,0 0 0,0-1 0,0 1 0,0 0 0,0-1 0,-1 1 0,1 0 0,0-1 0,0 1 0,0 0 0,0 0 0,0-1 0,-1 1 0,1 0 0,0 0 0,0-1 0,-1 1 0,1 0 0,0 0 0,0-1 0,-1 1 0,1 0 0,0 0 0,0 0 0,-1 0 0,1-1 0,0 1 0,-1 0 0,1 0 0,0 0 0,-1 0 0,1 0 0,0 0 0,-1 0 0,1 0 0,0 0 0,-1 0 0,1 0 0,0 0 0,-1 0 0,1 0 0,0 0 0,0 0 0,-1 1 0,1-1 0,0 0 0,-1 0 0,1 0 0,0 0 0,0 1 0,-1-1 0,1 0 0,0 0 0,-1 1 0,-16 10 0,17-11 0,-3 3 0,1 0 0,0 0 0,-1 1 0,2-1 0,-1 0 0,0 1 0,0-1 0,1 1 0,0 0 0,0-1 0,0 1 0,0 0 0,1 0 0,-1 4 0,1-7 0,1 1 0,-1-1 0,0 1 0,1-1 0,-1 1 0,1-1 0,-1 1 0,1-1 0,0 1 0,0-1 0,0 1 0,-1-1 0,1 0 0,1 0 0,-1 0 0,0 1 0,0-1 0,0 0 0,1 0 0,-1 0 0,0-1 0,1 1 0,-1 0 0,1 0 0,-1-1 0,1 1 0,-1-1 0,1 1 0,-1-1 0,1 0 0,-1 0 0,1 0 0,0 0 0,2 0 0,8 1 0,1-1 0,-1-1 0,1 0 0,-1 0 0,0-2 0,0 1 0,1-2 0,-2 1 0,1-2 0,14-6 0,-20 8 0,0 0 0,0 0 0,-1-1 0,0 0 0,0 0 0,0 0 0,0 0 0,0-1 0,-1 1 0,0-1 0,0 0 0,0-1 0,-1 1 0,0-1 0,0 1 0,0-1 0,0 0 0,-1 0 0,0-1 0,-1 1 0,2-10 0,-2 11 0,0-1 0,0 0 0,-1 1 0,0-1 0,0 0 0,0 1 0,-1-1 0,0 0 0,0 1 0,0-1 0,-1 1 0,0-1 0,0 1 0,0 0 0,-1 0 0,1 0 0,-1 0 0,-1 0 0,1 0 0,-6-5 0,23 19-176,-1 0 1,2 0-1,-1-2 1,1 0-1,0 0 1,1-2-1,-1 0 1,27 5-1,-26-7-747,1-1-1,-1 0 0,1-1 1,-1-1-1,20-2 1,10-7-13032</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2.688"/>
    </inkml:context>
    <inkml:brush xml:id="br0">
      <inkml:brushProperty name="width" value="0.025" units="cm"/>
      <inkml:brushProperty name="height" value="0.025" units="cm"/>
    </inkml:brush>
  </inkml:definitions>
  <inkml:trace contextRef="#ctx0" brushRef="#br0">0 0 13805,'0'0'16976,"53"82"-15887,-46-42-544,-4 1-385,0 4-64,0-1-96,-1-3-609,-1 0-800,1-8-1217,-1-5-1154,-1-9-576,0-10-1282,-12-9-4291</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3.063"/>
    </inkml:context>
    <inkml:brush xml:id="br0">
      <inkml:brushProperty name="width" value="0.025" units="cm"/>
      <inkml:brushProperty name="height" value="0.025" units="cm"/>
    </inkml:brush>
  </inkml:definitions>
  <inkml:trace contextRef="#ctx0" brushRef="#br0">8 161 12204,'-1'-10'2722,"-1"-4"-2240,0 5 694,1 0 0,0 0 0,0 0 0,2-14 0,-1 21-922,0-1 0,1 0 0,-1 1 0,1-1 0,-1 1 0,1-1 0,0 1 0,0 0 0,0-1 0,1 1 0,-1 0 0,1 0 0,-1 0 0,1 0 0,-1 0 0,1 0 0,0 0 0,0 0 0,0 1 0,0-1 0,0 1 0,4-3 0,8-1 43,1 0 1,-1 1 0,1 0 0,0 1 0,0 1 0,0 0-1,17 0 1,-3 2-167,0 2 0,51 8 1,-67-7-125,0 0 1,0 2-1,-1-1 1,1 1-1,-1 1 0,-1 0 1,20 14-1,-27-17 12,-1-1-1,0 1 1,1 0-1,-1 1 1,0-1-1,-1 1 1,1-1-1,0 1 1,-1 0-1,0 0 1,3 7-1,-4-8 35,0 0 0,-1 0-1,0 0 1,1 0 0,-1 0-1,0 0 1,-1 0 0,1 0-1,0 0 1,-1-1 0,0 1 0,1 0-1,-1 0 1,0 0 0,-1-1-1,1 1 1,0 0 0,-1-1-1,1 1 1,-3 1 0,-4 5 25,0 0 1,-1 0 0,0-1 0,-1 0-1,1-1 1,-1 0 0,-1-1 0,1 0-1,-1-1 1,0 0 0,-14 4-1,-7 2 99,-2-1-1,-55 8 0,76-15-176,9-2 0,1 0 0,0 0 0,-1 0 0,1-1 0,-1 0 0,1 1 0,-1-1 0,1 0 0,0-1 0,-1 1 0,1-1 0,-1 1 0,-3-2 0,62-6-4239,35 7-8359,-38 0-257</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4.028"/>
    </inkml:context>
    <inkml:brush xml:id="br0">
      <inkml:brushProperty name="width" value="0.025" units="cm"/>
      <inkml:brushProperty name="height" value="0.025" units="cm"/>
    </inkml:brush>
  </inkml:definitions>
  <inkml:trace contextRef="#ctx0" brushRef="#br0">1 149 14350,'0'0'13965,"8"8"-12428,-4-4-1446,0 0-1,0 0 1,1-1-1,0 0 1,-1 0 0,1 0-1,0 0 1,1-1-1,-1 0 1,0 0-1,1 0 1,-1-1-1,1 1 1,0-1-1,-1-1 1,1 1 0,0-1-1,-1 0 1,1 0-1,0-1 1,-1 0-1,1 0 1,0 0-1,-1 0 1,11-5-1,-7 2-21,1 0-1,-1-1 0,0 1 0,15-13 0,-22 16-59,0 0-1,1-1 1,-1 0 0,-1 1 0,1-1 0,0 0-1,0 0 1,-1 0 0,1 0 0,-1-1 0,1 1-1,-1 0 1,0 0 0,0-1 0,0 1 0,0-1 0,-1 1-1,1-1 1,-1 1 0,1-1 0,-1 0 0,0 1-1,0-1 1,0-3 0,-1 5-9,0-1 0,0 1 0,0 0 0,1-1 0,-1 1 0,-1 0 0,1-1 0,0 1 0,0 0 0,0 0 0,-1 0 0,1 0 0,0 0 0,-1 0 0,1 1 0,-1-1 0,1 0 0,-1 1 0,0-1 0,1 1 0,-1-1 0,1 1 0,-1 0 0,0 0 0,1 0 0,-1 0 0,0 0 0,1 0 0,-1 0 0,0 0 0,-2 1 0,0 0 0,0-1 0,0 1 0,0 0 0,-1 0 0,1 0 0,0 1 0,0-1 0,1 1 0,-1 0 0,0 0 0,-5 4 0,6-2 0,-1 0 0,0 0 0,1 1 0,0-1 0,0 1 0,1 0 0,-1 0 0,1 0 0,0 0 0,0 0 0,1 1 0,-1-1 0,1 0 0,0 6 0,1-8 0,0 0 0,0-1 0,0 1 0,0 0 0,1-1 0,-1 1 0,1 0 0,0-1 0,0 1 0,0-1 0,0 1 0,0-1 0,0 0 0,1 1 0,-1-1 0,1 0 0,-1 0 0,1 0 0,0 0 0,0 0 0,0 0 0,0-1 0,0 1 0,1-1 0,-1 1 0,0-1 0,1 0 0,-1 0 0,6 2 0,21 4 0,1-1 0,0-1 0,0-2 0,1-1 0,-1-1 0,41-5 0,-69 4 0,0 0 0,0-1 0,-1 0 0,1 1 0,0-1 0,0 0 0,-1 0 0,1 0 0,-1 0 0,1 0 0,-1-1 0,1 1 0,-1 0 0,1-1 0,-1 1 0,0-1 0,0 1 0,0-1 0,0 1 0,0-1 0,0 0 0,0 0 0,-1 1 0,1-1 0,-1 0 0,1 0 0,-1 0 0,1-3 0,3-61 0,-4 59 0,1 0 0,-1 0 0,0 1 0,-1-1 0,1 1 0,-1-1 0,-1 1 0,1 0 0,-1-1 0,0 1 0,0 0 0,-1 0 0,0 0 0,0 0 0,0 1 0,-1-1 0,-5-6 0,47 16 0,-20 0 0,-1-1 0,1-1 0,0 0 0,36-1 0,-46-2 0,0 0 0,0 0 0,0-1 0,0 0 0,0 0 0,-1-1 0,1 0 0,-1 0 0,0 0 0,0-1 0,0 0 0,0-1 0,8-7 0,-14 26 0,-6 9 0,-3-1-5,1 0 1,2 1-1,0 0 1,1 0-1,1 0 1,0 26-1,5-64-8066,0 4 3725,1-14-7388</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4.359"/>
    </inkml:context>
    <inkml:brush xml:id="br0">
      <inkml:brushProperty name="width" value="0.025" units="cm"/>
      <inkml:brushProperty name="height" value="0.025" units="cm"/>
    </inkml:brush>
  </inkml:definitions>
  <inkml:trace contextRef="#ctx0" brushRef="#br0">1 0 17328,'0'0'11275,"51"26"-13581,-30-11-2146,6 4-3172,2 2-4995</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4.691"/>
    </inkml:context>
    <inkml:brush xml:id="br0">
      <inkml:brushProperty name="width" value="0.025" units="cm"/>
      <inkml:brushProperty name="height" value="0.025" units="cm"/>
    </inkml:brush>
  </inkml:definitions>
  <inkml:trace contextRef="#ctx0" brushRef="#br0">167 42 14606,'0'0'8114,"-10"2"-6181,1 0-1477,-1 1 0,1 0 1,0 1-1,0 0 0,0 0 1,1 1-1,0 0 0,0 0 1,-14 12-1,17-12-263,0 0 0,0 0 0,1 1 0,-1 0-1,1-1 1,0 1 0,1 0 0,0 1 0,0-1 0,0 1 0,0-1 0,1 1 0,1 0 0,-1 0 0,-1 14 0,3-20-191,0 1 1,0 0 0,0-1 0,0 1 0,0 0 0,1-1-1,-1 1 1,0-1 0,1 1 0,-1 0 0,1-1 0,0 1-1,-1-1 1,1 1 0,0-1 0,0 0 0,0 1 0,0-1-1,0 0 1,0 0 0,1 1 0,-1-1 0,3 1 0,-1 0-26,0 0 0,1-1 0,-1 0 0,1 1 0,-1-1 0,1-1 0,-1 1 0,1 0 1,0-1-1,6 0 0,-3 0-21,0 0 1,0-1 0,0 0-1,-1 0 1,1-1-1,0 0 1,0 0 0,-1 0-1,1-1 1,-1 0-1,11-7 1,-9 2 108,0-1 0,0 1 0,-1-2 0,0 1 0,-1-1 0,0 0 0,-1 0-1,0-1 1,0 1 0,-1-1 0,0 0 0,-1-1 0,-1 1 0,1-1 0,-2 1 0,0-1 0,0-13 0,-1 23-65,0 1 0,-1 0 0,1 0 0,-1-1 0,1 1 0,-1 0 0,1 0 0,-1-1 0,0 1 0,1 0 0,-1 0 0,0 0 0,0 0 0,0 0 0,0 0 0,0 0 0,0 0 0,0 0 0,0 1 0,0-1 0,0 0 0,0 1 0,-1-1 0,1 1 0,0-1 0,0 1 0,-1 0 0,1-1 0,0 1 0,-1 0 0,1 0 0,0 0 0,-1 0 0,1 0 0,-1 0 0,1 0 0,0 0 0,0 1 0,-1-1 0,1 1 0,0-1 0,-2 1 0,1 0 0,-1-1 0,1 1 0,0-1 0,0 1 0,0 0 0,0 0 0,0 0 0,0 0 0,0 0 0,0 1 0,0-1 0,0 1 0,0-1 0,1 1 0,-1-1 0,1 1 0,-1 0 0,1 0 0,0 0 0,0 0 0,0 0 0,0 0 0,0 0 0,0 0 0,0 0 0,0 5 0,1-6-175,1 0 1,-1 0-1,1 0 1,0 0-1,-1 0 1,1-1-1,0 1 1,0 0-1,0 0 1,0-1-1,0 1 1,0 0-1,0-1 1,0 1-1,0-1 1,0 1-1,0-1 1,0 1-1,0-1 1,0 0-1,0 0 1,0 0-1,1 1 1,-1-1-1,0 0 0,0 0 1,0 0-1,0-1 1,2 1-1,39-3-9072,-15-7-325</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5.680"/>
    </inkml:context>
    <inkml:brush xml:id="br0">
      <inkml:brushProperty name="width" value="0.025" units="cm"/>
      <inkml:brushProperty name="height" value="0.025" units="cm"/>
    </inkml:brush>
  </inkml:definitions>
  <inkml:trace contextRef="#ctx0" brushRef="#br0">172 150 19090,'-8'2'3534,"-6"2"-2770,-3 0 693,0 1 0,1 0 0,-29 15-1,41-18-1308,0-1 0,1 1 0,0 1 0,-1-1 0,1 0 0,0 1 0,0 0 0,0 0 0,1 0 0,-1 0 0,1 0 0,-1 0 0,1 1 0,0-1 0,0 1 0,1-1 0,-1 1 0,1 0 0,0 0 0,0 0 0,0 0 0,0 0 0,0 5 0,1-7-148,0 0 0,0 0 0,1-1 0,-1 1 0,0 0 0,1-1 0,-1 1 0,1-1 0,0 1 0,-1 0 0,1-1 0,0 1 0,0-1 0,0 0 0,0 1 0,0-1 0,0 0 0,0 1 0,1-1 0,-1 0 0,0 0 0,3 1 0,0 0 0,0 0 0,0 0 0,0-1 0,0 1 0,0-1 0,1 0 0,-1 0 0,9 0 0,-5 0 0,1-1 0,-1 0 0,0-1 0,1 0 0,-1 0 0,1-1 0,-1 0 0,0 0 0,11-5 0,-6-1 0,-1-1 0,0 0 0,0-1 0,0-1 0,-1 1 0,-1-2 0,0 1 0,13-21 0,-6 5 0,0-1 0,23-59 0,-28 47 0,-12 40 0,0 0 0,0-1 0,0 1 0,0 0 0,0 0 0,0-1 0,0 1 0,0 0 0,0 0 0,0-1 0,0 1 0,0 0 0,0 0 0,0-1 0,0 1 0,0 0 0,0 0 0,0-1 0,0 1 0,0 0 0,0 0 0,-1-1 0,1 1 0,0 0 0,0 0 0,0-1 0,0 1 0,0 0 0,-1 0 0,1 0 0,0 0 0,0-1 0,-1 1 0,1 0 0,0 0 0,0 0 0,-1 0 0,-15 12 0,2 3 0,2 1 0,0 0 0,1 1 0,-16 32 0,22-39 0,0 0 0,1 1 0,1 0 0,0-1 0,0 2 0,1-1 0,0 0 0,1 0 0,0 1 0,2 10 0,-1-19-30,0-1 0,0 0 0,1 0 0,-1 0 1,1 0-1,0 0 0,0 0 0,-1 0 0,1 0 0,1 0 0,-1-1 0,0 1 1,0 0-1,1-1 0,-1 1 0,0 0 0,1-1 0,0 0 0,-1 1 0,1-1 0,0 0 1,0 0-1,0 0 0,0 0 0,0 0 0,0 0 0,0-1 0,0 1 0,0-1 1,0 1-1,0-1 0,0 0 0,0 0 0,0 0 0,0 0 0,1 0 0,-1 0 0,0-1 1,0 1-1,2-1 0,5-1-144,-1 0 1,1 0-1,-1-1 1,0 0-1,0 0 1,0-1-1,-1 0 1,13-8-1,35-37-424,-24 11 3412,-33 41-2757,0 0 0,-1-1 0,1 0 0,0 1 0,-1-1 1,1 0-1,-1 0 0,0 0 0,-5 2 0,5-1-57,1-1 0,0 0 0,0 1 0,0-1 0,1 1 0,-1-1 0,1 1 0,-1 0 0,1 0 0,0 0 0,0-1 0,0 1 0,0 0 0,0 0 0,1 1 0,0-1 0,-1 0 0,1 0 0,0 0 0,1 0 0,-1 0 0,1 4 0,0-6 0,-1-1 0,1 1 0,0-1 0,0 1 0,-1-1 0,1 1 0,0-1 0,0 1 0,0-1 0,0 1 0,0-1 0,-1 0 0,1 0 0,0 0 0,0 1 0,0-1 0,0 0 0,0 0 0,0 0 0,0 0 0,0 0 0,0-1 0,0 1 0,0 0 0,0 0 0,-1-1 0,2 1 0,25-10 0,-21 6 0,-1-1 0,0 0 0,-1 0 0,1 0 0,-1-1 0,0 1 0,0-1 0,0 0 0,-1 0 0,0-1 0,0 1 0,-1-1 0,0 1 0,0-1 0,0 0 0,-1 0 0,0 0 0,0 0 0,-1-12 0,0 19 0,-1-1 0,1 1 0,-1-1 0,1 1 0,0-1 0,-1 1 0,1 0 0,-1-1 0,1 1 0,-1 0 0,0-1 0,1 1 0,-1 0 0,1 0 0,-1-1 0,0 1 0,1 0 0,-1 0 0,1 0 0,-1 0 0,0 0 0,1 0 0,-1 0 0,0 0 0,1 0 0,-1 0 0,1 0 0,-1 0 0,0 1 0,1-1 0,-1 0 0,1 0 0,-1 1 0,1-1 0,-2 1 0,-20 9 0,17-6 0,-8 5 0,0 0 0,1 2 0,0 0 0,0 0 0,-15 19 0,25-24 0,1 0 0,-1 0 0,1 0 0,0 0 0,1 0 0,0 0 0,0 0 0,0 0 0,2 12 0,-1 4 0,-1-20 0,0 0 0,0 0 0,0 0 0,0 0 0,0 0 0,0 0 0,1-1 0,-1 1 0,1 0 0,-1 0 0,1 0 0,0 0 0,0 0 0,0-1 0,0 1 0,0 0 0,0-1 0,0 1 0,0-1 0,1 1 0,-1-1 0,1 0 0,-1 1 0,1-1 0,-1 0 0,1 0 0,0 0 0,-1 0 0,1 0 0,0-1 0,0 1 0,0 0 0,0-1 0,0 0 0,0 1 0,0-1 0,2 0 0,1 0 0,0 0 0,0-1 0,0 1 0,0-1 0,-1 0 0,1-1 0,-1 1 0,1-1 0,-1 0 0,1 0 0,-1 0 0,0-1 0,0 0 0,5-4 0,43-47 0,-42 41 0,2 0 0,0 1 0,0 0 0,20-13 0,-32 25 0,1 0 0,-1 1 0,0-1 0,1 0 0,-1 1 0,0-1 0,0 0 0,0 1 0,1-1 0,-1 0 0,0 1 0,0-1 0,0 1 0,0-1 0,0 1 0,0-1 0,0 0 0,0 1 0,0-1 0,0 1 0,0-1 0,0 0 0,0 1 0,0-1 0,0 1 0,0-1 0,-1 0 0,1 1 0,0 0 0,-24 38 0,20-34 0,0 0 0,0 0 0,1 1 0,0-1 0,0 1 0,0 0 0,1 0 0,0 0 0,0 0 0,0 0 0,-1 9 0,4-15 0,-1 1 0,1-1 0,-1 1 0,1-1 0,-1 1 0,1-1 0,0 0 0,-1 1 0,1-1 0,-1 0 0,1 1 0,0-1 0,-1 0 0,1 0 0,0 0 0,-1 1 0,1-1 0,0 0 0,-1 0 0,1 0 0,0 0 0,0 0 0,-1 0 0,1-1 0,0 1 0,-1 0 0,1 0 0,0 0 0,-1-1 0,1 1 0,24-6 0,18-11 0,-31 12 0,1-1 0,0 2 0,1 0 0,-1 0 0,1 1 0,24-2 0,-37 5 0,-1 1 0,1-1 0,0 1 0,-1-1 0,1 0 0,-1 1 0,1-1 0,-1 1 0,1-1 0,-1 1 0,1 0 0,-1-1 0,1 1 0,-1-1 0,0 1 0,1 0 0,-1-1 0,0 1 0,1 0 0,-1 0 0,0-1 0,0 1 0,0 0 0,0 0 0,0-1 0,0 1 0,0 0 0,0 0 0,0-1 0,0 1 0,0 0 0,0-1 0,-1 1 0,1 0 0,0 0 0,0-1 0,-1 1 0,0 0 0,-11 39 0,10-32 0,-1-3-2589</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6.276"/>
    </inkml:context>
    <inkml:brush xml:id="br0">
      <inkml:brushProperty name="width" value="0.025" units="cm"/>
      <inkml:brushProperty name="height" value="0.025" units="cm"/>
    </inkml:brush>
  </inkml:definitions>
  <inkml:trace contextRef="#ctx0" brushRef="#br0">31 1 21172,'-1'-1'3491,"-2"1"257,1 6-1506,-3 16-1697,0 6-33,1 5-224,-2 1-192,3 3-288,1-7-737,2-2-704,0-7-1602,0-7-1153,5-8-2243,2-6-6437</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6.792"/>
    </inkml:context>
    <inkml:brush xml:id="br0">
      <inkml:brushProperty name="width" value="0.025" units="cm"/>
      <inkml:brushProperty name="height" value="0.025" units="cm"/>
    </inkml:brush>
  </inkml:definitions>
  <inkml:trace contextRef="#ctx0" brushRef="#br0">47 1 14830,'0'0'16362,"-6"9"-15737,5-7-593,-27 54 592,26-52-601,0 1-1,0 0 1,1 0-1,-1 0 1,1 0 0,0 1-1,1-1 1,0 0 0,-1 0-1,2 0 1,-1 1-1,2 5 1,-2-10-23,2 1 0,-1-1 0,0 0 0,0 0 0,0 0 0,0 0 0,1-1 0,-1 1 0,0 0 0,1 0 0,-1-1 0,1 1 0,-1-1 0,1 1 0,-1-1 0,1 0 0,-1 1 0,1-1 0,-1 0 0,1 0 0,-1 0 0,1 0 0,0-1 0,-1 1 0,1 0 0,-1-1 0,2 0 0,46-10 0,-21-1 0,0-1 0,27-17 0,22-12 0,-77 42 0,1 0 0,-1-1 0,1 1 0,-1 0 0,1 0 0,0 0 0,-1 0 0,1 0 0,-1 0 0,1 0 0,-1 0 0,1 0 0,-1 0 0,1 0 0,-1 0 0,1 0 0,-1 0 0,1 0 0,-1 0 0,1 1 0,-1-1 0,1 0 0,-1 0 0,1 1 0,-1-1 0,1 0 0,-1 0 0,0 1 0,1-1 0,-1 1 0,0-1 0,1 0 0,-1 1 0,0-1 0,1 1 0,-1-1 0,0 1 0,0-1 0,1 1 0,-1-1 0,0 1 0,0-1 0,0 1 0,0-1 0,0 1 0,0-1 0,0 1 0,0-1 0,0 1 0,0 0 0,0-1 0,0 1 0,0-1 0,0 1 0,-1 0 0,-4 42 0,3-28 0,2-14 0,0-1 0,0 1 0,0-1 0,0 0 0,0 1 0,0-1 0,0 1 0,1-1 0,-1 0 0,0 1 0,0-1 0,0 0 0,1 1 0,-1-1 0,0 0 0,0 1 0,1-1 0,-1 0 0,0 0 0,1 1 0,-1-1 0,0 0 0,1 0 0,-1 1 0,1-1 0,-1 0 0,0 0 0,1 0 0,-1 0 0,0 0 0,1 0 0,-1 0 0,2 1 0,20-3 0,21-11 0,34-11 0,-71 22 0,1 1 0,0 0 0,0 0 0,0 0 0,0 1 0,0 0 0,0 1 0,0 0 0,11 2 0,-12 7-2752,-5 6-5792</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7.121"/>
    </inkml:context>
    <inkml:brush xml:id="br0">
      <inkml:brushProperty name="width" value="0.025" units="cm"/>
      <inkml:brushProperty name="height" value="0.025" units="cm"/>
    </inkml:brush>
  </inkml:definitions>
  <inkml:trace contextRef="#ctx0" brushRef="#br0">1 14 10922,'0'0'7367,"48"-13"-14734</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7.493"/>
    </inkml:context>
    <inkml:brush xml:id="br0">
      <inkml:brushProperty name="width" value="0.025" units="cm"/>
      <inkml:brushProperty name="height" value="0.025" units="cm"/>
    </inkml:brush>
  </inkml:definitions>
  <inkml:trace contextRef="#ctx0" brushRef="#br0">174 210 19410,'0'0'2862,"-10"-1"-343,6 0-2243,-10-1 575,1 1 0,-1 0 1,0 1-1,-20 2 0,31-2-733,-1 0 0,1 1-1,0-1 1,0 1 0,0 0 0,0 0 0,0 0 0,0 0-1,0 1 1,0-1 0,0 1 0,0 0 0,1 0 0,-1 0-1,1 0 1,-1 0 0,1 0 0,0 1 0,0-1 0,0 1 0,0-1-1,0 1 1,1 0 0,-1 0 0,1 0 0,0 0 0,0 0-1,-1 5 1,1-7-117,1-1 0,0 1 0,0 0 0,0-1 0,0 1 0,0 0 0,0-1 0,0 1-1,1 0 1,-1-1 0,0 1 0,0 0 0,0-1 0,1 1 0,-1-1 0,0 1 0,1 0 0,-1-1-1,0 1 1,1-1 0,-1 1 0,1-1 0,-1 1 0,1-1 0,-1 0 0,1 1 0,-1-1 0,2 1 0,24 6 6,29-9-14,-53 2 7,9-3 0,-1 1 0,0-1 0,0-1 0,0 0 0,-1 0 0,1-1 0,-1 0 0,0-1 0,0 0 0,-1 0 0,0-1 0,0 0 0,-1 0 0,11-14 0,6-7 0,-2-2 0,32-56 0,-27 34 0,-85 143 0,51-80 0,1 0 0,0 1 0,1-1 0,1 1 0,-1 1 0,2-1 0,0 0 0,0 1 0,2 0 0,-2 19 0,4-31-137,-1 1 1,0-1-1,0 1 0,1-1 0,-1 1 1,1-1-1,0 0 0,-1 1 1,1-1-1,0 0 0,0 1 1,0-1-1,0 0 0,0 0 0,0 0 1,0 0-1,0 0 0,0 0 1,1 0-1,-1 0 0,0 0 0,1-1 1,-1 1-1,0 0 0,1-1 1,-1 1-1,1-1 0,-1 0 1,4 1-1,-1 0-923,1-1 1,-1 0-1,0 0 1,1 0-1,-1 0 1,0-1-1,1 1 1,-1-1-1,8-3 0,14-10-15569</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7.836"/>
    </inkml:context>
    <inkml:brush xml:id="br0">
      <inkml:brushProperty name="width" value="0.025" units="cm"/>
      <inkml:brushProperty name="height" value="0.025" units="cm"/>
    </inkml:brush>
  </inkml:definitions>
  <inkml:trace contextRef="#ctx0" brushRef="#br0">40 29 2530,'0'0'29111,"9"6"-28124,-1-1-952,0-1 0,1 0-1,-1-1 1,17 5 0,-24-7-36,0-1 0,1 1 1,-1-1-1,0 0 0,1 1 1,-1-1-1,1 0 0,-1 0 0,1 0 1,-1 0-1,0 0 0,1 0 1,-1 0-1,1 0 0,-1-1 1,1 1-1,-1-1 0,0 1 0,1-1 1,-1 1-1,0-1 0,0 0 1,1 0-1,-1 1 0,0-1 1,0 0-1,0 0 0,0 0 1,0 0-1,0 0 0,0-1 0,0 1 1,-1 0-1,1 0 0,0-1 1,-1 1-1,1 0 0,-1-1 1,1 1-1,-1 0 0,0-1 0,1 1 1,-1-1-1,0 1 0,0-1 1,0 1-1,0 0 0,0-1 1,-1-2-1,0 3 1,1 0 0,-1-1 0,0 1 0,0 0 0,1 0 0,-1-1 0,0 1 0,0 0 0,0 0 0,-1 0 0,1 0 0,0 0 0,0 1 0,0-1 0,-1 0 0,1 1 0,0-1 0,-1 0 0,1 1 0,-1 0 0,1-1 0,-1 1 0,1 0 0,0 0 0,-1-1 0,1 1 0,-1 0 0,1 1 0,-2-1 0,-47 3 0,46-1 0,0 0 0,0 0 0,0 0 0,0 0 0,1 0 0,-1 1 0,1 0 0,0-1 0,0 1 0,0 1 0,0-1 0,0 0 0,1 1 0,-1-1 0,1 1 0,0 0 0,0 0 0,0 0 0,1 0 0,-1 0 0,1 0 0,0 0 0,0 0 0,1 1 0,-1-1 0,1 0 0,0 8 0,1-10 0,-1-1 0,1 0 0,-1 1 0,1-1 0,0 1 0,0-1 0,-1 0 0,1 0 0,0 1 0,0-1 0,0 0 0,1 0 0,-1 0 0,0 0 0,0 0 0,1 0 0,-1-1 0,0 1 0,1 0 0,-1-1 0,1 1 0,-1-1 0,0 1 0,1-1 0,-1 0 0,1 1 0,2-1 0,48 2 0,-42-2 0,1-1 0,0 0 0,0-1 0,-1-1 0,1 0 0,0 0 0,-1-1 0,0 0 0,12-7 0,-10 5 0,0 0 0,1 1 0,0 1 0,19-5 0,-32 9 0,1 0 0,0 0 0,-1 0 0,1 0 0,0 1 0,-1-1 0,1 0 0,0 0 0,-1 0 0,1 1 0,0-1 0,-1 0 0,1 1 0,-1-1 0,1 1 0,-1-1 0,1 0 0,-1 1 0,1-1 0,-1 1 0,0-1 0,1 1 0,-1 0 0,1-1 0,-1 1 0,0-1 0,0 1 0,1 0 0,-1-1 0,0 1 0,0 0 0,0-1 0,0 1 0,0 0 0,0-1 0,0 1 0,0 0 0,0-1 0,0 1 0,0 0 0,0-1 0,0 1 0,-1-1 0,1 1 0,-1 1 0,1-1 0,0 0 0,0 0 0,-1 0 0,1 0 0,0 1 0,0-1 0,0 0 0,0 0 0,0 0 0,1 1 0,-1-1 0,0 0 0,0 0 0,1 0 0,-1 0 0,1 0 0,-1 0 0,1 0 0,-1 0 0,1 0 0,0 0 0,0 0 0,-1 0 0,1 0 0,0 0 0,0 0 0,0-1 0,0 1 0,0 0 0,0-1 0,0 1 0,0-1 0,0 1 0,2 0 0,15 0 0,1 0 0,-1-1 0,0-1 0,25-4 0,34-2 0,-77 7-64,1 0 0,-1 0-1,0 0 1,0 0 0,0 0 0,1 1 0,-1-1-1,0 0 1,0 0 0,0 0 0,1 0 0,-1 0 0,0 0-1,0 0 1,0 0 0,0 1 0,0-1 0,1 0-1,-1 0 1,0 0 0,0 0 0,0 1 0,0-1-1,0 0 1,0 0 0,0 0 0,0 1 0,1-1 0,-1 0-1,0 0 1,0 0 0,0 1 0,0-1 0,0 0-1,0 0 1,0 0 0,0 1 0,0-1 0,0 0-1,0 0 1,-1 0 0,1 1 0,0-1 0,0 0 0,0 2-1772</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1:59.428"/>
    </inkml:context>
    <inkml:brush xml:id="br0">
      <inkml:brushProperty name="width" value="0.025" units="cm"/>
      <inkml:brushProperty name="height" value="0.025" units="cm"/>
    </inkml:brush>
  </inkml:definitions>
  <inkml:trace contextRef="#ctx0" brushRef="#br0">0 114 13581,'39'1'11208,"5"1"-6233,27-6-4176,-64 3-797,0 0 0,0-1-1,0 0 1,-1 0-1,1 0 1,-1-1 0,1 0-1,-1 0 1,0-1-1,0 0 1,-1 0 0,1 0-1,-1 0 1,0-1-1,6-6 1,-10 10 9,0 0-1,0 1 1,0-1 0,-1 0 0,1 0-1,0 0 1,0 0 0,0 0-1,-1 0 1,1 0 0,-1 0 0,1 0-1,-1 0 1,1 0 0,-1-1 0,1 1-1,-1 0 1,0 0 0,0 0 0,0-1-1,0 1 1,0 0 0,0 0-1,0 0 1,0-1 0,0 1 0,0 0-1,-1 0 1,1 0 0,0-1 0,-1 1-1,1 0 1,-1 0 0,1 0-1,-1 0 1,0 0 0,0 0 0,1 0-1,-1 0 1,0 0 0,0 0 0,0 1-1,0-1 1,0 0 0,0 0 0,0 1-1,0-1 1,0 1 0,0-1-1,-2 0 1,-3-1 18,1 1 0,0 0 0,-1 0 0,1 0 0,0 1-1,-1-1 1,1 1 0,-1 0 0,1 1 0,-8 1 0,4 1 36,0 0 1,1 1 0,0 1-1,-1-1 1,2 1 0,-1 0-1,0 1 1,1 0 0,0 0-1,1 0 1,-1 1 0,1 0-1,1 1 1,-1-1 0,1 1-1,0 0 1,1 0 0,0 0-1,-4 13 1,8-21-66,0 1 0,0-1 0,0 1 0,0-1 0,0 1 0,0-1 0,0 1 0,0-1 0,1 1 0,-1-1 0,0 1 0,0 0 0,0-1 0,1 0 0,-1 1 0,0-1 0,1 1 0,-1-1 0,0 1 0,1-1 0,-1 1 0,0-1 0,1 0 0,-1 1 0,1-1 0,-1 0 0,1 0 0,-1 1 0,1-1 0,-1 0 0,1 0 0,0 1 0,26 3 0,27-9 0,-40 1 0,-1-1 0,1 0 0,-1-1 0,18-10 0,-20 10 0,0 0 0,1 1 0,-1 0 0,1 0 0,23-4 0,-34 9 0,0 0 0,0 0 0,0 1 0,0-1 0,1 0 0,-1 1 0,0-1 0,0 0 0,0 1 0,0-1 0,0 1 0,-1 0 0,1-1 0,0 1 0,0 0 0,0 0 0,0-1 0,-1 1 0,1 0 0,0 0 0,-1 0 0,1 0 0,-1 0 0,1 0 0,-1 0 0,1 0 0,-1 2 0,1-2 0,0 1 0,0 0 0,0 0 0,-1-1 0,1 1 0,1-1 0,-1 1 0,0-1 0,0 1 0,1-1 0,-1 0 0,0 1 0,1-1 0,0 0 0,-1 0 0,1 0 0,0 0 0,-1-1 0,1 1 0,3 1 0,11-1 0,0 0 0,0-1 0,1-1 0,-1-1 0,16-3 0,49-3 0,-80 8-73,0 0 1,0 0-1,0 1 1,0-1-1,-1 0 1,1 0-1,0 1 1,0-1-1,-1 0 0,1 1 1,0-1-1,0 1 1,-1-1-1,1 1 1,0-1-1,-1 1 1,1 0-1,-1-1 0,1 1 1,-1 0-1,1-1 1,-1 1-1,1 0 1,-1 0-1,0-1 0,1 1 1,-1 0-1,0 1 1,1 0-137,-1-1 0,1 0 0,-1 0 0,1 0 0,-1 0 0,1 0 0,0 0 0,-1 0 0,1 0 0,0 0 0,0 0 0,0 0 0,0 0 0,0 0 0,0-1 1,0 1-1,0 0 0,0-1 0,2 2 0,25 0-12320,-10-2 1265</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0.188"/>
    </inkml:context>
    <inkml:brush xml:id="br0">
      <inkml:brushProperty name="width" value="0.025" units="cm"/>
      <inkml:brushProperty name="height" value="0.025" units="cm"/>
    </inkml:brush>
  </inkml:definitions>
  <inkml:trace contextRef="#ctx0" brushRef="#br0">55 172 17328,'0'0'13891,"-9"11"-13186,-24 34-108,31-43-586,1-1 0,0 1 0,0-1 0,0 1 0,0 0-1,0-1 1,0 1 0,1 0 0,-1 0 0,0 0 0,1-1-1,0 1 1,-1 0 0,1 0 0,0 0 0,0 0 0,0 0-1,0 0 1,0 0 0,0-1 0,2 5 0,-1-5-10,0 0-1,0 1 1,0-1 0,0 0 0,0 0-1,1 0 1,-1 0 0,0 0 0,1-1-1,-1 1 1,1 0 0,-1-1 0,1 1-1,-1-1 1,1 1 0,-1-1 0,1 0-1,-1 1 1,4-1 0,3 0-57,-1 0 1,1 0 0,0-1-1,0 0 1,-1 0-1,1-1 1,-1 0-1,10-4 1,-3-1-5,-1-2 1,0 0-1,-1 0 0,0-1 1,-1-1-1,0 0 1,0 0-1,15-24 0,-18 25 117,-2-1-1,1 1 0,-1-1 0,-1 0 1,0-1-1,-1 1 0,0-1 1,0 0-1,-1 0 0,-1 0 0,1-19 1,-3 31-55,0 0 0,0 0 0,1 0 0,-1 0 0,0-1 0,0 1 0,0 0 0,0 0 0,0 0 0,0 0 0,0-1 0,0 1 0,0 0 0,0 0 0,0 0 0,0 0 0,0-1 0,-1 1 0,1 0 0,0 0 0,0 0 0,0 0 0,0-1 0,0 1 0,0 0 0,0 0 0,0 0 0,0 0 0,-1 0 0,1 0 0,0-1 0,0 1 0,0 0 0,0 0 0,0 0 0,-1 0 0,1 0 0,0 0 0,0 0 0,0 0 0,0 0 0,-1 0 0,1 0 0,0 0 0,0 0 0,0 0 0,0 0 0,-1 0 0,1 0 0,-9 7 114,-8 15 20,10-9-136,0 0 0,1 1 0,1 0 0,0 0 0,1 0 0,0 0 0,1 1 0,1-1 0,0 1 0,1 0 0,2 26 0,-1-38 0,1 0 0,0 0 0,0-1 0,0 1 0,0 0 0,0-1 0,0 1 0,1-1 0,0 1 0,-1-1 0,1 0 0,0 0 0,0 1 0,0-2 0,0 1 0,0 0 0,1 0 0,-1 0 0,0-1 0,1 0 0,0 1 0,-1-1 0,1 0 0,0 0 0,-1 0 0,1-1 0,0 1 0,0-1 0,0 1 0,-1-1 0,7 0 0,-1 0 0,1 1 0,-1-2 0,0 1 0,1-1 0,-1 0 0,0-1 0,1 0 0,-1-1 0,15-6 0,-10 2 0,0-2 0,-1 1 0,0-2 0,14-13 0,-22 19 0,0 0 0,0 0 0,0 0 0,-1 0 0,1-1 0,-1 1 0,-1-1 0,1 0 0,0 0 0,-1 0 0,0 0 0,0-1 0,-1 1 0,0 0 0,1-7 0,-2 12 0,0 0 0,0 0 0,0-1 0,0 1 0,0 0 0,0 0 0,0 0 0,-1-1 0,1 1 0,0 0 0,0 0 0,0 0 0,0 0 0,-1-1 0,1 1 0,0 0 0,0 0 0,0 0 0,-1 0 0,1 0 0,0-1 0,0 1 0,0 0 0,-1 0 0,1 0 0,0 0 0,0 0 0,-1 0 0,1 0 0,0 0 0,0 0 0,-1 0 0,1 0 0,0 0 0,0 0 0,0 0 0,-1 0 0,1 0 0,0 0 0,0 0 0,-1 1 0,1-1 0,0 0 0,0 0 0,0 0 0,-1 0 0,1 0 0,0 1 0,0-1 0,0 0 0,0 0 0,-1 0 0,1 0 0,0 1 0,0-1 0,0 0 0,0 0 0,0 1 0,0-1 0,0 0 0,0 0 0,-1 1 0,-11 12 0,9-8 0,1-1 0,-1 0 0,1 1 0,1 0 0,-1-1 0,0 1 0,1 0 0,0 0 0,0 0 0,1 0 0,-1 0 0,1-1 0,1 10 0,-1-11 0,1-1 0,0 0 0,0 0 0,0 1 0,0-1 0,0 0 0,0 0 0,0 0 0,1 0 0,-1 0 0,1-1 0,-1 1 0,1 0 0,0-1 0,0 1 0,0-1 0,0 0 0,0 1 0,0-1 0,0 0 0,0 0 0,0 0 0,1-1 0,-1 1 0,0 0 0,0-1 0,1 0 0,-1 1 0,1-1 0,2 0 0,5 0 0,0 0 0,0-1 0,-1 0 0,1-1 0,-1 0 0,1 0 0,-1-1 0,0 0 0,1-1 0,-2 0 0,1 0 0,15-11 0,-19 12 0,0-1 0,1 0 0,-1 0 0,-1 0 0,1-1 0,-1 0 0,1 1 0,-1-2 0,-1 1 0,1 0 0,-1-1 0,0 0 0,0 1 0,-1-1 0,1 0 0,-1-1 0,-1 1 0,1 0 0,-1 0 0,1-9 0,-3 14 0,1 0 0,0 0 0,0 0 0,-1 1 0,1-1 0,0 0 0,-1 0 0,1 0 0,-1 1 0,1-1 0,-1 0 0,1 0 0,-1 1 0,0-1 0,1 1 0,-1-1 0,0 0 0,1 1 0,-1-1 0,0 1 0,0 0 0,0-1 0,1 1 0,-1 0 0,0-1 0,0 1 0,0 0 0,0 0 0,0 0 0,0 0 0,1 0 0,-1 0 0,0 0 0,0 0 0,0 0 0,0 0 0,0 0 0,0 0 0,1 1 0,-1-1 0,-2 1 0,-1 0 0,0 0 0,0 0 0,-1 0 0,1 1 0,0 0 0,0 0 0,1 0 0,-5 2 0,4 0 0,-1 0 0,1 0 0,1 0 0,-1 1 0,0-1 0,1 1 0,0 0 0,0 0 0,1 0 0,-1 0 0,1 0 0,0 1 0,0-1 0,1 1 0,-1 6 0,1-9 0,1 0 0,0 0 0,1 0 0,-1 0 0,0 0 0,1 0 0,0 0 0,0-1 0,0 1 0,0 0 0,0 0 0,0-1 0,1 1 0,-1 0 0,1-1 0,0 0 0,-1 1 0,1-1 0,0 0 0,1 0 0,-1 0 0,0 0 0,1 0 0,-1-1 0,1 1 0,-1-1 0,1 1 0,0-1 0,-1 0 0,5 1 0,3 1-148,0 0-1,-1-1 1,1 0 0,0 0-1,15 0 1,-23-2-4,1 0 1,-1 1-1,1-2 1,0 1-1,-1 0 0,1 0 1,-1-1-1,1 1 1,-1-1-1,1 0 0,-1 0 1,1 0-1,-1 0 1,0 0-1,1-1 1,-1 1-1,0-1 0,0 1 1,0-1-1,0 0 1,0 0-1,-1 0 1,1 0-1,0 0 0,1-4 1,6-21-7222</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0.549"/>
    </inkml:context>
    <inkml:brush xml:id="br0">
      <inkml:brushProperty name="width" value="0.025" units="cm"/>
      <inkml:brushProperty name="height" value="0.025" units="cm"/>
    </inkml:brush>
  </inkml:definitions>
  <inkml:trace contextRef="#ctx0" brushRef="#br0">0 1 23414,'0'0'9353</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1.076"/>
    </inkml:context>
    <inkml:brush xml:id="br0">
      <inkml:brushProperty name="width" value="0.025" units="cm"/>
      <inkml:brushProperty name="height" value="0.025" units="cm"/>
    </inkml:brush>
  </inkml:definitions>
  <inkml:trace contextRef="#ctx0" brushRef="#br0">137 61 16047,'2'-9'3331,"-1"4"-3820,4-13 1613,0-6 4750,-4 20-3185,-3 6-499,-10 28-1059,-33 84-808,20-54-141,2 1 1,-16 71-1,38-129-182,0 0 0,0 0 0,1 1 0,-1-1 0,1 0 0,0 0 0,0 1 0,0-1 0,0 0 0,0 0 0,1 1 0,-1-1 0,1 0 0,0 0 0,0 0 0,0 0 0,1 0 0,2 5 0,-1-5 0,-1-1 0,1 0 0,0 0 0,0-1 0,0 1 0,0-1 0,1 1 0,-1-1 0,0 0 0,1 0 0,-1 0 0,0-1 0,1 1 0,-1-1 0,1 0 0,-1 0 0,5 0 0,14 0-976,-1-1 0,0-1 0,1-1 0,-1-1 0,0 0-1,0-2 1,22-8 0,-29 7 30,0 1-1,0-2 1,-1 1-1,0-2 1,0 0-1,-1 0 1,0-2 0,-1 1-1,0-1 1,16-20-1,-9 3-4365,-3 1-15</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1.418"/>
    </inkml:context>
    <inkml:brush xml:id="br0">
      <inkml:brushProperty name="width" value="0.025" units="cm"/>
      <inkml:brushProperty name="height" value="0.025" units="cm"/>
    </inkml:brush>
  </inkml:definitions>
  <inkml:trace contextRef="#ctx0" brushRef="#br0">120 45 4132,'0'-2'532,"0"0"-1,0 1 1,-1-1 0,1 0-1,0 0 1,-1 1 0,1-1-1,-1 0 1,0 1 0,1-1-1,-1 1 1,0-1 0,0 1-1,0-1 1,0 1 0,-2-2 0,2 1-94,-1 1 0,0-1-1,0 1 1,0 0 0,1 0 0,-1 0 0,0 0 0,0 0 0,-1 0 0,1 1 0,-4-2 0,4 2-238,-1-1 0,1 1 0,-1 0 0,1 0-1,-1 0 1,1 0 0,-1 1 0,1-1 0,-1 0 0,1 1-1,-1 0 1,1 0 0,-1 0 0,1 0 0,0 0-1,0 0 1,0 0 0,-1 1 0,1-1 0,0 1 0,1-1-1,-1 1 1,-2 2 0,1 1 64,0 0 0,0 0 0,1 1 0,-1-1-1,1 1 1,0-1 0,1 1 0,-1 0 0,1-1 0,0 1 0,1 0 0,-1 0-1,1 0 1,1 10 0,0-13-208,-1 0-1,1 0 1,-1 0-1,1 0 1,0 0-1,0 0 1,0 0-1,1 0 1,-1 0-1,1-1 1,0 1-1,-1 0 1,1-1-1,0 0 1,1 1-1,-1-1 1,0 0-1,1 0 1,-1 0-1,1 0 1,-1-1-1,1 1 1,0-1-1,0 1 1,0-1-1,0 0 1,0 0-1,4 1 1,0-1-26,0 0 0,-1-1 0,1 1 0,0-1 0,0 0 0,-1-1 0,1 1 0,0-2 0,-1 1 0,1-1 0,-1 1 0,1-2 0,-1 1 0,0-1 0,0 0 0,0 0 0,7-6 0,-8 6-23,-1-1 0,0 0-1,0-1 1,0 1 0,-1-1 0,1 1 0,-1-1 0,0 0-1,0-1 1,-1 1 0,0 0 0,0-1 0,0 1-1,0-1 1,-1 0 0,0 1 0,0-1 0,-1 0 0,1 0-1,-2-6 1,2 11 19,-2 0-1,1 0 1,0 0-1,0 0 1,0 0-1,0 0 0,0 0 1,-1 0-1,1 0 1,0 1-1,-1-1 1,1 0-1,-1 0 1,1 0-1,-1 1 1,1-1-1,-1 0 1,0 0-1,1 1 0,-1-1 1,0 1-1,0-1 1,1 0-1,-1 1 1,0-1-1,0 1 1,0 0-1,0-1 1,1 1-1,-1 0 0,0 0 1,0-1-1,0 1 1,0 0-1,0 0 1,0 0-1,0 0 1,0 0-1,0 0 1,0 0-1,0 1 1,1-1-1,-3 1 0,0-1 37,1 1 0,-1 0 0,0-1 0,1 1 0,-1 1 0,1-1 0,0 0 0,-1 0 0,1 1 0,0 0 0,0-1 0,0 1 0,0 0 0,-3 3 0,2 1 34,0 1 0,0 0-1,0-1 1,1 1 0,0 0-1,1 1 1,-1-1 0,1 0-1,1 0 1,-1 1 0,1-1-1,1 9 1,-1-15-103,1 1-1,-1-1 1,0 0-1,0 0 1,1 0-1,-1 0 1,1 0-1,-1 0 1,1 0-1,-1 0 1,1 0-1,0 0 1,-1 0-1,1 0 1,0-1-1,0 1 1,0 0-1,0 0 1,0-1-1,0 1 1,0 0-1,0-1 1,1 1-1,34 7-495,-29-7 281,0-1 1,0 0-1,0-1 1,0 0-1,0 0 0,0 0 1,13-5-1,-16 3-539,0 1 1,-1-1-1,1 1 0,-1-1 0,0 0 0,0 0 0,0-1 0,0 1 0,3-6 0,11-21-9866,-7 11-1448</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2.196"/>
    </inkml:context>
    <inkml:brush xml:id="br0">
      <inkml:brushProperty name="width" value="0.025" units="cm"/>
      <inkml:brushProperty name="height" value="0.025" units="cm"/>
    </inkml:brush>
  </inkml:definitions>
  <inkml:trace contextRef="#ctx0" brushRef="#br0">108 2 11627,'0'0'13730,"-9"5"-12416,4-2-1120,0 0 0,0 1 1,0 0-1,0 0 0,0 0 1,1 1-1,0-1 1,0 1-1,0 0 0,0 1 1,1-1-1,0 0 0,0 1 1,0 0-1,1-1 1,-2 8-1,1-6-194,2 0 0,-1 0 0,1 0 0,0 0 0,0 1 0,1-1 0,0 0 0,1 0 0,-1 0 0,1 1 0,1-1 0,-1 0 0,1 0 0,0 0 0,1 0 0,0-1 0,0 1 0,0-1 0,1 0 0,0 0 0,0 0 0,9 10 0,2 4-347,0 0 0,18 36 0,-29-48 280,-1 1 0,0-1 0,0 0 0,0 1 0,-1 0 0,-1 0 0,1-1 0,-1 1 0,-1 0 0,0 16 0,-1-22 153,0 0 0,0-1 0,0 1 0,0 0 0,0 0 0,-1 0 0,1-1 0,-1 1 0,0 0 0,0-1 0,0 0 0,0 1 0,0-1 0,0 0-1,-1 0 1,1 0 0,-1 0 0,1-1 0,-1 1 0,0-1 0,0 1 0,1-1 0,-1 0 0,-3 1 0,3-1-20,0 0 1,0-1 0,1 1-1,-1 0 1,0-1 0,0 0-1,0 1 1,0-1 0,0 0-1,1-1 1,-1 1-1,0 0 1,0-1 0,0 0-1,0 1 1,1-1 0,-1 0-1,0-1 1,1 1 0,-1 0-1,1-1 1,-1 1-1,1-1 1,0 0 0,-4-3-1,3 1-99,0-1 0,0 1-1,0-1 1,1 0 0,0 1-1,0-1 1,0 0 0,1 0-1,-1 0 1,1-1 0,0 1-1,1 0 1,-1 0 0,1-1 0,0 1-1,0 0 1,1 0 0,0-1-1,0 1 1,0 0 0,0 0-1,1 0 1,0 0 0,4-8-1,1-1-294,2 0-1,0 1 0,0 0 1,1 1-1,1-1 0,22-19 1,15-9 257,39-36 80,-79 68-4,1 0-1,-2 0 0,1-1 1,-1 0-1,-1 0 0,0-1 1,5-12-1,-10 22 1,-1 0-1,1 0 1,0-1 0,-1 1 0,1 0-1,-1-1 1,0 1 0,0 0-1,1-1 1,-1 1 0,0 0-1,0-1 1,0 1 0,0-1 0,0 1-1,-1 0 1,1-1 0,0 1-1,-1-2 1,0 2 5,1 1 0,-1 0 0,0-1 0,1 1 0,-1 0 0,0-1-1,1 1 1,-1 0 0,0 0 0,1 0 0,-1 0 0,0 0 0,0 0 0,1 0 0,-1 0 0,0 0 0,1 0 0,-1 0-1,0 0 1,0 0 0,1 0 0,-1 1 0,0-1 0,1 0 0,-2 1 0,-3 2 74,-1-1 0,1 1 0,-1 1 0,1-1 0,0 1 0,-8 8 0,-20 33 731,32-43-783,-1 1 0,1-1 0,0 0 0,0 1 0,0 0 0,0-1 0,0 1 1,1-1-1,-1 1 0,1 0 0,0-1 0,0 1 0,-1 0 0,2 0 1,-1-1-1,0 1 0,2 5 0,0-7-31,1 1 0,-1-1 0,1 0 0,-1 1 0,1-1 0,0-1 0,0 1 0,-1 0 1,1-1-1,0 1 0,0-1 0,0 0 0,0 0 0,0 0 0,-1 0 0,1 0 0,4-2 0,4 2-79,8 0 9,0-1-1,0-1 0,24-5 1,-38 6 79,1 0-1,-1-1 1,0 0 0,0 0 0,0 0-1,0 0 1,0-1 0,0 1 0,0-1 0,-1 0-1,0-1 1,1 1 0,-1-1 0,-1 0-1,1 0 1,4-6 0,-7 9 8,0 0 0,-1-1 0,1 1 0,0-1-1,0 1 1,-1-1 0,1 1 0,-1-1 0,1 1 0,-1-1 0,0 1 0,1-1-1,-1 0 1,0 1 0,0-1 0,0 1 0,0-1 0,-1 0 0,1 1 0,0-1-1,-1 1 1,1-1 0,-1 0 0,0 1 0,1-1 0,-1 1 0,0 0 0,-1-2-1,-2-1 98,0 0 0,0 1 0,0-1 0,0 1 0,-1 0 0,-9-4-1,-20-16 251,87 20-365,75 11-2165,4 1-5429,-69-9-5709</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5.268"/>
    </inkml:context>
    <inkml:brush xml:id="br0">
      <inkml:brushProperty name="width" value="0.025" units="cm"/>
      <inkml:brushProperty name="height" value="0.025" units="cm"/>
    </inkml:brush>
  </inkml:definitions>
  <inkml:trace contextRef="#ctx0" brushRef="#br0">23 77 8168,'0'0'7436,"1"-8"-5269,-1 6-1937,2-3 288,-1-1 1,0 0-1,0 0 1,-1 0-1,1 0 1,-1 0-1,-1-1 0,-1-8 1,2 14-504,0 1 0,0 0 0,0 0 0,0 0 0,0-1 1,0 1-1,0 0 0,0 0 0,0 0 0,-1 0 0,1 0 0,0-1 1,0 1-1,0 0 0,0 0 0,-1 0 0,1 0 0,0 0 0,0 0 1,0-1-1,0 1 0,-1 0 0,1 0 0,0 0 0,0 0 0,0 0 1,-1 0-1,1 0 0,0 0 0,0 0 0,0 0 0,-1 0 0,1 0 1,0 0-1,0 0 0,0 0 0,-1 0 0,1 0 0,0 1 0,0-1 1,0 0-1,-1 0 0,1 0 0,0 0 0,0 0 0,0 0 0,0 0 1,0 1-1,-1-1 0,1 0 0,0 0 0,0 0 0,0 0 0,0 1 0,0-1 1,0 0-1,0 0 0,-1 0 0,1 1 0,0-1 0,0 0 0,0 0 1,-5 19-895,2-10 483,1-9-310,-3 2 2661,3-2-5026</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6.203"/>
    </inkml:context>
    <inkml:brush xml:id="br0">
      <inkml:brushProperty name="width" value="0.025" units="cm"/>
      <inkml:brushProperty name="height" value="0.025" units="cm"/>
    </inkml:brush>
  </inkml:definitions>
  <inkml:trace contextRef="#ctx0" brushRef="#br0">218 13 10314,'0'0'11066,"-8"-3"-9795,4 1-1150,0 0 0,-1 1 0,1 0 1,-1 0-1,0 0 0,1 0 0,-1 1 1,0 0-1,1 0 0,-1 0 0,0 1 0,1-1 1,-1 1-1,0 0 0,1 0 0,-1 1 1,1-1-1,0 1 0,-1 0 0,1 0 1,0 1-1,0-1 0,-4 5 0,-5 2 298,2 0 0,-1 1 0,-16 19 0,24-24-278,0-1 1,1 1-1,-1 0 0,1 1 1,1-1-1,-1 0 0,1 1 0,0-1 1,0 1-1,0 0 0,1 0 1,-1 7-1,2-12-130,0 0-1,0 0 1,1 0 0,-1-1-1,0 1 1,0 0 0,1 0-1,-1 0 1,0-1 0,1 1-1,-1 0 1,1 0 0,0-1-1,-1 1 1,1 0 0,-1-1-1,1 1 1,0-1 0,-1 1-1,1-1 1,0 1 0,0-1-1,-1 1 1,1-1 0,0 0-1,0 1 1,0-1 0,0 0-1,-1 0 1,1 1 0,0-1-1,0 0 1,0 0 0,0 0-1,0 0 1,0 0 0,0-1 0,-1 1-1,1 0 1,0 0 0,0 0-1,1-1 1,40-11 144,-27 5-224,-1-1 0,0-1 0,0 0 0,-1-1 0,0 0 0,-1-1 0,0-1 0,-1 0 1,0 0-1,17-27 0,-22 23 42,-10 11-58,3 5 81,-1 1 0,1-1 0,-1 1 0,1 0 0,0 0 0,-1 0 0,1 0 0,0 0 0,-1 0 0,1 0 0,0 0 0,0 0 0,0 1 0,0-1 0,-1 2 0,-3 4 85,1 0 1,0 0-1,0 0 1,0 1-1,1-1 1,0 1-1,1 0 1,-1 0-1,2 0 1,-1 0-1,1 1 1,0-1-1,1 0 1,0 14-1,1-20-56,0 0 0,0-1 0,1 1 0,-1 0 1,0-1-1,1 1 0,-1-1 0,1 1 0,-1-1 0,1 0 0,-1 0 0,1 0 0,0 0 0,0 0 1,0 0-1,-1 0 0,1 0 0,0-1 0,0 1 0,0-1 0,0 0 0,0 1 0,0-1 0,0 0 1,0 0-1,1 0 0,1-1 0,60-2 318,-48 0-311,0-1 1,0 0-1,0-1 0,-1-1 0,0-1 0,16-8 0,82-57 18,-94 59-20,-19 17 150,-1 1 0,0-1 0,0 0 0,0 0 0,0 1 1,-1-1-1,-2 5 0,0-2-180,2-4 0,0 0 0,0 0 0,0 0 0,0 0 0,1 0 0,-1 1 0,1-1 0,0 1 0,0-1 0,0 1 0,1-1 0,-1 1 0,1 4 0,3-7 0,0-1 0,0 0 0,0 0 0,0 0 0,1 0 0,-1 0 0,0-1 0,0 1 0,0-1 0,0 0 0,0 0 0,0 0 0,4-2 0,27-19 0,-29 18 0,-1 1 0,1-1 0,0 1 0,0 0 0,0 0 0,0 1 0,1-1 0,-1 1 0,1 0 0,0 1 0,5-2 0,-9 8 0,-1 0 0,-1 0 0,1 0 0,-1-1 0,1 1 0,-1 0 0,-1 0 0,1 0 0,-2 6 0,2-8 0,-1-2-210,1 1 0,0-1 0,0 0 1,0 1-1,0-1 0,0 0 0,0 1 0,0-1 0,0 0 1,0 1-1,1-1 0,-1 0 0,0 1 0,1-1 0,-1 0 1,1 0-1,0 1 0,-1-1 0,1 0 0,0 0 0,0 0 1,0 0-1,0 0 0,0 0 0,1 1 0,0-1-391,1 0 1,-1-1-1,0 1 0,1-1 0,-1 0 1,0 1-1,1-1 0,-1 0 0,0 0 1,1-1-1,-1 1 0,0 0 0,1-1 1,3-1-1,16-7-7577</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6.937"/>
    </inkml:context>
    <inkml:brush xml:id="br0">
      <inkml:brushProperty name="width" value="0.025" units="cm"/>
      <inkml:brushProperty name="height" value="0.025" units="cm"/>
    </inkml:brush>
  </inkml:definitions>
  <inkml:trace contextRef="#ctx0" brushRef="#br0">187 44 6470,'0'0'15076,"-8"-1"-12519,1 1-2286,1 0 0,-1 1 0,0 0 0,0 0 0,0 1 1,0 0-1,1 0 0,-1 0 0,1 1 0,0 0 0,-1 0 0,1 0 1,1 1-1,-1 0 0,0 0 0,1 1 0,0 0 0,-8 9 0,-25 31 519,36-42-748,0-1 0,1 1 0,-1 1 0,1-1 0,-1 0 0,1 0 0,0 1 0,0-1 0,0 0 0,1 1 0,-1-1 0,1 1 0,0-1 0,0 5 0,1-6-33,0-1-1,-1 1 1,1-1-1,0 0 0,0 1 1,0-1-1,0 0 1,0 0-1,0 0 1,0 1-1,1-1 0,-1-1 1,0 1-1,0 0 1,1 0-1,-1 0 1,1-1-1,-1 1 0,1 0 1,-1-1-1,1 0 1,-1 1-1,1-1 1,-1 0-1,1 0 0,0 0 1,-1 0-1,3 0 1,51-2 107,-52 2-108,10-2-56,-1-1 1,0 0 0,0-1 0,0 0-1,0-1 1,-1 0 0,0-1-1,0 0 1,0-1 0,17-14-1,-12 8 44,0-1-1,-1-1 0,-1 0 0,-1-1 0,21-31 0,-24 21 125,-10 25-107,0 1 0,0 0-1,0-1 1,0 1 0,0 0-1,0-1 1,0 1 0,0 0-1,0-1 1,0 1 0,0 0 0,0 0-1,-1-1 1,1 1 0,0 0-1,0-1 1,0 1 0,-1 0 0,1 0-1,0-1 1,0 1 0,-1 0-1,1 0 1,0 0 0,0-1 0,-1 1-1,1 0 1,0 0 0,-1 0-1,1 0 1,0 0 0,-1-1 0,1 1-1,0 0 1,-1 0 0,1 0-1,-1 0 1,-2 1 19,1-1 1,-1 1-1,0 0 1,1 0-1,-1 0 0,0 0 1,1 0-1,-1 1 1,1-1-1,0 1 0,-1-1 1,1 1-1,0 0 0,-3 3 1,-5 6 71,0 0 0,1 1 0,0 0 0,0 1 0,-6 13 0,12-20-69,0-1 1,1 1-1,0 0 0,0 0 0,0 0 0,0 0 0,1 0 0,0 0 0,1 0 0,-1 0 0,1 0 0,0 1 0,1-1 0,0 0 0,1 7 0,-1-11-34,0 0-1,1 0 1,-1 0-1,1 0 1,-1 0-1,1 0 1,0 0 0,0-1-1,0 1 1,0-1-1,0 1 1,0-1-1,0 0 1,0 0 0,0 0-1,0 0 1,1 0-1,-1 0 1,1-1-1,-1 1 1,0-1 0,1 1-1,-1-1 1,1 0-1,-1 0 1,1 0-1,3-1 1,1 0-10,1 1 0,-1-1 0,0 0 0,0-1 1,1 1-1,-1-2 0,-1 1 0,10-5 0,33-29-529,-48 34 533,1 1 1,0-1 0,0 1 0,-1-1-1,1 1 1,-1-1 0,1 0-1,-1 0 1,0 0 0,0 0-1,0 0 1,0 0 0,0 0-1,0 0 1,0 0 0,-1-1-1,1 1 1,-1 0 0,0 0 0,0-1-1,1 1 1,-1 0 0,-1-1-1,1-2 1,-1 5 9,0-1 0,1 0 1,-1 1-1,0-1 0,0 1 0,0-1 1,1 1-1,-1-1 0,0 1 0,0 0 0,0-1 1,0 1-1,0 0 0,0 0 0,0 0 1,0 0-1,0-1 0,0 1 0,0 1 0,0-1 1,0 0-1,0 0 0,0 0 0,1 0 1,-1 1-1,0-1 0,0 0 0,-2 2 0,-24 10 132,22-8-111,1 0 0,0 0-1,0 1 1,0-1 0,0 1-1,1 0 1,0 0-1,-4 7 1,6-10-21,0-1 0,1 0 0,-1 1 0,0-1 0,1 0 0,-1 1 0,1-1 0,0 1 0,-1-1 0,1 1 0,0-1 0,0 1 0,0-1 0,0 0 0,0 1 1,0-1-1,0 1 0,1-1 0,-1 1 0,0-1 0,1 1 0,-1-1 0,1 0 0,0 1 0,-1-1 0,1 0 0,0 1 0,0-1 0,0 0 0,0 0 0,0 0 0,0 0 0,0 0 0,0 0 0,0 0 0,1 0 0,1 1 0,18 6-5,0-1 0,1-1 0,0 0 0,0-2 0,0 0 0,1-2 0,-1 0 0,1-2 0,26-2 0,-48 2 0,0-1 0,0 1 0,0-1 0,0 1 0,0-1 0,0 0 0,0 1 0,0-1 0,0 0 0,0 0 0,0 1 0,0-1 0,-1 0 0,1 0 0,0 0 0,-1 0 0,1 0 0,-1 0 0,1 0 0,-1 0 0,1 0 0,-1 0 0,0-1 0,0 1 0,1 0 0,-1 0 0,0 0 0,0 0 0,0-2 0,0-45 0,-1 35 0,1 5 0,-1 0 0,-1 0 0,1 0 0,-1 0 0,0 0 0,-1 1 0,0-1 0,-6-11 0,-11-31 0,24 49-23,-1 1 1,1 0-1,-1-1 1,0 1-1,1 1 1,-1-1-1,1 0 1,4 2-1,11 2-938,48 10-3893,-20-11-1988,-6-3-3360</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8.322"/>
    </inkml:context>
    <inkml:brush xml:id="br0">
      <inkml:brushProperty name="width" value="0.025" units="cm"/>
      <inkml:brushProperty name="height" value="0.025" units="cm"/>
    </inkml:brush>
  </inkml:definitions>
  <inkml:trace contextRef="#ctx0" brushRef="#br0">26 0 16207,'0'0'12263,"-4"9"-11762,0 0-315,0 0 0,1 0-1,0 0 1,1 1 0,-3 16-1,5-24-167,-1 1-1,1-1 1,0 0-1,0 1 1,0-1-1,1 0 1,-1 1-1,1-1 1,-1 0-1,1 1 1,-1-1-1,1 0 0,0 0 1,0 1-1,1-1 1,-1 0-1,0 0 1,0 0-1,1-1 1,0 1-1,-1 0 1,1 0-1,0-1 1,0 1-1,-1-1 1,1 0-1,0 1 1,1-1-1,-1 0 1,0 0-1,0 0 1,0-1-1,4 2 1,3 0 1,1 0 0,0-1 0,0 0 0,0 0 0,0-1 0,0 0 0,0-1 0,0 0 0,16-4 0,0-3-115,1-1 0,26-13 0,-18 7-25,-35 17 126,1 1 0,-1-1 0,0 0 0,0 0-1,1 1 1,-1-1 0,-1 0 0,1 0 0,0 0 0,0 1 0,-1-1 0,0 2 0,-4 11 165,3-12-100,1 1 1,0 0-1,-1-1 0,1 1 0,1 0 1,-1 0-1,0 0 0,1-1 1,0 1-1,0 0 0,0 0 0,2 7 1,-1-10-43,0 0 0,0-1-1,0 1 1,0-1 0,0 1 0,0-1 0,0 1 0,1-1 0,-1 0 0,0 1 0,0-1 0,1 0 0,-1 0 0,0 0 0,0 0 0,1 0 0,-1 0 0,0 0 0,0-1 0,1 1 0,-1 0 0,0-1 0,1 0 0,30-9 459,-4-4-487,40-28 0,9-6 0,-74 48 0,0-1 0,0 0 0,1 1 0,-1 0 0,0-1 0,1 1 0,-1 0 0,0 1 0,1-1 0,-1 1 0,0-1 0,1 1 0,3 2 0,24 2 0,-28-4-7,1-1 0,0 0 0,0 1-1,-1 0 1,1 0 0,0 0 0,-1 0 0,1 0 0,-1 1-1,1 0 1,-1-1 0,0 1 0,0 1 0,0-1 0,5 5 0,-2-1-30,0 0 1,-1 1 0,0 0 0,-1 0 0,1 0 0,5 14 0,-1 3-58,0 0 0,-2 1 1,7 43-1,-11-46 155,-1-1 0,0 1 0,-2 0 1,0 0-1,-5 28 0,3-37-24,-1 0 1,0 0-1,-1 0 1,-1 0 0,0-1-1,-1 0 1,0 0-1,0-1 1,-16 21-1,21-30-37,0-1 0,0 1 0,-1 0 0,1-1 0,0 0 0,-1 1 0,1-1 0,-1 0 0,1 1 0,-1-1 0,0 0 0,1 0 0,-1 0 0,0 0 0,0-1 0,0 1 0,0 0 0,0-1 0,0 0 0,-2 1 0,3-1 0,-1-1 0,1 1 0,-1-1 0,1 1 0,-1-1 0,1 0 0,0 0 0,-1 1 0,1-1 0,0 0 0,0 0 0,0 0 0,0 0 0,0-1 0,0 1 0,0 0 0,0 0 0,0-1 0,-1-2 0,-3-8 0,0 0 0,1 0 0,0-1 0,-3-19 0,7 32 0,-6-34 0,1 1 0,2-1 0,1 0 0,3-38 0,0 69-51,-1 0 1,1 0-1,0 0 1,-1 0-1,1 0 1,0 0-1,1 0 1,-1 0-1,0 1 0,1-1 1,0 0-1,0 1 1,-1-1-1,1 1 1,1 0-1,-1 0 1,0 0-1,1 0 0,3-3 1,4-1-700,0 1 1,0 0 0,22-7-1,-14 5-483,25-10-5152</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9.122"/>
    </inkml:context>
    <inkml:brush xml:id="br0">
      <inkml:brushProperty name="width" value="0.025" units="cm"/>
      <inkml:brushProperty name="height" value="0.025" units="cm"/>
    </inkml:brush>
  </inkml:definitions>
  <inkml:trace contextRef="#ctx0" brushRef="#br0">128 2 10794,'-1'-1'12965,"-1"18"-8231,-11 50-2937,7-49-1456,1-7-103,1-1-1,1 1 0,0 0 1,1 0-1,0 0 0,0 1 0,1-1 1,1 16-1,0-26-237,1 0 0,-1 1 0,1-1 0,0 1 0,0-1 0,0 0 0,-1 0 0,1 1 0,0-1 0,0 0 0,1 0 0,-1 0 0,0 0 0,0 0 0,0 0 0,1-1 0,-1 1 0,0 0 0,1-1 0,-1 1 0,1-1 0,-1 1 0,1-1 0,-1 1 0,1-1 0,2 0 0,47 3 0,-42-2 0,3-1 0,0 1 0,0 0 0,0 1 0,24 7 0,-34-9 0,-1 0 0,1 1 0,-1-1 0,1 1 0,0-1 0,-1 1 0,1 0 0,-1-1 0,1 1 0,-1 0 0,0 0 0,1 0 0,-1 0 0,0 0 0,0 0 0,0 1 0,1-1 0,-1 0 0,-1 1 0,1-1 0,0 1 0,0-1 0,0 1 0,-1-1 0,1 1 0,-1-1 0,1 1 0,-1-1 0,0 1 0,1 0 0,-1-1 0,0 1 0,0 0 0,0-1 0,0 1 0,-1 0 0,1-1 0,0 1 0,-1 0 0,1-1 0,-1 1 0,1-1 0,-1 1 0,0-1 0,0 1 0,0-1 0,0 0 0,0 1 0,-1 0 0,-1 2 0,-1 0 0,0-1 0,0 0 0,0 0 0,0 0 0,0 0 0,-1-1 0,1 1 0,-1-1 0,1 0 0,-1 0 0,0-1 0,0 0 0,0 0 0,0 0 0,0 0 0,0-1 0,0 0 0,0 0 0,0 0 0,-6-1 0,0 0 0,0 0 0,1-1 0,-1 0 0,0-1 0,1 0 0,-1 0 0,1-1 0,-18-10 0,24 11 4,-2 0-27,0 0 0,1-1 1,0 0-1,0 0 0,0 0 1,0 0-1,1-1 0,0 1 1,0-1-1,-7-10 0,11 14-77,0 1-1,0 0 1,0 0-1,0-1 0,0 1 1,0 0-1,0-1 1,0 1-1,0 0 0,0-1 1,0 1-1,0 0 0,0 0 1,0-1-1,1 1 1,-1 0-1,0-1 0,0 1 1,0 0-1,0 0 0,1-1 1,-1 1-1,0 0 1,0 0-1,0 0 0,1-1 1,-1 1-1,0 0 1,0 0-1,1 0 0,-1 0 1,0 0-1,1-1 0,-1 1 1,0 0-1,0 0 1,1 0-1,-1 0 0,0 0 1,1 0-1,-1 0 1,0 0-1,1 0 0,-1 0 1,19 0-3278,-15 0 2486,29-1-4804,5 0-2146</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9.619"/>
    </inkml:context>
    <inkml:brush xml:id="br0">
      <inkml:brushProperty name="width" value="0.025" units="cm"/>
      <inkml:brushProperty name="height" value="0.025" units="cm"/>
    </inkml:brush>
  </inkml:definitions>
  <inkml:trace contextRef="#ctx0" brushRef="#br0">1 83 11243,'0'0'20713,"8"0"-20025,17 0-637,-1-1 1,35-7-1,-52 7-53,-1 0 0,1 0 0,-1-1 0,1 0 0,-1 0 0,0-1 0,0 0 0,0 0 0,0 0 1,-1-1-1,1 0 0,-1 0 0,0 0 0,0-1 0,8-8 0,-14 13 2,1 0 0,-1 0 0,1 0 0,-1 0 0,1 0 0,-1 0 0,1 0 0,-1 0 0,1 0 0,0 0 0,-1 0 0,1 0 0,-1 0 0,1 0 0,-1 0 0,1 0 0,-1 0 0,1 0 0,0-1 0,-1 1 0,1 0 0,-1 0 0,1-1 0,0 1 0,-1 0 0,1-1 0,0 1 0,-1 0 0,1-1 0,0 1 0,-1 0 0,1-1 0,0 1 0,0 0 0,0-1 0,-1 1 0,1-1 0,0 1 0,0-1 0,0 1 0,0-1 0,0 1 0,0 0 0,0-1 0,0 1 0,0-1 0,0 1 0,0-1 0,0 1 0,0-1 0,0 1 0,0-1 0,0 1 0,0 0 0,1-1 0,-1 1 0,0-1 0,0 1 0,1 0 0,-1-1 0,0 1 0,1-1 0,-1 1 0,1 0 0,-37 13 0,25-4 0,0 0 0,0 1 0,1 0 0,-13 16 0,20-22 0,0-1 0,0 2 0,1-1 0,-1 0 0,1 0 0,0 1 0,0-1 0,0 1 0,0 0 0,1 0 0,0-1 0,0 1 0,0 0 0,1 0 0,0 0 0,0 7 0,1-11 0,-1 0 0,1 1 0,0-1 0,0 0 0,0 0 0,0 0 0,1 0 0,-1 0 0,0 0 0,0 0 0,1 0 0,-1 0 0,1 0 0,-1-1 0,0 1 0,1-1 0,-1 1 0,1-1 0,-1 1 0,1-1 0,0 0 0,-1 0 0,1 0 0,-1 0 0,1 0 0,2 0 0,46-3 0,-41 1 0,1 0 0,-1 0 0,0-1 0,0 0 0,0-1 0,0 0 0,-1 0 0,14-9 0,-1-3 0,33-32 0,-7 7 0,-52 71 0,0-13 0,0-6 0,2 0 0,-1 1 0,1-1 0,1 1 0,0 0 0,1 0 0,0 0 0,1 17 0,0-28-80,1 0 0,-1 0 0,0 0-1,1 0 1,-1 0 0,1 0 0,0 0 0,-1 0 0,1 0-1,0 0 1,-1-1 0,1 1 0,0 0 0,0 0 0,0-1-1,0 1 1,0-1 0,0 1 0,0 0 0,0-1 0,0 0-1,0 1 1,0-1 0,0 0 0,0 1 0,0-1 0,0 0-1,1 0 1,-1 0 0,2 0 0,-1 0-345,0 0 0,0 0 0,1 0 0,-1 0-1,0-1 1,1 1 0,-1-1 0,0 1 0,0-1 0,0 0 0,0 0 0,0 0 0,0 0-1,4-3 1,7-13-8746</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09.994"/>
    </inkml:context>
    <inkml:brush xml:id="br0">
      <inkml:brushProperty name="width" value="0.025" units="cm"/>
      <inkml:brushProperty name="height" value="0.025" units="cm"/>
    </inkml:brush>
  </inkml:definitions>
  <inkml:trace contextRef="#ctx0" brushRef="#br0">0 1 22421,'0'0'7207</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0.327"/>
    </inkml:context>
    <inkml:brush xml:id="br0">
      <inkml:brushProperty name="width" value="0.025" units="cm"/>
      <inkml:brushProperty name="height" value="0.025" units="cm"/>
    </inkml:brush>
  </inkml:definitions>
  <inkml:trace contextRef="#ctx0" brushRef="#br0">169 1 16239,'0'0'14830,"-11"0"-13399,3 2-1398,0-1 1,0 1-1,-1 1 1,1-1-1,0 1 0,1 1 1,-1 0-1,1 0 0,-12 8 1,13-8-38,1 0-1,0 0 1,0 1 0,0-1 0,0 1 0,1 0 0,0 1-1,0-1 1,0 1 0,1 0 0,0 0 0,0 0-1,0 0 1,1 0 0,-2 8 0,3-13-25,1 0 1,0 1-1,-1-1 1,1 0-1,0 1 1,0-1-1,0 0 1,0 1-1,0-1 1,0 0-1,0 1 1,1-1-1,-1 0 1,0 0-1,1 1 0,-1-1 1,1 0-1,-1 0 1,1 1-1,0-1 1,-1 0-1,1 0 1,0 0-1,0 0 1,0 0-1,0 0 1,0 0-1,2 1 1,0-1-144,0 0 0,0 0 0,0 0 1,0 0-1,1 0 0,-1-1 1,0 1-1,0-1 0,1 0 0,-1 0 1,5-1-1,7-1-886,0-1 0,0-1 0,-1 0 0,20-8 0,49-35-11258,-43 22 3759</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0.671"/>
    </inkml:context>
    <inkml:brush xml:id="br0">
      <inkml:brushProperty name="width" value="0.025" units="cm"/>
      <inkml:brushProperty name="height" value="0.025" units="cm"/>
    </inkml:brush>
  </inkml:definitions>
  <inkml:trace contextRef="#ctx0" brushRef="#br0">146 0 11659,'0'0'9033,"-8"4"-7918,-6 4-721,1 1-1,0 0 0,1 1 0,-19 18 1,25-23-118,1 0 0,1 0 0,-1 0 0,1 1 0,0-1 0,0 1 0,1 0 0,-1 0 0,1 1 0,1-1 0,-1 1 0,1-1 0,0 1 0,-1 12 0,3-19-253,0 1 0,0-1-1,0 0 1,0 1-1,0-1 1,0 1 0,0-1-1,0 1 1,0-1-1,1 0 1,-1 1 0,0-1-1,0 1 1,0-1-1,1 0 1,-1 1 0,0-1-1,0 0 1,1 1-1,-1-1 1,0 0 0,1 1-1,-1-1 1,0 0-1,1 0 1,-1 1-1,1-1 1,-1 0 0,0 0-1,1 0 1,-1 0-1,1 0 1,-1 1 0,1-1-1,-1 0 1,1 0-1,22-4 329,18-17-304,-31 14-164,0 0 1,-1-1-1,-1 0 1,1 0-1,-1-1 1,-1-1-1,1 1 1,-2-1-1,1 0 1,6-14-1,-41 55 3224,25-26-2930,0 1 0,0 0 0,1 0-1,0 1 1,0-1 0,0 0 0,1 1-1,0-1 1,0 1 0,1-1 0,0 8-1,0-12-210,0-1-1,0 1 0,1 0 0,-1-1 0,1 1 1,-1 0-1,1-1 0,0 1 0,-1-1 0,1 1 1,0-1-1,0 1 0,0-1 0,0 0 0,1 1 1,-1-1-1,0 0 0,2 1 0,0-1-290,-1 1 1,1-1-1,-1 0 0,1-1 0,0 1 1,-1 0-1,1-1 0,0 0 0,-1 1 1,1-1-1,0 0 0,0 0 1,-1-1-1,6 0 0,12-5-6994</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1.027"/>
    </inkml:context>
    <inkml:brush xml:id="br0">
      <inkml:brushProperty name="width" value="0.025" units="cm"/>
      <inkml:brushProperty name="height" value="0.025" units="cm"/>
    </inkml:brush>
  </inkml:definitions>
  <inkml:trace contextRef="#ctx0" brushRef="#br0">122 1 15855,'0'0'13645,"-6"8"-12230,-21 27-750,-28 37 165,50-66-790,1 0 0,0 1-1,0 0 1,1 0-1,0 0 1,0 0 0,0 0-1,-1 12 1,4-18-40,0 1 0,0-1 0,0 0 0,1 0 0,-1 1 0,1-1 0,-1 0 0,1 0 0,-1 1 0,1-1 0,-1 0 0,1 0 0,0 0 0,0 0 0,0 0 0,-1 0 0,1 0 0,0 0 0,0-1 0,0 1 0,0 0 0,1 0 0,-1-1 0,0 1 0,0-1 0,0 1 0,0-1 0,1 1 0,-1-1 0,0 0 0,0 0 0,1 0 0,1 1 0,51 2 0,-46-3 0,6 0-181,-8 0-300,-1 1-1,1-1 1,-1 0 0,1 0 0,-1-1 0,1 1 0,-1-1 0,1-1 0,-1 1-1,0-1 1,1 0 0,-1 0 0,0 0 0,0-1 0,4-3 0,8-12-6950</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1.355"/>
    </inkml:context>
    <inkml:brush xml:id="br0">
      <inkml:brushProperty name="width" value="0.025" units="cm"/>
      <inkml:brushProperty name="height" value="0.025" units="cm"/>
    </inkml:brush>
  </inkml:definitions>
  <inkml:trace contextRef="#ctx0" brushRef="#br0">60 1 18161,'0'0'10923,"-35"57"-8681,28-38-801,-1 3-1441,3 1 0,2 2 0,2-1 0,1-1 0,0 2 0,0-2 0,4-3-3107,1-3-3171,0-7-4356</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1.711"/>
    </inkml:context>
    <inkml:brush xml:id="br0">
      <inkml:brushProperty name="width" value="0.025" units="cm"/>
      <inkml:brushProperty name="height" value="0.025" units="cm"/>
    </inkml:brush>
  </inkml:definitions>
  <inkml:trace contextRef="#ctx0" brushRef="#br0">165 18 22293,'0'0'2087,"-10"-4"-63,9 4-2002,-6-3 316,1 1 0,-1 0 1,0 0-1,0 0 0,0 1 0,-10-1 0,13 2-253,1 1 0,-1-1 1,1 1-1,0-1 0,-1 1 0,1 0 1,0 0-1,0 1 0,0-1 1,0 1-1,0-1 0,0 1 0,0 0 1,0 0-1,1 0 0,-1 1 0,1-1 1,0 0-1,-4 6 0,2-3-21,0 0-1,1 0 0,0 0 0,0 0 1,0 1-1,1 0 0,0-1 1,0 1-1,0 0 0,1 0 1,-1 0-1,2 0 0,-1 1 1,1-1-1,-1 0 0,2 0 1,-1 0-1,1 0 0,1 8 1,0-10-30,-1 0 1,1 0-1,0 0 1,0 0 0,0 0-1,0-1 1,0 1-1,1-1 1,0 1-1,0-1 1,0 0-1,0 0 1,0-1 0,0 1-1,1 0 1,-1-1-1,1 0 1,0 0-1,0 0 1,0 0 0,0-1-1,0 0 1,0 1-1,0-1 1,0-1-1,1 1 1,-1-1-1,5 1 1,-3-1-35,-1 0 0,1 0 0,-1-1 0,1 1 0,-1-1 0,1 0 0,-1-1 0,1 1 0,-1-1 0,0 0 0,0 0 0,0-1 0,0 0 0,-1 0 0,1 0 0,0 0 0,-1 0 0,7-8 0,-7 6 0,1-1 0,-1 0 0,-1 0 0,1-1 0,-1 1 0,0 0 0,0-1 0,-1 0 0,0 0 0,0 0 0,0 0 0,-1 0 0,0 0 0,0-8 0,-5-33-782,3 47 747,1 0 0,0 0 0,0 0 0,-1 0 1,1 0-1,-1 0 0,1 1 0,-1-1 0,1 0 0,-1 0 0,1 0 0,-1 0 0,0 1 1,0-1-1,1 0 0,-1 1 0,0-1 0,0 0 0,0 1 0,0-1 0,0 1 1,1 0-1,-1-1 0,0 1 0,0 0 0,0-1 0,0 1 0,0 0 0,0 0 0,0 0 1,0 0-1,0 0 0,-1 0 0,1 0 0,0 0 0,0 0 0,0 1 0,0-1 1,1 0-1,-1 1 0,0-1 0,0 0 0,-2 2 0,2-1-552,-1 1 1,0 0-1,1 0 0,0 0 0,-1 1 0,1-1 0,0 0 1,0 0-1,0 1 0,0-1 0,0 1 0,1-1 1,-1 0-1,1 1 0,0-1 0,-1 1 0,1-1 1,0 1-1,1-1 0,-1 4 0,0-6 536,0 12-6943</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2.041"/>
    </inkml:context>
    <inkml:brush xml:id="br0">
      <inkml:brushProperty name="width" value="0.025" units="cm"/>
      <inkml:brushProperty name="height" value="0.025" units="cm"/>
    </inkml:brush>
  </inkml:definitions>
  <inkml:trace contextRef="#ctx0" brushRef="#br0">1 6 15278,'0'0'17489,"62"-4"-17489,-42 4-192,0 4-1826,4-4-2370,-1 0-2371,3-5-10313</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2.412"/>
    </inkml:context>
    <inkml:brush xml:id="br0">
      <inkml:brushProperty name="width" value="0.025" units="cm"/>
      <inkml:brushProperty name="height" value="0.025" units="cm"/>
    </inkml:brush>
  </inkml:definitions>
  <inkml:trace contextRef="#ctx0" brushRef="#br0">142 36 10570,'0'0'10218,"-9"1"-6102,-5 0-2952,1 0 0,-1 2 0,-14 3 0,26-5-1049,-1-1-1,0 1 1,1-1-1,-1 1 1,1 0-1,-1 0 1,1 0-1,-1 1 1,1-1-1,0 1 1,-1-1-1,1 1 1,0 0-1,0-1 1,0 1 0,1 0-1,-1 1 1,0-1-1,1 0 1,-1 0-1,1 1 1,0-1-1,0 0 1,0 1-1,0 0 1,0-1-1,-1 5 1,3-6-118,-1 1 1,1-1-1,-1 1 1,1 0-1,0-1 1,0 0-1,-1 1 1,1-1-1,0 1 0,0-1 1,0 0-1,0 0 1,1 1-1,-1-1 1,0 0-1,1 0 1,-1 0-1,0 0 0,1-1 1,1 2-1,39 18-158,-24-12 24,-13-5 96,1 0 0,-1 0 0,0 0 0,0 1 0,-1-1 0,1 1 0,-1 0 0,1 1 0,4 6 0,-8-9 61,0-1 0,-1 1 0,1-1 0,0 1 0,-1-1 0,1 1 0,-1 0 0,0 0 0,0-1 0,1 1 0,-1 0 0,0-1 0,0 1 0,-1 0 0,1 0 0,0-1 0,-1 1 0,1 0 0,0-1 0,-1 1 0,0-1 0,1 1 0,-1-1 0,0 1 1,0-1-1,0 1 0,0-1 0,0 0 0,0 1 0,-1-1 0,1 0 0,0 0 0,-1 0 0,1 0 0,0 0 0,-4 1 0,-2 4-29,0 0 1,-1-1-1,0 0 1,-1-1-1,1 1 1,0-2-1,-1 1 1,0-1 0,0-1-1,0 1 1,-17 1-1,26-4-173,-1 0 1,0-1-1,1 1 0,-1 0 0,1 0 1,-1 0-1,1-1 0,-1 1 0,1 0 1,-1-1-1,1 1 0,0 0 0,-1-1 0,1 1 1,-1 0-1,1-1 0,0 1 0,-1-1 1,1 1-1,0-1 0,0 1 0,-1-1 1,1 1-1,0-1 0,0 1 0,0-1 0,-1 1 1,1-1-1,0 0 0,0 1 0,0-1 1,0 0-1,1-26-6261,-1 18 3339,0-20-5475</inkml:trace>
  <inkml:trace contextRef="#ctx0" brushRef="#br0" timeOffset="1">117 9 11883,'0'0'7399,"63"-8"-4644,-37 8-1186,2 0-864,-1 1-609,-1 8-64,2-1-2274,-3 0-3043,-2-4-5221</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2.777"/>
    </inkml:context>
    <inkml:brush xml:id="br0">
      <inkml:brushProperty name="width" value="0.025" units="cm"/>
      <inkml:brushProperty name="height" value="0.025" units="cm"/>
    </inkml:brush>
  </inkml:definitions>
  <inkml:trace contextRef="#ctx0" brushRef="#br0">127 55 16560,'0'0'3646,"-11"0"-230,7 0-3142,-1-1-1,1 1 1,-1 1 0,1-1-1,-1 1 1,1-1-1,0 1 1,-1 0-1,1 1 1,0-1-1,-1 1 1,1 0 0,0 0-1,0 0 1,1 1-1,-1-1 1,0 1-1,1 0 1,0 0-1,-1 0 1,1 0 0,0 1-1,1-1 1,-1 1-1,1 0 1,-1 0-1,1 0 1,0 0-1,1 0 1,-1 0-1,1 0 1,-2 6 0,3-7-269,-1 0 1,1 0 0,-1 0 0,1 0 0,0 0 0,0 1 0,0-1 0,0 0-1,1 0 1,-1 0 0,1 0 0,0 0 0,0 0 0,0 0 0,0 0 0,1 0-1,-1 0 1,1-1 0,-1 1 0,1-1 0,0 1 0,0-1 0,0 1 0,5 3-1,-2-3-7,1 0 0,-1-1 0,1 1-1,0-1 1,-1 0 0,1 0 0,0-1-1,0 0 1,0 0 0,1 0 0,-1-1-1,7 0 1,-6-1 2,-1 0 0,0 0 0,0 0 0,0 0 0,1-1 0,-1 0 0,-1-1 0,1 1 0,0-1 0,-1 0 0,1-1 0,-1 1 0,0-1 0,0 0 0,0-1 0,-1 1 0,1-1 0,-1 1 0,0-2 0,-1 1 0,7-11 0,-8 12 0,0 0 0,0 0 0,0 0 0,0 0 0,-1-1 0,1 1 0,-1 0 0,-1-1 0,1 1 0,0-1 0,-1 1 0,0-1 0,0 0 0,0 1 0,-1-1 0,0 1 0,0-1 0,0 1 0,0 0 0,0-1 0,-1 1 0,0 0 0,0 0 0,0 0 0,0 0 0,-1 0 0,0 1 0,0-1 0,0 1 0,-6-7 0,6 8-289,-1 0 0,1 0 0,-1 0 1,0 0-1,1 0 0,-1 1 0,0-1 0,0 1 0,0 0 0,0 1 0,0-1 1,0 1-1,0-1 0,0 1 0,-1 0 0,1 1 0,-5 0 0,4 1-7772</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4.123"/>
    </inkml:context>
    <inkml:brush xml:id="br0">
      <inkml:brushProperty name="width" value="0.025" units="cm"/>
      <inkml:brushProperty name="height" value="0.025" units="cm"/>
    </inkml:brush>
  </inkml:definitions>
  <inkml:trace contextRef="#ctx0" brushRef="#br0">61 5 14798,'0'0'10677,"-1"9"-9156,-22 100 467,12-65-1042,1 1 0,3 0-1,-2 58 1,9-103-946,0 0 0,0 1 0,0-1 0,0 1 0,0-1 0,0 0 0,0 1 0,0-1 0,0 1 0,0-1 0,1 0 0,-1 1 0,0-1 0,0 0 0,0 1 0,0-1 0,1 0 0,-1 1 0,0-1 0,0 0 0,1 1 0,-1-1 0,0 0 0,1 0 0,-1 1 0,0-1 0,1 0 0,-1 0 0,0 1 0,1-1 0,-1 0 0,1 0 0,-1 0 0,0 0 0,1 0 0,-1 0 0,0 0 0,1 0 0,-1 0 0,1 0 0,-1 0 0,0 0 0,1 0 0,-1 0 0,1 0 0,-1 0 0,0 0 0,1 0 0,-1-1 0,1 1 0,-1 0 0,0 0 0,1 0 0,-1-1 0,0 1 0,1 0 0,-1 0 0,0-1 0,0 1 0,1 0 0,-1-1 0,0 1 0,22-23 0,-14-6 0,0 0 0,-2 0 0,-1 0 0,-1-1 0,-1 1 0,-2-1 0,-3-35 0,2 24 0,-2 37 0,-1 11 0,-3 16 0,6-22 0,0 1 0,0-1 0,0 1 0,0-1 0,0 1 0,0-1 0,0 0 0,1 1 0,-1-1 0,0 1 0,1-1 0,-1 0 0,1 1 0,0-1 0,-1 0 0,1 0 0,0 1 0,0-1 0,0 0 0,0 0 0,0 0 0,0 0 0,0 0 0,0 0 0,0 0 0,2 0 0,1 1 0,0-1 0,0-1 0,0 1 0,0-1 0,1 1 0,-1-1 0,0 0 0,5-1 0,-5 0 0,-1 0 0,1 0 0,-1 0 0,1 0 0,-1 0 0,0-1 0,0 0 0,0 1 0,0-1 0,0 0 0,0-1 0,0 1 0,-1 0 0,1-1 0,-1 0 0,4-5 0,0 1 0,-1-1 0,0 0 0,-1 0 0,0 0 0,5-13 0,-17 45 0,-7 15 0,3 0 0,1 0 0,2 1 0,2 1 0,-3 44 0,10-85 0,0 1 0,0 0 0,0-1 0,0 1 0,0 0 0,0-1 0,0 1 0,0 0 0,0-1 0,0 1 0,1 0 0,-1-1 0,0 1 0,0-1 0,1 1 0,-1 0 0,1-1 0,-1 1 0,0-1 0,1 1 0,-1-1 0,1 1 0,-1-1 0,1 1 0,-1-1 0,1 0 0,0 1 0,-1-1 0,1 0 0,-1 1 0,1-1 0,0 0 0,-1 0 0,1 0 0,0 1 0,-1-1 0,1 0 0,0 0 0,-1 0 0,1 0 0,0 0 0,-1 0 0,1 0 0,0-1 0,-1 1 0,1 0 0,0 0 0,-1 0 0,1-1 0,0 1 0,-1 0 0,2-1 0,1-1 0,0 1 0,1-1 0,-1 0 0,0 0 0,0 0 0,-1 0 0,1 0 0,0 0 0,2-4 0,6-12 0,-10 15 0,0 1 0,1-1 0,-1 1 0,0-1 0,1 1 0,-1-1 0,1 1 0,0 0 0,0 0 0,0 0 0,0 0 0,0 0 0,0 0 0,1 1 0,-1-1 0,1 1 0,-1-1 0,1 1 0,-1 0 0,6-2 0,-7 4 0,0 0 0,0 0 0,0 0 0,0 0 0,0 0 0,0 0 0,-1 0 0,1 0 0,0 0 0,0 0 0,-1 0 0,1 1 0,-1-1 0,1 0 0,-1 0 0,0 1 0,1-1 0,-1 0 0,0 1 0,0-1 0,0 0 0,0 1 0,0-1 0,0 0 0,0 1 0,-1 1 0,-3 39 0,-1-22 0,13-25 0,15-28 0,-17 19 0,-1 0 0,-1 0 0,-1 0 0,4-22 0,-1 0 0,-5 35-8,-1 1-1,0 0 1,1 0 0,-1-1 0,1 1-1,-1 0 1,0 0 0,1 0 0,-1 0-1,1 0 1,-1 0 0,1-1 0,-1 1-1,0 0 1,1 0 0,-1 0 0,1 0-1,-1 1 1,1-1 0,-1 0-1,0 0 1,1 0 0,-1 0 0,1 0-1,-1 0 1,0 1 0,1-1 0,-1 0-1,1 0 1,-1 1 0,0-1 0,1 0-1,-1 0 1,0 1 0,0-1 0,1 0-1,-1 1 1,0-1 0,0 1-1,1 0 1,23 20-1257,-15-13-131,16 6-8710,-12-10 2424</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4.496"/>
    </inkml:context>
    <inkml:brush xml:id="br0">
      <inkml:brushProperty name="width" value="0.025" units="cm"/>
      <inkml:brushProperty name="height" value="0.025" units="cm"/>
    </inkml:brush>
  </inkml:definitions>
  <inkml:trace contextRef="#ctx0" brushRef="#br0">107 119 17809,'0'0'6982,"-8"-1"-4355,4 0-2474,0 1 0,1 0-1,-1 0 1,0 0 0,1 1 0,-1-1 0,0 1 0,1 0-1,-1 0 1,1 0 0,-1 0 0,1 1 0,0-1 0,-1 1-1,1 0 1,0 0 0,0 0 0,0 1 0,0-1 0,1 0-1,-1 1 1,1 0 0,-1 0 0,1 0 0,0 0 0,0 0-1,0 0 1,1 0 0,-1 1 0,1-1 0,0 1 0,0-1-1,0 1 1,-1 4 0,2-6-153,-1-1 0,1 1 0,-1 0 0,1 0 0,0 0 0,0 0 0,0 0 0,0 0 0,0 0 0,0-1 0,1 1 0,-1 0 0,0 0 0,1 0 0,0 0 0,-1-1 0,1 1 0,0 0 0,0 0 0,0-1 0,0 1 0,0-1 0,0 1 0,1-1 0,-1 1 0,0-1 0,1 0 0,-1 0 0,3 2 0,-1-2 0,1 0 0,-1 0 0,0 0 0,0 0 0,1-1 0,-1 1 0,1-1 0,-1 0 0,0 0 0,1 0 0,-1-1 0,1 1 0,-1-1 0,0 0 0,1 1 0,4-4 0,-1 1 0,1-1 0,-1-1 0,-1 1 0,1-1 0,-1-1 0,1 1 0,-1-1 0,-1 0 0,1 0 0,-1-1 0,0 1 0,-1-1 0,0 0 0,5-11 0,-2 4 0,-1 0 0,0-1 0,-1 0 0,0 0 0,-1-1 0,2-24 0,-7 26 0,-4 11 0,-14 20 0,-15 37 0,26-36 30,-1 1 1,-8 34-1,15-46-68,0 0 0,1 0 0,0 0 1,0 0-1,0 1 0,1-1 0,0 0 0,1 0 0,0 0 1,0 0-1,3 11 0,-4-17-217,1 0-1,-1 0 1,1 0-1,0 0 1,-1 0 0,1 0-1,0 0 1,-1 0-1,1 0 1,0 0 0,0 0-1,0 0 1,0-1-1,0 1 1,2 1 0,18 2-10719,-5-4-3487</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5.028"/>
    </inkml:context>
    <inkml:brush xml:id="br0">
      <inkml:brushProperty name="width" value="0.025" units="cm"/>
      <inkml:brushProperty name="height" value="0.025" units="cm"/>
    </inkml:brush>
  </inkml:definitions>
  <inkml:trace contextRef="#ctx0" brushRef="#br0">1 36 20692,'0'0'12075,"50"-24"-25624,-39 12 3908</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5.386"/>
    </inkml:context>
    <inkml:brush xml:id="br0">
      <inkml:brushProperty name="width" value="0.025" units="cm"/>
      <inkml:brushProperty name="height" value="0.025" units="cm"/>
    </inkml:brush>
  </inkml:definitions>
  <inkml:trace contextRef="#ctx0" brushRef="#br0">180 11 9513,'0'0'18498,"-11"-3"-16908,10 3-1574,-3-2 81,0 1-1,0 0 1,-1 0-1,1 0 1,0 1-1,0-1 1,-1 1-1,1 0 1,0 0 0,-1 1-1,1-1 1,0 1-1,0 0 1,-1 0-1,1 0 1,0 1-1,0-1 1,0 1-1,0 0 1,1 0-1,-1 0 1,0 1-1,1 0 1,-6 5-1,3-3-57,1 0 0,-1 1 0,2 0-1,-1 0 1,0 0 0,1 0 0,0 1 0,1-1-1,0 1 1,0 0 0,0 0 0,1 1-1,0-1 1,0 0 0,1 1 0,-1-1-1,2 1 1,0 13 0,0-19-77,1 1-1,1-1 1,-1 0-1,0 0 1,1 0-1,-1 0 1,1 0 0,-1 0-1,1 0 1,0-1-1,0 1 1,0-1-1,0 1 1,0-1-1,0 0 1,0 1 0,0-1-1,1 0 1,-1-1-1,0 1 1,1 0-1,-1-1 1,0 1 0,1-1-1,-1 0 1,1 1-1,-1-1 1,1-1-1,2 1 1,0 0-147,1 0 0,-1 0 1,1 0-1,-1-1 0,0 0 0,0 0 0,1-1 1,-1 1-1,0-1 0,0 0 0,0 0 0,7-5 1,-10 5-379,0 0 1,-1 0-1,1 0 1,0 0-1,-1 0 1,0 0-1,1 0 1,-1 0-1,0 0 0,0-1 1,0 1-1,-1-1 1,1 1-1,0-4 1,-1 5 97,0-1-1,0 1 1,0 0 0,0 0 0,0-1 0,0 1-1,0 0 1,0 0 0,-1 0 0,1-1-1,-1 1 1,1 0 0,-1 0 0,1 0 0,-1 0-1,1 0 1,-1 0 0,0 0 0,0 0-1,1 0 1,-1 0 0,0 0 0,0 0-1,0 1 1,0-1 0,0 0 0,0 1 0,0-1-1,-3 0 1,-6-2-6000</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5.712"/>
    </inkml:context>
    <inkml:brush xml:id="br0">
      <inkml:brushProperty name="width" value="0.025" units="cm"/>
      <inkml:brushProperty name="height" value="0.025" units="cm"/>
    </inkml:brush>
  </inkml:definitions>
  <inkml:trace contextRef="#ctx0" brushRef="#br0">21 16 8392,'0'0'19453,"-5"-3"-18380,-10-8-620,24 9-163,49 15-57,-13-3-221,-6-8-820,-23-2-2896,-6 0-998</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6.044"/>
    </inkml:context>
    <inkml:brush xml:id="br0">
      <inkml:brushProperty name="width" value="0.025" units="cm"/>
      <inkml:brushProperty name="height" value="0.025" units="cm"/>
    </inkml:brush>
  </inkml:definitions>
  <inkml:trace contextRef="#ctx0" brushRef="#br0">1 1 8104,'0'0'20307,"66"4"-19667,-26-4-383,-1 0-161,0 0 0,-6 0-64,-6 0-32,-6 0-833,-8 0-1569,-5 0-1314</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6.755"/>
    </inkml:context>
    <inkml:brush xml:id="br0">
      <inkml:brushProperty name="width" value="0.025" units="cm"/>
      <inkml:brushProperty name="height" value="0.025" units="cm"/>
    </inkml:brush>
  </inkml:definitions>
  <inkml:trace contextRef="#ctx0" brushRef="#br0">56 1 7559,'0'0'19309,"-5"13"-18887,-31 93 670,32-92-771,1 0 0,0 0-1,1 1 1,1-1-1,0 1 1,2 27-1,-1-40-299,0 0-1,1 0 1,-1 0 0,1-1-1,-1 1 1,1 0-1,0 0 1,0-1-1,0 1 1,0 0 0,0-1-1,0 1 1,0-1-1,0 1 1,0-1-1,1 0 1,-1 0 0,1 1-1,-1-1 1,1 0-1,-1 0 1,4 1-1,-1-1 11,-1 0-1,1 0 0,0 0 0,0 0 0,0-1 1,0 1-1,1-1 0,-1 0 0,0-1 0,4 0 1,3-1 3,0 0 0,-1-1 0,1 0 0,-1-1 0,0 0 0,0 0 1,9-7-1,-7 4-17,-2-2 1,1 1 0,11-14-1,-19 19-5,0 0 0,0-1 0,0 0-1,0 1 1,0-1 0,-1 0 0,0-1 0,0 1 0,0 0-1,0-1 1,-1 1 0,2-8 0,-3 12-9,0 0-1,0 0 1,0-1 0,0 1 0,0 0-1,0 0 1,0 0 0,0 0 0,0 0-1,0 0 1,0 0 0,0 0 0,0-1-1,0 1 1,0 0 0,0 0 0,0 0-1,0 0 1,0 0 0,0 0 0,0 0-1,0 0 1,0 0 0,0 0 0,0-1-1,0 1 1,0 0 0,0 0 0,0 0-1,-1 0 1,1 0 0,0 0 0,0 0 0,0 0-1,0 0 1,0 0 0,0 0 0,0 0-1,0 0 1,0 0 0,-1 0 0,1 0-1,0 0 1,0 0 0,0 0 0,0 0-1,0 0 1,0 0 0,0 0 0,0 0-1,0 0 1,-1 0 0,1 0 0,0 0-1,0 0 1,0 0 0,0 0 0,0 0-1,0 0 1,0 0 0,0 0 0,0 0-1,0 0 1,-1 0 0,1 0 0,0 0-1,0 1 1,-9 7 85,-7 12 43,13-17-112,1 1 0,1-1 1,-1 1-1,0-1 1,1 1-1,0 0 0,0-1 1,0 1-1,0 0 1,1 0-1,-1 0 0,1 4 1,1-7-15,-1 1 0,0-1 0,1 0 0,-1 0 1,1 1-1,-1-1 0,1 0 0,0 0 0,-1 0 0,1 1 0,0-1 1,0 0-1,0 0 0,0 0 0,0 0 0,0-1 0,0 1 1,0 0-1,1 0 0,-1-1 0,0 1 0,0 0 0,1-1 0,-1 1 1,0-1-1,0 0 0,1 1 0,-1-1 0,1 0 0,-1 0 0,0 0 1,1 0-1,-1 0 0,2 0 0,7 0-5,-1 1 0,1-1 0,0-1 0,-1 0 0,1 0 0,-1-1 0,0 0 0,1 0 0,-1-1 0,0-1 0,0 1 0,-1-1 0,1-1 0,-1 0 0,0 0 0,0-1 0,13-12 0,-45 67 0,24-49-3,0 0 0,0 0 0,0 0-1,0-1 1,0 1 0,0 0 0,0 0 0,0 0 0,0 0-1,0 0 1,0 0 0,0 0 0,0 0 0,1-1 0,-1 1 0,0 0-1,0 0 1,0 0 0,0 0 0,0 0 0,0 0 0,0 0-1,0 0 1,0 0 0,1 0 0,-1 0 0,0 0 0,0 0 0,0 0-1,0-1 1,0 1 0,0 0 0,0 0 0,1 0 0,-1 0-1,0 0 1,0 0 0,0 0 0,0 1 0,0-1 0,0 0 0,1 0-1,-1 0 1,0 0 0,0 0 0,0 0 0,0 0 0,0 0-1,0 0 1,0 0 0,0 0 0,0 0 0,1 0 0,-1 0 0,0 0-1,0 1 1,0-1 0,0 0 0,0 0 0,0 0 0,0 0-1,0 0 1,0 0 0,0 0 0,0 1 0,8-9-1583,3-22-8898,-10 10 1110</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7.726"/>
    </inkml:context>
    <inkml:brush xml:id="br0">
      <inkml:brushProperty name="width" value="0.025" units="cm"/>
      <inkml:brushProperty name="height" value="0.025" units="cm"/>
    </inkml:brush>
  </inkml:definitions>
  <inkml:trace contextRef="#ctx0" brushRef="#br0">124 218 16976,'0'0'11691,"-10"-7"-10911,-29-21-369,38 27-396,0 1 1,1 0 0,-1-1 0,0 1 0,0 0 0,0-1 0,0 1 0,1 0 0,-1 0-1,0 0 1,0 0 0,0 0 0,0 0 0,0 0 0,1 0 0,-1 0 0,0 1 0,0-1-1,0 0 1,0 0 0,1 1 0,-1-1 0,0 0 0,0 1 0,1-1 0,-1 1 0,0-1 0,1 1-1,-1 0 1,0-1 0,1 1 0,-1 0 0,1-1 0,-1 1 0,1 0 0,-1-1 0,1 1-1,-1 0 1,1 0 0,0 0 0,0-1 0,-1 1 0,1 0 0,0 0 0,0 0 0,0 1-1,-5 36 643,4-37-637,1 0 0,0 0 1,0 0-1,0 0 1,0 0-1,0 0 0,0 0 1,0 1-1,0-1 0,1 0 1,-1 0-1,0 0 1,0 0-1,1 0 0,-1 0 1,1 0-1,-1 0 1,1 0-1,0 0 0,-1 0 1,1 0-1,0 0 0,-1-1 1,1 1-1,0 0 1,0 0-1,0-1 0,0 1 1,0-1-1,0 1 1,0-1-1,0 1 0,1 0 1,2-1 30,0 0 1,0 0-1,0-1 1,0 0-1,0 1 1,0-1-1,7-3 1,0 1-21,-10 3-52,-1 0 0,1 0 0,-1 0 0,1 1 0,-1-1 0,1 0 0,-1 0 0,1 1 0,-1-1 0,1 1 0,-1-1 0,1 0 0,-1 1 0,1-1 0,-1 1 0,0-1 0,1 1 0,-1-1 0,0 1 0,1-1 0,-1 1-1,0-1 1,0 1 0,1 0 0,-1-1 0,0 1 0,0-1 0,0 1 0,0 0 0,0-1 0,0 1 0,0 0 0,0-1 0,0 1 0,0-1 0,-1 2 0,1 33 65,0-26-80,0 24 63,-4 126 549,2-136-486,-1 0-1,-1 0 0,-1-1 1,-14 40-1,17-59-90,0 1 0,0 0 0,0 0 0,0-1 0,-1 1 0,0-1 0,0 0 0,1 0 0,-2 0 0,1 0 0,-7 4 0,9-6 0,1-1 0,-1 1 0,0-1 0,0 1 0,0-1 0,0 0 0,0 1 0,0-1 0,0 0 0,0 0 0,0 0 0,0 0 0,0 0 0,0 0 0,0 0 0,0 0 0,1 0 0,-1 0 0,0-1 0,0 1 0,-2-1 0,2 0 0,0 0 0,-1 0 0,1 0 0,0-1 0,0 1 0,0 0 0,0-1 0,0 1 0,1-1 0,-1 1 0,0-1 0,1 1 0,-1-1 0,1 1 0,-1-1 0,1 0 0,-1-2 0,-1-14-51,0 0 0,1 0-1,1-1 1,1 1 0,0 0 0,1-1 0,1 1 0,1 0-1,1 1 1,0-1 0,10-21 0,12-18-428,65-104 1,-52 95 314,-4 10-100,26-49 176,-75 129 277,2 0 1,0 2 0,2-1 0,0 1-1,2 1 1,1-1 0,1 1 0,1 0-1,2 1 1,1 46 0,1-72-190,0 1 0,1 0 0,-1 0 0,1-1 0,0 1 0,0 0 0,0-1 0,0 1 0,0-1 0,1 1 0,-1-1 0,1 0 0,-1 1 0,1-1 0,0 0 0,0 0 0,0 0 0,0 0 0,0-1 0,1 1 0,-1 0 0,0-1 0,5 2 0,-5-2 0,0-1 0,0 1 0,1-1 0,-1 1 0,0-1 0,0 0 0,0 0 0,0 0 0,0 0 0,1-1 0,-1 1 0,0-1 0,0 1 0,0-1 0,0 0 0,0 1 0,0-1 0,0 0 0,0 0 0,-1-1 0,1 1 0,0 0 0,0 0 0,-1-1 0,1 1 0,-1-1 0,0 0 0,1 1 0,-1-1 0,2-4 0,1-1-103,0-1-1,-1 0 1,0-1 0,-1 1 0,1 0-1,-1-1 1,-1 1 0,0-1-1,0 0 1,-1 1 0,0-1-1,0 0 1,-1 1 0,0-1 0,-1 1-1,0-1 1,0 1 0,-1 0-1,-6-15 1,3 8-11471,0 6 3946</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18.088"/>
    </inkml:context>
    <inkml:brush xml:id="br0">
      <inkml:brushProperty name="width" value="0.025" units="cm"/>
      <inkml:brushProperty name="height" value="0.025" units="cm"/>
    </inkml:brush>
  </inkml:definitions>
  <inkml:trace contextRef="#ctx0" brushRef="#br0">0 0 18257,'0'0'4805</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4.822"/>
    </inkml:context>
    <inkml:brush xml:id="br0">
      <inkml:brushProperty name="width" value="0.025" units="cm"/>
      <inkml:brushProperty name="height" value="0.025" units="cm"/>
    </inkml:brush>
  </inkml:definitions>
  <inkml:trace contextRef="#ctx0" brushRef="#br0">105 13 10698,'-9'2'3566,"-5"-1"-2560,-34 5 1959,19 3 3090,28-9-5968,1 0 1,0 0-1,0 0 1,0 0-1,-1 0 0,1 0 1,0 0-1,0 0 1,0 1-1,0-1 1,-1 0-1,1 0 1,0 0-1,0 0 1,0 0-1,0 0 1,0 1-1,-1-1 0,1 0 1,0 0-1,0 0 1,0 0-1,0 1 1,0-1-1,0 0 1,0 0-1,0 0 1,-1 0-1,1 1 1,0-1-1,0 0 1,0 0-1,0 0 0,0 1 1,0-1-1,0 0 1,0 0-1,0 0 1,0 1-1,0-1 1,1 0-1,-1 0 1,0 0-1,0 1 1,0-1-1,11 5 1142,14 1-679,45-2-77,109-5 0,-96-8-2710,-5-7-3353,-44 4-960,-8-2-4570</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5.192"/>
    </inkml:context>
    <inkml:brush xml:id="br0">
      <inkml:brushProperty name="width" value="0.025" units="cm"/>
      <inkml:brushProperty name="height" value="0.025" units="cm"/>
    </inkml:brush>
  </inkml:definitions>
  <inkml:trace contextRef="#ctx0" brushRef="#br0">1 0 14542,'0'0'6886,"9"1"-4692,0 0-1754,24 1 156,-1 1 0,1 1 0,-1 3-1,0 0 1,32 13 0,-62-20-596,0 1 0,0 0 1,0 0-1,0 0 0,0 0 0,0 0 1,0 0-1,-1 1 0,1-1 0,-1 1 0,1-1 1,-1 1-1,1-1 0,-1 1 0,0 0 1,0 0-1,0-1 0,0 1 0,0 0 1,0 0-1,0 0 0,0 3 0,-1-2 32,0 0 0,0-1 1,-1 1-1,1-1 0,-1 1 0,0 0 0,1-1 0,-1 1 0,0-1 0,-1 0 0,1 1 0,0-1 0,-1 0 0,1 0 0,-4 3 0,-7 9 206,-1-2 0,-1 0-1,0 0 1,-19 10 0,26-17-184,-31 20-12,-37 27 281,69-47-845,0 1-1,0 0 1,0 0 0,-8 12-1</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5.692"/>
    </inkml:context>
    <inkml:brush xml:id="br0">
      <inkml:brushProperty name="width" value="0.025" units="cm"/>
      <inkml:brushProperty name="height" value="0.025" units="cm"/>
    </inkml:brush>
  </inkml:definitions>
  <inkml:trace contextRef="#ctx0" brushRef="#br0">238 52 13453,'0'0'11034,"1"-9"-9480,-1 8-1535,1-1 88,-1 0 1,0 0-1,0 0 1,1 0-1,-1 0 1,-1-1-1,1 1 1,0 0 0,0 0-1,-1 0 1,1 0-1,-2-3 1,1 4-47,0 0 1,-1 0 0,1 0 0,0 0-1,-1 0 1,1 0 0,0 1 0,-1-1-1,1 0 1,-1 1 0,1-1 0,-1 1-1,1 0 1,-1-1 0,0 1-1,1 0 1,-1 0 0,1 0 0,-1 0-1,0 0 1,1 0 0,-1 1 0,-2 0-1,-7 1 160,0 1-1,1 0 0,0 0 0,-1 1 0,1 1 0,0 0 1,1 0-1,-1 1 0,1 0 0,-15 13 0,18-14-152,-1 1 0,1-1-1,0 2 1,0-1 0,1 1 0,0-1-1,0 1 1,0 1 0,1-1 0,0 1-1,1 0 1,-1 0 0,2 0 0,-3 10-1,4-16-75,1 0 0,0 0 0,1 0-1,-1 0 1,0 0 0,0 0 0,1 0 0,-1-1-1,1 1 1,0 0 0,-1 0 0,1 0 0,0-1-1,0 1 1,0 0 0,0-1 0,1 1 0,-1-1-1,0 1 1,1-1 0,-1 1 0,1-1-1,-1 0 1,1 0 0,0 0 0,-1 0 0,1 0-1,0 0 1,0-1 0,-1 1 0,1 0 0,0-1-1,0 1 1,3-1 0,9 3-367,0-1 1,0-1-1,24-1 1,-26 0-35,10 0-1101,0-1 0,0-1 0,28-6 0,-36 4-1124,0 0 0,0-1 0,18-9 1,4-6-9886</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6.022"/>
    </inkml:context>
    <inkml:brush xml:id="br0">
      <inkml:brushProperty name="width" value="0.025" units="cm"/>
      <inkml:brushProperty name="height" value="0.025" units="cm"/>
    </inkml:brush>
  </inkml:definitions>
  <inkml:trace contextRef="#ctx0" brushRef="#br0">92 0 13933,'0'0'2648,"-9"4"-427,-45 25 1689,52-28-3755,0 0 1,0 1 0,1-1 0,-1 0-1,0 1 1,0-1 0,1 1 0,-1 0 0,1-1-1,0 1 1,-1 0 0,1 0 0,0 0-1,0 0 1,0 0 0,0 0 0,1 0 0,-1 0-1,0 0 1,1 0 0,0 0 0,-1 1-1,1-1 1,0 0 0,0 0 0,0 0 0,0 1-1,1-1 1,-1 0 0,2 4 0,-1-4-99,0-1-1,1 0 1,-1 0 0,0 0 0,1 0 0,-1 0 0,1-1 0,0 1 0,-1 0-1,1-1 1,0 1 0,-1-1 0,1 0 0,0 1 0,-1-1 0,1 0 0,0 0-1,0 0 1,2 0 0,36-4 610,-31 1-621,-1-1-1,1 0 1,-1-1-1,1 1 1,-2-2 0,1 1-1,0-1 1,-1 0-1,0-1 1,9-10 0,-6 6 45,-45 80 677,33-65-746,-20 45 102,21-47-118,0 1 1,0 0 0,1 0-1,-1 0 1,1 0 0,-1 0-1,1 0 1,0 0 0,0 0 0,0 0-1,0 0 1,1 0 0,-1 0-1,3 6 1,-2-8-82,0 0-1,0 0 1,0 0 0,0 0 0,0 0-1,1 0 1,-1 0 0,0-1-1,1 1 1,-1 0 0,1-1 0,-1 1-1,1-1 1,-1 0 0,1 1-1,-1-1 1,1 0 0,-1 0 0,1 0-1,1 0 1,34-4-7142,-14-7-299</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6.379"/>
    </inkml:context>
    <inkml:brush xml:id="br0">
      <inkml:brushProperty name="width" value="0.025" units="cm"/>
      <inkml:brushProperty name="height" value="0.025" units="cm"/>
    </inkml:brush>
  </inkml:definitions>
  <inkml:trace contextRef="#ctx0" brushRef="#br0">36 0 16688,'0'0'12363,"-35"53"-11049,35-44-898,0-3-352,10-2-128,3-1-1025,10-3-1505,0 0-2852,0-14-3874</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6.720"/>
    </inkml:context>
    <inkml:brush xml:id="br0">
      <inkml:brushProperty name="width" value="0.025" units="cm"/>
      <inkml:brushProperty name="height" value="0.025" units="cm"/>
    </inkml:brush>
  </inkml:definitions>
  <inkml:trace contextRef="#ctx0" brushRef="#br0">0 284 16271,'0'0'14959,"8"-5"-14143,27-13-736,-2-3 0,-1 0 1,0-2-1,-2-2 0,-1-1 0,-1-1 0,-1-1 0,45-61 0,-83 130-80,-25 25 0,-17 36 0,48-91 0,1 0 0,0 0 0,1 0 0,0 1 0,1 0 0,0-1 0,0 15 0,2-26-68,0 1 1,0-1-1,0 1 0,0-1 1,0 0-1,0 1 0,0-1 1,1 1-1,-1-1 0,0 0 1,0 1-1,0-1 0,1 0 1,-1 1-1,0-1 0,0 0 1,1 1-1,-1-1 0,0 0 1,1 1-1,-1-1 0,0 0 1,1 0-1,-1 0 0,0 1 1,1-1-1,-1 0 0,0 0 1,1 0-1,0 0 0,0 1-389,0-1-1,1 0 0,-1 0 0,0 0 0,0 0 0,1 0 0,-1 0 0,0-1 1,0 1-1,1 0 0,-1 0 0,0-1 0,0 1 0,1-1 0,-1 0 0,2 0 1,12-15-7599</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7.079"/>
    </inkml:context>
    <inkml:brush xml:id="br0">
      <inkml:brushProperty name="width" value="0.025" units="cm"/>
      <inkml:brushProperty name="height" value="0.025" units="cm"/>
    </inkml:brush>
  </inkml:definitions>
  <inkml:trace contextRef="#ctx0" brushRef="#br0">153 1 16335,'0'0'12802,"0"9"-11782,-2 1-826,0 0 0,-1 1 0,0-1 0,-1-1 1,0 1-1,0-1 0,-1 1 0,0-1 1,-1 0-1,0-1 0,0 0 0,-11 10 1,-4 7-116,13-16-79,0 0 1,1 0 0,0 1-1,0 0 1,1 0 0,0 0 0,1 1-1,-6 15 1,36-53-3983,-16 9 636,-1 0 0,0-1 1,5-21-1,-12 38 2918,13-39-9197</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7.424"/>
    </inkml:context>
    <inkml:brush xml:id="br0">
      <inkml:brushProperty name="width" value="0.025" units="cm"/>
      <inkml:brushProperty name="height" value="0.025" units="cm"/>
    </inkml:brush>
  </inkml:definitions>
  <inkml:trace contextRef="#ctx0" brushRef="#br0">132 1 14189,'0'0'3065,"-12"0"90,4 0-2897,0 0 390,0 0 1,1 0 0,-1 1 0,0 0-1,-15 4 1,20-4-465,1 0 0,-1 0 0,0 1 0,1-1 0,-1 1 0,1-1 0,-1 1 1,1 0-1,0 0 0,0 0 0,0 0 0,0 0 0,0 1 0,0-1 0,1 1 0,-1-1 0,1 1 0,0-1 0,0 1 0,0 0 1,0 0-1,0-1 0,0 5 0,-1-3-90,1 0 0,1 1 0,-1-1 0,1 0 0,-1 1 0,1-1 0,1 1 0,-1-1 0,1 1 0,-1-1 0,1 0 0,0 1-1,1-1 1,-1 0 0,1 0 0,0 0 0,0 0 0,0 0 0,0 0 0,4 3 0,-2-3-50,0-1-1,0 0 0,0 0 1,0 0-1,1 0 1,0-1-1,-1 1 0,1-1 1,0-1-1,0 1 1,0-1-1,0 1 0,0-2 1,0 1-1,0 0 1,0-1-1,7 0 0,-7 0-24,0 0-1,0 0 1,1 0-1,-1 0 1,0-1 0,0 0-1,0 0 1,0 0-1,0-1 1,0 0-1,-1 0 1,1 0-1,0 0 1,-1-1-1,0 0 1,1 0-1,-1 0 1,0 0-1,0-1 1,-1 1-1,1-1 1,-1 0-1,0 0 1,0 0 0,0-1-1,-1 1 1,1-1-1,-1 1 1,0-1-1,0 0 1,-1 0-1,0 0 1,2-8-1,-3 11-4,1 0 0,-1 1 0,1-1 0,-1 0 0,0 0 0,0 0 0,0 0 0,0 0 0,0 0 0,0 1 0,0-1 0,-1 0 0,1 0 0,-1 0 0,1 1 0,-1-1 0,0 0 0,0 0-1,0 1 1,0-1 0,0 1 0,0-1 0,0 1 0,0-1 0,-2-1 0,0 2-14,1 0 1,-1 0-1,1 0 0,-1 1 1,0-1-1,1 1 0,-1-1 0,1 1 1,-1 0-1,0 0 0,1 0 1,-1 0-1,0 1 0,1-1 0,-5 2 1,-6 1-24,1 2 0,0-1 0,0 1 1,0 1-1,1 0 0,-14 10 0,-24 28 200,46-41-456,1 0 0,0 0-1,0 0 1,0 0 0,0 0-1,0 1 1,0-1 0,1 0 0,0 1-1,0 0 1,0-1 0,0 1-1,0 0 1,1-1 0,-1 6-1,2-9 13,-1 1 0,0-1-1,0 1 1,1 0 0,-1-1 0,1 1-1,-1-1 1,0 1 0,1 0-1,-1-1 1,1 1 0,-1-1-1,1 0 1,0 1 0,-1-1-1,1 1 1,-1-1 0,1 0-1,0 1 1,-1-1 0,1 0-1,0 0 1,-1 0 0,1 1-1,0-1 1,-1 0 0,1 0 0,0 0-1,0 0 1,-1 0 0,1 0-1,0-1 1,-1 1 0,1 0-1,1 0 1,2-1-1592,12 1-6640</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7.828"/>
    </inkml:context>
    <inkml:brush xml:id="br0">
      <inkml:brushProperty name="width" value="0.025" units="cm"/>
      <inkml:brushProperty name="height" value="0.025" units="cm"/>
    </inkml:brush>
  </inkml:definitions>
  <inkml:trace contextRef="#ctx0" brushRef="#br0">77 74 14862,'0'0'17441,"0"0"-17420,1 0 0,-1 0 0,1 1 0,0-1 0,-1 0 0,1 0 0,0 0 0,-1 0 1,1 0-1,0 0 0,-1 0 0,1 0 0,0 0 0,-1 0 0,1 0 0,0 0 0,-1 0 1,1-1-1,0 1 0,-1 0 0,2-1 0,0-3-21,1 0 0,-1 0 0,0 0 0,0 0 0,-1 0 0,1 0 0,-1-1 0,1-8 0,-1 12 0,-1 0 0,0 0 0,0 0 0,0 0 0,-1 0 0,1 0 0,0 0 0,0 0 0,0 0 0,-1 0 0,1 0 0,-1 0 0,1 1 0,0-1 0,-1 0 0,0 0 0,1 0 0,-1 0 0,0 1 0,1-1 0,-1 0 0,0 0 0,0 1 0,1-1 0,-1 1 0,0-1 0,0 1 0,0-1 0,0 1 0,0-1 0,0 1 0,0 0 0,0-1 0,0 1 0,0 0 0,0 0 0,0 0 0,0 0 0,0 0 0,0 0 0,-2 0 0,0 0 0,0 0 0,0 0 0,0 0 0,-1 0 0,1 1 0,0-1 0,0 1 0,0 0 0,0 0 0,0 0 0,0 0 0,0 0 0,0 1 0,1-1 0,-1 1 0,0 0 0,1 0 0,-1 0 0,1 0 0,0 0 0,0 0 0,0 1 0,0-1 0,0 1 0,0-1 0,0 1 0,1 0 0,0 0 0,-1 0 0,1 0 0,0 0 0,0 0 0,1 0 0,-1 0 0,1 0 0,-1 0 0,1 4 0,1-6 0,-1 0 0,0 0 0,1 0 0,-1 0 0,1 0 0,-1 0 0,1 0 0,-1 0 0,1 0 0,0 0 0,0 0 0,-1 0 0,1-1 0,0 1 0,0 0 0,0-1 0,0 1 0,0 0 0,0-1 0,0 1 0,0-1 0,0 0 0,0 1 0,0-1 0,0 0 0,1 1 0,-1-1 0,0 0 0,0 0 0,2 0 0,44 1 0,-38-1 0,0-1 0,0 1 0,0-2 0,0 1 0,-1-2 0,1 1 0,12-6 0,-18 7 0,0 0 0,0 0 0,0-1 0,0 1 0,0-1 0,0 0 0,0 0 0,-1 0 0,1 0 0,-1 0 0,1-1 0,-1 1 0,0-1 0,0 0 0,0 0 0,0 1 0,0-1 0,-1 0 0,1 0 0,0-4 0,-2 7 0,0-1 0,0 1 0,0-1 0,0 1 0,0 0 1,0-1-1,0 1 0,0-1 0,-1 1 0,1 0 0,0-1 0,0 1 0,0-1 0,-1 1 0,1 0 1,0-1-1,0 1 0,-1 0 0,1-1 0,0 1 0,-1 0 0,1 0 0,0-1 0,-1 1 0,1 0 0,0 0 1,-1-1-1,1 1 0,-1 0 0,1 0 0,0 0 0,-1 0 0,1 0 0,-1 0 0,-24-2-60,-21 9-678,14 11-3592,15-1-2017,9-5-1784</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8.720"/>
    </inkml:context>
    <inkml:brush xml:id="br0">
      <inkml:brushProperty name="width" value="0.025" units="cm"/>
      <inkml:brushProperty name="height" value="0.025" units="cm"/>
    </inkml:brush>
  </inkml:definitions>
  <inkml:trace contextRef="#ctx0" brushRef="#br0">216 146 9545,'0'0'17275,"-10"-4"-15828,4 2-1300,1 0 0,0 0 0,-1 1 1,0-1-1,1 1 0,-1 0 0,0 1 1,1-1-1,-1 1 0,0 0 0,0 1 0,1-1 1,-1 1-1,0 1 0,1-1 0,-1 1 1,1-1-1,-10 6 0,6-2 29,0 1 0,0 0 0,1 1 0,0 0 0,-14 15 0,20-20-145,-1 1-1,1 0 1,0 0 0,0 0 0,0 0 0,0 1-1,1-1 1,-1 0 0,1 1 0,0-1 0,0 1 0,0-1-1,0 1 1,1 0 0,-1-1 0,1 1 0,0 0 0,0-1-1,0 1 1,2 5 0,-1-7-31,0 0 0,0-1 0,0 0 0,1 1 0,-1-1 0,0 0 0,1 0 0,-1 1 0,1-1 0,0 0 0,-1 0 0,1-1 0,0 1 0,-1 0 0,1-1 0,0 1 0,0-1 0,0 1 0,0-1 0,-1 0 0,1 0 0,0 0 0,0 0 0,3 0 0,50-4 0,-40-1 0,-1 1 0,0-2 0,1 0 0,-2 0 0,1-1 0,-1-1 0,0 0 0,-1-1 0,21-19 0,-12 9 0,-1-2 0,-1 0 0,0-2 0,18-30 0,-31 44 0,-3 5 0,0 0 0,0 1 0,-1-1 0,0-1 0,0 1 0,0 0 0,0-1 0,-1 1 0,0-1 0,2-7 0,-4 12 0,1-1 0,0 1 0,-1 0 0,1 0 0,-1-1 0,1 1 0,0 0 0,-1 0 0,1 0 0,-1 0 0,1-1 0,-1 1 0,1 0 0,-1 0 0,1 0 0,-1 0 0,1 0 0,0 0 0,-1 0 0,1 0 0,-1 1 0,1-1 0,-1 0 0,1 0 0,-1 0 0,1 0 0,0 1 0,-1-1 0,1 0 0,-1 0 0,0 1 0,-6 4 0,-1 1 0,1-1 0,0 1 0,1 1 0,-1-1 0,1 1 0,0 0 0,-5 9 0,-37 66 0,43-71 0,0 0 0,1-1 0,1 1 0,-1 1 0,-1 12 0,4-22 0,1 0 0,0 0 0,-1 0 0,1 0 0,0-1 0,0 1 0,0 0 0,0 0 0,0 0 0,1 0 0,-1 0 0,1 0 0,-1 0 0,1 0 0,0 0 0,-1 0 0,1-1 0,0 1 0,0 0 0,0-1 0,1 1 0,-1-1 0,0 1 0,1-1 0,-1 1 0,1-1 0,-1 0 0,1 0 0,-1 0 0,1 0 0,0 0 0,0 0 0,-1 0 0,1 0 0,0-1 0,0 1 0,3 0 0,3 0 0,-1-1 0,1 1 0,0-1 0,0-1 0,0 1 0,0-2 0,0 1 0,0-1 0,-1 0 0,1 0 0,-1-1 0,1 0 0,-1 0 0,10-7 0,-12 7 0,-1 0 0,1 0 0,-1-1 0,0 0 0,0 1 0,0-1 0,0-1 0,0 1 0,-1-1 0,0 1 0,0-1 0,0 0 0,-1 0 0,0 0 0,0 0 0,0-1 0,0 1 0,-1 0 0,0-1 0,0 1 0,0-9 0,-1 13 0,0 1 0,0 0 0,0 0 0,0-1 0,0 1 0,0 0 0,0-1 0,0 1 0,0 0 0,-1 0 0,1-1 0,0 1 0,0 0 0,0 0 0,-1-1 0,1 1 0,0 0 0,0 0 0,-1-1 0,1 1 0,0 0 0,0 0 0,-1 0 0,1 0 0,0 0 0,0-1 0,-1 1 0,1 0 0,0 0 0,-1 0 0,1 0 0,0 0 0,-1 0 0,1 0 0,0 0 0,-1 0 0,1 0 0,0 0 0,0 0 0,-1 0 0,1 0 0,0 1 0,-1-1 0,1 0 0,0 0 0,0 0 0,-1 0 0,1 0 0,0 1 0,0-1 0,-1 0 0,1 0 0,0 0 0,0 1 0,-1-1 0,-13 10 0,6-2 0,0-1 0,0 2 0,1-1 0,0 1 0,1 1 0,0-1 0,0 1 0,1 0 0,-8 21 0,12-28 0,0 0 0,1 0 0,-1 0 0,1 0 0,-1 0 0,1 1 0,0-1 0,0 0 0,0 0 0,1 0 0,-1 0 0,1 0 0,-1 1 0,1-1 0,0 0 0,1 0 0,-1-1 0,0 1 0,1 0 0,-1 0 0,1-1 0,0 1 0,0 0 0,0-1 0,0 0 0,1 0 0,-1 1 0,1-2 0,-1 1 0,1 0 0,0 0 0,-1-1 0,1 1 0,0-1 0,0 0 0,0 0 0,0 0 0,0 0 0,6 0 0,32 5-3136,-36-6 2226,0 0-1,0 0 0,0-1 0,0 1 1,0-1-1,0 0 0,0-1 0,0 1 1,-1-1-1,9-4 0,15-14-7940</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9.094"/>
    </inkml:context>
    <inkml:brush xml:id="br0">
      <inkml:brushProperty name="width" value="0.025" units="cm"/>
      <inkml:brushProperty name="height" value="0.025" units="cm"/>
    </inkml:brush>
  </inkml:definitions>
  <inkml:trace contextRef="#ctx0" brushRef="#br0">138 0 15054,'0'0'7202,"-11"1"-4725,-1 1-1808,0 0 1,0 1 0,-17 6 0,25-8-519,0 0 0,0 1 1,0 0-1,0 0 1,0 0-1,1 0 0,-1 1 1,1-1-1,-1 1 1,1 0-1,0 0 1,0 0-1,0 0 0,1 1 1,-1-1-1,-3 7 1,6-9-141,0 0 0,0 0 1,0-1-1,0 1 1,-1 0-1,1 0 0,0-1 1,0 1-1,1 0 0,-1 0 1,0-1-1,0 1 1,0 0-1,0 0 0,1-1 1,-1 1-1,0 0 1,1-1-1,-1 1 0,0 0 1,1-1-1,-1 1 0,1-1 1,-1 1-1,1 0 1,-1-1-1,1 1 0,0-1 1,-1 0-1,1 1 0,0-1 1,-1 1-1,1-1 1,0 0-1,-1 0 0,1 1 1,0-1-1,0 0 0,-1 0 1,1 0-1,0 0 1,0 0-1,-1 0 0,1 0 1,1 0-1,46 1 133,-36-2-117,6 1-13,-8-1-44,-1 0 0,1 1 0,-1 1 0,1-1 0,-1 2 0,1-1 0,-1 1 1,0 1-1,1-1 0,16 9 0,-25-10 58,0 0 1,1 0-1,-1 0 0,0 0 1,0 0-1,0 0 1,0 0-1,0 1 1,-1-1-1,1 0 0,0 1 1,0-1-1,-1 0 1,1 1-1,-1-1 0,1 1 1,-1-1-1,0 1 1,0-1-1,0 1 1,0 0-1,0-1 0,0 1 1,0-1-1,0 1 1,0-1-1,-1 1 1,1-1-1,0 1 0,-1-1 1,0 0-1,1 1 1,-1-1-1,0 1 1,0-1-1,1 0 0,-1 0 1,0 1-1,0-1 1,-2 1-1,-5 7 219,0-1 0,0 0 0,0-1 0,-10 7 0,16-13-245,-5 5-2,0-1 0,0 0 0,-1 0 0,0-1 0,0 0 0,0 0 0,0-1 0,-1 0 0,1-1 0,-1 1 0,-15 0 0,23-3-52,1 0 0,0 0 0,-1 0 1,1 0-1,0 0 0,-1 0 0,1 0 0,0-1 0,-1 1 0,1 0 1,0 0-1,-1-1 0,1 1 0,0 0 0,-1 0 0,1-1 0,0 1 0,0 0 1,-1-1-1,1 1 0,0 0 0,0-1 0,0 1 0,0 0 0,-1-1 1,1 1-1,0-1 0,0 1 0,0 0 0,0-1 0,0 1 0,0-1 1,0 1-1,0 0 0,0-1 0,0 1 0,0-1 0,0 1 0,0 0 1,1-1-1,-1 1 0,0 0 0,0-1 0,0 1 0,0 0 0,1-1 1,-1 1-1,0 0 0,0-1 0,1 1 0,-1 0 0,0-1 0,1 1 0,-1 0 1,0 0-1,1-1 0,16-20-5795,1 6-1322,5-2-4021</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9.437"/>
    </inkml:context>
    <inkml:brush xml:id="br0">
      <inkml:brushProperty name="width" value="0.025" units="cm"/>
      <inkml:brushProperty name="height" value="0.025" units="cm"/>
    </inkml:brush>
  </inkml:definitions>
  <inkml:trace contextRef="#ctx0" brushRef="#br0">26 1 19731,'0'0'12758,"-2"11"-12523,-19 132-28,20-123-539,0 0 1,1 1-1,1-1 0,0 0 1,9 35-1,-5-44-472,-3-7-2253</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49.827"/>
    </inkml:context>
    <inkml:brush xml:id="br0">
      <inkml:brushProperty name="width" value="0.025" units="cm"/>
      <inkml:brushProperty name="height" value="0.025" units="cm"/>
    </inkml:brush>
  </inkml:definitions>
  <inkml:trace contextRef="#ctx0" brushRef="#br0">1 60 10634,'0'0'16736,"2"-9"-15044,-1 7-1618,-1-1 0,1 1-1,0 0 1,-1-1 0,1 1-1,0 0 1,1-1 0,-1 1-1,0 0 1,1 0 0,-1 0-1,1 0 1,-1 0 0,1 0 0,4-2-1,-2 2 7,0 0 1,1 0-1,-1 1 0,0-1 0,1 1 0,-1 0 0,1 1 0,-1-1 1,1 1-1,7 0 0,18-1 247,51 1 190,-77 0-510,-1 0 0,1 1 0,0-1-1,-1 1 1,1 0 0,-1 0 0,1 1-1,-1-1 1,1 1 0,-1-1 0,0 1-1,0 0 1,0 0 0,0 1 0,0-1-1,0 1 1,3 3 0,-5-4 2,0 0 0,0 0 0,-1 0 0,1 0 0,0 0 1,-1 0-1,1 1 0,-1-1 0,0 0 0,0 0 0,1 1 0,-2-1 0,1 0 0,0 0 0,0 1 0,-1-1 0,1 0 1,-1 0-1,0 0 0,0 1 0,1-1 0,-1 0 0,-1 0 0,1 0 0,0-1 0,0 1 0,-1 0 0,1 0 1,-1-1-1,0 1 0,1-1 0,-4 3 0,-7 6 83,0 0 0,-1 0 0,-19 10 1,25-16-84,0 0-9,3-2 0,0-1 0,0 2 0,0-1 0,0 0 0,1 1 0,-1-1 0,1 1 0,0 0 0,-1 0 0,-4 7 0,40-7 0,-15-2 0,0 0 0,0 1 0,-1 1 0,30 9 0,-43-11 0,0 0 0,0 0 0,0 0 0,0 0 0,0 0 0,0 1 0,-1-1 0,1 1 0,0 0 0,-1 0 0,1 0 0,-1 0 0,0 1 0,0-1 0,1 1 0,-2-1 0,1 1 0,0 0 0,0-1 0,-1 1 0,0 0 0,1 0 0,-1 0 0,0 0 0,-1 0 0,1 0 0,0 1 0,-1-1 0,0 0 0,0 0 0,0 1 0,0 3 0,-1-3 0,0-1 0,-1 1 0,1-1 0,-1 1 0,0-1 0,0 0 0,0 0 0,0 0 0,0 0 0,-1 0 0,1 0 0,-1 0 0,0-1 0,0 0 0,0 1 0,-4 1 0,-58 31 0,56-31 0,-2 1 0,1-1 0,-1 0 0,0 0 0,0-1 0,0-1 0,0 0 0,-22 1 0,33-3-14,-1 0 0,0 0-1,0 0 1,0 0 0,0 0 0,1 0-1,-1 0 1,0 0 0,0-1 0,0 1-1,1 0 1,-1 0 0,0-1 0,0 1-1,1-1 1,-1 1 0,0-1 0,1 1-1,-1-1 1,1 1 0,-1-1 0,0 1-1,1-1 1,-1 0 0,1 1 0,-1-1-1,1 0 1,-1-1 0,3-25-1132,0 19 360,2-1 1,-1 1-1,1 0 0,7-11 0,36-46-11818,-15 28 1196</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50.169"/>
    </inkml:context>
    <inkml:brush xml:id="br0">
      <inkml:brushProperty name="width" value="0.025" units="cm"/>
      <inkml:brushProperty name="height" value="0.025" units="cm"/>
    </inkml:brush>
  </inkml:definitions>
  <inkml:trace contextRef="#ctx0" brushRef="#br0">8 0 19090,'0'0'9769,"0"56"-7751,-2-28-705,-3 2-736,5 4-577,0-2 0,0-2 0,2-3 0,9-3-256,-3-5-1474,3-6-864,-2-4-513,4-9-801,0 0-1665,-3-17-3588</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2:50.530"/>
    </inkml:context>
    <inkml:brush xml:id="br0">
      <inkml:brushProperty name="width" value="0.025" units="cm"/>
      <inkml:brushProperty name="height" value="0.025" units="cm"/>
    </inkml:brush>
  </inkml:definitions>
  <inkml:trace contextRef="#ctx0" brushRef="#br0">200 33 19218,'0'0'6257,"-4"9"-3556,-2 11-2045,0 0 0,2 1 0,1 0-1,0-1 1,2 1 0,0 26 0,12 137-2060,-11-184 1309,0 0-1,0 1 1,0-1-1,0 0 1,0 0-1,0 1 1,0-1 0,0 0-1,0 1 1,0-1-1,0 0 1,0 0 0,0 1-1,0-1 1,-1 0-1,1 0 1,0 1-1,0-1 1,0 0 0,0 0-1,0 0 1,-1 1-1,1-1 1,0 0-1,0 0 1,0 0 0,0 1-1,-1-1 1,1 0-1,0 0 1,0 0 0,-1 0-1,1 0 1,0 0-1,0 0 1,-1 1-1,1-1 1,0 0 0,0 0-1,-1 0 1,1 0-1,0 0 1,-15-7-2099,-9-14 371,3-6 901,2-1-1,1-1 1,-18-39-1,28 51 1216,1 1-1,1-2 1,0 1-1,2-1 0,0 1 1,0-1-1,0-32 1,4 48-177,0 0 0,1 0 1,-1 0-1,1 0 0,-1-1 1,1 1-1,0 0 0,0 0 1,0 1-1,0-1 0,0 0 1,0 0-1,1 0 0,-1 1 1,0-1-1,1 1 0,-1-1 1,1 1-1,0-1 0,0 1 1,-1 0-1,1 0 0,0 0 1,0 0-1,0 0 0,0 0 1,0 1-1,0-1 0,0 1 1,1-1-1,2 1 0,11-3 531,-1 2 0,1 0 1,21 1-1,-18 0-18,11 0 186,-5-1-195,0 1 1,36 5-1,-56-5-551,0 1-1,0 0 1,0 0-1,0 1 0,0 0 1,0-1-1,0 1 0,0 1 1,-1-1-1,1 1 1,-1 0-1,0 0 0,1 0 1,-2 1-1,1-1 1,0 1-1,5 7 0,-8-9-67,0 0 0,0 0 0,0 0 0,0 0 0,-1 1 0,1-1 0,-1 0 0,1 1-1,-1-1 1,0 1 0,0-1 0,0 0 0,0 1 0,0-1 0,-1 1 0,1-1 0,-1 0 0,1 1-1,-1-1 1,0 0 0,0 0 0,0 0 0,0 1 0,0-1 0,-1 0 0,1 0 0,0-1 0,-1 1-1,0 0 1,1 0 0,-1-1 0,0 1 0,0-1 0,0 0 0,0 1 0,-4 1 0,-8 5-3,0 0 0,-1 0 1,-30 9-1,43-16 2,-10 3 0,0-1 0,0-1 0,0 0 0,0 0 0,-1-1 0,-16-1 0,21-4-1185,7-3-2904,1-5-6140</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39.933"/>
    </inkml:context>
    <inkml:brush xml:id="br0">
      <inkml:brushProperty name="width" value="0.025" units="cm"/>
      <inkml:brushProperty name="height" value="0.025" units="cm"/>
    </inkml:brush>
  </inkml:definitions>
  <inkml:trace contextRef="#ctx0" brushRef="#br0">0 129 9641,'0'0'11237,"10"-2"-10196,175-29 892,189-6 0,202 16-1495,-224 11-44,-119-1 242,216-5-215,-523 28-12817,35-11 5254</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40.401"/>
    </inkml:context>
    <inkml:brush xml:id="br0">
      <inkml:brushProperty name="width" value="0.025" units="cm"/>
      <inkml:brushProperty name="height" value="0.025" units="cm"/>
    </inkml:brush>
  </inkml:definitions>
  <inkml:trace contextRef="#ctx0" brushRef="#br0">641 82 9993,'10'-6'726,"7"-5"202,2 1-1,-1 1 0,1 0 1,0 2-1,1 0 0,0 1 0,0 1 1,0 1-1,38-3 0,-57 7-902,-1 0 1,1-1-1,0 1 0,0 0 0,-1 0 0,1 0 0,0 0 1,0 0-1,-1 0 0,1 0 0,0 0 0,-1 0 0,1 1 1,0-1-1,0 0 0,-1 0 0,1 1 0,0-1 0,-1 0 0,1 1 1,-1-1-1,1 1 0,0-1 0,-1 0 0,1 1 0,-1 0 1,1-1-1,-1 1 0,1-1 0,-1 1 0,0-1 0,1 1 1,-1 0-1,0-1 0,1 1 0,-1 0 0,0 0 0,0-1 1,0 1-1,1 0 0,-1-1 0,0 1 0,0 0 0,0 0 1,0-1-1,0 1 0,-1 0 0,1 0 0,0-1 0,0 1 0,0 0 1,-1-1-1,1 1 0,0 0 0,-1-1 0,0 2 0,-1 3 63,-1-1 0,1 0-1,-1 0 1,-1 1 0,1-2-1,0 1 1,-6 5 0,-24 15 274,0-2 1,-1-1-1,-1-1 1,-52 20-1,-162 50 1045,106-42-793,95-31-489,10-4 4,0 1 0,0 2-1,-35 22 1,72-37-127,-1-1-1,1 1 0,0-1 1,0 1-1,-1 0 1,1-1-1,0 1 0,0 0 1,0 0-1,0 0 0,0 0 1,0 0-1,1 0 1,-1 0-1,0 0 0,0 1 1,1-1-1,-1 0 1,1 0-1,-1 1 0,1-1 1,-1 0-1,1 3 1,0-3 1,1 0 0,-1 0 0,1 0 0,0 0 0,0 0 0,0 0 0,-1-1 0,1 1 1,0 0-1,0 0 0,0-1 0,0 1 0,0 0 0,0-1 0,0 1 0,1-1 0,-1 1 1,0-1-1,0 0 0,2 1 0,11 2 87,0-1 0,0 0 0,16 0 0,162 1 685,-50-3-1117,243 33 0,-311-20-1366,61 10-5702,-38-10-5690</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41.340"/>
    </inkml:context>
    <inkml:brush xml:id="br0">
      <inkml:brushProperty name="width" value="0.025" units="cm"/>
      <inkml:brushProperty name="height" value="0.025" units="cm"/>
    </inkml:brush>
  </inkml:definitions>
  <inkml:trace contextRef="#ctx0" brushRef="#br0">123 0 18033,'0'0'1217,"-4"8"257,-24 57 2550,-25 83 0,43-113-3231,1 1-1,2 0 1,2 0-1,-2 54 1,8-89-792,-1 0 0,1 0 1,-1 1-1,1-2 0,0 1 0,-1 0 0,1 0 1,0 0-1,-1 0 0,1 0 0,0-1 1,0 1-1,0 0 0,0 0 0,0-1 0,0 1 1,0-1-1,0 1 0,0-1 0,0 0 0,0 1 1,0-1-1,0 0 0,0 0 0,1 1 1,-1-1-1,0 0 0,0 0 0,0 0 0,0-1 1,0 1-1,2 0 0,41-5-9,12-10-3150,71-31 1,-105 36-3399,-3-2-3122</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41.798"/>
    </inkml:context>
    <inkml:brush xml:id="br0">
      <inkml:brushProperty name="width" value="0.025" units="cm"/>
      <inkml:brushProperty name="height" value="0.025" units="cm"/>
    </inkml:brush>
  </inkml:definitions>
  <inkml:trace contextRef="#ctx0" brushRef="#br0">195 50 18353,'0'0'3988,"-5"-9"-2189,4 7-1733,0-1 0,-1 1 0,1-1 0,-1 1 0,1 0 0,-1-1 0,0 1 0,0 0 0,0 0 0,0 0 0,0 1 0,-1-1 0,1 0 0,0 1 0,-1-1 0,1 1-1,-1 0 1,0 0 0,1 0 0,-1 0 0,0 1 0,0-1 0,1 1 0,-1-1 0,0 1 0,0 0 0,0 0 0,0 0 0,1 0 0,-1 1 0,0-1 0,0 1 0,1 0 0,-1 0 0,0 0 0,1 0 0,-1 0 0,1 1 0,-1-1 0,1 1-1,-1-1 1,1 1 0,0 0 0,-2 2 0,-5 4 96,1 0-1,0 0 0,0 1 1,1 0-1,1 0 0,-9 14 1,12-18-27,0 1 1,0 0 0,1 1-1,0-1 1,0 0 0,0 1 0,1-1-1,0 1 1,0-1 0,0 1-1,1 0 1,1 8 0,-1-14-118,0 1 1,1-1-1,-1 0 1,1 0 0,-1 1-1,1-1 1,-1 0-1,1 0 1,0 0-1,0 1 1,-1-1 0,1 0-1,0 0 1,0 0-1,0 0 1,0-1-1,0 1 1,0 0 0,1 0-1,-1 0 1,0-1-1,2 1 1,38 7 425,-29-8-301,0 0 0,0-2 0,-1 1-1,22-6 1,-19 1-104,1 0-1,-1 0 1,0-2-1,-1 0 0,0 0 1,0-1-1,0-1 1,-1 0-1,-1 0 1,0-2-1,0 1 0,-1-1 1,-1-1-1,14-23 1,-23 36-31,0 0 0,-1 0 1,1 0-1,0 0 1,0 0-1,0 0 0,-1 0 1,1 0-1,0 0 0,0 0 1,0 0-1,-1 0 0,1 0 1,0 0-1,0 0 0,0 0 1,-1 0-1,1 0 0,0 0 1,0 0-1,0 0 1,-1-1-1,1 1 0,0 0 1,0 0-1,0 0 0,0 0 1,0-1-1,-1 1 0,1 0 1,0 0-1,0 0 0,0 0 1,0-1-1,0 1 0,0 0 1,0 0-1,0 0 1,0-1-1,0 1 0,0 0 1,0 0-1,0-1 0,0 1 1,0 0-1,0 0 0,0 0 1,0-1-1,0 1 0,-17 14 18,10-7-15,0 1-1,1 1 1,0-1 0,0 1-1,1 0 1,0 0 0,0 0-1,1 1 1,1 0 0,-1 0-1,2 0 1,-1 0 0,1 0-1,-1 19 1,4-27-144,-1 0-1,1 0 1,-1 1 0,1-1-1,0 0 1,0 0 0,0 0-1,0 0 1,1 0 0,-1 0-1,0 0 1,1-1 0,-1 1-1,1 0 1,0-1 0,0 1-1,-1-1 1,1 0 0,0 0-1,0 1 1,0-1-1,0 0 1,1-1 0,-1 1-1,0 0 1,0-1 0,0 1-1,1-1 1,-1 1 0,0-1-1,1 0 1,-1 0 0,3-1-1,1 2-454,0-1 0,0 0 0,0-1 0,0 0 0,0 0 0,0 0 0,0 0 0,0-1 0,0 0 0,0 0 0,9-6 0,11-14-5289,-2-3-2024</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42.702"/>
    </inkml:context>
    <inkml:brush xml:id="br0">
      <inkml:brushProperty name="width" value="0.025" units="cm"/>
      <inkml:brushProperty name="height" value="0.025" units="cm"/>
    </inkml:brush>
  </inkml:definitions>
  <inkml:trace contextRef="#ctx0" brushRef="#br0">114 98 11115,'0'0'10719,"-9"5"-8738,4-2-1736,-60 38 4028,63-40-4170,-1 0 1,1 1-1,0 0 1,-1 0-1,1-1 1,0 1-1,0 0 1,0 1-1,1-1 1,-1 0-1,1 0 1,-1 1-1,1-1 1,0 1-1,-1 0 1,1-1-1,1 1 1,-1 0-1,0-1 0,1 1 1,-1 0-1,1 0 1,0 0-1,0 4 1,1-6-93,0 0-1,0 0 1,0-1-1,1 1 1,-1-1 0,0 1-1,0-1 1,0 1-1,1-1 1,-1 0 0,0 0-1,1 1 1,-1-1 0,0 0-1,1 0 1,-1 0-1,0 0 1,1-1 0,0 1-1,29-5 173,-24 2-163,0 0-1,0-1 1,-1 0 0,1 0 0,-1-1-1,11-10 1,24-16-14,-40 31-21,-1 0 1,1 1-1,-1-1 0,0 0 1,1 1-1,-1-1 0,1 0 1,-1 1-1,0-1 0,1 1 1,-1-1-1,0 0 0,0 1 1,1-1-1,-1 1 0,0-1 1,0 1-1,0-1 0,0 1 1,1-1-1,-1 1 0,0-1 1,0 1-1,0-1 0,0 1 0,0-1 1,0 1-1,0-1 0,-1 1 1,1-1-1,0 2 0,0 25 22,0-24-19,0 37 22,-1 2 381,2 1 0,2-1 0,10 53 1,-6-63-361,-1 0 0,-2 0 0,1 47 0,-5-70-27,0-1 1,0 1-1,-1-1 1,0 0-1,-1 0 0,0 1 1,0-1-1,0 0 1,-1 0-1,0-1 1,-1 1-1,0-1 0,0 1 1,-1-1-1,0-1 1,0 1-1,0-1 1,-11 10-1,15-14-4,0-1 0,-1 0 0,1 0 0,-1 1 0,1-1 0,-1 0 0,1 0 0,-1 0 0,0-1 0,1 1 0,-1 0 0,0-1 0,0 1 0,0-1 0,1 1 0,-1-1 0,0 0 0,0 0 0,0 0 0,0 0 0,0 0 0,0 0 0,1 0 0,-1-1 0,0 1 0,0-1 0,0 1 0,1-1 0,-1 0 0,0 0 0,1 0 0,-1 0 0,0 0 0,1 0 0,-1 0 0,1 0 0,0-1 0,-1 1 0,1 0 0,0-1 0,0 1 0,0-1 0,0 1 0,0-1 0,0 0 0,0 0 0,0-2 0,-3-6 0,0-1 0,0-1 0,1 1 0,1-1 0,0 1 0,-1-15 0,2 8 0,1-1 0,1 1 0,0 0 0,1 0 0,1 0 0,1 0 0,1 0 0,0 1 0,1 0 0,1 0 0,1 0 0,0 1 0,1 0 0,1 1 0,0 0 0,1 0 0,1 1 0,0 0 0,1 1 0,0 1 0,22-16 0,-7 8-153,2 2 1,45-21-1,-49 27 36,-1-1-1,-1-1 0,0 0 0,34-30 1,-57 44 123,0-1 0,0 0 0,0 1 0,0-1 0,0 0 1,-1 1-1,1-1 0,0 0 0,-1 0 0,1 0 0,0 1 1,-1-1-1,1 0 0,-1 0 0,1 0 0,-1 0 0,0 0 1,1 0-1,-1 0 0,0 0 0,0 0 0,0 0 0,0 0 1,1-1-1,-1 1 0,-1 0 0,1-2 0,-1 2 14,0 0 0,0 0 0,0 0 0,0 1 0,-1-1 0,1 0 0,0 0 0,0 1 0,-1-1-1,1 0 1,0 1 0,-1 0 0,1-1 0,-1 1 0,1 0 0,-1 0 0,-1-1 0,-10 0 109,0 1-1,0 0 1,-17 3 0,25-2-129,1 0 0,-1 1 0,1-1 0,-1 1 0,1 0 0,-1 1 0,1-1 0,0 1 0,0 0 0,1 0 0,-1 0 0,0 0 0,1 1 0,-4 5 0,6-8 0,-1 0 0,1 0 0,0 1 0,0-1 0,0 1 0,0-1 0,1 1 0,-1 0 0,0-1 0,1 1 0,-1 0 0,1-1 0,-1 1 0,1 0 0,0 0 0,0-1 0,0 1 0,0 0 0,0 0 0,0-1 0,0 1 0,1 0 0,-1 0 0,0-1 0,1 1 0,0 0 0,-1-1 0,1 1 0,0 0 0,0-1 0,0 1 0,0-1 0,0 0 0,0 1 0,0-1 0,1 0 0,-1 0 0,0 1 0,1-1 0,-1 0 0,3 1 0,7 4 0,1 0 0,0-1 0,1-1 0,-1 0 0,1 0 0,0-1 0,-1-1 0,25 2 0,107-5 0,-140 1 0,-1 0 0,0 0 0,0 0 0,1 0 0,-1-1 0,0 1 0,0-1 0,0 0 0,0 0 0,0 0 0,0 0 0,0 0 0,0-1 0,0 1 0,0-1 0,-1 0 0,1 0 0,0 0 0,-1 0 0,0 0 0,0-1 0,1 1 0,-1-1 0,-1 1 0,1-1 0,0 0 0,-1 0 0,1 1 0,-1-1 0,1-4 0,-1 2 0,0 0 0,-1 0 0,0 0 0,0-1 0,0 1 0,-1 0 0,0 0 0,1 0 0,-2 0 0,1 0 0,-1 0 0,0 1 0,0-1 0,0 0 0,0 1 0,-1-1 0,-5-6 0,-13-15 0,15 20 0,0 0 0,1 0 0,0-1 0,0 0 0,-5-11 0,10 17 0,0 1 0,0-1 0,0 1 0,1 0 0,-1-1 0,0 1 0,0 0 0,0-1 0,1 1 0,-1 0 0,0-1 0,0 1 0,1 0 0,-1 0 0,0-1 0,1 1 0,-1 0 0,0 0 0,1 0 0,-1-1 0,1 1 0,-1 0 0,0 0 0,1 0 0,-1 0 0,1 0 0,-1 0 0,0 0 0,1 0 0,-1 0 0,1 0 0,-1 0 0,0 0 0,1 0 0,-1 0 0,1 0 0,24 0 0,-20 0 0,100 5-1772,53 15-5392,0-1-1330,-125-17-4505</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0:43.090"/>
    </inkml:context>
    <inkml:brush xml:id="br0">
      <inkml:brushProperty name="width" value="0.025" units="cm"/>
      <inkml:brushProperty name="height" value="0.025" units="cm"/>
    </inkml:brush>
  </inkml:definitions>
  <inkml:trace contextRef="#ctx0" brushRef="#br0">53 157 7591,'-18'4'3992,"-13"3"1237,28-4-2056,17-2 763,90-7 734,52-13-2028,-19 1-1679,823-29-425,-577 37-505,-332 8-138,160-9-2116,-171 7 1109,0-2 0,-1-1 0,44-16 0,-34 4-6207</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4:18.814"/>
    </inkml:context>
    <inkml:brush xml:id="br0">
      <inkml:brushProperty name="width" value="0.025" units="cm"/>
      <inkml:brushProperty name="height" value="0.025" units="cm"/>
    </inkml:brush>
  </inkml:definitions>
  <inkml:trace contextRef="#ctx0" brushRef="#br0">2650 283 9321,'0'-8'-224,"-2"-39"288,-3 1 0,-10-50 0,14 92-31,0 0 0,-1 0 0,1 0 1,-1 0-1,0 1 0,0-1 0,0 0 1,-1 1-1,1 0 0,-1-1 0,1 1 1,-1 0-1,0 0 0,-1 1 0,1-1 1,0 1-1,-5-3 0,0 1 132,0 1-1,0-1 1,0 2-1,0-1 1,0 1 0,-1 0-1,-16 0 1,-5 1 316,1 2 0,0 1-1,-56 11 1,6 2-427,-4 3 17,0-4 0,-114 4 0,-156-23 148,61-2 779,249 7-792,-360 12 561,341-6-474,0 2-1,1 3 0,1 3 0,-86 30 0,120-32-278,0 1 0,1 0-1,0 2 1,1 1 0,1 1-1,1 1 1,0 1-1,1 1 1,1 0 0,1 2-1,1 0 1,1 1-1,1 1 1,1 1 0,1 0-1,1 1 1,2 0-1,0 1 1,-12 51 0,19-58-13,1 0 0,1 1 0,1-1 0,0 1 1,2-1-1,0 0 0,2 1 0,0-1 0,1 0 0,1 0 1,10 25-1,-5-22 2,1 0 0,1-1 1,1 0-1,1-1 0,1-1 1,1 0-1,0-1 0,27 22 1,-7-10-1,1-3 1,2-1 0,1-2-1,1-2 1,1-1-1,1-2 1,0-2 0,2-3-1,67 16 1,-22-13-30,0-4 1,104 2 0,186-20-49,-214-11 58,-1-8-1,196-51 0,310-132 526,-622 189-472,154-60 333,-171 63-318,0-2 0,-2-1 0,1-2 1,28-23-1,-51 35-32,1-1 1,-1 0-1,0 0 1,-1 0-1,0-1 1,0-1-1,-1 1 0,9-18 1,-13 22-11,0 1 0,-1-1 0,1 1 0,-1-1 0,0 0 0,0 1 1,0-1-1,-1 0 0,0 0 0,0 0 0,0 1 0,-1-1 0,1 0 0,-1 0 0,0 1 0,0-1 1,-1 0-1,0 1 0,1-1 0,-2 1 0,1 0 0,-5-8 0,-4 0-4,1 0-1,-2 0 1,0 1-1,0 1 1,-1 0-1,0 1 1,-1 0-1,1 1 0,-24-9 1,-21-7 84,-65-18 0,99 35-21,-124-37 164,-1 8 0,-3 5-1,0 8 1,-1 6-1,-1 7 1,-250 15 0,314 4-321,-137 34 0,-82 41-1922,181-47 192,-38 2-3216,13-20-5243</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38.479"/>
    </inkml:context>
    <inkml:brush xml:id="br0">
      <inkml:brushProperty name="width" value="0.025" units="cm"/>
      <inkml:brushProperty name="height" value="0.025" units="cm"/>
    </inkml:brush>
  </inkml:definitions>
  <inkml:trace contextRef="#ctx0" brushRef="#br0">1 1 3043,'0'0'5157</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39.666"/>
    </inkml:context>
    <inkml:brush xml:id="br0">
      <inkml:brushProperty name="width" value="0.025" units="cm"/>
      <inkml:brushProperty name="height" value="0.025" units="cm"/>
    </inkml:brush>
  </inkml:definitions>
  <inkml:trace contextRef="#ctx0" brushRef="#br0">221 0 10378,'0'0'16362,"-9"4"-15465,8-3-856,-47 25 936,46-25-932,1 0 0,-1 0 0,0 0-1,0 1 1,1-1 0,-1 1 0,1-1 0,-1 1 0,1-1 0,0 1-1,-1 0 1,1 0 0,0-1 0,0 1 0,0 0 0,1 0 0,-1 0-1,0 0 1,1 0 0,-1 0 0,1 0 0,0 1 0,0-1 0,-1 0-1,1 0 1,1 0 0,-1 3 0,3-3-22,0 0 1,0 0-1,-1-1 1,1 1-1,1-1 0,-1 0 1,0 1-1,0-1 1,0-1-1,1 1 1,6 0-1,11 5 16,-17-4 0,-1 0-1,1 0 1,-1 0-1,0 1 1,1-1 0,-1 1-1,0 0 1,-1 0-1,1 0 1,0 0-1,-1 1 1,0-1-1,0 1 1,0-1-1,0 1 1,0 0-1,-1 0 1,1 0 0,-1 0-1,0 0 1,-1 0-1,1 0 1,-1 0-1,1 0 1,-1 0-1,-1 0 1,1 0-1,0 0 1,-1 0 0,0 0-1,0 0 1,-2 6-1,1-4 25,0 0 1,0 0-1,0 0 0,-1 0 0,0 0 0,0 0 0,-1-1 1,0 1-1,0-1 0,0 0 0,0 0 0,-1-1 1,0 1-1,0-1 0,0 0 0,0 0 0,-1-1 1,1 1-1,-12 3 0,12-5-332,0 0 0,0-1 0,0 0 0,0 0 0,0 0 0,0-1 1,-1 1-1,1-1 0,0-1 0,0 1 0,0-1 0,-1 0 0,1 0 0,0 0 0,0-1 0,0 0 0,1 0 0,-1 0 0,-6-4 1,7 3-207,0-1 1,0-1 0,0 1 0,0 0 0,1-1 0,0 0 0,-1 0 0,2 0 0,-1 0 0,1 0 0,0 0 0,0-1 0,0 1-1,1-1 1,-1 0 0,1 1 0,0-8 0,-2-28-6370</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0.006"/>
    </inkml:context>
    <inkml:brush xml:id="br0">
      <inkml:brushProperty name="width" value="0.025" units="cm"/>
      <inkml:brushProperty name="height" value="0.025" units="cm"/>
    </inkml:brush>
  </inkml:definitions>
  <inkml:trace contextRef="#ctx0" brushRef="#br0">0 21 512,'0'0'20788,"65"-20"-18161,-44 20-353,3 0-384,1 0-705,3 0-801,-2 0-256,5 0-256,-1 0-1345,0 0-1891,-1 0-1568,-6 0-2820</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0.334"/>
    </inkml:context>
    <inkml:brush xml:id="br0">
      <inkml:brushProperty name="width" value="0.025" units="cm"/>
      <inkml:brushProperty name="height" value="0.025" units="cm"/>
    </inkml:brush>
  </inkml:definitions>
  <inkml:trace contextRef="#ctx0" brushRef="#br0">78 98 13837,'0'0'13362,"-5"9"-12486,-14 23-599,19-31-324,0-1-1,0 1 1,0-1 0,0 1-1,0-1 1,0 1 0,0-1-1,0 0 1,0 1 0,0-1-1,0 1 1,1-1 0,-1 1-1,0-1 1,0 0 0,0 1-1,1-1 1,-1 1 0,0-1-1,0 0 1,1 1 0,-1-1-1,0 0 1,1 1 0,-1-1-1,0 0 1,1 0 0,-1 1-1,1-1 1,-1 0 0,0 0-1,1 0 1,-1 1 0,1-1-1,-1 0 1,1 0 0,-1 0-1,1 0 1,-1 0 0,0 0-1,1 0 1,-1 0 0,1 0-1,-1 0 1,1 0 0,0-1-1,26 3-2576,-25-2 2060,1 0 447,1 0-1,-1 0 1,0 1 0,0-1-1,0 1 1,0 0-1,1 0 1,-1 0 0,0 0-1,0 0 1,-1 1 0,1-1-1,0 1 1,0 0-1,-1 0 1,5 3 0,-5-2 237,0 0-1,0 0 1,0 0 0,-1 0 0,1 0 0,-1 0 0,0 0 0,1 0 0,-1 1-1,-1-1 1,1 0 0,0 1 0,-1 4 0,1 1 377,-2-1 0,1 1 0,-1-1 0,-1 0 0,0 1 1,0-1-1,0 0 0,-1 0 0,0 0 0,-1 0 0,-6 11 0,-41 51 2904,46-63-3333,0-1-1,-1 0 1,0 0-1,-1 0 1,1-1 0,-1 0-1,0 0 1,-10 4-1,6-7-2520,3-10-3843,3-10-1536</inkml:trace>
  <inkml:trace contextRef="#ctx0" brushRef="#br0" timeOffset="1">63 51 18610,'0'0'2562,"50"-18"-160,-14 12-1088,9 3-1026,3 0-192,8-5-1409,13-5-6695</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1.614"/>
    </inkml:context>
    <inkml:brush xml:id="br0">
      <inkml:brushProperty name="width" value="0.025" units="cm"/>
      <inkml:brushProperty name="height" value="0.025" units="cm"/>
    </inkml:brush>
  </inkml:definitions>
  <inkml:trace contextRef="#ctx0" brushRef="#br0">210 1 6342,'0'0'20147,"-73"66"-19058,45-35-384,1 2-449,1-1-224,3-3 32,8-5-32,6-4-64,3-3-416,3-6-962,3-4-1056</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1.970"/>
    </inkml:context>
    <inkml:brush xml:id="br0">
      <inkml:brushProperty name="width" value="0.025" units="cm"/>
      <inkml:brushProperty name="height" value="0.025" units="cm"/>
    </inkml:brush>
  </inkml:definitions>
  <inkml:trace contextRef="#ctx0" brushRef="#br0">238 10 11627,'-10'-2'5018,"-5"-1"-3877,0 1 0,-30 0 0,39 2-936,0 0 0,0 1-1,1 0 1,-1 0 0,0 0 0,0 1 0,1 0 0,-1 0 0,1 0-1,0 1 1,0 0 0,-9 6 0,6-3 83,1 0 0,1 1 1,-1 0-1,1 0 0,0 1 0,1 0 0,-6 10 1,8-13-219,1-1 0,0 1 0,0-1 0,1 1 0,0 0 0,-1-1 0,1 1 0,1 0 0,-1 0 1,1 0-1,0 0 0,0-1 0,0 1 0,1 0 0,1 8 0,-1-10-56,1-1 1,-1 0-1,0 1 1,1-1-1,-1 0 0,1 0 1,0 0-1,0 0 1,0 0-1,0 0 0,0-1 1,0 1-1,0-1 1,1 1-1,-1-1 0,0 0 1,1 0-1,-1 0 0,1 0 1,0 0-1,-1-1 1,6 2-1,63 2 528,-62-4-427,6 0 5,0-1 0,0-1 0,0-1 1,0 0-1,0-1 0,-1 0 0,1-1 1,14-8-1,-24 11-33,0 0 0,0-1 0,-1 1 0,1-1 0,-1 0 0,1 0 0,-1-1 0,0 1 0,-1-1 0,1 0 0,0 0 0,-1 0 0,0-1 1,0 1-1,-1-1 0,1 1 0,-1-1 0,0 0 0,0 0 0,0 0 0,-1 0 0,1 0 0,-1-1 0,-1 1 0,1 0 0,-1-8 0,0 11-75,0 0 0,-1 0 0,1 0-1,-1 0 1,0 0 0,1 0 0,-1 0 0,0 0-1,0 0 1,0 0 0,0 0 0,-1 0 0,1 1 0,0-1-1,-1 0 1,1 1 0,-1 0 0,1-1 0,-1 1-1,0 0 1,-2-2 0,-1 1-10,0 0 0,0 0 0,0 0 0,0 1 1,0 0-1,0 0 0,0 0 0,-10 0 0,6 1-16,-1 0 0,0 1 0,1 0 0,0 0 0,-1 1 0,1 1 0,0-1 0,0 1 0,-14 7 0,16-5-46,0 0 0,1 0 0,-1 1 0,1 0 0,0 0 0,1 0 0,0 1 0,0-1 0,-7 13 0,11-16-244,-1 0 0,1 0-1,0 1 1,0-1-1,0 1 1,0-1 0,0 1-1,1-1 1,0 1 0,0 6-1,0-7-184,0-1 1,1 1-1,0 0 1,0-1-1,-1 1 0,2-1 1,-1 1-1,0-1 1,0 0-1,1 1 0,-1-1 1,1 0-1,0 0 0,0 0 1,3 3-1,16 11-5458</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2.344"/>
    </inkml:context>
    <inkml:brush xml:id="br0">
      <inkml:brushProperty name="width" value="0.025" units="cm"/>
      <inkml:brushProperty name="height" value="0.025" units="cm"/>
    </inkml:brush>
  </inkml:definitions>
  <inkml:trace contextRef="#ctx0" brushRef="#br0">93 128 20211,'-10'7'2803,"2"-2"-2189,0-2-62,1 1 0,1 0-1,-1 1 1,1 0 0,0 0 0,0 0-1,0 0 1,0 1 0,1 0 0,-5 7-1,10-12-528,0-1-1,0 0 0,-1 1 0,1-1 0,0 1 0,0-1 1,0 0-1,0 1 0,0-1 0,0 1 0,0-1 0,0 0 1,0 1-1,0-1 0,0 1 0,0-1 0,0 0 0,0 1 1,0-1-1,0 1 0,0-1 0,0 0 0,0 1 0,1-1 0,-1 0 1,0 1-1,0-1 0,0 1 0,1-1 0,-1 0 0,0 0 1,1 1-1,-1-1 0,0 0 0,0 1 0,1-1 0,-1 0 1,1 0-1,-1 0 0,0 1 0,1-1 0,-1 0 0,0 0 1,1 0-1,0 0 0,21 1 290,-17-1-213,11-1 4,0-2-1,0 0 0,0-1 1,0 0-1,-1-1 1,1-1-1,-1-1 1,-1 0-1,1 0 0,-1-2 1,-1 0-1,1 0 1,-2-1-1,1-1 1,12-14-1,-23 23-102,0 0 0,0-1 0,0 1 0,0 0 0,0-1 0,-1 1 0,1-1 0,-1 0 0,0 1 0,0-1 0,0 0 0,0 0 0,0 0 0,-1 0 0,1 0 0,-1 1 0,0-1 0,0-5 0,0 6 0,-1 0 0,0 0 0,0 0 0,0 0 0,0 0 0,0 0 0,0 1 0,-1-1 0,1 0 0,-1 1 0,1-1 0,-1 1 0,1-1 0,-1 1 0,0 0 0,0 0 0,0 0 0,1 0 0,-1 0 0,0 0 0,0 0 0,0 1 0,-1-1 0,1 1 0,-2-1 0,-5-1-496,0 0 1,-1 1-1,1 0 1,-1 1-1,1 0 1,-11 1-1,17-1 155,0 1-1,1-1 1,-1 0-1,0 1 1,0 0-1,1-1 1,-1 1-1,0 0 1,1 1-1,-1-1 1,1 0-1,0 1 1,-1-1-1,1 1 1,0 0-1,0 0 1,0 0-1,0 0 1,0 0-1,0 0 1,1 0-1,-1 1 1,1-1-1,-3 5 1</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4.023"/>
    </inkml:context>
    <inkml:brush xml:id="br0">
      <inkml:brushProperty name="width" value="0.025" units="cm"/>
      <inkml:brushProperty name="height" value="0.025" units="cm"/>
    </inkml:brush>
  </inkml:definitions>
  <inkml:trace contextRef="#ctx0" brushRef="#br0">41 50 13677,'0'0'4885,"10"-5"-2232,4-2-1693,26-12 861,-15 1 2770,-60 67-2306,17-29-2228,-38 47 71,54-64-125,-1 0 0,1 0 0,0 1 0,0-1 0,1 1 0,-1 0 0,1-1 1,0 1-1,-1 0 0,2 0 0,-1 0 0,0 0 0,1-1 0,0 1 0,0 0 0,0 0 0,1 6 0,0-9-1,-1 1-1,1-1 1,0 0 0,0 0-1,0 0 1,0 1-1,0-1 1,0 0 0,0 0-1,0-1 1,1 1-1,-1 0 1,0 0 0,0 0-1,1-1 1,-1 1-1,0-1 1,1 1 0,-1-1-1,1 1 1,-1-1-1,1 0 1,2 0 0,42 2-59,-34-3-32,4 1-665,0-1 0,-1-1 0,1-1-1,-1 0 1,22-8 0,-15 3-2292,0-1 0,-1-1 0,23-14 0,-4-2-5100</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4.353"/>
    </inkml:context>
    <inkml:brush xml:id="br0">
      <inkml:brushProperty name="width" value="0.025" units="cm"/>
      <inkml:brushProperty name="height" value="0.025" units="cm"/>
    </inkml:brush>
  </inkml:definitions>
  <inkml:trace contextRef="#ctx0" brushRef="#br0">139 9 11883,'0'0'7906,"-8"-3"-4980,4 2-2753,1 0-1,0 0 1,-1 0 0,1 0 0,-1 1-1,0-1 1,1 1 0,-1 0 0,1 0-1,-1 1 1,0-1 0,1 1 0,-1-1-1,1 1 1,-1 0 0,1 0 0,0 1-1,-1-1 1,1 1 0,0 0 0,0 0-1,0 0 1,0 0 0,0 0 0,1 0-1,-1 1 1,1 0 0,-1-1 0,1 1 0,0 0-1,0 0 1,0 0 0,1 0 0,-1 1-1,-1 4 1,1-6-131,1 1 0,0-1 0,0 1 0,0 0 0,0-1 0,1 1 0,-1 0 0,1 0 0,0-1 0,-1 1 0,1 0 0,0 0 0,1-1 0,-1 1 0,0 0 0,1 0 0,0-1 0,0 1 0,-1 0 0,1-1 0,1 1 0,1 2 0,-1-2-13,0-1 1,0 0 0,1 1 0,0-1-1,-1 0 1,1-1 0,0 1 0,0 0-1,0-1 1,0 0 0,0 1 0,0-1-1,0 0 1,1-1 0,-1 1 0,4 0-1,0 0 15,1-1-1,0 1 0,0-1 0,-1-1 0,1 1 0,0-1 1,-1-1-1,1 0 0,-1 0 0,1 0 0,-1-1 0,0 0 1,0 0-1,0-1 0,9-6 0,-14 9 11,0-1 0,1 0 0,-1-1-1,-1 1 1,1 0 0,0 0 0,0-1 0,-1 1-1,1-1 1,-1 1 0,0-1 0,0 0 0,0 0-1,0 1 1,0-1 0,-1 0 0,1 0 0,-1 0-1,0 0 1,0 0 0,0 0 0,0 0 0,-1-4-1,0 5-47,0-1 0,0 1 0,0 0 0,0 0 0,-1-1 0,1 1 0,-1 0 0,1 0 0,-1 0 0,0 0 0,0 1 0,0-1 0,0 0 0,0 1 0,0 0 0,0-1 0,0 1 0,-1 0-1,1 0 1,-1 0 0,1 0 0,-1 0 0,1 1 0,-1-1 0,1 1 0,-5 0 0,-1-1-263,0 0-1,0 1 1,-1 0 0,1 0-1,0 1 1,0 0 0,0 0 0,-1 1-1,1 1 1,-13 5 0,16-6-230,1 0 1,0 1-1,0 0 1,0 0-1,0 0 1,0 0 0,1 1-1,-4 4 1,3-4-659,1 1 0,0 0 0,0 1 0,0-1 0,1 0 0,-1 1 1,-1 9-1,0 10-5587</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4.713"/>
    </inkml:context>
    <inkml:brush xml:id="br0">
      <inkml:brushProperty name="width" value="0.025" units="cm"/>
      <inkml:brushProperty name="height" value="0.025" units="cm"/>
    </inkml:brush>
  </inkml:definitions>
  <inkml:trace contextRef="#ctx0" brushRef="#br0">0 86 15310,'0'0'9295,"7"-10"-8078,-4 4-1043,1 1 0,0 0 0,0 0 1,1 0-1,-1 1 0,1-1 0,0 1 0,0 0 1,0 0-1,1 1 0,-1 0 0,1 0 0,0 0 1,0 1-1,0-1 0,0 1 0,0 1 0,12-2 1,-7 1 93,0 0 1,0 1 0,0 0 0,0 1 0,21 3 0,-30-3-250,0 0 0,0 1 0,0-1-1,-1 1 1,1-1 0,0 1 0,-1 0 0,1 0 0,-1-1-1,1 1 1,-1 0 0,1 0 0,-1 1 0,1-1 0,-1 0-1,0 0 1,0 1 0,0-1 0,0 1 0,0-1 0,0 1-1,0-1 1,0 1 0,0 0 0,-1-1 0,1 1 0,-1 0-1,1 0 1,-1-1 0,0 1 0,0 0 0,0 0 0,0-1-1,0 1 1,0 0 0,0 0 0,0 0 0,-1-1 0,1 1-1,-1 0 1,1 0 0,-1-1 0,0 1 0,-1 2 0,-4 8 42,-1-1 1,-1 0 0,0 0 0,0 0 0,-1-1-1,0 0 1,-1-1 0,0 0 0,-19 13 0,-7 8 94,35-30-158,1 0 0,0 0 1,0 0-1,0 1 0,-1-1 0,1 0 1,0 0-1,0 0 0,0 0 1,-1 0-1,1 0 0,0 0 1,0 1-1,0-1 0,0 0 1,0 0-1,-1 0 0,1 0 0,0 0 1,0 1-1,0-1 0,0 0 1,0 0-1,0 0 0,0 1 1,0-1-1,0 0 0,-1 0 0,1 0 1,0 1-1,0-1 0,0 0 1,0 0-1,0 0 0,0 1 1,0-1-1,1 0 0,-1 0 1,0 1-1,0-1 0,0 0 0,0 0 1,0 0-1,0 0 0,0 1 1,0-1-1,0 0 0,1 0 1,-1 0-1,0 0 0,0 1 0,0-1 1,0 0-1,0 0 0,1 0 1,-1 0-1,0 0 0,0 0 1,0 0-1,1 1 0,-1-1 1,0 0-1,23 0-417,28-8-1223,-46 6 1339,63-17-5363,-3-6-4305,-30 9 933</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5.043"/>
    </inkml:context>
    <inkml:brush xml:id="br0">
      <inkml:brushProperty name="width" value="0.025" units="cm"/>
      <inkml:brushProperty name="height" value="0.025" units="cm"/>
    </inkml:brush>
  </inkml:definitions>
  <inkml:trace contextRef="#ctx0" brushRef="#br0">145 76 17457,'0'0'2135,"-10"0"246,3 0-1913,-1 0-1,1 1 1,-1 0 0,1 1-1,-1 0 1,1 0 0,0 0 0,-8 4-1,11-4-240,0 1-1,0-1 0,1 0 1,-1 1-1,0 0 0,1 0 0,0 0 1,0 0-1,0 0 0,0 1 1,0-1-1,1 1 0,-1 0 1,1 0-1,0 0 0,0 0 1,1 0-1,-2 5 0,2-6-201,0 0 1,0-1-1,1 1 0,-1 0 1,1 0-1,0 0 0,-1 0 1,1 0-1,1-1 0,-1 1 1,0 0-1,1 0 0,0 0 1,-1 0-1,1-1 0,0 1 1,0 0-1,1-1 0,-1 1 0,1-1 1,-1 1-1,4 3 0,-2-3 30,1 0-1,0-1 0,-1 1 1,1-1-1,0 0 0,0 0 1,1 0-1,-1 0 0,0-1 1,1 0-1,-1 0 0,1 0 0,5 0 1,1 0 30,1 0 1,-1-1 0,1-1-1,-1 0 1,1 0 0,-1-1-1,0 0 1,1-1 0,-1-1-1,20-9 1,-25 10-86,0-1 0,-1 0 0,1-1 0,-1 1 0,0-1 0,0 0 0,-1-1 0,1 1 0,-1-1 0,-1 0 0,5-7 0,-7 10 0,1 1 0,-1-1 0,0 0 0,0 0 0,0 0 0,-1 0 0,1 0 0,-1 0 0,1 0 0,-1 0 0,0 0 0,0 0 0,-1 0 0,1 0 0,0 0 0,-1 0 0,0 0 0,0 0 0,0 1 0,0-1 0,0 0 0,0 0 0,-1 1 0,0-1 0,1 0 0,-1 1 0,-3-3 0,-2-2-698,0 1-1,-1 0 1,0 1 0,-14-8 0,-23-16-3920,40 22-475,5 2-2397</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5.385"/>
    </inkml:context>
    <inkml:brush xml:id="br0">
      <inkml:brushProperty name="width" value="0.025" units="cm"/>
      <inkml:brushProperty name="height" value="0.025" units="cm"/>
    </inkml:brush>
  </inkml:definitions>
  <inkml:trace contextRef="#ctx0" brushRef="#br0">152 42 17809,'0'0'5888,"3"-8"-3470,8-23-635,-12 28 166,-6 7-1504,-6 8-426,-13 18 54,9-13-70,2 0-1,0 1 1,1 0-1,1 1 1,1 1 0,-17 37-1,26-28-2916,3-29 2751,0 1-1,0-1 1,0 0 0,0 1-1,1-1 1,-1 1-1,0-1 1,0 0 0,0 1-1,0-1 1,1 0-1,-1 1 1,0-1 0,1 0-1,-1 1 1,0-1 0,0 0-1,1 0 1,-1 1-1,0-1 1,1 0 0,-1 0-1,0 0 1,1 0-1,-1 1 1,1-1 0,-1 0-1,0 0 1,1 0 0,-1 0-1,1 0 1,-1 0-1,0 0 1,1 0 0,-1 0-1,1 0 1,-1 0-1,0 0 1,1 0 0,-1 0-1,1 0 1,-1-1 0,0 1-1,1 0 1,-1 0-1,0 0 1,1-1 0,-1 1-1,0 0 1,1 0 0,-1-1-1,0 1 1,0 0-1,1-1 1,-1 1 0,0 0-1,0-1 1,1 1-1,-1 0 1,0-1 0,0 1-1,0-1 1,11-15-8128</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5.743"/>
    </inkml:context>
    <inkml:brush xml:id="br0">
      <inkml:brushProperty name="width" value="0.025" units="cm"/>
      <inkml:brushProperty name="height" value="0.025" units="cm"/>
    </inkml:brush>
  </inkml:definitions>
  <inkml:trace contextRef="#ctx0" brushRef="#br0">146 7 10154,'0'0'4826,"-9"-1"-2099,3 0-2516,3 0 100,-1 0-1,0 0 1,0 1-1,0-1 1,1 1-1,-1 0 0,0 0 1,0 0-1,0 0 1,0 1-1,1 0 1,-1 0-1,0 0 0,0 0 1,1 0-1,-1 1 1,1 0-1,-1-1 1,1 1-1,0 0 1,0 1-1,-4 3 0,3-3 11,0 1 0,0 1 0,0-1 0,1 0 0,0 1-1,0 0 1,0 0 0,0 0 0,1 0 0,0 0 0,0 0-1,0 1 1,1-1 0,0 0 0,0 1 0,0 0 0,1-1-1,-1 1 1,2 6 0,0-10-292,0-1 0,0 1 0,1-1 0,-1 1 0,0-1 0,1 0 0,-1 0 0,1 0 0,-1 0 1,1 0-1,0 0 0,-1 0 0,1 0 0,0-1 0,0 1 0,0-1 0,-1 1 0,1-1 0,0 0 0,0 0 0,0 0 0,0 0 0,0 0 0,3 0 0,2 0 52,-1 0 0,1-1 0,0 0-1,-1 0 1,1 0 0,7-3 0,-12 3-93,-1 0 1,1 0-1,0 0 0,0 0 1,0 0-1,-1-1 1,1 1-1,-1-1 0,1 1 1,-1-1-1,1 0 0,-1 1 1,0-1-1,0 0 0,0 0 1,0 0-1,0 0 1,0 0-1,-1 0 0,1 0 1,-1 0-1,1 0 0,-1 0 1,0-3-1,0 3-4,0 1 1,0 0-1,0-1 0,-1 1 1,1-1-1,0 1 1,-1 0-1,1-1 0,-1 1 1,0 0-1,1 0 0,-1-1 1,0 1-1,0 0 0,0 0 1,0 0-1,0 0 0,0 0 1,0 0-1,0 0 1,0 0-1,0 0 0,0 1 1,-1-1-1,1 0 0,0 1 1,-1-1-1,1 1 0,0-1 1,-1 1-1,1 0 0,-1 0 1,1 0-1,0-1 1,-3 2-1,2-2-134,1 1 1,0 0 0,-1 0-1,1 0 1,0 0 0,-1 1-1,1-1 1,0 0 0,-1 0-1,1 1 1,0-1 0,0 1-1,-1-1 1,1 1-1,0 0 1,0-1 0,0 1-1,0 0 1,0 0 0,0 0-1,0 0 1,0 0 0,0 0-1,0 0 1,1 0 0,-1 0-1,0 0 1,1 0-1,-1 0 1,1 1 0,-1-1-1,1 0 1,-1 0 0,1 1-1,0-1 1,0 0 0,0 1-1,-1-1 1,2 3-1,-1 0-1096,0 1 0,1 0 0,0 0 0,0-1-1,0 1 1,0 0 0,1-1 0,0 1 0,0-1-1,4 6 1,9 13-9543</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6.087"/>
    </inkml:context>
    <inkml:brush xml:id="br0">
      <inkml:brushProperty name="width" value="0.025" units="cm"/>
      <inkml:brushProperty name="height" value="0.025" units="cm"/>
    </inkml:brush>
  </inkml:definitions>
  <inkml:trace contextRef="#ctx0" brushRef="#br0">167 68 19987,'0'0'9299,"-8"1"-8274,-26 6-331,19 2-458,16 1 31,0-9-238,-1-1-1,1 1 1,0-1-1,0 1 1,0-1-1,-1 1 1,1-1-1,0 0 1,0 0-1,0 1 1,0-1-1,0 0 1,0 0-1,-1 0 1,1 0-1,0 0 1,0 0-1,0 0 1,0 0-1,0 0 1,0 0-1,0-1 1,0 1-1,-1 0 1,1-1-1,0 1 1,0 0-1,0-1 1,-1 1-1,1-1 1,1-1-1,1 0-6,-1 0 1,0 0-1,1-1 0,-1 0 0,0 1 1,0-1-1,-1 0 0,1 0 1,0 0-1,-1 0 0,0 0 0,0 0 1,0-1-1,0 1 0,0 0 1,0-5-1,-1 7-23,0-1-1,0 1 1,0-1 0,0 1-1,0-1 1,0 1 0,-1-1-1,1 1 1,0-1 0,-1 1 0,0-1-1,1 1 1,-1 0 0,1-1-1,-1 1 1,0 0 0,0-1 0,0 1-1,0 0 1,0 0 0,0 0-1,0 0 1,0 0 0,-1 0 0,1 0-1,0 0 1,-1 0 0,1 1-1,0-1 1,-1 1 0,1-1-1,-1 1 1,1-1 0,-1 1 0,1 0-1,-3-1 1,1 1-159,-1 0 0,0-1 0,1 1 0,-1 1 0,1-1 0,-1 0 0,0 1 0,1 0 0,-1 0 0,1 0 0,-1 0 0,1 1 0,0-1 0,0 1 0,0 0 0,-1 0 0,1 0 0,1 0 0,-5 4 0,-18 25-4702,5 5-3630,4-2-3861</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6.445"/>
    </inkml:context>
    <inkml:brush xml:id="br0">
      <inkml:brushProperty name="width" value="0.025" units="cm"/>
      <inkml:brushProperty name="height" value="0.025" units="cm"/>
    </inkml:brush>
  </inkml:definitions>
  <inkml:trace contextRef="#ctx0" brushRef="#br0">132 0 17649,'0'0'13869,"-46"71"-13837,28-37 0,3-4-160,2-4-353,1-3-512,4-7-1025,0-9-960,3-7-1250,-2-1-2947</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6.776"/>
    </inkml:context>
    <inkml:brush xml:id="br0">
      <inkml:brushProperty name="width" value="0.025" units="cm"/>
      <inkml:brushProperty name="height" value="0.025" units="cm"/>
    </inkml:brush>
  </inkml:definitions>
  <inkml:trace contextRef="#ctx0" brushRef="#br0">69 1 15535,'0'0'12582,"-9"2"-12181,6-2-338,1 0 1,-1 0 0,1 1-1,-1-1 1,1 1-1,-1 0 1,1-1 0,-1 1-1,1 0 1,0 1 0,-1-1-1,1 0 1,0 1 0,0-1-1,0 1 1,0 0 0,0 0-1,0 0 1,0 0-1,1 0 1,-1 0 0,1 0-1,0 0 1,-1 0 0,1 1-1,0-1 1,0 1 0,0-1-1,1 1 1,-1-1-1,1 1 1,-1-1 0,1 1-1,0 0 1,0-1 0,0 1-1,1 4 1,0-6-35,0 0-1,0 0 1,1 0 0,-1 0 0,0 0-1,1 0 1,-1 0 0,1-1 0,-1 1 0,1 0-1,-1-1 1,1 1 0,-1-1 0,1 0-1,-1 0 1,1 1 0,0-1 0,-1 0-1,1 0 1,0 0 0,-1-1 0,1 1-1,1-1 1,44-2 407,-42 2-408,0-1-1,0 0 1,-1 0 0,1 0-1,0 0 1,-1-1-1,1 0 1,4-4 0,-7 5-4,0 1 0,0-1 1,0 0-1,0 0 1,0 0-1,-1 0 1,1 0-1,-1 0 1,1 0-1,-1 0 1,0-1-1,0 1 1,0-1-1,0 1 1,0 0-1,-1-1 1,1-4-1,-1 6-23,-1 0 0,0 0 1,0 0-1,0 1 0,1-1 0,-1 0 1,0 1-1,0-1 0,0 1 0,0-1 1,0 1-1,0-1 0,0 1 0,0 0 1,0-1-1,0 1 0,0 0 0,0 0 0,-1 0 1,1 0-1,0 0 0,0 0 0,0 0 1,-2 1-1,-32 2-342,32-1 108,0-1-1,0 0 1,0 1-1,0 0 1,0 0-1,1 0 1,-1 0-1,1 0 1,-1 0-1,1 1 1,0-1-1,0 1 1,0 0-1,0-1 1,0 1-1,-2 6 1,3-5-474,-1-1 0,1 1 0,0 0-1,0-1 1,1 1 0,-1 0 0,1 0 0,0-1 0,0 1-1,0 0 1,0 0 0,1 0 0,-1-1 0,1 1 0,2 4 0,9 14-5689</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7.105"/>
    </inkml:context>
    <inkml:brush xml:id="br0">
      <inkml:brushProperty name="width" value="0.025" units="cm"/>
      <inkml:brushProperty name="height" value="0.025" units="cm"/>
    </inkml:brush>
  </inkml:definitions>
  <inkml:trace contextRef="#ctx0" brushRef="#br0">81 17 20371,'0'0'9465,"-8"5"-9006,0 0-309,0 1 0,0 0 0,1 0 0,-12 13 0,17-16-101,-1-1-1,1 1 1,0 0 0,0-1-1,1 1 1,-1 0 0,1 0-1,-1 0 1,1 1 0,0-1-1,0 0 1,0 0 0,1 1-1,-1-1 1,1 0 0,0 1-1,0-1 1,0 0 0,0 1-1,1-1 1,0 4 0,0-5-37,0-1 0,0 0-1,0 0 1,0 0 0,0 0 0,1 0 0,-1 0 0,0 0 0,1 0 0,-1 0 0,1-1 0,-1 1 0,1 0 0,-1-1 0,1 1-1,-1-1 1,1 0 0,-1 0 0,1 1 0,0-1 0,-1 0 0,1 0 0,-1 0 0,1-1 0,0 1 0,-1 0 0,1-1 0,-1 1-1,3-2 1,3 1 37,1-1 0,-1 0 0,0 0 0,0-1 0,8-4 0,-8 3-48,0-1 0,-1 0 0,0-1 0,0 1 0,0-1 0,7-9 0,-12 13-22,1-1 0,0 1 0,-1 0 0,1-1 0,-1 1 0,0-1 0,0 1 0,0-1 0,0 0 0,0 0 0,-1 1 0,1-1 0,-1 0 0,0 0 0,0 1 1,0-1-1,0 0 0,0 0 0,0 0 0,-1 1 0,0-1 0,-1-4 0,0 5-453,1 0 1,-1 0 0,0 1-1,1-1 1,-1 1-1,0 0 1,0 0 0,0-1-1,0 1 1,-1 1-1,1-1 1,0 0-1,0 0 1,-1 1 0,1-1-1,0 1 1,-1 0-1,1-1 1,0 1 0,-1 1-1,-3-1 1,-15 0-7054</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7.831"/>
    </inkml:context>
    <inkml:brush xml:id="br0">
      <inkml:brushProperty name="width" value="0.025" units="cm"/>
      <inkml:brushProperty name="height" value="0.025" units="cm"/>
    </inkml:brush>
  </inkml:definitions>
  <inkml:trace contextRef="#ctx0" brushRef="#br0">126 0 18738,'0'0'8237,"-1"14"-7100,-2 15-326,-2-1 1,-14 52-1,15-69-606,1-1 0,1 1-1,-1-1 1,2 1-1,-2 21 1,4-31-200,-1-1-1,0 1 1,1-1-1,-1 1 1,1-1 0,-1 1-1,1-1 1,-1 1-1,1-1 1,0 1 0,-1-1-1,1 0 1,-1 1-1,1-1 1,0 0 0,-1 0-1,1 1 1,0-1-1,0 0 1,-1 0 0,1 0-1,0 0 1,-1 0-1,1 0 1,0 0 0,-1 0-1,1 0 1,0 0-1,0 0 1,-1-1 0,1 1-1,0 0 1,-1 0-1,1-1 1,0 1 0,27-10 128,-21 6-148,0 0 0,1 1 0,-1 0 0,1 0 0,0 1 0,0 0 0,0 0 0,0 0 0,10 0 1,-17 3 11,-1-1 0,1 0 1,-1 1-1,1-1 0,-1 1 1,1-1-1,-1 1 0,1-1 1,-1 1-1,1-1 0,-1 1 1,1-1-1,-1 1 0,0-1 1,1 1-1,-1 0 1,0-1-1,0 1 0,1 0 1,-1-1-1,0 1 0,0 0 1,0-1-1,0 1 0,0 0 1,0-1-1,0 1 0,0 0 1,0-1-1,0 1 0,0 0 1,-1-1-1,1 1 1,0 0-1,0-1 0,-1 1 1,1 0-1,0-1 0,-1 1 1,1-1-1,-1 2 0,-15 28 125,8-22-130,-1 0 0,0-1 0,0-1-1,-1 1 1,0-1 0,0-1 0,-21 8-1,23-10-947,-1 0-1,1-1 0,0-1 0,-1 1 0,0-1 0,-13-1 0,1-4-4851,2-14-2920</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8.172"/>
    </inkml:context>
    <inkml:brush xml:id="br0">
      <inkml:brushProperty name="width" value="0.025" units="cm"/>
      <inkml:brushProperty name="height" value="0.025" units="cm"/>
    </inkml:brush>
  </inkml:definitions>
  <inkml:trace contextRef="#ctx0" brushRef="#br0">1 63 17713,'0'0'6053,"73"-40"-2657,-39 28-2147,2 5-609,2 3-351,-2 4-289,2 0-1570,-7 0-1665,-5 0-1890,-5 4-5925</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8.550"/>
    </inkml:context>
    <inkml:brush xml:id="br0">
      <inkml:brushProperty name="width" value="0.025" units="cm"/>
      <inkml:brushProperty name="height" value="0.025" units="cm"/>
    </inkml:brush>
  </inkml:definitions>
  <inkml:trace contextRef="#ctx0" brushRef="#br0">224 0 15567,'0'0'15086,"-42"52"-15054,17-18 0,-2 1-352,0 2-193,2-1-31,-1-6-257,7-3-640,2-8-513,8-10-1057,2-8-2530</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8.889"/>
    </inkml:context>
    <inkml:brush xml:id="br0">
      <inkml:brushProperty name="width" value="0.025" units="cm"/>
      <inkml:brushProperty name="height" value="0.025" units="cm"/>
    </inkml:brush>
  </inkml:definitions>
  <inkml:trace contextRef="#ctx0" brushRef="#br0">96 0 16720,'-9'4'918,"1"-1"-327,0 1 0,0 1-1,1-1 1,-1 1 0,-13 12 0,19-14-338,-1-1 1,1 1-1,-1 0 0,1 0 0,0 1 1,0-1-1,0 0 0,1 1 1,-1-1-1,1 1 0,0-1 0,0 1 1,0 0-1,0-1 0,1 1 1,-1 0-1,1 0 0,0 0 1,1 6-1,-1-9-168,1 1 1,0-1 0,0 1-1,-1-1 1,1 1-1,0-1 1,0 0 0,0 0-1,0 1 1,0-1-1,1 0 1,-1 0 0,0 0-1,0 0 1,1-1 0,-1 1-1,1 0 1,-1 0-1,1-1 1,-1 1 0,1-1-1,-1 1 1,1-1-1,-1 0 1,1 0 0,0 1-1,-1-1 1,3 0-1,53 0 1438,-49 0-1343,4-1-36,0-1 0,0 0-1,0 0 1,0-1 0,0-1 0,16-7 0,-22 8-53,0 0 0,0 0 0,-1 0 1,1 0-1,-1-1 0,1 0 1,-1 0-1,-1-1 0,1 0 1,0 1-1,-1-1 0,0-1 1,6-9-1,-10 14-89,1 1-1,-1-1 1,0 0 0,1 0-1,-1 0 1,0 0 0,1 1-1,-1-1 1,0 0 0,0 0-1,0 0 1,0 0-1,0 0 1,0 0 0,0 0-1,0 0 1,0 0 0,0 0-1,0 0 1,-1 1 0,1-1-1,0 0 1,-1 0 0,1 0-1,0 0 1,-1 1 0,1-1-1,-2-1 1,1 1-1,-1 0 0,0 0 0,1 0-1,-1 0 1,0 0 0,0 1 0,1-1 0,-1 1 0,0-1 0,0 1-1,0 0 1,0-1 0,-2 1 0,-4 0-3,-1 0 0,0 1 0,1 0 0,-1 0 0,-11 4 0,11-2-318,1 1 0,0 0 0,0 1-1,0-1 1,1 1 0,0 1 0,-1 0 0,2 0 0,-1 0 0,1 1 0,0-1-1,0 2 1,1-1 0,0 0 0,-6 13 0,9-17 111,1 1 0,-1 0 0,0-1 0,1 1 0,0 0 0,0 0 0,0 0 0,1 0 0,-1 0 0,1 0 0,0 0 0,0 0 0,0 0 0,1 0 0,-1 0 0,1 0 0,0 0 0,0 0 0,0 0 0,1-1 0,0 1 0,-1 0 0,1-1 0,0 1 0,1-1 0,-1 0 0,1 1 0,-1-1 0,1-1 0,0 1 0,0 0 0,0-1 0,0 1 0,1-1 0,-1 0 0,5 2 0,22 12-5546</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49.237"/>
    </inkml:context>
    <inkml:brush xml:id="br0">
      <inkml:brushProperty name="width" value="0.025" units="cm"/>
      <inkml:brushProperty name="height" value="0.025" units="cm"/>
    </inkml:brush>
  </inkml:definitions>
  <inkml:trace contextRef="#ctx0" brushRef="#br0">61 51 18417,'0'0'10117,"8"8"-9466,27 21-325,-34-28-308,1-1-1,-1 1 1,0 0 0,0-1 0,0 1 0,1-1 0,-1 1 0,0-1 0,1 1 0,-1-1 0,0 0 0,1 0 0,-1 0 0,1 0-1,-1 0 1,0 0 0,1 0 0,-1 0 0,0-1 0,1 1 0,-1 0 0,0-1 0,1 1 0,-1-1 0,0 1 0,0-1 0,0 0-1,0 0 1,1 1 0,-1-1 0,0 0 0,0 0 0,0 0 0,-1 0 0,1 0 0,0 0 0,0-1 0,0 1 0,-1 0 0,2-2 0,-1 1 98,0 0 1,0 0-1,0-1 1,0 1-1,0 0 1,0 0-1,0-1 1,-1 1-1,0 0 1,1-1-1,-1 1 1,0 0-1,0-1 1,0 1-1,0 0 1,0-1-1,-1 1 1,1 0-1,-1-1 1,-1-3-1,-1 4-111,0-1 0,-1 1 0,1 0 0,-1 0 0,1 0-1,-1 1 1,0-1 0,0 1 0,1 0 0,-1 0 0,0 0 0,0 0-1,0 1 1,0 0 0,0-1 0,0 2 0,-5-1 0,5 0-10,0 0 1,0 0 0,0 1-1,0-1 1,0 1 0,0 0-1,1 0 1,-1 0 0,0 1-1,1-1 1,-1 1 0,1 0-1,-1 0 1,1 0 0,0 0 0,0 0-1,0 1 1,-3 3 0,1 5-483,0 0-2470,0-5-2920</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7:50.900"/>
    </inkml:context>
    <inkml:brush xml:id="br0">
      <inkml:brushProperty name="width" value="0.025" units="cm"/>
      <inkml:brushProperty name="height" value="0.025" units="cm"/>
    </inkml:brush>
  </inkml:definitions>
  <inkml:trace contextRef="#ctx0" brushRef="#br0">1 0 6566,'0'0'15882,"9"5"-15316,19 9-209,0-1 0,2-2 0,-1 0 0,47 8 0,140 21 527,-173-34-687,455 53 503,-414-48-109,85 21 0,-12 0 282,-100-21-705,0 3 0,-1 2 1,106 47-1,-91-27-57,-36-18 108,60 23 1,-47-22-22,78 43 0,-81-38 226,89 34-1,-37-31-254,-56-17-58,45 17-1,-110-34-5,-1 1 0,1 1 0,-43-3 0,-7-1-215,-126-33-316,111 21 68,-183-17-1,195 34 352,-171-15 24,215 14 2,0-2 1,1-1 0,0-2 0,0 0 0,-43-23-1,-21-23 2,72 40-33,-1 1 1,0 1 0,-1 1-1,-1 1 1,-45-14-1,58 26-33,11 0 40,1 0-1,-1 0 0,1 0 1,-1 0-1,1 0 1,-1-1-1,1 1 0,-1-1 1,1 0-1,-3 0 1,5 0-113,6 1-218,9 2 168,0 0 1,0 1 0,0 0-1,-1 2 1,17 6-1,29 7-327,135 23-2425,-71-17-1255,124 42 0,-108-14 1660,-37-13-2336,-47-19-3077</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17.687"/>
    </inkml:context>
    <inkml:brush xml:id="br0">
      <inkml:brushProperty name="width" value="0.025" units="cm"/>
      <inkml:brushProperty name="height" value="0.025" units="cm"/>
    </inkml:brush>
  </inkml:definitions>
  <inkml:trace contextRef="#ctx0" brushRef="#br0">3421 353 2755,'9'0'1003,"-4"0"-693,36 1 166,-40-1-332,0 0-1,0-1 0,0 1 1,0 0-1,0 0 1,1-1-1,-1 1 1,0 0-1,0-1 1,0 1-1,0-1 1,0 1-1,0-1 1,0 0-1,0 0 1,0 1-1,0-1 1,-1 0-1,1 0 1,0 0-1,0 0 1,-1 0-1,1 0 0,-1 0 1,1 0-1,-1 0 1,1 0-1,-1 0 1,1 0-1,-1 0 1,0 0-1,0-1 1,1 0-1,-2 0 7,0 0 1,0 0-1,0 1 0,0-1 0,-1 0 0,1 1 0,0-1 0,-1 1 0,1-1 1,-1 1-1,1 0 0,-1 0 0,0 0 0,1 0 0,-1 0 0,0 0 1,0 0-1,0 0 0,0 1 0,0-1 0,-3 0 0,-44-12 877,4 3-843,1-3 0,1-2 0,-68-32 0,35 15 151,-2 4 0,0 3-1,-151-28 1,-250-1-109,-287 44 254,582 24 250,0 7-1,-358 90 1,465-90-525,-121 49-1,174-60-169,0 2 0,1 0-1,0 1 1,2 2-1,-1 0 1,2 1-1,0 2 1,-34 37-1,48-47-16,0 0-1,1 0 0,0 0 1,0 0-1,1 1 0,0 0 0,0 0 1,1 0-1,1 0 0,-1 1 1,1-1-1,0 12 0,2-15-12,0-1-1,0 1 0,0-1 1,1 0-1,0 1 1,0-1-1,1 0 0,0 0 1,-1 1-1,2-1 0,-1-1 1,0 1-1,1 0 1,0-1-1,0 1 0,1-1 1,-1 0-1,1 0 0,0 0 1,0 0-1,0-1 1,8 6-1,12 5 50,0-1 0,1-1 0,0-2 1,42 13-1,115 21 128,-105-28-160,148 37 76,335 70-16,-401-95 39,251 9 0,211-48 2039,-484-2-1353,-1-6-1,200-53 1,-294 61-571,0-3 1,-2-1-1,0-1 0,62-37 0,-90 46-179,-1 0 0,0-1 0,-1 0 0,1-1 1,-2 0-1,1-1 0,-1 0 0,-1 0 0,0-1 0,0 0 0,-1 0 0,-1-1 0,0 0 0,0 0 0,-1 0 0,-1-1 0,0 0 0,0 0 0,1-14 0,-3 10-74,-1 0-1,-1 0 0,0 0 0,-1 0 1,-1 0-1,-1 0 0,0 1 1,-1-1-1,-1 1 0,0 0 0,-2 0 1,1 0-1,-2 1 0,0 0 0,-1 1 1,0-1-1,-1 2 0,-1-1 1,0 2-1,-1-1 0,0 2 0,-1-1 1,0 2-1,-1 0 0,0 0 0,-1 1 1,-25-11-1,2 5-1053,-1 2 0,0 2 0,-1 1 0,-49-6 0,-3 0-3082,7-2-2520</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4:44.667"/>
    </inkml:context>
    <inkml:brush xml:id="br0">
      <inkml:brushProperty name="width" value="0.025" units="cm"/>
      <inkml:brushProperty name="height" value="0.025" units="cm"/>
    </inkml:brush>
  </inkml:definitions>
  <inkml:trace contextRef="#ctx0" brushRef="#br0">51 0 11499,'0'0'2253,"0"9"-983,-24 164 3363,-2 20-2860,47 818-1075,-3-668-600,-11-200-62,66 1045 157,6 473 896,-81-1356-898,6 345 579,29-217-703,-4-69 21,-20 268-131,-10-410 11,0-186 19,2 1 0,1-1-1,2 0 1,2 0 0,1 0-1,2-1 1,1 0-1,2-1 1,19 40 0,-2-33-885,-28-40 445,1 1 0,0-1 0,-1 0 0,1 1 0,0-1 1,0 0-1,0 0 0,0 0 0,0 0 0,0-1 0,0 1 1,3 0-1</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3.707"/>
    </inkml:context>
    <inkml:brush xml:id="br0">
      <inkml:brushProperty name="width" value="0.025" units="cm"/>
      <inkml:brushProperty name="height" value="0.025" units="cm"/>
    </inkml:brush>
  </inkml:definitions>
  <inkml:trace contextRef="#ctx0" brushRef="#br0">405 0 15535,'0'0'-11,"-6"10"70,0 1-16,1 0 0,-1 0 1,2 0-1,0 0 0,0 1 1,1 0-1,0 0 0,-1 19 0,-11 279 3923,-12 198 97,-146 938-2477,42-237 485,125-1018-1266,9-122-4178,-6-96-1687,-5-15-3599</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4.626"/>
    </inkml:context>
    <inkml:brush xml:id="br0">
      <inkml:brushProperty name="width" value="0.025" units="cm"/>
      <inkml:brushProperty name="height" value="0.025" units="cm"/>
    </inkml:brush>
  </inkml:definitions>
  <inkml:trace contextRef="#ctx0" brushRef="#br0">111 0 18930,'0'0'2338,"-48"78"-1313,30-37 288,3 5-288,3 3-224,2-3-385,3-2-287,6-7-65,1-3-32,0-8-32,4-5-289,5-4-607,-3-7-738,-2-5-992,-1-5-1090,-4-19-12844</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4.968"/>
    </inkml:context>
    <inkml:brush xml:id="br0">
      <inkml:brushProperty name="width" value="0.025" units="cm"/>
      <inkml:brushProperty name="height" value="0.025" units="cm"/>
    </inkml:brush>
  </inkml:definitions>
  <inkml:trace contextRef="#ctx0" brushRef="#br0">3 200 13741,'0'-8'1842,"-1"2"-1546,1 2-7,-1 0 0,1 1 0,0-1 0,0 0 1,0 0-1,0 0 0,1 1 0,-1-1 0,1 0 0,0 1 1,0-1-1,0 0 0,1 1 0,-1-1 0,1 1 1,0 0-1,0-1 0,0 1 0,1 0 0,4-5 0,7-2 141,0 1-1,1 0 0,0 0 1,1 2-1,0 0 0,0 1 0,26-7 1,1 4 348,77-9 1,-100 16-475,-7-1-110,0 2 0,0-1 0,1 2 0,-1 0 0,0 0 0,0 1 0,0 1 0,25 6 0,-36-7-137,0 1 0,0-1 0,0 0 0,-1 1 0,1-1 0,-1 1 0,1-1 0,-1 1 0,1 0 0,-1 0 0,0 0 0,0-1 0,0 1 0,0 0 0,0 1 0,0-1 0,0 0 0,-1 0 0,1 0 0,-1 0 0,0 0 0,1 1 0,-1-1 0,0 0 0,0 0 0,-1 1 0,1-1 0,0 0 0,-1 0 0,1 0 0,-1 0 0,0 1 0,0-1 0,-1 2 0,-1 5 197,-1 0 0,-1 0 0,1-1 1,-2 1-1,1-1 0,-10 10 0,-3 2-254,-1-1 0,-39 31 0,51-45 0,0 0 0,0 0 0,-1-1 0,1 0 0,-1 0 0,0-1 0,0 0 0,0 0 0,0-1 0,-1 0 0,1 0 0,-17 0 0,24-2-16,1 0 1,-1 0-1,1 0 0,-1 0 0,0 0 1,1 0-1,-1 0 0,1 0 0,-1-1 1,1 1-1,-1 0 0,1 0 0,-1 0 1,1-1-1,-1 1 0,1 0 0,-1-1 1,1 1-1,0 0 0,-1-1 0,1 1 1,0 0-1,-1-1 0,1 1 0,0-1 1,-1 1-1,1-1 0,0 1 0,0-1 1,-1 1-1,1-1 0,0 1 0,0-1 1,0 1-1,0-1 0,0 1 0,0-1 1,0 1-1,0-1 0,0 1 0,0-1 1,0 0-1,0 1 0,0-1 0,0 1 1,0-1-1,1 1 0,-1-1 0,0 1 1,0-1-1,1 1 0,-1-1 0,0 1 1,0 0-1,1-1 0,-1 1 0,1-1 1,-1 1-1,1-1 0,1-2-342,0 1 1,0-1-1,0 0 0,0 1 1,1-1-1,-1 1 0,1 0 1,4-3-1,17-5-5306,1 3-1997</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6.008"/>
    </inkml:context>
    <inkml:brush xml:id="br0">
      <inkml:brushProperty name="width" value="0.025" units="cm"/>
      <inkml:brushProperty name="height" value="0.025" units="cm"/>
    </inkml:brush>
  </inkml:definitions>
  <inkml:trace contextRef="#ctx0" brushRef="#br0">48 157 11819,'0'0'12294,"10"3"-11301,-6-1-935,0-1 0,-1 0 0,1 0-1,0 0 1,0 0 0,0-1-1,0 1 1,0-1 0,0 0 0,0 0-1,0-1 1,0 1 0,0-1 0,0 0-1,0 0 1,0 0 0,-1 0-1,1-1 1,0 0 0,-1 0 0,1 0-1,-1 0 1,0 0 0,0 0-1,1-1 1,-2 0 0,1 0 0,0 0-1,0 0 1,-1 0 0,3-4 0,-2 3 3,0-1 1,0 1 0,0-1 0,-1 0-1,0 0 1,0 0 0,0 0 0,0-1-1,-1 1 1,0 0 0,0-1 0,0 1 0,-1 0-1,0-10 1,0 13-41,-1 0 0,1 0-1,0 1 1,-1-1 0,1 0 0,-1 0-1,0 1 1,0-1 0,0 1-1,0-1 1,0 1 0,0-1 0,0 1-1,0 0 1,0-1 0,0 1 0,-1 0-1,-2-2 1,1 2-20,1 0-1,-1 0 1,0 0-1,0 0 1,0 0-1,0 1 1,0 0-1,1-1 1,-1 1-1,0 0 1,0 0 0,0 1-1,0-1 1,0 1-1,-3 0 1,2 1 28,-1-1 0,1 1 1,-1 1-1,1-1 0,0 1 1,0-1-1,0 1 0,0 0 1,0 1-1,1-1 0,-1 1 1,1-1-1,0 1 0,0 0 1,-3 6-1,-34 70 718,37-74-645,-2 4 78,1 0-1,0 0 1,1 0-1,1 1 0,-3 15 1,4-24-167,1 0 0,0 0 1,0 0-1,0 0 0,0 0 0,0 0 1,0 0-1,1 0 0,-1-1 0,1 1 1,-1 0-1,1 0 0,0 0 0,-1-1 1,1 1-1,0 0 0,0-1 0,0 1 1,1-1-1,-1 1 0,0-1 0,1 1 1,-1-1-1,0 0 0,1 0 0,0 0 1,-1 0-1,1 0 0,0 0 0,-1 0 1,1 0-1,0-1 0,0 1 0,0 0 1,-1-1-1,1 0 0,3 1 1,30 1 105,0 0 0,0-3 0,59-7 1,1-1-64,-94 8-40,0 1 0,0-1 0,0 0 0,0 0-1,0 0 1,0 0 0,-1 0 0,1 0 0,0 0 0,0 0-1,-1 0 1,1 0 0,-1-1 0,1 1 0,-1 0 0,0 0-1,1-1 1,-1 1 0,0 0 0,0 0 0,0-1 0,0 1-1,0 0 1,0 0 0,0-2 0,0-47 559,0 39-510,1-27-65,-3-51 0,48 115 0,-34-21-16,-1 0 0,1-1 0,1-1 0,-1 1 0,0-2 0,1 0 0,-1 0 0,1-1 0,0-1 0,-1 0 0,1-1 0,16-3 0,-18 3 2,0-1 0,-1-1 0,1 0 0,-1 0 0,0-1 1,0 0-1,0-1 0,-1 0 0,1 0 0,-1-1 0,-1 0 0,1-1 0,-1 0 0,14-15 1,-44 71 151,4 0 1,-24 93 0,39-105-111,3-37-42,0 0 1,0 1-1,0 0 0,0-1 0,0 1 0,0-1 1,0 1-1,0-1 0,0 1 0,0-1 1,0 1-1,0-1 0,0 1 0,0-1 0,0 1 1,1-1-1,-1 0 0,0 1 0,0-1 1,1 1-1,-1-1 0,0 1 0,1-1 1,-1 0-1,0 1 0,1-1 0,-1 0 0,1 1 1,-1-1-1,0 0 0,1 1 0,-1-1 1,1 0-1,-1 0 0,1 0 0,-1 0 1,1 1-1,-1-1 0,1 0 0,-1 0 0,1 0 1,-1 0-1,1 0 0,-1 0 0,1 0 1,-1 0-1,1 0 0,-1-1 0,1 1 0,-1 0 1,1 0-1,-1 0 0,1 0 0,-1-1 1,1 1-1,-1 0 0,0-1 0,1 1 1,-1 0-1,1-1 0,-1 1 0,0 0 0,1-1 1,-1 1-1,1-1 0,1-2-675,0 1-1,0-1 1,0 0-1,-1 0 1,1 1-1,-1-1 1,1 0-1,-1-1 1,0 1-1,0 0 1,0 0-1,0-5 1,5-28-7372</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6.352"/>
    </inkml:context>
    <inkml:brush xml:id="br0">
      <inkml:brushProperty name="width" value="0.025" units="cm"/>
      <inkml:brushProperty name="height" value="0.025" units="cm"/>
    </inkml:brush>
  </inkml:definitions>
  <inkml:trace contextRef="#ctx0" brushRef="#br0">1 0 19218,'0'0'8072,"21"59"-11115,-1-46-2146,-1 1-6438</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6.712"/>
    </inkml:context>
    <inkml:brush xml:id="br0">
      <inkml:brushProperty name="width" value="0.025" units="cm"/>
      <inkml:brushProperty name="height" value="0.025" units="cm"/>
    </inkml:brush>
  </inkml:definitions>
  <inkml:trace contextRef="#ctx0" brushRef="#br0">111 25 18802,'0'0'5904,"-9"2"-3987,4 0-1771,0-1 0,0 1 1,0 0-1,0 1 0,0-1 1,0 1-1,1 0 0,-1 0 1,1 1-1,0-1 0,0 1 1,0 0-1,0 0 1,1 0-1,-1 0 0,1 1 1,1 0-1,-1-1 0,0 1 1,1 0-1,0 0 0,0 0 1,-1 6-1,1-3-38,0-1 0,0 0 0,0 1 0,1-1 0,1 1 0,-1 0 0,1-1 0,0 1 0,1-1 0,1 11 0,-1-15-80,0-1 0,0 1 0,0 0 0,0 0 0,0-1 0,0 1 1,1 0-1,0-1 0,-1 1 0,1-1 0,0 0 0,0 0 0,0 0 0,1 0 0,-1 0 0,0 0 0,1 0 0,-1-1 0,1 1 0,-1-1 1,1 0-1,0 0 0,0 0 0,0 0 0,0 0 0,-1 0 0,1-1 0,6 1 0,-4-1-11,0 1-1,1-1 1,-1 1-1,0-2 1,1 1 0,-1-1-1,0 1 1,1-1-1,-1-1 1,0 1-1,0-1 1,0 0 0,0 0-1,0 0 1,0-1-1,-1 0 1,1 0-1,-1 0 1,0 0 0,0-1-1,0 0 1,0 1-1,0-2 1,-1 1 0,0 0-1,0-1 1,0 1-1,0-1 1,-1 0-1,0 0 1,0 0 0,0 0-1,-1 0 1,1 0-1,-1 0 1,0-1-1,0-6 1,-1 8-189,0-1 0,0 0 1,-1 0-1,1 0 0,-1 0 0,0 0 1,0 0-1,0 0 0,-1 1 0,-3-8 1,-30-35-6375,21 31 3140,-5-9-14029</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1.449"/>
    </inkml:context>
    <inkml:brush xml:id="br0">
      <inkml:brushProperty name="width" value="0.025" units="cm"/>
      <inkml:brushProperty name="height" value="0.025" units="cm"/>
    </inkml:brush>
  </inkml:definitions>
  <inkml:trace contextRef="#ctx0" brushRef="#br0">132 252 13805,'6'-9'3251,"-2"2"-2431,0 2-49,0-1 0,0 0 0,-1 0-1,0 0 1,0 0 0,-1 0-1,0-1 1,3-12 0,-5 19-693,0 0 0,0-1 1,0 1-1,-1 0 0,1-1 0,0 1 1,0 0-1,0-1 0,0 1 0,-1 0 1,1 0-1,0-1 0,0 1 1,-1 0-1,1 0 0,0-1 0,0 1 1,-1 0-1,1 0 0,0 0 0,-1-1 1,1 1-1,0 0 0,0 0 0,-1 0 1,1 0-1,0 0 0,-1 0 0,1 0 1,-1 0-1,1 0 0,0 0 1,-1 0-1,1 0 0,0 0 0,-1 0 1,1 0-1,0 0 0,-1 0 0,1 0 1,0 0-1,-1 0 0,1 1 0,-1-1 1,-17 7 611,5 4-487,1 0 0,-1 1-1,2 0 1,0 1 0,0 0 0,1 0 0,1 2 0,0-1 0,1 1-1,-9 25 1,14-34-160,0 0-1,1 1 1,0-1-1,0 1 0,1-1 1,0 1-1,0 0 1,0 7-1,1-12-35,0 0 0,1-1 0,-1 1 0,1-1-1,-1 0 1,1 1 0,-1-1 0,1 1 0,0-1 0,0 0 0,0 0 0,0 1-1,0-1 1,0 0 0,0 0 0,0 0 0,0 0 0,0 0 0,1 0-1,-1 0 1,0 0 0,1-1 0,-1 1 0,0-1 0,1 1 0,-1-1 0,1 1-1,-1-1 1,1 0 0,-1 1 0,1-1 0,-1 0 0,1 0 0,0 0-1,-1 0 1,1-1 0,-1 1 0,1 0 0,1-1 0,7-1 18,-1 0 0,1-1 0,-1 0 1,0 0-1,0-1 0,0 0 0,0 0 0,0-1 1,-1-1-1,0 1 0,0-1 0,-1 0 0,1-1 0,10-13 1,-2 2-14,-1-1 0,0-1 0,-2-1 0,20-39 0,-23 39 37,-1 1 0,-1-1 1,0-1-1,-2 1 1,-1-1-1,0 0 0,2-40 1,-7 62-50,0 0 0,-1 0 1,1 0-1,0 1 1,0-1-1,0 0 0,-1 0 1,1 0-1,0 0 1,0 0-1,0 1 1,-1-1-1,1 0 0,0 0 1,0 0-1,-1 0 1,1 0-1,0 0 0,0 0 1,-1 0-1,1 0 1,0 0-1,0 0 0,-1 0 1,1 0-1,0 0 1,0 0-1,-1 0 0,1 0 1,0 0-1,0 0 1,-1-1-1,1 1 0,0 0 1,0 0-1,-1 0 1,1 0-1,0 0 0,0-1 1,0 1-1,0 0 1,-1 0-1,1 0 0,0-1 1,0 1-1,0 0 1,0 0-1,0-1 0,0 1 1,-1 0-1,1 0 1,0 0-1,0-1 0,0 1 1,0 0-1,0 0 1,0-1-1,0 1 1,0 0-1,0-1 0,0 1 1,0 0-1,0 0 1,0-1-1,1 1 0,-15 17-5,3 1 5,0-1 0,2 1 0,0 1 0,1 0 0,1 0 0,1 0 0,1 1 0,0 0 0,2 0 0,0 0 0,1 1 0,1-1 0,2 26 0,0-42-144,0-1-1,0 0 1,0 1 0,0-1 0,0 0-1,1 0 1,-1 0 0,1 0 0,0 0-1,0 0 1,0-1 0,0 1-1,1 0 1,-1-1 0,1 0 0,-1 0-1,1 0 1,0 0 0,6 3 0,-7-3-72,1-1 0,-1 0 0,0 0 1,1 0-1,-1 0 0,1-1 1,-1 1-1,1-1 0,0 1 0,-1-1 1,1 0-1,-1 0 0,1 0 0,0 0 1,-1-1-1,1 1 0,-1-1 0,1 0 1,-1 1-1,1-1 0,-1 0 1,0 0-1,1-1 0,-1 1 0,0 0 1,0-1-1,2-1 0,13-19-6905</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1.791"/>
    </inkml:context>
    <inkml:brush xml:id="br0">
      <inkml:brushProperty name="width" value="0.025" units="cm"/>
      <inkml:brushProperty name="height" value="0.025" units="cm"/>
    </inkml:brush>
  </inkml:definitions>
  <inkml:trace contextRef="#ctx0" brushRef="#br0">8 129 13613,'0'0'5237,"1"9"-1308,-1-7-3685,0 1 0,0 0 1,1-1-1,-1 1 0,1-1 0,-1 1 1,1-1-1,0 1 0,0-1 0,0 0 0,0 1 1,0-1-1,1 0 0,-1 0 0,1 0 1,-1 0-1,1 0 0,0 0 0,0 0 1,0-1-1,0 1 0,0-1 0,0 1 0,0-1 1,0 0-1,1 0 0,-1 0 0,0 0 1,1 0-1,-1 0 0,1-1 0,-1 1 1,1-1-1,-1 0 0,1 0 0,0 0 0,-1 0 1,1 0-1,3-1 0,2 0-224,1-1-1,-1 0 1,1 0-1,-1-1 1,0 0-1,0 0 1,0-1-1,0 0 1,-1-1 0,1 0-1,-1 0 1,0 0-1,8-9 1,-10 10-23,-1 0 0,1-1 0,-1 1 0,1-1 0,-1 0 0,-1-1 1,1 1-1,-1-1 0,0 1 0,0-1 0,0 0 0,-1 0 0,0 0 0,0 0 1,-1 0-1,0-1 0,0 1 0,1-11 0,-3 15 3,1 1 0,-1 0 0,1 0 0,-1-1 0,0 1 0,1 0 0,-1 0 0,0 0 0,0 0 0,0 0 0,0 0 0,0 0 0,0 0 0,0 0 0,0 0 0,0 0 0,0 1 0,-1-1 0,1 0 0,0 1 0,-1-1 0,1 1 0,0-1 0,-1 1 0,1 0 0,0 0 0,-1 0 0,1-1 0,0 1 0,-1 1 0,-2-1 0,-2 0 0,0 0 0,0 1 0,-1 0 0,1 0 0,0 0 0,-7 3 0,3 1 0,0 0 0,0 1 0,0 0 0,1 1 0,0 0 0,0 0 0,1 1 0,0 0 0,0 0 0,1 1 0,-12 18 0,12-16 0,1 0 0,0 1 0,0-1 0,1 1 0,0 1 0,1-1 0,1 1 0,0-1 0,0 1 0,0 15 0,3-24 4,1-1 0,-1 1 0,1-1 0,0 1 0,0-1 1,0 1-1,0-1 0,0 0 0,1 0 0,-1 0 0,1 0 0,0 0 0,0 0 0,0 0 0,0 0 0,1-1 0,-1 1 1,1-1-1,0 1 0,-1-1 0,1 0 0,0 0 0,0-1 0,0 1 0,1-1 0,-1 1 0,0-1 0,0 0 0,1 0 1,-1 0-1,5 0 0,13 3-163,0-1-1,0-1 1,39 0 0,-59-2 142,50-2-3880,1-8-5648</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4.516"/>
    </inkml:context>
    <inkml:brush xml:id="br0">
      <inkml:brushProperty name="width" value="0.025" units="cm"/>
      <inkml:brushProperty name="height" value="0.025" units="cm"/>
    </inkml:brush>
  </inkml:definitions>
  <inkml:trace contextRef="#ctx0" brushRef="#br0">29 1 16816,'0'0'12913,"-4"12"-12763,-3 18 185,1 1 0,1 0 0,-1 48 0,6-77-313,0-1 1,0 1 0,0 0-1,0 0 1,0 0-1,0-1 1,0 1 0,1 0-1,-1 0 1,0-1 0,1 1-1,0 0 1,-1-1-1,1 1 1,0 0 0,0-1-1,0 1 1,0-1-1,0 1 1,0-1 0,1 0-1,-1 0 1,0 1-1,2 0 1,-1-2-4,0 1 0,0-1 1,0 0-1,0 0 0,0 0 0,1 0 0,-1 0 1,0 0-1,0-1 0,0 1 0,0-1 0,0 1 1,0-1-1,0 0 0,-1 0 0,1 0 0,0 0 1,0 0-1,-1 0 0,1 0 0,2-3 0,11-9 31,-1-1-1,0 0 0,-1-1 1,0-1-1,17-27 0,-13 18 72,-17 25-120,0 0-1,0 0 1,0 0 0,0-1 0,0 1 0,0 0-1,0 0 1,0 0 0,0 0 0,1 0-1,-1 0 1,0 0 0,0-1 0,0 1 0,0 0-1,0 0 1,0 0 0,0 0 0,1 0 0,-1 0-1,0 0 1,0 0 0,0 0 0,0 0-1,0 0 1,1 0 0,-1 0 0,0 0 0,0 0-1,0 0 1,0 0 0,0 0 0,1 0-1,-1 0 1,0 0 0,0 0 0,0 0 0,0 0-1,0 0 1,1 0 0,-1 0 0,0 0 0,0 0-1,0 0 1,0 0 0,0 0 0,0 1-1,1-1 1,-1 0 0,0 0 0,0 0 0,0 0-1,0 0 1,0 0 0,0 1 0,0-1 0,0 0-1,0 0 1,0 0 0,0 0 0,0 0-1,0 1 1,0-1 0,0 0 0,0 0 0,0 0-1,0 0 1,0 1 0,3 20 45,-3 26-2,-1-30-44,1-11 0,-1 0 0,1 0 0,0 0 0,0 0 0,1-1 0,0 1 0,1 6 0,-1-10 0,0-1 0,0 1 0,-1-1 0,1 0 0,0 1 0,0-1 0,0 0 0,1 0 0,-1 1 0,0-1 0,0 0 0,1 0 0,-1 0 0,1 0 0,-1-1 0,1 1 0,-1 0 0,1-1 0,-1 1 0,1-1 0,-1 1 0,1-1 0,0 0 0,-1 0 0,1 1 0,0-1 0,-1 0 0,1-1 0,3 1 0,1-1 0,0 0 0,-1-1 0,1 1 0,0-1 0,0-1 0,-1 1 0,1-1 0,-1 0 0,0 0 0,0 0 0,0-1 0,0 1 0,-1-1 0,1 0 0,5-9 0,0 2 0,0-2 0,-1 1 0,-1-1 0,0 0 0,6-15 0,-15 30 0,-3 6 0,1 1 0,-1-1 0,2 0 0,-1 1 0,-2 14 0,5-22 0,0-1 0,1 0 0,-1 1 0,0-1 0,0 0 0,0 1 0,0-1 0,1 0 0,-1 1 0,0-1 0,0 0 0,1 0 0,-1 0 0,0 1 0,1-1 0,-1 0 0,0 0 0,0 0 0,1 1 0,-1-1 0,0 0 0,1 0 0,-1 0 0,0 0 0,1 0 0,-1 0 0,1 0 0,-1 0 0,0 0 0,1 0 0,-1 0 0,0 0 0,1 0 0,-1 0 0,0 0 0,1 0 0,-1 0 0,0 0 0,1-1 0,-1 1 0,0 0 0,1 0 0,-1 0 0,1-1 0,13-5 0,-5 0 0,0-1 0,0 0 0,-1 0 0,0-1 0,11-13 0,16-17 0,-35 38 0,0 0 0,1 0 0,-1 0 0,0-1 0,0 1 0,0 0 0,0 0 0,1 0 0,-1 0 0,0-1 0,0 1 0,0 0 0,1 0 0,-1 0 0,0 0 0,0 0 0,1 0 0,-1 0 0,0 0 0,0 0 0,1 0 0,-1 0 0,0 0 0,0 0 0,1 0 0,-1 0 0,0 0 0,0 0 0,1 0 0,-1 0 0,0 0 0,0 0 0,1 0 0,-1 0 0,0 0 0,0 1 0,1-1 0,-1 0 0,0 0 0,0 0 0,0 0 0,1 1 0,3 14 0,-4 30 0,0-34 0,-1 3-14,1-7-38,0-1-1,0 1 1,0 0 0,1-1 0,2 13 0,-3-18 31,1 1 0,-1-1 1,1 0-1,-1-1 0,1 1 0,-1 0 0,1 0 0,0 0 1,-1 0-1,1 0 0,0-1 0,0 1 0,0 0 0,0-1 1,-1 1-1,1 0 0,0-1 0,0 1 0,0-1 1,0 1-1,0-1 0,1 0 0,-1 0 0,0 1 0,0-1 1,0 0-1,0 0 0,0 0 0,0 0 0,0 0 0,0 0 1,0 0-1,0-1 0,1 1 0,-1 0 0,0-1 0,0 1 1,0 0-1,0-1 0,0 1 0,0-1 0,1-1 1,4-2-1225,0 0 1,0 0 0,-1-1-1,0 0 1,0 0 0,0-1-1,5-6 1,-10 12 1114,16-22-5667</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4.965"/>
    </inkml:context>
    <inkml:brush xml:id="br0">
      <inkml:brushProperty name="width" value="0.025" units="cm"/>
      <inkml:brushProperty name="height" value="0.025" units="cm"/>
    </inkml:brush>
  </inkml:definitions>
  <inkml:trace contextRef="#ctx0" brushRef="#br0">153 0 11371,'0'0'14018,"-4"12"-12453,-43 169 1762,42-155-2913,1 0 0,1 1 1,1 0-1,1 0 1,5 39-1,15-7-414,-25-101-817,-5 17 392,-2 0 0,-23-37-1,-8-12 106,44 74 344,0-1 1,0 1-1,0-1 0,0 1 1,0-1-1,0 1 0,1-1 0,-1 1 1,0-1-1,0 1 0,0-1 1,1 1-1,-1-1 0,0 1 0,0-1 1,1 1-1,-1 0 0,0-1 1,1 1-1,-1 0 0,0-1 0,1 1 1,-1 0-1,1-1 0,-1 1 1,1 0-1,-1 0 0,1-1 0,-1 1 1,1 0-1,-1 0 0,1 0 1,-1 0-1,1 0 0,-1 0 1,1 0-1,-1 0 0,1 0 0,-1 0 1,1 0-1,-1 0 0,1 0 1,-1 0-1,1 0 0,0 1 0,36 0 1223,-32-1-1198,129 4-2761,-131-4 1666,3 0-1588,-4-5-2772,-3-5-1245</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5.352"/>
    </inkml:context>
    <inkml:brush xml:id="br0">
      <inkml:brushProperty name="width" value="0.025" units="cm"/>
      <inkml:brushProperty name="height" value="0.025" units="cm"/>
    </inkml:brush>
  </inkml:definitions>
  <inkml:trace contextRef="#ctx0" brushRef="#br0">1 4 21428,'0'0'7848,"49"-3"-12204,-28 3-7207</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7.396"/>
    </inkml:context>
    <inkml:brush xml:id="br0">
      <inkml:brushProperty name="width" value="0.025" units="cm"/>
      <inkml:brushProperty name="height" value="0.025" units="cm"/>
    </inkml:brush>
  </inkml:definitions>
  <inkml:trace contextRef="#ctx0" brushRef="#br0">22 1 14798,'-2'-1'4132,"-7"5"-1837,6 11-1434,0 1 0,1 0 0,0 1 0,2-1 0,0 0 0,2 17 0,-1 10 218,-1-41-1011,0 0-1,0 0 1,0 0 0,0 0-1,0 0 1,0 0 0,1 0-1,-1 0 1,1 0 0,-1 0 0,1 0-1,0 0 1,0 0 0,0-1-1,0 1 1,0 0 0,0-1 0,2 4-1,-1-5-35,0 1 0,-1-1 0,1 1 0,-1-1-1,1 0 1,0 0 0,-1 0 0,1 0 0,-1 0-1,1 0 1,0 0 0,-1 0 0,1-1 0,-1 1 0,1-1-1,-1 1 1,1-1 0,-1 1 0,1-1 0,-1 0-1,1 0 1,-1 0 0,0 0 0,3-2 0,53-48 360,-50 42-359,1 1 1,0 0-1,1 1 1,0 0-1,0 0 1,0 1 0,1 0-1,11-5 1,-21 11-25,1-1 1,0 1 0,0 0-1,0-1 1,0 1 0,0 0-1,0 0 1,0 0 0,0 0-1,-1 0 1,1 0 0,0 0-1,0 0 1,0 0 0,0 1-1,0-1 1,0 0 0,0 1-1,-1-1 1,1 0 0,0 1-1,0-1 1,0 1-1,-1-1 1,1 1 0,0 0-1,0-1 1,-1 1 0,1 0-1,-1-1 1,2 2 0,-1 1 53,1 0-1,-1 1 1,0-1 0,0 0 0,0 1 0,0-1-1,0 1 1,0 6 0,-1 3 133,0 0 1,0 1-1,-5 23 1,5-37-223,-1 1 0,1-1-1,0 1 1,0-1 0,0 1 0,-1-1 0,1 1 0,0 0-1,0-1 1,0 1 0,0-1 0,0 1 0,0-1-1,0 1 1,0-1 0,0 1 0,0-1 0,0 1 0,1-1-1,-1 1 1,0-1 0,0 1 0,0-1 0,1 1 0,-1-1-1,0 1 1,1-1 0,-1 1 0,0-1 0,1 0-1,-1 1 1,1-1 0,0 1 0,17-6-2113,20-22-2693,-37 26 4600,20-17-3600,-1-1 0,-1-1 0,29-37 0,-16 1 5366,-30 39 5463,-14 17-2735,-16 19-1834,20-12-2095,1 1-1,-1 0 0,1 0 0,1 1 1,0 0-1,0 0 0,1 1 1,0-1-1,1 1 0,0 0 1,0 1-1,1-1 0,0 0 1,1 1-1,-2 19 0,4-29-318,1 1-1,-1-1 1,0 1-1,0 0 1,1-1-1,-1 1 1,1-1-1,0 1 1,-1-1-1,1 0 1,0 1-1,0-1 1,0 1-1,0-1 1,0 0-1,0 0 1,0 0-1,0 0 1,1 0-1,-1 0 1,0 0-1,1 0 0,-1 0 1,1 0-1,-1-1 1,1 1-1,-1-1 1,1 1-1,-1-1 1,1 1-1,-1-1 1,1 0-1,0 0 1,-1 0-1,1 0 1,0 0-1,-1 0 1,1 0-1,-1-1 1,4 0-1,1 0 8,1 0-1,0 0 1,-1-1-1,1 0 1,-1 0-1,0 0 1,1-1-1,-1 0 1,6-4-1,-4 1 7,0-1-1,-1 0 1,0 0-1,0-1 0,0 0 1,-1 0-1,0 0 1,-1-1-1,0 1 1,0-2-1,-1 1 0,0 0 1,0-1-1,-1 0 1,-1 1-1,1-1 1,-2 0-1,1-1 0,-1-12 1,-1 23-16,0 0-1,0-1 1,0 1 0,-1 0 0,1 0-1,0 0 1,0-1 0,0 1 0,0 0 0,-1 0-1,1-1 1,0 1 0,0 0 0,-1 0-1,1 0 1,0 0 0,0 0 0,-1-1 0,1 1-1,0 0 1,0 0 0,-1 0 0,1 0-1,0 0 1,0 0 0,-1 0 0,1 0 0,0 0-1,-1 0 1,1 0 0,0 0 0,0 0-1,-1 0 1,1 0 0,0 0 0,0 0 0,-1 1-1,1-1 1,0 0 0,-1 0 0,1 0-1,0 0 1,0 0 0,0 1 0,-1-1 0,1 0-1,0 1 1,-14 7 155,9 0-105,0-1 0,1 1 0,0 0 0,0 0-1,1 1 1,0-1 0,0 1 0,1-1 0,0 1 0,1 0 0,-1 0-1,2 0 1,-1 0 0,3 15 0,-2-22-132,1 0 1,0 0-1,0 0 1,0 0-1,0-1 1,1 1-1,-1 0 1,0-1-1,1 1 1,-1-1-1,1 1 1,0-1-1,-1 1 1,1-1-1,0 0 1,0 0-1,0 0 1,0 0-1,0 0 1,0-1-1,0 1 1,0 0-1,0-1 1,0 0-1,0 1 1,0-1-1,1 0 1,-1 0-1,3-1 1,4 2-618,1-1 1,0 0-1,-1-1 1,1 0-1,15-4 0,-18 2-595,-1 0 0,1 0 0,0-1 0,-1 1-1,0-2 1,0 1 0,10-10 0,14-16-4953</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7.756"/>
    </inkml:context>
    <inkml:brush xml:id="br0">
      <inkml:brushProperty name="width" value="0.025" units="cm"/>
      <inkml:brushProperty name="height" value="0.025" units="cm"/>
    </inkml:brush>
  </inkml:definitions>
  <inkml:trace contextRef="#ctx0" brushRef="#br0">90 1 17136,'0'0'5600,"-6"9"-3358,-5 8-1685,0 2-1,1-1 0,1 2 1,1-1-1,0 1 0,2 0 1,0 1-1,1-1 0,1 1 1,1 0-1,1 0 0,1 0 1,2 23-1,-1-42-556,0 0 0,0 0 0,1 0 0,-1 0 0,1 0 0,-1 0 0,1 0 0,0-1 0,-1 1 0,1 0 0,0 0 0,0-1 0,0 1 0,1 0 0,-1-1 0,0 1 0,1-1 0,-1 1 0,0-1 0,1 0 0,0 0 0,-1 0 0,1 0 0,0 0 0,0 0 0,-1 0 0,1 0 0,0-1 0,0 1 0,0-1 0,0 1 0,0-1 0,0 0 0,0 0 0,0 0 0,0 0 0,0 0 0,0 0 0,0 0 0,0-1 0,0 1 0,0-1 0,-1 1 0,4-3 0,4 0 0,1 0 0,-2-1 0,1-1 0,0 1 0,-1-1 0,0-1 0,12-10 0,-19 15 0,0 0 0,0 0 0,0 0 0,0 0 0,0 0 0,0 0 0,0 0 0,1 0 0,-1 0 0,0 0 0,0 1 0,1-1 0,-1 1 0,0-1 0,1 1 0,-1-1 0,1 1 0,-1 0 0,0 0 0,3-1 0,-4 2 0,1 0 0,0-1 0,-1 1 0,1 0 0,-1 0 0,0-1 0,1 1 0,-1 0 0,0 0 0,1 0 0,-1 0 0,0-1 0,0 1 0,0 0 0,0 0 0,0 0 0,0 0 0,0 0 0,0 0 0,0 0 0,0-1 0,0 1 0,-1 1 0,-17 67 0,16-63 0,-1 3 0,0 1 0,0 0 0,1 0 0,-1 15 0,3-25-58,0 1 0,0-1 0,0 0 1,0 1-1,1-1 0,-1 0 0,0 1 0,0-1 0,0 0 0,1 0 0,-1 1 1,0-1-1,0 0 0,1 0 0,-1 1 0,0-1 0,0 0 0,1 0 1,-1 0-1,0 1 0,1-1 0,-1 0 0,0 0 0,1 0 0,-1 0 1,0 0-1,1 0 0,-1 0 0,1 0 0,-1 0 0,0 0 0,1 0 0,-1 0 1,0 0-1,1 0 0,-1 0 0,0 0 0,1 0 0,-1 0 0,0 0 1,1 0-1,-1-1 0,0 1 0,1 0 0,-1 0 0,0 0 0,0-1 0,1 1 1,-1 0-1,0 0 0,0-1 0,1 0 0,18-12-5235,-2-8 131,2-6-2168</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8.112"/>
    </inkml:context>
    <inkml:brush xml:id="br0">
      <inkml:brushProperty name="width" value="0.025" units="cm"/>
      <inkml:brushProperty name="height" value="0.025" units="cm"/>
    </inkml:brush>
  </inkml:definitions>
  <inkml:trace contextRef="#ctx0" brushRef="#br0">138 2 14894,'0'0'8579,"5"9"-6700,18 28-336,-22-36-1456,0 0-1,0 1 1,0-1 0,0 0 0,0 0-1,0 0 1,1 0 0,-1 0 0,0 0 0,1 0-1,-1 0 1,0-1 0,1 1 0,-1-1-1,1 1 1,-1-1 0,1 1 0,0-1-1,-1 0 1,1 1 0,-1-1 0,1 0 0,-1 0-1,1-1 1,0 1 0,-1 0 0,1 0-1,-1-1 1,1 1 0,-1-1 0,1 1 0,-1-1-1,1 0 1,-1 1 0,1-1 0,-1 0-1,0 0 1,0 0 0,1 0 0,-1 0-1,0 0 1,0-1 0,0 1 0,0 0 0,0 0-1,0-1 1,-1 1 0,1-1 0,0 1-1,-1-1 1,1 1 0,-1-1 0,1 1 0,-1-3-1,0 3-57,0 0-1,0 0 0,0 0 0,0-1 1,0 1-1,-1 0 0,1 0 0,0 0 1,-1 0-1,1 0 0,-1 0 0,1 0 1,-1 0-1,0 0 0,1 0 0,-1 0 1,0 0-1,0 0 0,0 0 0,1 0 1,-1 1-1,0-1 0,0 0 1,-2-1-1,0 1-15,0 0 0,0 0 0,0 0 0,-1 1 0,1-1 0,0 1 0,0-1 0,0 1 0,-5 0 0,1 1-16,0 0-1,0 0 1,0 0 0,0 1-1,0 0 1,0 0-1,0 0 1,-7 5-1,2 1 31,1 0-1,1 1 1,-1 0-1,1 1 1,-14 18-1,20-23-17,0 0-1,1 0 0,-1 0 1,1 0-1,1 1 1,-1-1-1,1 1 1,0 0-1,0-1 0,1 1 1,-1 0-1,1 0 1,1 0-1,-1 1 1,1 7-1,1-11-103,0-1 0,0 1 0,0-1 1,0 1-1,1-1 0,-1 1 0,1-1 0,-1 0 0,1 0 0,0 0 0,0 0 1,0 0-1,0 0 0,0-1 0,0 1 0,1 0 0,-1-1 0,1 0 0,-1 0 1,1 0-1,-1 0 0,1 0 0,-1 0 0,1 0 0,0-1 0,-1 0 0,6 1 1,12 1-1798,0 0 1,32-2 0,-41 0 948,32-2-6504</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8.659"/>
    </inkml:context>
    <inkml:brush xml:id="br0">
      <inkml:brushProperty name="width" value="0.025" units="cm"/>
      <inkml:brushProperty name="height" value="0.025" units="cm"/>
    </inkml:brush>
  </inkml:definitions>
  <inkml:trace contextRef="#ctx0" brushRef="#br0">0 23 3299,'0'0'26788,"12"-3"-26046,-4 0-569,3 0 48,1-1 0,-1 1 1,1 1-1,13-1 0,-23 3-202,0-1-1,0 1 0,0 0 1,0 0-1,0 0 0,0 0 0,0 0 1,0 1-1,0-1 0,0 0 1,-1 1-1,1 0 0,0-1 1,0 1-1,0 0 0,-1 0 0,1 0 1,0 0-1,-1 0 0,1 0 1,-1 1-1,1-1 0,-1 0 0,0 1 1,0-1-1,1 1 0,-1-1 1,0 1-1,0 0 0,0 0 1,-1-1-1,1 1 0,0 0 0,-1 0 1,1 3-1,0 5-18,-1-1 0,-1 0 0,0 1 0,0-1 0,-1 0 0,0 0 0,0 0 0,-1 0 0,-1 0 0,-4 10 0,3-10 0,1 1 0,1 0 0,-1 0 0,2 0 0,-1 1 0,2-1 0,-2 13 0,3-23 0,1 1 0,-1 0 0,0-1 0,1 1 0,-1-1 0,1 0 0,-1 1 0,1-1 0,-1 1 0,1-1 0,-1 0 0,1 1 0,-1-1 0,1 0 0,-1 1 0,1-1 0,-1 0 0,1 0 0,0 0 0,-1 1 0,1-1 0,-1 0 0,1 0 0,0 0 0,-1 0 0,1 0 0,0 0 0,-1 0 0,1 0 0,-1-1 0,1 1 0,0 0 0,-1 0 0,1 0 0,-1-1 0,1 1 0,0-1 0,26-9 0,-6-10 0,-2-1 0,0-1 0,-1-1 0,-2 0 0,23-41 0,-40 66 0,-4 12 0,0-1 0,1 1 0,1 0 0,-4 22 0,7-34 0,0 0 0,-1 0 0,1 0 0,0 1 0,0-1 0,0 0 0,1 0 0,-1 0 0,0 0 0,1 1 0,0-1 0,-1 0 0,1 0 0,0 0 0,0 0 0,0 0 0,0 0 0,0-1 0,1 1 0,-1 0 0,0 0 0,1-1 0,0 1 0,-1-1 0,1 0 0,0 1 0,-1-1 0,1 0 0,0 0 0,0 0 0,0 0 0,0 0 0,0 0 0,0-1 0,1 1 0,-1-1 0,0 0 0,3 1 0,4-1 0,-1 0 0,1 0 0,-1-1 0,0 0 0,1-1 0,-1 0 0,0 0 0,0-1 0,0 0 0,0 0 0,0-1 0,-1 0 0,1 0 0,-1 0 0,8-8 0,-5 3 0,0 1 0,0-1 0,-2-1 0,1 0 0,-1 0 0,0 0 0,-1-1 0,0 0 0,7-18 0,-17 36-153,1 0 0,-1 0 0,1 1 0,1-1 0,0 1 0,0-1 0,0 12 0,1-16-5,0-1 0,0 0-1,0 0 1,0 0 0,1 0-1,-1 0 1,1 0 0,-1 0 0,1 0-1,0 0 1,0-1 0,0 1 0,0 0-1,0 0 1,0-1 0,0 1-1,0 0 1,1-1 0,-1 1 0,1-1-1,-1 0 1,1 1 0,0-1-1,-1 0 1,1 0 0,0 0 0,0 0-1,0 0 1,0-1 0,0 1-1,0-1 1,0 1 0,0-1 0,2 1-1,21-1-10469</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7.223"/>
    </inkml:context>
    <inkml:brush xml:id="br0">
      <inkml:brushProperty name="width" value="0.025" units="cm"/>
      <inkml:brushProperty name="height" value="0.025" units="cm"/>
    </inkml:brush>
  </inkml:definitions>
  <inkml:trace contextRef="#ctx0" brushRef="#br0">85 1 21204,'0'0'1730,"-26"70"448,11-37-513,1 2 1,0 1-705,6-3-705,2-1-160,4-6-32,2-4-32,0-3-32,0-5-608,5-4-802,-1-4-1056,-1-6-993,-2-14-9898</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7.582"/>
    </inkml:context>
    <inkml:brush xml:id="br0">
      <inkml:brushProperty name="width" value="0.025" units="cm"/>
      <inkml:brushProperty name="height" value="0.025" units="cm"/>
    </inkml:brush>
  </inkml:definitions>
  <inkml:trace contextRef="#ctx0" brushRef="#br0">1 30 7431,'0'0'19795,"62"-29"-18386,-32 29-448,7 5-609,3 3-224,5-3-96,-2 3 1,-2-2-194,-8-1-703,-4 0-994,-11 0-448,-11-3-385</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7.909"/>
    </inkml:context>
    <inkml:brush xml:id="br0">
      <inkml:brushProperty name="width" value="0.025" units="cm"/>
      <inkml:brushProperty name="height" value="0.025" units="cm"/>
    </inkml:brush>
  </inkml:definitions>
  <inkml:trace contextRef="#ctx0" brushRef="#br0">63 19 17392,'0'0'10474,"76"17"-9321,-23-27-736,3-1-257,-2 1-160,-4 6-480,-14 4-2371,-12 0-1954,-20 0-3298</inkml:trace>
  <inkml:trace contextRef="#ctx0" brushRef="#br0" timeOffset="1">1 190 12364,'0'0'12043,"56"40"-11146,-7-42-545,5-4-256,5 1-32,1 0-640,-5 1-2403,-6-2-2114,-1-3-3875</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8.280"/>
    </inkml:context>
    <inkml:brush xml:id="br0">
      <inkml:brushProperty name="width" value="0.025" units="cm"/>
      <inkml:brushProperty name="height" value="0.025" units="cm"/>
    </inkml:brush>
  </inkml:definitions>
  <inkml:trace contextRef="#ctx0" brushRef="#br0">417 7 18834,'0'0'7783,"-53"42"-6213,14-8-225,-4 6-480,-6 3-225,0-1-319,5-4-65,2-4-160,9-5-64,9-9-512,7-5-641,6-6-929,3-7-1474,3-20-12139</inkml:trace>
  <inkml:trace contextRef="#ctx0" brushRef="#br0" timeOffset="1">112 1 18738,'0'0'8776,"64"51"-7271,-43-28-1024,7 4-289,0 0-160,2 3-1185,2 1-1730,1-3-1056,-3-3-2243,2-4 448</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8.622"/>
    </inkml:context>
    <inkml:brush xml:id="br0">
      <inkml:brushProperty name="width" value="0.025" units="cm"/>
      <inkml:brushProperty name="height" value="0.025" units="cm"/>
    </inkml:brush>
  </inkml:definitions>
  <inkml:trace contextRef="#ctx0" brushRef="#br0">0 34 19859,'0'0'7815,"85"-4"-5957,-39-1-673,6-2-544,2 4-449,-2 1-192,-2 1-897,-4-3-2402,-5-4-5157</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9.013"/>
    </inkml:context>
    <inkml:brush xml:id="br0">
      <inkml:brushProperty name="width" value="0.025" units="cm"/>
      <inkml:brushProperty name="height" value="0.025" units="cm"/>
    </inkml:brush>
  </inkml:definitions>
  <inkml:trace contextRef="#ctx0" brushRef="#br0">36 1 18065,'0'0'12364,"0"77"-12204,-11-40-96,7 1-32,-1 1 0,4-3-288,-1 0-609,2-3-1185,-1-6-833,-4-8-1601,-1-2-1666</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9.342"/>
    </inkml:context>
    <inkml:brush xml:id="br0">
      <inkml:brushProperty name="width" value="0.025" units="cm"/>
      <inkml:brushProperty name="height" value="0.025" units="cm"/>
    </inkml:brush>
  </inkml:definitions>
  <inkml:trace contextRef="#ctx0" brushRef="#br0">1 53 16528,'0'0'7911,"76"1"-5925,-28-2-224,10-4-930,4-1-479,-1 1-225,-4 0-96,-11 2 32,-8-1-993,-11 4-1569,-12-4-673,-9-5-961,-6-3-3043</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29.762"/>
    </inkml:context>
    <inkml:brush xml:id="br0">
      <inkml:brushProperty name="width" value="0.025" units="cm"/>
      <inkml:brushProperty name="height" value="0.025" units="cm"/>
    </inkml:brush>
  </inkml:definitions>
  <inkml:trace contextRef="#ctx0" brushRef="#br0">1 17 16752,'0'0'10634,"74"-10"-8712,-22 8-1122,8 2-511,7 0-225,-4 0-32,-3 0-417,-9 0-1312,-9 0-2627,-9 0-2018,-8-5-5573</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0.092"/>
    </inkml:context>
    <inkml:brush xml:id="br0">
      <inkml:brushProperty name="width" value="0.025" units="cm"/>
      <inkml:brushProperty name="height" value="0.025" units="cm"/>
    </inkml:brush>
  </inkml:definitions>
  <inkml:trace contextRef="#ctx0" brushRef="#br0">111 58 22101,'0'0'4575,"-8"10"-2514,-4 6-1614,0 1 1,1 0 0,1 1 0,0 0 0,2 1 0,0 0-1,1 0 1,-7 30 0,10-27-448,1-1 0,1 1 0,1-1 0,0 1 0,4 24 0,-3-46 0,0-1 0,1 1 0,-1-1 0,0 1 0,0-1 0,1 1 0,-1 0 0,0-1 0,1 1 0,-1 0 0,1-1 0,-1 1 0,0 0 0,1-1 0,-1 1 0,1 0 0,-1 0 0,1-1 0,-1 1 0,1 0 0,-1 0 0,1 0 0,-1 0 0,1 0 0,-1 0 0,1 0 0,-1 0 0,1 0 0,-1 0 0,1 0 0,-1 0 0,1 0 0,-1 0 0,1 0 0,-1 0 0,1 1 0,-1-1 0,1 0 0,-1 0 0,0 1 0,1-1 0,-1 0 0,1 1 0,-1-1 0,0 0 0,1 1 0,-1-1 0,0 0 0,1 1 0,-1-1 0,0 1 0,0-1 0,1 1 0,-1-1 0,0 1 0,0-1 0,0 1 0,0-1 0,1 1 0,-1-1 0,0 1 0,0-1 0,0 1 0,0-1 0,0 1 0,21-39 0,-12 4-27,-2 0 0,0-1 0,1-50 0,-4-88-87,-4 153 117,0 31 14,0 0 1,0 0-1,1 0 1,1 0-1,0 0 0,6 22 1,-6-29-14,1 0 1,-1 0 0,1 0 0,0 0 0,0 0 0,0 0 0,0-1 0,0 1-1,1-1 1,0 0 0,0 0 0,0-1 0,0 1 0,0-1 0,0 0 0,1 0-1,-1 0 1,1 0 0,6 1 0,0 0-5,-1-1 0,1 1 0,0-2 0,0 0 0,0 0 0,1-1 0,-1 0 0,0-1 0,0 0 0,0 0 0,0-2 0,-1 1 0,1-1 0,0-1 0,16-8 0,-12 4 0,-1-1 0,0-1 0,0 0 0,-1-1 0,-1 0 0,0-1 0,0 0 0,-1-1 0,14-22 0,-22 33 0,-4 10 0,-5 12 0,-11 15-17,2 1 0,2 1 0,1 1 0,-9 51 0,19-73-131,0 1 0,1-1 0,1 1 0,0-1 0,1 0 0,1 1 0,0-1 0,1 0 0,1 0 0,1 0 0,0-1 0,1 0 0,9 19 0,13 5-7053,1-8-6567</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39.724"/>
    </inkml:context>
    <inkml:brush xml:id="br0">
      <inkml:brushProperty name="width" value="0.025" units="cm"/>
      <inkml:brushProperty name="height" value="0.025" units="cm"/>
    </inkml:brush>
  </inkml:definitions>
  <inkml:trace contextRef="#ctx0" brushRef="#br0">271 49 14189,'0'0'14104,"-9"-9"-12726,6 6-1297,0-1 0,0 1 1,-1 0-1,1 0 0,-1 0 1,0 0-1,0 1 0,0 0 1,0 0-1,0 0 0,-1 0 0,1 0 1,-1 1-1,1 0 0,-1 0 1,1 0-1,-1 0 0,0 1 1,1 0-1,-1 0 0,0 0 1,1 0-1,-1 1 0,1 0 0,-7 1 1,2 2-60,0 0 1,0 0-1,0 1 1,1 0 0,0 0-1,-1 1 1,2 0-1,-1 1 1,1 0-1,0 0 1,0 0 0,1 1-1,0 0 1,1 0-1,-1 0 1,2 1-1,-1 0 1,1 0-1,0 0 1,1 1 0,-3 11-1,6-20-24,0 1 1,0-1-1,0 1 0,0-1 0,0 0 0,0 1 1,0-1-1,0 1 0,0-1 0,1 0 0,-1 1 1,1-1-1,-1 1 0,1-1 0,-1 0 0,1 0 0,0 1 1,0-1-1,0 0 0,-1 0 0,1 0 0,0 0 1,0 0-1,1 0 0,-1 0 0,0 0 0,2 0 1,0 1 2,1-1 1,0 1-1,0-1 1,-1 0-1,1-1 1,0 1-1,0-1 1,0 1-1,0-1 1,4-1-1,5 0 9,0 0 0,-1-2 1,0 1-1,1-2 0,19-7 0,-18 4-36,1-1 0,-2-1 0,1 0 1,-1 0-1,14-15 0,-21 19 24,-1 1 0,0-2 0,-1 1 0,0 0-1,1-1 1,-2 0 0,1 0 0,-1 0 0,0-1 0,0 1 0,-1-1-1,1 1 1,-1-1 0,1-10 0,-3 17-3,0-1-1,0 1 1,0 0 0,0 0-1,1 0 1,-1-1 0,0 1-1,0 0 1,0 0 0,0-1-1,0 1 1,0 0 0,0 0-1,0 0 1,0-1-1,0 1 1,0 0 0,0 0-1,0-1 1,0 1 0,0 0-1,-1 0 1,1 0 0,0-1-1,0 1 1,0 0 0,0 0-1,0 0 1,0-1 0,-1 1-1,1 0 1,0 0 0,0 0-1,0 0 1,0 0-1,-1-1 1,1 1 0,0 0-1,0 0 1,0 0 0,-1 0-1,1 0 1,0 0 0,0 0-1,-1 0 1,1 0 0,0 0-1,0 0 1,0 0 0,-1 0-1,1 0 1,0 0 0,0 0-1,-1 0 1,-14 11-140,-12 21 168,22-25 46,0 0 0,1 1 1,0 0-1,0 0 1,1 0-1,0 1 0,0-1 1,1 1-1,0-1 1,-1 17-1,3-24-62,0 1-1,1-1 1,-1 1-1,1-1 1,0 1-1,-1-1 1,1 1 0,0-1-1,0 0 1,0 1-1,0-1 1,0 0-1,0 0 1,0 0-1,1 0 1,-1 0 0,0 0-1,1 0 1,-1 0-1,0 0 1,1 0-1,-1-1 1,1 1-1,-1-1 1,1 1 0,0-1-1,-1 0 1,1 1-1,-1-1 1,1 0-1,0 0 1,-1 0-1,1 0 1,3-1 0,4 1 4,0-1 1,0 1-1,0-2 1,0 1-1,11-4 1,-8 0-12,0 0 0,0-1 0,-1 0 0,0-1 0,0 0 0,0-1 0,10-10 0,-14 12 0,-1 0 0,0 0 0,-1-1 0,1 1 0,-1-1 0,-1 0 0,1-1 0,-1 1 0,0-1 0,-1 0 0,5-16 0,-29 44 0,17-15 0,1 1 0,0-1 0,0 1 0,0 0 0,0 0 0,1 0 0,0 0 0,0 0 0,1 0 0,0 1 0,0-1 0,0 1 0,1 12 0,1-18 0,0 0 0,-1 1 0,1-1 0,1 0 0,-1 0 0,0 0 0,0 0 0,0 0 0,0 0 0,1 0 0,-1 0 0,1 0 0,-1-1 0,0 1 0,1 0 0,-1-1 0,1 0 0,-1 1 0,1-1 0,0 0 0,-1 1 0,1-1 0,-1 0 0,1 0 0,-1-1 0,1 1 0,0 0 0,-1 0 0,3-1 0,47-13 0,-41 9 0,1-2 0,-1 1 0,0-1 0,-1-1 0,1 0 0,-2 0 0,1-1 0,-1 0 0,0 0 0,11-20 0,-21 35 0,-2 0 0,0 1 0,1 0 0,0 0 0,0 0 0,0 1 0,1-1 0,0 1 0,1-1 0,0 1 0,0 0 0,1 9 0,0-16-205,1 0 0,-1 1 0,1-1 1,0 0-1,0 0 0,0 0 0,0 0 0,0 0 0,0 0 0,0 0 1,0 0-1,0 0 0,0 0 0,1 0 0,-1-1 0,0 1 0,1-1 1,-1 1-1,0-1 0,1 1 0,-1-1 0,1 0 0,-1 1 0,0-1 0,1 0 1,-1 0-1,1 0 0,-1 0 0,2-1 0,4 1-1143,-1 0 0,0 0 0,0-1 0,0 0 0,-1 0-1,9-2 1,9-11-6099</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0.081"/>
    </inkml:context>
    <inkml:brush xml:id="br0">
      <inkml:brushProperty name="width" value="0.025" units="cm"/>
      <inkml:brushProperty name="height" value="0.025" units="cm"/>
    </inkml:brush>
  </inkml:definitions>
  <inkml:trace contextRef="#ctx0" brushRef="#br0">56 4 12364,'0'0'14643,"-8"-2"-14280,4 1-355,-25 1 306,28 0-309,0 1 1,0-1 0,0 1 0,0-1-1,0 1 1,0 0 0,1-1 0,-1 1-1,0 0 1,1 0 0,-1-1 0,0 1-1,1 0 1,-1 0 0,1 0 0,-1 0-1,1 0 1,-1 0 0,1 0 0,0 0-1,0 0 1,-1 0 0,1 0 0,0 0-1,0 0 1,0 0 0,0 0 0,0 0 0,0 0-1,1 0 1,-1 0 0,0 0 0,0 0-1,1 2 1,0-1-89,0 0 0,1 0 0,-1-1-1,0 1 1,1 0 0,-1-1 0,1 1 0,-1 0 0,1-1 0,0 0-1,-1 1 1,1-1 0,0 0 0,0 0 0,0 0 0,0 0 0,0 0-1,0-1 1,3 2 0,48 12-1751,-46-13 1551,7 3-19,-5-3 295,0 1 0,1 0-1,-1 0 1,0 1 0,-1 1-1,1 0 1,0 0-1,13 9 1,-21-12 132,0-1-1,0 1 1,-1 0 0,1-1-1,0 1 1,-1 0-1,1-1 1,0 1 0,-1 0-1,1 0 1,-1 0-1,0 0 1,1 0 0,-1 0-1,0-1 1,1 1-1,-1 0 1,0 0 0,0 0-1,0 0 1,0 0-1,0 0 1,0 0 0,0 0-1,0 0 1,0 0-1,0 1 1,-1 0 106,0 0 0,-1 0 0,1-1 0,0 1 0,0 0 0,-1-1 0,1 1 0,-1-1 0,1 0 0,-1 0 0,1 1 0,-4 0-1,-3 3 270,-1-1 0,0 0 0,-1 0-1,-11 3 1,10-5-411,0 0 1,0 0-1,0-1 0,-1 0 1,-14-1-1,23 0-187,0 0 0,1-1 1,-1 1-1,0-1 0,0 0 0,0 0 0,1 0 0,-1 0 0,0 0 0,1 0 0,-1-1 1,1 1-1,-1-1 0,-2-2 0,4 3-199,0-1 0,0 1 0,0-1 0,0 1-1,0-1 1,0 0 0,1 1 0,-1-1 0,1 0 0,-1 1 0,1-1 0,-1 0 0,1 0 0,0 1 0,0-4 0,0 4-54,0 0 0,0 1 1,0-1-1,0 0 0,1 1 1,-1-1-1,0 0 1,1 1-1,-1-1 0,0 0 1,1 1-1,-1-1 0,0 1 1,1-1-1,-1 1 0,1-1 1,-1 1-1,1-1 1,-1 1-1,1-1 0,0 1 1,-1 0-1,1-1 0,0 1 1,-1 0-1,1-1 0,1 1 1,-2 0 179,17-8-7601</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0.695"/>
    </inkml:context>
    <inkml:brush xml:id="br0">
      <inkml:brushProperty name="width" value="0.025" units="cm"/>
      <inkml:brushProperty name="height" value="0.025" units="cm"/>
    </inkml:brush>
  </inkml:definitions>
  <inkml:trace contextRef="#ctx0" brushRef="#br0">196 35 16400,'0'0'7815,"-12"-6"-4730,4 2-2767,0 0-1,0 1 0,-1 0 0,0 0 0,0 1 0,1 0 0,-1 0 0,-18 0 0,23 2-284,1 0 1,-1 1-1,0-1 0,0 1 1,1 0-1,-1-1 0,0 1 1,1 1-1,-1-1 1,1 1-1,0-1 0,-1 1 1,1 0-1,0 0 0,0 0 1,0 1-1,0-1 0,1 1 1,-1 0-1,0-1 1,1 1-1,0 0 0,0 1 1,0-1-1,0 0 0,0 1 1,1-1-1,0 1 0,-2 3 1,3-6-31,-1 0 0,1 0 1,0 0-1,0 0 0,-1 1 0,1-1 1,0 0-1,0 0 0,0 0 0,0 0 1,0 1-1,0-1 0,1 0 1,-1 0-1,0 0 0,0 0 0,1 0 1,-1 0-1,1 1 0,-1-1 0,1 0 1,0 0-1,-1 0 0,2 1 1,0-1-6,0 1 0,0-1 0,0 0 0,0 0 1,0 1-1,0-1 0,0-1 0,1 1 1,-1 0-1,0 0 0,5 0 0,8 0-149,1 0-1,0-1 0,18-1 1,-12 0-360,-19 1 400,1 0 0,-1 0 1,0 0-1,0 1 0,0 0 1,0-1-1,1 1 0,-1 0 0,0 1 1,-1-1-1,1 0 0,0 1 0,0 0 1,0 0-1,-1-1 0,1 2 1,-1-1-1,5 5 0,-4-2 86,1 0 0,-1 0 0,0 1-1,-1-1 1,1 1 0,-1 0 0,0 0 0,0-1-1,1 11 1,-1-2 282,-1 0-1,0 0 0,-1 0 1,0 0-1,-1 0 1,-1 0-1,0 0 0,-6 18 1,1-11 139,-2 0 1,0-1 0,-16 24 0,21-37-303,0 0 0,-1 0 0,0 0 0,0-1 1,-1 0-1,0 0 0,0 0 0,0-1 0,-1 1 1,0-2-1,-13 8 0,18-11-94,1 0 0,-1-1 0,1 1 0,0-1 0,-1 1 0,1-1 0,-1 0 0,1 0 0,-1 0 0,1 0 0,-1 0 0,1 0 0,-1 0 0,1 0 0,-1-1 0,1 1 0,-1 0 0,1-1 0,-1 1 0,1-1 0,0 0 0,-1 1 0,1-1 0,-2-1 0,1 0 0,0-1 0,0 1 0,0 0 0,1-1 0,-1 0 0,1 1 0,-1-1 0,1 0 0,0 0 0,0 1 0,-1-6 0,-1-9 0,1-1 0,1 1 0,0-25 0,1 32 0,0-2-60,1 1-1,0-1 1,1 1-1,0 0 1,0-1 0,1 1-1,1 0 1,0 0-1,0 1 1,1-1-1,1 1 1,-1 0 0,2 0-1,7-9 1,2 2-71,0 0 1,1 2-1,1 0 0,0 0 1,1 2-1,22-12 1,12-2 127,-39 21 44,-1 0 0,0-1-1,0-1 1,-1 0 0,0 0 0,16-16 0,-26 19 307,-10 6 168,-11 10 157,13-4-673,0 1 0,1-1 0,1 1 0,-1 0 0,1 0 0,0 0 0,1 1 0,-4 13 0,6-20 0,0 0 0,1 0 0,-1 0 0,1 1 0,-1-1 0,1 0 0,0 0 0,0 1 0,0-1 0,0 0 0,0 0 0,0 0 0,1 1 0,-1-1 0,1 0 0,-1 0 0,1 0 0,0 0 0,0 0 0,0 0 0,0 0 0,0 0 0,1 0 0,-1 0 0,0-1 0,1 1 0,0 0 0,-1-1 0,1 1 0,0-1 0,0 0 0,-1 0 0,1 1 0,0-1 0,0-1 0,1 1 0,-1 0 0,0 0 0,3 0 0,2 0-529,1 1 0,-1-2 0,1 1 0,0-1 0,-1 0-1,1-1 1,0 1 0,14-5 0,13-10-7393</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2.048"/>
    </inkml:context>
    <inkml:brush xml:id="br0">
      <inkml:brushProperty name="width" value="0.025" units="cm"/>
      <inkml:brushProperty name="height" value="0.025" units="cm"/>
    </inkml:brush>
  </inkml:definitions>
  <inkml:trace contextRef="#ctx0" brushRef="#br0">126 288 5317,'0'0'7351,"10"-3"-4612,1-1-1868,0 0 0,-1-1 0,1 0 0,-1-1 0,0 0 0,11-9 0,-17 12-516,0 0-1,0 0 0,0-1 1,0 1-1,-1-1 1,0 0-1,1 0 0,-1-1 1,-1 1-1,1 0 1,-1-1-1,1 0 0,-1 1 1,-1-1-1,1 0 1,-1 0-1,1 0 1,-2 0-1,2-7 0,-2 12-305,0-1 0,-1 0 0,1 0-1,0 1 1,0-1 0,0 1 0,-1-1-1,1 0 1,0 1 0,-1-1 0,1 0-1,0 1 1,-1-1 0,1 1 0,-1-1-1,1 1 1,-1-1 0,1 1-1,-1-1 1,0 1 0,1 0 0,-1-1-1,1 1 1,-1 0 0,0 0 0,1-1-1,-2 1 1,-26-3 508,-28 11-317,41-2-162,0 0-1,0 1 0,1 0 0,-1 1 1,-18 14-1,28-18-47,-1 0 1,1 0 0,0 1 0,0-1 0,0 1-1,1 0 1,-1 1 0,1-1 0,1 1-1,-1-1 1,1 1 0,0 0 0,0 1-1,1-1 1,-4 11 0,6-16-31,0 0 1,0 0-1,0 0 1,0 0-1,0 0 1,0 1-1,0-1 1,0 0-1,0 0 1,0 0-1,1 0 1,-1 0-1,0 0 1,1 0-1,-1 0 1,1 0-1,-1 0 1,1 0-1,0 0 1,-1-1-1,1 1 1,0 0-1,0 0 1,-1 0-1,1-1 1,0 1-1,0 0 1,1 0-1,1 0 8,0 0 1,0 0-1,0-1 0,0 1 0,0 0 0,0-1 0,0 0 0,0 0 0,0 0 1,4-1-1,4 0 33,1-1 0,-1-1 0,0 0 0,19-8 1,1-6 6,-25 12-67,0 1-1,1 1 1,-1-1-1,1 1 1,0 0 0,0 1-1,8-3 1,-14 7-38,0 1 0,0-1-1,0 1 1,-1-1 0,1 1 0,0-1 0,-1 1 0,0-1 0,0 1-1,1-1 1,-1 1 0,-1-1 0,1 1 0,-1 3 0,1 0 12,-6 98 826,-35 194 1,31-239-610,9-52-167,-1 9 1,-2 0-1,1 0 0,-10 24 0,12-37-5,0-1 0,-1 1 0,1 0-1,0 0 1,-1-1 0,0 1 0,1-1 0,-1 1-1,0-1 1,0 0 0,0 0 0,-1 0 0,1 0-1,0 0 1,-1 0 0,1-1 0,-1 1 0,0-1-1,0 0 1,1 0 0,-1 0 0,0 0 0,0 0-1,0 0 1,-6 0 0,7-2 0,0 1 0,0-1 0,0 0 0,0 0 0,-1 0 0,2 0 0,-1 0 0,0 0 0,0 0 0,0-1 0,0 1 0,1-1 0,-1 1 0,1-1 0,-1 0 0,1 0 0,0 1 0,-1-1 0,1 0 0,0 0 0,0 0 0,1 0 0,-1 0 0,0-1 0,1 1 0,-1 0 0,1 0 0,-1-4 0,-7-65 0,9 51 0,0 0 0,1 1 0,1-1 0,1 1 0,1 0 0,1 0 0,0 0 0,1 0 0,1 1 0,1 1 0,12-19 0,19-24 0,81-94 0,-65 87 0,-22 27 2,-17 21-5,-1 0-1,0-1 0,-2-1 1,0 0-1,-1-1 1,-1 0-1,9-25 0,-20 46-3,-1-1 0,1 1 0,-1 0-1,0-1 1,1 1 0,-1 0 0,0-1 0,0 1-1,0 0 1,0-1 0,0 1 0,0 0 0,0-1-1,-1 1 1,1 0 0,0 0 0,-2-3-1,2 4 7,-1-1 0,1 1-1,-1-1 1,1 1-1,-1 0 1,1-1-1,-1 1 1,1 0 0,-1 0-1,0-1 1,1 1-1,-1 0 1,1 0-1,-1 0 1,0 0 0,1-1-1,-1 1 1,0 0-1,1 0 1,-1 0-1,0 1 1,1-1 0,-1 0-1,-1 0 1,-2 2 11,0-1 1,-1 1 0,1 0-1,0 0 1,0 0 0,0 0 0,0 1-1,-5 4 1,-5 6 1,0 1 0,0 1 0,2 0 0,0 1 0,-18 31 0,24-35-10,0 0 1,0 1-1,1-1 1,1 1-1,0 0 0,1 0 1,0 1-1,1-1 1,-1 19-1,3-30-2,0 1 0,0-1 0,1 1 0,-1-1 0,1 0 0,-1 1 0,1-1 0,0 0 0,0 0 0,0 1 0,0-1 0,0 0 0,0 0 0,1 0 0,-1 0 0,1 0 0,-1-1 0,1 1 0,0 0 0,-1-1 0,4 3 0,-1-2 0,1 1 0,0-1 0,0 1 0,1-2 0,-1 1 0,0 0 0,1-1 0,-1 0 0,7 0 0,2 0 0,1 0 0,0-1 0,-1-1 0,1-1 0,0 0 0,22-7 0,-23 4 0,-1-1 0,1 0 0,-1-1 0,0 0 0,-1-1 0,0-1 0,18-16 0,-23 19 0,-1 0 0,0 0 0,0 0 0,-1-1 0,0 0 0,0 0 0,-1-1 0,1 1 0,-2-1 0,1 0 0,-1 0 0,0 0 0,-1 0 0,3-13 0,-5 21 0,0-1 0,0 1 0,0 0 0,0-1 0,0 1 0,0 0 0,0-1 0,0 1 0,0 0 0,0-1 0,-1 1 0,1 0 0,0-1 0,0 1 0,0 0 0,0-1 0,0 1 0,-1 0 0,1 0 0,0-1 0,0 1 0,0 0 0,-1-1 0,1 1 0,0 0 0,0 0 0,-1 0 0,1-1 0,0 1 0,-1 0 0,1 0 0,0 0 0,0 0 0,-1 0 0,1 0 0,0 0 0,-1-1 0,1 1 0,0 0 0,-1 0 0,1 0 0,0 0 0,-1 0 0,1 0 0,0 1 0,-1-1 0,1 0 0,0 0 0,-1 0 0,1 0 0,0 0 0,-1 0 0,1 1 0,0-1 0,0 0 0,-1 0 0,1 0 0,0 1 0,0-1 0,-1 0 0,1 0 0,0 1 0,0-1 0,-1 0 0,1 0 0,0 1 0,-19 16 0,-32 62 0,48-74 0,1 1 0,-1-1 0,1 1 0,0-1 0,0 1 0,1 0 0,-1 0 0,1-1 0,1 1 0,-1 0 0,1 0 0,0 0 0,1 10 0,0-15 0,0 0 0,0 0 0,0 0 0,0 0 0,-1 0 0,2 0 0,-1-1 0,0 1 0,0 0 0,0-1 0,0 1 0,0 0 0,1-1 0,-1 1 0,0-1 0,0 0 0,1 0 0,-1 1 0,0-1 0,1 0 0,-1 0 0,0 0 0,1 0 0,1-1 0,35-3 0,-33 3-251,0-1 1,0 0-1,0 0 1,-1-1-1,1 1 1,0-1-1,-1 0 1,0 0-1,0 0 1,6-7-1,-6 6-341,-1-1 0,0 1 0,0-1 1,-1 0-1,0 1 0,1-1 0,-1 0 0,-1 0 0,1-1 1,-1 1-1,0 0 0,0 0 0,0-1 0,-1 1 0,0 0 0,-1-7 1,0-7-10358</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2.407"/>
    </inkml:context>
    <inkml:brush xml:id="br0">
      <inkml:brushProperty name="width" value="0.025" units="cm"/>
      <inkml:brushProperty name="height" value="0.025" units="cm"/>
    </inkml:brush>
  </inkml:definitions>
  <inkml:trace contextRef="#ctx0" brushRef="#br0">1 50 18962,'0'0'13260,"0"-50"-13195,2 58-9258,2 3 3620,-2 3-4773</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2.825"/>
    </inkml:context>
    <inkml:brush xml:id="br0">
      <inkml:brushProperty name="width" value="0.025" units="cm"/>
      <inkml:brushProperty name="height" value="0.025" units="cm"/>
    </inkml:brush>
  </inkml:definitions>
  <inkml:trace contextRef="#ctx0" brushRef="#br0">220 264 18546,'0'0'10516,"-12"-5"-9731,3 1-665,7 3-101,-1-1 0,1 1 0,-1-1 0,0 1 0,0 0 1,0 0-1,0 0 0,0 0 0,0 0 0,0 1 0,0-1 0,0 1 0,0 0 1,0 0-1,0 0 0,0 0 0,0 1 0,0-1 0,0 1 0,0 0 0,0 0 0,0 0 1,0 0-1,-5 3 0,-4 5 153,1 1 1,-1 0 0,2 1-1,-1 0 1,2 0-1,-13 18 1,18-22-89,-1 1 1,1-1-1,1 1 1,-1 0-1,1 0 1,1 0-1,0 0 1,0 0-1,0 1 1,1-1-1,0 1 1,1 13-1,0-19-88,1 0 0,0 0 0,0-1 1,0 1-1,0 0 0,0-1 0,0 1 0,1-1 0,-1 1 1,1-1-1,0 0 0,0 0 0,-1 0 0,2 0 0,-1 0 0,0 0 1,0 0-1,0-1 0,1 1 0,-1-1 0,1 1 0,-1-1 1,1 0-1,0 0 0,0-1 0,-1 1 0,1 0 0,0-1 0,0 1 1,0-1-1,3 0 0,3 1-55,1-1 1,-1 0-1,1 0 0,0-1 0,-1 0 1,1-1-1,-1 0 0,12-4 1,-6-1 20,0 0 0,-1-1 1,0-1-1,-1-1 1,0 0-1,0 0 0,-1-1 1,0-1-1,-1 0 1,-1-1-1,10-13 0,-6 5 52,0-1 1,-2 0-1,0-1 0,-2 0 0,0-1 0,9-35 0,-16 45 36,0 0-1,-1 0 0,-1 0 0,0-1 0,0 1 1,-3-18-1,2 30-50,0-1-1,0 1 1,0-1 0,-1 1-1,1 0 1,-1-1 0,0 1-1,0-1 1,1 1 0,-1 0 0,-1 0-1,1 0 1,0-1 0,-1 1-1,1 0 1,-1 1 0,1-1-1,-1 0 1,0 0 0,0 1-1,0-1 1,0 1 0,0-1 0,0 1-1,0 0 1,0 0 0,0 0-1,-1 0 1,1 0 0,0 1-1,-1-1 1,1 1 0,-1-1-1,1 1 1,-1 0 0,1 0-1,-1 0 1,1 0 0,-1 0 0,1 1-1,0-1 1,-5 2 0,1 0-4,0 1 0,1 0 1,-1 0-1,0 0 1,1 1-1,0 0 0,0 0 1,0 0-1,0 0 0,1 1 1,0 0-1,-1 0 1,2 0-1,-1 0 0,1 1 1,0 0-1,-3 5 0,2-4 15,1 0-1,0 0 1,0 0-1,1 1 1,0-1-1,0 0 1,1 1-1,0 0 1,0-1-1,1 1 1,0 0-1,0-1 0,0 1 1,3 9-1,-2-14-3,0 1 0,1-1 1,-1 0-1,1 0 0,-1 1 0,1-1 0,0 0 0,1-1 0,-1 1 0,0 0 0,1-1 0,-1 1 0,1-1 0,0 0 0,0 0 0,6 4 0,1-2-58,1 0 0,-1 0 0,1-1-1,11 2 1,-15-4 13,-1 0 0,0 0 0,1 1 0,-1 0 0,0 0 0,0 1 0,0-1 0,0 1 0,0 1 0,-1-1 0,1 1 0,-1 0 0,7 6 0,-10-6 91,0 0 0,0 1 0,0-1 0,0 1 0,-1-1 0,0 1 0,0 0 1,0-1-1,0 1 0,-1 0 0,0 0 0,0 0 0,0-1 0,0 1 0,-1 0 0,0 0 1,0-1-1,0 1 0,-1 0 0,-2 5 0,-3 8-657,0-1 0,-19 32-1,22-44-936,15-22-3241,2-5-2071</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3.869"/>
    </inkml:context>
    <inkml:brush xml:id="br0">
      <inkml:brushProperty name="width" value="0.025" units="cm"/>
      <inkml:brushProperty name="height" value="0.025" units="cm"/>
    </inkml:brush>
  </inkml:definitions>
  <inkml:trace contextRef="#ctx0" brushRef="#br0">35 110 14894,'0'0'17521,"8"6"-17196,-6-3-324,0-2 0,0 1-1,0 0 1,0 0 0,0-1-1,0 1 1,1-1 0,-1 0-1,0 1 1,1-1-1,-1 0 1,1 0 0,0-1-1,-1 1 1,1-1 0,0 1-1,-1-1 1,1 0 0,0 0-1,-1 0 1,1 0 0,0 0-1,-1-1 1,1 1 0,0-1-1,-1 0 1,1 0 0,-1 0-1,1 0 1,-1 0-1,1 0 1,-1-1 0,0 1-1,0-1 1,0 0 0,0 0-1,0 1 1,0-1 0,0 0-1,2-4 1,-2 3-1,1-1 0,-1 0 0,0 1 0,0-1 0,0 0 0,0 0 0,-1-1 0,0 1 0,0 0 0,0 0 0,0-1 0,-1 1 0,1 0 0,-1-1 0,0 1 0,-1-1 0,0-5 0,1 8 0,-1 1 0,1-1 0,0 1 0,-1-1 0,0 1 0,1-1 0,-1 1 0,0-1 0,0 1 0,0 0 0,0-1 0,0 1 0,0 0 0,0 0 0,0 0 0,0-1 0,0 1 0,-1 1 0,-1-3 0,0 3 0,1-1 0,0 1 0,0-1 0,0 1 0,0 0 0,0 0 0,0 0 0,-1 0 0,1 1 0,0-1 0,0 0 0,0 1 0,0 0 0,0-1 0,0 1 0,0 0 0,0 0 0,0 0 0,-2 2 0,-4 3 0,0 1 0,0 0 0,1 0 0,0 1 0,0 0 0,0 1 0,1-1 0,1 1 0,0 0 0,0 0 0,0 1 0,1 0 0,1 0 0,0 0 0,0 0 0,1 0 0,-2 19 0,4-28 0,0 0 0,0 1 0,0-1 0,0 1 0,1-1 0,-1 0 0,1 0 0,-1 1 0,1-1 0,-1 0 0,1 0 0,-1 1 0,1-1 0,0 0 0,0 0 0,0 0 0,0 0 0,0 0 0,0 0 0,0 0 0,0 0 0,0-1 0,2 2 0,0 0 0,1 0 0,0-1 0,0 0 0,0 0 0,0 0 0,0 0 0,8 1 0,2-2 0,-1 0 0,1-1 0,-1 0 0,15-3 0,-10-2 0,0 0 0,-1 0 0,33-19 0,-32 16 0,0 1 0,0 0 0,26-7 0,-43 15 0,-1-1 0,1 1 0,0 0 0,-1 0 0,1 0 0,0 0 0,0 0 0,-1 0 0,1 0 0,0 0 0,0 0 0,-1 0 0,1 0 0,0 0 0,0 1 0,-1-1 0,1 0 0,0 1 0,-1-1 0,1 0 0,0 1 0,-1-1 0,1 1 0,-1-1 0,1 1 0,0-1 0,-1 1 0,1-1 0,-1 1 0,0-1 0,1 1 0,-1 0 0,1-1 0,-1 1 0,0 0 0,0 0 0,1-1 0,-1 1 0,0 0 0,0-1 0,0 1 0,0 0 0,0 0 0,0-1 0,0 1 0,0 0 0,0 0 0,0-1 0,0 2 0,-10 52 0,4-25 0,6-29 0,1 1 0,0 0 0,-1 0 0,1-1 0,0 1 0,0-1 0,0 1 0,0-1 0,0 1 0,0-1 0,-1 1 0,1-1 0,0 0 0,0 1 0,0-1 0,0 0 0,0 0 0,0 0 0,1 0 0,-1 0 0,0 0 0,0 0 0,0 0 0,0 0 0,0 0 0,0-1 0,0 1 0,1-1 0,35-8 0,-18-1 0,-1 0 0,0-2 0,25-20 0,-12 8 0,-27 25 0,-5 9 0,-3 6 0,2-13 0,1 1 0,0-1 0,-1 1 0,1 0 0,0 0 0,1-1 0,-1 1 0,1 0 0,-1 0 0,1 0 0,1 3 0,-1-5 0,1-1 0,-1 0 0,1 1 0,0-1 0,-1 0 0,1 0 0,0 0 0,0 0 0,0 0 0,0 0 0,0 0 0,0 0 0,0 0 0,0 0 0,0 0 0,1 0 0,-1-1 0,0 1 0,1-1 0,-1 1 0,0-1 0,1 1 0,-1-1 0,0 0 0,1 0 0,-1 1 0,1-1 0,-1 0 0,0 0 0,1-1 0,2 1 0,7-1 0,1-1 0,-1-1 0,0 1 0,1-2 0,-2 1 0,1-2 0,0 1 0,-1-2 0,0 1 0,0-1 0,0-1 0,-1 0 0,0 0 0,0-1 0,-1 0 0,0 0 0,0-1 0,-1 0 0,9-14 0,-16 23 0,1-1 0,-1 1 0,0-1 0,1 1 0,-1-1 0,1 1 0,-1-1 0,0 1 0,1-1 0,-1 0 0,0 1 0,0-1 0,0 0 0,1 1 0,-1-1 0,0 0 0,0 1 0,0-1 0,0 1 0,0-1 0,0 0 0,0 1 0,0-1 0,0 0 0,-1 1 0,1-1 0,0-1 0,-16 3 0,-18 17 0,29-14 0,-1 0 0,2 1 0,-1-1 0,1 1 0,-1 1 0,1-1 0,-6 12 0,9-16 0,1 0 0,-1 1 0,0-1 0,1 0 0,-1 1 0,1-1 0,-1 1 0,1-1 0,0 1 0,0-1 0,-1 1 0,1 0 0,0-1 0,0 1 0,1-1 0,-1 1 0,0-1 0,0 1 0,1-1 0,-1 1 0,1-1 0,-1 1 0,1-1 0,0 0 0,0 1 0,-1-1 0,1 0 0,0 1 0,0-1 0,0 0 0,1 0 0,-1 0 0,0 0 0,0 0 0,0 0 0,1 0 0,-1-1 0,3 2 0,9 4 0,0-1 0,1 0 0,0-1 0,0-1 0,0 0 0,19 1 0,89 0 0,-102-4 0,-18 0 0,1 1 0,-1-1 0,0 0 0,1 0 0,-1-1 0,0 1 0,1 0 0,-1-1 0,0 1 0,0-1 0,0 0 0,1 0 0,-1 0 0,0 0 0,0 0 0,0 0 0,0-1 0,-1 1 0,1-1 0,0 1 0,0-1 0,-1 0 0,1 1 0,1-4 0,-2 1 0,0 1 0,0-1 0,0 0 0,0 0 0,-1 0 0,0 1 0,0-1 0,0 0 0,0 0 0,0 0 0,-1 0 0,0 0 0,1 0 0,-3-4 0,-25-61 0,21 55 0,1 0 0,0-1 0,-7-27 0,13 42 0,0 0 0,1-1 0,-1 1 0,0-1 0,0 1 0,0 0 0,1-1 0,-1 1 0,0 0 0,0-1 0,1 1 0,-1 0 0,0-1 0,1 1 0,-1 0 0,0 0 0,1-1 0,-1 1 0,1 0 0,-1 0 0,0 0 0,1 0 0,-1-1 0,1 1 0,-1 0 0,1 0 0,-1 0 0,0 0 0,1 0 0,-1 0 0,1 0 0,-1 0 0,1 0 0,0 1 0,21-1 0,-17 0 0,66 8-1574,14 1-5212,-33-9-4745</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4.765"/>
    </inkml:context>
    <inkml:brush xml:id="br0">
      <inkml:brushProperty name="width" value="0.025" units="cm"/>
      <inkml:brushProperty name="height" value="0.025" units="cm"/>
    </inkml:brush>
  </inkml:definitions>
  <inkml:trace contextRef="#ctx0" brushRef="#br0">82 0 15727,'5'7'7142,"-6"10"-5068,-7 16-1076,8-32-786,-28 84 2405,18-60-2428,1 1 0,1 0 0,2 1 0,0 0 0,2 0-1,-1 33 1,4-58-253,1-1-1,0 1 0,0-1 0,0 1 1,0-1-1,0 1 0,0-1 0,0 0 1,1 1-1,-1-1 0,0 1 0,1-1 1,0 1-1,-1-1 0,1 0 0,-1 1 1,1-1-1,0 0 0,0 0 0,0 0 1,0 0-1,0 1 0,0-1 0,0 0 1,0-1-1,0 1 0,1 0 0,-1 0 1,0 0-1,1-1 0,-1 1 0,0-1 1,1 1-1,-1-1 0,1 1 0,-1-1 1,1 0-1,-1 0 0,1 0 0,-1 0 0,0 0 1,1 0-1,-1 0 0,1 0 0,2-1 1,0 0-398,1-1 1,-1 1 0,0-1 0,0 0-1,0 0 1,0 0 0,0 0 0,-1-1 0,1 0-1,0 0 1,-1 0 0,0 0 0,0 0-1,4-6 1,2-7-668,0-1-1,-1 0 1,-1-1 0,0 0-1,-2 0 1,5-22-1,12-116 4776,-18 123-1164,-13 120 2754,4-32-3666,3 0 0,5 66 0,3-95-1506,-1 4-3176,-11-40-4774,-13-11 4477,10 13 1400,-28-34-335,-13-12 4249,9-4 4583,40 57-6318,1 1 1,0-1-1,-1 1 1,1 0-1,0-1 0,0 1 1,0-1-1,-1 1 1,1-1-1,0 1 1,0-1-1,0 1 1,0-1-1,0 1 0,0-1 1,0 1-1,0-1 1,0 1-1,0-1 1,0 1-1,0-1 1,0 1-1,0-1 0,0 1 1,0 0-1,1-1 1,-1 1-1,0-1 1,0 1-1,1-1 1,-1 1-1,0 0 0,0-1 1,1 1-1,0-1 1,20-4 1899,30 10-1116,59 24-2022,-33-7-5636,-41-14 420</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5.142"/>
    </inkml:context>
    <inkml:brush xml:id="br0">
      <inkml:brushProperty name="width" value="0.025" units="cm"/>
      <inkml:brushProperty name="height" value="0.025" units="cm"/>
    </inkml:brush>
  </inkml:definitions>
  <inkml:trace contextRef="#ctx0" brushRef="#br0">147 14 13869,'0'0'3732,"-8"-3"-369,2 1-2907,1 0 0,-1 0 1,0 1-1,1-1 0,-1 1 1,0 1-1,0-1 0,0 1 0,0 0 1,-8 1-1,11 0-274,-1 0-1,1 0 1,0 0 0,0 0-1,0 1 1,-1-1 0,1 1 0,1-1-1,-1 1 1,0 0 0,0 0-1,1 1 1,-1-1 0,1 1-1,0-1 1,0 1 0,0-1-1,0 1 1,0 0 0,0 0-1,1 0 1,-1 0 0,0 4-1,1-5-130,0-1-1,1 1 1,-1 0-1,0 0 1,1 0 0,-1 0-1,1-1 1,0 1-1,0 0 1,0 0-1,0 0 1,0 0-1,0 0 1,0 0-1,0-1 1,1 1-1,-1 0 1,1 0-1,0 0 1,-1-1-1,1 1 1,0 0-1,2 2 1,-1-2-22,0 0-1,0-1 1,0 1 0,1-1-1,-1 1 1,1-1 0,-1 0-1,1 0 1,-1 0-1,1 0 1,0 0 0,-1-1-1,1 1 1,4-1 0,6 1 14,0-1 0,0-1 0,-1 0 0,1 0 0,25-8 0,-14 1-34,0-2 0,44-25-1,-43 22-79,0 0 0,28-9 0,-51 21 45,-1 1 0,1-1 0,-1 1-1,1 0 1,-1 0 0,0 0 0,1 0 0,-1 0 0,1 0-1,-1 0 1,1 0 0,-1 0 0,1 1 0,-1-1 0,1 0-1,-1 1 1,0 0 0,1-1 0,-1 1 0,0 0 0,0-1-1,1 1 1,-1 0 0,0 0 0,0 0 0,0 0 0,0 0-1,0 0 1,0 1 0,0-1 0,0 0 0,-1 0 0,1 1-1,0 1 1,0-1-191,1 0 0,-1 0 0,1 0-1,-1 0 1,1 0 0,0 0 0,0 0-1,-1-1 1,1 1 0,1-1 0,-1 1-1,0-1 1,0 0 0,0 0 0,1 1 0,-1-2-1,3 2 1,7 0-1682,0-1 0,-1 0 0,1-1 0,0 0 0,0-1 0,19-3 1,1-5-5667</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5.806"/>
    </inkml:context>
    <inkml:brush xml:id="br0">
      <inkml:brushProperty name="width" value="0.025" units="cm"/>
      <inkml:brushProperty name="height" value="0.025" units="cm"/>
    </inkml:brush>
  </inkml:definitions>
  <inkml:trace contextRef="#ctx0" brushRef="#br0">119 276 11179,'0'0'11061,"-8"-8"-8995,-27-22-646,33 30-1369,0-1 1,1 1-1,-1-1 0,0 1 1,1 0-1,-1 0 1,0-1-1,0 1 0,1 0 1,-1 1-1,0-1 1,1 0-1,-1 0 0,0 1 1,1-1-1,-1 1 1,0 0-1,1-1 1,-1 1-1,1 0 0,-1 0 1,1 0-1,-1 0 1,1 0-1,0 0 0,0 0 1,-1 1-1,1-1 1,0 0-1,0 1 1,0-1-1,-1 3 0,-1 1 85,0-1-1,0 1 0,0 0 1,1 0-1,-1 0 0,1 0 1,1 0-1,-3 9 0,4-13-116,0 0-1,0 0 1,0 1-1,0-1 0,0 0 1,0 1-1,0-1 0,0 0 1,1 0-1,-1 1 1,0-1-1,1 0 0,-1 0 1,1 0-1,0 0 0,-1 1 1,1-1-1,0 0 1,0 0-1,-1 0 0,1-1 1,0 1-1,0 0 0,2 1 1,-1-1 0,1 1 0,-1-1 0,1-1 0,-1 1 1,1 0-1,0 0 0,-1-1 0,1 0 0,0 1 0,-1-1 1,5-1-1,0 1 8,-1-1 0,1 0 0,0 0 1,0-1-1,-1 0 0,1 0 0,-1 0 0,13-7 1,-6-1 10,-1 0 1,0 0-1,0-2 1,-1 1-1,16-23 1,-21 27 9,-1-1 0,0 1 1,-1-1-1,0 0 1,0 0-1,-1-1 0,0 1 1,0-1-1,-1 1 0,0-1 1,1-15-1,-27 48 315,17-10-277,0 0-1,1 0 0,0 1 1,1 0-1,0 1 1,2-1-1,0 1 0,0 0 1,2-1-1,0 23 1,0-35-75,2-1 0,-1 1 0,0-1 0,0 1 0,1 0 0,-1-1 1,1 1-1,0-1 0,0 0 0,0 1 0,0-1 0,0 0 0,0 1 0,1-1 1,-1 0-1,1 0 0,0 0 0,-1 0 0,5 3 0,-2-3 20,0 0-1,-1 0 0,1 0 1,0 0-1,0 0 1,1-1-1,-1 0 0,0 0 1,0 0-1,1 0 0,4-1 1,0 1 14,1-1-1,-1-1 1,0 1-1,1-2 1,-1 1 0,0-1-1,0-1 1,0 0 0,0 0-1,14-8 1,-15 7-45,-1-1 0,0 0 0,0 0 0,0-1 0,0 0 0,-1 0 0,0-1 0,-1 0 0,1 0 0,-1 0 0,-1 0 0,1-1 0,-1 0 0,0 0 0,-1 0 0,0 0 0,3-16 0,-5 23 0,-1 1 0,0-1 0,0 1 0,0-1 0,0 1 0,0-1 0,0 0 0,0 1 0,0-1 0,0 1 0,0-1 0,0 1 0,0-1 0,-1 1 0,1-1 0,0 1 0,0-1 0,0 1 0,-1-1 0,1 1 0,0-1 0,-1 1 0,1 0 0,0-1 0,-1 1 0,1-1 0,0 1 0,-1 0 0,1-1 0,-1 1 0,1 0 0,-1 0 0,1-1 0,-1 1 0,1 0 0,-1 0 0,1 0 0,-1 0 0,1-1 0,-1 1 0,1 0 0,-1 0 0,1 0 0,-1 0 0,1 0 0,-1 0 0,1 0 0,-1 1 0,1-1 0,-1 0 0,1 0 0,-1 0 0,1 0 0,-1 1 0,0-1 0,-26 18 0,24-14 0,0 0 0,0 0 0,1 0 0,-1 0 0,1 1 0,0-1 0,1 0 0,-1 1 0,1 0 0,-1-1 0,1 1 0,1 0 0,-1 6 0,1-9 0,0 0 0,0 0 0,0 0 0,0 0 0,0-1 0,1 1 0,-1 0 0,1 0 0,0 0 0,-1 0 0,1-1 0,0 1 0,0 0 0,0-1 0,0 1 0,0-1 0,0 1 0,1-1 0,-1 1 0,1-1 0,-1 0 0,0 0 0,1 0 0,0 0 0,-1 0 0,1 0 0,0 0 0,0 0 0,-1-1 0,1 1 0,0-1 0,0 1 0,0-1 0,0 0 0,2 1 0,6-1 0,0-1 0,-1 1 0,1-2 0,0 1 0,-1-1 0,1-1 0,-1 1 0,0-2 0,0 1 0,0-1 0,0-1 0,-1 0 0,0 0 0,0 0 0,0-1 0,0-1 0,11-11 0,1-3 0,0-1 0,-1-1 0,-2 0 0,25-45 0,-14 9 0,-27 56 0,1-1 0,-1 0 0,0-1 0,0 1 0,0 0 0,-1 0 0,0 0 0,1 0 0,-1-1 0,-1 1 0,1 0 0,-2-8 0,1 11 0,1 0 0,-1 0 0,0 1 0,0-1 0,0 0 0,1 0 0,-1 0 0,0 1 0,0-1 0,0 1 0,0-1 0,0 0 0,0 1 0,0 0 0,-1-1 0,1 1 0,0 0 0,0-1 0,0 1 0,0 0 0,0 0 0,-1 0 0,1 0 0,0 0 0,0 0 0,0 0 0,0 1 0,0-1 0,-1 0 0,1 1 0,0-1 0,0 1 0,0-1 0,0 1 0,0-1 0,0 1 0,0 0 0,-1 1 0,-39 26 0,31-19 0,1 0 0,1 0 0,0 1 0,0 0 0,1 1 0,0 0 0,1 0 0,0 0 0,1 1 0,0 0 0,1 0 0,0 0 0,1 0 0,0 1 0,1-1 0,1 1 0,0 0 0,0 0 0,2 13 0,0-22-117,0-1 0,0 1 0,1-1 0,-1 0 0,1 0 0,-1 1 0,1-1 0,0 0 0,0-1 0,1 1 0,-1 0 0,1 0 0,-1-1 0,1 0 0,0 1 0,0-1 0,0 0 0,0-1 0,0 1 0,0 0 0,0-1 0,1 0 0,-1 0 0,1 0 0,-1 0 0,1 0 0,3 0 0,2 0-657,0 0 1,0 0 0,0-1 0,0 0-1,0 0 1,-1-1 0,1 0 0,0-1 0,0 0-1,10-4 1,16-12-12172</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6.537"/>
    </inkml:context>
    <inkml:brush xml:id="br0">
      <inkml:brushProperty name="width" value="0.025" units="cm"/>
      <inkml:brushProperty name="height" value="0.025" units="cm"/>
    </inkml:brush>
  </inkml:definitions>
  <inkml:trace contextRef="#ctx0" brushRef="#br0">105 13 416,'-1'-1'24571,"-3"-1"-19646,-20-7-2113,23 9-2812,0 0 0,0 0 0,0 0 1,0 0-1,0 0 0,0 0 0,0 0 0,0 0 0,0 1 0,0-1 0,0 0 0,0 0 0,0 1 0,0-1 0,0 1 0,0-1 0,0 1 0,0-1 0,1 1 0,-1 0 1,0-1-1,0 1 0,0 0 0,1 0 0,-2 1 0,1 0-44,1 0 0,-1 0 0,1 0 0,-1 1 0,1-1-1,0 0 1,0 0 0,0 0 0,0 0 0,0 1 0,1-1 0,0 3 0,1-3 21,0 0-1,-1-1 1,1 1-1,1-1 1,-1 1 0,0-1-1,0 0 1,0 0-1,1 0 1,-1 0-1,0-1 1,1 1 0,-1-1-1,0 1 1,1-1-1,-1 0 1,6 0-1,5 2-125,5 2-109,48 14-572,-64-17 846,0-1 1,-1 1-1,1-1 0,0 1 1,-1 0-1,1 0 0,0 0 1,-1 0-1,1 0 0,-1 0 1,0 0-1,1 0 0,-1 0 1,0 1-1,0-1 1,0 0-1,0 1 0,0-1 1,0 1-1,0 0 0,0-1 1,0 1-1,-1 0 0,1-1 1,-1 1-1,1 0 0,-1 0 1,0 3-1,0-3 36,-1 0 1,0-1-1,0 1 1,0 0-1,0-1 1,0 1-1,0 0 1,-1-1-1,1 1 1,0-1-1,-1 0 1,1 1-1,-1-1 1,0 0-1,1 0 1,-1 0-1,-2 1 1,-35 16 758,32-16-768,-6 4-43,-1 0 0,1-2 0,-1 0 0,0 0 0,0-1 0,0-1 0,0 0 0,-23-1 0,36-1-224,1-1 0,-1 1 0,1-1 0,-1 0 0,1 1 1,-1-1-1,1 0 0,-1 1 0,1-1 0,0 0 0,-1 1 0,1-1 0,0 0 0,0 0 0,-1 0 1,1 1-1,0-1 0,0 0 0,0 0 0,0 1 0,0-1 0,0 0 0,0 0 0,1 0 0,-1 1 1,0-1-1,0-1 0,1-2-2609,0-13-8308</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7.494"/>
    </inkml:context>
    <inkml:brush xml:id="br0">
      <inkml:brushProperty name="width" value="0.025" units="cm"/>
      <inkml:brushProperty name="height" value="0.025" units="cm"/>
    </inkml:brush>
  </inkml:definitions>
  <inkml:trace contextRef="#ctx0" brushRef="#br0">65 192 8904,'0'-15'1020,"-1"-6"-550,-2-52 2852,3 65-2265,0-1 1,1 1-1,0 0 1,0 0-1,1 0 1,4-14 0,-6 22-982,0-1 0,0 1 1,0 0-1,0-1 1,0 1-1,0-1 0,0 1 1,0-1-1,0 1 0,1-1 1,-1 1-1,0 0 0,0-1 1,0 1-1,1-1 1,-1 1-1,0 0 0,1-1 1,-1 1-1,0 0 0,1-1 1,-1 1-1,0 0 1,1 0-1,-1-1 0,0 1 1,1 0-1,-1 0 0,1 0 1,-1-1-1,1 1 1,-1 0-1,0 0 0,1 0 1,-1 0-1,1 0 0,-1 0 1,1 0-1,-1 0 1,1 0-1,-1 0 0,1 0 1,-1 0-1,0 0 0,1 1 1,-1-1-1,1 0 1,-1 0-1,0 0 0,1 1 1,-1-1-1,1 0 0,-1 0 1,0 1-1,1-1 1,-1 0-1,0 1 0,1-1 1,-1 0-1,0 1 0,0-1 1,1 1-1,-1-1 1,0 0-1,0 1 0,0-1 1,0 1-1,0-1 0,1 1 1,9 31 860,-6-2-114,-2 0-1,-2 42 1,0-43-375,0-1 0,8 51 0,-8-76-433,1-1 0,-1 0 1,1 0-1,0 0 1,0 0-1,0 1 1,0-1-1,0-1 0,1 1 1,-1 0-1,0 0 1,1 0-1,-1-1 1,1 1-1,0-1 1,0 1-1,-1-1 0,1 1 1,0-1-1,0 0 1,0 0-1,0 0 1,1 0-1,-1-1 0,0 1 1,0-1-1,0 1 1,1-1-1,-1 1 1,0-1-1,1 0 1,-1 0-1,0 0 0,0-1 1,1 1-1,-1-1 1,3 0-1,1 0-78,-1 0 0,1-1-1,-1 0 1,1 0 0,-1 0 0,0 0-1,0-1 1,0 0 0,0 0 0,-1 0-1,1-1 1,-1 0 0,8-8 0,-11 12 46,-1 0 0,0-1 0,1 1 0,-1 0 0,0 0 0,1-1 0,-1 1 1,0 0-1,0-1 0,1 1 0,-1-1 0,0 1 0,0 0 0,0-1 0,1 1 1,-1-1-1,0 1 0,0-1 0,0 1 0,0 0 0,0-1 0,0 1 0,0-1 1,0 1-1,0-1 0,0 1 0,0 0 0,0-1 0,0 1 0,-1-1 0,1 1 0,0-1 1,0 1-1,0 0 0,-1-1 0,1 1 0,0 0 0,0-1 0,-1 0 0,-20-1 8,-25 12 608,21-1-276,0-2 0,0 0 0,-1-2 0,0-1 0,-35 2 0,51-8-477,14-3-282,10-2-1131,17-1-2930,1 1 1,45-2-1,-52 6 1316,28-3-5249</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7.852"/>
    </inkml:context>
    <inkml:brush xml:id="br0">
      <inkml:brushProperty name="width" value="0.025" units="cm"/>
      <inkml:brushProperty name="height" value="0.025" units="cm"/>
    </inkml:brush>
  </inkml:definitions>
  <inkml:trace contextRef="#ctx0" brushRef="#br0">103 1 16720,'0'0'11883,"-64"32"-10858,47-11-512,4 0-321,7-4-128,4 1-32,2-7-545,8-4-800,10-7-737,4 0-961,0-5-1505,2-13-3171</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8.196"/>
    </inkml:context>
    <inkml:brush xml:id="br0">
      <inkml:brushProperty name="width" value="0.025" units="cm"/>
      <inkml:brushProperty name="height" value="0.025" units="cm"/>
    </inkml:brush>
  </inkml:definitions>
  <inkml:trace contextRef="#ctx0" brushRef="#br0">24 0 18514,'0'0'11242,"-23"19"-11210,23-2-64,4 1-705,-1 3-896,0 0-962,-3 3-1120,0-2-2115,0-2-5797</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8.567"/>
    </inkml:context>
    <inkml:brush xml:id="br0">
      <inkml:brushProperty name="width" value="0.025" units="cm"/>
      <inkml:brushProperty name="height" value="0.025" units="cm"/>
    </inkml:brush>
  </inkml:definitions>
  <inkml:trace contextRef="#ctx0" brushRef="#br0">21 50 10570,'0'0'5472,"-4"-8"-4212,-11-27 240,13 28 711,6 7-1258,4 7 282,-5 1-662,1-1 0,-1 1 0,-1 0 1,1 0-1,-1 0 0,-1 1 0,2 14 0,-2 66 1621,-1-58-1526,0 281 1451,0-308-2407,1-1 1,-1 0-1,1 0 1,-1 0-1,1 0 1,0 0-1,0 0 1,0 0-1,1 0 1,-1 0-1,1 0 1,0-1-1,-1 1 1,1-1-1,3 4 1,-4-6 111,-1 1 1,1-1-1,0 1 1,0-1 0,-1 1-1,1-1 1,0 1-1,0-1 1,0 0 0,0 1-1,-1-1 1,1 0 0,0 0-1,0 0 1,0 1-1,0-1 1,0 0 0,0 0-1,0 0 1,0-1-1,1 1 1,-1-1-26,1 1 0,-1-1 0,1 0 0,-1 0 0,1 0 0,-1 0 0,1 0 0,-1-1 0,0 1 0,0 0 0,0-1 0,0 1 0,0 0 0,0-1 0,1-1 0,9-16-5863,-1-1-2782</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8.896"/>
    </inkml:context>
    <inkml:brush xml:id="br0">
      <inkml:brushProperty name="width" value="0.025" units="cm"/>
      <inkml:brushProperty name="height" value="0.025" units="cm"/>
    </inkml:brush>
  </inkml:definitions>
  <inkml:trace contextRef="#ctx0" brushRef="#br0">151 0 5605,'0'0'23644,"-10"1"-22945,0 1-612,1 0 0,0 1 0,-1 0 0,1 0 0,0 1 0,1 0 0,-15 9 0,19-11-30,0 1 0,0-1 0,1 1 0,-1 0 0,1 0 0,0 0 0,0 0 0,0 1 0,1-1 0,-1 1 0,1 0 0,-1-1 0,1 1 0,1 0 0,-1 0 0,0 1 0,1-1 0,0 0 0,0 0 0,0 1 0,1-1 1,-1 8-1,1-11-49,1 0 1,-1 0 0,0 0-1,1 0 1,-1 0 0,1 0-1,0 0 1,-1 0 0,1 0-1,0 0 1,-1 0 0,1 0-1,0 0 1,0 0 0,0-1 0,0 1-1,0 0 1,0-1 0,0 1-1,0-1 1,0 1 0,0-1-1,0 1 1,0-1 0,0 0-1,1 0 1,-1 1 0,0-1-1,0 0 1,2 0 0,44 1 156,-33-2-114,4 0-52,0 0 0,-1-1 0,1-2 0,-1 1 0,1-2 0,18-8 0,98-48-77,-104 46 73,-29 14 3,0 0 0,0 1 0,0-1 1,0 1-1,0-1 0,0 1 0,0 0 1,0-1-1,0 1 0,0 0 0,0-1 1,1 1-1,-1 0 0,0 0 0,0 0 1,0 0-1,0 0 0,0 0 1,0 1-1,0-1 0,0 0 0,1 1 1,-1-1-1,0 0 0,0 1 0,1 0 1,10 25-110,-11-24 101,-1 1 1,1-1 0,-1 0 0,1 1 0,0-1 0,0 0 0,0 0-1,0 1 1,0-1 0,1 0 0,-1 0 0,1 0 0,-1 0 0,1-1-1,0 1 1,0 0 0,0-1 0,0 1 0,0-1 0,0 0 0,0 1-1,4 1 1,1-2-519,-1 0-1,0 0 0,1-1 0,-1 1 1,1-1-1,-1-1 0,1 1 0,9-3 1,-5 1-2253,1-2 0,-1 1 0,19-10 1,-5 0-1406</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18:49.255"/>
    </inkml:context>
    <inkml:brush xml:id="br0">
      <inkml:brushProperty name="width" value="0.025" units="cm"/>
      <inkml:brushProperty name="height" value="0.025" units="cm"/>
    </inkml:brush>
  </inkml:definitions>
  <inkml:trace contextRef="#ctx0" brushRef="#br0">1 57 7079,'0'0'15081,"8"-9"-11836,27-24-688,-33 31-2402,0 1-1,0-1 0,0 1 0,0 0 0,0 0 0,0 0 1,0 0-1,0 0 0,0 0 0,0 0 0,1 1 0,-1-1 1,0 1-1,0 0 0,1 0 0,-1-1 0,0 2 0,1-1 0,1 0 1,-1 1-143,-1-1-1,0 1 1,0 0 0,1 0 0,-1 0 0,0 0 0,0 0 0,0 0 0,0 0 0,0 1 0,0-1 0,-1 1 0,1 0 0,0-1 0,-1 1 0,1 0 0,-1 0 0,1 0 0,-1 0-1,0 0 1,0 0 0,1 5 0,-1-2 36,0 0 0,-1 0 0,1 0 0,-1 0 0,0 0 0,-1 0 0,1 0 0,-1 0 0,0 0 0,0 0 1,-1 0-1,0-1 0,1 1 0,-2 0 0,1-1 0,0 1 0,-1-1 0,0 0 0,0 0 0,-4 4 0,2 0 39,-1 0 1,1 0 0,1 0-1,-7 17 1,10-23-88,1-1 0,-1 1 0,1-1 0,-1 1 0,1 0 0,0-1 0,0 1 0,0-1 0,0 1 0,0 0 0,0-1 0,0 1 0,1 0 0,-1-1 0,0 1 0,1-1 0,-1 1 0,1-1 0,0 1 0,0-1 0,-1 0 0,1 1 0,2 2 0,0-2 0,0 0 0,-1 0 0,1 0 0,0 0 0,1 0 0,-1 0 0,0-1 0,0 0 0,1 1 0,5 0 0,10 1 0,-1 0 0,1-1 0,25-1 0,-35-1 0,15 2-52,-17-1-180,-1-1 1,1 1-1,0-1 0,0 0 0,-1-1 1,1 1-1,10-4 0,-17 4-65,0 0 0,1-1-1,-1 1 1,0 0 0,0-1 0,0 1-1,0 0 1,0-1 0,1 1-1,-1 0 1,0-1 0,0 1 0,0-1-1,0 1 1,0 0 0,0-1 0,0 1-1,0 0 1,-1-1 0,1 1-1,0-1 1,0 1 0,0 0 0,0-1-1,0 1 1,-1 0 0,1-1 0,0 1-1,0 0 1,0-1 0,-1 1-1,1 0 1,0 0 0,-1-1 0,-16-8-9334</inkml:trace>
  <inkml:trace contextRef="#ctx0" brushRef="#br0" timeOffset="1">16 182 12620,'0'0'12139,"62"-13"-10761,-11 8-674,5-1-543,6-1-129,-1 2 0,3-5-1730,0-3-4804,-2-7-12300</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3.454"/>
    </inkml:context>
    <inkml:brush xml:id="br0">
      <inkml:brushProperty name="width" value="0.025" units="cm"/>
      <inkml:brushProperty name="height" value="0.025" units="cm"/>
    </inkml:brush>
  </inkml:definitions>
  <inkml:trace contextRef="#ctx0" brushRef="#br0">0 26 8840,'0'0'14414,"69"23"-12748,-28-23-353,3 0-544,5-8-577,2 2-160,-4-2-160,-3 1-1538,-10 1-1089,-8 0-1953,-10-1-2531</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3.829"/>
    </inkml:context>
    <inkml:brush xml:id="br0">
      <inkml:brushProperty name="width" value="0.025" units="cm"/>
      <inkml:brushProperty name="height" value="0.025" units="cm"/>
    </inkml:brush>
  </inkml:definitions>
  <inkml:trace contextRef="#ctx0" brushRef="#br0">1 68 12364,'0'0'5242,"6"-9"-2829,-4 5-2199,1 0-1,-1 0 1,1 0 0,1 0 0,-1 0-1,0 1 1,1 0 0,0-1 0,0 1 0,0 1-1,0-1 1,0 0 0,1 1 0,-1 0-1,1 0 1,-1 1 0,1-1 0,0 1-1,-1 0 1,1 0 0,0 0 0,0 1-1,7 0 1,-9-1-91,1 1 1,-1 0-1,0 0 1,1 1-1,-1-1 0,0 1 1,0 0-1,0-1 0,1 1 1,-1 1-1,0-1 0,0 0 1,0 1-1,-1-1 0,1 1 1,0 0-1,-1 0 0,1 0 1,4 5-1,-5-3 37,1 0 0,-1 1-1,0-1 1,-1 1 0,1 0-1,-1 0 1,1 0 0,-1-1-1,-1 1 1,1 0 0,-1 0-1,0 9 1,-1-2 32,0-1 1,-1 0-1,-1 0 0,0 1 0,0-2 1,-1 1-1,0 0 0,-1-1 0,0 0 1,-1 0-1,-7 11 0,-14 16-396,-45 49 0,47-58-803,21-24-175,-1 2-552,0-4-5968</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6.243"/>
    </inkml:context>
    <inkml:brush xml:id="br0">
      <inkml:brushProperty name="width" value="0.025" units="cm"/>
      <inkml:brushProperty name="height" value="0.025" units="cm"/>
    </inkml:brush>
  </inkml:definitions>
  <inkml:trace contextRef="#ctx0" brushRef="#br0">33 73 18417,'0'0'3849,"-3"10"-2349,-20 88-7,20-85-1369,1 0 1,1 0 0,0 0-1,1 0 1,0 0 0,4 22-1,-3-34-96,-1 1 0,1-1-1,-1 1 1,1-1 0,0 1-1,-1-1 1,1 0 0,0 1-1,0-1 1,0 0 0,0 0-1,0 0 1,0 0 0,0 0-1,1 0 1,-1 0 0,0 0-1,1 0 1,-1-1 0,0 1-1,1 0 1,-1-1 0,1 1-1,-1-1 1,1 0-1,-1 1 1,1-1 0,0 0-1,-1 0 1,1 0 0,-1 0-1,1 0 1,-1 0 0,1-1-1,-1 1 1,1 0 0,-1-1-1,3 0 1,1-1 125,1 0-1,-1 0 1,0 0 0,1 0-1,-1-1 1,0 0 0,0 0-1,-1-1 1,6-3 0,-1-6 340,0 0 1,0 0 0,-1-1 0,-1 0 0,0-1-1,-1 0 1,7-26 0,-14 45-491,-4 10 7,1 0 0,0 0-1,1 0 1,1 1-1,1-1 1,0 1-1,1 17 1,0-30-48,1-1 0,0 1 1,-1-1-1,1 1 0,0-1 0,0 1 0,0-1 0,0 0 1,0 1-1,0-1 0,1 0 0,-1 0 0,0 0 0,1 0 1,-1 0-1,0 0 0,1 0 0,-1 0 0,1 0 0,0-1 1,-1 1-1,1-1 0,-1 1 0,1-1 0,0 0 1,0 0-1,-1 1 0,1-1 0,0 0 0,-1-1 0,3 1 1,3 0-272,-1 0 1,0-1-1,1 0 1,-1 0-1,0 0 1,0-1-1,10-3 1,25-24-3722,-33 20 2248,0 0-1,-1-1 1,0 0-1,0-1 0,-1 1 1,0-1-1,-1 0 0,4-14 1,16-64-3807,-18 46 8122,-8 9 18021,-14 59-17230,11-17-3144,1-1 0,-1 1 1,1 0-1,1 0 1,-4 16-1,6-22-165,-1 0-1,1-1 1,0 1-1,0 0 1,0-1 0,0 1-1,0 0 1,0-1 0,1 1-1,-1 0 1,0-1 0,1 1-1,-1-1 1,1 1 0,0 0-1,0-1 1,-1 1-1,1-1 1,0 0 0,0 1-1,0-1 1,0 0 0,1 0-1,-1 0 1,0 1 0,3 0-1,0 0 3,1-1-1,-1 0 1,1-1-1,-1 1 0,1-1 1,0 0-1,-1 0 1,7 0-1,1-1 39,14-1 19,-22 1-82,0 0 1,1 1-1,-1 0 0,1 0 1,-1 0-1,0 0 0,9 2 1,-12-1 5,0-1 0,1 1 0,-1 0 0,0 0 0,0 0 0,0 0 0,0 0 0,0 0 0,0 0 1,0 0-1,0 0 0,0 0 0,0 1 0,0-1 0,-1 0 0,1 0 0,0 1 0,-1-1 0,1 1 0,-1-1 0,0 0 1,1 1-1,-1-1 0,0 1 0,0-1 0,0 1 0,0-1 0,-1 3 0,2 8 112,-2 0 1,0 0-1,0 0 0,-1 0 1,-4 13-1,5-20-71,0-1 1,-1 1-1,0 0 1,0-1-1,0 0 0,-1 0 1,1 1-1,-1-2 0,0 1 1,0 0-1,-1 0 1,1-1-1,-1 0 0,1 0 1,-9 5-1,11-7-124,0 0 0,0-1 0,0 1 1,-1-1-1,1 1 0,0-1 0,-1 1 0,1-1 0,-1 0 1,1 1-1,0-1 0,-1 0 0,1 0 0,-1 0 0,1 0 1,-1-1-1,1 1 0,0 0 0,-1 0 0,1-1 0,0 1 1,-1-1-1,1 1 0,0-1 0,-2-1 0,1 0-352,-1 0 0,1 0 1,0 0-1,0 0 0,1-1 0,-1 1 0,0-1 0,1 1 0,-1-1 0,1 0 1,-2-4-1,1 1-374,1 1 0,-1 0 1,1-1-1,0 1 1,0-1-1,1 1 1,-1-1-1,1 1 0,0-1 1,1 0-1,0 1 1,0-1-1,1-5 1,8 1-7620</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6.693"/>
    </inkml:context>
    <inkml:brush xml:id="br0">
      <inkml:brushProperty name="width" value="0.025" units="cm"/>
      <inkml:brushProperty name="height" value="0.025" units="cm"/>
    </inkml:brush>
  </inkml:definitions>
  <inkml:trace contextRef="#ctx0" brushRef="#br0">0 155 10282,'9'0'2493,"4"0"-1743,7 1 2038,0-2 1,0 0-1,30-6 0,-44 6-2403,-1 0 1,0-1-1,0 1 0,-1-1 0,1 0 0,0-1 1,0 1-1,-1-1 0,0 1 0,1-2 0,-1 1 0,0 0 1,-1-1-1,1 1 0,0-1 0,-1 0 0,0 0 0,0-1 1,0 1-1,2-6 0,-5 10-385,1-1 0,-1 1 0,0-1 0,1 0 0,-1 1 0,0-1 0,1 0 0,-1 1 0,0-1 0,0 0 0,0 1 0,1-1 0,-1 0 0,0 0 0,0 1 0,0-1 0,0 0 0,0 1 0,0-1 0,-1 0 0,1 0 0,0 1 0,0-1 0,0 0 0,-1 1 0,1-1 0,0 0 0,-1 1 0,0-2 0,-18 5 0,-23 22 0,38-22 0,1 1 0,-1-1 0,1 1 0,0 0 0,0 0 0,0 1 0,0-1 0,1 1 0,0-1 0,0 1 0,0 0 0,0 0 0,1 0 0,0 0 0,0 0 0,0 6 0,1-10 0,1 0 0,-1 0 0,1 0 0,0 0 0,-1 0 0,1 0 0,0 0 0,0 0 0,0 0 0,-1 0 0,1-1 0,0 1 0,0 0 0,0 0 0,1-1 0,-1 1 0,0-1 0,0 1 0,0-1 0,0 1 0,0-1 0,1 0 0,-1 0 0,0 1 0,0-1 0,1 0 0,-1 0 0,0 0 0,2-1 0,48 2 0,-42-2 0,-1 1 0,1 0 0,-1-1 0,0 0 0,0 0 0,1-1 0,-1 0 0,0 0 0,-1-1 0,1 0 0,0 0 0,-1-1 0,1 0 0,-1 0 0,9-8 0,-15 11 0,0 0 0,0 0 0,-1 0 0,1 0 0,0-1 0,-1 1 0,1 0 0,-1 0 0,1 0 0,-1-1 0,1 1 0,-1 0 0,0 0 0,0-1 0,1 1 0,-1 0 0,0-1 0,0 1 0,-1 0 0,1-1 0,0 1 0,0 0 0,-1 0 0,1-1 0,0 1 0,-1 0 0,1 0 0,-1 0 0,-1-3 0,-30-31 0,7 7 0,50 25 0,-18 4-425,40-2-5721,-46 1 6018,-1 0-1,1 0 0,-1 0 0,1 1 0,-1-1 1,1 0-1,0 0 0,-1 0 0,1 0 0,-1-1 1,1 1-1,-1 0 0,1 0 0,-1 0 0,1 0 1,-1-1-1,1 1 0,-1 0 0,1 0 0,-1-1 1,1 1-1,-1 0 0,1-1 0,-1 1 0,1 0 1,-1-1-1,0 1 0,1-1 0,-1 1 0,0-1 0,1 1 1,-1-1-1,0 1 0,0-1 0,0 1 0,1-1 1,-1 1-1,0-1 0,0 1 0,0-1 0,0 0 1,0 1-1,0-1 0,0 1 0,0-1 0,0 1 1,0-1-1,0 1 0,0-1 0,-1 0 0,1 1 1,0-1-1,0 1 0,-1-1 0,1 1 0,0-1 1,0 1-1,-1 0 0,1-1 0,-1 1 0,1-1 1,0 1-1,-1-1 0,-17-13-9560</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7.037"/>
    </inkml:context>
    <inkml:brush xml:id="br0">
      <inkml:brushProperty name="width" value="0.025" units="cm"/>
      <inkml:brushProperty name="height" value="0.025" units="cm"/>
    </inkml:brush>
  </inkml:definitions>
  <inkml:trace contextRef="#ctx0" brushRef="#br0">1 1 7687,'0'0'16496,"71"3"-15695,-20-3-609,10 0-128,5 0-1602,2 0-3490,-1 0-4678</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7.413"/>
    </inkml:context>
    <inkml:brush xml:id="br0">
      <inkml:brushProperty name="width" value="0.025" units="cm"/>
      <inkml:brushProperty name="height" value="0.025" units="cm"/>
    </inkml:brush>
  </inkml:definitions>
  <inkml:trace contextRef="#ctx0" brushRef="#br0">64 1 10346,'0'0'9000,"-3"12"-4910,-5 25-1128,-3 58 0,8 5-2256,19 192-1144,-18-291 362,-2-9-88,-4-12-279,-4-40-656,3 0 1,3-1 0,1-78-1,5 135 1166,0 1 0,1-1-1,-1 0 1,1 1 0,0-1 0,0 1-1,0-1 1,1 1 0,-1-1 0,1 1-1,0 0 1,0 0 0,0-1-1,0 1 1,0 1 0,1-1 0,-1 0-1,1 1 1,0-1 0,0 1 0,0 0-1,0 0 1,0 0 0,0 0-1,1 0 1,-1 1 0,1 0 0,-1-1-1,1 1 1,-1 1 0,6-2 0,5 0 133,0 0 1,0 1 0,0 0 0,0 1 0,0 1 0,0 0 0,17 4-1,-27-4-140,-1 0 0,1 0 0,-1 0-1,1 0 1,-1 0 0,1 1-1,-1 0 1,0-1 0,0 1 0,0 1-1,0-1 1,0 0 0,-1 1-1,1-1 1,-1 1 0,1 0 0,-1 0-1,0 0 1,0 0 0,2 5-1,-3-5 53,0 0-1,0 0 0,-1 0 1,1 0-1,-1 0 0,0 0 1,0-1-1,0 1 0,0 0 1,0 0-1,-1 0 0,1 0 1,-1 0-1,0 0 0,0 0 1,0-1-1,0 1 0,0 0 1,-1-1-1,1 1 0,-1-1 1,0 1-1,0-1 0,0 0 1,0 0-1,-2 3 0,-5 2-81,-1 1 0,1-1-1,-1 0 1,-1-1 0,1 0-1,-1-1 1,0 0 0,-18 6-1,22-9-32,1 0 0,-1-1 0,1 0 0,-1 0 0,1 0 0,-1 0-1,0-1 1,1 0 0,-1-1 0,0 0 0,1 0 0,-1 0 0,1 0-1,-1-1 1,1 0 0,-12-6 0,17 7-210,-1 0-1,1 0 1,-1 1 0,1-1 0,-1 0-1,1-1 1,0 1 0,0 0-1,-1 0 1,1 0 0,0-1 0,0 1-1,0-1 1,0 1 0,0-1-1,1 1 1,-1-1 0,0 1 0,1-1-1,-1 0 1,1 1 0,0-1-1,-1 0 1,1 0 0,0 1 0,0-3-1,1 2-324,0 0-1,-1 0 1,1 0-1,0 0 1,0 0-1,0 0 1,1 1-1,-1-1 1,0 0-1,1 1 1,-1-1-1,1 1 1,-1 0 0,1 0-1,0-1 1,0 1-1,-1 0 1,1 0-1,0 0 1,4-1-1,22-9-13175</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8.179"/>
    </inkml:context>
    <inkml:brush xml:id="br0">
      <inkml:brushProperty name="width" value="0.025" units="cm"/>
      <inkml:brushProperty name="height" value="0.025" units="cm"/>
    </inkml:brush>
  </inkml:definitions>
  <inkml:trace contextRef="#ctx0" brushRef="#br0">0 4 14478,'0'0'14590,"8"3"-13832,-5-2-718,0 1 1,0-1-1,-1 0 1,1 1 0,-1 0-1,1-1 1,-1 1 0,0 0-1,0 0 1,0 1 0,0-1-1,0 0 1,0 1 0,0-1-1,-1 1 1,1-1-1,-1 1 1,0 0 0,0 0-1,0-1 1,0 1 0,0 0-1,-1 0 1,1 0 0,-1 0-1,0 0 1,0 0 0,0 0-1,0 0 1,-1 4-1,0 30 469,0-22-216,0 1 0,2-1 1,2 22-1,-3-37-293,0 0 0,-1 1 0,1-1 0,0 0 0,0 1 0,0-1 0,0 0 0,0 1 0,0-1 0,0 0 0,0 1 0,0-1 0,0 0 0,0 1 0,0-1 0,1 0 0,-1 1 0,0-1 0,0 0 0,0 1 0,0-1 0,1 0 0,-1 1 0,0-1 0,0 0 0,0 0 0,1 1 0,-1-1 0,0 0 0,0 0 0,1 1 0,-1-1 0,0 0 0,1 0 0,-1 0 0,0 0 0,1 0 0,-1 1 0,0-1 0,1 0 0,-1 0 0,0 0 0,1 0 0,-1 0 0,0 0 0,1 0 0,-1 0 0,0 0 0,1 0 0,-1 0 0,0 0 0,1-1 0,-1 1 0,0 0 0,1 0 0,-1 0 0,0 0 0,1 0 0,-1-1 0,0 1 0,0 0 0,1 0 0,-1-1 0,1 1 0,10-21 0,-7-6 0,0 1 0,-2-1 0,-1 0 0,-5-50 0,3 69-39,1 8-89,0 2 35,1-1 0,-1 1 0,1 0 0,0-1 0,0 1-1,-1 0 1,1-1 0,0 1 0,1-1 0,-1 0 0,0 1 0,2 1 0,4 1-790,-1 0 1,1-1 0,0 0 0,0 0-1,1 0 1,-1-1 0,1 0 0,-1 0-1,10 0 1,42 1-9802,-24-3 1011</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8.506"/>
    </inkml:context>
    <inkml:brush xml:id="br0">
      <inkml:brushProperty name="width" value="0.025" units="cm"/>
      <inkml:brushProperty name="height" value="0.025" units="cm"/>
    </inkml:brush>
  </inkml:definitions>
  <inkml:trace contextRef="#ctx0" brushRef="#br0">160 33 15471,'0'0'3480,"-9"-1"44,0-1-2808,1 0 0,-1 1 0,1 0 0,-1 1 0,0 0 0,-15 2 0,20-1-553,1-1 0,-1 2 0,0-1 0,1 0-1,-1 1 1,1-1 0,0 1 0,-1 0 0,1 0-1,0 1 1,0-1 0,0 1 0,0-1 0,1 1 0,-1 0-1,1 0 1,0 0 0,-1 0 0,1 0 0,1 1 0,-3 3-1,3-5-141,0 1-1,0-1 0,0 0 0,0 1 1,0-1-1,0 1 0,1-1 0,-1 1 1,1-1-1,0 1 0,-1-1 0,1 1 1,1-1-1,-1 1 0,0-1 0,1 1 1,-1-1-1,1 1 0,-1-1 0,1 1 1,1 2-1,0-4 9,-1 1 1,1 0 0,0 0-1,0-1 1,-1 1 0,1-1-1,0 1 1,0-1 0,0 0-1,0 0 1,1 0 0,-1 0-1,0 0 1,0-1 0,1 1-1,-1 0 1,0-1 0,4 1-1,-1-1 4,0 0 0,0 0 0,1 0 0,-1 0-1,0-1 1,0 0 0,0 0 0,0 0-1,0-1 1,0 1 0,0-1 0,-1 0 0,1-1-1,0 1 1,-1-1 0,0 0 0,0 0 0,0 0-1,0-1 1,4-4 0,-5 4-44,-1-1 0,1 1-1,-1-1 1,0 0 0,-1 0 0,1 0 0,-1 0-1,0 0 1,0 0 0,0 0 0,-1 0-1,0 0 1,0 0 0,-1-7 0,1 10-6,0 0 1,-1 0-1,1 1 0,-1-1 1,1 0-1,-1 0 1,0 1-1,1-1 1,-1 0-1,0 1 0,0-1 1,0 1-1,0-1 1,-1 1-1,1-1 0,0 1 1,-1 0-1,1 0 1,-1 0-1,1 0 1,-1 0-1,1 0 0,-1 0 1,0 0-1,1 0 1,-1 1-1,0-1 0,0 1 1,1-1-1,-1 1 1,0 0-1,0 0 0,0 0 1,0 0-1,0 0 1,1 0-1,-1 0 1,0 1-1,0-1 0,0 1 1,-2 0-1,3 0-143,0-1 1,0 1-1,0-1 0,0 1 0,0-1 0,0 1 1,0 0-1,1 0 0,-1-1 0,0 1 1,1 0-1,-1 0 0,0 0 0,1 0 0,-1 0 1,1-1-1,-1 1 0,1 0 0,0 0 0,-1 0 1,1 0-1,0 0 0,0 1 0,-1-1 1,1 0-1,0 0 0,0 0 0,0 0 0,1 0 1,-1 0-1,0 0 0,0 0 0,0 0 0,1 2 1,0-1-407,-1 0 1,1 1 0,0-1-1,0 1 1,0-1 0,0 0 0,0 0-1,0 1 1,0-1 0,1 0-1,-1 0 1,1 0 0,0-1 0,2 3-1,15 6-6235,1-3-3523</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8.911"/>
    </inkml:context>
    <inkml:brush xml:id="br0">
      <inkml:brushProperty name="width" value="0.025" units="cm"/>
      <inkml:brushProperty name="height" value="0.025" units="cm"/>
    </inkml:brush>
  </inkml:definitions>
  <inkml:trace contextRef="#ctx0" brushRef="#br0">6 131 9705,'0'0'16325,"1"8"-15225,2 31 236,-2 1 0,-7 66 1,2-55-534,3 66 1,1-115-803,1 1 1,-1-1-1,1 1 1,-1 0-1,1-1 1,0 1 0,0-1-1,0 0 1,0 1-1,0-1 1,1 0-1,-1 1 1,1-1 0,-1 0-1,1 0 1,4 3-1,-6-5-1,1 1 0,0-1 0,-1 1 0,1-1 0,0 0 0,-1 1 0,1-1-1,0 0 1,-1 0 0,1 0 0,0 1 0,0-1 0,-1 0 0,1 0 0,0 0-1,0 0 1,0 0 0,-1-1 0,1 1 0,0 0 0,-1 0 0,2-1 0,0 0 0,-1 1-1,0-1 1,1 0 0,-1-1 0,0 1 0,0 0 0,0 0-1,0 0 1,0-1 0,0 1 0,0 0 0,-1-1-1,1 1 1,0-1 0,0-1 0,12-39 0,-1 0 0,-3-1 0,-1 0 0,4-82 0,11-66 0,-22 189-3,-1 0-1,0 0 1,1 0-1,-1 0 1,1 0-1,0 0 1,0 0-1,0 0 1,0 0-1,0 1 1,0-1-1,3-3 1,-4 5 0,1 0 0,-1 0 0,0-1 0,1 1 0,-1 0 0,1 0 1,-1 0-1,1 0 0,-1 0 0,0-1 0,1 1 0,-1 0 0,1 0 0,-1 0 0,1 0 0,-1 0 0,1 1 1,-1-1-1,1 0 0,-1 0 0,0 0 0,1 0 0,-1 0 0,1 1 0,-1-1 0,0 0 0,1 0 0,-1 1 0,1-1 1,-1 0-1,0 1 0,1-1 0,-1 1 0,3 2-8,-1 0 0,0 0 0,0 0 0,-1 0-1,1 1 1,-1-1 0,1 1 0,-1-1 0,0 1 0,-1-1 0,1 1 0,0 5 0,-1-1 14,1 1 1,-2-1-1,1 1 1,-1 0 0,-1-1-1,1 1 1,-2-1-1,-3 11 1,5-16-21,0-1 1,0 1-1,0-1 1,-1 0-1,1 1 1,-1-1-1,0 0 1,0 0-1,1 0 0,-1 0 1,0 0-1,-1 0 1,1 0-1,0-1 1,-1 1-1,1-1 1,0 0-1,-1 0 1,0 1-1,1-2 1,-1 1-1,0 0 1,1 0-1,-1-1 0,0 0 1,0 1-1,1-1 1,-1 0-1,0-1 1,-4 1-1,7 0-179,-1-1 0,1 1 0,-1 0-1,1 0 1,-1 0 0,1-1 0,-1 1-1,1 0 1,-1 0 0,1-1 0,-1 1-1,1 0 1,-1-1 0,1 1 0,-1-1-1,1 1 1,0 0 0,-1-1 0,1 1-1,0-1 1,-1 1 0,1-1 0,0 1-1,0-1 1,0 1 0,-1-1 0,1 0-1,0 1 1,0-1 0,0 1 0,0-1-1,0 1 1,0-1 0,0 0 0,0 1-1,0-1 1,0 1 0,0-1 0,1 1-1,-1-2 1,0 1-585,1-1 1,-1 1-1,1-1 0,-1 1 1,1 0-1,0-1 0,-1 1 1,1 0-1,0 0 0,0-1 1,0 1-1,0 0 0,0 0 1,0 0-1,2-1 1,9-3-7095</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09.831"/>
    </inkml:context>
    <inkml:brush xml:id="br0">
      <inkml:brushProperty name="width" value="0.025" units="cm"/>
      <inkml:brushProperty name="height" value="0.025" units="cm"/>
    </inkml:brush>
  </inkml:definitions>
  <inkml:trace contextRef="#ctx0" brushRef="#br0">183 304 15503,'0'0'13901,"-10"-8"-13373,-30-22-282,38 29-241,1 0 0,-1 1 0,1-1 0,-1 1 0,1-1 0,-1 1 0,1 0 0,-1 0 0,0 0 0,1 0 0,-1 0 0,1 0 0,-1 0 1,0 0-1,1 0 0,-1 1 0,1-1 0,-1 1 0,1-1 0,-1 1 0,1 0 0,0-1 0,-1 1 0,-1 1 0,-25 26 134,23-22-73,2-3-15,-3 2 49,1 1 0,0-1 0,0 1 0,0 0 0,1 1 0,0-1 0,0 1 0,1 0 0,-1-1 1,2 2-1,-1-1 0,1 0 0,-2 10 0,4-16-97,0 0 1,1 0-1,-1 0 1,1-1-1,-1 1 1,1 0-1,0 0 1,-1-1-1,1 1 1,0-1-1,-1 1 1,1 0-1,0-1 1,0 1-1,-1-1 1,1 0-1,0 1 1,0-1-1,0 0 1,0 1-1,0-1 0,-1 0 1,1 0-1,0 0 1,0 0-1,0 0 1,0 0-1,0 0 1,0 0-1,0 0 1,0 0-1,1-1 1,34-4 30,-24 1-198,0-1-1,-1-1 1,1 1-1,-1-2 0,0 0 1,-1 0-1,1-1 1,-2 0-1,1-1 0,-1 0 1,15-20-1,-19 17 184,-13 12 17,7 1-36,-1 0 1,0 0 0,1 0-1,-1 0 1,1 1 0,-1-1-1,1 0 1,-1 1 0,1-1 0,0 1-1,0-1 1,0 1 0,-2 2-1,3-3-1,0-1-1,0 1 0,-1-1 1,1 1-1,0-1 1,0 1-1,0-1 0,0 1 1,0-1-1,0 1 1,0-1-1,0 1 0,0-1 1,0 1-1,0-1 1,0 1-1,0-1 0,1 1 1,-1-1-1,0 1 1,0-1-1,0 0 0,1 1 1,-1-1-1,0 1 0,1-1 1,-1 1-1,0-1 1,1 0-1,-1 1 0,0-1 1,1 0-1,-1 0 1,1 1-1,-1-1 0,1 0 1,-1 0-1,0 1 1,1-1-1,0 0 0,29 1 11,29-17 27,-41 6-26,0-1 0,-1-1 0,0 0 0,-1-1 0,0-1 0,-1 0 0,20-26 0,-25 28 0,-1-1 0,0 0 0,-1 0 1,0 0-1,-2-1 0,1 0 0,-2-1 0,0 1 1,0-1-1,4-28 0,-9 42-8,0 1-1,0 0 0,1-1 1,-1 1-1,0-1 1,0 1-1,0 0 1,0-1-1,0 1 1,0-1-1,0 1 1,0-1-1,0 1 1,0-1-1,0 1 1,0 0-1,0-1 1,0 1-1,0-1 1,0 1-1,-1 0 1,1-1-1,0 1 0,0-1 1,0 1-1,-1 0 1,1-1-1,0 1 1,-1 0-1,1-1 1,0 1-1,-1 0 1,1-1-1,0 1 1,-1 0-1,1 0 1,-1-1-1,-14 11 67,-13 26 86,21-23-25,1 2 0,1-1 0,0 1 1,1 0-1,0 0 0,-2 28 0,5-37-108,0-1 0,0 0 0,1 1 0,0-1 0,0 0 0,1 1 0,-1-1 0,1 0 0,0 0 0,1 1 0,-1-1 0,1 0 0,0 0 0,0 0 0,0 0 1,1-1-1,0 1 0,0-1 0,0 1 0,1-1 0,-1 0 0,9 7 0,-11-11-18,-1 1 0,1-1 0,0 1 0,0-1 0,0 1 0,0-1 0,0 1 1,-1-1-1,1 0 0,0 1 0,0-1 0,0 0 0,0 0 0,0 0 0,0 0 1,0 0-1,0 0 0,0 0 0,0 0 0,0 0 0,0 0 0,0 0 0,0-1 1,0 1-1,0 0 0,0-1 0,0 1 0,-1-1 0,1 1 0,0-1 0,0 1 0,0-2 1,1 0-9,0-1 0,0 1 0,-1-1 1,0 1-1,1-1 0,-1 0 0,0 0 1,0 0-1,-1 1 0,2-7 0,0-4-23,-1-1-1,0 1 0,-2-24 1,0 37 29,1 0 1,0 1-1,0-1 1,0 0-1,-1 1 1,1-1-1,0 0 1,0 1-1,-1-1 1,1 0 0,0 0-1,-1 1 1,1-1-1,0 0 1,-1 0-1,1 1 1,0-1-1,-1 0 1,1 0-1,-1 0 1,1 0-1,0 0 1,-1 0 0,1 0-1,-1 1 1,1-1-1,0 0 1,-1 0-1,1-1 1,-1 1-1,1 0 1,0 0-1,-1 0 1,1 0 0,-1 0-1,1 0 1,0 0-1,-1-1 1,1 1-1,0 0 1,-1 0-1,1-1 1,0 1-1,-1 0 1,1 0-1,0-1 1,-1 1 0,1 0-1,0-1 1,0 1-1,-1-1 1,1 4 4,0-1 0,0 1 1,1 0-1,-1 0 0,1-1 1,-1 1-1,1-1 0,0 1 0,0 0 1,0-1-1,0 0 0,0 1 1,1-1-1,-1 0 0,1 1 1,-1-1-1,1 0 0,0 0 1,0 0-1,0 0 0,3 1 0,-1 0 17,1-1-1,0 1 0,0-1 0,0 0 0,0-1 0,0 1 0,0-1 0,0 0 0,0-1 0,9 1 0,-3-1 9,1 0-1,-1-1 0,0 0 1,0-1-1,0 0 0,0-1 1,0 0-1,0-1 0,-1 0 1,13-6-1,-16 6-30,-1 0 0,1-1 0,-1 0 0,0 0 0,0 0 0,0-1 0,-1 1 0,0-1 0,0-1 0,6-8 0,-37 37 0,20-15 0,1 1 0,-1-1 0,1 1 0,1 0 0,0 0 0,0 1 0,0-1 0,1 1 0,0 0 0,1 0 0,0 0 0,1 0 0,-1 0 0,2 0 0,0 16 0,0-24-65,0-1 1,0 1-1,0-1 0,0 1 0,0-1 1,1 1-1,-1-1 0,0 1 1,0-1-1,1 1 0,-1-1 0,0 1 1,1-1-1,-1 0 0,1 1 1,-1-1-1,0 1 0,1-1 0,-1 0 1,1 0-1,-1 1 0,1-1 1,-1 0-1,1 0 0,-1 0 0,2 1 1,-1-1-170,-1 0 1,1 0-1,0 0 0,0 0 1,-1 0-1,1 0 1,0 0-1,0 0 0,-1 0 1,1 0-1,0 0 1,0 0-1,-1-1 1,1 1-1,0 0 0,0-1 1,-1 1-1,1 0 1,-1-1-1,1 1 0,0-1 1,-1 1-1,1-1 1,-1 1-1,1-1 0,-1 0 1,1 1-1,-1-1 1,1-1-1,5-15-7763</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0.157"/>
    </inkml:context>
    <inkml:brush xml:id="br0">
      <inkml:brushProperty name="width" value="0.025" units="cm"/>
      <inkml:brushProperty name="height" value="0.025" units="cm"/>
    </inkml:brush>
  </inkml:definitions>
  <inkml:trace contextRef="#ctx0" brushRef="#br0">1 1 13901,'0'0'8392,"59"29"-8328,-35-14-961,0-3-2338,2 1-2050,-1 0 3716,-1-1-2851</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0.897"/>
    </inkml:context>
    <inkml:brush xml:id="br0">
      <inkml:brushProperty name="width" value="0.025" units="cm"/>
      <inkml:brushProperty name="height" value="0.025" units="cm"/>
    </inkml:brush>
  </inkml:definitions>
  <inkml:trace contextRef="#ctx0" brushRef="#br0">16 231 7783,'0'0'19619,"-3"5"-18327,1-1-1034,1-3-194,0 0 0,0 0 0,0 1 0,0-1 0,0 1 0,0-1 0,1 1 0,-1-1-1,1 1 1,-1-1 0,1 1 0,-1 0 0,1 2 0,3-3-9,0 0-1,0 0 1,0 0 0,1 0-1,-1 0 1,0-1 0,0 0 0,1 0-1,-1 0 1,0 0 0,6-1-1,-1 1-5,19-1-333,1 2 0,0 1 0,0 1 0,31 8 0,-51-9-835,1-1 0,-1 0 1,0-1-1,1 0 1,-1 0-1,1-1 1,-1 0-1,0-1 0,0 1 1,0-2-1,11-3 1,46-22-7026,-26 8 6563,-27 13 2201,4-5 7460,-21 8-175,-11 7-2779,-1 5-5380,11-3 643,1 0 1,0 0 0,0 0 0,0 1 0,1 0 0,-7 11-1,10-16-372,1 0 0,-1 0 0,0 0 0,1 0 0,-1-1-1,1 1 1,-1 0 0,1 0 0,0 0 0,-1 0 0,1 0 0,0 0-1,0 0 1,0 1 0,-1-1 0,1 0 0,0 0 0,0 0 0,1 0-1,-1 0 1,0 0 0,0 0 0,0 0 0,1 0 0,-1 0 0,1 0 0,-1 0-1,1 0 1,-1 0 0,1 0 0,-1 0 0,1-1 0,0 1 0,-1 0-1,1 0 1,0-1 0,0 1 0,0 0 0,0-1 0,-1 1 0,1-1-1,0 1 1,0-1 0,0 1 0,0-1 0,0 0 0,0 1 0,0-1-1,0 0 1,0 0 0,1 0 0,-1 0 0,0 0 0,0 0 0,1 0-1,6 0-54,0 0 0,0-1 0,0 0 0,0 0 0,0-1 0,0 0 0,0-1 0,-1 1 0,1-1 0,-1-1 0,0 1 0,0-1 0,10-8 0,-6 4-175,-1 0 0,0-1 0,0 0 0,-1 0 0,-1-1 0,1 0 0,11-20 0,-17 25 186,-7 11 333,1 1-1,0 0 1,0 0-1,1 0 1,0 0-1,-2 11 1,4-17-276,0 0 0,0 1 1,0-1-1,0 1 0,0-1 0,0 1 0,1-1 1,-1 1-1,0-1 0,1 1 0,-1-1 0,1 0 1,0 1-1,-1-1 0,1 0 0,0 0 0,0 1 1,0-1-1,-1 0 0,1 0 0,1 0 0,-1 0 1,0 0-1,0 0 0,0 0 0,0-1 0,1 1 1,-1 0-1,0-1 0,1 1 0,-1-1 1,0 1-1,1-1 0,-1 1 0,1-1 0,-1 0 1,1 0-1,-1 0 0,2 0 0,9 0-4,0 0-1,-1-1 0,0 0 1,1-1-1,-1 0 1,0-1-1,0 0 1,0 0-1,0-2 1,0 1-1,-1-1 1,0-1-1,0 0 0,0 0 1,15-14-1,-17 13-26,0 0 0,0 0 0,-1-1 0,0 0 0,-1 0 0,0-1 0,0 1 1,0-1-1,-1-1 0,-1 1 0,1-1 0,-2 1 0,1-1 0,-1-1 0,-1 1 0,0 0 0,1-17 0,-3 27-3,0-1 0,0 0 0,1 0 0,-1 0 0,0 1 0,0-1 0,-1 0 0,1 0 0,0 0 0,0 1 0,0-1 0,0 0 0,-1 0 0,1 1 0,0-1 0,-1 0 0,1 1 0,0-1 0,-1 0 1,1 1-1,-1-1 0,1 0 0,-1 1 0,0-1 0,1 1 0,-1-1 0,0 1 0,1-1 0,-2 1 0,1-1 0,0 1 0,-1 0 0,1 1 0,-1-1-1,1 0 1,0 0 0,-1 0 0,1 1 0,0-1 0,-1 1 0,1-1 0,0 1 0,-1 0 0,-1 1 0,-38 33 45,31-23-6,1 0-1,1 0 1,0 1 0,-12 27 0,17-33-26,1 0 1,0 0 0,0-1-1,0 1 1,1 0-1,0 1 1,0-1 0,1 0-1,0 0 1,0 0 0,1 0-1,2 12 1,-2-16-10,1 0 0,-1 0 0,1 0 0,0 0 0,0 0 0,0-1 0,1 1 0,-1-1 0,1 1 0,-1-1 0,1 0 0,0 0 0,0 0 0,0 0 0,0 0 0,0-1 0,0 0 0,0 1 0,0-1 0,1 0 0,-1-1 0,0 1 0,1 0 0,-1-1 0,1 0 0,3 0 0,1 1 0,0-1 0,0 0 0,0 0 0,0-1 0,1 0 0,-2-1 0,1 0 0,0 0 0,0 0 0,9-5 0,-4-1 0,0-1 0,0 0 0,21-21 0,-30 26 0,0 1 0,0-1 0,-1 0 0,0 0 0,1-1 0,-1 1 0,-1-1 0,1 0 0,-1 1 0,1-1 0,-1 0 0,-1 0 0,1-1 0,1-8 0,-3 14 0,0 0 0,-1-1 0,1 1 0,0 0 0,0 0 0,0 0 0,0 0 0,0 0 0,-1 0 0,1-1 0,0 1 0,0 0 0,0 0 0,0 0 0,-1 0 0,1 0 0,0 0 0,0 0 0,0 0 0,-1 0 0,1 0 0,0 0 0,0 0 0,0 0 0,0 0 0,-1 0 0,1 0 0,0 0 0,0 0 0,0 0 0,-1 0 0,1 0 0,0 0 0,0 0 0,0 1 0,0-1 0,-1 0 0,1 0 0,0 0 0,0 0 0,0 0 0,0 0 0,0 1 0,-1-1 0,1 0 0,0 0 0,0 0 0,0 0 0,0 1 0,0-1 0,0 0 0,0 0 0,0 0 0,0 0 0,0 1 0,0-1 0,0 0 0,0 0 0,0 0 0,0 1 0,0-1 0,-9 13 0,7-10-84,1 0 1,0 1-1,0-1 0,0 1 1,0-1-1,0 1 1,1-1-1,0 1 0,0-1 1,0 1-1,0-1 0,0 1 1,0 0-1,1-1 0,0 1 1,0-1-1,0 0 1,0 1-1,1-1 0,-1 0 1,1 1-1,-1-1 0,1 0 1,0 0-1,1-1 1,2 4-1,0-2-396,0 0 1,1-1 0,-1 0-1,1 0 1,0 0 0,0-1-1,0 1 1,0-2-1,0 1 1,0-1 0,0 1-1,1-2 1,-1 1-1,9-1 1,33 0-11821</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1.722"/>
    </inkml:context>
    <inkml:brush xml:id="br0">
      <inkml:brushProperty name="width" value="0.025" units="cm"/>
      <inkml:brushProperty name="height" value="0.025" units="cm"/>
    </inkml:brush>
  </inkml:definitions>
  <inkml:trace contextRef="#ctx0" brushRef="#br0">0 30 10474,'0'0'355,"0"-1"0,0 0 0,0 1 0,1-1 0,-1 1 1,0-1-1,0 1 0,0-1 0,1 1 0,-1-1 0,0 1 0,0-1 0,1 1 1,-1 0-1,1-1 0,-1 1 0,0-1 0,1 1 0,-1 0 0,1-1 0,-1 1 1,1 0-1,-1-1 0,1 1 0,25-6 1323,-20 5-655,21-3 116,0 0 0,1 2-1,-1 1 1,1 1 0,36 5 0,-62-5-1129,0 1 1,-1-1-1,1 1 0,0 0 0,0 0 1,0-1-1,0 1 0,-1 0 0,1 1 1,0-1-1,-1 0 0,1 0 0,-1 1 1,1-1-1,-1 1 0,0-1 0,0 1 1,1-1-1,-1 1 0,0 0 0,-1 0 1,1-1-1,0 1 0,0 0 0,-1 0 1,1 0-1,-1 0 0,0 0 1,1 0-1,-1 0 0,0 0 0,0 0 1,0 0-1,0 0 0,-1 0 0,1 0 1,-1 0-1,1 0 0,-2 2 0,0 6 55,-2 0-1,1-1 0,-1 0 0,-1 0 0,0 0 0,-7 12 0,-151 180 785,161-199-796,0 1 0,0 0 0,1 0-1,-1 0 1,1 0 0,-1 0 0,1 0 0,-1 6-1,2-8-45,0-1 0,0 1 0,0 0 0,0 0 0,0-1 0,1 1 0,-1 0 0,0-1 0,0 1 0,1-1 0,-1 1 0,1 0 0,-1-1 0,0 1 0,1-1 0,-1 1 0,1-1 0,-1 1 0,1-1 0,0 1 0,-1-1 0,1 0 0,-1 1 0,1-1 0,0 0 0,-1 0 0,1 1 0,0-1 0,-1 0 0,1 0 0,0 0 0,-1 0 0,1 0 0,0 0 0,0 0 0,-1 0 0,1 0 0,0 0 0,-1 0 0,1 0 0,0-1 0,13 0-22,0-2-1,-1 0 1,1 0 0,-1-1 0,0-1-1,0 0 1,0-1 0,-1 0-1,0-1 1,0-1 0,-1 0 0,0 0-1,0-1 1,-1 0 0,0-1-1,-1 0 1,0-1 0,0 0 0,-1 0-1,-1-1 1,7-13 0,-15 23-273,-8 12 210,-11 21 171,14-22 74,1 1-1,1 0 1,0 0-1,0 1 0,1-1 1,0 1-1,1 0 0,0-1 1,1 1-1,0 0 1,1 16-1,0-26-165,1 0-1,-1 0 1,1 1 0,0-1-1,-1 0 1,1 0 0,0 0-1,0 0 1,0 0 0,0 0-1,0 0 1,0 0 0,0 0-1,0 0 1,0-1 0,0 1-1,1 0 1,-1-1 0,0 1-1,0-1 1,1 1 0,-1-1-1,0 0 1,1 1 0,-1-1-1,0 0 1,1 0 0,-1 0-1,3 0 1,44-6-5,-36 2 4,1-1 0,-1-1 0,-1 0 0,1-1 0,-1 0 0,0 0 0,0-1 0,-1-1 0,0 0 0,12-15 0,-14 16 0,0-1 0,-1-1 0,0 1 0,0-1 0,-1-1 0,-1 1 0,0-1 0,0 0 0,-1 0 0,0-1 0,4-21 0,-12 32 0,-4 10 0,-8 11 0,14-17 0,-4 7 0,0-1 0,0 1 0,1 0 0,0 1 0,1 0 0,0-1 0,0 1 0,1 1 0,1-1 0,0 0 0,-1 23 0,4-32-100,-1-1 0,1 1 0,-1-1 0,1 1 0,-1-1-1,1 1 1,0-1 0,0 0 0,0 1 0,0-1 0,0 0 0,0 0 0,0 1 0,1-1 0,-1 0-1,0 0 1,0-1 0,1 1 0,-1 0 0,1 0 0,-1-1 0,1 1 0,-1 0 0,1-1 0,-1 0 0,1 1-1,0-1 1,2 0 0,49 2-7006,-28-6-2872</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2.108"/>
    </inkml:context>
    <inkml:brush xml:id="br0">
      <inkml:brushProperty name="width" value="0.025" units="cm"/>
      <inkml:brushProperty name="height" value="0.025" units="cm"/>
    </inkml:brush>
  </inkml:definitions>
  <inkml:trace contextRef="#ctx0" brushRef="#br0">18 1 17424,'0'0'14377,"-3"10"-13555,2-4-740,-2 3-76,0-1-1,1 1 1,0 0 0,1 0-1,0 0 1,0 0 0,1 0-1,0 1 1,1-1-1,1 9 1,-1-17-6,0 1 0,0-1 0,0 0 0,0 0 0,0 0 0,1-1 0,-1 1 0,0 0 0,0 0 0,1-1 0,-1 1 0,1-1 0,-1 1 0,0-1 0,1 1 0,-1-1 0,1 0 0,-1 0 0,1 0 0,-1 0 0,1 0 0,-1 0 0,1 0 0,-1 0 0,3-1 0,37-11 0,15-25 0,-44 28 0,1 0 0,0 0 0,22-10 0,-35 19 0,0 0 0,1 0 0,-1 0 0,0 0 0,1 0 0,-1-1 0,0 1 0,0 0 0,1 0 0,-1 0 0,0 0 0,1 0 0,-1 0 0,0 0 0,1 0 0,-1 0 0,0 0 0,1 0 0,-1 0 0,0 0 0,0 1 0,1-1 0,-1 0 0,0 0 0,1 0 0,-1 0 0,0 0 0,0 1 0,1-1 0,-1 0 0,0 0 0,0 0 0,0 1 0,1-1 0,-1 0 0,0 0 0,0 1 0,0-1 0,0 0 0,1 0 0,-1 1 0,0-1 0,0 0 0,0 1 0,0-1 0,0 0 0,0 1 0,0-1 0,-2 25 0,-13 22 0,12-37 0,0-5 0,1 0 0,0 1 0,0-1 0,1 1 0,-1 0 0,0 9 0,5-14-392,-1-1-1,0 0 1,0 0 0,1 0-1,-1 0 1,0-1-1,0 1 1,1 0 0,-1-1-1,0 0 1,4-1 0,17-12-4931,3-6-1110</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3.488"/>
    </inkml:context>
    <inkml:brush xml:id="br0">
      <inkml:brushProperty name="width" value="0.025" units="cm"/>
      <inkml:brushProperty name="height" value="0.025" units="cm"/>
    </inkml:brush>
  </inkml:definitions>
  <inkml:trace contextRef="#ctx0" brushRef="#br0">159 235 13773,'0'0'10832,"-10"2"-7581,-5 2-2459,0 0 0,0 1 0,-27 13 0,38-17-719,0 1-1,0 0 1,0 0 0,1 0-1,-1 1 1,1-1-1,0 1 1,0 0 0,0 0-1,0 0 1,0 0 0,1 0-1,-1 1 1,1-1-1,0 1 1,0 0 0,0-1-1,0 1 1,1 0 0,-1 0-1,1 0 1,0 0-1,0 5 1,1-8-73,0 0 0,0-1 0,0 1 0,0 0 0,1-1 0,-1 1 0,0 0 0,0 0 0,1-1 0,-1 1 0,0 0 0,1-1 0,-1 1 0,1-1 0,-1 1 0,0-1 0,1 1 0,-1-1 0,1 1 0,0-1 0,-1 1 0,1-1 0,-1 1 0,1-1 0,0 0 0,-1 1 0,1-1 0,1 0 0,26 3 0,-21-3 0,-1-1 0,0 0 0,0 0 0,0-1 0,0 0 0,11-4 0,-4-3-54,-2 0 0,1-1 1,-1 0-1,-1-1 0,0 0 0,0-1 0,-1 0 1,-1 0-1,0-1 0,-1 0 0,0-1 0,6-17 1,-54 105 213,38-65-127,0 1 0,0-1 0,1 1 0,1-1 0,0 1 0,0 0 0,1 0 0,1 11 0,-1-18-23,0-1-1,1 0 0,-1 0 1,1 0-1,0 0 0,0 0 1,-1 0-1,1 0 0,1 0 1,-1 0-1,0 0 0,0 0 1,1-1-1,-1 1 0,1 0 1,-1-1-1,3 2 0,-2-2-5,1 0 0,-1 0 1,1 0-1,-1 0 0,1 0 0,-1-1 0,1 1 0,0-1 0,-1 0 0,1 0 0,0 0 0,-1 0 1,1 0-1,-1-1 0,1 1 0,0-1 0,4-1 0,2-2-10,-1 1 0,1-2 0,-1 1 0,0-1 0,0 0 0,0-1 0,12-11 0,50-54-157,-49 48 70,-9 11-23,79-91-644,-81 91 741,-1-1 0,0 0 0,-1 0 0,-1-1 0,0 0 0,8-24 0,-15 38 34,1-1 0,-1 1 0,0-1 0,1 1 0,-1-1 0,0 1 0,0-1-1,1 0 1,-1 1 0,0-1 0,0 1 0,0-1 0,0 1 0,0-1 0,0 0 0,0 1 0,0-1 0,0 1 0,0-1 0,0 0 0,0 1 0,0-1 0,-1 1 0,1-1 0,0 0 0,0 1 0,-1-1 0,1 1 0,0-1 0,-1 1 0,1-1 0,-1 1 0,1 0 0,0-1 0,-1 1 0,1-1-1,-1 1 1,1 0 0,-1-1 0,0 1 0,-1 0 12,-1 0-1,1 0 0,0 1 0,0-1 1,0 1-1,-1 0 0,1 0 0,0-1 1,0 1-1,0 0 0,-2 2 1,-51 36 325,41-27-339,-10 7-4,1 1 0,-27 31 0,45-46-10,1 0 1,0 1-1,0 0 1,0 0 0,0 0-1,1 0 1,0 0-1,0 1 1,1-1-1,0 1 1,0 0-1,0-1 1,1 1-1,0 0 1,0 0-1,1 8 1,0-13 0,1 1 0,-1-1 0,1 0 0,0 0 0,0 1 0,0-1 0,0 0 0,0 0 0,0 0 0,1 0 0,-1 0 0,1 0 0,-1 0 0,1-1 0,0 1 0,-1 0 0,1-1 0,0 1 0,0-1 0,0 0 0,0 0 0,0 0 0,1 0 0,-1 0 0,0 0 0,0 0 0,1-1 0,-1 1 0,5-1 0,-3 1 0,0-1 0,-1 1 0,1-1 0,0 0 0,0-1 0,0 1 0,0-1 0,0 1 0,0-1 0,0 0 0,0-1 0,-1 1 0,1-1 0,0 1 0,-1-1 0,0 0 0,5-4 0,68-69 0,-86 108 0,0-13 0,5-11 0,0 0 0,1 0 0,0 0 0,0 0 0,1 1 0,1 0 0,-3 17 0,5-27 0,0 1 0,1-1 0,-1 0 0,0 1 0,1-1 0,-1 0 0,1 1 0,-1-1 0,1 0 0,-1 0 0,1 0 0,-1 1 0,1-1 0,-1 0 0,1 0 0,0 0 0,-1 0 0,1 0 0,-1 0 0,1 0 0,-1 0 0,1 0 0,-1 0 0,1 0 0,-1 0 0,1 0 0,-1 0 0,1-1 0,-1 1 0,1 0 0,-1 0 0,1-1 0,-1 1 0,1-1 0,21-7 0,34-23 0,-41 21 0,1 1 0,0 0 0,0 1 0,1 1 0,0 1 0,20-5 0,-36 11 0,-1 0 0,1-1 0,-1 1 0,0 0 0,1 0 0,-1 0 0,1 0 0,-1 0 0,1 0 0,-1 0 0,1 0 0,-1 0 0,1 0 0,-1 0 0,1 0 0,-1 0 0,1 1 0,-1-1 0,1 0 0,-1 0 0,0 0 0,1 1 0,-1-1 0,1 0 0,-1 1 0,0-1 0,1 0 0,-1 1 0,0-1 0,1 0 0,-1 1 0,0-1 0,1 1 0,-1-1 0,0 0 0,0 1 0,0-1 0,1 1 0,-1-1 0,0 1 0,0-1 0,0 2 0,-4 25 0,3-25 0,0 0 0,1 0 0,-1-1 0,1 1 0,-1 0 0,1 0 0,0 0 0,0 0 0,0 0 0,0-1 0,0 1 0,0 0 0,0 0 0,1 0 0,-1 0 0,1 2 0,1-4 0,-1 1 0,0 0 0,0-1 0,1 0 0,-1 1 0,0-1 0,1 0 0,-1 1 0,1-1 0,-1 0 0,0 0 0,1 0 0,-1 0 0,0 0 0,1-1 0,-1 1 0,1 0 0,-1-1 0,0 1 0,2-1 0,32-14 0,-27 12 0,-8 3 0,13-6 0,0 0 0,0 1 0,0 1 0,1 0 0,27-3 0,-39 18 0,-3-9 0,1-1 0,0 0 0,0 0 0,0 1 0,0-1 0,0 0 0,0 0 0,1 1 0,-1-1 0,0 0 0,1 0 0,-1 0 0,1 0 0,-1 1 0,1-1 0,1 2 0,4-3 0,1 1 0,0-1 0,0 0 0,0-1 0,0 1 0,-1-1 0,1-1 0,0 1 0,-1-1 0,1 0 0,11-6 0,-9 4 0,-1 1 0,1 0 0,0 0 0,0 1 0,17-1 0,-25 3 0,0 1 0,-1-1 0,1 1 0,0-1 0,-1 1 0,1 0 0,-1-1 0,1 1 0,-1 0 0,0-1 0,1 1 0,-1 0 0,1 0 0,-1 0 0,0-1 0,0 1 0,0 0 0,1 0 0,-1 0 0,0 0 0,0-1 0,0 1 0,0 0 0,0 0 0,0 0 0,-1 0 0,1 0 0,0-1 0,-1 3 0,1-2 0,-1 0 0,1 0 0,0 1 0,0-1 0,0 0 0,0 0 0,0 1 0,0-1 0,0 0 0,0 1 0,0-1 0,0 0 0,1 0 0,-1 1 0,1-1 0,-1 0 0,1 0 0,-1 0 0,1 0 0,0 0 0,-1 1 0,1-1 0,0 0 0,0-1 0,0 1 0,1 1 0,6-1 0,0 0 0,0-1 0,0 1 0,0-2 0,0 1 0,0-1 0,0-1 0,0 1 0,-1-1 0,1-1 0,0 0 0,-1 0 0,1 0 0,-1-1 0,10-6 0,2-2 0,-1-1 0,0-1 0,0-1 0,18-20 0,-19 11 0,-16 24 0,-1 0 0,0 0 0,0 0 0,-1-1 0,1 1 0,0 0 0,0 0 0,0 0 0,0-1 0,0 1 0,0 0 0,0 0 0,0 0 0,0-1 0,0 1 0,0 0 0,-1 0 0,1 0 0,0 0 0,0-1 0,0 1 0,0 0 0,0 0 0,-1 0 0,1 0 0,0 0 0,0 0 0,0 0 0,-1-1 0,1 1 0,0 0 0,0 0 0,0 0 0,-1 0 0,1 0 0,0 0 0,0 0 0,0 0 0,-1 0 0,1 0 0,0 0 0,0 0 0,0 0 0,-1 0 0,1 0 0,0 1 0,0-1 0,0 0 0,-1 0 0,1 0 0,0 0 0,0 0 0,0 0 0,0 0 0,-1 1 0,1-1 0,0 0 0,0 0 0,0 0 0,0 0 0,0 1 0,-1-1 0,1 0 0,-12 6 0,6-1 0,0 1 0,1-1 0,0 1 0,0 0 0,1 0 0,-7 10 0,9-13 0,1 0 0,-1 0 0,1 0 0,0 0 0,0 0 0,0 0 0,0 0 0,0 0 0,1 0 0,-1 1 0,1-1 0,0 0 0,0 0 0,0 0 0,0 1 0,1-1 0,0 0 0,1 5 0,-1-6-7,1 0 0,-1 0 0,1 0 0,0 0 0,0 0 0,0-1 0,0 1 0,0-1 0,0 1 0,0-1 0,1 0 0,-1 0 0,0 0 0,1 0 0,-1 0 0,1 0 0,-1-1 0,1 1 0,-1-1 0,5 0 0,59 2-2047,-59-3 1426,21 0-6216</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5.198"/>
    </inkml:context>
    <inkml:brush xml:id="br0">
      <inkml:brushProperty name="width" value="0.025" units="cm"/>
      <inkml:brushProperty name="height" value="0.025" units="cm"/>
    </inkml:brush>
  </inkml:definitions>
  <inkml:trace contextRef="#ctx0" brushRef="#br0">124 249 12684,'3'-7'1186,"1"1"0,-2-1 0,1 0 0,-1 1 0,0-1 1,0 0-1,-1 0 0,0 0 0,0 0 0,-1-10 0,0 16-1114,0 1 0,0-1 0,0 1 0,0-1 0,0 1-1,0-1 1,-1 1 0,1-1 0,0 1 0,0-1 0,0 1 0,-1-1 0,1 1 0,0 0 0,0-1 0,-1 1 0,1-1-1,0 1 1,-1 0 0,1-1 0,-1 1 0,1 0 0,0-1 0,-1 1 0,1 0 0,-1 0 0,1-1 0,-1 1 0,1 0-1,-1 0 1,1 0 0,-1 0 0,1 0 0,-1-1 0,1 1 0,-1 0 0,1 0 0,-1 0 0,1 0 0,-1 1-1,1-1 1,-1 0 0,1 0 0,-1 0 0,1 0 0,-1 0 0,1 1 0,-1-1 0,0 0 0,-25 15 128,16-5-136,0 1 0,0 0 0,2 0 0,-1 1 0,1 0 0,1 0 0,0 1 0,1 0 0,0 0 0,1 1 0,1 0 0,-4 17 0,8-30-49,-1 0-1,1 0 0,0 0 1,0 0-1,0 0 0,0 0 1,0 0-1,0 0 0,0 0 1,0 0-1,0 0 0,0 0 0,0 0 1,1 0-1,-1 0 0,0 0 1,1 0-1,-1-1 0,1 1 1,-1 0-1,1 0 0,-1 0 1,1-1-1,0 1 0,-1 0 1,1 0-1,0-1 0,1 2 1,0-2 7,-1 1 1,1-1 0,0 1-1,0-1 1,0 0 0,0 0-1,0 0 1,0 0-1,0 0 1,0 0 0,-1 0-1,1-1 1,3 0 0,4-2 38,1 0 0,-2-1 0,1 0 1,0-1-1,8-5 0,9-9-21,-1-2 1,0 0-1,-2-2 0,-1 0 1,0-2-1,-2 0 0,-1-2 0,-1 0 1,-1 0-1,15-36 0,-23 26 25,-9 37-65,0 0 0,0 0-1,0 0 1,0-1 0,0 1 0,0 0 0,0 0-1,0 0 1,0 0 0,0-1 0,0 1 0,0 0-1,0 0 1,0 0 0,0 0 0,-1-1 0,1 1-1,0 0 1,0 0 0,0 0 0,0 0 0,0 0-1,0-1 1,0 1 0,0 0 0,-1 0 0,1 0-1,0 0 1,0 0 0,0 0 0,0 0 0,0 0-1,-1-1 1,1 1 0,0 0 0,0 0-1,0 0 1,0 0 0,0 0 0,-1 0 0,1 0-1,0 0 1,0 0 0,0 0 0,-1 0 0,1 0-1,0 0 1,0 0 0,0 0 0,-15 15-7,3 2 75,1 0 0,1 1 0,0 0 0,1 0 1,1 1-1,1 0 0,0 1 0,2 0 0,0 0 0,1 0 0,-2 36 0,6-54-68,0-1 0,0 1 0,0 0 0,0-1 0,1 1 0,-1-1 0,1 1 0,-1 0 0,1-1 0,-1 1 0,1-1 0,0 0 0,0 1 0,0-1 0,0 1 0,0-1 0,0 0 0,0 0 0,0 0 0,0 0 0,0 0 0,1 0 0,1 1 0,-1 0 0,1-1 0,0 0 0,0-1 0,0 1 0,0 0 0,0-1 0,0 0 0,0 1 0,0-1 0,0 0 0,6-1 0,-2-1 0,1 1 0,0-1 0,0 0 0,-1-1 0,1 0 0,-1 0 0,0 0 0,0-1 0,7-5 0,-6 2 0,0 1 0,-1-1 0,1-1 0,-2 1 0,1-1 0,-1 0 0,0 0 0,-1-1 0,0 0 0,0 0 0,-1 0 0,0-1 0,-1 1 0,0-1 0,0 0 0,-1 0 0,-1 0 0,1-11 0,-1 21 0,-1-1 0,0 1 0,0-1 0,0 0 0,1 1 0,-1-1 0,0 1 0,0-1 0,0 0 0,0 1 0,0-1 0,0 0 0,0 1 0,0-1 0,0 1 0,-1-1 0,1 0 0,0 1 0,0-1 0,0 0 0,-1 1 0,1-1 0,0 1 0,-1-1 0,1 1 0,0-1 0,-1 1 0,1-1 0,-1 1 0,1-1 0,-1 1 0,1 0 0,-1-1 0,1 1 0,-1 0 0,0-1 0,1 1 0,-1 0 0,1 0 0,-1 0 0,0-1 0,1 1 0,-1 0 0,1 0 0,-1 0 0,0 0 0,1 0 0,-1 0 0,0 0 0,1 0 0,-1 0 0,1 1 0,-1-1 0,0 0 0,1 0 0,-1 0 0,1 1 0,-1-1 0,0 0 0,1 1 0,-1-1 0,1 1 0,-1-1 0,0 1 0,-32 30 0,21-14 0,0 0 0,2 1 0,-12 23 0,19-33 0,0-1 0,0 1 0,0 0 0,1 0 0,0 0 0,1 0 0,0 0 0,0 0 0,1 1 0,0-1 0,1 10 0,0-15-96,0-1-1,0 1 1,0-1-1,1 0 1,-1 1 0,1-1-1,0 0 1,-1 0-1,1 0 1,0 0-1,0 0 1,0-1 0,1 1-1,-1-1 1,0 1-1,1-1 1,-1 0 0,0 1-1,1-1 1,0-1-1,-1 1 1,1 0 0,0-1-1,-1 1 1,1-1-1,0 0 1,-1 0-1,6 0 1,2 0-671,-1 1 1,1-2-1,0 0 1,0 0-1,0-1 0,17-5 1,6-9-4893,-3-6-1660</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5.527"/>
    </inkml:context>
    <inkml:brush xml:id="br0">
      <inkml:brushProperty name="width" value="0.025" units="cm"/>
      <inkml:brushProperty name="height" value="0.025" units="cm"/>
    </inkml:brush>
  </inkml:definitions>
  <inkml:trace contextRef="#ctx0" brushRef="#br0">69 23 15407,'0'0'15614,"-3"-4"-15261,3 3-526,-1-1 1,0 1 0,0 0-1,0 0 1,0 0-1,-1-1 1,1 1 0,0 1-1,0-1 1,-1 0 0,1 0-1,0 0 1,-1 1-1,-2-2 1,-29-1-10135,20 3 3037</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5.871"/>
    </inkml:context>
    <inkml:brush xml:id="br0">
      <inkml:brushProperty name="width" value="0.025" units="cm"/>
      <inkml:brushProperty name="height" value="0.025" units="cm"/>
    </inkml:brush>
  </inkml:definitions>
  <inkml:trace contextRef="#ctx0" brushRef="#br0">0 204 8840,'0'0'17302,"9"-3"-15145,13-9-1198,0 0 0,-1-2-1,22-18 1,-10 7-379,-32 25-579,-1-1 1,1 1-1,-1-1 0,0 1 1,1-1-1,-1 1 1,1-1-1,0 1 1,-1-1-1,1 1 1,-1 0-1,1-1 0,0 1 1,-1 0-1,1 0 1,0-1-1,-1 1 1,1 0-1,0 0 0,-1 0 1,1 0-1,0 0 1,-1 0-1,1 0 1,0 0-1,-1 0 1,1 0-1,0 0 0,0 0 1,-1 1-1,1-1 1,-1 0-1,1 1 1,0-1-1,-1 0 1,2 1-1,-1 1 0,-1 0 0,1 0 0,-1 0 0,1 0 0,-1 0 0,0 0 0,0 0 0,0 0 0,0 0 0,0 1 0,-1-1 0,0 2 0,-19 65-14,16-58 13,1-1 0,0 1 0,0 0 0,1 0 0,-2 21 0,20-44 0,-4-12 0,0-1 0,-1 0 0,-2-1 0,0 1 0,9-51 0,-2 8 0,-16 68 0,1 0 0,-1-1 0,1 1 0,-1-1 0,1 1 0,-1 0 0,1-1 0,0 1 0,-1 0 0,1 0 0,-1 0 0,1-1 0,0 1 0,-1 0 0,1 0 0,-1 0 0,1 0 0,0 0 0,-1 0 0,1 0 0,0 0 0,-1 0 0,1 0 0,-1 1 0,1-1 0,0 0 0,-1 0 0,1 0 0,-1 1 0,1-1 0,-1 0 0,1 1 0,0 0 0,28 14 0,-22-12 0,5 2-702,-1-1 1,1 0-1,0-1 0,0 0 0,1-1 1,-1 0-1,0-1 0,14-1 1,4 0-6437</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7.025"/>
    </inkml:context>
    <inkml:brush xml:id="br0">
      <inkml:brushProperty name="width" value="0.025" units="cm"/>
      <inkml:brushProperty name="height" value="0.025" units="cm"/>
    </inkml:brush>
  </inkml:definitions>
  <inkml:trace contextRef="#ctx0" brushRef="#br0">160 1 11531,'0'0'13212,"-3"10"-12470,-3 6-696,2 0-1,0 0 1,1 1-1,0-1 0,1 19 1,2-34-78,0-3 39,0 0 1,1 0 0,-1 0 0,0 0-1,0 0 1,-1 1 0,1-1-1,0 0 1,-1 0 0,1 0-1,-1 0 1,1 0 0,-1 0 0,0 1-1,0-1 1,0 0 0,-2-2-1,-9-1 491,11 5-422,0 1-1,0-1 1,0 1 0,0 0 0,1-1 0,-1 1 0,0 0 0,0-1 0,1 1-1,-1 0 1,0 0 0,1 0 0,-1 0 0,1 0 0,-1 0 0,1 0 0,-1 1 0,-27 69 1603,2 1 1,-19 94 0,44-142-1667,1-23-14,0-1 0,0 0 0,1 0 1,-1 0-1,0 0 0,1 0 0,-1 0 1,0 0-1,1 0 0,-1 0 1,0 0-1,0 0 0,1 0 0,-1 0 1,0 0-1,1 0 0,-1-1 0,0 1 1,0 0-1,1 0 0,-1 0 0,0 0 1,0 0-1,1-1 0,-1 1 0,0 0 1,0 0-1,1-1 0,-1 1 1,0 0-1,0 0 0,0-1 0,0 1 1,1 0-1,-1 0 0,0-1 0,24-38-566,3-39-7106,-15 26-4395,-10 31 1770</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7.398"/>
    </inkml:context>
    <inkml:brush xml:id="br0">
      <inkml:brushProperty name="width" value="0.025" units="cm"/>
      <inkml:brushProperty name="height" value="0.025" units="cm"/>
    </inkml:brush>
  </inkml:definitions>
  <inkml:trace contextRef="#ctx0" brushRef="#br0">16 33 13325,'0'0'7633,"-5"9"-6592,3-5-981,1-1 30,0-1 0,0 0 1,0 0-1,0 0 0,0 0 0,0 1 1,1-1-1,-1 0 0,1 1 1,0-1-1,-1 4 0,2-5-23,0 0 0,-1 0 0,1 1 0,0-1 0,0 0 0,-1 0 0,1 0 0,0 0 0,0 0 0,0 0 0,0 0 0,1-1 0,-1 1 0,0 0 0,0 0 0,0-1 0,1 1 0,-1-1 0,0 1 0,1-1 0,-1 0 0,0 1 0,1-1 0,-1 0 0,0 0 0,1 0 0,-1 0 0,3 0 0,38 3 1476,64-4-1,-69-2-1419,0-2 0,0-1 0,70-21 0,-69 9-2450,-37 17 1923,0 0 1,0 0 0,0 0 0,0 0-1,0-1 1,0 1 0,0 0 0,0-1-1,0 1 1,-1-1 0,1 1 0,-1-1-1,1 1 1,0-3 0,0-12-6558</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7.739"/>
    </inkml:context>
    <inkml:brush xml:id="br0">
      <inkml:brushProperty name="width" value="0.025" units="cm"/>
      <inkml:brushProperty name="height" value="0.025" units="cm"/>
    </inkml:brush>
  </inkml:definitions>
  <inkml:trace contextRef="#ctx0" brushRef="#br0">1 9 15439,'0'0'9577,"65"-9"-8328,-20 9-32,14 5-865,0 2-256,-1-2-32,-1 1-320,-4 0-1569,-14 2-834,-8-3-1345,-15-2-1377,-6-2-4228</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8.099"/>
    </inkml:context>
    <inkml:brush xml:id="br0">
      <inkml:brushProperty name="width" value="0.025" units="cm"/>
      <inkml:brushProperty name="height" value="0.025" units="cm"/>
    </inkml:brush>
  </inkml:definitions>
  <inkml:trace contextRef="#ctx0" brushRef="#br0">62 1 9225,'-5'9'6182,"-3"5"-4761,0 0 0,1 0 0,0 1 0,1-1 1,1 1-1,0 1 0,1-1 0,-3 29 0,7-42-1361,0-1-1,0 1 0,0 0 0,1-1 0,-1 1 0,0 0 1,1-1-1,-1 1 0,1-1 0,-1 1 0,1 0 1,0-1-1,0 0 0,0 1 0,0-1 0,0 0 1,0 1-1,0-1 0,0 0 0,0 0 0,1 0 0,-1 0 1,1 0-1,1 1 0,1 0-1,0-1 1,0 1-1,0-1 0,0 0 0,1 0 1,-1 0-1,0-1 0,0 0 1,8 0-1,-2-1-10,0 0 0,0 0-1,0-1 1,0 0 0,0-1 0,0 0 0,17-9-1,73-65 188,-98 117 763,-3-37-951,0 0 0,1 0 0,0 0-1,-1 0 1,1 1 0,0-1-1,1 0 1,-1 0 0,0 0 0,3 5-1,-2-7-33,0 0 0,0 0 0,0 0 0,0-1 0,0 1 0,1-1 0,-1 1 0,0-1 1,1 1-1,-1-1 0,0 0 0,1 0 0,-1 1 0,0-1 0,1 0 0,-1 0 0,0-1 0,1 1 0,-1 0 0,1 0 0,-1 0 0,0-1 0,0 1 0,1-1 0,-1 1 0,0-1 0,0 0 0,2-1 0,11-4-13,-1 0 0,0-1 0,23-17 0,-25 17 0,0-1 0,1 1 0,-1 1 0,1 0 0,15-5 0,-26 11 0,-1 0 0,1 0 0,-1 0 0,1 0 0,0 0 0,-1 1 0,1-1 0,-1 0 0,1 0 0,-1 1 0,1-1 0,-1 0 0,0 1 0,1-1 0,-1 0 0,1 1 0,-1-1 0,0 1 0,1-1 0,-1 1 0,0-1 0,1 1 0,-1-1 0,0 1 0,0-1 0,0 1 0,1-1 0,-1 1 0,0-1 0,0 1 0,0-1 0,0 1 0,0 0 0,0-1 0,0 1 0,0-1 0,0 1 0,0-1 0,0 1 0,-1-1 0,1 1 0,0 0 0,-1 0 0,-4 40 0,2-25 0,3-15-141,0 0-1,0 0 1,0 0 0,0 0-1,0 0 1,0 0 0,0 0-1,0 0 1,0 0 0,0 0-1,0 0 1,0 0 0,1 0-1,-1 0 1,0 0 0,1-1-1,-1 1 1,1 0 0,-1 0-1,1 0 1,0 0 0,-1-1-1,1 1 1,0 0 0,-1 0-1,1-1 1,0 1 0,0-1-1,-1 1 1,1-1 0,0 1-1,0-1 1,0 1 0,0-1-1,0 0 1,0 1 0,0-1-1,0 0 1,0 0 0,0 0-1,0 0 1,0 0 0,0 0-1,0 0 1,0 0 0,0 0-1,0 0 1,0-1 0,0 1-1,1-1 1,4-1-1090,-1 0 1,0 0-1,0 0 0,0-1 1,0 0-1,-1 0 0,1 0 1,4-5-1,12-13-7647</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8.442"/>
    </inkml:context>
    <inkml:brush xml:id="br0">
      <inkml:brushProperty name="width" value="0.025" units="cm"/>
      <inkml:brushProperty name="height" value="0.025" units="cm"/>
    </inkml:brush>
  </inkml:definitions>
  <inkml:trace contextRef="#ctx0" brushRef="#br0">83 33 5349,'0'0'18145,"-5"11"-16869,-9 21-310,2 1-1,1 1 1,2 0 0,-10 66-1,13-47-803,0 64 0,6-117-158,0 0 0,0 0 0,0 0 0,0 0 1,0 0-1,0 0 0,0 1 0,0-1 0,0 0 1,0 0-1,0 0 0,0 0 0,0 0 0,0 1 1,0-1-1,0 0 0,0 0 0,0 0 0,0 0 1,0 0-1,0 0 0,0 1 0,0-1 0,0 0 1,0 0-1,0 0 0,1 0 0,-1 0 0,0 0 1,0 0-1,0 0 0,0 1 0,0-1 0,0 0 1,0 0-1,1 0 0,-1 0 0,0 0 0,0 0 1,0 0-1,0 0 0,0 0 0,0 0 0,1 0 1,-1 0-1,0 0 0,0 0 0,0 0 0,0 0 1,0 0-1,1 0 0,-1 0 0,0 0 0,0 0 1,0 0-1,0 0 0,0 0 0,0 0 1,1 0-1,9-10 256,6-11 71,8-30-2,19-61 0,-31 76-670,2 0 0,1 1 0,2 0 1,32-50-1,-47 83 231,0-1 1,0 1 0,1 0-1,-1-1 1,0 1 0,1 0-1,-1 1 1,1-1 0,0 0-1,0 1 1,0-1 0,-1 1-1,1 0 1,0 0 0,5-1-1,-6 2 99,-1 0 0,0 0 0,0 0-1,0 0 1,0 0 0,1 0 0,-1 1 0,0-1-1,0 0 1,0 1 0,0-1 0,0 1 0,0-1-1,0 1 1,0-1 0,0 1 0,0 0 0,0-1-1,0 1 1,0 0 0,-1 0 0,1 0-1,0 0 1,0 0 0,-1 0 0,1 0 0,-1 0-1,1 0 1,-1 0 0,1 0 0,-1 0 0,0 0-1,1 0 1,-1 1 0,0-1 0,0 0 0,0 0-1,0 0 1,0 0 0,0 1 0,0-1 0,-1 1-1,0 4 113,1 0 0,-1 0 0,-1-1 0,1 1 0,-1-1 0,0 1 0,0-1 0,-1 0 0,0 0 0,0 0 0,0 0 0,0 0 0,-1-1 0,0 1 0,1-1 0,-2 0 0,1 0 0,0-1 0,-1 1 0,0-1 0,0 0 0,0 0 0,0-1 0,0 1 0,0-1 0,-1 0 0,1 0 0,-1-1 0,0 0 0,1 0 0,-1 0 0,0-1 0,0 0 0,1 0 0,-9-1 0,13 1-177,0-1 0,-1 1 0,1-1 0,0 1 0,0-1 0,0 0 0,0 1 0,1-1 0,-1 0 0,0 0 0,0 0 0,0 1 0,1-1 0,-1 0 0,0 0 0,1 0 0,-1 0 0,1 0 0,-1-1 0,1 1 0,-1 0 0,1 0 0,0 0 0,0 0 0,-1 0 0,1-1 0,0 1 0,0 0 0,0 0 0,0 0 0,0 0 0,1-2 0,4-19-5640,7 7-4921,1 8-1080</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9.166"/>
    </inkml:context>
    <inkml:brush xml:id="br0">
      <inkml:brushProperty name="width" value="0.025" units="cm"/>
      <inkml:brushProperty name="height" value="0.025" units="cm"/>
    </inkml:brush>
  </inkml:definitions>
  <inkml:trace contextRef="#ctx0" brushRef="#br0">166 192 12236,'0'0'13612,"-11"-2"-13003,-1 1-193,-1 0-1,1 0 1,-1 1 0,-23 4 0,33-4-321,0 0 0,0 0 0,0 1 0,0 0 1,0-1-1,0 1 0,0 0 0,0 0 0,1 1 0,-1-1 1,0 1-1,1-1 0,-1 1 0,1 0 0,-1 0 1,1 0-1,0 0 0,0 0 0,0 1 0,0-1 1,0 1-1,1-1 0,-1 1 0,1 0 0,-1-1 1,1 1-1,0 0 0,0 0 0,1 0 0,-1 0 1,0 3-1,2-5-85,-1 0 1,1 0 0,0 0-1,0 0 1,0 0-1,-1 0 1,1 0-1,0 0 1,0 0-1,0-1 1,1 1-1,-1 0 1,0-1 0,0 1-1,0-1 1,0 1-1,1-1 1,-1 1-1,0-1 1,0 0-1,1 0 1,-1 0 0,0 0-1,1 0 1,-1 0-1,0 0 1,0 0-1,1 0 1,0-1-1,45-1-86,18-14-908,-53 12 738,0 0 0,0 2-1,0-1 1,23-1 0,-34 6 325,-1-1-61,0 0 0,0-1 0,0 1 1,1 0-1,-1-1 0,0 1 0,0-1 0,1 1 1,-1 0-1,0-1 0,1 1 0,-1-1 0,1 1 0,-1-1 1,1 1-1,-1-1 0,1 0 0,-1 1 0,1-1 1,-1 0-1,1 1 0,-1-1 0,1 0 0,1 1 1,2-1 3,1-1 0,0 1 1,0-1-1,0 0 0,0 0 1,-1-1-1,1 0 0,-1 1 1,1-1-1,-1-1 0,5-2 1,50-36-115,-39 27 97,-15 10-12,25-18-293,31-28-1,-54 44 287,-1 0 0,0 0-1,-1 0 1,0-1 0,1 1-1,-2-2 1,1 1 0,-1 0-1,0-1 1,-1 0 0,3-9 0,-8 12 491,-7 11-367,-8 10-99,10-6 8,1 1 0,0 0 0,0 0 1,1 0-1,0 1 0,1 0 0,1 0 1,0 0-1,0 0 0,1 1 1,1-1-1,0 1 0,1-1 0,0 1 1,1-1-1,0 1 0,5 18 1,-4-26-43,0-1 0,0 0 1,0 0-1,1-1 1,0 1-1,0 0 1,0-1-1,0 0 1,7 6-1,-9-8 13,1 1-1,-1-1 1,1 0-1,0 0 1,0 0 0,0 0-1,-1 0 1,1 0-1,0 0 1,0-1 0,0 1-1,0-1 1,0 1-1,0-1 1,0 0 0,0 0-1,1 0 1,-1 0-1,0 0 1,0 0 0,0 0-1,0-1 1,4-1-1,-5 2 10,0-1-1,-1 0 1,1 0-1,0 0 1,0 0-1,0 0 0,-1 0 1,1 0-1,0-1 1,-1 1-1,1 0 1,-1 0-1,1 0 1,-1-1-1,0 1 0,1 0 1,-1-1-1,0 1 1,0 0-1,0 0 1,0-1-1,0 1 1,0 0-1,-1-1 0,1 1 1,0 0-1,-1 0 1,1-1-1,-1 0 1,0-3-6,-1 1 0,1 0 0,-1-1 0,0 1 0,0 0 1,-1 0-1,-3-4 0,-7-5 134,0 1-1,-1 0 1,-21-12 0,-31-28 2142,112 51-2189,30 2-356,-23 1-1929,73-7-1,-75-5-5375</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19.878"/>
    </inkml:context>
    <inkml:brush xml:id="br0">
      <inkml:brushProperty name="width" value="0.025" units="cm"/>
      <inkml:brushProperty name="height" value="0.025" units="cm"/>
    </inkml:brush>
  </inkml:definitions>
  <inkml:trace contextRef="#ctx0" brushRef="#br0">21 154 9961,'1'0'14106,"2"0"-10393,23-3-2917,-14-2-668,-1-1 0,1 0-1,-1-1 1,20-16 0,-28 21-113,0-1 0,0 1 1,-1-1-1,1 0 1,0 1-1,-1-1 0,0 0 1,1-1-1,-1 1 0,0 0 1,-1-1-1,1 1 0,-1-1 1,1 0-1,-1 1 0,0-1 1,-1 0-1,1 0 1,0 0-1,-1-7 0,0 10-5,-1 0-1,1-1 1,0 1-1,-1 0 1,1 0-1,-1 0 0,1 0 1,-1-1-1,0 1 1,1 0-1,-1 0 1,0 0-1,0 0 1,0 1-1,0-1 0,0 0 1,0 0-1,0 0 1,0 1-1,0-1 1,0 1-1,0-1 1,-2 0-1,0 0-2,-1 0 0,0 0 1,1 1-1,-1-1 0,0 1 0,0 0 0,1 0 0,-6 0 0,4 0 11,0 1 0,-1 0-1,1 0 1,0 0-1,0 1 1,0-1-1,-1 1 1,2 1-1,-1-1 1,0 1 0,-6 4-1,7-3 37,0 1 0,0 0-1,0 0 1,1 1 0,0-1-1,0 1 1,0-1 0,1 1 0,-1 0-1,2 0 1,-1 0 0,0 0 0,1 1-1,0 8 1,1-11-38,0-1 0,0 1-1,0-1 1,1 1 0,-1 0 0,1-1 0,0 1 0,0-1-1,0 0 1,1 1 0,-1-1 0,1 0 0,0 0-1,-1 0 1,2 0 0,-1 0 0,0 0 0,0 0 0,1-1-1,0 1 1,-1-1 0,1 0 0,0 0 0,0 0-1,7 3 1,2 0-243,0-1-1,1 0 0,-1-1 1,1 0-1,0-1 0,0-1 1,23 0-1,-21-1-1659,1-1 0,-1-1 0,22-5 0,11-10-5875</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0.518"/>
    </inkml:context>
    <inkml:brush xml:id="br0">
      <inkml:brushProperty name="width" value="0.025" units="cm"/>
      <inkml:brushProperty name="height" value="0.025" units="cm"/>
    </inkml:brush>
  </inkml:definitions>
  <inkml:trace contextRef="#ctx0" brushRef="#br0">21 66 12876,'0'0'13421,"17"-19"-13293,-17 18-132,1 1 1,-1-1-1,0 1 0,1-1 1,-1 1-1,0-1 1,1 1-1,-1-1 0,1 1 1,-1-1-1,1 1 0,-1 0 1,1-1-1,-1 1 0,1 0 1,-1 0-1,1-1 0,-1 1 1,1 0-1,0 0 1,-1 0-1,1-1 0,-1 1 1,1 0-1,0 0 0,-1 0 1,1 0-1,0 0 0,0 1 1,0 17-170,-2-2 135,2 59 80,2-1 1,19 104 0,-18-154-26,0 1 0,-2 0 0,-1 0 0,-3 38 0,2-61 80,0 0 0,0 0 0,-1-1 0,1 1 0,-1 0 0,1 0 0,-1 0-1,0 0 1,0 0 0,0-1 0,0 1 0,0 0 0,0-1 0,0 1 0,-1-1 0,1 1 0,-1-1 0,1 0-1,-1 1 1,1-1 0,-1 0 0,0 0 0,1 0 0,-1 0 0,-3 1 0,3-2-22,1 0 1,-1 0-1,1 0 1,-1 0-1,1 0 1,-1 0-1,1 0 1,-1-1-1,1 1 1,-1 0-1,1-1 1,-1 1-1,1-1 1,0 1-1,-1-1 1,1 0-1,0 0 1,0 0-1,-1 0 1,1 0-1,0 0 1,0 0-1,0 0 1,0 0-1,0 0 1,0 0-1,0-1 1,1 1-1,-1 0 1,0-1-1,1 1 1,-1 0-1,1-1 1,-1-1-1,-3-7-156,1-1 0,0 0-1,1 1 1,0-1 0,0 0-1,2 0 1,-1 0-1,1 0 1,1 0 0,0 0-1,0 0 1,1 0 0,0 0-1,1 0 1,1 1-1,-1-1 1,2 1 0,-1 0-1,1 0 1,1 1 0,0 0-1,9-12 1,12-9-315,2 1 0,1 1 0,1 1 0,58-38 0,-18 14 628,-70 50-283,39-35-737,-39 35 791,1 0 0,-1 0 0,0 0 0,0 0 0,0 0 0,0 0 0,0-1 0,-1 1 0,1 0 0,0-1 0,-1 1 0,1-1 0,-1 1-1,1-1 1,-1 1 0,1-1 0,-1 1 0,0-1 0,0 1 0,0-1 0,0 1 0,0-1 0,0 1 0,-1-1 0,1 1 0,0-1 0,-1 1 0,1-1 0,-1 1 0,0-2 0,-1 1 64,0 1 0,1 0 0,-1 0-1,0 0 1,0 0 0,0 0 0,0 1 0,0-1 0,0 0 0,-1 1 0,1 0 0,0-1 0,0 1 0,0 0 0,0 0 0,-1 0 0,1 0 0,0 1 0,0-1 0,0 1 0,-3 0 0,-1 0 67,0 1 0,0-1 1,1 1-1,-1 1 0,1-1 0,-10 6 1,11-5-45,0 0 1,0 1-1,0-1 1,1 1-1,-1 0 1,1 0-1,0 0 1,0 1 0,0-1-1,1 1 1,0 0-1,-1-1 1,2 1-1,-3 8 1,3-11-109,1 0 1,0-1-1,0 1 1,0 0 0,0 0-1,0 0 1,0-1-1,1 1 1,-1 0-1,1 0 1,-1-1-1,1 1 1,-1 0-1,1-1 1,0 1-1,0-1 1,2 4-1,-1-3-152,0-1-1,0 1 0,0 0 1,1 0-1,-1-1 0,0 0 1,1 1-1,-1-1 0,1 0 1,0 0-1,-1 0 0,1-1 1,0 1-1,5 0 1,50 0-7747,-23-3 1308</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1.254"/>
    </inkml:context>
    <inkml:brush xml:id="br0">
      <inkml:brushProperty name="width" value="0.025" units="cm"/>
      <inkml:brushProperty name="height" value="0.025" units="cm"/>
    </inkml:brush>
  </inkml:definitions>
  <inkml:trace contextRef="#ctx0" brushRef="#br0">113 28 11339,'0'0'3758,"-11"5"-1105,2 0-1902,-1 0-1,1 1 1,0 0 0,1 0-1,-1 1 1,1 0-1,-8 10 1,14-15-634,-1 1 0,1 0-1,0-1 1,0 1 0,0 0 0,0 1-1,1-1 1,-1 0 0,1 0 0,0 1 0,0-1-1,0 0 1,0 1 0,1-1 0,0 1-1,-1 0 1,1-1 0,0 1 0,0-1 0,1 1-1,-1-1 1,1 1 0,0-1 0,0 1 0,0-1-1,0 0 1,1 0 0,-1 1 0,1-1-1,2 4 1,8 8-241,1 0-1,28 26 0,-27-28-463,-1 1 0,22 27 0,-32-36 571,1 1 0,-1-1 0,0 1 0,0 0 0,-1 0 0,0 0 0,0 1 0,0-1 0,-1 0 0,0 1 0,0-1 0,0 9 0,-1-9 196,-1 0 1,1 1 0,-1-1 0,0 0 0,0 0-1,-1 0 1,0 0 0,0 0 0,-4 7-1,5-11-79,0 0 1,0 0-1,-1 0 0,1 0 0,-1 0 0,1 0 0,-1 0 1,0-1-1,0 1 0,0-1 0,0 1 0,0-1 0,0 0 0,0 0 1,0 0-1,-1 0 0,1 0 0,0 0 0,-1-1 0,1 1 0,0-1 1,-1 1-1,1-1 0,-1 0 0,1 0 0,0 0 0,-4-1 0,5 1-110,0-1 0,-1 1 0,1-1 0,0 0 0,0 0 0,0 1-1,-1-1 1,1 0 0,0 0 0,0 0 0,0 0 0,0 0 0,1-1-1,-1 1 1,0 0 0,0 0 0,1 0 0,-1-1 0,1 1 0,-1 0 0,1-1-1,-1 1 1,1-1 0,0 1 0,0 0 0,0-1 0,0 1 0,0-2 0,0-48-2407,0 45 1823,1-4-92,1 1 0,-1 0 0,2 0 0,0 0 0,0 0 0,0 0 0,1 1 0,0 0 0,1-1 0,0 2-1,0-1 1,8-9 0,13-12-2895,50-45 0,-11 13-619,-55 50 3814,39-46 1588,-45 51-341,0 1 0,-1 0 1,0-1-1,0 0 0,0 0 0,-1 0 0,0 0 1,0 0-1,1-9 0,-3 15-729,0-1 0,0 1 1,0 0-1,1-1 0,-1 1 0,0 0 0,0-1 1,0 1-1,0 0 0,0 0 0,0-1 0,-1 1 1,1 0-1,0-1 0,0 1 0,0 0 0,0-1 1,0 1-1,0 0 0,0 0 0,-1-1 0,1 1 1,0 0-1,0-1 0,0 1 0,-1 0 0,1 0 1,0 0-1,0-1 0,-1 1 0,1 0 0,0 0 1,0 0-1,-1 0 0,1-1 0,0 1 0,-1 0 1,1 0-1,0 0 0,-1 0 0,1 0 0,0 0 1,-1 0-1,1 0 0,-1 0 0,-19 7 2219,-17 18-437,32-19-1499,-1 1 0,1-1 0,1 1 0,-1 0 0,-3 8 0,7-14-386,1 0 1,-1 0-1,0 0 1,1 0-1,-1 0 1,1 0-1,-1 0 0,1 0 1,-1 0-1,1 0 1,0 0-1,0 0 1,0 1-1,-1-1 0,1 0 1,0 0-1,0 0 1,0 0-1,1 0 0,-1 1 1,0-1-1,0 0 1,1 0-1,-1 0 1,0 0-1,1 0 0,-1 0 1,1 0-1,0 0 1,-1 0-1,1 0 1,0 0-1,-1 0 0,1 0 1,0 0-1,0-1 1,0 1-1,0 0 1,0-1-1,0 1 0,0-1 1,0 1-1,2 0 1,7 2-42,1-2 1,-1 1 0,1-1 0,-1-1 0,1 1-1,-1-2 1,1 0 0,0 0 0,9-3 0,4-2-198,0-2 1,38-17 0,-62 24 239,1 1 0,0-1 0,0 1 1,0-1-1,0 1 0,0 0 0,0-1 0,0 1 0,0 0 0,0-1 1,0 1-1,0 0 0,0 0 0,0 0 0,0 0 0,0 0 0,0 0 1,0 0-1,0 1 0,0-1 0,0 0 0,0 0 0,0 1 0,0-1 1,0 1-1,0-1 0,2 2 0,6 24 1373,-9-23-1307,0 0 1,1-1-1,-1 1 0,1 0 1,0-1-1,0 1 1,0-1-1,0 1 0,0-1 1,1 1-1,-1-1 1,1 0-1,-1 1 0,5 2 1,0-1-30,1-1 1,-1 0-1,1 0 1,0-1-1,0 0 1,0 0-1,0-1 0,1 0 1,-1 0-1,13-1 1,32-3-1075,-10-6-5115,-24 1-493</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1.878"/>
    </inkml:context>
    <inkml:brush xml:id="br0">
      <inkml:brushProperty name="width" value="0.025" units="cm"/>
      <inkml:brushProperty name="height" value="0.025" units="cm"/>
    </inkml:brush>
  </inkml:definitions>
  <inkml:trace contextRef="#ctx0" brushRef="#br0">19 0 14990,'-2'4'7767,"-7"18"-4713,8-14-2317,-1 0-214,0-1 0,1 1 0,0 0 0,1 0 0,0 12 0,0-19-480,1 1 0,-1 0 0,0-1 0,1 1 0,-1-1 0,1 1 0,0-1 0,-1 1 0,1-1 1,0 1-1,0-1 0,0 0 0,0 1 0,0-1 0,0 0 0,0 0 0,1 0 0,-1 0 0,0 0 0,0 0 0,1 0 0,-1 0 0,1 0 0,-1-1 0,1 1 0,-1-1 0,1 1 1,0-1-1,-1 1 0,1-1 0,-1 0 0,3 0 0,4 1 28,-1-1-1,0 0 1,1 0 0,-1 0 0,0-1 0,0 0 0,0-1-1,0 0 1,0 0 0,0 0 0,0-1 0,10-5 0,-7 1-233,-1 0 0,1 0 0,-2-1 0,1 0 1,-1-1-1,0 0 0,6-10 0,-16 65-1445,1-35 1388,0 37-2267,8-29-2266,-7-18 4254,1 0 0,0 0 0,-1 0 0,1-1 0,0 1 0,0 0 0,0-1 0,-1 1 0,1-1 0,0 1 0,0-1 0,0 1 0,0-1 0,0 0 0,0 1 0,0-1 0,1 0 0,12 1-10221</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2.268"/>
    </inkml:context>
    <inkml:brush xml:id="br0">
      <inkml:brushProperty name="width" value="0.025" units="cm"/>
      <inkml:brushProperty name="height" value="0.025" units="cm"/>
    </inkml:brush>
  </inkml:definitions>
  <inkml:trace contextRef="#ctx0" brushRef="#br0">59 0 11659,'0'0'3534,"-6"8"-1121,-2 3-1275,1 0 1,1 0-1,0 1 1,-7 20-1,10-25-818,1-1 0,0 0 0,0 1-1,1 0 1,0-1 0,0 1 0,1 0 0,0 0 0,0-1-1,0 1 1,1 0 0,0 0 0,2 6 0,-2-11-284,1 1 0,-1-1 1,1 0-1,-1 0 0,1 0 1,0 0-1,0 0 0,-1-1 0,1 1 1,1 0-1,-1-1 0,0 0 1,0 1-1,1-1 0,-1 0 1,0 0-1,1 0 0,-1 0 1,6 0-1,60 9-320,-34-6-847,-30-3 988,1 0 1,0 0-1,-1 1 0,0 0 0,1 0 1,-1 0-1,0 0 0,0 1 1,0 0-1,0 0 0,-1 0 1,1 0-1,3 4 0,-6-5 227,0-1 0,0 0 0,0 1 0,0 0 0,0-1 0,-1 1 0,1-1 0,0 1 0,-1 0 1,1 0-1,-1-1 0,0 1 0,1 0 0,-1 0 0,0-1 0,0 1 0,0 0 0,0 0 0,-1 0 0,1-1 0,0 1 0,-1 0 0,1 0 0,-1-1 0,0 1 0,1 0 0,-1-1 0,0 1 0,0-1 0,0 1 0,0-1 0,0 1 0,-1-1 1,1 0-1,0 0 0,-1 1 0,-2 1 0,2-1 67,0 0 0,0-1 1,0 1-1,0 0 0,-1-1 1,1 1-1,-1-1 0,1 0 1,-1 0-1,1 0 0,-1 0 1,1 0-1,-1 0 0,0-1 1,0 1-1,1-1 0,-1 0 1,0 0-1,0 0 0,1 0 1,-1 0-1,0-1 0,-4 0 1,5-1-298,0 1 1,-1-1-1,1 1 0,0-1 1,0 0-1,0 0 1,0 0-1,1 0 1,-1 0-1,0-1 1,1 1-1,0 0 1,-1-1-1,1 1 0,0-1 1,0 1-1,1-1 1,-1 0-1,0 1 1,1-1-1,0 0 1,-1 1-1,1-6 1,0 4-541,0-34-5980,9 16-1950,5 5-2973</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2.753"/>
    </inkml:context>
    <inkml:brush xml:id="br0">
      <inkml:brushProperty name="width" value="0.025" units="cm"/>
      <inkml:brushProperty name="height" value="0.025" units="cm"/>
    </inkml:brush>
  </inkml:definitions>
  <inkml:trace contextRef="#ctx0" brushRef="#br0">1 187 8008,'0'0'10970,"9"1"-6699,-6-1-4106,5 1 821,-1-1 0,1 0 0,0 0 0,-1-1 0,14-2-1,-19 2-880,0 1-1,0-1 1,0 0-1,0 0 0,0 1 1,-1-1-1,1 0 0,0-1 1,0 1-1,-1 0 0,1 0 1,0-1-1,-1 1 0,0-1 1,1 1-1,-1-1 0,0 0 1,0 0-1,0 1 0,0-1 1,0 0-1,0 0 0,0 0 1,-1 0-1,1 0 0,-1 0 1,1 0-1,-1 0 0,0 0 1,0-4-1,0 5-99,-1-1 0,1 1 0,-1 0 0,0-1 0,0 1 0,1 0 0,-1 0 0,0 0-1,0 0 1,0-1 0,0 1 0,-1 1 0,1-1 0,0 0 0,0 0 0,0 0 0,-1 1 0,1-1 0,0 0 0,-1 1 0,1 0-1,-1-1 1,1 1 0,0 0 0,-1-1 0,1 1 0,-1 0 0,1 0 0,-1 0 0,1 0 0,-3 1 0,2-1-3,0 0 0,-1 0 0,1 0 0,0 0 0,0 0 0,-1 0 0,1 1 0,0-1 0,0 1 0,0 0 0,0-1 0,0 1 0,0 0 0,0 0 1,0 0-1,0 1 0,0-1 0,0 0 0,1 1 0,-1-1 0,-2 3 0,4-2-4,-1 0 1,0-1-1,1 1 1,-1 0-1,1-1 1,-1 1-1,1 0 0,0 0 1,0-1-1,0 1 1,0 0-1,0 0 1,0 0-1,0-1 1,1 1-1,-1 0 0,1-1 1,-1 1-1,1 0 1,0-1-1,1 4 1,0-2-7,0-1 1,1 1 0,-1-1-1,1 0 1,0 1 0,-1-1-1,1 0 1,0-1 0,0 1 0,6 2-1,9 2-32,-1 0 1,1-2-1,29 4 0,-31-5 26,12 2 99,-1-2 1,54 1-1,-79-5-84,-1 1 1,1-1-1,-1 1 0,1-1 0,-1 1 1,0-1-1,1 0 0,-1 0 0,0 1 1,0-1-1,0 0 0,1 0 1,-1 0-1,0 0 0,0-1 0,0 1 1,-1 0-1,1 0 0,0-1 0,0 1 1,-1 0-1,1-1 0,0 1 0,-1-1 1,0 1-1,1-1 0,-1 1 1,0-1-1,0 1 0,0-3 0,2-57-6,-3 46 3,1-92 2,1 106-26,0 0 0,-1 0 0,1 0 0,0 0-1,0-1 1,0 1 0,0 0 0,0 0 0,0 1 0,0-1 0,0 0 0,0 0 0,0 0-1,1 1 1,-1-1 0,0 1 0,1-1 0,-1 1 0,0-1 0,1 1 0,-1 0 0,0-1 0,1 1-1,-1 0 1,1 0 0,-1 0 0,0 0 0,1 0 0,-1 1 0,0-1 0,3 1 0,46 8-1595,-43-6 832,11 3-1848,-6-5-2724</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3.082"/>
    </inkml:context>
    <inkml:brush xml:id="br0">
      <inkml:brushProperty name="width" value="0.025" units="cm"/>
      <inkml:brushProperty name="height" value="0.025" units="cm"/>
    </inkml:brush>
  </inkml:definitions>
  <inkml:trace contextRef="#ctx0" brushRef="#br0">1 0 12940,'0'0'6727,"64"8"-3620,-12-8-1378,6 0-416,4 0-63,-1 1-962,-2-1-737,-7 0-2850,-2 0-6630</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4.582"/>
    </inkml:context>
    <inkml:brush xml:id="br0">
      <inkml:brushProperty name="width" value="0.025" units="cm"/>
      <inkml:brushProperty name="height" value="0.025" units="cm"/>
    </inkml:brush>
  </inkml:definitions>
  <inkml:trace contextRef="#ctx0" brushRef="#br0">187 165 13453,'0'0'4196,"1"-9"-1474,1-32 230,-3 39-2837,1 1 0,0 0 1,-1 0-1,1 0 0,-1-1 0,0 1 0,1 0 0,-1 0 0,0 0 0,1 0 0,-1 0 0,0 0 0,0 0 0,0 0 0,0 1 0,0-1 0,0 0 0,0 0 0,0 1 0,0-1 0,0 1 0,-1-1 0,1 1 0,0-1 0,0 1 0,-1 0 1,1 0-1,0-1 0,0 1 0,-1 0 0,1 0 0,0 0 0,0 1 0,-3-1 0,-39 9 305,36-5-418,0 1 1,1-1-1,-1 1 0,1 1 0,0-1 0,0 1 0,1 0 0,-1 0 1,1 1-1,1-1 0,-1 1 0,-6 14 0,6-10-5,0 0 0,1 1 0,0-1 0,1 1 0,0-1 0,1 1-1,0 0 1,1 14 0,0-25 1,1 0 0,0-1-1,0 1 1,0 0-1,0 0 1,0 0 0,1 0-1,-1 0 1,0 0-1,0 0 1,1 0 0,-1 0-1,0 0 1,1-1 0,-1 1-1,1 0 1,-1 0-1,1 0 1,-1-1 0,1 1-1,0 0 1,-1-1 0,1 1-1,0 0 1,0-1-1,-1 1 1,1-1 0,1 1-1,1 0-2,-1-1 0,0 0 0,0 0 0,0 0 0,0 0-1,0 0 1,0 0 0,0 0 0,0-1 0,0 1 0,0-1 0,3-1-1,4-1-40,-1-1-1,0 0 0,0-1 0,0 0 1,9-7-1,-2-2-206,0-1 0,-2 0 0,1-1 0,-2-1 0,16-25 0,-22 31 243,1-1 0,-2-1 0,0 1 0,0-1 0,-1 1 0,-1-1 0,0-1 0,-1 1 0,2-18 0,-4 29 30,0 1 0,0-1 0,0 1 0,0-1 0,0 1 0,0-1 0,-1 1 0,1 0 0,0-1 0,-1 1 0,1-1 0,-1 1 0,1 0 0,-1-1 0,0 1 0,0 0 0,-1-2 0,2 3-13,-1-1-1,0 1 1,1-1-1,-1 1 1,0 0-1,0 0 1,1-1 0,-1 1-1,0 0 1,0 0-1,1 0 1,-1 0-1,0 0 1,0 0-1,1 0 1,-1 0 0,0 0-1,0 0 1,1 1-1,-1-1 1,0 0-1,1 0 1,-2 1-1,-2 1 0,1 0-1,-1 0 1,1 1-1,0-1 0,0 1 1,0 0-1,0 0 1,0 0-1,0 0 0,-3 6 1,-2 4 38,1 1 0,1 1 0,0-1 0,1 1 1,1 0-1,0 0 0,1 0 0,0 1 0,2-1 0,0 1 0,0-1 0,1 1 1,1-1-1,5 24 0,-5-36-27,0 0 0,1 1 0,-1-1 0,1 0 0,0 0 1,0-1-1,0 1 0,0 0 0,1-1 0,-1 1 0,1-1 0,-1 0 0,1 0 0,0 0 1,0 0-1,0 0 0,0-1 0,0 1 0,0-1 0,0 0 0,1 0 0,-1 0 1,0 0-1,1 0 0,5-1 0,-3 1 2,0 0 0,0-1 0,0-1 0,0 1 0,0-1-1,0 0 1,0 0 0,0 0 0,0-1 0,0 0 0,-1 0 0,1-1 0,10-5 0,-8 2-6,0 0-1,-1 0 1,0-1 0,0 0-1,0 0 1,-1-1 0,0 0 0,0 0-1,-1 0 1,0-1 0,-1 1-1,0-1 1,0-1 0,-1 1 0,0 0-1,0-1 1,-1 1 0,0-1-1,-1 0 1,0-12 0,-1 21-2,0 0 0,0 1 1,1-1-1,-1 0 0,0 1 1,0-1-1,0 0 0,-1 1 1,1-1-1,0 0 0,0 1 1,0-1-1,0 0 0,-1 1 1,1-1-1,0 0 0,0 1 1,-1-1-1,1 1 0,-1-1 1,1 0-1,0 1 0,-1-1 1,1 1-1,-1 0 0,1-1 1,-1 1-1,0-1 0,1 1 1,-1 0-1,1-1 0,-1 1 1,0 0-1,1 0 0,-1-1 1,0 1-1,1 0 0,-1 0 0,0 0 1,1 0-1,-1 0 0,0 0 1,1 0-1,-1 0 0,0 0 1,1 0-1,-1 0 0,0 0 1,1 1-1,-1-1 0,-1 1 1,-1 0 21,0 0 0,0 1-1,0-1 1,1 1 0,-1 0 0,0 0 0,1 0 0,-1 0 0,-3 4 0,1 0 116,0 0-1,1 0 1,-1 0-1,1 1 1,1 0-1,-1 0 1,1 0 0,1 0-1,-1 0 1,1 1-1,0-1 1,1 1 0,0-1-1,0 1 1,0 0-1,1-1 1,1 11 0,0-17-150,0 1 1,0-1 0,0 0 0,0 1 0,1-1 0,-1 0 0,0 0 0,0 0 0,1 0 0,-1 0 0,1 0 0,-1-1 0,1 1 0,-1 0-1,1-1 1,-1 1 0,1-1 0,0 0 0,-1 1 0,1-1 0,-1 0 0,1 0 0,0 0 0,-1 0 0,1 0 0,0 0 0,-1-1 0,3 1-1,3-1-109,-1 0 1,1 0-1,0 0 0,-1-1 0,12-4 0,24-25-903,-37 26 936,0 1 0,0-1 0,1 1 0,-1 0 0,1 0 0,0 1 0,1 0 0,-1 0 0,10-3 0,-15 6 73,-1 0-1,1 0 1,0 0 0,-1 0 0,1 0 0,-1 0 0,1 1 0,0-1 0,-1 0 0,1 0 0,-1 0 0,1 1 0,-1-1 0,1 0 0,-1 1 0,1-1 0,-1 0 0,1 1 0,-1-1 0,1 1 0,-1-1 0,0 1 0,1-1 0,-1 1-1,1-1 1,-1 1 0,0-1 0,0 1 0,1-1 0,-1 1 0,0 0 0,8 28 148,-9-26-89,2 0 0,-1 0 0,0-1 0,1 1 0,-1-1 1,1 1-1,0 0 0,0-1 0,0 1 0,0-1 0,0 1 0,0-1 0,1 0 0,-1 0 0,1 1 0,0-1 0,-1 0 0,1-1 0,4 4 0,-2-4 7,1 0-1,-1-1 0,0 1 1,1-1-1,-1 0 0,1 0 0,-1-1 1,1 1-1,-1-1 0,0 0 1,1 0-1,-1-1 0,6-2 1,58-33-46,-18 9-90,-47 26 43,1 1 1,-1-1-1,0 1 0,0 0 1,1-1-1,-1 2 0,1-1 1,-1 0-1,1 1 0,-1-1 1,1 1-1,4 0 0,-6 2 23,-1-1-1,0 0 1,0 0-1,1 0 1,-1 1-1,0-1 1,0 0-1,0 1 1,-1-1-1,1 1 1,0-1-1,-1 1 1,1 0 0,0-1-1,-1 1 1,0 0-1,1-1 1,-1 1-1,0 0 1,0-1-1,0 1 1,0 0-1,0 0 1,-1-1-1,1 3 1,-2 12 91,2 13-3444,0-28 3047,0-1 0,0 1 0,0-1 0,1 1 0,-1-1 0,0 1 1,1-1-1,-1 1 0,0 0 0,1-1 0,-1 0 0,1 1 0,-1-1 1,1 1-1,-1-1 0,1 0 0,-1 1 0,1-1 0,-1 0 0,1 1 1,-1-1-1,1 0 0,0 0 0,-1 0 0,1 1 0,0-1 0,-1 0 1,1 0-1,-1 0 0,1 0 0,0 0 0,-1 0 0,1 0 0,0-1 1,-1 1-1,1 0 0,-1 0 0,2-1 0,16-5-10688</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4.942"/>
    </inkml:context>
    <inkml:brush xml:id="br0">
      <inkml:brushProperty name="width" value="0.025" units="cm"/>
      <inkml:brushProperty name="height" value="0.025" units="cm"/>
    </inkml:brush>
  </inkml:definitions>
  <inkml:trace contextRef="#ctx0" brushRef="#br0">19 1 19827,'0'0'5221,"-4"48"-2435,-2-21-1633,3 3-544,-1 3-225,3 1-256,1-4-95,0-1-66,0-4-575,0-5-609,0-6-993,3-6-417,0-8-1985</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5.269"/>
    </inkml:context>
    <inkml:brush xml:id="br0">
      <inkml:brushProperty name="width" value="0.025" units="cm"/>
      <inkml:brushProperty name="height" value="0.025" units="cm"/>
    </inkml:brush>
  </inkml:definitions>
  <inkml:trace contextRef="#ctx0" brushRef="#br0">0 4 18001,'0'0'9033,"60"-3"-7752,-35 3-545,1 0-511,-2 0-161,-3 1-32,-3 2-192,-4 2-769,-6 0-1345,-4-2-1410</inkml:trace>
  <inkml:trace contextRef="#ctx0" brushRef="#br0" timeOffset="1">78 121 16271,'0'0'11756,"67"20"-10635,-39-20-769,-3-2-256,2-2-288,-7 1-1378,-5 2-2017,-10 1-1890</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5.610"/>
    </inkml:context>
    <inkml:brush xml:id="br0">
      <inkml:brushProperty name="width" value="0.025" units="cm"/>
      <inkml:brushProperty name="height" value="0.025" units="cm"/>
    </inkml:brush>
  </inkml:definitions>
  <inkml:trace contextRef="#ctx0" brushRef="#br0">0 224 16464,'0'0'7270,"77"5"-7173,-44-16-97,0-4-1410,5 3-800,-4-3-1313,0 1-2595</inkml:trace>
  <inkml:trace contextRef="#ctx0" brushRef="#br0" timeOffset="1">600 0 12748,'0'0'9577,"-73"70"-7879,43-37-1058,0 2-191,0-2 63,6-1-223,3-5-225,6-4-32,4-7-417,4-6-992,4-7-993,3-11-7720</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5.951"/>
    </inkml:context>
    <inkml:brush xml:id="br0">
      <inkml:brushProperty name="width" value="0.025" units="cm"/>
      <inkml:brushProperty name="height" value="0.025" units="cm"/>
    </inkml:brush>
  </inkml:definitions>
  <inkml:trace contextRef="#ctx0" brushRef="#br0">31 1 15214,'0'0'11147,"-31"70"-10154,38-46-32,10 0-225,5-2-255,4 0-193,5-5-160,0-2-96,0 2-32,1-3-800,-2-2-2019,-2-6-2722,-2-3-5093</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6.596"/>
    </inkml:context>
    <inkml:brush xml:id="br0">
      <inkml:brushProperty name="width" value="0.025" units="cm"/>
      <inkml:brushProperty name="height" value="0.025" units="cm"/>
    </inkml:brush>
  </inkml:definitions>
  <inkml:trace contextRef="#ctx0" brushRef="#br0">0 3 10762,'0'0'7079,"3"9"-4623,12 38 266,-2 0 1,12 96-1,-22-120-2411,-1 0 0,-1 0 0,-2 0 0,0 0-1,-1 0 1,-2 0 0,0 0 0,-14 41 0,20-69-300,-1-1 1,-1 0 0,1 0-1,-1 1 1,-1-13 0,1-16-221,10-86-607,-8 66 367,4 1 1,16-78-1,-21 128 442,0 0 0,0 0 0,0 0 0,0 0 0,0 0 0,1 0 0,-1 0 0,1 1 0,0-1 0,0 1 0,0-1 0,0 1 0,0 0 1,1 0-1,-1 0 0,1 0 0,-1 0 0,1 0 0,0 1 0,0-1 0,0 1 0,0 0 0,0 0 0,0 0 0,0 0 0,0 0 0,0 1 0,0-1 0,0 1 0,1 0 0,-1 0 1,0 0-1,0 0 0,0 1 0,4 0 0,-3 0 10,0 0 0,-1 0 0,1 0 0,-1 1 0,1-1 0,-1 1 0,1 0 0,-1 0 0,0 0 0,0 0 0,0 0 0,0 1 0,-1 0 0,1-1 0,0 1 0,-1 0 0,0 0 0,0 0 0,0 0 0,0 1 0,0-1 0,-1 1 0,0-1 0,1 1 0,-1-1 0,0 1 0,-1 0 0,1-1 0,0 6 0,-2-5 41,0-1 1,0 1 0,0 0 0,-1-1 0,1 1 0,-1-1 0,0 1-1,0-1 1,0 0 0,0 1 0,0-1 0,-1 0 0,1-1 0,-1 1-1,0 0 1,0-1 0,0 1 0,0-1 0,-1 0 0,1 0 0,0-1-1,-5 3 1,-1 0 4,-1 1-1,0-1 1,0 0 0,-1-1-1,1 0 1,-20 2 0,28-5-197,0 0 1,0 0 0,0 0 0,0 0 0,0 0-1,0 0 1,0-1 0,0 1 0,0 0 0,0-1-1,0 0 1,1 1 0,-1-1 0,0 0 0,0 0-1,1 0 1,-1 0 0,0-1 0,-1-1 0,-1-13-5612,15-6-3684,5 6-2584</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7.192"/>
    </inkml:context>
    <inkml:brush xml:id="br0">
      <inkml:brushProperty name="width" value="0.025" units="cm"/>
      <inkml:brushProperty name="height" value="0.025" units="cm"/>
    </inkml:brush>
  </inkml:definitions>
  <inkml:trace contextRef="#ctx0" brushRef="#br0">65 220 7399,'0'0'4463,"5"-9"-1810,30-44 672,-4 9 3167,-31 43-6343,0 1-1,0 0 1,0 0-1,0-1 0,0 1 1,1 0-1,-1 0 1,0 0-1,0-1 0,0 1 1,0 0-1,0 0 1,0-1-1,0 1 0,0 0 1,0 0-1,0-1 0,0 1 1,0 0-1,0 0 1,0-1-1,0 1 0,0 0 1,-1 0-1,1-1 1,0 1-1,0 0 0,0 0 1,0 0-1,0-1 1,-1 1-1,1 0 0,0 0 1,0 0-1,0-1 1,0 1-1,-1 0 0,1 0 1,0 0-1,0 0 1,-1 0-1,1 0 0,0-1 1,-1 1-1,-18-4 1225,-21 3-1672,36 2 302,1 0 0,0 0 0,-1 0 0,1 1 0,0-1 0,0 1 0,0 0 0,0 0 0,0 0 0,0 0 0,1 0 0,-1 1 0,1-1 0,-1 1 0,1 0 0,0 0 0,-3 5 1,2-2 10,0-1 0,1 0 0,0 1 1,0-1-1,0 1 0,1 0 0,0 0 1,0-1-1,-1 12 0,3-16-14,0 1-1,-1-1 0,1 0 1,0 0-1,-1 0 1,1 0-1,0 0 0,0 0 1,0 0-1,0 0 1,0 0-1,0 0 0,0 0 1,0 0-1,0-1 1,1 1-1,-1-1 0,0 1 1,0 0-1,1-1 1,-1 0-1,0 1 0,1-1 1,-1 0-1,0 0 1,1 0-1,-1 0 0,0 0 1,1 0-1,2-1 1,45-3-318,-41 1 218,-1-1 0,0 1 1,-1-1-1,1 0 0,-1-1 0,1 0 1,-1 0-1,-1 0 0,1 0 0,8-12 1,7-5 96,-21 22-1,0-1 0,0 1-1,0 0 1,0 0 0,0 0-1,0 0 1,1 0 0,-1 0-1,0-1 1,0 1 0,0 0-1,0 0 1,0 0 0,1 0-1,-1 0 1,0 0 0,0 0-1,0 0 1,0 0 0,1 0-1,-1 0 1,0 0 0,0 0-1,0 0 1,0 0 0,1 0 0,-1 0-1,0 0 1,0 0 0,0 0-1,0 0 1,1 0 0,-1 0-1,0 0 1,0 0 0,0 0-1,0 0 1,1 0 0,-1 0-1,0 0 1,0 1 0,0-1-1,0 0 1,0 0 0,1 0-1,-1 0 1,0 0 0,0 1-1,3 12-63,-2 19 103,-1-29-35,0 1-39,2 21 391,3-22-107,4-15-221,12-36-1406,-19 42 811,-1 0 0,2-1 0,-1 1 0,1 0 0,0 0 0,0 1 0,1-1 0,0 0 1,0 1-1,0 0 0,0 0 0,1 0 0,0 1 0,0 0 0,0 0 0,11-6 0,69-33-6775,-49 23 524</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27.929"/>
    </inkml:context>
    <inkml:brush xml:id="br0">
      <inkml:brushProperty name="width" value="0.025" units="cm"/>
      <inkml:brushProperty name="height" value="0.025" units="cm"/>
    </inkml:brush>
  </inkml:definitions>
  <inkml:trace contextRef="#ctx0" brushRef="#br0">101 1 13389,'0'0'6940,"-8"9"-5750,-1 3-932,0 0 0,1 0 0,0 1-1,1 0 1,0 1 0,1-1 0,1 1 0,0 0 0,-3 17-1,3 8 1086,0 0 0,3 66-1,2-93-1376,0-11-14,-1-10-184,0 1 0,0-1 0,1 1 1,1-1-1,1-15 0,0 18 176,-1-1 0,-1 1-1,1 0 1,-1 0 0,0 0-1,0-1 1,-1 1 0,0 0 0,0 0-1,-1 0 1,-3-11 0,2 13 359,5 9-189,14 12 50,-5-11-118,1-1-1,0 0 1,1-1-1,-1 0 1,1-1-1,-1 0 1,1-1-1,0-1 1,14 0-1,-22-1 43,-1 0 0,1 0-1,-1-1 1,1 1 0,-1-1-1,1 0 1,-1-1 0,1 1 0,-1-1-1,0 0 1,0 0 0,7-4-1,-9 4 11,0 0 0,-1 0 0,1 0 0,0 0 0,-1 0 0,1-1 0,-1 1 0,0 0 0,0-1 0,0 1 0,0-1-1,0 1 1,0-1 0,-1 1 0,1-1 0,-1 0 0,0 1 0,1-1 0,-1 0 0,-1 1 0,1-1 0,0 0 0,-1-3 0,0 5-87,1 1 0,0-1 1,-1 1-1,1-1 0,0 1 1,-1-1-1,1 1 0,-1-1 1,1 1-1,0-1 0,-1 1 1,1-1-1,-1 1 0,1 0 1,-1-1-1,0 1 1,1 0-1,-1 0 0,1-1 1,-1 1-1,0 0 0,1 0 1,-1 0-1,1 0 0,-1 0 1,0 0-1,1 0 0,-1 0 1,0 0-1,1 0 0,-1 0 1,0 0-1,1 0 0,-1 0 1,1 0-1,-1 1 1,0-1-1,1 0 0,-1 1 1,1-1-1,-1 0 0,0 1 1,-25 14-4,21-10 1,0 1-1,1-1 1,0 1 0,-1 0 0,2 0-1,-1 0 1,1 1 0,0-1-1,0 1 1,1 0 0,-1 0 0,2 0-1,-1 0 1,1 0 0,0 0-1,0 0 1,1 0 0,1 11-1,0-16 0,0-1 0,-1 1-1,1-1 1,1 1-1,-1-1 1,0 0 0,0 1-1,0-1 1,1 0 0,-1 0-1,1 0 1,-1 0-1,1 0 1,-1 0 0,1 0-1,-1 0 1,1-1-1,0 1 1,0-1 0,-1 1-1,1-1 1,0 0-1,0 0 1,-1 1 0,1-1-1,0-1 1,0 1-1,3 0 1,54-6 129,-41 1-118,-1-1 0,0-1-1,0-1 1,21-12 0,-20 10-6,1 0 0,35-11 1,-53 21 7,-1 0 1,0 1 0,1-1 0,-1 1-1,1-1 1,-1 1 0,1-1 0,-1 1-1,0-1 1,1 1 0,-1-1-1,0 1 1,0-1 0,1 1 0,-1 0-1,0-1 1,0 1 0,0 0 0,0-1-1,0 1 1,0-1 0,0 1 0,0 0-1,0-1 1,0 1 0,0 0 0,0-1-1,0 1 1,0-1 0,-1 1 0,1 0-1,0-1 1,0 1 0,-1-1 0,0 2-1,-6 25 275,7-25-294,-1 0 0,0-1 0,1 1 0,0 0-1,-1-1 1,1 1 0,0 0 0,0 0 0,0-1 0,0 1 0,0 0 0,1 0-1,0 2 1,-1-3-1,0-1-1,1 1 1,-1 0-1,1-1 1,-1 1-1,1-1 1,-1 1-1,1-1 1,-1 1-1,1-1 1,-1 1-1,1-1 1,0 1-1,-1-1 1,1 0-1,0 1 1,-1-1 0,1 0-1,0 0 1,0 1-1,-1-1 1,2 0-1,4 0 0,1 0 0,-1-1-1,1 1 1,-1-2 0,0 1 0,7-3-1,21-2-3,-34 7 5,1 0-1,0 0 1,-1 0-1,1 0 1,-1-1 0,1 1-1,-1 0 1,0 1 0,1-1-1,-1 0 1,0 0-1,0 0 1,0 0 0,1 0-1,-1 0 1,0 0-1,-1 0 1,1 0 0,0 0-1,0 0 1,0 0-1,-1 1 1,0 0 0,-5 28-75,5-27-458,-3 9 566,4-8-2736,-1 0-3360</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0.192"/>
    </inkml:context>
    <inkml:brush xml:id="br0">
      <inkml:brushProperty name="width" value="0.025" units="cm"/>
      <inkml:brushProperty name="height" value="0.025" units="cm"/>
    </inkml:brush>
  </inkml:definitions>
  <inkml:trace contextRef="#ctx0" brushRef="#br0">276 22 15599,'-9'-3'587,"-1"-1"-377,0 0 1,-1 1-1,1 1 1,-1 0-1,0 0 0,0 1 1,0 1-1,0-1 0,-17 3 1,21-1 28,-1 1 0,1 0 0,0 0 0,0 0-1,0 1 1,1 0 0,-1 0 0,1 1 0,0 0 0,0 0 0,0 0 0,0 1 0,0 0 0,1 0 0,0 0 0,-8 11 0,10-12-50,1-1-1,-1 1 1,0-1 0,1 1-1,0 0 1,0 0 0,0 0 0,0 0-1,1 0 1,-1 1 0,1-1 0,0 0-1,0 1 1,1-1 0,0 1-1,-1 6 1,3-10-170,-1 0-1,0 0 1,0 0-1,0 0 1,0 0-1,1 0 1,-1 0-1,1 0 0,-1-1 1,0 1-1,1-1 1,-1 1-1,1-1 1,-1 1-1,1-1 1,-1 0-1,1 0 1,0 0-1,-1 0 1,1 0-1,-1 0 1,1 0-1,-1 0 1,1 0-1,-1-1 1,4 0-1,42-12 193,-34 6-191,-1 1-1,1-2 1,20-16 0,-29 21-28,0 0 1,0 0-1,-1-1 0,0 1 1,1-1-1,-2 0 1,1 0-1,0 0 0,-1 0 1,1 0-1,-1-1 1,0 1-1,-1 0 1,1-1-1,0-6 0,-1 11 3,-1 0 0,0 0 0,0-1 0,0 1 0,0 0 0,0-1-1,0 1 1,0 0 0,0-1 0,0 1 0,0 0 0,0-1-1,0 1 1,0 0 0,0 0 0,0-1 0,0 1 0,-1 0 0,1-1-1,0 1 1,0 0 0,0 0 0,0-1 0,0 1 0,-1 0-1,1 0 1,0-1 0,0 1 0,-1 0 0,1 0 0,0 0 0,0 0-1,-1-1 1,1 1 0,0 0 0,0 0 0,-1 0 0,1 0-1,0 0 1,-1 0 0,1 0 0,-16 6-148,-13 18 26,22-15 105,1 1-1,-1 0 1,-7 19-1,12-26 39,1 1-1,-1 0 1,1 0 0,0 0-1,0-1 1,1 1-1,-1 0 1,1 0 0,0 0-1,0 0 1,0 0-1,0 0 1,1 0 0,1 7-1,-1-10 15,0 0 1,0-1-1,0 1 0,0 0 1,0 0-1,0 0 0,0 0 1,0-1-1,1 1 0,-1-1 0,0 1 1,0-1-1,1 1 0,-1-1 1,0 0-1,1 1 0,-1-1 1,1 0-1,-1 0 0,0 0 0,1 0 1,-1 0-1,0-1 0,1 1 1,1-1-1,37-9 672,-23 1-648,-1-1 0,-1-1 0,0 0 0,0-1 0,-1 0 1,0-1-1,16-22 0,12-8-333,-47 49 414,1 1 0,0 0-1,1 0 1,0 0 0,0 0 0,0 1-1,1-1 1,0 1 0,1 0-1,0-1 1,0 1 0,0 8-1,1-16-86,0 1-1,0 0 0,0-1 1,0 1-1,1-1 0,-1 1 1,0-1-1,0 1 0,1 0 0,-1-1 1,0 1-1,0-1 0,1 1 1,-1-1-1,1 0 0,-1 1 1,0-1-1,1 1 0,-1-1 1,1 0-1,-1 1 0,1-1 1,-1 0-1,1 1 0,-1-1 0,1 0 1,0 0-1,-1 0 0,2 1 1,25 0 644,25-11-161,-34 3-474,0-2-1,23-13 1,-34 18-60,0-1 0,-1 1 0,1-1 1,-1-1-1,0 1 0,-1-1 0,1 0 0,6-10 0,-11 15-56,-9 10-213,3-3 300,0 1 0,0 0 0,1 0-1,0 1 1,0-1 0,1 1 0,0-1 0,0 1 0,0 0-1,1 1 1,1-1 0,-1 0 0,0 15 0,3-22-22,0 0 0,0 0 1,-1 0-1,1 0 0,0 0 0,0-1 1,0 1-1,0 0 0,0 0 1,0-1-1,0 1 0,0-1 1,1 1-1,-1-1 0,0 1 0,0-1 1,0 0-1,0 1 0,1-1 1,-1 0-1,0 0 0,0 0 0,1 0 1,-1 0-1,2-1 0,40 0-1031,-38 1 589,33-10-3799,-3-9-3861,-13 1-558</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0.581"/>
    </inkml:context>
    <inkml:brush xml:id="br0">
      <inkml:brushProperty name="width" value="0.025" units="cm"/>
      <inkml:brushProperty name="height" value="0.025" units="cm"/>
    </inkml:brush>
  </inkml:definitions>
  <inkml:trace contextRef="#ctx0" brushRef="#br0">123 0 21236,'0'0'2771,"-10"13"-631,0 1-1601,1 0-1,0 1 0,1 0 0,1 0 0,0 1 1,1 0-1,1 0 0,0 1 0,1 0 0,-3 34 1,9 94 193,2-39-829,-8-93-102,-5-23-115,-5-25-102,8 6 378,2 0-1,1 0 1,2 0-1,3-51 1,-2 78 29,1 0 0,0 1 1,0-1-1,0 0 0,0 0 1,0 1-1,0-1 0,0 1 0,0-1 1,1 1-1,-1 0 0,1-1 1,-1 1-1,1 0 0,-1 0 0,1 0 1,0 0-1,-1 0 0,1 0 1,0 1-1,0-1 0,0 1 0,0-1 1,0 1-1,-1 0 0,1-1 1,0 1-1,0 0 0,0 0 0,0 0 1,0 1-1,2-1 0,8 1-1783,0-1-1,0 2 1,21 4-1,-13-1-3663,-1 0-2290</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1.685"/>
    </inkml:context>
    <inkml:brush xml:id="br0">
      <inkml:brushProperty name="width" value="0.025" units="cm"/>
      <inkml:brushProperty name="height" value="0.025" units="cm"/>
    </inkml:brush>
  </inkml:definitions>
  <inkml:trace contextRef="#ctx0" brushRef="#br0">174 98 11883,'0'0'11104,"-8"3"-9417,4-2-1563,0 0 0,1 0 0,-1 1 0,1-1 0,-1 1 0,1 0 0,0 0 0,0 0 0,0 0 0,0 1 0,0-1 0,0 1 0,1-1 0,-1 1 0,1 0 0,0 0 0,0 1 0,0-1 0,0 0 0,1 1 0,-1-1 0,1 1 0,0-1 0,0 1 0,0 0 0,0-1 0,1 1 0,-1 0 0,1-1 0,0 1 0,0 0 0,1 0 0,-1 0 0,2 5 0,3 8-188,1 0 1,1-1-1,1 0 0,0-1 0,14 21 1,-13-23-102,-1 0 0,0 0 0,-1 1-1,-1 0 1,0 0 0,-1 1 0,4 15 0,-9-25 201,1 0 0,-1 0 0,0 0 0,-1 0 0,1 0 0,-1 0 0,0-1 0,0 1 0,0 0 0,-1 0-1,0-1 1,0 1 0,0-1 0,0 1 0,-1-1 0,0 0 0,0 0 0,0 0 0,0 0 0,0-1 0,-1 1 0,0-1 0,-6 4 0,4-2 210,0-1 1,-1 0 0,0-1 0,1 1 0,-1-1-1,-1-1 1,1 1 0,0-1 0,-1 0 0,1-1-1,-1 0 1,1 0 0,-1-1 0,-13 0-1,19-1-220,-1 0-1,1 0 0,-1 0 1,1 0-1,0 0 0,-1-1 1,1 1-1,0-1 0,0 0 1,0 1-1,0-1 0,0 0 0,1 0 1,-1 0-1,0-1 0,1 1 1,0 0-1,-1-1 0,1 1 1,0 0-1,0-1 0,0 1 1,1-1-1,-1 0 0,0 1 0,1-1 1,0 0-1,0 1 0,0-5 1,-1-5-132,1 1 0,0-1-1,0 1 1,1-1 0,5-19 0,0 16-33,0 0 1,0 1-1,1 0 0,1 0 0,1 1 0,0 0 0,0 1 0,1 0 1,15-15-1,15-10 134,57-42 0,-87 70-3,-8 6 18,1 1 1,0-1-1,0 1 0,0-1 1,0 1-1,0 0 1,0 0-1,0 1 0,5-3 1,-22 35 47,11-27 9,1 1-1,-1 0 0,1 0 1,0 0-1,0 0 0,1 1 0,0-1 1,-1 0-1,2 1 0,-1-1 1,1 9-1,0-13-49,1 0 0,0-1-1,0 1 1,-1 0 0,1-1 0,0 1 0,0-1 0,0 1-1,0-1 1,0 1 0,0-1 0,0 0 0,0 0 0,0 1-1,0-1 1,0 0 0,0 0 0,0 0 0,0 0 0,0 0 0,0 0-1,2-1 1,25-2 140,-19 0-153,-1-1-1,1 1 1,-1-2-1,0 1 1,0-1-1,0-1 1,-1 1-1,8-9 1,30-19-14,-43 33-16,1 1-1,-1 0 1,0-1 0,0 1 0,0 0 0,1 1-1,-1-1 1,-1 0 0,1 0 0,0 1 0,2 2-1,23 12-582,38-8-2367,-46-9 808,-1 0 0,0-1 1,32-8-1,-30 4 26,0 0 1,0-2-1,0 0 0,-1-1 1,0-1-1,18-13 1,-36 23 2256,18-15 2985,-11 3 5376,-11 13-5051,-15 8-2051,-22 34 1155,37-39-2366,1-1 0,-1 0-1,1 1 1,0-1 0,0 1-1,1 0 1,-1 0 0,1-1 0,0 1-1,0 0 1,0 0 0,-1 6-1,3-9-151,0-1 0,0 1 0,1 0 0,-1 0 1,0-1-1,0 1 0,0-1 0,0 1 0,1-1 0,-1 0 0,0 1 0,0-1 0,1 0 0,-1 0 0,0 0 0,1 0 0,-1 0 0,0 0 0,0 0 0,1 0 0,-1-1 0,2 0 0,35-5-35,-7-9-165,-1-2 1,0 0 0,-2-3-1,0 0 1,36-34-1,-53 45 92,-7 5 151,17-15-96,-20 18 94,0 1 1,-1-1-1,1 1 0,0-1 1,-1 0-1,1 1 0,-1-1 1,1 0-1,-1 0 0,1 1 0,-1-1 1,0 0-1,1 0 0,-1 0 1,0 1-1,0-1 0,0 0 1,1 0-1,-1 0 0,0 0 0,0 0 1,0 0-1,0 1 0,0-1 1,-1-1-1,0 1-31,1 1 0,-1-1 0,0 1 0,0 0 0,0-1 0,1 1 0,-1 0 0,0-1 0,0 1 0,0 0 0,0 0 0,0 0 0,0 0 0,0 0 0,1 0 0,-1 0 0,0 0 0,0 0 0,0 1 0,0-1 0,0 0 0,1 1 0,-1-1 0,0 0 0,0 1 0,0-1 0,1 1 0,-1-1 0,0 1 0,-1 1 0,-22 16-37,19-12 144,1-1 0,0 1 0,1 0 0,-1 0 0,1 0-1,0 1 1,0-1 0,1 1 0,0-1 0,0 1 0,1 0 0,-1 0-1,2 0 1,-1 0 0,1 0 0,0 0 0,0 0 0,1 0-1,1 7 1,-1-12-96,1 0 0,-1 0 0,0 0-1,1 0 1,-1 0 0,1-1-1,0 1 1,-1 0 0,1-1 0,0 0-1,0 1 1,0-1 0,0 0 0,1 0-1,-1 0 1,0 0 0,0 0-1,0-1 1,1 1 0,-1-1 0,0 1-1,4-1 1,59 3-73,-51-3-151,-4 0-850,0 0 0,0 0 0,-1-1 0,1-1 0,16-4 1,11-10-7789</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2.582"/>
    </inkml:context>
    <inkml:brush xml:id="br0">
      <inkml:brushProperty name="width" value="0.025" units="cm"/>
      <inkml:brushProperty name="height" value="0.025" units="cm"/>
    </inkml:brush>
  </inkml:definitions>
  <inkml:trace contextRef="#ctx0" brushRef="#br0">188 145 17969,'0'-2'278,"1"1"0,-1 0 0,0 0 1,0 0-1,0 0 0,0 0 0,-1 0 0,1 0 0,0 0 0,0 0 1,-1 0-1,1 0 0,0 0 0,-1 0 0,1 0 0,-1 0 0,1 0 1,-1 0-1,0 0 0,1 1 0,-1-1 0,0 0 0,0 0 0,1 1 1,-1-1-1,0 0 0,0 1 0,-2-2 0,-32 2 2495,29 0-2828,-3 2 190,0 0 1,1 0-1,-1 1 1,0 0-1,1 1 1,0 0-1,0 0 1,-9 7-1,14-9-134,0 0-1,-1 0 1,1 0-1,0 0 0,0 0 1,1 1-1,-1 0 0,0-1 1,1 1-1,0 0 0,0 0 1,0 0-1,0 1 0,0-1 1,0 0-1,1 1 0,0-1 1,0 1-1,0 0 0,0-1 1,0 1-1,0 4 0,2-7-2,-1 0 1,1 0-1,-1-1 0,1 1 0,-1 0 0,1-1 0,0 1 0,-1-1 1,1 1-1,0 0 0,0-1 0,-1 0 0,1 1 0,0-1 0,0 1 0,0-1 1,-1 0-1,1 0 0,0 1 0,0-1 0,0 0 0,0 0 0,0 0 1,0 0-1,-1 0 0,1 0 0,2 0 0,28-3 3,-29 3-3,10-3-47,0 0 1,0 0 0,-1-1-1,1-1 1,-1 0-1,0-1 1,0 0-1,-1 0 1,1-2-1,12-11 1,-5 4 25,-1-2 1,0 0-1,-2-1 1,21-29-1,-32 41 26,-2 4-4,0-1 0,0 1 1,0-1-1,0 0 1,-1 0-1,1 0 0,-1 0 1,1 0-1,-1 0 1,0 0-1,-1 0 0,2-6 1,-21 23-465,5 1 452,1 1-1,1 1 1,1 0 0,0 1-1,-11 25 1,16-31 155,2 0 0,-1 0 0,1 1 0,1-1 0,0 1 0,1 0 0,0 0 0,1 0 0,1 20 0,1-30-123,-1-1-1,1 0 1,-1-1 0,1 1-1,0 0 1,0 0 0,0 0-1,0 0 1,0-1-1,1 1 1,-1 0 0,0-1-1,1 1 1,-1-1 0,1 0-1,0 1 1,-1-1-1,1 0 1,0 0 0,0 0-1,0 0 1,0 0 0,0-1-1,-1 1 1,1 0-1,1-1 1,-1 0 0,0 1-1,0-1 1,0 0 0,0 0-1,4-1 1,3 2 35,-1-2 0,1 1 0,0-1 0,-1-1 0,1 0 0,15-5 0,-10 1-28,0-1 0,-1 0-1,0-1 1,0-1 0,-1 0-1,12-11 1,-18 15-11,-1 0 0,1-1-1,-1 1 1,-1-1 0,1 0-1,-1 0 1,0-1 0,0 1-1,-1-1 1,0 0 0,0 0-1,0 0 1,-1 0 0,2-10 0,-4 16-18,0 0 1,1 0 0,-1 0-1,0 1 1,0-1 0,0 0-1,0 0 1,0 0 0,0 1-1,0-1 1,0 0 0,-1 0-1,1 0 1,0 1 0,0-1-1,0 0 1,-1 0 0,1 1-1,-1-1 1,1 0 0,0 1-1,-1-1 1,1 0 0,-1 1-1,0-1 1,1 1 0,-1-1-1,1 1 1,-1-1 0,-1 0-1,1 1-3,-1 0 0,1 0 0,-1 0-1,1 0 1,-1 0 0,1 0-1,-1 1 1,1-1 0,-1 0 0,1 1-1,-1-1 1,1 1 0,-1 0-1,-1 1 1,-45 32-62,-11 28 800,56-57-676,-1 0 0,1 0 0,0 0-1,0 0 1,0 0 0,0 0 0,1 1-1,0-1 1,1 1 0,-1 0 0,1 0-1,-1 8 1,2-13-56,0 0 0,1-1 0,-1 1 0,0 0 0,1 0 0,-1 0 0,1-1 0,-1 1 0,1 0 0,0-1 0,-1 1 0,1 0 0,-1-1 0,1 1 0,0-1 0,0 1 0,-1-1 0,1 1 0,0-1 0,0 0 0,-1 1 0,1-1 0,0 0 0,0 0 0,0 1 0,0-1 0,0 0 0,-1 0 0,1 0 0,0 0 0,2 0 0,35-1 0,-30 1 0,44-9-2317,-37 4 362,-1 0 0,1-1 0,14-9-1,-3 0-5491</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2.908"/>
    </inkml:context>
    <inkml:brush xml:id="br0">
      <inkml:brushProperty name="width" value="0.025" units="cm"/>
      <inkml:brushProperty name="height" value="0.025" units="cm"/>
    </inkml:brush>
  </inkml:definitions>
  <inkml:trace contextRef="#ctx0" brushRef="#br0">105 1 1858,'0'0'20206,"-8"1"-17441,0 1-2173,0 0 0,0 0 0,0 1 0,0 0 0,-9 6 1,14-8-493,0 1 0,1-1 0,-1 1 0,1-1 0,0 1 0,-1 0 1,1 0-1,0 0 0,0 0 0,0 1 0,1-1 0,-1 0 1,0 1-1,1-1 0,0 1 0,-1 0 0,1-1 0,0 1 0,0 0 1,1 0-1,-1 0 0,0 4 0,4-6-126,0 0 1,-1 0-1,1 0 1,0 0-1,0 0 1,0-1-1,0 1 0,0-1 1,0 0-1,0 0 1,0 0-1,0 0 0,4-1 1,-1 1-252,5 0-84,0-1 0,1 2 0,-1 0 0,0 0 0,0 1 0,0 0 0,0 1 0,-1 1 0,1-1 0,-1 2 0,0-1 0,12 8 0,-21-11 402,0-1-1,0 1 1,0 0-1,0-1 1,-1 1-1,1 0 1,0 0-1,-1-1 1,1 1-1,0 0 1,-1 0-1,1 0 1,-1 0-1,1 0 1,-1 0-1,0 0 1,1 0-1,-1 0 1,0 0-1,0 0 1,1 0-1,-1 0 0,0 0 1,0 0-1,0 0 1,0 0-1,-1 0 1,1 1-1,-1 0 35,0 0-1,0 0 0,-1 0 1,1-1-1,0 1 0,-1-1 1,1 1-1,-1-1 0,0 0 1,1 1-1,-1-1 0,0 0 0,-2 1 1,-8 3 132,1 0 0,-1 0 0,-17 3 0,-37 5-663,38-14-5344,15-3-4108</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3.950"/>
    </inkml:context>
    <inkml:brush xml:id="br0">
      <inkml:brushProperty name="width" value="0.025" units="cm"/>
      <inkml:brushProperty name="height" value="0.025" units="cm"/>
    </inkml:brush>
  </inkml:definitions>
  <inkml:trace contextRef="#ctx0" brushRef="#br0">62 114 4901,'0'0'17034,"-6"8"-15304,-14 25-209,20-32-1466,0-1-1,0 1 0,0-1 0,0 1 0,0-1 0,0 1 0,0-1 0,0 1 0,0-1 0,1 0 0,-1 1 0,0-1 0,0 1 0,1-1 0,-1 1 0,0-1 0,1 0 0,-1 1 0,0-1 0,1 0 0,-1 1 1,0-1-1,1 0 0,-1 1 0,1-1 0,-1 0 0,1 0 0,-1 0 0,1 1 0,-1-1 0,0 0 0,1 0 0,-1 0 0,1 0 0,-1 0 0,1 0 0,-1 0 0,1 0 0,-1 0 0,1 0 0,-1 0 0,1 0 1,0-1-1,30 1 1252,-28 0-1067,8-2-135,-1 1-1,0-1 1,0-1-1,-1 0 1,1-1-1,-1 0 1,1 0-1,-1-1 1,0 0-1,-1 0 1,1-1-1,-1 0 1,0-1-1,-1 0 1,0 0-1,0-1 1,10-13-1,-16 19-97,0 1-1,0-1 0,0 1 0,-1-1 1,1 1-1,-1-1 0,1 0 0,-1 1 1,1-1-1,-1 0 0,0 1 0,0-1 1,0 0-1,0 0 0,0 1 0,0-1 1,0 0-1,-1 1 0,1-1 0,-1 0 1,1 1-1,-1-1 0,1 1 0,-1-1 1,-2-2-1,1 2-5,0 0 0,0 1 0,0-1 0,-1 0 0,1 1 0,0 0 0,-1-1 0,0 1 0,1 0 0,-1 0 0,0 1 0,1-1 0,-1 0 0,-3 1 0,-2-1-17,0 0-1,0 1 1,0 0 0,0 0 0,0 1-1,0 0 1,0 0 0,0 1-1,0 0 1,-10 5 0,9-1 32,0 0 0,1 0 0,0 1 1,0 0-1,1 0 0,0 1 0,0 0 0,1 0 0,0 1 1,0 0-1,1 0 0,0 0 0,0 0 0,1 1 1,1 0-1,0 0 0,0 0 0,-2 20 0,5-29-8,0 1 1,0-1-1,0 0 0,1 0 0,-1 0 0,1 0 1,-1 0-1,1 0 0,-1 1 0,1-1 0,0 0 0,-1 0 1,1-1-1,0 1 0,0 0 0,0 0 0,-1 0 1,1 0-1,0-1 0,0 1 0,0 0 0,1-1 1,-1 1-1,0-1 0,0 1 0,0-1 0,0 0 0,0 1 1,1-1-1,-1 0 0,0 0 0,0 0 0,2 0 1,49 0 189,-43-1-142,12-3-10,1 0 0,-1-2 1,0 0-1,-1-2 1,0 0-1,0-1 0,36-23 1,18-6 39,-69 40-257,-7 10 163,-6 10 67,1-7-27,4-9-3,-1 0 0,1 1 0,1 0 0,-1-1 0,1 1 0,0 0 0,1 0 0,-2 11 0,4-17-20,-1 0 0,1-1 0,-1 1 0,1 0 0,0-1 0,-1 1 0,1-1 0,0 1 0,0-1 0,-1 1 0,1-1 0,0 1 0,0-1 0,0 0 0,-1 0 0,1 1 0,0-1 0,0 0 0,0 0 0,0 0 0,0 0-1,-1 0 1,1 0 0,0 0 0,0 0 0,0 0 0,0 0 0,0-1 0,-1 1 0,1 0 0,0 0 0,1-2 0,33-7 183,31-29-191,-54 29 0,1 2 0,-1-1 0,1 2 0,0 0 0,23-8 0,-36 14-26,1 0 0,0 1-1,-1-1 1,1 0 0,0 0 0,-1 0-1,1 1 1,0-1 0,-1 0 0,1 0 0,0 1-1,-1-1 1,1 1 0,-1-1 0,1 0 0,-1 1-1,1-1 1,-1 1 0,1-1 0,-1 1-1,0 0 1,1-1 0,-1 1 0,0-1 0,1 1-1,-1 0 1,0-1 0,0 1 0,1 0 0,-1-1-1,0 1 1,0 0 0,0-1 0,0 1-1,0 0 1,0-1 0,0 1 0,0 0 0,-1 0-1,0 41-2104,1-28 1179,4-13-4589,14-7-1383,-3-5-1719</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6.443"/>
    </inkml:context>
    <inkml:brush xml:id="br0">
      <inkml:brushProperty name="width" value="0.025" units="cm"/>
      <inkml:brushProperty name="height" value="0.025" units="cm"/>
    </inkml:brush>
  </inkml:definitions>
  <inkml:trace contextRef="#ctx0" brushRef="#br0">231 40 15278,'0'0'5942,"-9"0"-3417,-7 0-1732,1 1-1,-1 1 0,1 1 1,0 0-1,0 1 1,-27 11-1,37-13-691,0 0-1,0 0 1,0 0 0,0 1 0,0 0-1,0 0 1,1 1 0,-1-1 0,1 1-1,0 0 1,0 0 0,1 0 0,-1 0-1,1 1 1,0 0 0,0-1 0,0 1-1,1 0 1,-1 1 0,1-1 0,1 0-1,-1 1 1,-1 9 0,3-14-98,0 1-1,1 0 1,-1-1 0,0 1-1,1-1 1,-1 1 0,1-1-1,-1 1 1,1-1 0,0 0-1,0 1 1,-1-1 0,1 0-1,0 0 1,0 1 0,0-1-1,1 0 1,-1 0 0,0 0-1,0 0 1,1 0 0,-1 0-1,0-1 1,1 1 0,-1 0 0,1-1-1,-1 1 1,1-1 0,-1 1-1,1-1 1,-1 0 0,1 0-1,-1 0 1,1 1 0,0-2-1,1 1 1,3 0 13,-1 1-1,1-2 1,-1 1 0,1-1 0,-1 1-1,0-1 1,1-1 0,-1 1 0,10-5-1,-6 0-31,-1 0-1,1 0 0,-1-1 0,0 0 1,0-1-1,-1 1 0,0-2 1,8-12-1,-12 17 24,0-1-1,0 1 1,-1 0 0,0-1-1,0 0 1,0 0 0,0 0 0,-1 0-1,0 0 1,0 0 0,0 0-1,-1 0 1,1 0 0,-1 0 0,-1 0-1,1 0 1,-1 0 0,1-1 0,-4-7-1,1 7-21,4 6 8,-1 0 1,0 0 0,0 0 0,0 0 0,0 0-1,0 0 1,1 0 0,-1 0 0,0 0 0,0 0-1,0 0 1,0 0 0,0 0 0,1 0-1,-1 0 1,0 0 0,0 0 0,0 0 0,0 0-1,0 0 1,0 0 0,1 0 0,-1 0 0,0-1-1,0 1 1,0 0 0,0 0 0,0 0 0,0 0-1,0 0 1,0 0 0,1 0 0,-1-1 0,0 1-1,0 0 1,0 0 0,0 0 0,0 0-1,0 0 1,0 0 0,0-1 0,0 1 0,0 0-1,0 0 1,0 0 0,0 0 0,0 0 0,0-1-1,0 1 1,0 0 0,0 0 0,0 0 0,0 0-1,0 0 1,0 0 0,0-1 0,0 1 0,0 0-1,0 0 1,-1 0 0,11 0 16,18 0-74,-2-1 31,50 5 0,-71-4 26,0 1 0,1 0 0,-1 0 0,0 1 0,0-1 0,0 1 0,0 0 1,0 0-1,0 1 0,0 0 0,-1-1 0,1 2 0,-1-1 0,0 0 1,5 6-1,-6-4 66,-1 0 0,-1 0 0,1 0 0,-1 0 1,0 0-1,0 0 0,0 1 0,0-1 0,-1 0 1,0 1-1,0-1 0,-2 9 0,1 6 458,31-32-362,-12 1-155,-4 2 0,0 0 0,1 1 0,0 0 0,0 1 0,1 1 0,0 1 0,0 0 0,0 1 0,30-4 0,-45 9-2,0-1 0,-1 1 0,1-1 0,-1 1 0,1 0 0,0 0 1,-1-1-1,0 1 0,1 0 0,-1 0 0,1 0 0,-1-1 0,0 1 0,1 0 0,-1 0 0,0 0 0,0 0 0,0 0 0,0 0 1,0-1-1,0 1 0,0 0 0,0 0 0,0 0 0,0 0 0,-1 0 0,1 0 0,0 0 0,0-1 0,-1 1 0,1 0 0,-1 0 1,0 0-1,-10 34-56,4-25 80,5-7-12,-1 1 0,2-1 0,-1 0 0,0 0 0,0 1 0,1-1 1,0 1-1,0-1 0,-1 6 0,2-8-10,1-1 0,-1 0 0,1 1 0,-1-1 0,0 0 0,1 1 0,-1-1 0,1 0 0,0 0 0,-1 0 0,1 0 0,-1 1 0,1-1 0,-1 0 0,1 0 0,-1 0 0,1 0 0,-1 0 0,1 0 0,0 0 0,-1 0 0,1-1 0,-1 1 0,1 0 0,-1 0 0,1 0 0,-1 0 0,1-1 0,0 0 0,17-5 0,36-25 0,-40 22 0,0 0 0,1 1 0,0 1 0,30-11 0,-45 18 0,1 0 0,-1 0 0,0 0 0,0 0 0,1 0 0,-1 0 0,0-1 0,1 1 0,-1 0 0,0 0 0,0 0 0,1 0 0,-1 0 0,0 0 0,1 1 0,-1-1 0,0 0 0,0 0 0,1 0 0,-1 0 0,0 0 0,1 0 0,-1 0 0,0 1 0,0-1 0,1 0 0,-1 0 0,0 0 0,0 0 0,0 1 0,1-1 0,-1 0 0,0 0 0,0 1 0,0-1 0,0 0 0,0 0 0,1 1 0,-1-1 0,0 0 0,0 1 0,0-1 0,0 1 0,-3 18 0,-15 19 0,18-37 0,-1 0 0,0 0 0,1 0 0,-1 0 0,0 0 0,1 0 0,-1 0 0,1 0 0,0 0 0,-1 0 0,1 0 0,0 0 0,-1 0 0,1 0 0,0 1 0,0-1 0,0 0 0,0 0 0,0 0 0,0 0 0,1 0 0,-1 0 0,0 0 0,1 2 0,0-3 0,-1 1 0,1-1 0,0 0 0,0 1 0,0-1 0,0 0 0,0 0 0,0 1 0,-1-1 0,1 0 0,0 0 0,0 0 0,0 0 0,0 0 0,0-1 0,0 1 0,0 0 0,0 0 0,-1 0 0,3-1 0,45-21 0,-37 15 0,-3 2 0,0 0 0,0 1 0,1-1 0,-1 2 0,1-1 0,0 1 0,0 1 0,16-4 0,-25 7-37,0 0 0,1 0 0,-1-1 0,0 1-1,1 0 1,-1 0 0,0-1 0,0 1 0,0 0 0,1 0 0,-1 0 0,0-1 0,0 1 0,0 0-1,0 0 1,-1 0 0,1-1 0,0 1 0,0 0 0,0 0 0,-1-1 0,1 1 0,0 0 0,-1 1-1,-7 20-2403,5-11-1199,1-3-1944,1-4-945</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6.796"/>
    </inkml:context>
    <inkml:brush xml:id="br0">
      <inkml:brushProperty name="width" value="0.025" units="cm"/>
      <inkml:brushProperty name="height" value="0.025" units="cm"/>
    </inkml:brush>
  </inkml:definitions>
  <inkml:trace contextRef="#ctx0" brushRef="#br0">50 358 20115,'0'0'11755,"10"6"-11627,-6-4-113,0 0 0,1 0 0,-1 0-1,1 0 1,-1-1 0,1 1 0,0-1 0,-1 0-1,9 0 1,-10-1-9,-1 0-1,1-1 0,-1 1 1,0-1-1,1 1 1,-1-1-1,1 0 0,-1 0 1,0 0-1,0 0 1,0-1-1,1 1 0,-1 0 1,0-1-1,-1 1 1,1-1-1,0 0 0,0 0 1,-1 0-1,1 0 0,-1 0 1,1 0-1,-1 0 1,0 0-1,0-1 0,0 1 1,1-3-1,-2 4-4,1 0 1,0 0-1,-1 0 0,1-1 0,0 1 0,-1 0 1,0 0-1,1-1 0,-1 1 0,0 0 0,0-1 1,1 1-1,-1 0 0,0-1 0,0 1 0,-1-1 1,1 1-1,0 0 0,0-1 0,-1 1 0,1 0 1,-1 0-1,1-1 0,-1 1 0,1 0 0,-1 0 1,0 0-1,1-1 0,-1 1 0,0 0 0,0 0 1,0 0-1,0 1 0,0-1 0,0 0 0,0 0 1,0 0-1,-1 1 0,1-1 0,0 0 0,0 1 1,0-1-1,-1 1 0,0-1 0,-2 1-10,1-1-1,-1 1 1,0 0-1,1 0 1,-1 0-1,1 1 1,-1-1 0,1 1-1,-1 0 1,1 0-1,0 0 1,-1 0-1,1 0 1,0 1-1,0-1 1,-5 5-1,-4 2-8,1 1-1,1 1 0,-13 14 1,20-21 36,0 1 0,0 0-1,0 0 1,1 0 0,0 0 0,0 0 0,0 1 0,0-1 0,0 1 0,1-1 0,0 1 0,0-1 0,-1 9 0,3-11-12,-1-1 1,1 0-1,-1 1 1,1-1-1,0 0 1,-1 1 0,1-1-1,0 0 1,0 0-1,0 1 1,0-1-1,0 0 1,0 0 0,0 0-1,0 0 1,1-1-1,-1 1 1,0 0-1,1 0 1,-1-1 0,0 1-1,1-1 1,-1 1-1,1-1 1,-1 1-1,1-1 1,-1 0-1,1 0 1,-1 0 0,1 0-1,-1 0 1,2 0-1,57-1 146,-55 0-136,9-1-29,-1-1 0,1 0 0,-1-1 0,0-1 0,0 0 0,17-9 0,-14 6 42,0 0-1,32-8 1,-47 16-29,-1 0 1,1 0 0,-1 0-1,1 0 1,-1 0-1,0 0 1,1 0 0,-1 0-1,0 1 1,1-1 0,-1 0-1,1 0 1,-1 0 0,0 1-1,1-1 1,-1 0-1,0 0 1,0 1 0,1-1-1,-1 0 1,0 1 0,0-1-1,1 0 1,-1 1 0,0-1-1,0 1 1,0-1-1,0 0 1,1 1 0,-1-1-1,0 0 1,0 1 0,0-1-1,0 1 1,0-1 0,0 1-1,0-1 1,0 0-1,0 1 1,0-1 0,-1 1-1,0 14-5,-1-1 5,2-13 0,0 0 0,-1 1 0,1-1 0,0 0 0,0 1 0,0-1 0,0 0 0,0 1 0,0-1 0,0 0 0,0 1 0,1-1 0,-1 0 0,0 1 0,1 0 0,0-1 0,1 0 0,-1-1 0,0 1 0,1-1 0,-1 1 0,0-1 0,1 0 0,-1 0 0,1 1 0,-1-1 0,1 0 0,-1 0 0,0 0 0,1-1 0,-1 1 0,1 0 0,-1 0 0,0-1 0,3 0 0,13-4 0,1 0 0,-1-1 0,25-13 0,-29 12 0,1 1 0,1 0 0,-1 1 0,1 1 0,26-5 0,-40 9 0,-1 0 0,1 0 0,-1 1 0,1-1 0,-1 1 0,1-1 0,-1 0 0,1 1 0,-1-1 0,0 1 0,1-1 0,-1 1 0,0-1 0,1 1 0,-1-1 0,0 1 0,1-1 0,-1 1 0,0 0 0,0-1 0,0 1 0,0-1 0,0 1 0,1 0 0,-1-1 0,0 1 0,0-1 0,-1 1 0,1 0 0,0-1 0,0 1 0,0 0 0,0-1 0,0 1 0,-1-1 0,1 1 0,0-1 0,0 1 0,-1-1 0,1 1 0,-1 0 0,-10 30 0,11-30 0,-2 4-73,-1 0 0,1 0 0,1 0 0,-1 0 0,1 1-1,0-1 1,0 0 0,0 1 0,1-1 0,0 1 0,0-1 0,1 8 0,4-11-3846,6-2-3864</inkml:trace>
  <inkml:trace contextRef="#ctx0" brushRef="#br0" timeOffset="1">1096 1 19314,'0'0'3913,"-3"11"-2018,-39 146 2345,38-135-3938,0 0-1,1 0 1,2 0-1,0 0 0,4 44 1,-2-65-284,-1 0 0,1 0 1,-1 0-1,1 0 0,0 0 0,-1 0 0,1 0 1,0 0-1,0 0 0,0 0 0,0-1 1,0 1-1,-1 0 0,1-1 0,1 1 1,-1 0-1,0-1 0,0 1 0,0-1 0,0 0 1,0 1-1,0-1 0,0 0 0,1 0 1,-1 1-1,0-1 0,0 0 0,0 0 0,1-1 1,-1 1-1,0 0 0,0 0 0,0 0 1,0-1-1,0 1 0,1-1 0,-1 1 1,2-2-1,44-18 547,-17 0-575,-2 0-1,0-2 1,-1 0 0,-2-2 0,0-1 0,-1-2 0,-2 0 0,-1-1-1,28-48 1,-45 62-1295,-10 11-3732,-16 14-5084,5 0 2343</inkml:trace>
  <inkml:trace contextRef="#ctx0" brushRef="#br0" timeOffset="2">1285 166 11915,'0'0'5670,"-3"62"-3108,5-41-832,4-2-289,4 0-640,0-3-609,-2-3-96,2 0-128,0-3-1537,2-8-1506,-1-2-2210,2 0-6759</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7.142"/>
    </inkml:context>
    <inkml:brush xml:id="br0">
      <inkml:brushProperty name="width" value="0.025" units="cm"/>
      <inkml:brushProperty name="height" value="0.025" units="cm"/>
    </inkml:brush>
  </inkml:definitions>
  <inkml:trace contextRef="#ctx0" brushRef="#br0">68 22 17136,'0'0'5339,"-8"6"-4320,4-3-932,-29 23 485,31-25-511,0 1 0,0 0 0,0 0 1,0 0-1,1 1 0,-1-1 1,1 0-1,0 1 0,-1-1 0,1 1 1,0-1-1,0 1 0,0-1 1,1 1-1,-1 4 0,1-6-49,1-1 0,-1 1 0,1-1-1,-1 1 1,1-1 0,0 1 0,-1-1 0,1 0-1,0 1 1,-1-1 0,1 0 0,0 1 0,-1-1-1,1 0 1,0 0 0,0 0 0,0 0 0,-1 0-1,1 0 1,0 0 0,0 0 0,-1 0 0,1 0-1,0 0 1,0 0 0,-1 0 0,1-1 0,0 1-1,1-1 1,26-6 141,33-28-945,-56 32 460,0 0 0,-1-1 1,0 0-1,0 1 0,0-1 0,0-1 1,0 1-1,-1 0 0,0-1 0,4-7 1,-7 12 374,0 0 0,1 0 0,-1 0 0,0-1 0,0 1 0,0 0 0,0 0 1,0 0-1,0-1 0,0 1 0,0 0 0,0 0 0,0 0 0,1-1 0,-1 1 0,0 0 0,0 0 1,0 0-1,-1-1 0,1 1 0,0 0 0,0 0 0,0-1 0,0 1 0,0 0 0,0 0 0,0 0 1,0 0-1,0-1 0,0 1 0,0 0 0,-1 0 0,1 0 0,0-1 0,0 1 0,0 0 0,0 0 1,-1 0-1,1 0 0,0 0 0,0 0 0,0-1 0,0 1 0,-1 0 0,1 0 0,0 0 0,0 0 1,0 0-1,-1 0 0,1 0 0,0 0 0,0 0 0,-1 0 0,1 0 0,0 0 0,-20 5 1650,-16 13 906,23-10-1495,10-5-762,0-1 0,0 1-1,-1-1 1,1 0 0,-1-1-1,1 1 1,-1 0 0,0-1 0,1 0-1,-6 1 1,8-1-342,-1 0 0,1 0 0,-1 0 0,1 0 0,-1 0 0,1 0 0,0 1 0,-1-1 0,1 0 0,0 1 0,0-1 0,0 1 0,0 0 0,0-1 0,0 1 0,1 0 0,-1-1 0,0 4 0,-13 36 0,14-37 0,-1-3 0,0 1 0,1-1 0,-1 0 0,1 0 0,-1 1 0,1-1 0,0 1 0,0-1 0,0 0 0,0 1 0,0-1 0,0 1 0,0-1 0,0 0 0,0 1 0,1-1 0,-1 1 0,0-1 0,1 0 0,-1 1 0,1-1 0,0 0 0,-1 0 0,1 1 0,0-1 0,0 0 0,0 0 0,0 0 0,0 0 0,0 0 0,0 0 0,0 0 0,0-1 0,0 1 0,0 0 0,1-1 0,-1 1 0,0 0 0,2 0 0,5 0 0,0 0 0,0 0 0,0-1 0,0 1 0,16-3 0,-13 1 0,-6 1-564,0-1-1,0 0 1,0 0-1,0 0 1,0-1 0,0 1-1,0-1 1,0 0-1,8-6 1,-11 7 186,0-1-1,0 1 1,0-1-1,0 0 1,0 0-1,0 1 1,-1-1-1,1-1 1,-1 1-1,1 0 1,-1 0-1,0 0 1,0-1-1,0 1 1,0-1-1,0 1 1,0-1-1,-1 1 1,0-1-1,1 1 1,-1-4-1,0-1-5957</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7.488"/>
    </inkml:context>
    <inkml:brush xml:id="br0">
      <inkml:brushProperty name="width" value="0.025" units="cm"/>
      <inkml:brushProperty name="height" value="0.025" units="cm"/>
    </inkml:brush>
  </inkml:definitions>
  <inkml:trace contextRef="#ctx0" brushRef="#br0">30 0 13325,'0'0'14605,"-4"10"-14311,-16 57 300,19-59-534,-1-1 1,1 0 0,0 1 0,1-1-1,0 1 1,0-1 0,0 1 0,1-1-1,2 10 1,-2-16-161,-1 0 1,1 0-1,-1 0 0,1-1 0,0 1 0,0 0 1,-1 0-1,1 0 0,0 0 0,0-1 0,0 1 1,0 0-1,0-1 0,0 1 0,0-1 1,0 1-1,0-1 0,0 1 0,0-1 0,0 0 1,0 1-1,0-1 0,0 0 0,1 0 0,0 0 1,20 0-6635,-19 0 4553,10-1-7151</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7.985"/>
    </inkml:context>
    <inkml:brush xml:id="br0">
      <inkml:brushProperty name="width" value="0.025" units="cm"/>
      <inkml:brushProperty name="height" value="0.025" units="cm"/>
    </inkml:brush>
  </inkml:definitions>
  <inkml:trace contextRef="#ctx0" brushRef="#br0">46 44 17617,'0'0'4745,"-1"9"-2401,-8 125 1381,-27 196-2683,91-518 690,-16 65-1713,-23 62-21,20-63-49,-36 123 49,0 0 0,0 0 0,1 0 1,-1 0-1,0 0 0,1 0 0,-1 0 1,0 1-1,1-1 0,-1 0 0,1 0 0,0 0 1,-1 0-1,1 1 0,0-1 0,-1 0 0,1 0 1,0 1-1,0-1 0,0 1 0,0-1 1,-1 1-1,1-1 0,0 1 0,0-1 0,0 1 1,0 0-1,0 0 0,0-1 0,2 1 0,-1 1-5,-1 0 0,1 0-1,0-1 1,-1 1-1,1 1 1,0-1-1,-1 0 1,1 0 0,-1 1-1,0-1 1,1 0-1,-1 1 1,0-1-1,2 4 1,3 6-33,1 1 1,-1 0-1,6 19 0,-11-27 46,1 0 1,-1 0-1,0 0 0,-1 1 0,1-1 0,-1 0 1,0 0-1,0 1 0,0-1 0,0 0 0,-1 0 1,0 1-1,0-1 0,0 0 0,0 0 0,-1 0 0,1 0 1,-1 0-1,0 0 0,-1-1 0,1 1 0,0-1 1,-1 1-1,-4 3 0,4-4-3,-1 0 0,0 0-1,-1 0 1,1-1 0,0 1 0,-1-1 0,1 0-1,-1 0 1,0-1 0,0 1 0,1-1 0,-1 0-1,0-1 1,0 1 0,0-1 0,0 0 0,0 0-1,0 0 1,0-1 0,-9-2 0,12 3-155,1-1 0,0 1 0,0-1 0,0 0 0,0 1 0,0-1 0,0 0 0,0 0 0,0 0 0,0 0 0,0 0 0,1 0 0,-1 0 0,0 0 0,1 0 0,-1 0 0,0 0 0,1 0 0,-1 0 0,1-1 0,0 1 0,-1-2 0,1 1-465,-1 1-1,1-1 1,0 0-1,0 1 1,-1-1-1,1 1 0,1-1 1,-1 0-1,0 1 1,0-1-1,1 0 1,-1 1-1,0-1 1,1 1-1,0-1 1,-1 0-1,2-1 1,9-6-5261</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8.359"/>
    </inkml:context>
    <inkml:brush xml:id="br0">
      <inkml:brushProperty name="width" value="0.025" units="cm"/>
      <inkml:brushProperty name="height" value="0.025" units="cm"/>
    </inkml:brush>
  </inkml:definitions>
  <inkml:trace contextRef="#ctx0" brushRef="#br0">8 1 17136,'0'0'11179,"-2"53"-10667,-1-30-288,1-2-159,2-2-33,0-3-321,0-5-1088,9-8-1057,6-3-353,3 0-576,3-16-1378,-1-5-3811</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9.060"/>
    </inkml:context>
    <inkml:brush xml:id="br0">
      <inkml:brushProperty name="width" value="0.025" units="cm"/>
      <inkml:brushProperty name="height" value="0.025" units="cm"/>
    </inkml:brush>
  </inkml:definitions>
  <inkml:trace contextRef="#ctx0" brushRef="#br0">35 89 10154,'2'-9'2936,"2"-3"-1791,9-30 3844,-13 41-2390,-4 40 1261,-5-1-2995,-3 10 73,2 0-1,2 1 0,3 0 1,0 65-1,7-106-828,2-13 24,2-15-92,-4 2-49,0 5-59,-1-1 0,0 1 1,-1-1-1,0 0 0,-1 0 0,0 1 1,-2-1-1,-4-17 0,4 26-317,5 9 191,13 11-292,-4-9-445,0-1 0,0 0-1,1-1 1,-1 0 0,1-1 0,0-1 0,21 3 0,7-3-5100,40-2 0,-75 0 5703,-1-1-1,-1 1 1,1-1 0,0 0 0,0 0-1,0 0 1,0 0 0,0 0 0,4-4-1,6-10 3372,-13 13-2565,-1 1 0,1 0 0,-1-1 0,0 1 0,0-1 0,0 1 0,0-1 0,0 1 0,0-1 0,0 1 0,0-1 0,0 1 0,-1-1 0,0-1 0,1 1-188,-1 1 0,-1 0 0,1-1 0,0 1 0,0 0 0,0-1 0,-1 1 0,1 0 0,-1 0 0,1 0 0,-1 0 0,1 0-1,-1 0 1,1 1 0,-1-1 0,0 0 0,1 1 0,-1-1 0,0 1 0,0 0 0,1 0 0,-1 0 0,0-1 0,0 2 0,0-1 0,1 0 0,-3 0 0,0 1-80,0-1 0,0 0 0,0 1-1,0 0 1,1-1 0,-1 2 0,0-1-1,1 0 1,-1 1 0,0 0 0,-4 2-1,5 0-121,0-1 0,0 1 0,0 0 0,0 0 0,1 0 0,-1 0 0,1 0 0,0 1 0,0-1 0,1 0 0,-1 1 0,1 0 0,0-1 0,0 1 0,1 0 0,0-1 0,0 8 0,0-11-80,1 0 1,-1 0-1,1 0 0,-1 0 0,1 0 1,0 0-1,0 0 0,-1 0 0,1-1 1,0 1-1,0 0 0,0-1 1,0 1-1,0 0 0,0-1 0,0 1 1,0-1-1,0 1 0,0-1 1,0 0-1,0 0 0,0 1 0,1-1 1,-1 0-1,0 0 0,0 0 1,0 0-1,0 0 0,0 0 0,0 0 1,1-1-1,-1 1 0,1-1 0,42-9 231,6-25-88,-43 28-340,1 1-1,1-1 1,0 2 0,10-6-1,-16 55-670,-3-41 875,0 0 1,0 0-1,0 0 1,0-1-1,0 1 1,1 0-1,-1 0 1,1-1-1,0 1 1,0 0-1,0-1 1,0 1-1,0-1 1,1 1-1,2 3 1,-2-4 11,0-1-1,1 1 1,-1-1 0,0 0 0,1 0 0,0 0-1,-1 0 1,1 0 0,0 0 0,-1-1 0,1 1-1,0-1 1,-1 0 0,1 0 0,0 0 0,4-1-1,1 0 102,1 0-1,-1-1 0,0-1 1,0 0-1,0 0 0,0 0 1,0-1-1,0 0 0,-1 0 1,0-1-1,0 0 1,0-1-1,-1 1 0,12-13 1,-3 1 140,0-1 0,0 0 1,-2 0-1,17-32 1,-25 41-248,-1-1 1,1 1 0,-2-1-1,1 0 1,-2 0 0,1 0 0,-1 0-1,-1 0 1,0-1 0,0 1-1,-1-15 1,0 24-27,0 0-1,0 0 1,0 0 0,-1 0-1,1 0 1,0 0-1,0-1 1,-1 1 0,1 0-1,-1 0 1,1 0 0,-1 0-1,1 0 1,-1 1 0,1-1-1,-1 0 1,0 0-1,0 0 1,1 0 0,-1 1-1,0-1 1,0 0 0,0 1-1,0-1 1,0 0 0,0 1-1,0-1 1,0 1-1,0 0 1,0-1 0,0 1-1,0 0 1,0 0 0,0 0-1,0-1 1,0 1-1,-1 0 1,1 1 0,0-1-1,0 0 1,0 0 0,0 0-1,0 1 1,0-1 0,0 0-1,0 1 1,-1 0-1,-3 1-18,0 0 0,1 0-1,-1 0 1,1 1 0,0 0-1,0 0 1,0 0 0,0 0-1,-4 5 1,1 1 40,0 1 1,0 0-1,1 0 1,0 1-1,1 0 1,1 0-1,-1 0 1,2 0-1,0 1 1,0-1-1,-2 20 0,5-26-9,-1 0 0,1 0 0,0 0 0,1 0-1,-1 0 1,1 0 0,0-1 0,0 1 0,0 0-1,1 0 1,0 0 0,0-1 0,0 1-1,0-1 1,1 0 0,0 1 0,-1-1 0,2 0-1,-1-1 1,0 1 0,1-1 0,0 1-1,0-1 1,0 0 0,0 0 0,0-1 0,0 1-1,1-1 1,6 3 0,-2-2-538,1 0 0,0 0 0,-1-1 0,1 0 0,0-1 0,11 0 0,-20 0 354,-1-1-1,0 0 1,0 0 0,0 0 0,1 0 0,-1 0 0,0 0-1,0 0 1,1 0 0,-1 0 0,0 0 0,0 0 0,0 0-1,1 0 1,-1 0 0,0 0 0,0 0 0,0-1 0,1 1-1,-1 0 1,0 0 0,0 0 0,0 0 0,0 0 0,1 0-1,-1 0 1,0-1 0,0 1 0,0 0 0,0 0 0,0 0-1,1 0 1,-1-1 0,0 1 0,0 0 0,0 0 0,0 0 0,0-1-1,0 1 1,0 0 0,0 0 0,0 0 0,0-1 0,0 1-1,0 0 1,0 0 0,0 0 0,0-1 0,0 1 0,0 0-1,0 0 1,0 0 0,0-1 0,0 1 0,0 0 0,0 0-1,0 0 1,-1-1 0,0-13-11312</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39.386"/>
    </inkml:context>
    <inkml:brush xml:id="br0">
      <inkml:brushProperty name="width" value="0.025" units="cm"/>
      <inkml:brushProperty name="height" value="0.025" units="cm"/>
    </inkml:brush>
  </inkml:definitions>
  <inkml:trace contextRef="#ctx0" brushRef="#br0">57 9 19571,'0'0'2498,"-49"-8"449,42 7 480,17 1-3523,11 0-289,3 1-2337,3-1-4357</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0.009"/>
    </inkml:context>
    <inkml:brush xml:id="br0">
      <inkml:brushProperty name="width" value="0.025" units="cm"/>
      <inkml:brushProperty name="height" value="0.025" units="cm"/>
    </inkml:brush>
  </inkml:definitions>
  <inkml:trace contextRef="#ctx0" brushRef="#br0">129 89 10826,'-3'-9'2840,"2"7"-2417,-13-41 1855,13 41-1915,1 0 0,-1 0 0,0 0 0,0 0 0,0 0 0,0 0 0,0 0 0,0 0 0,0 1 0,-1-1 0,1 1 0,-1-1 0,1 1 0,-1-1 0,0 1 0,0 0 1,1 0-1,-1-1 0,0 1 0,-3 0 0,4 1-206,0 0 0,-1 1 0,1-1 1,0 1-1,0 0 0,-1-1 0,1 1 0,0 0 1,0 0-1,0 0 0,0 0 0,0 0 0,0 0 1,0 0-1,0 0 0,0 0 0,1 0 0,-1 0 1,0 1-1,1-1 0,-1 0 0,1 1 0,-1 0 1,-13 40 288,11-34 16,-6 20 135,1 0-1,1 0 0,1 1 0,2-1 0,-2 44 0,6-71-590,0 0 0,0 0 0,0 0 0,1 0 0,-1 0 0,0 0 1,0 0-1,1 0 0,-1 0 0,1 0 0,-1 0 0,1 0 0,-1 0 0,1 0 0,-1 0 0,1 0 0,0 0 0,0-1 0,-1 1 0,1 0 0,0 0 0,0-1 0,0 1 0,0-1 0,0 1 0,0-1 1,0 1-1,2 0 0,0 0 12,1-1 1,0 1 0,0-1-1,0 0 1,0 0-1,0 0 1,0 0 0,5-1-1,5-2 26,0-1 0,0 0-1,23-10 1,-14 1-150,-15 8 17,-1 1 1,1 0-1,0 0 1,0 1 0,0 0-1,0 0 1,1 1-1,12-2 1,-21 4 80,1 0 1,-1 0-1,1 1 1,-1-1-1,0 0 0,1 0 1,-1 1-1,0-1 1,1 0-1,-1 0 1,0 1-1,0-1 0,1 0 1,-1 1-1,0-1 1,0 1-1,0-1 1,1 0-1,-1 1 0,0-1 1,0 0-1,0 1 1,0-1-1,0 1 1,0-1-1,0 0 0,0 1 1,0-1-1,0 1 1,0-1-1,0 1 1,0-1-1,0 0 0,0 1 1,0-1-1,-1 1 1,1-1-1,0 0 1,0 1-1,0-1 0,-1 0 1,1 1-1,0-1 1,-10 20 20,3-12 45,0 0 0,-1-1 0,0 0 0,0 0 1,-1-1-1,0 0 0,0 0 0,-1-1 0,1 0 1,-1-1-1,0 0 0,0 0 0,-1-1 1,1-1-1,-1 0 0,1 0 0,-1-1 0,0 0 1,0-1-1,-14-1 0,23 1-223,1 0-1,0-1 1,0 1 0,0 0 0,0-1-1,0 1 1,0 0 0,0-1-1,0 1 1,0-1 0,0 0-1,1 1 1,-1-1 0,0 0 0,0 1-1,0-1 1,1 0 0,-1 0-1,0 0 1,1 0 0,-1 0-1,1 0 1,-1 0 0,1 0 0,-1 0-1,1 0 1,0 0 0,0 0-1,-1 0 1,1 0 0,0 0-1,0 0 1,0 0 0,0-2 0,0 0-469,0 1 1,1-1-1,-1 0 1,1 1-1,-1-1 1,1 1-1,0-1 1,0 1-1,0-1 1,0 1-1,0-1 1,1 1 0,2-3-1,14-12-6204</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0.339"/>
    </inkml:context>
    <inkml:brush xml:id="br0">
      <inkml:brushProperty name="width" value="0.025" units="cm"/>
      <inkml:brushProperty name="height" value="0.025" units="cm"/>
    </inkml:brush>
  </inkml:definitions>
  <inkml:trace contextRef="#ctx0" brushRef="#br0">106 117 15214,'0'0'3769,"11"-4"203,0-1-2495,0-1 0,0 1-1,19-15 1,-26 18-1272,-1-1 1,1 0 0,-1 1-1,0-1 1,0 0-1,0-1 1,-1 1-1,1 0 1,-1-1-1,1 0 1,-1 1-1,-1-1 1,1 0-1,0 0 1,-1 0-1,0 0 1,0 0-1,1-8 1,-4 11-206,-1 0 0,1 1 0,-1-1 0,1 1 0,-1-1 0,1 1 0,-1 0 0,1 0 0,-1 0 0,-3 1 0,3-1 0,-5 1 0,-1 0 0,0 1 0,0 0 0,1 1 0,-1 0 0,1 0 0,0 1 0,0 0 0,0 0 0,1 1 0,-1 0 0,1 0 0,-10 9 0,11-9 0,0 1 0,1-1 0,-1 1 0,1 0 0,0 1 0,0-1 0,1 1 0,0 0 0,0 0 0,0 0 0,1 0 0,0 1 0,1-1 0,0 1 0,-2 10 0,4-17-72,0 1-1,0 0 1,1 0-1,-1-1 1,0 1-1,1 0 1,-1-1-1,1 1 1,0 0 0,-1-1-1,1 1 1,0-1-1,0 1 1,0-1-1,0 1 1,0-1 0,0 0-1,1 1 1,-1-1-1,0 0 1,1 0-1,-1 0 1,1 0-1,-1 0 1,1 0 0,-1-1-1,1 1 1,0 0-1,-1-1 1,1 1-1,0-1 1,0 0 0,2 1-1,9 1-1102,0-1 0,0 0 0,21-2 0,-16 0-155,20-1-3576,-1-9-1362</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0.776"/>
    </inkml:context>
    <inkml:brush xml:id="br0">
      <inkml:brushProperty name="width" value="0.025" units="cm"/>
      <inkml:brushProperty name="height" value="0.025" units="cm"/>
    </inkml:brush>
  </inkml:definitions>
  <inkml:trace contextRef="#ctx0" brushRef="#br0">211 208 12011,'0'0'11537,"-4"-9"-8959,3 7-2490,1 0 1,-1-1-1,0 1 1,0 0-1,0 0 0,0 0 1,0-1-1,0 1 0,-1 0 1,1 1-1,-1-1 0,1 0 1,-1 0-1,0 1 1,0-1-1,1 1 0,-1-1 1,0 1-1,-1 0 0,1-1 1,0 1-1,0 1 0,0-1 1,-1 0-1,1 0 1,0 1-1,-1-1 0,1 1 1,0 0-1,-1 0 0,1 0 1,-1 0-1,1 0 1,-1 0-1,1 1 0,0-1 1,-1 1-1,1 0 0,0-1 1,0 1-1,-1 0 0,1 0 1,0 1-1,0-1 1,0 0-1,-3 3 0,-5 4 1,0-1-1,0 2 0,0 0 1,1 0-1,0 0 1,-9 14-1,14-17-44,-1 1-1,1 0 1,0 0 0,0 0 0,1 1-1,0-1 1,0 1 0,1 0 0,0 0-1,-2 15 1,4-22-37,0 1 0,0-1 0,0 0-1,0 0 1,0 1 0,0-1 0,1 0 0,-1 0 0,0 1 0,1-1-1,-1 0 1,1 0 0,-1 0 0,1 0 0,0 0 0,-1 0-1,1 0 1,0 0 0,0 0 0,0 0 0,0 0 0,0 0 0,0-1-1,1 2 1,1-1 8,0 1-1,0-1 1,0 0-1,0 0 1,1 0-1,-1-1 1,0 1-1,1-1 1,3 1-1,5-2 33,0 1 0,0-2-1,0 1 1,16-6 0,-8 0-2,-1-1-1,-1 0 1,1-2 0,-1 0-1,-1-1 1,0-1 0,0 0 0,-1-2-1,21-22 1,-20 18 4,-1 0 0,0-2 0,-2 1-1,0-2 1,-1 0 0,-2-1 0,16-37 0,-26 57-49,0 1 0,-1-1 0,1 0 0,0 1 0,-1-1 0,1 0 0,-1 0 0,0 1 0,1-1 0,-1 0 0,0 0 0,0 0 0,0 1 0,-1-1 0,1 0 0,0 0 0,-1 1 0,1-1 0,-2-3 0,1 5 0,0 0 0,0 0 0,0 0 0,-1 0 0,1 0 0,0 0 0,0 1 0,0-1 0,0 0 0,0 1 0,-1-1 0,1 0 0,0 1 0,0 0 0,0-1 0,0 1 0,0 0 0,1-1 0,-1 1 0,0 0 0,0 0 0,0 0 0,0-1 0,1 1 0,-1 0 0,1 0 0,-1 0 0,0 0 0,1 2 0,-20 22 0,2 0 0,1 1 0,-16 34 0,28-48 0,-1-1 0,2 1 0,0 0 0,0 0 0,1 1 0,0-1 0,1 1 0,1 0 0,0-1 0,1 21 0,0-31-144,0-1-1,1 1 1,-1 0 0,0 0-1,1-1 1,0 1 0,-1 0 0,1-1-1,0 1 1,0 0 0,0-1-1,0 1 1,0-1 0,0 0-1,1 1 1,-1-1 0,0 0 0,1 0-1,-1 0 1,1 0 0,-1 0-1,1 0 1,2 1 0,1 0-1087,0-1 0,0 1 1,0-1-1,0 0 0,0-1 1,0 0-1,6 0 0,19 0-15472</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2.180"/>
    </inkml:context>
    <inkml:brush xml:id="br0">
      <inkml:brushProperty name="width" value="0.025" units="cm"/>
      <inkml:brushProperty name="height" value="0.025" units="cm"/>
    </inkml:brush>
  </inkml:definitions>
  <inkml:trace contextRef="#ctx0" brushRef="#br0">0 371 4548,'0'0'2830,"11"-4"-1587,8-3-1106,11-5 1539,54-27 0,-78 35-948,0 1 0,1-1 0,-1 0 0,-1 0-1,1-1 1,-1 1 0,0-2 0,0 1 0,0 0 0,0-1 0,-1 0-1,0 0 1,-1 0 0,1 0 0,3-11 0,-6 17-604,-1-1 0,0 0 0,0 1 0,1-1 0,-1 0 0,0 0 0,0 1 0,0-1 0,0 0 0,0 0 0,0 1 0,0-1 1,0 0-1,0 0 0,0 0 0,0 1 0,-1-1 0,1 0 0,0 1 0,0-1 0,-1 0 0,1 0 0,-1 1 0,1-1 0,0 1 0,-1-1 0,1 0 0,-1 1 0,0-1 1,1 1-1,-1-1 0,0 0 0,-1 1-4,0-1 1,0 1-1,0 0 1,0-1-1,0 1 1,0 0 0,0 0-1,0 0 1,1 1-1,-1-1 1,0 0-1,-3 2 1,-3 0-3,1 0 1,0 1 0,-1 0-1,1 1 1,1-1 0,-8 6-1,5-2-57,0 1-1,0 0 1,1 0-1,0 0 1,1 1-1,0 0 1,0 1-1,1 0 1,1 0-1,-1 0 1,1 0-1,1 1 1,0 0-1,-4 20 1,8-31-57,0 1 1,0 0-1,0 0 1,0 0-1,0 0 0,0-1 1,0 1-1,0 0 1,0 0-1,0-1 1,0 1-1,1 0 0,-1 0 1,0 0-1,1-1 1,-1 1-1,1 0 1,-1-1-1,0 1 0,1 0 1,-1-1-1,1 1 1,0-1-1,-1 1 1,1-1-1,0 1 0,-1-1 1,1 1-1,0-1 1,1 1-1,0 0 14,1-1 0,-1 1 0,1-1 0,0 0 0,-1 0-1,1 0 1,0 0 0,-1 0 0,6-2 0,0 0 21,1 0 0,-1-1 0,0 0 0,1 0 0,9-7 0,-12 7-41,1-1 1,-1 0 0,0-1 0,-1 1-1,1-1 1,-1 0 0,0-1-1,0 1 1,0-1 0,-1 0 0,0 0-1,0 0 1,-1-1 0,0 0 0,0 1-1,0-1 1,-1 0 0,0 0-1,0 0 1,1-10 0,-3 17-10,0-1 1,-1 1-1,1 0 1,0-1-1,0 1 1,0 0-1,0 0 1,0-1-1,0 1 1,-1 0-1,1 0 1,0-1-1,0 1 1,0 0-1,-1 0 1,1 0-1,0 0 1,0-1-1,-1 1 1,1 0-1,0 0 0,0 0 1,-1 0-1,1 0 1,0 0-1,-1-1 1,1 1-1,0 0 1,0 0-1,-1 0 1,1 0-1,0 0 1,-1 0-1,1 0 1,0 0-1,0 0 1,-1 1-1,1-1 1,0 0-1,-1 0 1,1 0-1,0 0 0,0 0 1,-1 0-1,1 1 1,-15 6-189,7 1 217,1 0 0,-1 1-1,2-1 1,-1 2 0,1-1 0,0 1 0,1 0 0,0 0 0,1 0 0,0 1 0,1-1 0,0 1 0,-2 12 0,5-22-9,1 0 1,-1 0 0,1 0 0,-1 0-1,1 0 1,0-1 0,-1 1 0,1 0-1,0 0 1,0-1 0,-1 1 0,1-1-1,0 1 1,0-1 0,0 1 0,0-1 0,0 1-1,0-1 1,0 0 0,0 1 0,0-1-1,0 0 1,0 0 0,0 0 0,0 0-1,0 0 1,0 0 0,0 0 0,0 0-1,1 0 1,37-3 173,-27 1-173,1-1-1,-1 0 0,0-1 0,0-1 0,14-7 0,-20 10-68,0-1-1,0 0 0,-1-1 1,0 1-1,1-1 0,-1 0 1,-1 0-1,1-1 0,-1 0 1,1 0-1,-1 0 0,4-6 1,-8 10 54,0 1 0,1 0 0,-1 0 0,0-1 0,1 1 1,-1 0-1,0 0 0,0-1 0,1 1 0,-1 0 0,0-1 1,0 1-1,0 0 0,0-1 0,1 1 0,-1 0 0,0-1 1,0 1-1,0-1 0,0 1 0,0 0 0,0-1 0,0 1 0,0-1 1,0 1-1,0 0 0,0-1 0,0 1 0,0 0 0,0-1 1,-1 1-1,1-1 0,0 1 0,0 0 0,0-1 0,0 1 1,-1 0-1,1-1 0,0 1 0,0 0 0,-1 0 0,1-1 0,0 1 1,-1 0-1,1 0 0,0-1 0,-1 1 0,1 0 0,0 0 1,-1 0-1,1 0 0,0-1 0,-1 1 0,1 0 0,0 0 1,-1 0-1,1 0 0,-1 0 0,1 0 0,0 0 0,-1 0 0,1 0 1,-1 0-1,1 0 0,0 0 0,-1 1 0,0-1 0,-1 1 0,1-1 1,0 1-1,-1-1 0,1 1 0,0 0 0,0 0 0,0 0 0,0-1 0,0 1 0,0 0 1,0 0-1,0 1 0,0-1 0,0 0 0,0 0 0,1 0 0,-1 0 0,0 1 1,0 1-1,30-15 63,3-9-36,-2-1 0,0-1 0,39-42 0,-60 56-8,0-1 0,0-1 0,-1 0 0,-1 0 0,1 0 0,-2-1 0,0 0 0,0 0 0,-1-1 0,-1 0-1,0 0 1,-1 0 0,3-16 0,-9 24-180,-4 12 116,-6 14 95,-20 48 291,4 2-1,3 1 1,3 1-1,3 1 1,-15 115-1,24-114-335,44-202 0,27-133 0,-60 259 1,1 0-1,-1 1 1,0-1-1,0 1 1,1-1-1,-1 1 1,0-1-1,1 1 1,-1-1-1,1 1 1,-1-1-1,0 1 1,1 0-1,-1-1 1,1 1-1,-1-1 1,1 1-1,-1 0 1,1 0-1,0-1 1,-1 1-1,1 0 1,-1 0-1,1 0 1,-1 0-1,1-1 1,0 1-1,-1 0 1,1 0-1,0 0 1,-1 0-1,1 0 1,-1 1-1,1-1 1,0 0-1,-1 0 1,1 0-1,-1 0 1,2 1-1,31 11-221,-19-7-160,-2-1-1342,1-1 0,-1-1-1,1 0 1,0-1 0,0 0 0,0-1 0,0-1-1,0 0 1,14-3 0,3-6-4454</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2.543"/>
    </inkml:context>
    <inkml:brush xml:id="br0">
      <inkml:brushProperty name="width" value="0.025" units="cm"/>
      <inkml:brushProperty name="height" value="0.025" units="cm"/>
    </inkml:brush>
  </inkml:definitions>
  <inkml:trace contextRef="#ctx0" brushRef="#br0">191 81 4644,'0'0'5483,"3"-9"-807,2-1-3329,-3 7-889,0 0 0,0-1 0,0 1 0,-1-1 0,0 1 0,0-1 1,0 0-1,0 1 0,-1-1 0,1 0 0,-1-4 0,0 7-293,0 1 1,0-1-1,0 1 0,0-1 0,0 0 1,0 1-1,0-1 0,0 1 0,0-1 1,0 1-1,0-1 0,-1 1 0,1-1 0,0 1 1,0-1-1,-1 1 0,1-1 0,0 1 1,-1 0-1,1-1 0,-1 1 0,1-1 1,0 1-1,-1 0 0,1-1 0,-1 1 0,1 0 1,-1 0-1,1-1 0,-1 1 0,1 0 1,-1 0-1,0 0 0,-22 3 1669,-19 19-1156,39-21-644,1 1 0,0 0 0,-1 0-1,1 0 1,0 0 0,0 0-1,0 0 1,0 1 0,1-1-1,-1 1 1,1-1 0,-1 1-1,-1 4 1,3-5-56,1-1-1,-1 0 1,0 1-1,1-1 1,-1 0-1,0 1 1,1-1 0,0 0-1,-1 0 1,1 1-1,0-1 1,0 0-1,-1 0 1,1 0-1,0 0 1,0 0 0,0 0-1,0 0 1,1 0-1,-1 0 1,0-1-1,0 1 1,0 0-1,1-1 1,-1 1 0,0-1-1,1 1 1,-1-1-1,0 0 1,3 1-1,11 4-471,-1 1-1,1 1 0,-1 0 1,21 14-1,-33-20 537,0 0 0,-1 0 0,1 1 0,0-1 0,0 0 0,-1 1 0,1-1 0,-1 1 0,1 0 0,-1-1 0,0 1 0,1 0 0,-1 0 0,0 0 0,0 0 0,-1 0 0,1 0 1,0 0-1,-1 0 0,1 0 0,-1 1 0,1-1 0,-1 0 0,0 0 0,0 0 0,0 1 0,0-1 0,-1 0 0,1 0 0,-1 0 0,1 0 0,-1 1 0,0-1 0,1 0 0,-1 0 0,0 0 0,0 0 0,-1-1 0,1 1 0,0 0 0,-1 0 0,1-1 0,-1 1 0,-1 1 0,-7 5 282,1 1 0,-2-2 0,1 0 0,-1 0 0,0 0 0,0-2 0,-1 1 0,0-1 0,-21 5 0,18-6-1100,-1-1 0,0 0 0,1-1 0,-19 0 0,24-4-6191,5-9-6325</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4.102"/>
    </inkml:context>
    <inkml:brush xml:id="br0">
      <inkml:brushProperty name="width" value="0.025" units="cm"/>
      <inkml:brushProperty name="height" value="0.025" units="cm"/>
    </inkml:brush>
  </inkml:definitions>
  <inkml:trace contextRef="#ctx0" brushRef="#br0">244 66 12588,'-3'-10'1794,"2"5"-1610,1 3-31,0 0 1,0 0-1,-1 0 0,1-1 0,-1 1 0,1 0 1,-1 0-1,0 0 0,0 0 0,0 0 0,0 0 1,0 0-1,0 0 0,0 0 0,-1 0 0,1 1 1,-1-1-1,0 1 0,1-1 0,-1 1 0,0-1 1,0 1-1,0 0 0,0 0 0,0 0 0,0 0 1,0 0-1,0 0 0,0 1 0,0-1 0,0 1 1,-1-1-1,1 1 0,-3 0 0,3 1-52,-1-1-1,1 1 1,0 0-1,0 0 1,0 1-1,0-1 1,0 0-1,0 1 1,0-1-1,0 1 1,0 0-1,1-1 1,-1 1 0,0 0-1,1 0 1,0 0-1,-1 0 1,1 0-1,0 0 1,0 1-1,0-1 1,1 0-1,-2 5 1,-12 62 834,13-61-749,-17 122 1813,6 1-1,7 161 0,9-252-1925,-4-38-67,1-1 1,-1 1 0,0-1-1,1 1 1,-1-1 0,1 1-1,-1-1 1,1 1 0,0-1-1,-1 1 1,1-1-1,0 0 1,0 0 0,0 1-1,0-1 1,0 0 0,0 0-1,1 0 1,-1 0 0,0 0-1,3 1 1,-3-3 9,0 0-1,-1 0 1,1 0 0,0 0-1,-1 0 1,1 0 0,-1 0-1,1 0 1,-1 0 0,1-1-1,-1 1 1,0 0 0,0 0-1,0 0 1,1-1 0,-1 1 0,0 0-1,0 0 1,-1 0 0,1-1-1,0 1 1,-1-2 0,1-1-9,-2-16-12,-1 1-1,-1 0 0,-1 0 1,0 0-1,-1 1 0,-2 0 0,-17-34 1,-1-3-40,16 27 38,7 19-4,-1 0-1,1-1 1,-2 2 0,1-1-1,-10-14 1,22 66-614,-4-34 626,1-1 0,0 0 0,1 0 0,0 0-1,0-1 1,0 0 0,1 0 0,0 0 0,0-1-1,1 0 1,0-1 0,0 1 0,0-1 0,1-1-1,17 7 1,-20-8 11,0-2 1,0 1-1,0 0 0,0-1 0,0 0 1,0 0-1,0-1 0,1 0 0,-1 0 1,0-1-1,0 1 0,0-1 0,0 0 0,0-1 1,0 0-1,0 0 0,0 0 0,0 0 1,-1-1-1,1 0 0,-1 0 0,0-1 1,0 0-1,0 1 0,7-9 0,-7 7 1,0-1-1,0 0 0,0 0 1,-1-1-1,0 0 1,-1 1-1,0-1 0,0 0 1,0 0-1,-1-1 0,0 1 1,0-1-1,0 1 0,-1-1 1,-1 1-1,1-1 0,-1 0 1,-2-14-1,2 21-14,0 0 0,0 0 0,0 0 0,0 0 1,-1 0-1,1 0 0,0 0 0,0 0 0,-1 1 0,1-1 0,-1 0 0,1 0 0,-1 0 0,1 1 0,-1-1 0,1 0 0,-1 0 0,0 1 1,1-1-1,-1 0 0,0 1 0,1-1 0,-1 1 0,0-1 0,0 1 0,0-1 0,0 1 0,1 0 0,-1-1 0,0 1 0,0 0 0,0 0 0,0 0 1,0 0-1,0 0 0,-2 0 0,2 0-5,-1 0-1,1 1 1,0-1 0,-1 1 0,1 0 0,-1-1-1,1 1 1,0 0 0,-1 0 0,1 0 0,0 0 0,0 0-1,0 0 1,0 0 0,0 0 0,0 0 0,0 1-1,0-1 1,0 0 0,1 0 0,-2 3 0,-3 10 54,0-1 1,1 1-1,1 0 1,0 1 0,0-1-1,2 0 1,0 1-1,1-1 1,0 1 0,1-1-1,5 28 1,-4-39-33,-1 0 0,1 0 0,-1 0 0,1 0 0,0-1 0,0 1 1,1-1-1,-1 0 0,0 1 0,1-1 0,-1 0 0,1 0 0,0-1 0,0 1 0,-1 0 0,1-1 1,0 0-1,1 0 0,-1 0 0,0 0 0,0 0 0,0 0 0,0-1 0,1 0 0,-1 1 0,0-1 1,1-1-1,-1 1 0,6-1 0,0 0 16,0-1 1,-1 0 0,1 0-1,-1 0 1,0-1 0,1 0-1,-2-1 1,1 0-1,0 0 1,8-7 0,-8 4-21,0 0 1,-1-1 0,0 0-1,0 0 1,0-1-1,6-12 1,-10 16 1,0 0 0,-1 0 0,1-1 0,-1 1-1,-1 0 1,1-1 0,-1 1 0,1-1 0,-2 0 0,1 1 0,-1-1-1,0 0 1,0-8 0,0 14-17,-1 0 0,1 0 0,0-1 0,0 1 0,0 0 1,0 0-1,-1 0 0,1-1 0,0 1 0,0 0 0,0 0 0,-1 0 0,1 0 0,0-1 0,0 1 0,-1 0 0,1 0 0,0 0 0,-1 0 0,1 0 0,0 0 0,0 0 0,-1 0 0,1 0 1,0 0-1,0 0 0,-1 0 0,1 0 0,0 0 0,-1 0 0,1 0 0,0 0 0,0 0 0,-1 1 0,1-1 0,0 0 0,0 0 0,-1 0 0,1 0 0,0 0 0,0 1 0,0-1 0,-1 0 1,1 0-1,0 0 0,0 1 0,-11 8-88,6-1 107,0 0 1,0 0 0,1 0-1,1 0 1,-1 1 0,1 0-1,1 0 1,0 0 0,0 0-1,1 0 1,0 0 0,0 0-1,1 1 1,0-1 0,2 10 0,-1-17-2,0-1 0,1 1 1,-1-1-1,0 0 1,1 1-1,-1-1 1,1 0-1,-1 0 1,1 0-1,0 0 1,-1 0-1,1 0 1,0-1-1,0 1 0,0 0 1,0-1-1,0 1 1,-1-1-1,1 0 1,0 0-1,0 0 1,0 0-1,0 0 1,2 0-1,49-6 222,-45 4-220,-1-1-1,1 0 0,-1-1 0,0 1 0,-1-1 0,1-1 0,-1 1 0,1-1 0,-1 0 1,0-1-1,-1 1 0,0-1 0,0 0 0,0-1 0,7-11 0,-9 13 15,0-1 0,-1 1-1,1-1 1,-1 0 0,0 1-1,-1-1 1,1 0 0,-1-1-1,0 1 1,-1 0 0,0 0-1,0 0 1,0 0 0,0-1-1,-1 1 1,0 0 0,0 0-1,-1 0 1,0 0 0,-3-7-1,-1-9-89,7 21 56,-1 1 1,0-1-1,0 1 1,0 0-1,0-1 1,0 1-1,1-1 1,-1 1-1,0 0 1,1-1-1,-1 1 1,0-1-1,0 1 1,1 0-1,-1-1 1,1 1-1,-1 0 1,0 0-1,1-1 1,-1 1-1,1 0 1,-1 0-1,0 0 1,1-1-1,-1 1 1,2 0-1,39 5-1075,-29-3 445,-6 0 212,30 4-3275,-12-4-2039,-12-2-307</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4.460"/>
    </inkml:context>
    <inkml:brush xml:id="br0">
      <inkml:brushProperty name="width" value="0.025" units="cm"/>
      <inkml:brushProperty name="height" value="0.025" units="cm"/>
    </inkml:brush>
  </inkml:definitions>
  <inkml:trace contextRef="#ctx0" brushRef="#br0">1 6 17457,'0'0'5156,"70"-5"-5092,-21 10 33,6 3-1283,3-2-3106,1-3-4548</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5.138"/>
    </inkml:context>
    <inkml:brush xml:id="br0">
      <inkml:brushProperty name="width" value="0.025" units="cm"/>
      <inkml:brushProperty name="height" value="0.025" units="cm"/>
    </inkml:brush>
  </inkml:definitions>
  <inkml:trace contextRef="#ctx0" brushRef="#br0">236 150 17008,'0'0'2477,"-8"0"-304,-9 0-672,-2-1-792,-1 1 1,1 1 0,0 1 0,0 1 0,-20 5-1,35-7-692,0 0-1,0 0 0,0 1 1,0 0-1,0 0 1,1 0-1,-1 0 0,1 0 1,-1 1-1,1-1 0,0 1 1,0 0-1,0 0 1,0 0-1,0 0 0,1 1 1,-1-1-1,1 1 1,0-1-1,0 1 0,1 0 1,-1 0-1,1 0 0,0 0 1,0 0-1,0 0 1,0 0-1,1 1 0,-1-1 1,2 7-1,-1-10-7,0 1 0,1-1-1,0 0 1,-1 1 0,1-1-1,0 0 1,-1 0 0,1 0 0,0 0-1,0 0 1,0 0 0,0 0 0,0 0-1,0 0 1,0 0 0,0 0 0,1-1-1,-1 1 1,0 0 0,0-1 0,1 1-1,-1-1 1,0 1 0,1-1-1,-1 0 1,1 0 0,-1 0 0,0 1-1,1-1 1,-1 0 0,1-1 0,0 1-1,53-4 211,-42 0-244,0 0 0,0-1 0,-1-1-1,1 0 1,-1-1 0,-1 0 0,1 0-1,-1-2 1,19-17 0,-15 12-8,-2 0-1,0-1 1,0-1-1,-2 0 1,0 0 0,12-24-1,-20 34 55,0 0 0,-1 0 0,1 0-1,-1-1 1,0 1 0,-1 0 0,0-1 0,1-8-1,-2 15-14,0 0 0,0 0-1,0-1 1,0 1 0,0 0 0,0 0-1,0-1 1,0 1 0,0 0-1,-1 0 1,1 0 0,0-1-1,0 1 1,0 0 0,0 0 0,0-1-1,-1 1 1,1 0 0,0 0-1,0 0 1,0 0 0,0-1 0,-1 1-1,1 0 1,0 0 0,0 0-1,-1 0 1,1 0 0,0 0-1,0 0 1,-1 0 0,1 0 0,0 0-1,0-1 1,-1 1 0,1 0-1,0 0 1,0 0 0,-1 1 0,1-1-1,0 0 1,0 0 0,0 0-1,-1 0 1,1 0 0,0 0 0,0 0-1,-1 0 1,1 0 0,0 1-1,0-1 1,0 0 0,-1 0-1,1 0 1,0 1 0,-14 9 112,7 1-64,1 1 0,0 0-1,0 0 1,1 1 0,1 0-1,0 0 1,0 0 0,2 0 0,-1 0-1,2 1 1,0-1 0,0 1 0,2-1-1,2 24 1,-3-35-35,1 1 1,0-1-1,-1 0 0,1 1 0,0-1 0,0 0 1,0 1-1,1-1 0,-1 0 0,0 0 1,1 0-1,-1 0 0,1 0 0,0 0 0,0-1 1,0 1-1,0 0 0,0-1 0,3 2 1,-1-1 5,1 0 1,0 0-1,0 0 1,-1-1-1,1 0 1,0 0-1,0 0 1,1-1-1,5 0 1,2 0 9,-1-1-1,1-1 1,-1 0 0,1 0 0,-1-1 0,0-1-1,13-5 1,-10 1-35,1 0 0,-2 0 0,1-1 0,25-22-1,-35 27 12,-1 0 0,0-1 0,0 1-1,0-1 1,0 0 0,-1 0 0,1 0-1,-1 0 1,-1 0 0,1-1-1,-1 0 1,0 1 0,0-1 0,-1 0-1,1 0 1,-1 0 0,0-8 0,-1 13 28,0-1 1,0 1 0,0-1 0,-1 1-1,1-1 1,0 0 0,-1 1 0,1-1-1,-1 1 1,1 0 0,-1-1 0,0 1-1,0 0 1,0-1 0,1 1 0,-1 0 0,0 0-1,-1-1 1,1 1 0,0 0 0,0 0-1,0 1 1,-1-1 0,1 0 0,0 0-1,-1 0 1,1 1 0,-1-1 0,1 1-1,-1-1 1,1 1 0,-1 0 0,1-1 0,-1 1-1,1 0 1,-1 0 0,1 0 0,-1 0-1,0 0 1,1 1 0,-3 0 0,-2-1-28,1 1 0,-1 1 0,1-1 0,0 1 1,-1-1-1,1 2 0,0-1 0,0 0 0,0 1 1,-8 6-1,7-4 16,0 1 0,0 0 0,0 0 0,1 0 0,0 1 0,0-1 0,1 1-1,0 0 1,0 1 0,1-1 0,-1 1 0,2-1 0,-1 1 0,1 0 0,0 0 0,-1 15 0,3-22-28,0 1 0,0-1 0,1 1 0,-1-1 0,0 1 0,1-1 0,-1 1 0,0-1 0,1 0 0,0 1 0,-1-1 0,1 0 0,0 0 0,0 1 0,0-1 0,0 0 0,0 0 0,0 0 0,0 0 0,0 0 0,0 0 0,2 1 0,0-1 0,1 1 0,0 0 0,-1-1 0,1 1 0,0-1 0,0 0 0,0 0 0,5 0 0,5 0 0,0-1 0,1 0 0,25-4 0,-28 1 0,0 0 0,0-1 0,22-10 0,-27 10 0,1 0 0,0 0 0,1 1 0,-1 1 0,0-1 0,1 1 0,0 1 0,-1 0 0,16-1 0,-23 3 0,0-1 0,0 1 0,0-1 0,0 0 0,0 1 0,-1 0 0,1-1 0,0 1 0,0 0 0,-1-1 0,1 1 0,0 0 0,-1 0 0,1-1 0,0 1 0,-1 0 0,1 0 0,-1 0 0,0 0 0,1 0 0,-1 0 0,0 0 0,1 1 0,6 34 0,-1-9 0,-4-25 0,-1 0 0,1 0 0,0 0 0,0 0 0,0-1 0,0 1 0,0-1 0,0 1 0,0-1 0,0 0 0,0 1 0,1-1 0,-1 0 0,1-1 0,-1 1 0,1 0 0,-1-1 0,1 1 0,-1-1 0,1 0 0,-1 0 0,1 0 0,0 0 0,-1 0 0,1-1 0,-1 1 0,1-1 0,-1 1 0,4-2 0,9-3 0,0 1 0,0-2 0,18-9 0,-6 2 0,-12 4 0,-1 2 0,1 0 0,1 0 0,-1 2 0,1 0 0,0 1 0,0 0 0,20-1 0,-36 5 2,1 0 1,-1 0-1,1 0 1,-1 0-1,1 0 1,-1 0-1,1 0 0,-1 1 1,1-1-1,-1 0 1,1 0-1,-1 1 1,0-1-1,1 0 0,-1 0 1,1 1-1,-1-1 1,0 0-1,1 1 1,-1-1-1,0 1 0,0-1 1,1 0-1,-1 1 1,0-1-1,0 1 1,0-1-1,1 1 0,-1-1 1,0 1-1,0-1 1,0 1-1,0-1 1,0 1-1,0 0 0,-1 25 33,0-24-83,1-1 0,0 1 0,-1 0 0,1 0 0,0 0 0,0 0 0,0 0 0,0 0 0,1 0 0,-1 0 0,0 0 0,1 0 0,0 1 0,4-2-3801,3-4-4948</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6.355"/>
    </inkml:context>
    <inkml:brush xml:id="br0">
      <inkml:brushProperty name="width" value="0.025" units="cm"/>
      <inkml:brushProperty name="height" value="0.025" units="cm"/>
    </inkml:brush>
  </inkml:definitions>
  <inkml:trace contextRef="#ctx0" brushRef="#br0">6 538 15759,'-5'13'4531,"9"-9"-1550,22-15-310,36-29-998,-28 16-1167,192-151 1326,-202 154-1657,-2-1 1,0-1-1,-1-1 1,-2-1-1,0-1 1,28-53 0,-44 73-156,0 0 0,0 0 0,0 0 0,-1 0 0,0 0 0,0 0 0,-1-1 0,0 1 0,0-1 0,0 1 0,-1-10 0,-1 16-25,0 0 0,0 0 1,0 0-1,1 0 0,-1 0 1,0 0-1,0 0 0,0 1 0,0-1 1,0 0-1,0 0 0,1 1 1,-1-1-1,0 1 0,0-1 1,0 1-1,1-1 0,-1 1 0,0-1 1,1 1-1,-1 0 0,0-1 1,1 1-1,-1 1 0,-8 9-19,1 1 0,1 0 0,0 0 0,1 1 0,-8 22 0,-21 78 100,24-72-13,-13 35 177,11-41-35,2 0-1,2 1 1,1 1 0,2-1-1,-2 38 1,8-73-205,0-1 0,-1 0 0,1 0 0,0 1 0,0-1 0,0 0 0,0 0 0,0 1 0,0-1 0,0 0 0,0 1 0,0-1 0,0 0 0,0 0 0,1 1 0,-1-1 0,0 0 0,0 0 0,0 1 0,0-1 0,0 0 0,0 0 0,1 1 0,-1-1 0,0 0 0,0 0 0,0 0 0,0 1 0,1-1 0,-1 0 0,0 0 0,0 0 0,1 0 0,-1 1 0,0-1 0,0 0 0,1 0 0,-1 0 0,0 0 0,0 0 0,1 0 0,-1 0 0,0 0 0,1 0 0,-1 0 0,0 0 0,0 0 0,1 0 0,-1 0 0,0 0 0,0 0 0,1 0 0,-1 0 0,0 0 0,0-1 0,1 1 0,-1 0 0,0 0 0,13-13 0,-11 6-203,0-1-1,0 0 1,-1 1-1,0-1 1,-1 0-1,1 0 1,-1 1-1,-1-1 1,1 0 0,-1 0-1,-1 1 1,0-1-1,0 0 1,0 1-1,-4-8 1,1 4-160,0-1 1,-2 0-1,1 1 1,-1 1-1,-1-1 1,0 1-1,0 0 0,-13-11 1,20 20 370,0 0 1,0 0-1,0 1 0,0-1 1,0 0-1,0 1 1,0-1-1,0 0 0,0 1 1,0-1-1,0 1 0,0 0 1,-1-1-1,1 1 1,0 0-1,-2 0 0,2 0 36,1 0 0,-1 0 0,1 0 1,-1 0-1,0 0 0,1 1 0,-1-1 0,1 0 0,-1 1 0,1-1 0,0 0 0,-1 1 0,1-1 0,-1 0 0,1 1 0,-1-1 0,1 1 0,0-1 0,-1 1 0,1-1 0,0 1 0,0-1 0,-1 1 0,1 0 0,0 1 34,-1-1-1,1 1 0,0 0 0,0 0 0,-1-1 0,1 1 1,1 0-1,-1 0 0,0-1 0,0 1 0,1 0 0,-1-1 1,1 1-1,-1 0 0,1-1 0,0 1 0,0-1 1,-1 1-1,1-1 0,0 1 0,3 2 0,1 0-10,1 0 0,0 0 0,0 0 0,0-1 0,0 0-1,1 0 1,0-1 0,-1 1 0,1-1 0,0-1 0,0 1 0,0-1-1,0-1 1,13 1 0,-4-1-46,0-1-1,-1 0 1,1-1-1,0-1 1,25-7 0,-21 3-444,0-1 0,-1 0 0,20-12 0,-35 18 397,0 0 0,0-1 0,-1 1-1,1-1 1,0 0 0,-1 0 0,0 0-1,0 0 1,0 0 0,0-1 0,0 0-1,-1 1 1,1-1 0,-1 0 0,0 0-1,0 0 1,-1 0 0,1-1 0,-1 1-1,0 0 1,1-6 0,-3 10 63,-1 1 0,1-1 0,-1 1 0,1-1 0,-1 1 0,1-1 0,-1 1 0,1 0 0,0-1 0,0 1 0,-1 0 0,1 0 0,0 0 0,0 0 0,-2 2 0,-5 7 126,1 1 0,0-1 0,1 1 0,0 0 0,1 1-1,0 0 1,1-1 0,0 1 0,1 1 0,0-1-1,1 0 1,0 1 0,0 15 0,2-27-141,0 0 0,0 0 0,0 0 0,0 0 1,1 0-1,-1 1 0,0-1 0,0 0 0,1 0 0,-1 0 0,0 0 0,1 0 0,-1 0 1,1 0-1,-1-1 0,1 1 0,0 0 0,-1 0 0,1 0 0,0 0 0,0-1 1,0 1-1,-1 0 0,1-1 0,0 1 0,1 0 0,1 0 14,-1-1 0,0 1-1,1 0 1,-1-1 0,1 0 0,-1 0 0,1 0-1,-1 0 1,1 0 0,-1 0 0,4-1-1,2-1 45,0 0 0,0 0 0,1-1 0,-1 0 0,14-9-1,-5 1-40,-1-1 0,-1 0 0,0-2 0,15-16 0,-23 23-25,-1 0-1,0 0 0,-1-1 1,0 0-1,0 0 0,-1 0 1,0-1-1,0 1 0,-1-1 1,5-18-1,-8 27-14,0 1-1,0-1 1,0 0 0,0 0 0,0 0-1,0 0 1,0 0 0,0 0-1,0 0 1,0 0 0,-1 0-1,1 0 1,0 1 0,0-1 0,0 0-1,0 0 1,0 0 0,0 0-1,0 0 1,0 0 0,0 0 0,0 0-1,0 0 1,-1 0 0,1 0-1,0 0 1,0 0 0,0 0-1,0 0 1,0 0 0,0 0 0,0 0-1,0 0 1,0 0 0,-1 0-1,1 0 1,0 0 0,0 0-1,0 0 1,0 0 0,0 0 0,0 0-1,0 0 1,0 0 0,0 0-1,0 0 1,-1 0 0,1 0 0,0-1-1,-10 17-143,-10 22-88,19-35 220,-4 6-10,1 1 0,0-1 0,0 1 0,1 0 0,1 0 0,-1 0 0,2 1-1,-1-1 1,2 0 0,-1 15 0,2-23-192,0 0 0,0-1-1,0 1 1,0 0 0,0 0 0,0-1 0,0 1-1,1-1 1,-1 1 0,0-1 0,1 0 0,0 1 0,-1-1-1,1 0 1,0 0 0,-1 0 0,1 0 0,0 0-1,0-1 1,0 1 0,0-1 0,-1 1 0,1-1-1,0 1 1,0-1 0,0 0 0,0 0 0,0 0-1,0 0 1,4-1 0,3 1-1524,0-1 0,-1 0 0,1 0 1,0-1-1,15-5 0,15-12-4662</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6.790"/>
    </inkml:context>
    <inkml:brush xml:id="br0">
      <inkml:brushProperty name="width" value="0.025" units="cm"/>
      <inkml:brushProperty name="height" value="0.025" units="cm"/>
    </inkml:brush>
  </inkml:definitions>
  <inkml:trace contextRef="#ctx0" brushRef="#br0">116 1 18481,'0'0'8884,"-5"11"-8196,-17 47-14,2 0-1,2 1 0,4 0 1,1 2-1,4-1 1,-3 92-1,12-144-673,0 38 0,0-46 0,0 1 0,0-1 0,0 1 0,0 0 0,0-1 0,0 1 0,0-1 0,0 1 0,0 0 0,0-1 0,0 1 0,0 0 0,0-1 0,1 1 0,-1-1 0,0 1 0,0-1 0,1 1 0,-1 0 0,0-1 0,1 1 0,-1-1 0,1 1 0,-1-1 0,0 0 0,1 1 0,-1-1 0,1 1 0,-1-1 0,1 0 0,0 1 0,-1-1 0,1 0 0,-1 0 0,1 1 0,-1-1 0,1 0 0,0 0 0,-1 0 0,1 0 0,0 0 0,-1 0 0,1 0 0,-1 0 0,1 0 0,0 0 0,-1 0 0,1 0 0,-1 0 0,2-1 0,0-2 0,0 0 0,0 0 0,0 0 0,-1 0 0,1 0 0,-1-1 0,0 1 0,1 0 0,-2-1 0,1 1 0,0-1 0,-1 1 0,1-1 0,-1 0 0,-1-3 0,2 0 0,2-33 0,-3-77 0,-1 104 0,0 0 0,-1 0 0,0 0 0,-1 0 0,-1 0 0,0 0 0,-1 1 0,0 0 0,-12-20 0,85 60-3972,-52-23 2469,0 0 0,1-2 0,-1 1 0,1-2 0,0 0-1,30-2 1,-40 0 810,0-1-1,0 0 1,1 0 0,-1-1-1,0 1 1,0-2-1,0 1 1,-1-1-1,1 0 1,-1 0 0,1-1-1,-1 0 1,0 0-1,-1-1 1,1 1-1,-1-1 1,0-1 0,6-6-1,9-16-3667</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7.162"/>
    </inkml:context>
    <inkml:brush xml:id="br0">
      <inkml:brushProperty name="width" value="0.025" units="cm"/>
      <inkml:brushProperty name="height" value="0.025" units="cm"/>
    </inkml:brush>
  </inkml:definitions>
  <inkml:trace contextRef="#ctx0" brushRef="#br0">103 168 1057,'5'-25'3417,"-1"1"-1,-1-1 1,-2 1-1,-1-37 1,0 60-3320,0 1 0,0 0 1,0-1-1,0 1 0,0 0 1,0-1-1,0 1 0,0 0 0,0-1 1,0 1-1,-1 0 0,1-1 1,0 1-1,0 0 0,0 0 1,0-1-1,0 1 0,-1 0 0,1 0 1,0-1-1,0 1 0,-1 0 1,1 0-1,0-1 0,0 1 0,-1 0 1,1 0-1,0 0 0,-1 0 1,1 0-1,0-1 0,0 1 1,-1 0-1,1 0 0,0 0 0,-1 0 1,1 0-1,0 0 0,-1 0 1,1 0-1,0 0 0,-1 0 0,1 0 1,0 0-1,-1 0 0,1 0 1,0 1-1,-1-1 0,1 0 1,0 0-1,0 0 0,-1 1 0,-14 11 1409,3 5-1026,1 0 0,1 1 0,1 0 0,1 1 0,0 0 0,1 0 0,1 0 0,1 1 1,1 0-1,1 0 0,0 1 0,1 34 0,2-54-461,0 1 1,0-1-1,1 0 1,-1 1-1,0-1 1,1 0 0,-1 1-1,1-1 1,0 0-1,-1 0 1,1 1-1,0-1 1,0 0-1,-1 0 1,1 0-1,0 0 1,0 0-1,0 0 1,0 0 0,1 0-1,-1 0 1,2 0-1,1 1 21,-1-1 0,1 1 0,0-1 0,-1 0 0,1-1 0,0 1 0,0-1 0,5 1 0,9-2-247,0 0 0,31-7 1,-42 7-63,5-2-237,-3 1 354,-1 0-1,1 0 0,0 1 0,0 0 0,0 1 0,0-1 0,0 2 0,0-1 1,12 4-1,-20-4 184,0 1 1,0 0-1,0 0 1,0 0 0,0-1-1,0 1 1,-1 0-1,1 0 1,0 0 0,-1 0-1,1 1 1,0-1-1,-1 0 1,0 0 0,1 0-1,-1 0 1,0 0-1,1 1 1,-1-1-1,0 0 1,0 0 0,0 0-1,0 1 1,0-1-1,0 0 1,-1 0 0,1 1-1,0-1 1,-1 2-1,0 0 141,0 1 0,0-1-1,0 0 1,-1 0-1,1 0 1,-1 0 0,1 0-1,-1 0 1,-3 4 0,-5 0-103,0 0 0,-1 0 0,1-1 0,-1 0 0,0-1 0,0 0 0,-1-1 0,0 0 0,0-1 0,0 0 1,0-1-1,0 0 0,0-1 0,0 0 0,-1-1 0,-22-3 0,33 3-201,1 0 0,-1 0 0,1 0 0,-1-1 0,1 1 0,-1 0 0,1-1 0,-1 1 0,1-1 0,-1 1 0,1-1 0,-1 0 0,1 0 0,0 0 0,0 0 0,-1 0 0,1 0 0,0 0 0,0 0 0,0 0 0,0 0 0,0-1 0,0 1 0,0 0 0,1-1 0,-1 1 0,0 0 0,1-1 0,-1 1 0,1-1 0,0 1 0,-1-1 0,1-2 0,0 2-121,0 1-1,1-1 1,-1 0 0,1 0 0,-1 0-1,1 1 1,0-1 0,0 0 0,0 1-1,0-1 1,0 1 0,0-1 0,0 1-1,0-1 1,1 1 0,-1 0 0,1-1-1,-1 1 1,1 0 0,-1 0 0,1 0-1,-1 0 1,1 0 0,0 1 0,0-1 0,0 1-1,2-2 1,21-3-5774,3 1-2055</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7.847"/>
    </inkml:context>
    <inkml:brush xml:id="br0">
      <inkml:brushProperty name="width" value="0.025" units="cm"/>
      <inkml:brushProperty name="height" value="0.025" units="cm"/>
    </inkml:brush>
  </inkml:definitions>
  <inkml:trace contextRef="#ctx0" brushRef="#br0">153 98 15951,'0'0'8451,"2"-8"-5638,4-30-880,-6 37-1868,0 0 1,0 0 0,0 0 0,0 1 0,0-1-1,-1 0 1,1 0 0,0 0 0,-1 0 0,1 0-1,-1 0 1,1 0 0,-1 1 0,1-1 0,-1 0-1,1 0 1,-1 1 0,0-1 0,1 0 0,-1 1-1,0-1 1,0 1 0,1-1 0,-1 1 0,0-1-1,0 1 1,0-1 0,0 1 0,0 0 0,0 0-1,1-1 1,-1 1 0,0 0 0,-2 0 0,-34 0 242,31 1-266,1 0-11,0 0 0,0 1 0,0-1 0,0 1 0,1 1 1,-1-1-1,1 1 0,-1-1 0,1 1 0,0 0 0,0 1 0,0-1 1,0 1-1,1 0 0,0 0 0,0 0 0,0 0 0,0 0 0,0 1 1,1-1-1,0 1 0,0 0 0,0 0 0,0 0 0,1 0 0,0 0 1,0 0-1,0 0 0,1 7 0,0-11-30,1 0 1,-1 1-1,1-1 1,-1 0-1,1 0 0,0 0 1,0 0-1,-1-1 1,1 1-1,0 0 1,0 0-1,0 0 0,0-1 1,0 1-1,0 0 1,0-1-1,0 1 0,1-1 1,-1 1-1,0-1 1,0 0-1,0 1 1,0-1-1,1 0 0,-1 0 1,0 0-1,2 0 1,39 0-9,-34 0 6,2-2 1,0 0 0,0 0 0,-1 0 0,0-1 0,1-1 0,-1 0 0,0 0 0,-1-1 0,1 0 0,-1 0 0,9-7 0,-4 1 0,0 1 0,-1-2 0,0 0 0,-1 0 0,17-25 0,-26 35 2,-2 1-3,1 1 0,-1-1 0,1 1-1,-1-1 1,1 1 0,-1-1 0,1 0 0,-1 1-1,0-1 1,1 0 0,-1 1 0,0-1 0,0 0-1,1 0 1,-1 1 0,0-1 0,0 0 0,0 0-1,0 1 1,0-1 0,0 0 0,0 0 0,0-1-1,-29 31-297,21-17 339,0-1 0,1 1-1,-9 18 1,14-25-27,0 0 0,0 0 0,1 0 0,0 1-1,0-1 1,0 0 0,0 1 0,1-1 0,0 1 0,0-1-1,0 0 1,2 7 0,-2-11-13,1 1 0,0-1 0,0 1 0,0-1 0,0 0 0,0 1 0,0-1 0,1 0 0,-1 0 0,0 0 0,0 0 0,1 0 0,-1 0 0,1 0 0,-1 0 0,1 0 0,-1-1 0,1 1 0,0-1 0,-1 1 0,1-1 0,0 0 0,-1 1 0,1-1 0,0 0 0,-1 0 0,4-1 0,1 2 0,0-2 0,1 1 0,-1-1 0,0 0 0,0 0 0,10-3 0,-1-3 0,-1-1 0,0-1 0,0 0 0,-1 0 0,-1-1 0,1-1 0,-1 0 0,-1-1 0,0 0 0,14-22 0,-22 26 0,-14 17 0,-13 18 0,2 23 0,19-22 0,4-28 0,-1 1 0,0 0 0,0-1 0,0 1 0,1 0 0,-1-1 0,0 1 0,0 0 0,1-1 0,-1 1 0,1-1 0,-1 1 0,1-1 0,-1 1 0,1-1 0,-1 1 0,1-1 0,-1 1 0,1-1 0,-1 1 0,1-1 0,0 0 0,-1 1 0,1-1 0,0 0 0,-1 0 0,1 0 0,1 1 0,6-1 0,-1 0 0,1 0 0,0-1 0,0 0 0,-1 0 0,1-1 0,-1 0 0,1 0 0,-1 0 0,0-1 0,0-1 0,0 1 0,0-1 0,7-5 0,13-10 0,48-44 0,-63 53 0,21-22 0,-35 35 0,-38 49-218,38-50 157,1 0 0,-1 1-1,1-1 1,-1 1 0,1 0 0,0-1 0,0 1-1,0 0 1,1 0 0,-1 0 0,0 0 0,1 0-1,0-1 1,0 1 0,0 0 0,0 0 0,0 0-1,1 0 1,-1 0 0,1 0 0,0 0-1,0-1 1,1 4 0,11 3-4055,7-6-2669</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8.721"/>
    </inkml:context>
    <inkml:brush xml:id="br0">
      <inkml:brushProperty name="width" value="0.025" units="cm"/>
      <inkml:brushProperty name="height" value="0.025" units="cm"/>
    </inkml:brush>
  </inkml:definitions>
  <inkml:trace contextRef="#ctx0" brushRef="#br0">30 0 18225,'-4'39'7820,"-6"4"-5055,6-26-2486,0 1 0,1-1 0,0 1 0,1 26 0,2-43-252,0 0 0,0 0 0,1 0 1,-1 0-1,0 0 0,0 0 0,1 0 1,-1 0-1,1 0 0,-1 0 0,1 0 1,-1 0-1,1 0 0,0 0 0,0 0 1,-1-1-1,1 1 0,0 0 0,0-1 1,0 1-1,-1 0 0,1-1 0,0 1 1,0-1-1,2 1 0,34 4 471,-27-6-400,0 0 0,-1-1 0,1 0 0,-1-1-1,15-5 1,92-65 153,-116 73-256,0 0 1,1 0-1,-1 0 0,0-1 0,0 1 1,1 0-1,-1 0 0,0 0 0,0 0 1,1 0-1,-1 0 0,0 0 0,0 0 1,1 0-1,-1-1 0,0 1 0,1 0 1,-1 0-1,0 1 0,0-1 0,1 0 1,-1 0-1,0 0 0,0 0 0,1 0 1,-1 0-1,0 0 0,0 0 0,1 0 1,-1 1-1,0-1 0,0 0 0,1 0 1,-1 0-1,0 0 0,0 1 0,0-1 1,1 0-1,-1 0 0,0 1 0,0-1 1,0 0-1,0 0 0,0 1 0,0-1 1,0 0-1,1 0 0,-1 1 0,0-1 1,0 1-1,0 23-3,-11 23 77,11-45-63,-1-1 0,0 0 0,1 1 0,0-1 0,-1 1 1,1-1-1,0 0 0,-1 1 0,1-1 0,0 1 0,0-1 0,0 1 1,0-1-1,1 1 0,-1-1 0,0 1 0,1-1 0,-1 0 0,1 1 1,-1-1-1,1 0 0,-1 1 0,3 1 0,-2-2 2,0-1 0,0 1 0,1-1-1,-1 0 1,1 1 0,-1-1 0,0 0 0,1 0-1,-1 0 1,1 0 0,-1 0 0,0 0 0,1 0-1,-1 0 1,1 0 0,-1-1 0,0 1 0,1-1-1,1 0 1,14-6 34,-1-1 0,0-1 0,14-10 1,-17 11-62,14-10 53,-18 12-38,-1 0 0,1 0 0,0 1 0,0 0 0,1 0 0,-1 1 0,1 0 0,0 1 0,0 0 0,13-1 0,-22 4 0,0 0 0,0 1-1,0-1 1,0 1 0,0 0 0,0-1 0,0 1 0,0 0 0,0-1 0,0 1-1,0 0 1,-1 0 0,1 0 0,0 0 0,0 0 0,-1 0 0,1 0 0,-1 0 0,1 0-1,-1 0 1,1 0 0,-1 0 0,0 0 0,1 1 0,-1-1 0,0 0 0,0 0-1,0 0 1,0 1 0,0-1 0,0 0 0,0 0 0,0 0 0,-1 0 0,1 1 0,-1 1-1,1 1-4,-1 1-1,0-1 0,0 0 0,0 1 0,0-1 0,-1 0 0,1 0 1,-1 0-1,-4 6 0,-12 1-3049,17-11 2635,0 1 1,1-1-1,-1 0 1,1 0-1,-1 0 0,0 0 1,1 0-1,-1 0 1,1-1-1,-1 1 0,0 0 1,1 0-1,-1 0 1,1 0-1,-1-1 1,1 1-1,-1 0 0,0-1 1,1 1-1,-1 0 1,1-1-1,-1 0 0,-6-11-12308</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9.081"/>
    </inkml:context>
    <inkml:brush xml:id="br0">
      <inkml:brushProperty name="width" value="0.025" units="cm"/>
      <inkml:brushProperty name="height" value="0.025" units="cm"/>
    </inkml:brush>
  </inkml:definitions>
  <inkml:trace contextRef="#ctx0" brushRef="#br0">1 0 20179,'0'0'5734,"60"52"-12749,-37-31-2915</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49.690"/>
    </inkml:context>
    <inkml:brush xml:id="br0">
      <inkml:brushProperty name="width" value="0.025" units="cm"/>
      <inkml:brushProperty name="height" value="0.025" units="cm"/>
    </inkml:brush>
  </inkml:definitions>
  <inkml:trace contextRef="#ctx0" brushRef="#br0">145 239 19186,'0'0'2274,"-12"-3"-1409,8 1-840,-7-2 506,-1 1 1,1 0-1,-1 1 1,-20-2-1,31 3-455,-1 1 0,0 0 0,0 0 0,0 0 0,0 0 0,0 0 0,0 0 0,1 1 0,-1-1-1,0 1 1,0-1 0,0 1 0,1 0 0,-1-1 0,0 1 0,1 0 0,-1 0 0,1 0 0,-1 0 0,1 1 0,-1-1 0,1 0 0,0 1-1,0-1 1,-1 0 0,1 1 0,0 0 0,0-1 0,1 1 0,-1-1 0,0 1 0,0 0 0,1 0 0,-1 0 0,1-1 0,0 1 0,-1 0-1,1 0 1,0 0 0,0 0 0,0 0 0,1 3 0,0-4-44,0 1 0,0 0 1,0-1-1,0 1 0,0-1 0,0 1 0,1-1 0,-1 1 0,0-1 1,1 0-1,-1 0 0,1 0 0,0 0 0,-1 0 0,1 0 0,0 0 1,-1 0-1,1-1 0,0 1 0,0-1 0,0 1 0,0-1 0,0 0 1,0 0-1,-1 1 0,1-1 0,0-1 0,3 1 0,59-3 461,-52 0-411,1 0-1,-1-1 0,0-1 1,0 0-1,-1 0 0,0-1 1,0 0-1,0-1 0,0-1 1,-1 0-1,0 0 0,13-15 1,-12 12 114,-1-2 0,0 1-1,0-1 1,-2-1 0,1 1 0,-2-1 0,0-1 0,0 0 0,6-23 0,-11 6-143,-2 31-53,0 1 1,0 0-1,0-1 1,0 1-1,0-1 0,-1 1 1,1-1-1,0 1 1,0 0-1,0-1 0,-1 1 1,1 0-1,0-1 0,-1 1 1,1 0-1,0-1 1,-1 1-1,1 0 0,0 0 1,-1-1-1,1 1 1,-1 0-1,1 0 0,0 0 1,-1 0-1,1-1 1,-1 1-1,1 0 0,-1 0 1,1 0-1,0 0 1,-1 0-1,0 0 0,-2 1-1,0 0 1,0 1-1,1-1 0,-1 1 0,0-1 0,1 1 0,-1 0 0,1 0 0,0 0 0,-1 0 1,1 0-1,0 1 0,0-1 0,-3 5 0,-3 4 1,0 0 0,0 1 0,1 0 0,1 0 0,0 0 0,1 1 0,0 0 0,1 0 0,0 0 0,1 1 0,0-1 0,1 1 0,0 16 0,2-27 0,1-1 0,-1 1 0,0-1 0,1 0 0,0 0 0,0 1 0,-1-1 0,1 0 0,0 0 0,1 0 0,-1 0 0,0 0 0,1 0 0,-1 0 0,1 0 0,-1 0 0,1-1 0,4 4 0,-2-2 0,1-1 0,-1 1 0,1-1 0,0 0 0,0 0 0,0 0 0,0-1 0,8 2 0,-3-2 0,1 0 0,0 0 0,0-1 0,-1 0 0,1-1 0,0 0 0,-1-1 0,15-4 0,-18 3 0,1 0 0,-1-1 0,0 1 0,0-2 0,0 1 0,-1-1 0,1 0 0,-1 0 0,0-1 0,0 0 0,-1 0 0,0 0 0,0-1 0,-1 0 0,1 0 0,-1 0 0,-1 0 0,1 0 0,-2-1 0,1 0 0,-1 0 0,0 1 0,0-1 0,-1 0 0,1-11 0,-2 18 0,0 0 0,0 0 0,0 0 0,0 0 0,0 0 0,0 1 0,0-1 0,-1 0 0,1 0 0,0 0 0,-1 0 0,1 0 0,0 1 0,-1-1 0,1 0 0,-1 0 0,1 1 0,-1-1 0,1 0 0,-1 0 0,0 1 0,1-1 0,-1 1 0,0-1 0,1 1 0,-1-1 0,0 1 0,0-1 0,0 1 0,0 0 0,1-1 0,-1 1 0,0 0 0,0 0 0,0 0 0,0-1 0,0 1 0,0 0 0,1 0 0,-1 0 0,0 1 0,0-1 0,0 0 0,0 0 0,0 0 0,0 1 0,1-1 0,-1 0 0,-1 1 0,-2 1 0,0-1 0,0 1 0,0 0 0,0 0 0,0 0 0,0 0 0,1 1 0,-1-1 0,-3 5 0,-36 51 0,41-55 0,0-1 0,1 1 0,-1-1 0,1 1 0,0 0 0,-1-1 0,1 1 0,1 0 0,-1 0 0,0 0 0,1 0 0,-1 0 0,1 0 0,0 0 0,0 0 0,0 0 0,1 0 0,-1-1 0,1 1 0,-1 0 0,3 5 0,-1-7 0,-1 1 0,1-1 0,0 0 0,0 0 0,0 0 0,0 0 0,0 0 0,1 0 0,-1-1 0,0 1 0,0-1 0,0 0 0,1 1 0,-1-1 0,0 0 0,5-1 0,38-2 0,-30 0 0,0-1 0,-1-1 0,0 0 0,23-12 0,-27 12 0,1-1 0,1 2 0,-1-1 0,1 1 0,0 1 0,0 0 0,22-2 0,-33 6 0,-1-1 0,1 1 0,0-1 0,-1 1 0,1 0 0,0-1 0,-1 1 0,1 0 0,-1-1 0,1 1 0,-1 0 0,1 0 0,-1-1 0,0 1 0,1 0 0,-1 0 0,0 0 0,0 0 0,1 0 0,-1-1 0,0 1 0,0 0 0,0 0 0,0 0 0,0 0 0,0 0 0,-1 0 0,1 0 0,0 0 0,-4 40 0,3-29 0,0-11 0,1 0 0,0 0 0,0 1 0,0-1 0,0 0 0,0 0 0,0 1 0,0-1 0,0 0 0,0 0 0,0 1 0,1-1 0,-1 0 0,1 0 0,-1 0 0,1 0 0,-1 0 0,1 1 0,0-1 0,-1 0 0,1 0 0,0 0 0,0-1 0,0 1 0,0 0 0,0 0 0,0 0 0,0-1 0,0 1 0,0 0 0,1 0 0,3 0 0,0-1 0,0 1 0,0-1 0,0 0 0,0 0 0,-1-1 0,7 0 0,-11 1 0,13-3 0,-1 1 0,0-2 0,0 0 0,17-7 0,-19 6 0,0 1 0,0 0 0,0 1 0,1 0 0,-1 1 0,1 0 0,12-1 0,-23 3-26,1 0-1,-1 1 1,0-1-1,0 0 1,1 0-1,-1 0 1,0 1-1,1-1 1,-1 0-1,0 0 1,0 1 0,0-1-1,1 0 1,-1 0-1,0 1 1,0-1-1,0 0 1,0 1-1,1-1 1,-1 0-1,0 1 1,0-1 0,0 0-1,0 1 1,0-1-1,0 0 1,0 1-1,0-1 1,0 0-1,0 1 1,0-1-1,0 0 1,0 1 0,-1-1-1,1 0 1,0 1-1,0-1 1,0 0-1,0 1 1,-1-1-1,1 0 1,0 0-1,0 1 1,0-1 0,-1 1-1,-11 22-4470,8-15-855</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0.764"/>
    </inkml:context>
    <inkml:brush xml:id="br0">
      <inkml:brushProperty name="width" value="0.025" units="cm"/>
      <inkml:brushProperty name="height" value="0.025" units="cm"/>
    </inkml:brush>
  </inkml:definitions>
  <inkml:trace contextRef="#ctx0" brushRef="#br0">22 39 9673,'5'-20'6516,"0"1"-1686,-5 28 3517,-14 66-7045,9-57-977,1 1-1,0 0 1,0 29-1,4-47-313,0 0 0,1 1 0,-1-1 0,0 1 0,1-1 0,-1 0 0,1 0 0,0 1 0,-1-1 0,1 0 0,0 0 0,0 0-1,0 1 1,0-1 0,0 0 0,0 0 0,0 0 0,0-1 0,0 1 0,0 0 0,1 0 0,-1-1 0,0 1 0,0-1 0,1 1 0,-1-1 0,0 1-1,1-1 1,-1 0 0,1 1 0,-1-1 0,0 0 0,1 0 0,-1 0 0,1 0 0,-1-1 0,1 1 0,-1 0 0,0 0 0,2-2 0,5 2 39,0-2 0,-1 1 1,1-1-1,-1-1 0,1 1 1,9-6-1,114-86-50,-131 94 0,0 0 0,1 0 0,-1 0 0,0-1 0,0 1 0,0 0 0,1 0 0,-1 0 0,0 0 0,0 0 0,1 0 0,-1 0 0,0 0 0,0 0 0,0 0 0,1 0 0,-1 0 0,0 0 0,0 0 0,1 0 0,-1 0 0,0 0 0,0 0 0,1 0 0,-1 0 0,0 1 0,0-1 0,0 0 0,1 0 0,-1 0 0,0 0 0,0 0 0,0 1 0,0-1 0,1 0 0,-1 0 0,0 0 0,0 1 0,0-1 0,0 0 0,0 0 0,0 0 0,1 1 0,-1-1 0,0 0 0,0 0 0,0 1 0,0-1 0,2 21 0,-8 22 0,-13 7 0,20-50 0,1 0 0,0 0 0,-1 0 0,1-1 0,-1 1 0,1 0 0,-1-1 0,1 1 0,-1-1 0,1 0 0,-1 0 0,1 1 0,-1-1 0,0 0 0,2-1 0,8-6-576,38-32-10213,-35 24 3512</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1.638"/>
    </inkml:context>
    <inkml:brush xml:id="br0">
      <inkml:brushProperty name="width" value="0.025" units="cm"/>
      <inkml:brushProperty name="height" value="0.025" units="cm"/>
    </inkml:brush>
  </inkml:definitions>
  <inkml:trace contextRef="#ctx0" brushRef="#br0">21 142 16752,'0'0'9945,"9"8"-8685,-5-4-1135,1 0 0,-1-1 0,1 1-1,0-1 1,0 0 0,0 0 0,0-1 0,0 1 0,1-1-1,-1 0 1,1-1 0,-1 1 0,1-1 0,0 0 0,0-1-1,-1 1 1,1-1 0,0 0 0,0 0 0,0-1 0,-1 0 0,1 0-1,0 0 1,-1-1 0,8-3 0,-5 1-75,0-1 1,-1 0-1,1 0 1,-1-1-1,-1 0 0,1 0 1,-1-1-1,9-11 1,-12 15-22,-1 0 0,0-1 0,0 1 0,0-1 0,0 1 0,0-1 0,-1 0 1,0 0-1,0 1 0,0-1 0,0 0 0,0 0 0,-1 0 0,0 0 0,0 0 1,0 0-1,0 0 0,-1 0 0,1 0 0,-1 0 0,-2-7 0,2 9-20,-1 0-1,1 1 1,-1-1-1,1 0 1,-1 0 0,1 1-1,-1-1 1,0 1-1,0 0 1,0-1-1,0 1 1,0 0 0,0 0-1,0 0 1,0 0-1,-1 1 1,1-1-1,0 0 1,0 1 0,-1 0-1,1 0 1,0-1-1,-1 1 1,1 1-1,0-1 1,-4 1 0,1-1-14,-1 1 1,1-1 0,-1 2 0,1-1 0,-1 1 0,1-1 0,0 1 0,0 1 0,-1-1 0,-4 4 0,-5 7 4,0 0-1,1 1 1,1 1-1,-19 25 1,25-31 17,0 2 0,1-1-1,0 1 1,0-1 0,1 2 0,1-1 0,0 0 0,-4 21 0,7-30-16,1 0 0,0-1 1,0 1-1,0 0 1,0 0-1,0-1 1,0 1-1,0 0 0,1 0 1,-1-1-1,1 1 1,-1 0-1,1-1 1,0 1-1,0-1 0,-1 1 1,1-1-1,0 1 1,0-1-1,0 1 1,1-1-1,-1 0 0,2 2 1,0-1 2,0 0-1,0-1 1,0 1 0,1-1-1,-1 0 1,0 0 0,1 0-1,-1 0 1,1-1 0,-1 1 0,5-1-1,3 0 4,-1 0 0,0-1 0,1 0 0,-1-1-1,0 0 1,0 0 0,16-7 0,-9 0-7,0 0 0,-1 0 0,-1-2 0,0 0 0,19-17 0,-28 23 0,0-1 0,0-1 0,0 1 0,-1-1 0,0 0 0,0 0 0,0 0 0,-1-1 0,-1 1 0,1-1 0,-1 0 0,0 0 0,2-16 0,-4 24 0,-1 0 0,0-1 0,0 1 0,0 0 0,0 0 0,0-1 0,0 1 0,0 0 0,1-1 0,-1 1 0,0 0 0,0 0 0,0-1 0,0 1 0,0 0 0,-1-1 0,1 1 0,0 0 0,0 0 0,0-1 0,0 1 0,0 0 0,0 0 0,0-1 0,0 1 0,-1 0 0,1 0 0,0-1 0,0 1 0,0 0 0,-1 0 0,1-1 0,0 1 0,0 0 0,0 0 0,-1 0 0,1 0 0,0 0 0,0-1 0,-1 1 0,1 0 0,0 0 0,-1 0 0,1 0 0,0 0 0,0 0 0,-1 0 0,1 0 0,0 0 0,-1 0 0,1 0 0,0 0 0,0 0 0,-1 0 0,1 0 0,0 0 0,-1 0 0,1 0 0,0 1 0,0-1 0,-1 0 0,1 0 0,0 0 0,0 0 0,-1 1 0,-12 8 0,13-9 0,-10 11 0,1 1 0,0-1 0,1 2 0,-12 23 0,16-30 0,1 0 0,0 1 0,1 0 0,0-1 0,0 1 0,0 0 0,1 0 0,0 0 0,0 1 0,0-1 0,2 13 0,0-18 0,-1-1 0,1 0 0,0 0 0,0 0 0,0 0 0,0 0 0,0 0 0,0 0 0,0 0 0,1-1 0,-1 1 0,0 0 0,0-1 0,0 1 0,1-1 0,-1 1 0,0-1 0,1 1 0,-1-1 0,1 0 0,-1 0 0,0 0 0,1 0 0,-1 0 0,0 0 0,2 0 0,40-3 0,-32 0 0,0 0 0,0-1 0,-1 0 0,1-1 0,-1 0 0,0 0 0,0-1 0,-1-1 0,0 1 0,13-13 0,-12 10 0,-1 0 0,0-1 0,0 0 0,-1-1 0,0 1 0,-1-1 0,0-1 0,9-21 0,-39 73 0,18-34 0,0 0 0,1 0 0,0 1 0,0 0 0,1-1 0,0 1 0,0 0 0,1 0 0,-1 1 0,2-1 0,-1 0 0,1 1 0,-1 10 0,3-17 0,0-1 0,0 1 0,0 0 0,0-1 0,-1 1 0,1-1 0,0 0 0,0 1 0,0-1 0,1 0 0,-1 1 0,0-1 0,0 0 0,0 0 0,0 0 0,0 0 0,0 0 0,0 0 0,0 0 0,0-1 0,0 1 0,0 0 0,0 0 0,1-1 0,29-7 0,32-21 0,-51 22 0,0 0 0,0 1 0,1 1 0,0 0 0,0 1 0,0 0 0,15-1 0,-28 4 0,1 1 0,-1 0 0,1 0 0,-1 0 0,1 0 0,-1 0 0,1 0 0,-1 1 0,1-1 0,-1 0 0,1 0 0,-1 0 0,1 0 0,-1 1 0,1-1 0,-1 0 0,1 0 0,-1 1 0,0-1 0,1 0 0,-1 1 0,1-1 0,-1 0 0,0 1 0,1-1 0,-1 1 0,0-1 0,0 1 0,1-1 0,-1 0 0,0 1 0,0 0 0,0 21 0,-15 20 0,9-31 0,-1-1 0,-1 1 0,0-1 0,-13 13 0,26-25-1927,8-7-5387,-4-4-517</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2.605"/>
    </inkml:context>
    <inkml:brush xml:id="br0">
      <inkml:brushProperty name="width" value="0.025" units="cm"/>
      <inkml:brushProperty name="height" value="0.025" units="cm"/>
    </inkml:brush>
  </inkml:definitions>
  <inkml:trace contextRef="#ctx0" brushRef="#br0">65 227 11787,'-1'-6'15052,"1"6"-14817,15-15 5299,31-24-7099,-27 24 3097,-13 10-1523,-1 1 1,1 0 0,-1-1-1,0 0 1,0-1-1,-1 1 1,1-1 0,-1 0-1,0 0 1,-1 0 0,1 0-1,-1-1 1,-1 1-1,1-1 1,-1 0 0,0 1-1,-1-1 1,1 0-1,-1-11 1,-1 17-10,0-1 0,0 1 0,-1 0 0,1 0 0,0 0 0,-1 0 0,1 0 0,-1 0 0,1 0 0,-1 0 0,0 0 0,1 1 0,-1-1 0,0 0 0,0 0 0,0 0 0,1 1 0,-1-1 0,0 0 0,0 1 0,0-1 0,0 1 0,0-1 0,0 1 0,0 0 0,0-1 0,0 1 0,0 0 0,-1 0 0,1-1 0,0 1 0,0 0 0,0 0 0,0 0 0,0 1 0,0-1 0,0 0 0,-1 0 0,1 1 0,0-1 0,0 0 0,-2 2 0,-2-1 0,0 0 0,1 1 0,-1-1 0,0 1 0,0 1 0,1-1 0,-1 1 0,-5 4 0,-7 10 0,1 0 0,1 1 0,-24 37 0,33-45 0,1-1 0,0 2 0,0-1 0,1 0 0,0 1 0,0 0 0,1 0 0,1 0 0,0 0 0,0 13 0,2-23 0,0 1 0,0-1 0,0 1 0,0-1 0,1 0 0,-1 1 0,0-1 0,1 0 0,-1 1 0,1-1 0,0 0 0,-1 1 0,1-1 0,0 0 0,0 0 0,0 0 0,0 0 0,0 0 0,0 0 0,0 0 0,0 0 0,0 0 0,0 0 0,1-1 0,0 2 0,3-1 0,-1 1 0,0-1 0,1 1 0,-1-2 0,1 1 0,-1 0 0,1-1 0,5 0 0,2 0 0,-1-1 0,1 0 0,-1-1 0,1 0 0,-1-1 0,11-5 0,-4 0 0,-1-1 0,-1 0 0,1-2 0,-2 0 0,17-15 0,-25 20 0,0-1 0,0 1 0,-1-2 0,0 1 0,0-1 0,-1 0 0,0 0 0,0 0 0,-1-1 0,0 0 0,0 0 0,2-10 0,-6 19 0,0 0 0,0-1 0,0 1 0,1 0 0,-1 0 0,0-1 0,0 1 0,0 0 0,0-1 0,0 1 0,0 0 0,0 0 0,0-1 0,0 1 0,0 0 0,0-1 0,0 1 0,0 0 0,0 0 0,0-1 0,0 1 0,0 0 0,0-1 0,0 1 0,0 0 0,-1 0 0,1-1 0,0 1 0,0 0 0,0 0 0,0 0 0,-1-1 0,1 1 0,0 0 0,0 0 0,0 0 0,-1-1 0,1 1 0,0 0 0,0 0 0,-1 0 0,1 0 0,0 0 0,-1 0 0,1-1 0,-16 9 0,-12 16 0,26-22 0,-44 51 0,43-49 0,0 0 0,1 0 0,-1 1 0,1-1 0,0 1 0,0-1 0,0 1 0,1 0 0,0-1 0,0 1 0,-1 9 0,3-13 0,-1 0 0,1-1 0,0 1 0,0 0 0,-1-1 0,1 1 0,0 0 0,0-1 0,0 1 0,0-1 0,-1 0 0,1 1 0,0-1 0,0 0 0,0 1 0,0-1 0,0 0 0,0 0 0,0 0 0,0 0 0,0 0 0,0 0 0,0 0 0,0 0 0,2 0 0,31-4 0,-21 0 0,-1-1 0,1-1 0,-1 0 0,0-1 0,-1 0 0,12-9 0,-14 8 0,1 1 0,1 0 0,-1 1 0,1 1 0,0-1 0,0 2 0,19-6 0,-29 10 0,-1-1 0,1 1 0,0 0 0,-1 0 0,1 0 0,0 1 0,-1-1 0,1 0 0,0 0 0,-1 0 0,1 0 0,0 1 0,-1-1 0,1 0 0,-1 0 0,1 1 0,-1-1 0,1 1 0,-1-1 0,1 0 0,-1 1 0,1-1 0,-1 1 0,1-1 0,-1 1 0,0-1 0,1 1 0,-1 0 0,0-1 0,1 1 0,-1-1 0,0 1 0,1 0 0,3 33 0,-12 31 0,0-32-1807,9-25-4933,9-23-10626</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3.243"/>
    </inkml:context>
    <inkml:brush xml:id="br0">
      <inkml:brushProperty name="width" value="0.025" units="cm"/>
      <inkml:brushProperty name="height" value="0.025" units="cm"/>
    </inkml:brush>
  </inkml:definitions>
  <inkml:trace contextRef="#ctx0" brushRef="#br0">183 31 19442,'0'-1'276,"0"-1"0,-1 1-1,1-1 1,0 1 0,0 0 0,-1-1-1,1 1 1,-1 0 0,1 0-1,-1-1 1,0 1 0,0 0-1,1 0 1,-1 0 0,0 0-1,0 0 1,0 0 0,0 0 0,0 0-1,0 0 1,0 0 0,0 1-1,-1-1 1,1 0 0,0 1-1,0-1 1,-1 1 0,-1-1-1,2 1-143,-1 0 0,1 0-1,-1 0 1,1 1-1,-1-1 1,1 1-1,0-1 1,-1 1-1,1-1 1,0 1-1,-1 0 1,1 0 0,0 0-1,0-1 1,0 1-1,0 0 1,-1 1-1,1-1 1,1 0-1,-1 0 1,0 0 0,0 0-1,0 1 1,1-1-1,-1 0 1,0 3-1,-18 47 502,-24 99-1,4-11-119,32-119-513,4-13 0,0 1 0,0-1 0,1 1 0,-1-1 0,2 1 0,-1 0 0,1 0 0,1 0 0,-1 0 0,2 13 0,0-20 0,-1-1 0,1 1 0,0 0 0,-1-1 0,1 1 0,0 0 0,0-1 0,-1 1 0,1-1 0,0 1 0,0-1 0,0 0 0,0 1 0,0-1 0,0 0 0,0 1 0,0-1 0,0 0 0,0 0 0,0 0 0,0 0 0,0 0 0,1 0 0,30-1 0,-24 0 0,105-10 0,-71 6 0,42-1 0,-34 8-1379,-34 0-364,-1-1-1,1-1 0,0 0 1,-1-1-1,23-5 0,-21-3-9861</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3.905"/>
    </inkml:context>
    <inkml:brush xml:id="br0">
      <inkml:brushProperty name="width" value="0.025" units="cm"/>
      <inkml:brushProperty name="height" value="0.025" units="cm"/>
    </inkml:brush>
  </inkml:definitions>
  <inkml:trace contextRef="#ctx0" brushRef="#br0">210 34 19859,'0'0'1329,"-9"-5"822,2 0-1537,-2 0 0,1 1-1,0 1 1,-15-5-1,20 7-521,0 0 0,0 1 0,0-1-1,0 1 1,0 0 0,0 0 0,0 0 0,0 0-1,0 0 1,0 1 0,0-1 0,0 1 0,0 0-1,0 0 1,0 0 0,0 0 0,1 0 0,-1 1-1,1 0 1,-1-1 0,-4 5 0,-4 4 270,1 1 0,0 1 0,-11 15 0,18-22-243,-1 0 0,1 1 0,1-1 0,-1 1 0,1-1 1,0 1-1,0 0 0,1 0 0,0 0 0,0 0 0,0 7 0,1-12-94,1 0-1,-1 1 0,1-1 1,0 0-1,0 0 0,0 0 1,0 0-1,0 1 0,0-1 1,0 0-1,0 0 0,0-1 1,0 1-1,0 0 1,1 0-1,-1-1 0,0 1 1,1 0-1,-1-1 0,0 1 1,1-1-1,-1 0 0,1 0 1,-1 1-1,0-1 0,1 0 1,-1 0-1,1 0 0,-1 0 1,1-1-1,-1 1 0,2 0 1,53-7 335,-46 3-342,0-1-1,0 0 1,-1 0-1,1-1 1,-1 0 0,-1-1-1,1 0 1,-1 0-1,0-1 1,0 0-1,-1 0 1,0-1 0,-1 0-1,0 0 1,0 0-1,7-19 1,-43 79-18,26-42 0,-15 39 0,18-45 0,1 0 0,-1-1 0,0 1 0,1 0 0,-1 0 0,1 0 0,0 0 0,0 0 0,0 0 0,0 0 0,1 0 0,-1 0 0,1 0 0,1 3 0,-1-5 0,0 0 0,1 0 0,-1 0 0,0 0 0,1-1 0,-1 1 0,1 0 0,-1-1 0,1 1 0,-1-1 0,1 1 0,0-1 0,-1 0 0,1 1 0,0-1 0,-1 0 0,1 0 0,-1 0 0,1-1 0,0 1 0,2-1 0,38-8 0,-23 1 0,0-2 0,0 0 0,-1-1 0,16-13 0,-16 11 0,0 1 0,1 0 0,29-12 0,-48 24 0,1 0 0,-1-1 0,1 1 0,-1 0 0,1 0 0,-1-1 0,1 1 0,0 0 0,-1 0 0,1 0 0,-1 0 0,1 0 0,0 0 0,-1 0 0,1 0 0,-1 0 0,1 0 0,0 0 0,-1 0 0,1 1 0,-1-1 0,1 0 0,-1 0 0,1 1 0,-1-1 0,1 0 0,-1 1 0,1-1 0,-1 0 0,1 1 0,0 0 0,3 22 0,-16 40 0,8-45 0,3-18 0,1 0 0,0 1 0,0-1 0,0 0 0,0 1 0,0-1 0,0 0 0,0 0 0,0 1 0,0-1 0,0 0 0,0 0 0,0 1 0,1-1 0,-1 0 0,0 1 0,0-1 0,0 0 0,0 0 0,0 1 0,0-1 0,1 0 0,-1 0 0,0 0 0,0 1 0,0-1 0,1 0 0,-1 0 0,0 0 0,0 0 0,0 1 0,1-1 0,-1 0 0,0 0 0,1 0 0,-1 0 0,0 0 0,0 0 0,1 0 0,-1 0 0,17-2 0,22-14 0,-34 13 0,7-3 0,1 0 0,0 1 0,0 1 0,0 0 0,1 0 0,-1 1 0,1 1 0,21-1 0,-34 4-6,-1-1-1,1 1 1,0 0 0,-1-1-1,1 1 1,-1 0-1,1-1 1,-1 1 0,1 0-1,-1 0 1,0 0 0,1-1-1,-1 1 1,0 0-1,1 0 1,-1 0 0,0 0-1,0 0 1,0-1 0,0 1-1,0 0 1,0 0-1,0 0 1,0 0 0,0 0-1,-1 0 1,1-1 0,0 1-1,0 0 1,-1 1-1,-7 28-1119,6-24 44,-3 5-2070,4-3-4988</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4.374"/>
    </inkml:context>
    <inkml:brush xml:id="br0">
      <inkml:brushProperty name="width" value="0.025" units="cm"/>
      <inkml:brushProperty name="height" value="0.025" units="cm"/>
    </inkml:brush>
  </inkml:definitions>
  <inkml:trace contextRef="#ctx0" brushRef="#br0">158 255 20724,'0'0'5738,"-9"1"-5022,2 1-668,0 0 1,0 0-1,1 0 1,-1 1 0,1 0-1,0 1 1,0-1-1,0 1 1,0 0 0,0 1-1,1-1 1,0 1-1,0 0 1,0 1-1,1-1 1,0 1 0,0 0-1,0 0 1,-4 10-1,2-5 155,0 0 0,1 0-1,0 1 1,-4 16-1,9-26-191,-1-1-1,1 1 1,-1 0-1,1-1 1,-1 1-1,1 0 1,0-1-1,0 1 0,0 0 1,0 0-1,0-1 1,0 1-1,0 0 1,0-1-1,1 1 1,-1 0-1,1-1 0,-1 1 1,1 0-1,0-1 1,0 1-1,-1-1 1,1 1-1,0-1 1,0 0-1,1 1 0,-1-1 1,0 0-1,0 0 1,1 0-1,-1 0 1,0 0-1,1 0 1,-1 0-1,1 0 0,-1 0 1,1-1-1,0 1 1,-1-1-1,4 1 1,1 0 5,0 0 1,0-1-1,0 0 1,1 0 0,-1-1-1,0 1 1,0-1-1,0-1 1,0 1 0,0-1-1,0 0 1,0-1-1,8-4 1,-4 1-7,0-1 0,0 0 0,0-1 0,-1 0 0,0-1 0,10-13 0,4-7 140,-2-2 0,-2 0 0,25-52 0,-42 77-92,9-13 175,-2 0 1,0-1 0,-1-1-1,-1 1 1,-1-1 0,-1 0-1,5-42 1,-10 63-230,0-1 0,0 1 0,0 0 0,0 0-1,0-1 1,0 1 0,0 0 0,0-1 0,0 1 0,0 0 0,0-1 0,0 1 0,0 0 0,0-1-1,-1 1 1,1 0 0,0-1 0,0 1 0,0 0 0,0 0 0,-1-1 0,1 1 0,0 0 0,0 0-1,-1 0 1,1-1 0,0 1 0,0 0 0,-1 0 0,1 0 0,0 0 0,-1-1 0,1 1-1,0 0 1,-1 0 0,1 0 0,0 0 0,0 0 0,-1 0 0,1 0 0,0 0 0,-1 0 0,1 0-1,0 0 1,-1 0 0,1 0 0,0 0 0,-1 0 0,1 0 0,0 1 0,-1-1 0,1 0 0,0 0-1,0 0 1,-1 0 0,1 1 0,0-1 0,0 0 0,-1 0 0,1 1 0,0-1 0,-18 15 101,3 7-105,1 0 0,1 1 0,1 0 0,1 1 0,1 0 0,1 0 0,1 1 0,2 1 0,0-1 0,2 1 0,-3 44 0,7-66 0,-1 0 0,1 0 0,0-1 0,1 1 0,-1 0 0,0 0 0,1 0 0,0-1 0,0 1 0,0 0 0,1 0 0,-1-1 0,1 1 0,0-1 0,0 0 0,0 1 0,3 2 0,-2-3 0,1-1 0,0 0 0,0 0 0,0 0 0,0 0 0,0-1 0,0 0 0,0 0 0,0 0 0,0 0 0,1-1 0,-1 1 0,0-1 0,9-1 0,-11 1-130,0 0 0,-1 0 0,1 0 0,0 0 1,-1 0-1,1-1 0,0 1 0,-1-1 0,1 1 0,0-1 0,-1 1 0,1-1 1,-1 0-1,1 0 0,-1 0 0,0 0 0,1 0 0,-1 0 0,0 0 0,0-1 1,1 1-1,-1 0 0,0-1 0,0 1 0,-1-1 0,1 1 0,0-1 0,0 1 0,0-3 1,1-3-1603,-1-1 0,0 1 0,0-1 0,0 1 0,-1-11 0,0 15 1073,0-21-17161</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5.393"/>
    </inkml:context>
    <inkml:brush xml:id="br0">
      <inkml:brushProperty name="width" value="0.025" units="cm"/>
      <inkml:brushProperty name="height" value="0.025" units="cm"/>
    </inkml:brush>
  </inkml:definitions>
  <inkml:trace contextRef="#ctx0" brushRef="#br0">0 166 19218,'0'0'8787,"10"0"-6726,0 0-1810,77-5 1409,-78 4-1581,-1 0 0,0-1 0,0-1 0,0 1 0,0-1 0,-1 0 0,1-1 0,-1 0 0,12-8 0,-13 7-79,0 0 0,0-1 0,-1 0 0,0 0 0,0 0 0,6-10 0,-9 14 0,-1-1 0,1 0 0,-1 1 0,0-1 0,0 0 0,0 0 0,0 0 0,0 0 0,-1 0 0,1 0 0,-1-1 0,0 1 0,0 0 0,0 0 0,0 0 0,0 0 0,-1 0 0,0 0 0,0-4 0,0 6 0,0 0 0,0 0 0,0 0 0,0 0 0,0 1 0,0-1 0,0 0 0,0 0 0,0 1 0,0-1 0,0 0 0,0 1 0,0-1 0,-1 1 0,1 0 0,0-1 0,0 1 0,-1 0 0,1 0 0,0 0 0,0 0 0,-1 0 0,1 0 0,0 0 0,-1 0 0,1 0 0,-1 1 0,-3 0 0,1-1 0,0 1 0,0 0 0,0 1 0,0-1 0,0 1 0,-6 3 0,0 2 0,0 1 0,0 1 0,1 0 0,0 0 0,1 1 0,0 0 0,0 1 0,1 0 0,0 0 0,1 0 0,1 1 0,-1 0 0,2 0 0,0 0 0,0 0 0,-3 24 0,7-34 0,0 0 0,0-1 0,0 1 0,0-1 0,0 1 0,1 0 0,-1-1 0,1 1 0,-1-1 0,1 1 0,-1-1 0,1 1 0,0-1 0,-1 0 0,1 1 0,0-1 0,0 0 0,0 1 0,0-1 0,1 0 0,-1 0 0,0 0 0,0 0 0,2 1 0,1-1 0,-1 1 0,0-1 0,1 0 0,-1 0 0,1 0 0,-1-1 0,1 1 0,-1-1 0,1 0 0,5 0 0,4-2 0,-1 1 0,0-2 0,1 0 0,-2 0 0,21-8 0,18-17 0,-38 20 0,1 1 0,0 0 0,0 1 0,28-9 0,-41 15 0,1 0 0,0 0 0,-1 1 0,1-1 0,0 0 0,-1 1 0,1-1 0,0 1 0,-1-1 0,1 1 0,-1-1 0,1 1 0,-1-1 0,1 1 0,-1 0 0,1-1 0,-1 1 0,0-1 0,1 1 0,-1 0 0,0 0 0,0-1 0,1 1 0,-1 0 0,0-1 0,0 1 0,0 0 0,0 0 0,0-1 0,0 1 0,0 0 0,0 0 0,-1 1 0,1 36 0,0-30 0,-21 95 0,49-133 0,-19 14 0,-1 0 0,0-1 0,-1 0 0,-2 0 0,1-1 0,-2 1 0,0-1 0,-1 0 0,-1 0 0,-1-35 0,-1 53 0,1 0 0,-1-1 0,0 1 0,0 0 0,0 0 0,0-1 0,0 1 0,0 0 0,0-1 0,0 1 0,0 0 0,0-1 0,0 1 0,0 0 0,0 0 0,0-1 0,0 1 0,0 0 0,0-1 0,0 1 0,0 0 0,-1 0 0,1-1 0,0 1 0,0 0 0,0 0 0,0-1 0,-1 1 0,1 0 0,0 0 0,0-1 0,0 1 0,-1 0 0,1 0 0,0 0 0,0 0 0,-1-1 0,1 1 0,0 0 0,-1 0 0,1 0 0,0 0 0,0 0 0,-1 0 0,1 0 0,0 0 0,-1 0 0,1 0 0,0 0 0,-1 0 0,1 0 0,0 0 0,0 0 0,-1 0 0,1 5 0,12-2 0,14-4 0,0-1 0,37-7 0,-35 5 0,47-3 0,-74 7 0,-1 0 0,1 0 0,0 0 0,-1 0 0,1 1 0,-1-1 0,1 0 0,-1 0 0,1 0 0,-1 0 0,1 1 0,-1-1 0,1 0 0,-1 1 0,1-1 0,-1 0 0,1 1 0,-1-1 0,1 0 0,-1 1 0,0-1 0,1 1 0,-1-1 0,0 1 0,1-1 0,-1 1 0,0-1 0,0 1 0,0-1 0,1 2 0,-1 22 0,-15 21 0,-2-16 0,12-21 0,-1 0 0,2 0 0,-1 1 0,1 0 0,1 0 0,-1 0 0,2 0 0,-4 15 0,8-24 0,-1 1 0,0-1 0,1 1 0,-1-1 0,1 1 0,-1-1 0,1 0 0,-1 0 0,1 0 0,0 0 0,-1 0 0,1 0 0,-1 0 0,1 0 0,-1-1 0,1 1 0,-1 0 0,1-1 0,1 0 0,18-8 0,1-1 0,-1 0 0,30-21 0,-36 20 0,1 1 0,0 1 0,0 0 0,1 1 0,0 1 0,1 1 0,20-5 0,-38 11 0,0 0 0,1 0 0,-1 0 0,1 0 0,-1 0 0,1 0 0,-1 0 0,0 0 0,1 0 0,-1 0 0,1 0 0,-1 0 0,1 0 0,-1 0 0,0 1 0,1-1 0,-1 0 0,1 0 0,-1 0 0,0 1 0,1-1 0,-1 0 0,0 0 0,1 1 0,-1-1 0,0 0 0,1 1 0,-1-1 0,0 0 0,0 1 0,1-1 0,-1 1 0,0-1 0,0 20 0,-12 20 0,11-38 0,-7 18 0,1 0 0,1 0 0,1 1 0,1 0 0,-2 26 0,4-40-3004,-4-5-4909</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5.879"/>
    </inkml:context>
    <inkml:brush xml:id="br0">
      <inkml:brushProperty name="width" value="0.025" units="cm"/>
      <inkml:brushProperty name="height" value="0.025" units="cm"/>
    </inkml:brush>
  </inkml:definitions>
  <inkml:trace contextRef="#ctx0" brushRef="#br0">7 0 21396,'-2'14'2218,"-2"31"3708,4-42-5779,0-1 0,0 0-1,1 0 1,-1 0 0,1 0-1,0 0 1,-1 0 0,1 0-1,0 0 1,0 0 0,0 0-1,1 0 1,-1 0 0,0-1-1,1 1 1,-1 0 0,1-1-1,-1 1 1,1-1 0,0 0-1,2 2 1,6 1-248,0 0 1,0-1-1,0 0 1,0-1-1,0 0 1,1 0-1,-1-1 1,18-1-1,-13 0-111,0-1 0,0 0 0,0-1-1,0-1 1,20-6 0,-27 7 106,0-1 0,-1-1 1,1 1-1,0-1 0,-1-1 0,0 1 0,0-1 1,-1-1-1,1 1 0,5-8 0,-31 58-1377,14-28-1787,3 0-3791,2-10-3535</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6.392"/>
    </inkml:context>
    <inkml:brush xml:id="br0">
      <inkml:brushProperty name="width" value="0.025" units="cm"/>
      <inkml:brushProperty name="height" value="0.025" units="cm"/>
    </inkml:brush>
  </inkml:definitions>
  <inkml:trace contextRef="#ctx0" brushRef="#br0">0 0 15983,'0'0'14382,"44"68"-13742,-58-25-159,2-1-321,3 1-96,1-6-288,8-2-1089,0-3-1346,0-6-1889,11-7-2275</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3:56.780"/>
    </inkml:context>
    <inkml:brush xml:id="br0">
      <inkml:brushProperty name="width" value="0.025" units="cm"/>
      <inkml:brushProperty name="height" value="0.025" units="cm"/>
    </inkml:brush>
  </inkml:definitions>
  <inkml:trace contextRef="#ctx0" brushRef="#br0">32 0 19891,'0'0'4997,"-23"55"-2691,17-40-1377,4-2-257,2-2-287,0-1-289,4-1-449,10-5-2497,2-4-3140,0 0-10474</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4:55.260"/>
    </inkml:context>
    <inkml:brush xml:id="br0">
      <inkml:brushProperty name="width" value="0.025" units="cm"/>
      <inkml:brushProperty name="height" value="0.025" units="cm"/>
    </inkml:brush>
  </inkml:definitions>
  <inkml:trace contextRef="#ctx0" brushRef="#br0">7438 379 2755,'0'0'13063,"-10"-9"-12348,-10-8-651,-1 1 0,0 0 0,0 2 0,-2 0 0,0 2 0,-40-17 0,-4 15 122,-1 3 0,0 2 0,-116 2 0,115 5-43,-1193-51 3679,-526-70-3432,914 90-414,3 97 101,192 46 336,472-66-43,-252 87 0,368-98-358,-113 57 0,171-73 11,1 2-1,1 1 1,0 1-1,2 1 1,1 2-1,-41 44 1,58-55-29,1 1 0,0 1 0,1 0 0,1 0 0,1 1 0,0 0 0,1 0 0,0 0 0,1 1 0,1 0 0,1 0 0,0 0 0,0 32 0,3-34-1,1 0-1,0 0 0,1 0 1,0 0-1,1 0 0,1-1 1,1 1-1,0-1 0,0 0 1,2 0-1,-1-1 0,2 1 1,0-2-1,0 1 0,2-1 1,10 11-1,9 4 48,1-2 0,1-1 0,1-2 0,1-1 0,1-2 0,1-1 0,50 19-1,270 72 405,-148-63-375,386 35-1,219-42-28,-784-38-40,1997-23 122,-1406-9-91,1536-94 24,-2036 117-54,-1-6 1,203-50 0,-278 51 4,0-2 0,-2-2 1,0-2-1,48-29 0,-64 32 7,-1-1 0,-1-1 0,-1-1-1,0-1 1,-1-1 0,-2-1 0,26-35 0,-37 45 96,-1 0 0,0 0 0,-1 0 1,0-1-1,-1 0 0,0 0 0,-1-1 1,0 1-1,-1-1 0,-1 0 0,0 1 1,-1-1-1,-1 0 0,0 0 0,0 0 0,-2 0 1,0 0-1,0 0 0,-1 0 0,-1 1 1,0 0-1,-1-1 0,-1 2 0,0-1 1,0 1-1,-1-1 0,-11-12 0,-11-11 16,-2 1 0,-1 1-1,-2 2 1,-2 1-1,0 2 1,-2 1-1,-1 2 1,-76-37-1,32 25-130,-1 3-1,-1 5 0,-146-32 1,84 34-407,0 7-1,-159-2 1,-305 29-6152,296 13-743</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5:13.240"/>
    </inkml:context>
    <inkml:brush xml:id="br0">
      <inkml:brushProperty name="width" value="0.025" units="cm"/>
      <inkml:brushProperty name="height" value="0.025" units="cm"/>
    </inkml:brush>
  </inkml:definitions>
  <inkml:trace contextRef="#ctx0" brushRef="#br0">79 22 6342,'0'0'7410,"-2"-5"-7111,1 4-255,1 0 0,0 0-1,0 1 1,-1-1 0,1 0 0,-1 0 0,1 0 0,-1 1 0,1-1 0,-1 0 0,1 0 0,-1 1 0,1-1 0,-1 1 0,0-1 0,0 0 0,1 1 0,-1-1 0,0 1 0,0 0 0,1-1 0,-1 1-1,0 0 1,0-1 0,0 1 0,0 0 0,0 0 0,1 0 0,-1 0 0,0 0 0,0 0 0,0 0 0,0 0 0,0 0 0,-1 0 0,-1 2 70,1 0-1,-1 0 1,1 0 0,-1 0-1,1 0 1,0 1 0,0-1 0,0 1-1,0 0 1,0-1 0,-1 5-1,0-2-19,0 0 0,0 0 0,0 0 0,1 0 0,0 1 0,1-1 0,-1 1 0,1 0 0,0-1 0,0 1 0,0 0 0,1-1 0,0 1 0,1 9 0,0-15-51,-1 1 1,1 0-1,-1-1 1,1 1 0,0 0-1,-1-1 1,1 1-1,0-1 1,0 1-1,0-1 1,-1 0 0,1 1-1,0-1 1,0 0-1,0 1 1,0-1-1,-1 0 1,1 0-1,0 0 1,0 0 0,0 0-1,0 0 1,0 0-1,0 0 1,-1 0-1,1 0 1,0-1 0,0 1-1,0 0 1,0-1-1,1 0 1,27-10 1028,-25 8-1005,0 0 0,-1-1 0,1 0 1,-1 0-1,0 0 0,0 0 0,0 0 0,0 0 0,-1-1 0,0 0 1,0 1-1,0-1 0,1-7 0,-3 11-64,1-1 1,-1 0-1,0 1 0,0-1 0,0 0 1,0 0-1,0 1 0,0-1 1,0 0-1,-1 1 0,1-1 1,-1 0-1,1 1 0,-1-1 0,0 0 1,0 1-1,1-1 0,-1 1 1,0-1-1,0 1 0,-1 0 1,1-1-1,0 1 0,0 0 0,0 0 1,-1 0-1,1 0 0,-1 0 1,1 0-1,-1 0 0,1 1 0,-1-1 1,0 0-1,1 1 0,-1-1 1,0 1-1,1 0 0,-1-1 1,0 1-1,1 0 0,-3 0 0,1 0-64,-31 0-1222,33 0 1106,0 0 0,0 1 0,1-1 0,-1 1-1,0-1 1,0 1 0,0-1 0,1 1-1,-1 0 1,0-1 0,0 1 0,1 0-1,-1 0 1,1 0 0,-1-1 0,1 1-1,-1 0 1,1 0 0,-1 0 0,1 0-1,0 0 1,0 0 0,-1 0 0,1 0-1,0 0 1,0 0 0,0 0 0,0 0-1,0 0 1,0 1 0,0 12-4334</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8:19.336"/>
    </inkml:context>
    <inkml:brush xml:id="br0">
      <inkml:brushProperty name="width" value="0.025" units="cm"/>
      <inkml:brushProperty name="height" value="0.025" units="cm"/>
    </inkml:brush>
  </inkml:definitions>
  <inkml:trace contextRef="#ctx0" brushRef="#br0">0 83 10698,'0'0'5253,"13"0"-4127,557-6 3099,307 2-3293,-452-1-762,272 3 269,-509 14 1285,-920-51-1491,28 0-242,178 55-75,397-3 68,1 4-1,-134 38 1,238-44-152,39-5 40,46-2 76,-59-4 64,715-7 310,-231-4-297,-248 11-36,1416-39-1003,-1629 37 1045,-11 2 5,1-1 0,-1-1 1,26-6-1,-35 4 552,-13-1-408,-18 0-78,-613-13-5,518 19-98,-611 49-625,247 18-6003,313-39 341</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8:24.348"/>
    </inkml:context>
    <inkml:brush xml:id="br0">
      <inkml:brushProperty name="width" value="0.025" units="cm"/>
      <inkml:brushProperty name="height" value="0.025" units="cm"/>
    </inkml:brush>
  </inkml:definitions>
  <inkml:trace contextRef="#ctx0" brushRef="#br0">1 28 7303,'0'0'1318,"12"-1"-1104,663-25 4874,1023 40-2377,298 52-1488,-607-41-268,-953-56 915,50 0-1796,-481 31-2013,-11 1-2694,-20 0-1768</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8:25.237"/>
    </inkml:context>
    <inkml:brush xml:id="br0">
      <inkml:brushProperty name="width" value="0.025" units="cm"/>
      <inkml:brushProperty name="height" value="0.025" units="cm"/>
    </inkml:brush>
  </inkml:definitions>
  <inkml:trace contextRef="#ctx0" brushRef="#br0">99 1 9929,'-10'5'919,"0"-1"-758,2-1-41,0 1 1,0-1-1,1 1 0,0 1 0,0-1 1,0 1-1,0 1 0,-11 11 0,17-17-114,1 1 1,0-1-1,0 0 0,0 1 0,0-1 0,-1 1 0,1-1 0,0 0 0,0 1 0,0-1 0,0 1 0,0-1 0,0 0 0,0 1 0,0-1 0,0 1 0,0-1 0,0 0 0,0 1 0,1-1 0,-1 1 0,0-1 0,0 0 0,0 1 0,0-1 0,1 0 0,-1 1 0,0-1 0,0 0 0,1 1 0,-1-1 1,0 0-1,1 1 0,-1-1 0,0 0 0,1 0 0,-1 1 0,0-1 0,1 0 0,-1 0 0,0 0 0,1 0 0,-1 0 0,1 1 0,-1-1 0,0 0 0,1 0 0,-1 0 0,1 0 0,-1 0 0,1 0 0,-1 0 0,1-1 0,31 3 475,-24-2-353,589 7 2060,-227-7-1104,-108 4-779,2030 58 3687,-288-10-2262,-1956-52-1846,65-4 39,-46-9-3541,-45 2-1091</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29:48.226"/>
    </inkml:context>
    <inkml:brush xml:id="br0">
      <inkml:brushProperty name="width" value="0.025" units="cm"/>
      <inkml:brushProperty name="height" value="0.025" units="cm"/>
    </inkml:brush>
  </inkml:definitions>
  <inkml:trace contextRef="#ctx0" brushRef="#br0">0 143 8008,'9'0'699,"240"-3"4522,117 0-2045,786 9-186,-349-3-1965,1233-6-189,-685-3-423,-182-45 1535,-1153 49-1898,5 1 56,0-1 1,-1-1-1,1-2 1,-1 1-1,22-10 1,-42 14-88,1 0 0,0 0 0,0 0 0,0 0 0,-1-1 0,1 1 0,0 0 0,0-1 0,-1 1 0,1 0 0,0-1 0,-1 1 0,1-1 0,0 1 0,-1-1 0,1 1 0,-1-1 0,1 1 0,-1-1 0,1 0 0,-1 1 0,1-1 0,-1 0 0,0 0 0,1 1 0,-1-1 0,0 0 0,1 0 0,-1 1 0,0-1 0,0 0 0,0 0 0,0 0 0,0 1 0,0-1 0,0 0 0,0 0 0,0 0 0,0 1 0,-1-1 0,1 0 0,0 0 0,-1-1 0,0 1-23,-1-1 1,1 1-1,-1-1 1,1 1-1,-1 0 1,0 0-1,0-1 1,1 1-1,-1 0 1,0 1-1,0-1 1,0 0-1,0 1 0,0-1 1,-3 0-1,-67-4-5761,45-1 64</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5.131"/>
    </inkml:context>
    <inkml:brush xml:id="br0">
      <inkml:brushProperty name="width" value="0.025" units="cm"/>
      <inkml:brushProperty name="height" value="0.025" units="cm"/>
    </inkml:brush>
  </inkml:definitions>
  <inkml:trace contextRef="#ctx0" brushRef="#br0">0 173 8840,'0'0'8141,"8"-2"-7639,14-4-132,0 2-1,-1 1 1,2 1-1,37 1 1,101 13 222,11 0 283,-166-12-865,95 0 236,149-18 0,-99 2 11,202 5 0,-297 10-162,80-6 254,189-35 0,-62 5 149,354 6-33,-171 16 57,1384 26 466,-1053 62-957,-4 0 7,535-42 38,-793-27-56,1 2 91,1062 24 878,673-10-487,-1489-22-187,987 24-187,-1 0-5,-596-35-123,-438 67 197,-621-44-158,112-3 0,-161-8-1223,0-2 1,-1-2-1,1-2 0,73-22 1,-68 9-2639,-4-7-3300</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6.052"/>
    </inkml:context>
    <inkml:brush xml:id="br0">
      <inkml:brushProperty name="width" value="0.025" units="cm"/>
      <inkml:brushProperty name="height" value="0.025" units="cm"/>
    </inkml:brush>
  </inkml:definitions>
  <inkml:trace contextRef="#ctx0" brushRef="#br0">377 101 13100,'16'-11'869,"-10"8"-268,1 0 0,-1-1 0,0 0 0,-1 0 0,1 0 0,-1-1-1,1 0 1,-1 0 0,-1 0 0,1 0 0,-1-1 0,7-12 0,-11 18-517,0-1 0,0 1 0,0-1 0,0 0 0,0 1 1,0-1-1,0 1 0,0-1 0,0 0 0,0 1 0,0-1 1,-1 1-1,1-1 0,0 0 0,0 1 0,-1-1 0,1 1 1,0-1-1,-1 1 0,1-1 0,0 1 0,-1 0 0,1-1 1,-1 1-1,1-1 0,-1 1 0,1 0 0,-1-1 0,1 1 1,-1 0-1,1 0 0,-1-1 0,0 1 0,1 0 0,-1 0 1,1 0-1,-1 0 0,0 0 0,0-1 0,-30 0 835,25 1-725,-15 1 53,0 1 1,0 1 0,1 1 0,-1 1 0,1 1 0,0 1 0,0 0 0,1 2 0,0 0 0,1 1 0,0 1 0,0 0 0,1 2 0,1 0 0,0 1 0,1 0 0,0 1 0,2 1 0,-1 0 0,2 1 0,-20 35 0,30-49-261,1 0-1,-1 1 1,1-1-1,0 0 1,0 1-1,0-1 1,0 1-1,0-1 1,1 1-1,-1-1 1,1 1-1,0 0 1,0-1-1,1 1 1,-1-1-1,1 1 1,0-1-1,0 1 0,0-1 1,0 1-1,0-1 1,3 4-1,-1-3-109,0-1 0,0 0 0,1 0 0,-1 0 0,1 0 0,0 0 0,0-1 0,0 0 0,0 0 0,0 0 0,1 0 0,-1-1 0,0 1 0,1-1 0,-1 0 0,9 0 0,11 2-1229,1-1 0,0-1 1,0-1-1,0-1 0,0-1 0,-1-2 0,1 0 1,37-12-1,7-10-5673</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6.412"/>
    </inkml:context>
    <inkml:brush xml:id="br0">
      <inkml:brushProperty name="width" value="0.025" units="cm"/>
      <inkml:brushProperty name="height" value="0.025" units="cm"/>
    </inkml:brush>
  </inkml:definitions>
  <inkml:trace contextRef="#ctx0" brushRef="#br0">203 60 13581,'0'0'5274,"-13"-4"-2957,9 2-2145,-1 1-1,0-1 1,0 1 0,0 0-1,0 0 1,0 1 0,-1-1-1,1 1 1,0 1 0,0-1-1,0 0 1,0 1-1,0 0 1,0 0 0,0 1-1,0 0 1,0-1 0,0 2-1,1-1 1,-1 0 0,1 1-1,-1 0 1,1 0 0,0 0-1,-5 5 1,2 0 221,-1-1 0,1 1 0,0 0 0,1 1 0,-9 15 0,14-23-370,0 0-1,0 1 0,0-1 0,0 1 1,0 0-1,0-1 0,1 1 1,-1 0-1,1-1 0,-1 1 0,1 0 1,-1 0-1,1 0 0,0-1 1,0 1-1,0 0 0,0 0 1,0 0-1,1-1 0,-1 1 0,1 0 1,-1 0-1,1-1 0,-1 1 1,1 0-1,0-1 0,0 1 1,0 0-1,0-1 0,0 1 0,0-1 1,0 0-1,0 1 0,1-1 1,-1 0-1,0 0 0,1 0 0,-1 0 1,1 0-1,3 2 0,4 0 13,1 0 0,0 0-1,0-1 1,1-1 0,-1 1-1,0-2 1,0 1 0,1-1-1,-1-1 1,0 0 0,14-3-1,-2-1 19,0 0-1,-1-2 1,0 0-1,25-14 0,-24 10 2,-1-1-1,0-1 0,-1 0 1,-1-2-1,0-1 1,-1 0-1,0-1 0,-2-1 1,20-27-1,-115 142 2526,71-85-2569,1-1 0,0 1 1,1 0-1,1 0 0,0 1 1,0 0-1,-2 14 1,6-24-15,1 1 1,-1-1 0,1 1 0,0-1 0,0 1 0,0-1 0,1 1 0,-1-1 0,1 1 0,0-1 0,0 1-1,0-1 1,0 0 0,1 0 0,-1 1 0,1-1 0,0 0 0,0 0 0,0-1 0,0 1 0,0 0 0,1-1-1,-1 1 1,1-1 0,-1 0 0,1 0 0,0 0 0,0 0 0,0 0 0,0-1 0,7 3 0,1 1-418,1-2 1,0 1-1,0-1 1,18 2-1,-16-4-1507,-1 0-1,1-1 0,26-3 0,18-11-7258</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7.177"/>
    </inkml:context>
    <inkml:brush xml:id="br0">
      <inkml:brushProperty name="width" value="0.025" units="cm"/>
      <inkml:brushProperty name="height" value="0.025" units="cm"/>
    </inkml:brush>
  </inkml:definitions>
  <inkml:trace contextRef="#ctx0" brushRef="#br0">0 39 15887,'0'0'1655,"11"-1"-27,209-20 4973,10 6-5077,-229 14-1519,1 1-1,0 0 0,0 0 1,0 0-1,-1 0 0,1 0 1,0 0-1,0 0 0,0 1 1,-1-1-1,1 1 0,0-1 1,0 1-1,-1-1 0,4 3 1,-5-2 12,0 0 1,0 1 0,0-1-1,1 0 1,-1 1-1,0-1 1,-1 0-1,1 0 1,0 1-1,0-1 1,-1 0 0,1 0-1,0 1 1,-1-1-1,1 0 1,-1 0-1,0 0 1,1 1-1,-1-1 1,0 0 0,0 0-1,0 0 1,-1 1-1,-131 176 2020,74-102-565,-66 108 0,102-135-3703,17-37 331,1 1-1,1-1 1,0 1-1,1 0 0,-2 17 1,5-53-4645</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7.564"/>
    </inkml:context>
    <inkml:brush xml:id="br0">
      <inkml:brushProperty name="width" value="0.025" units="cm"/>
      <inkml:brushProperty name="height" value="0.025" units="cm"/>
    </inkml:brush>
  </inkml:definitions>
  <inkml:trace contextRef="#ctx0" brushRef="#br0">1 49 13869,'0'0'15182,"77"-34"-14765,-23 30-289,9 2-128,7 0-512,5 2-3108,-2-2-1633,0-3-2819</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7.891"/>
    </inkml:context>
    <inkml:brush xml:id="br0">
      <inkml:brushProperty name="width" value="0.025" units="cm"/>
      <inkml:brushProperty name="height" value="0.025" units="cm"/>
    </inkml:brush>
  </inkml:definitions>
  <inkml:trace contextRef="#ctx0" brushRef="#br0">424 36 12011,'-13'0'6924,"-2"-1"-6324,0 1-1,0 1 0,0 1 1,0 0-1,0 1 0,0 0 1,1 1-1,0 1 0,0 0 1,-18 10-1,6 0 143,1 2-1,0 0 1,1 2-1,-39 41 1,56-54-674,0 1 0,1 0 0,0 1 0,1 0 0,0 0-1,0 0 1,0 0 0,1 1 0,1 0 0,-1 0 0,1 0 0,1 0 0,0 0 0,0 1 0,1-1 0,0 0 0,0 1-1,1 0 1,2 14 0,-1-19-59,1-1-1,-1 0 1,1 0-1,0 0 0,0 0 1,1 0-1,-1 0 1,1-1-1,0 1 0,0-1 1,0 0-1,0 0 1,0 0-1,1 0 0,0 0 1,-1-1-1,1 1 1,0-1-1,0 0 0,0 0 1,1-1-1,-1 1 1,0-1-1,1 0 0,-1 0 1,0-1-1,6 1 1,1 0 62,0 0 1,0 0 0,0-2 0,-1 1 0,1-1-1,0-1 1,-1 0 0,1 0 0,-1-1-1,18-7 1,-12 0-3,1 0 0,-2-1 0,1 0 0,-2-1 0,1-1 0,-2 0 0,0-1 0,0-1 0,20-31 0,-26 36-40,0-1-1,-1 0 1,0-1 0,-1 1-1,0-1 1,-1 0 0,0-1-1,-1 1 1,0-1-1,-1 1 1,0-1 0,-1 0-1,-1 0 1,0 1-1,-4-25 1,4 34-38,-1-1-1,-1 0 1,1 1 0,0-1-1,-1 1 1,0 0-1,0-1 1,0 1 0,0 0-1,0 0 1,-1 0 0,1 1-1,-1-1 1,0 1 0,1-1-1,-1 1 1,-5-3 0,2 2-33,0 0 0,0 1 0,0 0 0,0 0 0,0 0 0,-1 1 0,1 0 1,0 0-1,-11 0 0,6 1-47,0 1 0,1 0 0,-1 0 0,0 1 0,1 0 0,0 1 0,-1 0 0,1 1 0,0 0 0,0 1 0,-17 10 0,24-12-183,-1 0 1,1 0-1,0 0 0,0 1 0,0-1 1,1 1-1,-1-1 0,1 1 0,0 0 1,0 0-1,0 0 0,1 0 0,-1 0 0,-1 8 1,3-9-89,0-1 0,-1 1-1,1 0 1,0-1 0,0 1 0,1 0 0,-1-1 0,0 1 0,1 0 0,0-1 0,-1 1-1,1-1 1,0 1 0,1-1 0,-1 1 0,0-1 0,1 0 0,-1 1 0,1-1 0,-1 0-1,1 0 1,0 0 0,0 0 0,5 2 0,22 13-5373</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8.222"/>
    </inkml:context>
    <inkml:brush xml:id="br0">
      <inkml:brushProperty name="width" value="0.025" units="cm"/>
      <inkml:brushProperty name="height" value="0.025" units="cm"/>
    </inkml:brush>
  </inkml:definitions>
  <inkml:trace contextRef="#ctx0" brushRef="#br0">299 0 8584,'0'0'16389,"-12"9"-14868,-31 22-53,1 1 0,-58 59 0,87-77-1318,0 1 0,1 1 1,1 0-1,-16 29 0,23-36-303,0 0 1,0 0-1,1 1 0,0-1 1,1 1-1,0 0 0,0-1 1,1 1-1,1 0 0,0 15 1,0-25-81,0 1 1,0-1-1,0 1 0,0-1 1,0 1-1,0-1 1,1 1-1,-1-1 1,0 1-1,0-1 1,0 1-1,1-1 1,-1 1-1,0-1 0,1 1 1,-1-1-1,0 1 1,1-1-1,-1 0 1,0 1-1,1-1 1,-1 0-1,1 1 0,-1-1 1,1 0-1,-1 1 1,1-1-1,-1 0 1,1 0-1,-1 0 1,1 0-1,-1 1 0,1-1 1,-1 0-1,1 0 1,-1 0-1,1 0 1,0 0-1,-1 0 1,1 0-1,-1-1 0,1 1 1,-1 0-1,1 0 1,-1 0-1,1 0 1,0-1-1,7-8-8933</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8.562"/>
    </inkml:context>
    <inkml:brush xml:id="br0">
      <inkml:brushProperty name="width" value="0.025" units="cm"/>
      <inkml:brushProperty name="height" value="0.025" units="cm"/>
    </inkml:brush>
  </inkml:definitions>
  <inkml:trace contextRef="#ctx0" brushRef="#br0">262 42 18097,'-24'-3'869,"0"1"-1,0 1 0,0 1 1,-47 7-1,65-6-638,0 1 1,1-1-1,-1 1 1,0 0-1,1 1 0,-1-1 1,1 1-1,0 0 0,0 1 1,0-1-1,-5 6 0,7-6-164,1 0 0,-1 0-1,1 0 1,0 1 0,0-1-1,0 1 1,1-1-1,-1 1 1,1 0 0,0-1-1,0 1 1,0 0-1,0 0 1,1 0 0,0 0-1,0 0 1,0 0 0,0-1-1,1 5 1,-1-5-52,1-1 0,0 0 0,0 1 0,0-1 0,0 0 0,0 0 0,0 0 0,0 0 0,1 0 0,-1 0 1,1 0-1,-1 0 0,1 0 0,0-1 0,0 1 0,0-1 0,0 1 0,0-1 0,0 0 0,0 0 0,0 0 0,0 0 0,1 0 0,-1 0 1,0-1-1,1 1 0,2 0 0,9 2 175,1-1 1,0-1 0,18 0-1,-22 0-49,2-1-8,-1-1 1,1 0-1,0-1 0,0 0 1,-1-1-1,0-1 1,1 0-1,-2 0 1,18-9-1,-25 11-74,-1 0-1,1 0 0,0 0 1,-1 0-1,1-1 1,-1 1-1,0-1 1,0 0-1,0 0 0,0 0 1,0-1-1,-1 1 1,1-1-1,-1 1 0,0-1 1,0 0-1,0 0 1,-1 0-1,1 0 0,-1 0 1,0 0-1,0 0 1,-1 0-1,1-1 0,-1 1 1,0 0-1,0 0 1,0-1-1,0 1 0,-1 0 1,0 0-1,-1-5 1,1 7-31,0-1 0,0 0-1,-1 1 1,1-1 0,-1 1 0,1-1 0,-1 1 0,0 0 0,0 0 0,0 0 0,0 0 0,0 0 0,0 0 0,0 1 0,-1-1 0,1 1 0,-4-2 0,0 0-12,0 1 0,0 0 0,0 0 0,-1 1 0,1-1 0,-1 2 0,-9-1 0,6 0-28,-1 2 0,0-1 1,0 1-1,0 1 0,0 0 1,1 1-1,-1 0 0,-18 8 1,22-7 3,-1 1-1,1 0 1,0 0 0,1 1 0,-1 0 0,1 0 0,0 0-1,1 1 1,-1 0 0,1 0 0,1 0 0,-1 1-1,1-1 1,1 1 0,-4 9 0,5-10-221,0-1-1,1 1 1,-1 0 0,1-1 0,1 1 0,-1 0-1,1 0 1,0 0 0,1-1 0,0 1 0,0 0-1,0 0 1,1-1 0,0 1 0,0-1-1,1 0 1,0 1 0,0-1 0,5 8 0,-1-4-956,1-1 0,-1 1 0,1-2 0,1 1 0,0-1 0,13 9 0,26 11-5460</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38.911"/>
    </inkml:context>
    <inkml:brush xml:id="br0">
      <inkml:brushProperty name="width" value="0.025" units="cm"/>
      <inkml:brushProperty name="height" value="0.025" units="cm"/>
    </inkml:brush>
  </inkml:definitions>
  <inkml:trace contextRef="#ctx0" brushRef="#br0">234 42 10954,'-11'7'5905,"-36"26"-1332,2 2 0,-61 59 0,84-60-3275,21-33-1287,1 0 1,0-1-1,0 1 0,-1 0 1,1-1-1,0 1 0,0 0 0,0-1 1,0 1-1,0 0 0,0 0 1,0-1-1,0 1 0,0 0 1,0-1-1,1 1 0,-1 0 1,0-1-1,0 1 0,1 0 0,-1-1 1,0 1-1,1 0 0,-1-1 1,0 1-1,1-1 0,-1 1 1,1-1-1,-1 1 0,1-1 1,-1 1-1,1-1 0,0 1 0,-1-1 1,1 0-1,-1 1 0,1-1 1,0 0-1,-1 0 0,1 1 1,0-1-1,0 0 0,-1 0 1,1 0-1,0 0 0,-1 0 0,1 0 1,0 0-1,1 0 0,14 0 5,0-1-1,0-1 1,1 0-1,-1-1 1,-1-1-1,1-1 1,0 0-1,-1 0 1,0-2-1,0 0 1,-1-1-1,0 0 1,0-1-1,-1 0 1,0-2-1,-1 1 1,0-1-1,-1-1 1,0 0 0,15-23-1,-23 31-15,0 0 0,0-1 0,-1 0 0,0 1 0,0-1 0,0 0 0,0 0 0,-1 0 0,0-1 0,0 1 0,0-6 0,-1 9 0,0 1 0,0-1 0,-1 0 0,1 0 0,0 1 0,-1-1 0,0 1 0,1-1 0,-1 1 0,0-1 0,0 1 0,0-1 0,0 1 0,0-1 0,0 1 0,0 0 0,0 0 0,-1 0 0,1-1 0,0 1 0,-1 1 0,1-1 0,-1 0 0,1 0 0,-1 0 0,1 1 0,-1-1 0,1 1 0,-1-1 0,0 1 0,1 0 0,-1-1 0,0 1 0,0 0 0,-3 1 0,-3-2-183,-1 1-1,0 0 1,0 1 0,0 0 0,0 0-1,0 1 1,1 0 0,-14 5-1,18-5-86,0 0-1,0 0 1,-1 0-1,2 1 1,-1-1-1,0 1 0,0 0 1,1 0-1,0 0 1,-1 1-1,1-1 1,1 1-1,-1 0 0,0-1 1,1 1-1,0 1 1,0-1-1,-2 6 1,2 3-8250</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2.079"/>
    </inkml:context>
    <inkml:brush xml:id="br0">
      <inkml:brushProperty name="width" value="0.025" units="cm"/>
      <inkml:brushProperty name="height" value="0.025" units="cm"/>
    </inkml:brush>
  </inkml:definitions>
  <inkml:trace contextRef="#ctx0" brushRef="#br0">1 1 17777,'0'0'3619,"11"73"-2562,-5-35-256,-2 0-545,7 2-160,-4-8-96,7 0 0,-2-8-256,-2-4 64,-1-3-449,-5-6-480,-4-3-1121,-8-7-4196,-10-5-961</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2.408"/>
    </inkml:context>
    <inkml:brush xml:id="br0">
      <inkml:brushProperty name="width" value="0.025" units="cm"/>
      <inkml:brushProperty name="height" value="0.025" units="cm"/>
    </inkml:brush>
  </inkml:definitions>
  <inkml:trace contextRef="#ctx0" brushRef="#br0">1 68 12043,'0'0'14254,"71"-39"-13998,-34 28-192,1 2-64,-2 2-929,-5 5-1505,-9 2-1314,-8 0-1633,-12 8-4324</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2.735"/>
    </inkml:context>
    <inkml:brush xml:id="br0">
      <inkml:brushProperty name="width" value="0.025" units="cm"/>
      <inkml:brushProperty name="height" value="0.025" units="cm"/>
    </inkml:brush>
  </inkml:definitions>
  <inkml:trace contextRef="#ctx0" brushRef="#br0">0 18 17681,'0'0'6758,"61"19"-5381,-22-26-480,4-5-673,2 3-159,-3 1-450,-3 7-1537,-8 1-2594,-11 0-4901</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4.340"/>
    </inkml:context>
    <inkml:brush xml:id="br0">
      <inkml:brushProperty name="width" value="0.025" units="cm"/>
      <inkml:brushProperty name="height" value="0.025" units="cm"/>
    </inkml:brush>
  </inkml:definitions>
  <inkml:trace contextRef="#ctx0" brushRef="#br0">101 1 23766,'0'0'807,"-7"10"4,-6 10-319,3-7-140,1-1 1,0 2-1,1-1 0,1 1 0,0 1 0,1-1 1,1 1-1,-5 20 0,10-34-364,0 0 1,0 0-1,0 0 0,0 0 0,1 1 0,-1-1 1,0 0-1,1 0 0,-1 0 0,1 0 1,-1 0-1,1 0 0,-1 0 0,1 0 0,0 0 1,0 0-1,-1 0 0,1 0 0,0-1 0,0 1 1,0 0-1,0-1 0,0 1 0,0 0 1,0-1-1,0 1 0,0-1 0,0 0 0,0 1 1,0-1-1,1 0 0,-1 0 0,0 1 1,0-1-1,2 0 0,52 0-466,-37-1 296,17 0-35,-25-1 171,0 2-1,0 0 1,0 0-1,0 1 0,20 3 1,-28-3 77,1 0 1,0 0-1,-1 0 1,1 1-1,-1-1 1,0 1-1,1-1 0,-1 1 1,0 0-1,0 0 1,0 0-1,0 0 1,0 0-1,0 0 0,-1 0 1,1 1-1,-1-1 1,0 1-1,1-1 1,-1 1-1,0 0 1,-1-1-1,1 1 0,0 0 1,-1 0-1,1 2 1,0 5 139,-1-1 0,0 1 0,-1-1 0,0 1 0,0-1 0,-1 0 0,0 1 0,0-1 0,-1 0 0,-1 0 0,1-1 0,-1 1 0,-1-1 0,0 0 0,0 0 0,-10 12 0,8-12-169,1 0 1,-1 0-1,-1-1 1,1 0-1,-1-1 1,0 0-1,-1 0 1,0-1-1,0 0 1,0 0-1,0-1 1,-1 0-1,1-1 1,-1 0-1,-13 2 1,21-4-250,0-1 1,0 0 0,0 0 0,0 0 0,0 0 0,0 0 0,0 0 0,0-1 0,0 1-1,0-1 1,0 1 0,0-1 0,0 0 0,0 0 0,0 0 0,0 0 0,-2-2-1,1 1-548,1-1 0,0 1 0,0-1 0,0 0 0,0 1 0,0-1 0,1 0 0,-1 0 0,1-1 0,-1-2 0,-10-34-11397</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4.670"/>
    </inkml:context>
    <inkml:brush xml:id="br0">
      <inkml:brushProperty name="width" value="0.025" units="cm"/>
      <inkml:brushProperty name="height" value="0.025" units="cm"/>
    </inkml:brush>
  </inkml:definitions>
  <inkml:trace contextRef="#ctx0" brushRef="#br0">1 51 17617,'0'0'5413,"59"-23"-3075,-32 18-576,9 1-962,2-1-479,4 3-257,4-1-192,0 1-1986,-3 0-2146,4 1-1858,-2-2-7911</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5.028"/>
    </inkml:context>
    <inkml:brush xml:id="br0">
      <inkml:brushProperty name="width" value="0.025" units="cm"/>
      <inkml:brushProperty name="height" value="0.025" units="cm"/>
    </inkml:brush>
  </inkml:definitions>
  <inkml:trace contextRef="#ctx0" brushRef="#br0">254 1 16239,'0'0'6150,"-33"83"-3235,6-38-801,-3 8-577,-1-3-576,-1 0-544,6-2-289,5-7-96,6-8-32,4-10-481,6-5-383,0-5-866,-1-8-1153,4-5-1249,-3 0-832,0-14-5767</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5.391"/>
    </inkml:context>
    <inkml:brush xml:id="br0">
      <inkml:brushProperty name="width" value="0.025" units="cm"/>
      <inkml:brushProperty name="height" value="0.025" units="cm"/>
    </inkml:brush>
  </inkml:definitions>
  <inkml:trace contextRef="#ctx0" brushRef="#br0">144 16 9865,'-8'-3'7810,"-1"0"-6994,1 1 1,-1 0-1,0 0 0,0 1 0,0 0 0,-13 0 0,19 1-710,1 0 0,-1 0-1,1 1 1,-1-1 0,1 0 0,-1 1 0,1 0 0,0-1-1,-1 1 1,1 0 0,0 1 0,0-1 0,0 0-1,0 0 1,0 1 0,0-1 0,0 1 0,0 0-1,0 0 1,1-1 0,-1 1 0,1 0 0,-1 0-1,1 1 1,0-1 0,0 0 0,0 0 0,0 1 0,0-1-1,0 0 1,1 1 0,-1-1 0,1 4 0,-1-3-67,1-1 1,0 1-1,0 0 1,0-1-1,0 1 1,0 0-1,1-1 1,-1 1 0,1-1-1,0 1 1,-1-1-1,1 1 1,0-1-1,1 0 1,-1 1-1,0-1 1,1 0 0,-1 0-1,1 0 1,0 0-1,-1 0 1,1 0-1,3 2 1,1 0 29,-1-1 1,1 0 0,-1-1-1,1 1 1,0-1-1,0 0 1,0-1 0,0 0-1,12 2 1,-2-2 10,0 0 1,0-1 0,1-1-1,-1-1 1,0 0-1,0-1 1,21-7 0,-27 6-40,0-1 1,-1 0 0,0-1-1,0 0 1,13-11-1,-20 15-16,0 1 1,-1-1-1,1 0 0,0 0 0,-1 0 0,1 0 0,-1 0 0,0 0 0,0 0 1,0-1-1,0 1 0,0 0 0,1-3 0,-2 3-5,0 1 0,0 0-1,-1 0 1,1-1 0,0 1 0,0 0-1,-1 0 1,1 0 0,-1 0 0,1-1-1,-1 1 1,1 0 0,-1 0 0,0 0-1,1 0 1,-1 0 0,0 0 0,0 0 0,0 1-1,0-1 1,0 0 0,0 0 0,0 1-1,0-1 1,0 0 0,0 1 0,0-1-1,-2 1 1,-6-4 1,0 1-1,-1 0 1,1 0-1,-1 1 1,0 0-1,0 1 1,0 0-1,0 1 1,0 0-1,0 1 0,-11 1 1,13-1-110,1 0 0,0 1 0,0-1 0,0 2 1,0-1-1,1 1 0,-1-1 0,0 2 0,1-1 0,0 1 0,0 0 0,0 0 0,0 1 1,1 0-1,0 0 0,-5 5 0,7-5-326,0 0-1,1 0 1,0 0 0,0 0 0,0 0 0,0 0-1,1 1 1,0-1 0,-1 6 0,1-3-1226,1 1 0,0-1 0,0 0 0,1 0 1,2 12-1,8 11-7846</inkml:trace>
  <inkml:trace contextRef="#ctx0" brushRef="#br0" timeOffset="1">486 482 19571,'0'0'1713,"-10"9"268,3-3-1532,-34 29 1534,38-33-1713,1 1 0,-1-1 1,1 1-1,0 0 0,0 0 0,0 0 1,0 0-1,1 0 0,-1 1 1,1-1-1,0 0 0,0 1 0,0-1 1,-1 6-1,3-8-240,-1 0-1,1 0 1,-1 0 0,1 0 0,0-1-1,-1 1 1,1 0 0,0-1 0,-1 1-1,1-1 1,0 1 0,0 0 0,0-1-1,0 0 1,-1 1 0,1-1 0,0 0 0,0 1-1,0-1 1,0 0 0,0 0 0,0 0-1,0 1 1,0-1 0,0 0 0,0-1-1,0 1 1,0 0 0,1 0 0,34-4 748,-29 1-717,-1 1 0,1-1 0,-1 0 0,0 0 0,0 0 1,-1-1-1,1 0 0,-1-1 0,0 1 0,0-1 0,0 0 0,0 0 1,-1 0-1,0-1 0,0 1 0,0-1 0,-1 0 0,0 0 1,0-1-1,-1 1 0,4-11 0,-7 15-61,1 0 0,0 0 0,-1-1 0,0 1 0,1 0 0,-1 0 0,0 0 0,0 0 0,0 0 0,0 1 0,0-1 0,0 0 0,-1 0 0,1 1 0,-1-1 0,1 1 0,-1-1 0,0 1 0,1-1 0,-1 1 0,0 0 0,0 0 0,0 0 0,0 0 0,0 0 0,0 1 0,0-1 0,0 0 0,0 1 0,0 0 0,-4-1 0,-7-2 0,-1 1 0,0 1 0,-21-1 0,31 2-403,0 1 0,0-1 0,1 1 0,-1 0 1,0 0-1,0 0 0,0 0 0,-6 4 0,9-4 205,0-1 0,0 0 0,1 1-1,-1 0 1,0-1 0,0 1 0,0-1 0,1 1 0,-1 0 0,0-1 0,1 1 0,-1 0-1,1 0 1,-1 0 0,1-1 0,-1 1 0,1 0 0,-1 0 0,1 0 0,0 0 0,0 0-1,-1 0 1,1 0 0,0 0 0,0 0 0,0 0 0,0 0 0,0 0 0,0 0 0,0 0 0,1 0-1,-1 0 1,0-1 0,0 1 0,1 0 0,-1 0 0,0 0 0,1 0 0,-1 0 0,1 0-1,0-1 1,0 2 0,9 5-11648</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7.723"/>
    </inkml:context>
    <inkml:brush xml:id="br0">
      <inkml:brushProperty name="width" value="0.025" units="cm"/>
      <inkml:brushProperty name="height" value="0.025" units="cm"/>
    </inkml:brush>
  </inkml:definitions>
  <inkml:trace contextRef="#ctx0" brushRef="#br0">1 22 21877,'0'0'6918,"63"1"-6694,-37-3-159,2-1-1219,-4 0-2529,-2-3-1826,-5-3-5221</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8.053"/>
    </inkml:context>
    <inkml:brush xml:id="br0">
      <inkml:brushProperty name="width" value="0.025" units="cm"/>
      <inkml:brushProperty name="height" value="0.025" units="cm"/>
    </inkml:brush>
  </inkml:definitions>
  <inkml:trace contextRef="#ctx0" brushRef="#br0">7 0 18962,'0'0'4484,"-1"80"-3555,-4-35-320,5 3-353,0 1-128,0 4-128,0-5 32,7-5-32,4-4-448,-3-7-1506,1-9-577,-6-10-1472,-3-8-3460</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8.394"/>
    </inkml:context>
    <inkml:brush xml:id="br0">
      <inkml:brushProperty name="width" value="0.025" units="cm"/>
      <inkml:brushProperty name="height" value="0.025" units="cm"/>
    </inkml:brush>
  </inkml:definitions>
  <inkml:trace contextRef="#ctx0" brushRef="#br0">1 90 20083,'0'0'6107,"12"-9"-4628,-3 2-1215,-1 0-43,0 0 1,1 1 0,0 1-1,0-1 1,1 1-1,-1 1 1,1 0-1,15-5 1,5 3-74,-1 0-1,1 2 1,0 1 0,0 2-1,47 3 1,-74-2-127,-1 0 0,1 0 0,-1 0 0,0 0-1,1 1 1,-1-1 0,1 1 0,-1 0 0,0-1 0,1 1 0,-1 0-1,0 0 1,0 0 0,0 1 0,0-1 0,0 0 0,0 1 0,0-1-1,0 1 1,-1 0 0,1 0 0,0 0 0,-1 0 0,0 0 0,1 0-1,-1 0 1,0 0 0,0 0 0,0 0 0,0 1 0,-1-1 0,1 0-1,-1 1 1,1-1 0,-1 1 0,0-1 0,0 0 0,0 1 0,0-1-1,0 1 1,-1-1 0,0 5 0,-1 1 62,-1 0-1,1-1 1,-2 1 0,1-1 0,-1 1-1,0-1 1,0 0 0,-1-1 0,0 1-1,0-1 1,-10 9 0,-4 1-72,0-2-1,-1 0 1,-1-1 0,0-1-1,-36 14 1,80-26-7600,-4 1 6,8-2-1780</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8.766"/>
    </inkml:context>
    <inkml:brush xml:id="br0">
      <inkml:brushProperty name="width" value="0.025" units="cm"/>
      <inkml:brushProperty name="height" value="0.025" units="cm"/>
    </inkml:brush>
  </inkml:definitions>
  <inkml:trace contextRef="#ctx0" brushRef="#br0">32 57 21140,'0'0'5456,"-5"10"-3086,-1-2-1851,4-5-399,0 0 0,0 0 0,0 0 0,0 0 0,0 0 0,1 0 0,-1 1 0,1-1 0,0 0 0,0 1 0,0-1 0,0 1 0,0 6 0,1-10-102,0 1 0,0-1-1,1 1 1,-1 0-1,0-1 1,0 1-1,0-1 1,0 1-1,0-1 1,1 1 0,-1-1-1,0 1 1,0-1-1,1 1 1,-1-1-1,0 1 1,1-1-1,-1 0 1,1 1-1,-1-1 1,1 1 0,-1-1-1,0 0 1,1 0-1,-1 1 1,1-1-1,-1 0 1,1 0-1,0 1 1,-1-1-1,1 0 1,0 0 0,25-1 188,22-16 23,-6-12-135,-36 23-85,1 1 0,-1-1 0,2 1 0,-1 1 0,0-1 0,1 1 0,0 1 0,0-1 0,0 1 1,0 1-1,12-3 0,-19 5-4,0 1-1,0-1 1,0 1 0,0-1 0,1 1 0,-1 0 0,0-1 0,0 1 0,-1 0 0,1 0-1,0 0 1,0 0 0,0 0 0,0 0 0,-1 0 0,1 0 0,0 0 0,-1 0-1,1 0 1,-1 0 0,1 0 0,-1 0 0,0 0 0,0 1 0,1-1 0,-1 0 0,0 0-1,0 1 1,0 1 0,3 47 207,-3-37-186,0-11-26,-1 0 0,1 0 0,1 0 0,-1-1 0,0 1 0,0 0 0,1 0 0,-1 0 0,1-1 0,-1 1 0,1 0 0,0-1 0,-1 1 0,1 0 0,0-1 0,0 1 0,0-1 0,1 0 0,-1 1 0,0-1 0,1 0 0,2 3 0,-2-4 0,-1 0 0,1 1 0,0-1 0,0 0 0,0 0 0,0 0 0,0 0 0,0 0 0,0-1 0,0 1 0,0-1 0,0 1 0,-1-1 0,1 1 0,0-1 0,0 0 0,-1 0 0,1 0 0,0 0 0,-1 0 0,3-3 0,36-30-2882,-30 24 1013,-1 0 0,-1-1 0,0 0-1,0 0 1,-1-1 0,-1 0 0,6-14-1,-4 2-7039</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9.140"/>
    </inkml:context>
    <inkml:brush xml:id="br0">
      <inkml:brushProperty name="width" value="0.025" units="cm"/>
      <inkml:brushProperty name="height" value="0.025" units="cm"/>
    </inkml:brush>
  </inkml:definitions>
  <inkml:trace contextRef="#ctx0" brushRef="#br0">116 0 11755,'0'0'15305,"-6"14"-15257,-12 25-165,-45 103 1484,57-126-1146,1-1 1,0 1-1,1 0 1,1 0-1,1 0 1,0 1-1,0 21 1,3-37-218,-1 0 0,0 0 0,1 0 0,-1 0 0,1 0 0,-1 0 1,1 0-1,-1 0 0,1-1 0,-1 1 0,1 0 0,0 0 0,0 0 0,-1-1 0,1 1 0,0 0 1,0-1-1,0 1 0,0-1 0,0 1 0,0-1 0,0 1 0,0-1 0,0 0 0,0 0 0,0 1 1,0-1-1,0 0 0,0 0 0,0 0 0,0 0 0,0 0 0,0 0 0,0 0 0,0 0 0,0-1 1,0 1-1,0 0 0,0-1 0,0 1 0,0-1 0,1 0 0,4 0-58,-1-1 0,0 0 0,0 0 0,-1 0 0,1-1 0,0 1 0,5-5 0,2-7-335,0 0 1,-1-1 0,0 0 0,-1-1-1,-1 0 1,-1 0 0,0-1 0,-1 0-1,-1-1 1,6-23 0,-22 72-563,1-5 478,1 1 0,1 0 0,2 0 1,-4 37-1,9-62 206,0 1 0,0-1 1,1 0-1,-1 1 0,0-1 0,1 0 1,-1 0-1,1 0 0,0 1 1,0-1-1,0 0 0,0 0 0,0 0 1,0 0-1,0 0 0,3 2 1,-3-3 105,0 0 0,0-1 1,0 1-1,1-1 0,-1 1 0,0-1 1,0 0-1,0 0 0,0 1 1,0-1-1,1 0 0,-1 0 1,0 0-1,0 0 0,0 0 1,0 0-1,0-1 0,1 1 0,-1 0 1,0-1-1,0 1 0,0 0 1,0-1-1,0 1 0,0-1 1,0 0-1,0 1 0,0-1 1,0 0-1,0 0 0,0 1 0,-1-1 1,1 0-1,0 0 0,0-1 1,12-14-977,-2-2-823</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49.499"/>
    </inkml:context>
    <inkml:brush xml:id="br0">
      <inkml:brushProperty name="width" value="0.025" units="cm"/>
      <inkml:brushProperty name="height" value="0.025" units="cm"/>
    </inkml:brush>
  </inkml:definitions>
  <inkml:trace contextRef="#ctx0" brushRef="#br0">1 0 10474,'0'0'13645,"3"4"-13149,22 45 629,-12-19-2251,2-3-5257,-8-20-766</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0.016"/>
    </inkml:context>
    <inkml:brush xml:id="br0">
      <inkml:brushProperty name="width" value="0.025" units="cm"/>
      <inkml:brushProperty name="height" value="0.025" units="cm"/>
    </inkml:brush>
  </inkml:definitions>
  <inkml:trace contextRef="#ctx0" brushRef="#br0">1 175 8840,'0'0'19667,"8"-2"-18872,9-6-505,0 0 0,-1-1 0,0-1 0,0 0-1,-1-2 1,27-24 0,-29 23-1614,28-27 4138,-20 18-5345,-18 18-3055,-19 15-14249</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0.363"/>
    </inkml:context>
    <inkml:brush xml:id="br0">
      <inkml:brushProperty name="width" value="0.025" units="cm"/>
      <inkml:brushProperty name="height" value="0.025" units="cm"/>
    </inkml:brush>
  </inkml:definitions>
  <inkml:trace contextRef="#ctx0" brushRef="#br0">0 1 13645,'0'0'8664,"2"9"-6384,0 3-1913,0-1 0,1 1 0,0 0 0,1-1 1,1 0-1,0 0 0,0 0 0,1 0 0,0-1 1,1 0-1,0 0 0,0-1 0,11 11 0,-7-12-711,29 21-1501,-10-21-6760,-26-9 3048</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1.050"/>
    </inkml:context>
    <inkml:brush xml:id="br0">
      <inkml:brushProperty name="width" value="0.025" units="cm"/>
      <inkml:brushProperty name="height" value="0.025" units="cm"/>
    </inkml:brush>
  </inkml:definitions>
  <inkml:trace contextRef="#ctx0" brushRef="#br0">1 1 16367,'0'0'10090,"5"10"-9375,1 9-430,0 1-1,-2 0 0,0 0 0,-1 0 1,-1 1-1,-1-1 0,-2 28 1,0-4 102,3 78 556,0-107-840,-1 0 0,2-1 0,0 1 0,1 0 0,10 24 0,-10-64-306,-4-21-347,-16-24-483,12 56 922,0-1-1,1 1 1,-2-18 0,28 41 874,-7-2-622,-1-1-1,1 0 1,0-2 0,0 1 0,0-2-1,1-1 1,-1 0 0,1-1 0,-1 0-1,21-3 1,-29 2-82,1-1 0,-1 0-1,0 0 1,1-1 0,-1 0-1,0 0 1,0-1 0,-1 0 0,1-1-1,0 1 1,-1-2 0,0 1 0,0-1-1,0 0 1,-1 0 0,0-1-1,0 0 1,0 0 0,-1 0 0,1-1-1,7-14 1,-12 20-59,0 0 0,0-1 0,0 1 0,-1-1 0,1 1 0,0-1 0,-1 1 0,1-1 0,-1 0 0,0 1 0,1-1 0,-1 0 0,0 1 0,0-1 0,0 0 0,0 1 0,0-1 0,-1 1 0,1-1 0,0 0 0,-1 1 0,1-1 0,-1 1 0,-1-3 0,1 2 0,-1 1 0,1 0 0,-1 0 0,1 1 0,-1-1 0,0 0 0,1 0 0,-1 1 0,0-1 0,0 1 0,1 0 0,-1-1 0,0 1 0,0 0 0,0 0 0,1 0 0,-1 0 0,-3 1 0,-3 0 0,0 0 0,0 1 0,0 0 0,0 0 0,1 1 0,-1 0 0,1 0 0,-14 9 0,11-4 0,1 1 0,0 0 0,0 0 0,1 1 0,0 0 0,-8 13 0,12-17 0,1 1 0,0-1 0,0 0 0,0 1 0,1 0 0,0-1 0,1 1 0,-1 0 0,1 0 0,0 0 0,1 0 0,0 12 0,1-16 0,0 0 0,0 0 0,1 0 0,-1 0 0,1 0 0,-1-1 0,1 1 0,0-1 0,0 1 0,0-1 0,0 0 0,0 1 0,1-1 0,-1 0 0,1-1 0,0 1 0,-1 0 0,1-1 0,0 1 0,0-1 0,0 0 0,0 0 0,0 0 0,0-1 0,0 1 0,3 0 0,15 3 0,-1-1 0,35 1 0,-47-4 0,18 1-1082,1 0 0,34-5 0,-3-11-5665</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4.532"/>
    </inkml:context>
    <inkml:brush xml:id="br0">
      <inkml:brushProperty name="width" value="0.025" units="cm"/>
      <inkml:brushProperty name="height" value="0.025" units="cm"/>
    </inkml:brush>
  </inkml:definitions>
  <inkml:trace contextRef="#ctx0" brushRef="#br0">0 151 12748,'0'0'9385,"3"8"-7858,6 44 703,-2 1 0,1 56 0,4 39 166,-16-231-2371,5 63-25,-2 1-1,0-1 0,-1 1 0,-9-33 0,1 18 1,7 49 0,4-12 0,1 1 0,0-1 0,0-1 0,0 1 0,0 0 0,1 0 0,-1-1 0,1 1 0,0-1 0,0 0 0,0 0 0,0 0 0,0 0 0,0 0 0,0-1 0,0 1 0,1-1 0,-1 0 0,1 0 0,-1 0 0,1-1 0,4 1 0,11 2 0,1-2 0,32 0 0,-44-2 0,0 1 0,0-1 0,1 0 0,-1-1 0,1 0 0,-1 0 0,0-1 0,0 1 0,0-2 0,-1 1 0,1-1 0,-1-1 0,7-4 0,-9 5 0,-1 1 0,0-1 0,0 0 0,0 0 0,-1 0 0,1 0 0,-1 0 0,0-1 0,0 0 0,0 1 0,-1-1 0,0 0 0,0-1 0,0 1 0,-1 0 0,1 0 0,-1-1 0,0 1 0,0-9 0,-1 14 0,0-1 0,0 1 0,0-1 0,1 1 0,-1-1 0,0 0 0,0 1 0,0-1 0,0 1 0,0-1 0,0 0 0,0 1 0,0-1 0,-1 1 0,1-1 0,0 1 0,0-1 0,0 0 0,-1 1 0,1-1 0,0 1 0,-1-1 0,1 1 0,0 0 0,-1-1 0,1 1 0,0-1 0,-1 1 0,1-1 0,-1 1 0,1 0 0,-1-1 0,1 1 0,-1 0 0,1 0 0,-1-1 0,1 1 0,-1 0 0,0 0 0,1 0 0,-1 0 0,1 0 0,-1 0 0,1 0 0,-1 0 0,0 0 0,1 0 0,-1 0 0,1 0 0,-1 0 0,1 0 0,-1 0 0,0 0 0,1 1 0,-1-1 0,1 0 0,-1 1 0,1-1 0,-1 0 0,1 1 0,-1-1 0,1 0 0,0 1 0,-1-1 0,1 1 0,-1 0 0,-30 30 0,22-18 0,0 1 0,1 0 0,0 1 0,1 0 0,1 0 0,0 0 0,2 1 0,-1 0 0,2 0 0,-4 30 0,7-45-24,0 1 1,1-1-1,-1 1 1,0-1-1,0 1 1,1-1-1,-1 1 1,1-1-1,-1 0 1,1 1-1,0-1 1,0 1-1,-1-1 1,1 0-1,0 0 1,0 0-1,0 1 1,0-1-1,0 0 1,1 0-1,-1 0 1,2 1-1,1 0-142,0 0 0,0-1 0,1 1 0,-1-1 0,0 1 0,1-2-1,7 2 1,6-1-652,-1 0 1,0-2-1,21-3 0,-25 2-275,0-1 0,1 0 0,-1-2-1,0 1 1,-1-1 0,1-1 0,-1-1 0,0 1-1,-1-2 1,1 0 0,10-9 0,-14 9 458,1 0 0,-1-1 0,-1 0 0,0 0 0,11-17 0,-1-14 2220,-9-3 3396,-8 42-4793,0 0-1,1 1 0,-1-1 1,0 0-1,0 0 0,0 0 1,0 0-1,0 0 0,0 0 1,0 1-1,-1-1 0,1 0 1,0 0-1,0 0 0,-1 0 1,1 1-1,0-1 0,-1 0 1,1 0-1,-1 0 0,1 1 1,-1-1-1,1 0 0,-1 1 1,1-1-1,-1 1 0,0-1 1,1 0-1,-1 1 0,-1-1 1,0 1-39,1 0 0,-1 0 0,0 0-1,1 0 1,-1 0 0,0 0 0,1 1 0,-1-1 0,0 0 0,1 1 0,-1 0 0,1-1 0,-1 1 0,-1 1 0,-6 3 156,0 1 0,1 0 0,0 0 0,-8 9 0,2-1 252,1 2 0,-21 30 1,30-40-429,0 1 1,0 0-1,1 0 1,0 0-1,0 0 1,1 0-1,0 1 1,0-1-1,1 1 1,-1 11-1,2-17-125,0-1 1,0 1-1,1-1 1,-1 1-1,0-1 0,0 1 1,1-1-1,-1 1 1,1-1-1,0 0 0,-1 1 1,1-1-1,0 0 1,0 1-1,0-1 0,-1 0 1,1 0-1,1 0 1,-1 0-1,0 0 0,0 0 1,0 0-1,0 0 1,1 0-1,1 1 0,1-1 9,1 1-1,-1-1 1,0 0-1,1 0 1,-1 0-1,1-1 1,-1 0-1,10 0 1,-4 0 8,1-1 0,-1-1 0,0 0 0,0 0 0,1-1 0,-1 0 0,13-7 0,-7-1-31,0 0 0,-1-1-1,-1-1 1,0 0 0,-1-1 0,0-1 0,-1 0 0,-1 0-1,0-1 1,-2 0 0,1-1 0,-2 0 0,0-1-1,-1 0 1,-1 0 0,-1 0 0,0-1 0,-2 0-1,0 0 1,-1 0 0,0-22 0,-2 39-2,0 0 0,1 0 1,-1 0-1,0 0 0,0 0 0,0 0 1,-1 0-1,1 0 0,0 0 0,-1 0 1,1 0-1,-1 0 0,0 0 0,0 0 1,1 0-1,-1 1 0,-1-1 0,1 0 1,0 0-1,0 1 0,-1-1 1,1 1-1,0-1 0,-1 1 0,0 0 1,1-1-1,-1 1 0,0 0 0,0 0 1,1 0-1,-1 1 0,0-1 0,0 0 1,0 1-1,0-1 0,0 1 0,0-1 1,0 1-1,0 0 0,0 0 0,0 0 1,-3 1-1,-3 0 17,0 0 0,1 1 0,-1 0 0,1 1 1,0 0-1,0 0 0,0 0 0,0 1 0,1 0 0,-8 6 0,9-6-1,-59 51 859,59-51-772,1 1-1,0 0 1,0 0 0,0 0-1,1 0 1,-1 0-1,2 1 1,-1-1 0,0 1-1,1 0 1,-2 7-1,4-12-89,0 0-1,0 0 1,0 0-1,0 0 0,0 0 1,0 0-1,1 0 1,-1 0-1,0 0 1,1 0-1,-1 0 0,0 0 1,1 0-1,-1 0 1,1-1-1,-1 1 1,1 0-1,0 0 1,-1-1-1,1 1 0,0 0 1,0-1-1,-1 1 1,1 0-1,0-1 1,0 1-1,0-1 0,0 1 1,0-1-1,-1 0 1,1 0-1,0 1 1,0-1-1,0 0 0,2 0 1,41 5 54,-37-5-30,55-1-233,-33 0-346,44 4-1,-65-2 511,0 0 0,-1 0-1,1 1 1,-1 0 0,0 1-1,1 0 1,-1 0 0,-1 0 0,1 1-1,11 7 1,-16-9 50,0 0 1,1 1-1,-1-1 1,0 0-1,0 1 1,0 0-1,0-1 0,-1 1 1,1 0-1,-1 0 1,0 0-1,0 0 1,0 0-1,0 0 1,1 4-1,-1 48 613,-2-47-566,0 1 0,1-1 0,1 1 1,-1-1-1,4 13 0,-4-20-120,1 0 0,-1 0 0,1 1 0,0-1 0,0 0 0,0 0 0,0 0 1,0 0-1,0 0 0,0-1 0,0 1 0,0 0 0,0 0 0,0-1 0,0 1 0,1 0 0,-1-1 0,0 1 0,0-1 1,1 0-1,-1 1 0,0-1 0,1 0 0,-1 0 0,0 0 0,1 0 0,-1 0 0,0 0 0,1 0 0,-1 0 0,0-1 1,1 1-1,-1 0 0,0-1 0,1 1 0,-1-1 0,0 0 0,0 1 0,2-2 0,4-1-779,1 0 1,-1-1-1,0 0 0,0-1 0,7-5 1,-5 1-833,-1 1 1,0-1 0,0-1 0,-1 1 0,7-15 0,11-21-6096</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4.878"/>
    </inkml:context>
    <inkml:brush xml:id="br0">
      <inkml:brushProperty name="width" value="0.025" units="cm"/>
      <inkml:brushProperty name="height" value="0.025" units="cm"/>
    </inkml:brush>
  </inkml:definitions>
  <inkml:trace contextRef="#ctx0" brushRef="#br0">226 0 15727,'0'0'7639,"-4"11"-6235,-2 12-350,1-1-1,-5 38 1,9-48-840,0 0 1,1 0 0,1 0 0,-1 0-1,2 1 1,0-1 0,0 0-1,5 12 1,12 22-211,-12-33-186,-1 0 0,0 1 0,-2-1 0,1 1 0,-2 0 0,0 0 0,2 19 0,-6-33 65,-1 0 0,1 1 0,-1-1 0,1 0 1,-1 0-1,0 0 0,1 0 0,-1 0 0,1 0 0,-1-1 1,1 1-1,0 0 0,-1-1 0,1 1 0,-1-1 0,1 0 0,-2-1 1,-26-18 497,2-1 1,0-1 0,1-2-1,2 0 1,-41-53 0,60 71-219,1 2 63,0 0 0,0-1 0,1 1-1,0-1 1,0 1 0,0-1 0,0 0 0,1 0 0,-1-1 0,2 1 0,-1 0 0,0-1 0,0-8 0,2 12-205,1 1 1,0 0 0,-1 0 0,1 0-1,0 0 1,0-1 0,0 2 0,0-1-1,0 0 1,0 0 0,0 0 0,1 0-1,-1 1 1,0-1 0,0 0 0,1 1-1,-1-1 1,0 1 0,1-1 0,-1 1-1,0 0 1,1 0 0,-1 0 0,1 0 0,-1 0-1,3 0 1,48-3 226,-45 3-240,24 0-277,61-2-3892,-69 0 1138,0-1-1,24-6 0,5-7-14640</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6.095"/>
    </inkml:context>
    <inkml:brush xml:id="br0">
      <inkml:brushProperty name="width" value="0.025" units="cm"/>
      <inkml:brushProperty name="height" value="0.025" units="cm"/>
    </inkml:brush>
  </inkml:definitions>
  <inkml:trace contextRef="#ctx0" brushRef="#br0">15 52 10378,'-15'-50'14867,"15"49"-13735,1 4-283,4 25-168,-1 0 0,-1 0 0,-2 0 0,0 0 0,-5 32 0,2-20-395,-1 12 53,1-27-180,0 0 0,4 34 1,-2-57-156,0-1 0,1 1 1,-1-1-1,0 1 1,1-1-1,-1 0 0,0 1 1,1-1-1,0 1 0,-1-1 1,1 0-1,0 0 0,0 1 1,0-1-1,0 0 1,0 0-1,0 0 0,0 0 1,0 0-1,0 0 0,0 0 1,1-1-1,-1 1 0,0 0 1,0 0-1,1-1 1,-1 1-1,1-1 0,-1 0 1,0 1-1,1-1 0,-1 0 1,1 0-1,-1 0 1,1 0-1,-1 0 0,1 0 1,-1 0-1,1 0 0,-1-1 1,1 1-1,-1-1 0,3 0 1,2-1 13,0 0-1,0-1 1,0 1 0,0-1 0,0-1 0,0 1-1,-1-1 1,9-7 0,76-99-18,-90 110 0,0-1 0,0 1 0,0-1 0,1 1 0,-1 0 0,0-1 0,0 1 0,1 0 0,-1 0 0,0-1 0,0 1 0,1 0 0,-1 0 0,0-1 0,1 1 0,-1 0 0,1 0 0,-1 0 0,0-1 0,1 1 0,-1 0 0,1 0 0,-1 0 0,0 0 0,1 0 0,-1 0 0,1 0 0,-1 0 0,0 0 0,1 0 0,-1 0 0,1 0 0,-1 0 0,0 0 0,1 1 0,-1-1 0,1 0 0,-1 0 0,0 0 0,1 1 0,0-1 0,6 23 0,-6 41 0,-1-54 0,-1-8-129,1-1 0,0 1-1,0 0 1,0-1 0,0 1 0,1 0 0,-1-1-1,0 1 1,1-1 0,-1 1 0,1 0 0,0-1-1,-1 1 1,1-1 0,0 0 0,0 1 0,0-1-1,0 1 1,0-1 0,0 0 0,0 0-1,0 0 1,1 0 0,-1 0 0,0 0 0,1 0-1,-1 0 1,1 0 0,-1-1 0,1 1 0,-1-1-1,1 1 1,-1-1 0,1 1 0,0-1 0,-1 0-1,1 0 1,0 0 0,-1 0 0,1 0 0,0 0-1,-1 0 1,1 0 0,-1-1 0,1 1 0,0-1-1,2-1 1,5 0-838,-1-1-1,0 0 0,0-1 1,0 0-1,0 0 1,0 0-1,-1-1 0,7-6 1,12-15-4751,-2-4-1136</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6.456"/>
    </inkml:context>
    <inkml:brush xml:id="br0">
      <inkml:brushProperty name="width" value="0.025" units="cm"/>
      <inkml:brushProperty name="height" value="0.025" units="cm"/>
    </inkml:brush>
  </inkml:definitions>
  <inkml:trace contextRef="#ctx0" brushRef="#br0">94 63 1666,'4'-15'3012,"-3"10"-1138,1 0 1,-1 0-1,0 0 0,0 0 1,-1-1-1,1-7 0,-7 9 3277,-5 9-3411,-7 9-623,10-5-808,1-1 0,1 1 1,-1 0-1,1 1 0,1 0 1,0 0-1,0 0 0,1 0 1,0 1-1,1-1 0,0 1 1,1 0-1,0 0 0,1 0 0,0 0 1,1 21-1,1-29-278,0 0 0,0 0 1,0-1-1,1 1 0,-1 0 0,1-1 0,0 1 1,-1-1-1,1 0 0,0 1 0,1-1 0,-1 0 0,0 0 1,0 0-1,1-1 0,-1 1 0,1-1 0,0 1 1,-1-1-1,1 0 0,0 0 0,0 0 0,0 0 0,0 0 1,0-1-1,0 1 0,0-1 0,0 0 0,3 0 1,0 0 22,0 1 1,0-1 0,0-1 0,0 1 0,0-1-1,0 0 1,0 0 0,-1-1 0,1 0 0,0 0 0,-1 0-1,1 0 1,9-7 0,-10 3-55,0 1 0,0-1 0,-1 0 0,0-1 0,0 1 0,0 0 0,-1-1 0,0 0 0,0 0 0,-1 0 0,0 0 0,0 0 0,-1-1 0,0 1 0,0-1 0,-1 1 0,0-11 0,0 14 0,0 1 0,0-1 0,0 0 0,0 1 0,-1-1 0,0 0 0,1 1 0,-1-1 0,-1 1 0,1 0 0,0-1 0,-1 1 0,0 0 0,0 0 0,0 0 0,0 0 0,0 0 0,-1 0 0,1 0 0,-1 1 0,0-1 0,0 1 0,0 0 0,0 0 0,0 0 0,0 0 0,0 1 0,-1-1 0,1 1 0,0 0 0,-1 0 0,0 0 0,1 0 0,-1 1 0,1-1 0,-5 1 0,7 0-107,0 0 1,1 0-1,-1 0 0,0 0 0,0 0 1,0 0-1,1 0 0,-1 0 0,0 1 1,0-1-1,0 0 0,1 0 0,-1 1 1,0-1-1,0 1 0,1-1 0,-1 0 1,0 1-1,1 0 0,-1-1 1,1 1-1,-1-1 0,0 1 0,1 0 1,-1-1-1,1 1 0,0 0 0,-1-1 1,1 1-1,0 0 0,-1 0 0,1 0 1,0-1-1,0 1 0,0 0 0,-1 0 1,1 0-1,0-1 0,0 1 1,0 0-1,0 0 0,1 1 0,-1 0-130,0-1-1,1 0 1,-1 0 0,1 1-1,-1-1 1,1 0-1,0 0 1,-1 1 0,1-1-1,0 0 1,0 0-1,0 0 1,0 0 0,0 0-1,0 0 1,0 0-1,0-1 1,0 1-1,0 0 1,0-1 0,1 1-1,-1 0 1,0-1-1,0 1 1,1-1 0,-1 0-1,2 1 1,22 0-4733,2-1-2557</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6.799"/>
    </inkml:context>
    <inkml:brush xml:id="br0">
      <inkml:brushProperty name="width" value="0.025" units="cm"/>
      <inkml:brushProperty name="height" value="0.025" units="cm"/>
    </inkml:brush>
  </inkml:definitions>
  <inkml:trace contextRef="#ctx0" brushRef="#br0">128 1 18674,'0'0'6651,"-9"2"-4633,5-1-1915,0 0 0,0 0 0,1 1 0,-1-1 1,0 1-1,1 0 0,0 0 0,-1 0 0,1 1 0,0-1 0,0 1 0,-2 3 0,-1 0 173,1 1 0,0 1 0,1-1-1,0 1 1,-6 15 0,3-8-33,0 1 0,2 0 0,0 0 0,1 1 0,0-1-1,2 1 1,0 0 0,1 0 0,1 28 0,0-43-243,1 0 0,-1 0 0,1 1 0,0-1 0,0 0 0,0 0 0,0 0 0,0 0 0,0 0 0,1 0 0,-1 0 0,1 0 0,-1 0 0,1-1 0,-1 1 0,1 0 0,0-1 0,4 3 0,-2-2 0,1 1 0,0-1 0,1 0 0,-1-1 0,0 1 0,0-1 0,1 0 0,5 0 0,1 0 0,1-1 0,0 0 0,-1-1 0,1 0 0,-1-1 0,20-5 0,-10-2 0,-18 6 0,0 1 0,0 0 0,1 0 0,-1 0 0,1 0 0,0 1 0,-1 0 0,1 0 0,0 0 0,0 0 0,0 1 0,0 0 0,5 0 0,-9 6 0,0-1 0,0 1 0,-1-1 0,1 1 0,-1-1 0,0 1 0,-1-1 0,0 1 0,-1 8 0,-7 18 0,6-26 0,1 1 0,0-1 0,1 1 0,0 0 0,-1 10 0,2-17-62,0 0-1,0 1 1,0-1 0,1 0 0,-1 1-1,0-1 1,0 0 0,1 1 0,-1-1-1,0 0 1,0 0 0,1 1-1,-1-1 1,0 0 0,1 0 0,-1 0-1,0 1 1,1-1 0,-1 0 0,0 0-1,1 0 1,-1 0 0,0 0-1,1 0 1,-1 0 0,1 0 0,-1 0-1,0 0 1,1 0 0,-1 0 0,0 0-1,1 0 1,-1 0 0,1 0-1,-1 0 1,0 0 0,1 0 0,-1-1-1,0 1 1,1 0 0,-1 0 0,0 0-1,1-1 1,17-8-5873,-1-8-1405</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7.144"/>
    </inkml:context>
    <inkml:brush xml:id="br0">
      <inkml:brushProperty name="width" value="0.025" units="cm"/>
      <inkml:brushProperty name="height" value="0.025" units="cm"/>
    </inkml:brush>
  </inkml:definitions>
  <inkml:trace contextRef="#ctx0" brushRef="#br0">57 41 18193,'0'0'6364,"1"9"-3444,5 30-1201,-5-38-1637,0 1 0,0-1 0,0 1 0,0-1 1,0 1-1,0-1 0,0 0 0,0 0 1,1 0-1,-1 1 0,0-1 0,1 0 0,-1-1 1,1 1-1,-1 0 0,1 0 0,-1-1 1,1 1-1,0-1 0,-1 1 0,1-1 0,0 1 1,0-1-1,-1 0 0,1 0 0,0 0 0,-1 0 1,1 0-1,2-1 0,1 1-12,0-1 0,1 0 0,-1 0 0,0 0 0,0 0 0,0-1 0,7-3 0,-9 4-58,-1 0-1,0-1 0,0 1 1,0-1-1,0 1 0,0-1 0,0 0 1,0 0-1,0 0 0,-1 0 0,1 0 1,-1 0-1,1 0 0,-1-1 1,0 1-1,0 0 0,0-1 0,0 1 1,0-1-1,-1 1 0,1-1 0,-1 0 1,1 1-1,-1-1 0,0 1 1,-1-5-1,1 5-3,-1 0 0,0-1 0,0 1 0,0 0 0,0 0 0,-1 0 0,1 0 0,-1 1 0,1-1 0,-1 0 0,1 1 0,-1-1 0,0 1 0,0-1 0,0 1 0,0 0 0,0 0 0,0-1 0,0 2 0,0-1 0,-1 0 0,1 0 0,0 1 0,0-1 0,-1 1 0,1 0 0,0-1 0,-1 1 0,-2 1 0,-1-1-8,1 0 0,-1 1 0,0-1 0,0 2 0,1-1 0,-1 0 0,1 1 0,-1 0 0,1 1 0,0-1 0,-1 1 0,1 0 0,1 0 0,-1 0 0,0 1 0,1 0 0,0 0 0,0 0 0,0 0 0,0 1 0,1-1 0,-1 1 0,1 0 0,0 0 0,1 0 0,-1 1 0,1-1 0,0 1 0,1-1 0,-1 1 0,1-1 0,0 1 0,0 0 0,1 0 0,0 0 0,0-1 0,1 7 0,0-8-4,0-1 0,0 0 0,1 0 0,-1 0 0,1 0 0,0 0 0,0-1 0,0 1 0,0 0 0,0-1 1,0 1-1,1-1 0,0 0 0,-1 0 0,1 0 0,0 0 0,0 0 0,0-1 0,0 1 0,0-1 0,0 0 0,0 0 0,1 0 0,-1 0 0,5 0 0,11 3-358,0-1-1,37 2 1,-24-4-4611,56-4 0,-24-10-8074</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7.862"/>
    </inkml:context>
    <inkml:brush xml:id="br0">
      <inkml:brushProperty name="width" value="0.025" units="cm"/>
      <inkml:brushProperty name="height" value="0.025" units="cm"/>
    </inkml:brush>
  </inkml:definitions>
  <inkml:trace contextRef="#ctx0" brushRef="#br0">28 6 16400,'0'0'12374,"-1"15"-11701,-11 116 495,5-83-630,2 1 0,3-1 0,5 82 0,-3-128-538,0 0 0,0 1 0,1-1 0,-1 0 0,1 1 0,-1-1 0,1 0 0,0 0 0,0 0 0,0 0 0,0 0 0,0 0 0,0 0 0,1 0 0,-1 0 0,1 0 0,-1-1 0,1 1 0,0-1 0,-1 1 0,1-1 0,0 1 0,0-1 0,0 0 0,0 0 0,0 0 0,0 0 0,1-1 0,-1 1 0,0 0 0,0-1 0,1 0 0,-1 1 0,0-1 0,1 0 0,-1 0 0,0 0 0,0-1 0,1 1 0,2-1 0,3-1 0,0-1 0,0 1 0,0-1 0,0-1 0,-1 1 0,0-1 0,1-1 0,-2 1 0,14-12 0,-2-2 0,-1-1 0,-1 0 0,-1-1 0,-1-1 0,0 0 0,-2-1 0,16-36 0,-12 18 0,-3 0 0,-1-1 0,11-71 0,-27 151-4066,-4 25-7392,3-41 3504</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8.208"/>
    </inkml:context>
    <inkml:brush xml:id="br0">
      <inkml:brushProperty name="width" value="0.025" units="cm"/>
      <inkml:brushProperty name="height" value="0.025" units="cm"/>
    </inkml:brush>
  </inkml:definitions>
  <inkml:trace contextRef="#ctx0" brushRef="#br0">89 61 15375,'0'0'13725,"-9"8"-13031,8-6-675,-11 9 338,0 0 0,-18 25-1,27-32-272,1 0-1,-1-1 0,1 1 1,0 0-1,0 0 1,0 0-1,0 0 1,1 0-1,-1 1 0,1-1 1,0 0-1,1 1 1,-1-1-1,1 0 0,0 1 1,0-1-1,0 1 1,2 7-1,-1-11-75,0 0-1,0 0 1,0 1 0,1-1-1,-1 0 1,0 0-1,1 0 1,-1 0 0,1 0-1,-1 0 1,1-1 0,0 1-1,-1 0 1,1-1-1,-1 0 1,1 1 0,0-1-1,0 0 1,-1 0 0,1 1-1,0-1 1,0-1-1,-1 1 1,1 0 0,0 0-1,-1-1 1,4 0 0,2 0 6,1-1 0,-1 1 0,0-1 1,0-1-1,9-3 0,-8 0-14,0 0 0,0-1 0,0 0 0,-1 0 0,0-1 0,-1 1 0,0-2 0,0 1 0,0 0 0,-1-1 0,5-14 0,-8 21 0,-1-1 0,0 0 0,1 0 0,-1 0 0,0 1 0,-1-1 0,1 0 0,-1 0 0,1 0 0,-1 0 0,0 0 0,0 0 0,0 0 0,0 0 0,-1 0 0,1 0 0,-1 0 0,0 0 0,0 0 0,0 0 0,0 0 0,0 0 0,-1 1 0,1-1 0,-1 1 0,0-1 0,1 1 0,-1-1 0,0 1 0,-1 0 0,1 0 0,0 0 0,-1 0 0,1 1 0,-1-1 0,1 1 0,-1-1 0,0 1 0,0 0 0,1 0 0,-7-1 0,-14-3 0,23 5 0,-1 0 0,1 0 0,0 0 0,-1 0 0,1 0 0,-1 0 0,1 0 0,-1 0 0,1 0 0,0 0 0,-1 0 0,1 0 0,-1 0 0,1 0 0,0 1 0,-1-1 0,1 0 0,-1 0 0,1 0 0,0 1 0,-1-1 0,1 0 0,0 0 0,-1 1 0,1-1 0,0 0 0,0 1 0,-1-1 0,1 0 0,0 1 0,0-1 0,-1 0 0,1 1 0,0-1 0,0 1 0,0-1 0,0 0 0,0 1 0,-1-1 0,1 1 0,0-1 0,0 0 0,0 1 0,0-1 0,0 1 0,1-1 0,-1 1 0,2 1-99,0-1 0,0 0 0,0 1 0,0-1 0,0 0 0,0 0-1,1 0 1,-1-1 0,0 1 0,1-1 0,-1 1 0,1-1 0,-1 0 0,1 1 0,-1-1 0,1-1 0,-1 1 0,3-1-1,0 1-772,23-1-5470,4-6-4740</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0:58.845"/>
    </inkml:context>
    <inkml:brush xml:id="br0">
      <inkml:brushProperty name="width" value="0.025" units="cm"/>
      <inkml:brushProperty name="height" value="0.025" units="cm"/>
    </inkml:brush>
  </inkml:definitions>
  <inkml:trace contextRef="#ctx0" brushRef="#br0">1 73 14382,'0'0'2962,"0"-11"55,3-32-119,1 25 302,3 22-1524,4 21-1010,-3 29-39,-2 0 0,-3 0 1,-2 0-1,-7 63 0,1 30 203,5-147-832,0 1 1,0-1-1,0 0 1,0 1-1,0-1 1,0 0-1,0 1 1,0-1-1,0 0 0,0 1 1,0-1-1,0 0 1,0 1-1,0-1 1,0 0-1,0 1 1,0-1-1,1 0 0,-1 1 1,0-1-1,0 0 1,0 0-1,1 1 1,-1-1-1,0 0 1,0 0-1,1 1 0,-1-1 1,0 0-1,1 0 1,-1 0-1,0 1 1,1-1-1,-1 0 1,0 0-1,1 0 0,-1 0 1,0 0-1,1 0 1,-1 0-1,0 0 1,1 0-1,-1 0 1,0 0-1,1 0 0,-1 0 1,0 0-1,1 0 1,-1 0-1,0 0 1,1 0-1,-1 0 1,0-1-1,1 1 0,-1 0 1,0 0-1,1 0 1,-1-1-1,0 1 1,15-10-621,1-12-2776,-3-2-3513,-4 5-1091</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0.078"/>
    </inkml:context>
    <inkml:brush xml:id="br0">
      <inkml:brushProperty name="width" value="0.025" units="cm"/>
      <inkml:brushProperty name="height" value="0.025" units="cm"/>
    </inkml:brush>
  </inkml:definitions>
  <inkml:trace contextRef="#ctx0" brushRef="#br0">126 100 4901,'12'-25'9838,"-9"18"-8468,-1 1 0,0-1 0,0 0 0,-1 0 0,0 0 0,0 0 0,-1-7 0,0 13-1297,0 1 0,0-1 0,0 0 0,-1 1 0,1-1 0,0 0 0,-1 1 0,1-1 0,0 1 0,-1-1 0,1 1 0,-1-1 0,1 1 0,-1-1 0,1 1 0,-1-1 0,1 1 0,-1 0 0,1-1 0,-1 1 1,0 0-1,1 0 0,-1-1 0,1 1 0,-1 0 0,0 0 0,1 0 0,-1 0 0,0 0 0,1 0 0,-1 0 0,0 0 0,1 0 0,-1 0 0,0 0 0,1 0 0,-1 0 0,0 0 0,1 1 0,-1-1 0,0 0 0,0 1 0,-31 11 129,24-5-168,0 0 0,0 1 1,1 0-1,0 0 0,0 0 0,1 1 1,0 0-1,1 0 0,0 1 1,0 0-1,1-1 0,0 2 0,0-1 1,1 0-1,1 1 0,0-1 1,0 1-1,1 18 0,1-28-27,-1 0-1,1 0 1,1 0-1,-1 0 1,0 0-1,0 0 1,0 0-1,0 0 1,1 0-1,-1 0 1,0 0-1,1 0 1,-1-1-1,1 1 1,-1 0-1,1 0 1,-1 0-1,1 0 1,0-1-1,-1 1 1,1 0-1,0-1 1,0 1-1,0-1 1,-1 1-1,1-1 1,0 1-1,2 0 1,0 0 40,0-1 1,-1 1-1,1-1 1,0 0-1,0 0 1,0 0-1,0 0 1,0 0-1,0-1 1,3 0-1,3-2 127,0 1-1,-1-1 0,1-1 0,0 0 1,13-8-1,-11 3-53,0-1 1,-1 0-1,0-1 1,0 0-1,-1-1 0,-1 0 1,0 0-1,0-1 0,-2 0 1,7-14-1,-11 76-120,-3-41-231,0-1 1,0 0-1,0 1 1,1-1-1,1 1 1,-1-1-1,3 11 1,-2-16 130,0 0 1,0 0-1,0 0 1,0 0-1,1-1 1,-1 1-1,0 0 1,1 0-1,-1-1 1,1 1-1,0-1 1,0 1-1,0-1 1,-1 0-1,1 0 1,0 0-1,0 0 1,0 0-1,1 0 1,-1 0-1,0-1 1,0 1-1,0-1 1,1 1-1,-1-1 1,0 0-1,0 0 1,4 0-1,4-1-848,0 0 0,1 0-1,-1-1 1,0 0 0,0-1 0,0 0-1,-1 0 1,1-1 0,-1 0 0,0-1-1,0 0 1,0-1 0,0 0-1,-1 0 1,0 0 0,-1-1 0,1-1-1,9-12 1,17-20-5645</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0.576"/>
    </inkml:context>
    <inkml:brush xml:id="br0">
      <inkml:brushProperty name="width" value="0.025" units="cm"/>
      <inkml:brushProperty name="height" value="0.025" units="cm"/>
    </inkml:brush>
  </inkml:definitions>
  <inkml:trace contextRef="#ctx0" brushRef="#br0">93 213 2947,'6'-27'2206,"-1"10"-329,0 0 0,-2-1 0,0 1 0,-1-1 0,0 0 0,-2 0 0,-2-35-1,2 53-1787,0-1 0,0 1 0,0-1 0,0 1 0,-1 0 0,1-1 0,0 1 0,0 0 0,0-1 0,0 1 0,0-1 0,-1 1 0,1 0 0,0-1 0,0 1 0,-1 0 0,1 0 0,0-1 0,0 1-1,-1 0 1,1 0 0,0-1 0,-1 1 0,1 0 0,0 0 0,-1 0 0,1-1 0,0 1 0,-1 0 0,1 0 0,-1 0 0,1 0 0,0 0 0,-1 0 0,1 0 0,0 0 0,-1 0 0,1 0 0,-1 0 0,1 0 0,0 0-1,-1 0 1,1 0 0,0 1 0,-1-1 0,1 0 0,-1 0 0,1 0 0,0 0 0,-1 1 0,1-1 0,0 0 0,0 0 0,-1 1 0,1-1 0,-16 18 1341,4 3-954,1 1 0,1 0 0,0 1 0,2 0-1,1 1 1,0 0 0,2 0 0,1 0 0,1 1 0,1-1 0,1 1 0,2 24 0,0-46-476,-1-1 0,1 1 0,0-1 0,0 0 0,0 1 0,0-1 0,0 0 0,0 0 0,1 1 0,-1-1 0,1 0 0,0-1 0,-1 1 0,1 0 0,0 0 0,0-1 0,0 1 0,0-1 0,5 3 0,-6-4 0,0 1 0,0-1 0,0 0 0,0 0 0,0 1 0,0-1 0,0 0 0,0 0 0,0 0 0,0 0 0,0 0 0,0 0 0,0 0 0,0-1 0,0 1 0,0 0 0,0-1 0,0 1 0,0 0 0,0-1 0,-1 1 0,1-1 0,0 0 0,0 1 0,0-1 0,0 1 0,-1-1 0,1 0 0,0 0 0,-1 0 0,1 1 0,-1-1 0,1 0 0,-1 0 0,1 0 0,-1 0 0,1 0 0,-1 0 0,0 0 0,0 0 0,1 0 0,-1 0 0,0 0 0,0 0 0,0 0 0,0 0 0,0 0 0,0 0 0,-1-1 0,2-13 0,0 1 0,-1-1 0,-4-21 0,4 33 0,0 1 0,0-1 0,0 1 0,-1-1 0,1 1 0,-1 0 0,0-1 0,1 1 0,-1 0 0,0-1 0,-1 1 0,1 0 0,0 0 0,-1 0 0,1 0 0,-1 0 0,1 0 0,-1 0 0,0 1 0,0-1 0,0 0 0,0 1 0,0 0 0,0-1 0,0 1 0,-1 0 0,1 0 0,-5-1 0,6 2 0,0 0 0,-1 1 0,1-1 0,0 0 0,0 0 0,0 1 0,0-1 0,0 1 0,-1-1 0,1 1 0,0 0 0,0-1 0,1 1 0,-1 0 0,0 0 0,0 0 0,0-1 0,0 1 0,1 0 0,-1 0 0,0 0 0,1 0 0,-1 0 0,1 1 0,-1-1 0,1 0 0,-1 0 0,1 0 0,0 0 0,0 1 0,0-1 0,-1 0 0,1 0 0,0 0 0,0 1 0,1-1 0,-1 0 0,0 0 0,1 2 0,-1-1 0,0 0 0,0 1 0,0-1 0,1 0 0,-1 1 0,1-1 0,-1 0 0,1 0 0,0 0 0,0 0 0,0 0 0,0 0 0,0 0 0,1 0 0,-1 0 0,0 0 0,1 0 0,0-1 0,-1 1 0,1-1 0,3 3 0,2-2 0,-1 0 0,1 0 0,-1-1 0,1 0 0,0 0 0,-1 0 0,1-1 0,0 0 0,0-1 0,-1 1 0,1-1 0,0-1 0,-1 1 0,1-1 0,-1 0 0,0-1 0,1 1 0,-1-1 0,9-7 0,0 0 0,-1 0 0,0-2 0,-1 0 0,-1 0 0,1-1 0,11-18 0,-23 31 0,-1 0 0,0 0 0,1 0 0,-1 0 0,0 1 0,1-1 0,-1 0 0,0 0 0,0 0 0,1 1 0,-1-1 0,0 0 0,0 0 0,1 0 0,-1 1 0,0-1 0,0 0 0,0 1 0,1-1 0,-1 0 0,0 0 0,0 1 0,0-1 0,0 0 0,0 1 0,0-1 0,0 0 0,0 1 0,0-1 0,0 0 0,0 1 0,0-1 0,0 0 0,0 1 0,0-1 0,0 0 0,0 1 0,0-1 0,0 0 0,0 1 0,0-1 0,-1 1 0,1 20 0,-8 17 0,6-32 0,0 1 0,0 0 0,1 0 0,0 0 0,0 0 0,1 0 0,-1 0 0,1 0 0,1 0 0,0 0 0,0 0 0,2 8 0,-2-13-74,0-1 1,0 1-1,1 0 1,-1-1-1,1 1 1,-1-1-1,1 0 1,-1 1-1,1-1 1,0 0-1,-1 0 0,1 0 1,0 0-1,0 0 1,0 0-1,0-1 1,0 1-1,0-1 1,0 1-1,0-1 1,0 0-1,0 0 0,0 0 1,0 0-1,1 0 1,-1 0-1,3-1 1,-2 0-307,0 1 0,1-1 1,-1 0-1,0 0 0,1 0 0,-1 0 1,0 0-1,0-1 0,0 0 0,0 1 1,0-1-1,-1 0 0,1 0 0,-1-1 1,1 1-1,2-3 0,6-13-10131</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0.922"/>
    </inkml:context>
    <inkml:brush xml:id="br0">
      <inkml:brushProperty name="width" value="0.025" units="cm"/>
      <inkml:brushProperty name="height" value="0.025" units="cm"/>
    </inkml:brush>
  </inkml:definitions>
  <inkml:trace contextRef="#ctx0" brushRef="#br0">1 0 20756,'0'0'11723</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3.330"/>
    </inkml:context>
    <inkml:brush xml:id="br0">
      <inkml:brushProperty name="width" value="0.025" units="cm"/>
      <inkml:brushProperty name="height" value="0.025" units="cm"/>
    </inkml:brush>
  </inkml:definitions>
  <inkml:trace contextRef="#ctx0" brushRef="#br0">127 85 11339,'0'0'2162,"0"-10"-160,0 6-1496,2-52 1747,-4 41 4453,-49 150-5196,36-103-1086,2 1 0,1 0 0,2 1 0,-11 65 0,20-92-315,0 5-60,0-1 0,0 1 0,1 0 0,0 0-1,3 12 1,-3-21 1,1-1-1,0 1 1,0 0-1,0-1 1,0 1-1,0-1 1,0 1-1,0-1 1,1 0-1,0 1 1,-1-1-1,1 0 1,0 0-1,0 0 1,0 0-1,0-1 1,0 1-1,0 0 1,1-1-1,-1 1 1,1-1-1,-1 0 1,1 0-1,-1 0 1,1 0-1,0 0 1,2 0-1,-4-1-29,1 0 0,-1 1 0,0-1 0,0 1 0,0-1 0,0 1 0,1-1 0,-1 1 0,0 0-1,0 0 1,0 0 0,0-1 0,-1 1 0,1 0 0,0 0 0,0 0 0,-1 0 0,1 0 0,0 1 0,-1-1 0,1 0 0,-1 0 0,1 0 0,-1 0 0,0 1-1,1-1 1,-1 0 0,0 0 0,0 1 0,0 1 0,0-2-17,0 0-1,0 0 1,0 0 0,0 1-1,0-1 1,0 0 0,1 0-1,-1 0 1,0 0-1,1 0 1,-1 0 0,1 0-1,-1 0 1,1 0 0,0 0-1,-1 0 1,1 0 0,0 0-1,0 0 1,-1 0-1,1-1 1,0 1 0,0 0-1,0-1 1,0 1 0,0 0-1,0-1 1,0 1-1,0-1 1,0 0 0,0 1-1,0-1 1,1 0 0,-1 0-1,0 1 1,0-1-1,0 0 1,2 0 0,-1-1 12,0 1 0,0-1 0,0 0 0,0 0 0,-1 0 0,1 0-1,0 0 1,0 0 0,-1 0 0,1 0 0,-1 0 0,1-1 0,-1 1 0,0-1 0,1 1 0,-1-1 0,1-2 0,22-35 92,-20 31-78,83-145 265,-84 128 329,-3 21-385,0 12-138,-5 68-4606,0 6-3298</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3.672"/>
    </inkml:context>
    <inkml:brush xml:id="br0">
      <inkml:brushProperty name="width" value="0.025" units="cm"/>
      <inkml:brushProperty name="height" value="0.025" units="cm"/>
    </inkml:brush>
  </inkml:definitions>
  <inkml:trace contextRef="#ctx0" brushRef="#br0">2 34 15919,'0'-14'3716,"0"5"-866,0 4-159,-1 2-1090,1 2-672,0 0-480</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4.030"/>
    </inkml:context>
    <inkml:brush xml:id="br0">
      <inkml:brushProperty name="width" value="0.025" units="cm"/>
      <inkml:brushProperty name="height" value="0.025" units="cm"/>
    </inkml:brush>
  </inkml:definitions>
  <inkml:trace contextRef="#ctx0" brushRef="#br0">36 71 15759,'0'0'8232,"-35"-48"-8040,35 40-160,6 3-96,11 2-961,4 2-961,-2-1-1409,2-1-3460</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4.377"/>
    </inkml:context>
    <inkml:brush xml:id="br0">
      <inkml:brushProperty name="width" value="0.025" units="cm"/>
      <inkml:brushProperty name="height" value="0.025" units="cm"/>
    </inkml:brush>
  </inkml:definitions>
  <inkml:trace contextRef="#ctx0" brushRef="#br0">124 0 17232,'0'0'10645,"-3"10"-9940,-10 35-51,2 1 0,-7 81 0,2 109-119,14-205-513,2 18-417,-16-104-6278,6-8 3844,-1-7 1493,8 59 1951,0 0-1,0 0 0,-9-18 0,10 28 3275,1 7-3134,8 13-920,-2-14 86,-1-1-1,1-1 1,0 1-1,0-1 1,0 0 0,1 0-1,-1 0 1,1-1 0,-1 0-1,1 0 1,0 0-1,9 0 1,6 1-2088,1-1 1,24-1-1,-34-1 768,31 0-4399</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4.896"/>
    </inkml:context>
    <inkml:brush xml:id="br0">
      <inkml:brushProperty name="width" value="0.025" units="cm"/>
      <inkml:brushProperty name="height" value="0.025" units="cm"/>
    </inkml:brush>
  </inkml:definitions>
  <inkml:trace contextRef="#ctx0" brushRef="#br0">177 270 11691,'0'0'3785,"-11"2"-993,4 0-2430,0 0-1,0 0 1,0 0 0,0 1-1,0 0 1,1 0 0,0 0-1,-1 1 1,1 0 0,0 1-1,1-1 1,-1 1 0,1 0-1,0 0 1,-7 11 0,1-1 247,1 0 0,-13 29 1,20-39-463,1 1-1,0-1 1,0 1 0,0-1 0,1 1 0,0 0 0,0 0-1,0-1 1,1 1 0,0 0 0,0 0 0,1 8 0,0-13-139,-1-1 0,1 1 0,-1 0 0,1 0 0,0 0 0,-1 0 0,1-1 0,0 1 0,0 0 0,0-1 0,-1 1 0,1-1 0,0 1 0,0-1 0,0 1 0,0-1 1,0 1-1,0-1 0,0 0 0,0 0 0,0 1 0,0-1 0,0 0 0,0 0 0,0 0 0,0 0 0,2-1 0,30-3 231,-23 0-162,-1 1 0,1-2 0,0 0 0,-1 0 0,0-1-1,0 0 1,-1 0 0,0-1 0,0 0 0,0 0 0,-1-1 0,0 0 0,10-17 0,2-4 0,-2-1 0,24-59 0,-49 111-143,0 1 1,2-1-1,1 1 1,1 0-1,0 1 0,1 28 1,3-51 73,0 1 0,0 0 1,0-1-1,0 1 0,0-1 0,0 1 0,0-1 1,1 1-1,-1 0 0,1-1 0,-1 1 0,1-1 1,0 1-1,0-1 0,-1 0 0,1 1 1,0-1-1,0 0 0,0 0 0,0 1 0,1-1 1,-1 0-1,0 0 0,0 0 0,1 0 1,-1-1-1,0 1 0,1 0 0,-1 0 0,1-1 1,-1 1-1,1-1 0,-1 0 0,1 1 0,0-1 1,-1 0-1,1 0 0,-1 0 0,1 0 1,0 0-1,-1 0 0,1 0 0,-1-1 0,1 1 1,0 0-1,-1-1 0,3-1 0,4 0 92,0 0 1,0-1-1,0-1 0,0 0 0,-1 0 0,1 0 1,12-10-1,-3-2 7,-1-1 0,0-1 0,-1-1 0,0 0 0,-2 0 0,-1-2 0,0 1 1,13-34-1,-9 10 52,-1 0 0,-2-1 1,9-61-1,-28 132-174,-16 46 1,-2 6 91,17-51 9,2-1 0,2 1-1,0 0 1,1 34 0,2-55-70,0 1 0,0-1 0,1 1 0,0-1 1,0 0-1,1 1 0,0-1 0,0 0 0,0 0 0,0 0 1,1 0-1,0-1 0,1 1 0,-1-1 0,1 1 1,0-1-1,0-1 0,1 1 0,-1 0 0,1-1 0,0 0 1,0 0-1,8 4 0,-12-7-16,-1-1 0,1 1 0,0-1 0,-1 1 0,1-1 0,0 1 0,-1-1 0,1 1 0,0-1 0,0 0 0,0 1 0,-1-1 0,1 0 0,0 0 0,0 0 0,0 0 0,0 0 0,0 1 0,-1-2 0,1 1 0,0 0 0,0 0 0,0 0 0,0 0 0,0 0 0,-1-1 0,1 1 0,0 0 0,0-1 0,0 1 0,-1-1 0,1 1 0,0-1 0,-1 1 0,1-1 0,0 1 0,-1-1 0,1 1 0,-1-1 0,1 0 0,-1 0 0,1 1 0,-1-1 0,1 0 0,-1 0 0,0 1 0,1-1 0,-1 0 0,0 0 0,0 0 0,0 0 0,1 1 0,-1-1 0,0 0 0,0 0 0,0 0 0,-1 0 0,1 0 0,0 1 0,0-1 0,0 0 0,-1 0 0,1-1 0,-2-6 0,1 0 0,-1 0 0,-1 0 0,1 0 0,-6-11 0,-15-18-362,-1 1-1,-49-58 1,12 17 120,61 77 258,0 0 0,-1 0 0,1-1 0,0 1 0,0 0 1,0 0-1,0-1 0,0 1 0,0 0 0,0 0 0,-1 0 0,1-1 1,0 1-1,0 0 0,0 0 0,0-1 0,0 1 0,0 0 0,0 0 1,0-1-1,0 1 0,0 0 0,1 0 0,-1-1 0,0 1 0,0 0 1,0 0-1,0-1 0,0 1 0,0 0 0,0 0 0,1 0 0,-1-1 1,0 1-1,0 0 0,0 0 0,0 0 0,1 0 0,-1-1 1,0 1-1,0 0 0,0 0 0,1 0 0,-1 0 0,0 0 0,0 0 1,1 0-1,-1 0 0,0 0 0,0 0 0,1-1 0,-1 1 0,0 0 1,0 0-1,1 1 0,25-3 214,29 8-174,-17 3-631,44 9 29,-55-15-4165,0-2-4420</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5.224"/>
    </inkml:context>
    <inkml:brush xml:id="br0">
      <inkml:brushProperty name="width" value="0.025" units="cm"/>
      <inkml:brushProperty name="height" value="0.025" units="cm"/>
    </inkml:brush>
  </inkml:definitions>
  <inkml:trace contextRef="#ctx0" brushRef="#br0">1 16 19571,'0'0'9416,"68"-15"-11914,-34 21-865,-4 0-1698,-6-4-4292</inkml:trace>
  <inkml:trace contextRef="#ctx0" brushRef="#br0" timeOffset="1">197 16 14926,'0'0'9289,"16"8"-18930</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5.910"/>
    </inkml:context>
    <inkml:brush xml:id="br0">
      <inkml:brushProperty name="width" value="0.025" units="cm"/>
      <inkml:brushProperty name="height" value="0.025" units="cm"/>
    </inkml:brush>
  </inkml:definitions>
  <inkml:trace contextRef="#ctx0" brushRef="#br0">0 1 19474,'0'0'8008,"15"78"-7656,-4-32-192,-1 2-95,3-1-450,-3-3-1248,5-11-1154,1-8-1153,-5-13-2145</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6.267"/>
    </inkml:context>
    <inkml:brush xml:id="br0">
      <inkml:brushProperty name="width" value="0.025" units="cm"/>
      <inkml:brushProperty name="height" value="0.025" units="cm"/>
    </inkml:brush>
  </inkml:definitions>
  <inkml:trace contextRef="#ctx0" brushRef="#br0">0 16 18385,'0'0'6278,"35"-16"-18193,-21 16 2850</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6.629"/>
    </inkml:context>
    <inkml:brush xml:id="br0">
      <inkml:brushProperty name="width" value="0.025" units="cm"/>
      <inkml:brushProperty name="height" value="0.025" units="cm"/>
    </inkml:brush>
  </inkml:definitions>
  <inkml:trace contextRef="#ctx0" brushRef="#br0">226 78 14478,'0'0'5947,"-9"-7"-2787,9 6-3119,-15-11 1463,0 1-1,-26-15 1,36 23-1400,-1 0-1,0 1 1,1-1 0,-1 1-1,0 0 1,0 1 0,0-1-1,0 1 1,0 0 0,0 1-1,-1-1 1,1 1 0,0 1-1,-8 0 1,12 0-130,1 0-1,-1-1 1,1 1 0,0 0-1,-1 0 1,1 0 0,0 1-1,0-1 1,0 0 0,-1 0-1,1 1 1,1-1 0,-1 0 0,0 1-1,0-1 1,0 1 0,1-1-1,-1 1 1,1-1 0,-1 1-1,1 0 1,0-1 0,-1 1-1,1 0 1,0-1 0,0 4-1,0-3-47,0 1 0,0-1 1,0 0-1,0 0 0,0 0 0,1 1 0,-1-1 0,1 0 0,-1 0 0,1 0 0,0 0 1,0 0-1,0 0 0,0 0 0,0 0 0,0 0 0,0-1 0,1 1 0,1 2 0,62 25-279,-53-24 345,0-1-1,-1 1 1,0 1-1,0 0 1,12 9-1,-20-12 15,0 0-1,1 0 1,-1 0-1,0 1 1,-1-1-1,1 1 1,-1 0 0,1 0-1,-1 0 1,0 0-1,-1 0 1,1 1-1,-1-1 1,0 0-1,0 1 1,0-1-1,-1 1 1,1 6-1,-1-7 89,0 0 0,0 0 0,-1 0 0,1-1 0,-1 1 0,0 0-1,0 0 1,-1-1 0,1 1 0,0-1 0,-1 1 0,0-1 0,0 1-1,0-1 1,-1 0 0,1 0 0,-1 0 0,1 0 0,-1-1 0,0 1-1,0-1 1,0 0 0,0 1 0,-1-2 0,1 1 0,-1 0 0,1 0-1,-5 0 1,-4 3 88,-1-2-1,1 0 1,-1 0 0,0-1-1,1-1 1,-1 0-1,-17-1 1,29 0-262,-1 0 0,0 0 1,1 0-1,-1 0 0,1 0 0,-1 0 0,1 0 0,-1 0 0,1-1 1,-1 1-1,0-1 0,1 1 0,0-1 0,-1 0 0,1 0 1,-1 1-1,1-1 0,0 0 0,0 0 0,-1 0 0,1 0 1,0 0-1,0-1 0,0 1 0,0 0 0,0-1 0,1 1 1,-1 0-1,0-1 0,0 1 0,1-1 0,-1 1 0,1-1 1,0 1-1,-1-1 0,1 1 0,0-1 0,0 1 0,0-1 1,0 0-1,0 1 0,0-1 0,0 1 0,1-1 0,-1 1 0,2-4 1,0-3-1639,1 0 0,0 0 1,1 1-1,-1-1 0,2 1 1,-1 0-1,9-11 0,11-12-8740</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07.017"/>
    </inkml:context>
    <inkml:brush xml:id="br0">
      <inkml:brushProperty name="width" value="0.025" units="cm"/>
      <inkml:brushProperty name="height" value="0.025" units="cm"/>
    </inkml:brush>
  </inkml:definitions>
  <inkml:trace contextRef="#ctx0" brushRef="#br0">222 1 19346,'0'0'1783,"-8"8"-149,-1 2-1326,1 0 0,0 0 0,1 1 0,0 0 0,1 0 0,0 0 1,0 1-1,2 0 0,-1 0 0,1 1 0,1-1 0,0 1 0,-1 15 0,3-11-269,0 0-1,1 0 0,0 0 0,1 0 1,1 0-1,1 0 0,1-1 0,0 1 1,1-1-1,0 0 0,10 19 0,-3-11-600,19 46-1478,-29-66 1480,-1 0 0,0 0 0,0 1-1,-1-1 1,1 0 0,-1 1-1,0-1 1,-1 6 0,1-9 402,0-1 1,-1 0-1,1 1 1,0-1 0,0 0-1,-1 0 1,1 1-1,0-1 1,-1 0-1,1 0 1,-1 1-1,1-1 1,0 0-1,-1 0 1,1 0 0,-1 0-1,1 0 1,0 0-1,-1 0 1,1 0-1,-1 1 1,1-2-1,-1 1 1,1 0 0,0 0-1,-1 0 1,1 0-1,-1 0 1,1 0-1,0 0 1,-1 0-1,1-1 1,-1 1-1,1 0 1,0 0 0,-1 0-1,1-1 1,0 1-1,-1-1 1,-16-9-2033,6 1 2025,1-1 0,1 0 0,-14-19 1,-44-77 3859,42 63-1596,20 35-1387,0 0-1,0 0 1,1 0-1,-1-1 1,2 1-1,0-1 1,0 0-1,0 0 0,1 0 1,-2-17-1,5 25-623,-1 0-1,1-1 1,-1 1-1,1 0 1,-1 0-1,1 0 1,0 0-1,0 0 1,-1 0-1,1 0 0,0 0 1,0 0-1,0 0 1,0 0-1,0 0 1,0 0-1,0 1 1,1-1-1,-1 1 1,0-1-1,0 1 0,0-1 1,1 1-1,-1 0 1,0-1-1,1 1 1,-1 0-1,3 0 1,44-3 386,-39 4-314,25 0-77,65 13 0,-37-4-2210,1-5-4207,-5-5-7461</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0.154"/>
    </inkml:context>
    <inkml:brush xml:id="br0">
      <inkml:brushProperty name="width" value="0.025" units="cm"/>
      <inkml:brushProperty name="height" value="0.025" units="cm"/>
    </inkml:brush>
  </inkml:definitions>
  <inkml:trace contextRef="#ctx0" brushRef="#br0">7 22 8904,'-6'-22'11765,"6"22"-11598,1 40 4207,1-8-4195,-3 11 465,0-20-378,1-1 0,3 30 0,-3-51-261,0 0 0,0 0 0,0 0 1,1 0-1,-1 0 0,0 0 0,0 0 0,1 0 1,-1 0-1,1 0 0,-1 0 0,1 0 1,-1-1-1,1 1 0,0 0 0,-1 0 0,1-1 1,0 1-1,-1 0 0,1-1 0,0 1 1,0 0-1,0-1 0,0 1 0,0-1 0,-1 0 1,1 1-1,0-1 0,0 0 0,2 1 0,0-1 36,0 0 0,0-1 0,0 1 0,0 0 0,0-1 0,0 0 0,0 0 0,0 0-1,0 0 1,3-2 0,8-4 180,-2-1 0,1-1 0,11-10-1,112-111 667,-136 130-887,0 0 0,0 0 0,0 0 0,1 0 0,-1 0 0,0 0 0,0 0 0,0 0 0,0 0 0,0 0 0,1 0 0,-1 0 0,0-1 0,0 2 0,0-1 0,0 0 0,0 0 0,1 0 0,-1 0 0,0 0 0,0 0 0,0 0 0,0 0 0,0 0 0,1 0 0,-1 0 0,0 0 0,0 0 0,0 0 1,0 0-1,0 1 0,0-1 0,1 0 0,-1 0 0,0 0 0,0 0 0,0 0 0,0 0 0,0 1 0,0-1 0,0 0 0,0 0 0,0 0 0,0 0 0,0 0 0,0 1 0,0-1 0,0 0 0,0 0 0,0 0 0,0 0 0,0 1 0,3 16 115,-2 22 156,-1-36-253,-1 11 16,2 18 207,-1-32-223,0 1-1,0-1 1,1 1-1,-1 0 1,0-1 0,0 1-1,1-1 1,-1 1-1,1-1 1,-1 0 0,0 1-1,1-1 1,-1 1-1,1-1 1,-1 0-1,1 1 1,-1-1 0,1 0-1,-1 1 1,1-1-1,0 0 1,-1 0 0,1 0-1,-1 0 1,1 1-1,0-1 1,-1 0-1,1 0 1,-1 0 0,1 0-1,0 0 1,-1 0-1,1-1 1,-1 1 0,1 0-1,-1 0 1,1 0-1,0-1 1,-1 1 0,1 0-1,-1 0 1,1-1-1,-1 1 1,1 0-1,0-1 1,7-5 135,0 1 1,0-1-1,0 0 0,-1-1 1,1 0-1,-2 0 0,1 0 0,5-10 1,16-15 164,-28 32-322,0 0 1,0 0 0,1 0 0,-1-1 0,0 1-1,0 0 1,0 0 0,0 0 0,1 0-1,-1 0 1,0 0 0,0 0 0,0 0 0,1 0-1,-1 0 1,0 0 0,0 0 0,0 0 0,0 0-1,1 0 1,-1 0 0,0 0 0,0 0-1,0 0 1,0 0 0,1 0 0,-1 1 0,0-1-1,0 0 1,0 0 0,0 0 0,0 0-1,1 0 1,-1 0 0,0 0 0,0 1 0,0-1-1,0 0 1,0 0 0,0 0 0,0 0 0,0 1-1,0-1 1,1 0 0,-1 0 0,0 0-1,0 0 1,0 1 0,0-1 0,0 0 0,0 0-1,0 0 1,0 0 0,0 1 0,0-1 0,0 0-1,0 0 1,0 0 0,-1 1 0,4 22-7,-5 28 69,-9-12-130,5-18-515,3-7-2563,0 7-10491,3-33 2739</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0.470"/>
    </inkml:context>
    <inkml:brush xml:id="br0">
      <inkml:brushProperty name="width" value="0.025" units="cm"/>
      <inkml:brushProperty name="height" value="0.025" units="cm"/>
    </inkml:brush>
  </inkml:definitions>
  <inkml:trace contextRef="#ctx0" brushRef="#br0">0 1 14221,'0'0'6791,"13"67"-8329,7-44-672,3-5-1761,0-4-1891</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0.828"/>
    </inkml:context>
    <inkml:brush xml:id="br0">
      <inkml:brushProperty name="width" value="0.025" units="cm"/>
      <inkml:brushProperty name="height" value="0.025" units="cm"/>
    </inkml:brush>
  </inkml:definitions>
  <inkml:trace contextRef="#ctx0" brushRef="#br0">165 1 10378,'0'0'6870,"-5"10"-4601,-8 14-1166,6-13-555,1 1 0,-1-1 0,2 2 1,0-1-1,0 0 0,1 1 0,-4 25 0,11-36-525,1 0 1,-1-1-1,1 0 0,0 0 1,-1 0-1,1 0 0,0-1 1,0 1-1,-1-1 0,1 0 0,7-1 1,-5 2-10,-2-1-23,1 1 0,-1 0 1,0 0-1,1 0 0,-1 1 1,0-1-1,0 1 1,0 0-1,0 1 0,0-1 1,-1 1-1,1-1 0,-1 1 1,0 0-1,1 0 1,4 7-1,-6-8 55,-1 0-1,0-1 1,0 1 0,0 0 0,0 0 0,0 0-1,0 0 1,-1 0 0,1 0 0,0 0 0,-1 0-1,0 0 1,1 0 0,-1 0 0,0 0-1,0 0 1,0 0 0,-1 0 0,1 0 0,0 0-1,-1 0 1,1 0 0,-1 0 0,0 0-1,1 0 1,-1 0 0,0 0 0,0-1 0,-1 1-1,1 0 1,0-1 0,0 1 0,-1 0 0,1-1-1,-1 0 1,1 1 0,-1-1 0,-2 2-1,-7 3 396,0 0 0,0-1-1,0 0 1,-1-1 0,0 0-1,0-1 1,0 0-1,0-1 1,0 0 0,0-1-1,-1 0 1,-23-2 0,34 1-521,0 0 1,1 0 0,-1 0 0,1-1 0,-1 1 0,0 0-1,1-1 1,-1 1 0,1-1 0,-1 0 0,1 1 0,0-1 0,-1 0-1,1 0 1,0 0 0,-1 0 0,1 0 0,0 0 0,0 0-1,0 0 1,0-1 0,0 1 0,0 0 0,0-1 0,1 1 0,-1-1-1,0 1 1,1-1 0,-1 1 0,1-1 0,-1 1 0,1-1-1,0 1 1,0-1 0,0 1 0,0-4 0,0-1-952,0 0 0,1-1-1,0 1 1,0 0 0,0 0 0,1 0 0,0 0 0,3-8 0,13-22-5205</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1.155"/>
    </inkml:context>
    <inkml:brush xml:id="br0">
      <inkml:brushProperty name="width" value="0.025" units="cm"/>
      <inkml:brushProperty name="height" value="0.025" units="cm"/>
    </inkml:brush>
  </inkml:definitions>
  <inkml:trace contextRef="#ctx0" brushRef="#br0">70 0 20147,'0'0'3326,"-5"12"-1484,-9 26-905,1 0 1,3 0 0,1 1 0,1 0-1,-3 54 1,11-92-937,0-1-1,0 1 1,1 0-1,-1 0 1,0-1-1,0 1 1,0 0-1,0 0 1,1-1-1,-1 1 1,0 0-1,1-1 1,-1 1-1,0 0 1,1-1-1,-1 1 1,1-1-1,-1 1 1,1 0-1,0-1 1,-1 1-1,1-1 1,-1 0-1,1 1 1,0-1-1,-1 1 1,1-1-1,0 0 1,-1 0-1,1 1 1,1-1-1,31 0 118,30-19-599,-54 15 175,1 1-1,-1 0 1,0 0-1,1 1 1,14-1-1,-23 3 287,1 0-1,0-1 1,0 1 0,-1 1-1,1-1 1,0 0-1,0 0 1,-1 1-1,1-1 1,0 1-1,-1-1 1,1 1 0,0 0-1,-1-1 1,1 1-1,-1 0 1,1 0-1,-1 0 1,1 0-1,-1 1 1,0-1 0,0 0-1,1 1 1,-1-1-1,0 0 1,0 1-1,0-1 1,-1 1-1,1 0 1,0-1 0,-1 1-1,1 0 1,-1-1-1,1 1 1,-1 0-1,0 0 1,1 2-1,0 4 204,-1 0 0,1 1 0,-2-1 0,1 0 0,-1 0 0,0 1 0,0-1 0,-1 0 0,-1 0 0,1 0 0,-1 0 0,0-1 0,-1 1 0,0-1 0,0 0 0,0 0-1,-1 0 1,0-1 0,-1 1 0,1-1 0,-1 0 0,0-1 0,-1 0 0,0 0 0,-11 7 0,16-10-218,0-1 0,0 0 0,0 0 0,0 0 0,0-1 0,0 1 0,0 0 0,-1-1 0,1 0-1,0 1 1,0-1 0,0 0 0,-1 0 0,1 0 0,0 0 0,0 0 0,0-1 0,0 1 0,-1-1 0,1 1 0,0-1 0,0 0 0,0 0 0,0 0 0,0 0 0,0 0 0,1 0 0,-1-1-1,0 1 1,0-1 0,1 1 0,-1-1 0,1 1 0,0-1 0,-1 0 0,1 0 0,0 0 0,0 0 0,0 0 0,0 0 0,0 0 0,1 0 0,-1 0 0,0 0 0,1-3 0,-10-52-4929,9 5-3773,1 45 6935,0-23-6964</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1.516"/>
    </inkml:context>
    <inkml:brush xml:id="br0">
      <inkml:brushProperty name="width" value="0.025" units="cm"/>
      <inkml:brushProperty name="height" value="0.025" units="cm"/>
    </inkml:brush>
  </inkml:definitions>
  <inkml:trace contextRef="#ctx0" brushRef="#br0">37 106 13741,'0'0'7255,"8"0"-4015,9 0-1957,-1-1-1,1 0 1,28-8-1,-37 7-1207,0 0 1,-1-1-1,1 0 0,-1 0 0,0-1 0,0 0 1,0 0-1,0 0 0,-1-1 0,0 0 0,7-7 1,-12 11-55,1 0 0,-1 0 0,-1 0 0,1 0-1,0 0 1,0 0 0,0-1 0,0 1 0,-1 0 0,1 0 0,-1-1 0,1 1 0,-1 0 0,1-1 0,-1 1 0,0 0 0,0-1 0,1 1 0,-1-1 0,0-1 0,-1 2 20,1 0 0,-1 1-1,1-1 1,-1 0 0,1 0-1,-1 0 1,0 1 0,1-1 0,-1 0-1,0 1 1,0-1 0,1 1 0,-1-1-1,0 1 1,0-1 0,0 1-1,0-1 1,1 1 0,-1 0 0,0-1-1,0 1 1,-1 0 0,-3-1 31,0 1 0,1-1 0,-1 1 0,0 0 0,1 0 0,-1 0 0,0 1 0,0 0 1,1 0-1,-1 0 0,-4 2 0,-4 5-54,-1 0 0,2 1 1,-1 0-1,1 1 0,1 1 1,0 0-1,0 0 0,1 1 0,1 0 1,0 1-1,0 0 0,2 0 1,-12 27-1,18-39-54,0 1-1,0-1 1,1 1 0,-1 0 0,1-1-1,0 1 1,-1 0 0,1 0 0,0-1-1,0 1 1,0 0 0,0 0 0,0-1-1,1 1 1,-1 0 0,0-1 0,1 1-1,-1 0 1,1-1 0,0 1 0,-1 0-1,1-1 1,0 1 0,0-1 0,0 0-1,0 1 1,0-1 0,1 0 0,-1 1-1,0-1 1,1 0 0,-1 0 0,0 0-1,1 0 1,-1 0 0,1-1 0,0 1-1,-1 0 1,1-1 0,-1 1-1,1-1 1,0 1 0,0-1 0,-1 0-1,1 0 1,0 0 0,2 0 0,8 0-469,-1 0 0,0 0 0,0-1 0,0-1 0,0 0 1,15-4-1,-13 1-1476,1-1 1,-1 0-1,0-1 1,18-12-1,6-9-5423</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1.862"/>
    </inkml:context>
    <inkml:brush xml:id="br0">
      <inkml:brushProperty name="width" value="0.025" units="cm"/>
      <inkml:brushProperty name="height" value="0.025" units="cm"/>
    </inkml:brush>
  </inkml:definitions>
  <inkml:trace contextRef="#ctx0" brushRef="#br0">174 0 11563,'0'0'7148,"-9"1"-4847,3 0-2099,1-1-1,-1 1 1,0 1 0,0-1-1,1 1 1,-1 0 0,1 0-1,-1 1 1,1-1 0,0 1-1,0 0 1,0 1 0,0-1-1,1 1 1,-1 0 0,1 0-1,-5 7 1,5-6-148,-17 25 262,21-29-310,0-1-1,-1 1 1,1 0-1,0-1 0,0 1 1,0-1-1,0 1 1,0 0-1,0-1 0,0 1 1,0 0-1,0-1 1,0 1-1,0-1 0,0 1 1,0 0-1,0-1 1,0 1-1,1-1 1,-1 1-1,0 0 0,0-1 1,1 1-1,-1-1 1,0 1-1,1-1 0,-1 1 1,1-1-1,-1 1 1,1-1-1,-1 0 0,0 1 1,1-1-1,0 0 1,-1 1-1,1-1 0,-1 0 1,1 1-1,-1-1 1,1 0-1,0 0 0,-1 0 1,1 0-1,-1 0 1,1 0-1,0 0 0,-1 0 1,2 0-1,15 3-213,0 0-1,0 1 0,0 0 1,21 9-1,-34-11 239,0 0 0,0 1 0,0-1 0,0 1 0,0-1 0,0 1 1,-1 1-1,0-1 0,1 0 0,-1 1 0,3 5 0,-4-6 240,0 0 0,-1 0 1,0 0-1,1 0 0,-1 0 0,-1 1 1,1-1-1,0 0 0,-1 1 0,1 5 0,-2-6-138,0 0-1,0 0 0,0 0 0,0 0 0,-1 0 0,1 0 0,-1-1 1,1 1-1,-1 0 0,0-1 0,0 1 0,0-1 0,-1 0 0,1 0 0,0 0 1,-1 0-1,0 0 0,1-1 0,-1 1 0,0-1 0,0 1 0,-4 0 1,-3 3 232,0-1-1,-1 0 1,0-1 0,0 0 0,-13 2 0,19-5-424,-3 1-1070,-1 0 0,1 0-1,-1-1 1,-16-2-1,23 2 880,1 0 0,-1-1-1,1 1 1,0 0 0,-1-1-1,1 1 1,0-1 0,-1 0-1,1 1 1,0-1 0,0 0-1,0 0 1,-1 0 0,1 0-1,0 0 1,0 0-1,0 0 1,1 0 0,-1 0-1,0 0 1,0-1 0,1 1-1,-1 0 1,0 0 0,1-1-1,-1 1 1,1 0 0,0-1-1,-1 1 1,1-1 0,0 1-1,0-1 1,0 1 0,0 0-1,0-1 1,1-1-1,1-12-10104</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4.140"/>
    </inkml:context>
    <inkml:brush xml:id="br0">
      <inkml:brushProperty name="width" value="0.025" units="cm"/>
      <inkml:brushProperty name="height" value="0.025" units="cm"/>
    </inkml:brush>
  </inkml:definitions>
  <inkml:trace contextRef="#ctx0" brushRef="#br0">131 173 10346,'0'0'15118,"-8"-3"-14568,-28-8-358,34 11-181,1 1 0,-1-1 0,0 0 0,0 1 0,0-1 0,1 1 0,-1-1 0,0 1 0,1 0 1,-1 0-1,0 0 0,1 0 0,-1 0 0,1 0 0,0 0 0,-1 0 0,1 1 0,0-1 0,0 0 0,0 1 0,-1-1 0,2 1 0,-1 0 0,0-1 0,0 1 0,-1 3 0,-1 2 156,0-4-76,-2 4 93,0 0 1,1 0-1,-1 1 0,1-1 1,1 1-1,-1 0 0,1 0 1,1 1-1,0-1 1,-3 17-1,6-23-182,-1-1 1,0 0 0,1 0-1,0 0 1,-1 1-1,1-1 1,0 0-1,-1 0 1,1 0-1,0 0 1,0 0 0,0 0-1,0 0 1,0-1-1,0 1 1,0 0-1,0 0 1,0-1-1,1 1 1,-1-1 0,0 1-1,0-1 1,0 1-1,1-1 1,-1 0-1,0 1 1,1-1-1,-1 0 1,0 0-1,1 0 1,-1 0 0,0 0-1,1-1 1,1 1-1,49-8 122,-40 3-150,-1-1-1,1 0 0,-1-1 1,0 0-1,-1-1 0,0 0 1,0 0-1,-1-2 0,0 1 1,0-1-1,7-11 0,0 3 161,-16 17-125,0 1-1,0 0 1,0 0 0,0 0 0,0-1 0,0 1 0,0 0 0,0 0 0,0 0 0,0 0 0,0-1 0,1 1 0,-1 0-1,0 0 1,0 0 0,0 0 0,0 0 0,0 0 0,1-1 0,-1 1 0,0 0 0,0 0 0,0 0 0,0 0 0,1 0 0,-1 0-1,0 0 1,0 0 0,0 0 0,1 0 0,-1 0 0,0 0 0,0 0 0,0 0 0,1 0 0,-1 0 0,0 0 0,0 0-1,0 0 1,1 0 0,-1 0 0,0 0 0,0 0 0,0 0 0,0 0 0,1 1 0,-1-1 0,0 0 0,0 0 0,0 0 0,0 0-1,0 0 1,1 0 0,-1 1 0,0-1 0,0 0 0,0 0 0,0 0 0,0 0 0,0 1 0,0-1 0,0 0 0,0 0-1,0 0 1,0 1 0,1 22 175,-10 30 357,6-45-292,-7 31 1397,37-43-1118,-19 0-500,-1 0 0,0-1-1,0 0 1,0-1-1,12-12 1,-13 12-34,1 0 0,-1 1 0,1-1 0,0 1-1,0 0 1,10-4 0,-15 57-346,-3-46 317,1 0 0,-1-1 0,1 1 0,0 0 0,0 0 0,0 0 0,0-1 0,0 1 0,0 0 0,1 0 0,-1 0 0,1-1 0,-1 1-1,1 0 1,-1-1 0,1 1 0,0 0 0,0-1 0,0 1 0,0-1 0,0 1 0,2 0 0,0-1-297,0 0-1,0 0 1,0 0-1,0-1 1,0 0-1,1 1 0,-1-1 1,0 0-1,0-1 1,1 1-1,-1-1 1,0 1-1,4-2 1,9-2-1606,1-1 0,0 0 0,-1-2 0,0 0 1,0 0-1,-1-1 0,0-1 0,-1-1 0,23-19 0,-28 17 6146,-17 10 1169,-6 7-1762,1 3-4696,7-3 1290,0 0 1,1 1 0,-1 0 0,1 0-1,1 0 1,-1 0 0,1 1 0,0 0-1,1 0 1,0 0 0,0 0 0,0 1 0,1-1-1,0 1 1,0-1 0,0 9 0,2-14-230,1-1-1,-1 0 1,1 1 0,-1-1 0,1 0 0,-1 0 0,1 1 0,0-1 0,0 0 0,0 0 0,-1 0 0,1 0 0,0 0 0,0 0 0,0 0 0,1 0 0,-1 0 0,0-1 0,0 1-1,0 0 1,1-1 0,-1 1 0,0-1 0,1 1 0,-1-1 0,0 0 0,1 1 0,-1-1 0,1 0 0,-1 0 0,0 0 0,1 0 0,-1 0 0,1-1 0,1 1 0,4-1-87,0 1 0,-1-1 1,1 0-1,0 0 1,-1-1-1,11-3 1,-7-1 269,0 0 1,-1-1-1,0 0 1,0 0 0,-1-1-1,1 0 1,-2 0-1,1-1 1,-1 0 0,-1-1-1,0 1 1,7-13-1,2-9 1234,-1-1-1,18-58 0,-29 78-1187,0 1 0,-1-1 1,0 0-1,1-23 0,-3 34-198,0 1 0,0 0 0,0 0 0,0-1 0,0 1 0,0 0 0,0-1 0,-1 1 0,1 0 0,0-1 0,0 1 0,0 0 0,0-1 0,0 1 0,-1 0 0,1 0 0,0-1 0,0 1 0,0 0 0,-1 0 0,1-1 0,0 1 0,0 0 0,-1 0 0,1 0 0,0 0 0,0-1 0,-1 1 0,1 0 0,0 0 0,-1 0 0,1 0 0,0 0 0,-1 0 0,1 0 0,0 0 0,-1 0 0,1 0 0,0 0 0,-1 0 0,1 0 0,0 0 0,-1 0 0,1 0 0,0 0 0,0 0 0,-1 0-1,1 0 1,0 1 0,-1-1 0,1 0 0,0 0 0,0 0 0,-1 0 0,1 1 0,-18 11 73,6 2 33,0-1 0,1 2 0,0 0 0,1 0-1,-11 23 1,16-29-66,1 1 0,0-1 0,1 1 0,0-1 0,0 1 0,1 0 1,1 0-1,-1 0 0,1 0 0,1 0 0,1 15 0,0-23-52,0 0 1,0 0-1,0 0 1,1 0 0,-1 0-1,0 0 1,1 0-1,0 0 1,-1-1 0,1 1-1,0 0 1,0-1-1,0 0 1,0 1-1,0-1 1,0 0 0,0 0-1,1 0 1,-1 0-1,0-1 1,1 1 0,-1 0-1,0-1 1,1 0-1,-1 0 1,1 1-1,-1-1 1,5-1 0,0 1-36,1 0 0,-1 0 0,1-1 0,-1 0 0,0 0-1,1 0 1,-1-1 0,9-4 0,-6 0 3,0 0-1,0 0 0,-1-1 0,15-15 0,-21 19 64,1 0-1,-1 0 0,0-1 1,-1 1-1,1-1 1,0 0-1,-1 0 1,0 0-1,0 0 1,0 0-1,-1 0 0,1-1 1,-1 1-1,2-9 1,-5 12 27,0 1 0,1 0-1,-1 1 1,0-1 0,0 0 0,1 0 0,-1 1 0,1-1 0,-1 1 0,0-1 0,1 1 0,-1 0 0,1 0 0,-3 1 0,-12 10 64,13-9-65,-1 1-1,0-1 1,0 0 0,0 0 0,0-1 0,-1 1-1,1-1 1,-1 0 0,1 0 0,-1-1 0,0 1-1,0-1 1,-9 1 0,14-1-56,1 0 0,-1 1 0,1-1 0,-1 0 0,1 0 0,0 0 0,-1 0 0,1 0 0,0 0 0,0-1 0,0 1 0,0 0 0,0 0 0,0 0 0,0-1 0,0 1 0,0-1 0,0 1 0,0-1 0,0 1 0,2 0 0,15-3 0,-15-3 0,-4 5 0,0-1 0,0 0 0,0 1 0,0-1 0,0 1 0,0 0 0,0-1 0,0 1 0,0 0 0,-1 0 0,1-1 0,0 1 0,0 0 0,0 0 0,0 0 0,0 0 0,0 1 0,0-1 0,-1 0 0,1 0 0,0 1 0,-1 0 0,-18 21-118,6-4 44,12-16 67,1 1 1,-1-1-1,1 1 1,0-1 0,0 1-1,0-1 1,0 1-1,0 0 1,1 0-1,-1-1 1,1 1-1,0 0 1,0 0-1,0-1 1,0 1-1,0 0 1,0 0-1,2 3 1,-2-6 12,1 0 1,0 1-1,0-1 0,-1 0 0,1 0 0,0 1 1,0-1-1,-1 0 0,1 0 0,0 0 1,0 0-1,0 0 0,-1 0 0,1 0 1,0 0-1,0-1 0,-1 1 0,1 0 0,0 0 1,0-1-1,-1 1 0,1 0 0,0-1 1,-1 1-1,1-1 0,0 1 0,0-2 1,23-16 0,-17 12-2,14-10 16,-1 0 1,22-24-1,-37 35-17,-1 1 0,0-1 1,0 0-1,0-1 0,0 1 1,-1-1-1,0 0 0,0 1 0,0-1 1,-1-1-1,0 1 0,0 0 0,0 0 1,0-10-1,-2 16-4,0-1 0,0 1 0,0 0 0,0-1 0,0 1 0,-1 0 0,1-1 0,0 1 0,0 0 0,0 0 0,0-1 0,-1 1 0,1 0 0,0-1 0,0 1 0,-1 0 0,1 0 0,0 0 0,-1-1 0,1 1 0,0 0 0,0 0 0,-1 0 0,1 0 0,0-1 0,-1 1 0,1 0 0,0 0 0,-1 0 0,1 0 0,-1 0 0,1 0 0,0 0 0,-1 0 0,1 0 0,0 0 0,-1 0 0,1 0 0,0 0 0,-1 1 0,1-1 0,0 0 0,-1 0 0,1 0 0,-15 6 0,15-6 0,-15 8 0,0 0 0,1 1 0,0 1 0,1 0 0,0 1 0,0 0 0,1 1 0,-18 24 0,29-34 0,1-1 0,-1 1 0,1 0 0,-1-1 0,1 1 0,0 0 0,0-1 0,-1 1 0,1 0 0,1-1 0,-1 1 0,0 0 0,0-1 0,0 1 0,1 0 0,-1-1 0,1 1 0,0-1 0,-1 1 0,1 0 0,0-1 0,0 0 0,0 1 0,0-1 0,0 0 0,0 1 0,0-1 0,0 0 0,1 0 0,-1 0 0,0 0 0,1 0 0,-1 0 0,1 0 0,1 0 0,5 4 0,0-1 0,0 0 0,1 0 0,-1-1 0,15 4 0,-17-6 0,0-1 0,0 0 0,0 0 0,0-1 0,0 0 0,0 0 0,0 0 0,11-4 0,-13 4 0,1-1 0,-1 1 0,1 0 0,0 0 0,0 0 0,0 0 0,0 1 0,-1 0 0,1 0 0,0 0 0,0 1 0,8 1 0,-8 1 0,-5-3 0,0 0 0,0 0 0,0-1 0,0 1 0,0 0 0,0 0 0,0 0 0,0 0 0,0 0 0,0 0 0,0 0 0,0 0 0,0-1 0,0 1 0,0 0 0,0 0 0,0 0 0,0 0 0,0 0 0,0 0 0,0 0 0,0 0 0,0 0 0,0-1 0,0 1 0,0 0 0,1 0 0,-1 0 0,0 0 0,0 0 0,0 0 0,0 0 0,0 0 0,0 0 0,0 0 0,0 0 0,0 0 0,0 0 0,1 0 0,-1 0 0,0 0 0,0 0 0,0 0 0,0 0 0,0 0 0,0 0 0,0 0 0,0 0 0,1 0 0,-1 0 0,0 0 0,0 0 0,0 0 0,0 0 0,0 0 0,0 0 0,0 0 0,0 0 0,0 0 0,1 0 0,-1 0 0,0 0 0,0 0 0,0 0 0,0 0 0,0 1 0,2-12 0,12-64 0,-13 75 0,-1-1 0,1 1 0,-1-1 0,1 1 0,-1 0 0,1-1 0,-1 1 0,1 0 0,-1 0 0,1-1 0,-1 1 0,1 0 0,-1 0 0,1 0 0,-1 0 0,1 0 0,-1 0 0,1 0 0,0 0 0,-1 0 0,1 0 0,-1 0 0,1 0 0,-1 0 0,1 0 0,0 0 0,-1 1 0,1-1 0,-1 0 0,1 0 0,-1 1 0,1-1 0,-1 0 0,1 1 0,25 13 0,-21-11 0,5 1 0,0 0 0,1-1 0,-1 0 0,1-1 0,0 0 0,0 0 0,0-1 0,0-1 0,0 0 0,12-1 0,-20 1 0,1 0 0,-1-1 0,1 1 0,-1-1 0,1 0 0,-1 1 0,1-2 0,-1 1 0,0 0 0,1-1 0,-1 1 0,0-1 0,0 0 0,0 0 0,-1 0 0,1-1 0,0 1 0,-1-1 0,1 1 0,-1-1 0,0 0 0,0 0 0,0 0 0,0 0 0,-1 0 0,1 0 0,-1-1 0,0 1 0,0 0 0,0-1 0,0 1 0,-1-1 0,1 1 0,-1-6 0,0 8 0,0 0 0,0-1 0,0 1 0,-1 0 0,1-1 0,-1 1 0,1 0 0,-1 0 0,1-1 0,-1 1 0,1 0 0,-1 0 0,0 0 0,0 0 0,0 0 0,0 0 0,0 0 0,0 0 0,0 0 0,0 0 0,0 1 0,0-1 0,0 0 0,0 1 0,-1-1 0,1 1 0,0-1 0,0 1 0,-1-1 0,1 1 0,0 0 0,-1 0 0,1 0 0,0 0 0,-1 0 0,1 0 0,0 0 0,-1 0 0,1 0 0,0 1 0,-1-1 0,1 0 0,-2 2 0,-2-1 0,-1 0 0,1 0 0,-1 1 0,1 0 0,0 0 0,0 1 0,0-1 0,0 1 0,-6 5 0,4-2 0,1 0 0,0 1 0,1 0 0,-1 0 0,1 1 0,1 0 0,-5 10 0,8-16 0,0 0 0,0 0 0,0 0 0,0 1 0,1-1 0,-1 0 0,1 0 0,-1 1 0,1-1 0,0 1 0,0-1 0,0 0 0,0 1 0,1-1 0,-1 0 0,0 1 0,1-1 0,0 0 0,0 0 0,-1 1 0,1-1 0,1 0 0,-1 0 0,0 0 0,0 0 0,1 0 0,-1 0 0,1-1 0,0 1 0,-1 0 0,1-1 0,2 2 0,3 1-8,1 1 0,0-1 0,0-1-1,0 0 1,1 0 0,-1-1 0,1 0 0,12 2 0,71 0-2957,-59-4-5560</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5.939"/>
    </inkml:context>
    <inkml:brush xml:id="br0">
      <inkml:brushProperty name="width" value="0.025" units="cm"/>
      <inkml:brushProperty name="height" value="0.025" units="cm"/>
    </inkml:brush>
  </inkml:definitions>
  <inkml:trace contextRef="#ctx0" brushRef="#br0">293 223 11082,'0'0'1730,"1"-10"678,0 5-1940,-1 0 1,0 0 0,0 1-1,-1-1 1,1 0 0,-1 0-1,0 0 1,-3-9 0,3 12-243,-1 0 0,1-1 0,-1 1 0,1 0 0,-1 0 1,0 0-1,0 0 0,0 0 0,0 1 0,0-1 1,0 0-1,-1 1 0,1 0 0,0 0 0,-1-1 1,1 1-1,-1 0 0,0 1 0,1-1 0,-1 0 1,1 1-1,-1 0 0,-3-1 0,-2 1-90,0 0-1,0 0 1,0 1 0,0 0-1,0 0 1,0 1 0,0 0-1,0 0 1,0 1-1,1 0 1,0 0 0,-1 1-1,1 0 1,0 0-1,1 1 1,-1 0 0,1 0-1,0 0 1,0 1 0,1 0-1,-1 0 1,1 0-1,1 1 1,-6 9 0,2-3-44,1 0 0,0 1 1,0 0-1,2 0 0,0 1 1,0 0-1,2-1 0,0 2 1,0-1-1,1 0 1,1 0-1,1 19 0,0-32-84,1 0-1,-1 0 0,0 0 1,1 0-1,-1 0 0,1 0 1,0 0-1,0 0 0,0-1 1,0 1-1,0 0 0,0 0 1,0-1-1,0 1 0,1 0 1,-1-1-1,1 0 0,-1 1 1,1-1-1,0 0 0,-1 0 1,1 0-1,0 0 0,0 0 0,0 0 1,-1 0-1,1-1 0,0 1 1,0-1-1,0 1 0,0-1 1,0 0-1,1 1 0,-1-1 1,0-1-1,0 1 0,0 0 1,2-1-1,3 1 21,1-1 0,0-1 0,-1 0 0,0 0 0,1 0 0,-1-1 0,0 0 0,0 0 0,8-6 0,-2 0-4,-1-1 1,1 0-1,-2-1 0,0 0 0,0-1 0,-1-1 1,0 1-1,13-25 0,-18 27 7,0 0-1,0-1 0,-1 0 1,0 0-1,-1 0 1,-1 0-1,1 0 1,-2-1-1,0 1 1,0-1-1,-1 1 1,-2-21-1,2 31-29,0 1-1,0-1 1,0 1-1,0-1 1,0 0 0,0 1-1,0-1 1,-1 1 0,1-1-1,0 1 1,0-1 0,-1 1-1,1-1 1,0 1-1,-1-1 1,1 1 0,0-1-1,-1 1 1,1-1 0,-1 1-1,1-1 1,-1 1-1,1 0 1,-1-1 0,1 1-1,-1 0 1,1 0 0,-1-1-1,0 1 1,1 0-1,-1 0 1,1 0 0,-1 0-1,1 0 1,-1 0 0,0 0-1,1 0 1,-1 0 0,0 0-1,1 0 1,-1 0-1,1 0 1,-1 0 0,1 0-1,-1 1 1,0-1 0,1 0-1,-1 0 1,1 1-1,-1-1 1,1 0 0,-1 1-1,1-1 1,-1 1 0,1-1-1,0 1 1,-1-1-1,1 0 1,-1 2 0,-25 28 9,18-14 59,1 0 1,1 0-1,0 1 1,1 0-1,1 1 0,1-1 1,1 1-1,0-1 1,1 1-1,2 30 0,-1-46-52,1 0-1,-1 0 0,1-1 0,-1 1 1,1 0-1,0-1 0,-1 1 0,1-1 1,0 1-1,0-1 0,0 1 0,0-1 1,1 0-1,-1 1 0,0-1 0,0 0 0,1 0 1,-1 0-1,1 0 0,-1 0 0,1 0 1,-1-1-1,1 1 0,0 0 0,-1-1 1,1 1-1,0-1 0,-1 1 0,1-1 1,0 0-1,0 0 0,-1 0 0,1 0 1,0 0-1,0 0 0,-1-1 0,1 1 1,0 0-1,0-1 0,-1 1 0,3-2 0,4 0 56,0-1 0,0 0-1,0 0 1,-1-1-1,1 0 1,-1 0-1,10-7 1,-2-2-67,0-1 0,-1 0 0,-1-1 0,0-1 0,-1 0 0,0 0-1,-2-1 1,0 0 0,-1-1 0,0-1 0,-2 1 0,7-24 0,-22 79-5,2-1 0,2 1 0,-1 42 0,5-78 0,0 0 0,0 0 0,0-1 0,0 1 0,0 0 0,0 0 0,0 0 0,0 0 0,1 0 0,-1 0 0,0-1 0,1 1 0,-1 0 0,0 0 0,1 0 0,-1-1 0,1 1 0,-1 0 0,1-1 0,-1 1 0,1 0 0,0-1 0,-1 1 0,1-1 0,0 1 0,0-1 0,1 2 0,0-2 0,-1 0 0,1 0 0,0 0 0,-1 0 0,1 0 0,0 0 0,-1 0 0,1 0 0,0-1 0,-1 1 0,1-1 0,0 1 0,2-2 0,3-1 0,-1-1 0,1 0 0,-1 0 0,1 0 0,9-10 0,0-7 0,0 0 0,-1-1 0,-1 0 0,-1-1 0,-1-1 0,-1 0 0,14-44 0,-22 89 0,-3 19 0,-1-30 0,-1 1 0,1 0 0,1 0 0,0 0 0,3 19 0,-3-28 0,0-1 0,0 0 0,1 1 0,-1-1 0,1 0 0,-1 0 0,1 0 0,-1 1 0,1-1 0,0 0 0,-1 0 0,1 0 0,0 0 0,0 0 0,0 0 0,0 0 0,0 0 0,0-1 0,2 2 0,-1-1 0,0-1 0,-1 0 0,1 0 0,0 0 0,0 0 0,0 0 0,-1 0 0,1 0 0,0 0 0,0-1 0,0 1 0,-1-1 0,1 1 0,0-1 0,-1 0 0,1 0 0,-1 0 0,4-2 0,3-3 0,0 0 0,-1-1 0,1 0 0,-1 0 0,-1-1 0,1 0 0,-1 0 0,-1 0 0,1-1 0,6-15 0,2-8 0,18-58 0,-19 41 0,-15 58 0,-6 40 0,-2 71 0,9-102 0,2 0 0,0-1 0,1 1 0,1 0 0,0-1 0,2 1 0,0-1 0,9 22 0,1-11 0,36 50 0,-39-63 0,-1 0 0,0 1 0,-1 0 0,-1 1 0,-1 0 0,0 1 0,-1-1 0,8 36 0,-15-51 0,1-1 0,-1 0 0,0 1 0,0-1 0,0 0 0,0 1 0,0-1 0,0 0 0,0 1 0,0-1 0,-1 0 0,1 1 0,0-1 0,-1 0 0,1 0 0,-1 1 0,1-1 0,-1 0 0,0 0 0,-1 2 0,1-3 0,0 1 0,0-1 0,0 1 0,1-1 0,-1 0 0,0 1 0,0-1 0,0 0 0,0 0 0,0 0 0,0 0 0,0 0 0,0 0 0,0 0 0,0 0 0,0 0 0,0 0 0,0 0 0,0-1 0,-2 0 0,-2-1 0,-1 0 0,1-1 0,0 0 0,0 0 0,0 0 0,1-1 0,-1 0 0,-4-4 0,-6-10 0,0 0 0,1-1 0,1 0 0,1-1 0,0-1 0,2 0 0,1 0 0,0-1 0,1 0 0,2-1 0,0 1 0,-3-32 0,9 52-15,0-1 0,0 1 0,0-1-1,0 1 1,0 0 0,0-1 0,1 1 0,-1 0 0,1-1 0,0 1-1,0 0 1,0 0 0,0 0 0,0-1 0,0 1 0,0 0 0,1 1-1,-1-1 1,1 0 0,0 0 0,-1 1 0,1-1 0,0 0-1,0 1 1,0 0 0,0 0 0,0-1 0,0 1 0,0 0 0,1 1-1,-1-1 1,3-1 0,9-1-386,0 1-1,1 0 1,-1 0 0,23 1-1,15-1-1976,1-10-5037</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7.029"/>
    </inkml:context>
    <inkml:brush xml:id="br0">
      <inkml:brushProperty name="width" value="0.025" units="cm"/>
      <inkml:brushProperty name="height" value="0.025" units="cm"/>
    </inkml:brush>
  </inkml:definitions>
  <inkml:trace contextRef="#ctx0" brushRef="#br0">127 363 11082,'3'-11'1670,"-1"0"0,0 0-1,0 0 1,-1-1-1,-1 1 1,-1-15 0,1 3 746,0 22-2347,0 1 0,0-1 0,0 0 0,0 0-1,0 0 1,0 1 0,0-1 0,0 0 0,0 0-1,0 0 1,-1 1 0,1-1 0,0 0-1,0 0 1,-1 1 0,1-1 0,-1 0 0,1 1-1,0-1 1,-1 0 0,1 1 0,-1-1-1,0 1 1,1-1 0,-1 1 0,1-1 0,-1 1-1,0-1 1,1 1 0,-1-1 0,0 1-1,0 0 1,1 0 0,-1-1 0,0 1 0,0 0-1,0 0 1,1 0 0,-1 0 0,0 0-1,0 0 1,0 0 0,1 0 0,-1 0 0,0 0-1,0 0 1,1 0 0,-1 1 0,0-1-1,0 0 1,1 1 0,-1-1 0,0 0 0,1 1-1,-1-1 1,-1 2 0,-3 0-27,0 1-1,0 0 1,0 1 0,0-1-1,1 1 1,-7 6-1,6-4-40,-38 50 130,41-54-125,0 1 0,0 0 1,1-1-1,-1 1 0,1 0 1,0 0-1,0 0 0,0 0 0,0 0 1,0 0-1,1 1 0,-1-1 1,1 0-1,0 0 0,0 0 1,0 0-1,0 1 0,1 3 0,0-6-4,0 0 0,0 0 0,0-1-1,0 1 1,-1 0 0,1-1-1,0 1 1,0-1 0,0 1 0,0-1-1,0 0 1,0 1 0,1-1-1,-1 0 1,0 0 0,0 0 0,0 1-1,0-1 1,0 0 0,0-1-1,0 1 1,0 0 0,0 0 0,1 0-1,-1-1 1,0 1 0,0 0 0,0-1-1,1 0 1,31-13 117,-16 3-75,-1-1 0,0 0-1,-1-1 1,0-1 0,-2 0 0,1-1-1,-2 0 1,0-1 0,0-1-1,-2 0 1,0 0 0,-1-1 0,-1 0-1,-1-1 1,0 0 0,-1 0 0,-1 0-1,-1-1 1,-1 1 0,1-26-1,-7 42 2,-4 10-23,-5 13 24,1 12 137,2 0 0,0 1 0,3 0 0,0 0 0,2 1 0,1 45 0,3-76-170,0 1 0,0-1 0,0 1 1,1-1-1,-1 1 0,1-1 0,0 1 1,0-1-1,0 0 0,0 1 0,1-1 1,-1 0-1,1 0 0,0 0 0,0 0 0,0 0 1,0 0-1,0-1 0,1 1 0,-1-1 1,1 0-1,0 1 0,0-1 0,0 0 1,0-1-1,0 1 0,0 0 0,0-1 1,0 0-1,1 0 0,-1 0 0,1 0 0,-1 0 1,1-1-1,-1 1 0,1-1 0,-1 0 1,1 0-1,-1 0 0,1-1 0,-1 1 1,1-1-1,-1 0 0,0 0 0,1 0 0,-1-1 1,4-1-1,1-1-13,-1 0 0,0 0 0,-1-1 0,1 1 0,-1-2 0,0 1 0,0-1 0,-1 1 0,1-2 0,-1 1 0,-1-1 0,1 1 0,3-8 0,-2 3 0,-1-1 0,0 1 0,0-1 0,-1 0 0,0 0 0,-1 0 0,2-21 0,-7 32 0,-2 6 0,-5 10 0,4-1 0,0 1 0,1-1 0,0 1 0,1 0 0,1 0 0,0 0 0,1 29 0,1-43 0,0 0 0,0 1 0,1-1 0,-1 1 0,0-1 0,0 0 0,1 1 0,-1-1 0,1 1 0,-1-1 0,1 0 0,0 0 0,-1 1 0,1-1 0,0 0 0,0 0 0,0 0 0,0 0 0,0 0 0,0 0 0,0 0 0,0 0 0,1 0 0,1 1 0,0-1 0,0-1 0,0 1 0,-1 0 0,1-1 0,0 0 0,0 0 0,0 0 0,0 0 0,0 0 0,0 0 0,5-2 0,1-1 0,0 1 0,0-2 0,0 1 0,0-1 0,0-1 0,13-9 0,-8 3 0,-1 0 0,0-2 0,0 0 0,-1 0 0,-1-1 0,12-18 0,-17 22 0,-1 0 0,0 0 0,0 0 0,-1-1 0,0 0 0,-1 0 0,0 0 0,0 0 0,-2 0 0,2-21 0,-3 31 0,0 1 0,0-1 0,0 0 0,1 1 0,-1-1 0,0 0 0,0 0 0,-1 1 0,1-1 0,0 0 0,0 0 0,0 1 0,0-1 0,-1 0 0,1 1 0,0-1 0,-1 0 0,1 1 0,0-1 0,-1 0 0,1 1 0,-1-1 0,1 1 0,-1-1 0,1 1 0,-1-1 0,1 1 0,-1-1 0,0 1 0,1-1 0,-1 1 0,0 0 0,1-1 0,-1 1 0,0 0 0,1 0 0,-1 0 0,0-1 0,0 1 0,1 0 0,-1 0 0,0 0 0,0 0 0,1 0 0,-1 0 0,0 1 0,0-1 0,1 0 0,-1 0 0,0 0 0,1 1 0,-1-1 0,0 0 0,0 1 0,-3 1 0,1 0 0,-1 0 0,1 0 0,0 0 0,0 0 0,0 1 0,0 0 0,0-1 0,-4 7 0,2-2 0,0 1 0,1 1 0,0-1 0,1 1 0,-1-1 0,2 1 0,-1 0 0,1 0 0,1 0 0,-2 11 0,3-17 0,0 0 0,0 0 0,0 0 0,1 1 0,-1-1 0,1 0 0,0 0 0,-1 0 0,2 0 0,-1 0 0,0 0 0,0 0 0,1 0 0,0 0 0,-1 0 0,1-1 0,0 1 0,0-1 0,1 0 0,-1 1 0,0-1 0,1 0 0,-1 0 0,1 0 0,0-1 0,0 1 0,0-1 0,0 1 0,0-1 0,0 0 0,4 1 0,7 1-490,-1 0 0,1-1 1,21 2-1,-32-4 257,-1 0 0,1 0 0,0 0 1,0 0-1,0 0 0,0 0 0,0-1 0,0 1 1,0-1-1,-1 0 0,1 0 0,0 0 0,0 0 1,-1-1-1,1 1 0,-1-1 0,1 1 0,-1-1 1,0 0-1,0 0 0,0 0 0,4-4 0,3-20-7860</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7.390"/>
    </inkml:context>
    <inkml:brush xml:id="br0">
      <inkml:brushProperty name="width" value="0.025" units="cm"/>
      <inkml:brushProperty name="height" value="0.025" units="cm"/>
    </inkml:brush>
  </inkml:definitions>
  <inkml:trace contextRef="#ctx0" brushRef="#br0">49 0 23831,'0'0'5445,"-48"0"-3203,48 2-2242,3 0-32,12 2-385,3-4-1985,-3 0-3011,-2-1-6214</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8.123"/>
    </inkml:context>
    <inkml:brush xml:id="br0">
      <inkml:brushProperty name="width" value="0.025" units="cm"/>
      <inkml:brushProperty name="height" value="0.025" units="cm"/>
    </inkml:brush>
  </inkml:definitions>
  <inkml:trace contextRef="#ctx0" brushRef="#br0">1 119 11499,'3'-13'3352,"-1"0"-2245,9-43 1907,3 21 2133,-8 33-1886,-2 13-2331,-1 14-600,-3 444 2569,0-468-2892,-1 1-1,1-1 1,0 1-1,0-1 0,0 0 1,0 1-1,1-1 1,-1 0-1,0 1 1,0-1-1,1 0 0,-1 1 1,1-1-1,-1 0 1,1 0-1,0 0 1,-1 1-1,1-1 1,0 0-1,0 0 0,0 0 1,0 0-1,0 0 1,1 1-1,0-2 18,-1 0 0,1 1 0,0-1-1,-1 0 1,1 0 0,-1 0 0,1 0 0,-1 0-1,1-1 1,-1 1 0,1 0 0,-1-1 0,1 1-1,-1-1 1,1 1 0,-1-1 0,3-1 0,6-5 95,0 1 0,-1-2 0,1 1 0,10-13 0,14-15-114,-2-2 0,-2-1 0,-1-1-1,-2-1 1,-2-2 0,-2 0 0,-1-2-1,24-73 1,-44 102-5661,-11 27-5183,6-8 8425,-9 14-9875</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8.465"/>
    </inkml:context>
    <inkml:brush xml:id="br0">
      <inkml:brushProperty name="width" value="0.025" units="cm"/>
      <inkml:brushProperty name="height" value="0.025" units="cm"/>
    </inkml:brush>
  </inkml:definitions>
  <inkml:trace contextRef="#ctx0" brushRef="#br0">21 0 13741,'0'0'7559,"-21"55"-5829,34-41 96,8 2-65,3-1-1056,2 3-545,1-2-160,3-1-801,0-1-1153,-3-5-1153,-1-6-832,-1-3-738,-3 0-1376</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9.032"/>
    </inkml:context>
    <inkml:brush xml:id="br0">
      <inkml:brushProperty name="width" value="0.025" units="cm"/>
      <inkml:brushProperty name="height" value="0.025" units="cm"/>
    </inkml:brush>
  </inkml:definitions>
  <inkml:trace contextRef="#ctx0" brushRef="#br0">141 158 8840,'0'0'7613,"-4"-8"-4768,3 5-2704,-16-25 2203,16 27-2262,0 0 0,0 1 0,0-1 0,0 1 0,0-1 0,0 1 0,0-1 0,0 1 1,0 0-1,0 0 0,0-1 0,0 1 0,0 0 0,-1 0 0,1 0 0,0 0 0,0 0 0,0 0 0,0 0 0,0 1 0,0-1 0,0 0 0,0 1 0,0-1 0,0 0 0,0 1 0,0 0 0,0-1 0,0 1 0,0-1 0,0 1 0,0 0 0,1 0 0,-1-1 0,0 1 0,0 1 0,-8 7 281,1 0 0,1 0 0,0 1 0,0 0 0,0 0 0,2 0 0,-1 1 0,1 0 0,1 0 0,0 0 0,0 1 0,1 0 0,-2 22 0,5-33-347,0 0 1,0 0-1,0 0 0,0 0 0,0 1 0,0-1 0,1 0 1,-1 0-1,0 0 0,1 0 0,-1 0 0,1 0 0,-1 0 0,1 0 1,-1 0-1,1 0 0,0 0 0,0 0 0,-1-1 0,1 1 1,0 0-1,0 0 0,0-1 0,0 1 0,0 0 0,0-1 1,0 1-1,0-1 0,0 1 0,0-1 0,0 0 0,0 0 0,0 1 1,0-1-1,0 0 0,1 0 0,-1 0 0,0 0 0,0 0 1,0 0-1,0 0 0,0-1 0,0 1 0,1 0 0,0-1 1,4 0 32,1-1 0,-1 1 1,0-1-1,0 0 1,0-1-1,10-5 0,-1-2-46,0 0-1,-1-1 0,0-1 1,-1 0-1,-1 0 1,0-1-1,18-26 0,-25 30-620,0 0-1,0 0 0,-1 0 0,0 0 0,3-13 0,-9 28-4222,-2 5 4160,1 0 0,1 0 0,-3 20 1,6-30 618,-1-1 1,0 0-1,0 1 0,0-1 1,0 1-1,1-1 1,-1 1-1,0-1 1,0 1-1,1-1 0,-1 0 1,0 1-1,1-1 1,-1 0-1,0 1 0,1-1 1,-1 0-1,0 0 1,1 1-1,-1-1 1,1 0-1,-1 0 0,1 1 1,-1-1-1,0 0 1,1 0-1,-1 0 1,1 0-1,-1 0 0,1 0 1,-1 0-1,1 0 1,-1 0-1,1 0 1,-1 0-1,1 0 0,-1 0 1,1 0-1,-1 0 1,1-1-1,-1 1 1,0 0-1,1 0 0,-1 0 1,1-1-1,0 0 1,23-11-1044,-16 4 1344,-1-1 0,0 0-1,0 0 1,-1 0 0,0-1 0,-1 0-1,0 0 1,5-15 0,8-14 3383,-17 91-547,-43 155 877,29-160-3246,3 0-1,1 1 0,2 0 1,0 74-1,6-121-703,1 0-1,0 0 1,0 0 0,0 0 0,0 0-1,0 0 1,0 0 0,0 0-1,0 0 1,0 0 0,0 0 0,0 0-1,1-1 1,-1 1 0,0 0-1,1 0 1,-1 0 0,1 0 0,-1 0-1,1-1 1,-1 1 0,1 0-1,-1 0 1,1-1 0,0 1 0,-1 0-1,1-1 1,0 1 0,0-1-1,0 1 1,1 0 0,-1-2 7,0 0 0,0 1 0,1-1-1,-1 0 1,0 0 0,0 0 0,0 0 0,0 0 0,0-1 0,-1 1 0,1 0 0,0 0 0,0-1 0,-1 1 0,1 0-1,-1-1 1,1 1 0,-1 0 0,0-1 0,1 1 0,-1-3 0,31-132-165,71-247-820,-98 372 939,-1 1 0,2 0 1,-1 1-1,11-17 0,-13 24 30,-1 0 1,0 0-1,1 0 0,-1 1 1,1-1-1,0 1 0,-1-1 1,1 1-1,0 0 0,0 0 1,0-1-1,0 1 0,0 0 1,0 1-1,0-1 0,0 0 1,0 1-1,0-1 0,1 1 1,-1 0-1,0-1 0,0 1 1,0 0-1,1 0 0,-1 1 1,0-1-1,0 0 0,0 1 1,5 1-1,-5-1 11,0 0 1,0 1-1,0-1 0,0 1 1,0-1-1,0 1 0,-1 0 1,1 0-1,0 0 1,-1 0-1,0 0 0,1 0 1,-1 0-1,0 0 1,0 1-1,0-1 0,0 0 1,0 1-1,-1-1 0,1 0 1,-1 1-1,0-1 1,0 1-1,1-1 0,-1 1 1,-1-1-1,1 1 1,0-1-1,-1 3 0,0 3 36,0-1-1,-1 0 0,1 0 1,-1 1-1,-1-1 1,0-1-1,1 1 0,-8 12 1,1-8 146,0-1 0,0 1 0,-1-1 0,0-1 0,-21 15 0,25-20-163,-1 1 1,0-1-1,0 0 1,0-1-1,0 0 1,-1 0 0,1-1-1,-1 0 1,0 0-1,0 0 1,-11 0-1,18-2-114,0 0 0,0 0 0,0 0 0,0-1 0,0 1 0,1 0 0,-1 0 0,0-1 0,0 1 0,0 0 0,0-1 0,0 1 0,1-1 0,-1 1 0,0-1 0,0 1 0,1-1 0,-1 0 0,0 1 0,1-1-1,-1 0 1,1 0 0,-1 1 0,1-1 0,-1 0 0,1 0 0,0 0 0,-1 1 0,1-1 0,0 0 0,0 0 0,-1 0 0,1 0 0,0 0 0,0 0 0,0 0 0,0 0 0,0 0 0,0 0 0,1 1 0,-1-1 0,0 0 0,0 0 0,1-1 0,0-2-501,0 0 1,0 1 0,0-1-1,0 0 1,1 1 0,0-1 0,0 1-1,0 0 1,4-6 0,4 0-1206,1 0 0,0 1 0,1 1 0,-1 0 0,1 0 0,0 1 0,20-6 0,3-2-3419</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19.402"/>
    </inkml:context>
    <inkml:brush xml:id="br0">
      <inkml:brushProperty name="width" value="0.025" units="cm"/>
      <inkml:brushProperty name="height" value="0.025" units="cm"/>
    </inkml:brush>
  </inkml:definitions>
  <inkml:trace contextRef="#ctx0" brushRef="#br0">0 1 1153</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0.089"/>
    </inkml:context>
    <inkml:brush xml:id="br0">
      <inkml:brushProperty name="width" value="0.025" units="cm"/>
      <inkml:brushProperty name="height" value="0.025" units="cm"/>
    </inkml:brush>
  </inkml:definitions>
  <inkml:trace contextRef="#ctx0" brushRef="#br0">9 357 3876,'14'-7'4687,"8"-2"11965,-24 23-15709,-18 48 2135,16-55-2944,1 1 0,0 0 0,0 0 0,1 1 1,0-1-1,0 1 0,1-1 0,0 1 0,0-1 0,1 1 0,1 11 0,-1-19-169,1 0 0,-1 0 0,1-1 0,-1 1 0,1-1 0,-1 1 0,1 0 0,0-1 0,-1 1 0,1-1-1,0 1 1,-1-1 0,1 0 0,0 1 0,-1-1 0,1 0 0,0 1 0,0-1 0,0 0 0,-1 0 0,1 0 0,0 1 0,0-1 0,0 0-1,-1 0 1,1 0 0,0 0 0,1-1 0,25-3-934,-17 0 345,-1-1 1,0 0-1,0-1 0,0 1 0,-1-2 0,0 1 0,0-1 0,-1-1 0,14-15 0,-2-1-1736,-1-1 0,16-31 0,-13 17-2228,-2-1 0,20-60 0,-21 38 6179,-6 0 9151,-20 75-1037,-31 76-7398,28-49-1434,3 1-1,1-1 1,2 1 0,1 0 0,5 78 0,3-92-770,-4-26-97,0 0 1,0 0 0,0 0-1,0 0 1,0 0 0,1-1-1,-1 1 1,0 0 0,1 0-1,-1 0 1,1-1 0,-1 1-1,1 0 1,-1 0 0,1-1-1,-1 1 1,1 0 0,0-1-1,-1 1 1,1-1 0,0 1-1,-1-1 1,1 1 0,0-1-1,0 0 1,1 1 0,-1-3-7,-1 0 0,1 0 1,0 0-1,-1 0 0,0 0 1,1 0-1,-1-1 1,0 1-1,0 0 0,0 0 1,-1-3-1,1 0-58,0-8-136,-1-1 0,0 1 0,0 0 0,-1-1 0,-1 1 0,-1 0 0,0 0 0,0 1-1,-1-1 1,-1 1 0,0 0 0,0 1 0,-11-14 0,17 25 200,0-1-1,0 1 1,0 0-1,0-1 1,0 1-1,0 0 1,0 0-1,0-1 1,-1 1 0,1 0-1,0 0 1,0-1-1,0 1 1,0 0-1,-1 0 1,1-1-1,0 1 1,0 0 0,0 0-1,-1 0 1,1 0-1,0-1 1,0 1-1,-1 0 1,1 0-1,0 0 1,-1 0 0,1 0-1,0 0 1,0 0-1,-1 0 1,1 0-1,0 0 1,-1 0-1,1 0 1,0 0 0,0 0-1,-1 0 1,1 0-1,0 0 1,-1 0-1,1 0 1,0 0-1,0 0 1,-1 0-1,1 1 1,7 12 43,1-7-299,0 0 0,1-2 0,-1 1 0,1-1 0,0 0 0,0 0 0,1-1 0,-1-1 0,0 1 0,1-2 0,0 1 0,17-1 0,-14 0-180,0-1-1,0 0 1,0-1-1,0 0 1,0-1-1,-1-1 1,1 0 0,0-1-1,13-6 1,11-17-460,-36 26 939,0 0 0,0 0 0,1 0 1,-1 0-1,-1 0 0,1 0 0,0 0 0,0-1 0,0 1 0,-1 0 0,1 0 0,0-1 0,-1 1 0,1-1 0,-1 1 1,0 0-1,1-1 0,-1 1 0,0-1 0,0 1 0,0-1 0,0 1 0,0-1 0,0 1 0,-1-1 0,1 1 0,0 0 1,-2-3-1,2 3 54,-1 1 0,0-1 0,0 0 1,0 0-1,0 1 0,1-1 1,-1 1-1,0-1 0,0 1 1,0-1-1,0 1 0,0 0 0,0-1 1,-1 1-1,1 0 0,0 0 1,0 0-1,0 0 0,0 0 0,0 0 1,0 0-1,0 0 0,0 0 1,0 1-1,0-1 0,0 0 0,0 1 1,0-1-1,0 1 0,-2 0 1,-27 18 1076,22-11-891,0 1 0,1 0-1,0 0 1,0 1 0,1 0-1,1 0 1,0 1-1,0-1 1,1 1 0,0 0-1,1 0 1,0 1 0,1-1-1,-2 24 1,4-34-277,0 0 0,0 1 0,0-1-1,1 1 1,-1-1 0,0 0 0,0 1 0,1-1 0,-1 0 0,1 0 0,-1 1-1,1-1 1,0 0 0,-1 0 0,1 0 0,0 0 0,0 1 0,0-1 0,0 0-1,0-1 1,0 1 0,0 0 0,0 0 0,2 1 0,-1-1 4,1 0 0,0 0-1,0 0 1,0-1 0,0 1 0,0-1 0,0 1 0,0-1 0,0 0 0,6-1 0,-1 0 12,-1 0 1,1-1 0,0 0 0,-1 0 0,0-1 0,1 1 0,-1-2-1,9-4 1,-1-4-125,0-1-1,0 0 1,-1 0-1,-1-2 1,0 0-1,-1 0 1,-1-1-1,-1-1 1,0 1-1,-1-2 1,0 1-1,8-30 1,-36 97-310,12-36 584,1 1-1,0 0 1,-5 28-1,9-38-109,2 0 0,-1 0 0,0 0 0,1 0 0,0 0 0,0 0 0,1 0 0,-1 0 0,1 0 0,3 10 0,-3-14-43,1 1 0,-1 0 0,0 0 0,1 0 0,0-1 0,-1 1 0,1 0 0,0-1 0,0 0 0,0 1 0,0-1 0,0 0 0,0 0 0,0 0 0,0 0 0,0-1 0,1 1 0,-1 0 0,0-1 0,1 0 0,-1 1 1,0-1-1,1 0 0,-1 0 0,3-1 0,6 0-1,1 0 0,-1-1 1,1-1-1,-1 0 0,0-1 1,0 0-1,0 0 0,-1-1 1,1 0-1,-1-1 0,-1 0 0,1-1 1,-1 0-1,0-1 0,0 0 1,-1 0-1,14-18 0,-6 6 11,-1 0 0,-1-2 0,0 1-1,-2-2 1,0 0 0,-2 0-1,9-29 1,-16 39-35,1 0 0,-2 0 0,0 0 0,-1 0 0,0-19 0,-1 30 0,0-1 0,0 0 0,-1 0 0,1 0 0,-1 1 0,0-1 0,1 0 0,-1 1 0,-1-1 0,1 1 0,0-1 0,-1 1 0,-2-5 0,2 6 0,1 0 0,-1 0 0,0 0 0,1 0 0,-1 0 0,0 0 0,1 1 0,-1-1 0,0 1 0,0-1 0,0 1 0,0-1 0,1 1 0,-1 0 0,0 0 0,0 0 0,0 0 0,0 0 0,0 0 0,0 1 0,0-1 0,-3 2 0,-2 1 0,0 0 0,-1 1 0,2 0 0,-1 0 0,0 0 0,1 1 0,0 0 0,0 0 0,0 1 0,1-1 0,0 1 0,-9 13 0,0 1 0,2 0 0,-21 45 0,27-53 0,1 1 0,1 0 0,0 0 0,1 0 0,0 0 0,1 1 0,1-1 0,0 1 0,1 16 0,0-25 0,1 0 0,-1-1 0,1 1 0,1 0 0,-1-1 0,1 1 0,-1-1 0,1 0 0,1 1 0,-1-1 0,0 0 0,1 0 0,0-1 0,0 1 0,0-1 0,0 1 0,1-1 0,0 0 0,-1 0 0,1 0 0,0-1 0,0 1 0,0-1 0,1 0 0,-1 0 0,1-1 0,-1 1 0,1-1 0,6 1 0,-2 0-73,2-1 1,-1 0-1,0 0 1,12-2-1,-22 1-67,1 0-1,-1 0 1,1 0 0,-1 0 0,1-1-1,-1 1 1,1 0 0,-1 0 0,1 0-1,-1-1 1,0 1 0,1 0 0,-1 0-1,1-1 1,-1 1 0,0 0 0,1-1-1,-1 1 1,0 0 0,0-1-1,1 1 1,-1 0 0,0-1 0,0 1-1,1-1 1,-1 1 0,0-1 0,0 1-1,0-1 1,0 1 0,0-1 0,0 1-1,0 0 1,0-1 0,0 1 0,0-1-1,0 0 1,-5-21-6200,-12-7-3183</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0.451"/>
    </inkml:context>
    <inkml:brush xml:id="br0">
      <inkml:brushProperty name="width" value="0.025" units="cm"/>
      <inkml:brushProperty name="height" value="0.025" units="cm"/>
    </inkml:brush>
  </inkml:definitions>
  <inkml:trace contextRef="#ctx0" brushRef="#br0">24 4 19122,'-16'-3'1794,"9"3"352,21 0-2883,7 0-2530,3 0-5637</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1.122"/>
    </inkml:context>
    <inkml:brush xml:id="br0">
      <inkml:brushProperty name="width" value="0.025" units="cm"/>
      <inkml:brushProperty name="height" value="0.025" units="cm"/>
    </inkml:brush>
  </inkml:definitions>
  <inkml:trace contextRef="#ctx0" brushRef="#br0">77 75 11243,'0'-8'4281,"4"-36"-822,-4 21 1527,-3 40-1110,-9 11-3180,2-3-367,-3 16 1,1 1 0,2 0 0,3 1 0,-6 84 0,13-126-330,0-1 0,0 0 1,0 1-1,0-1 1,0 1-1,0-1 0,0 1 1,0-1-1,0 0 1,0 1-1,0-1 1,1 1-1,-1-1 0,0 0 1,0 1-1,0-1 1,0 1-1,1-1 0,-1 0 1,0 1-1,1-1 1,-1 0-1,0 0 1,0 1-1,1-1 0,-1 0 1,0 1-1,1-1 1,-1 0-1,1 0 0,-1 0 1,0 0-1,1 1 1,-1-1-1,1 0 0,17-5 89,14-18 112,-15 2-100,-1 0 1,-1-1-1,-1-1 1,0 0-1,-2-1 0,11-31 1,-20 54-71,-2 8-7,2 25 2,-2 38-16,-1-64-7,0 1 31,0-1 0,0 0 0,1 1 0,0-1 0,0 0 0,2 8-1,-3-13-24,1 0 0,-1-1-1,0 1 1,1 0-1,-1-1 1,0 1-1,1 0 1,-1-1-1,1 1 1,-1-1 0,1 1-1,0-1 1,-1 1-1,1-1 1,-1 1-1,1-1 1,0 1-1,-1-1 1,1 0 0,0 0-1,0 1 1,-1-1-1,2 0 1,0 0 6,0 0-1,0 0 1,0-1 0,0 1-1,-1-1 1,1 1 0,0-1 0,0 0-1,-1 1 1,1-1 0,0 0 0,-1 0-1,1 0 1,1-2 0,12-10 55,0-1 0,-1 0 0,0-1 0,12-18 0,-14 17-45,0 1 0,1 0 0,1 1 0,22-17 0,-36 30-25,1 1-1,-1 0 1,0-1-1,1 1 1,-1 0-1,1-1 1,-1 1-1,0 0 1,1 0-1,-1-1 1,1 1-1,-1 0 1,1 0 0,-1 0-1,0 0 1,1-1-1,-1 1 1,1 0-1,-1 0 1,1 0-1,-1 0 1,1 0-1,-1 0 1,1 0-1,-1 1 1,1-1 0,-1 0-1,1 0 1,-1 0-1,0 0 1,1 0-1,-1 1 1,1-1-1,-1 0 1,1 0-1,-1 1 1,0-1-1,1 0 1,-1 1 0,0-1-1,1 1 1,4 25-80,-12 34-387,-13 46-5074,20-105 5417,-1-1 1,1 1 0,0-1-1,0 1 1,0-1-1,0 1 1,0-1-1,0 0 1,1 1-1,-1-1 1,0 1-1,0-1 1,0 1-1,0-1 1,0 0-1,1 1 1,-1-1 0,0 0-1,0 1 1,1-1-1,-1 1 1,0-1-1,0 0 1,1 0-1,-1 1 1,0-1-1,1 0 1,-1 0-1,1 1 1,-1-1 0,0 0-1,1 0 1,-1 0-1,1 1 1,-1-1-1,0 0 1,1 0-1,-1 0 1,1 0-1,-1 0 1,1 0-1,-1 0 1,1 0 0,-1 0-1,0 0 1,1 0-1,-1-1 1,1 1-1,-1 0 1,1 0-1,-1 0 1,0 0-1,1-1 1,-1 1-1,0 0 1,1-1 0,24-14-3570,-3-11-802,4-4-2103</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2.265"/>
    </inkml:context>
    <inkml:brush xml:id="br0">
      <inkml:brushProperty name="width" value="0.025" units="cm"/>
      <inkml:brushProperty name="height" value="0.025" units="cm"/>
    </inkml:brush>
  </inkml:definitions>
  <inkml:trace contextRef="#ctx0" brushRef="#br0">141 378 4837,'0'0'4884,"4"-8"-1505,9-26-512,-26 40 1778,-6 12-3946,-16 30 2074,-49 86 0,78-121-1775,8-10-340,19-20-84,27-34-449,-36 36-108,-10 10-40,1 1 1,0 0-1,0-1 0,1 2 1,-1-1-1,1 0 1,0 1-1,0-1 1,0 1-1,1 0 0,-1 0 1,1 1-1,8-4 1,-10 11-11,-1 0 1,-1 0-1,1 0 1,-1 0-1,0 1 0,0-1 1,0 8-1,1 0 43,-1-11-3,1 10-9,1 0 0,1-1 0,8 20 0,-11-29 15,0-1 0,0 1 0,0 0-1,0-1 1,0 1 0,0-1 0,0 0 0,0 1-1,1-1 1,-1 0 0,1 0 0,-1 0 0,1 0-1,-1 0 1,3 1 0,-3-2 12,0 0 0,0 0-1,1 0 1,-1 0 0,0 0 0,0 0 0,1 0-1,-1-1 1,0 1 0,0 0 0,0-1 0,1 1-1,-1-1 1,0 1 0,0-1 0,0 0-1,0 1 1,0-1 0,0 0 0,0 0 0,0 0-1,-1 0 1,1 0 0,0 0 0,1-1 0,3-6 20,0 0 0,0 0 1,-1 0-1,1-1 1,-2 1-1,1-1 1,3-17-1,-6 21-39,1 0 1,-1-1-1,0 1 1,-1-1-1,0 1 0,1-1 1,-2 1-1,1-1 0,-1 1 1,1-1-1,-2 1 1,1-1-1,0 1 0,-5-9 1,1 8-1184,16 6-2494,-5-1 3179,0 0-1,0 0 1,0-1-1,0 0 0,-1 0 1,1 0-1,-1-1 0,1 0 1,-1 0-1,0 0 0,0-1 1,0 0-1,-1 0 1,9-9-1,3-4-80,-1-1 1,21-30-1,-23 28 768,-1-2 0,-1 0-1,-1 0 1,9-27 0,-15 35 673,0 1 1,-1-1 0,-1 0-1,2-27 1,-30 98 2083,-39 136-1261,57-160-904,1 1 1,1 0 0,-2 65 0,8-98-782,0 1 0,0 0 1,0 0-1,0 0 0,0 0 0,1 0 0,-1 0 0,0 0 0,1-1 0,-1 1 0,1 0 1,0 0-1,0-1 0,0 1 0,0 0 0,0-1 0,0 1 0,1 1 0,-1-2 2,0-1-1,0 1 0,0-1 1,0 1-1,1-1 0,-1 0 0,0 1 1,0-1-1,0 0 0,0 0 1,0 0-1,0 0 0,1 0 1,-1 0-1,0 0 0,0 0 1,0 0-1,0-1 0,0 1 0,0 0 1,2-2-1,3 0 18,0-1 0,-1 0 1,0-1-1,0 0 0,0 1 0,0-2 0,0 1 0,-1 0 1,5-6-1,3-7-15,-1-1 1,-1-1 0,0 0-1,10-29 1,9-18-732,-9 131-245,-20-64 963,1 0 0,-1 0-1,1 0 1,0-1 0,0 1-1,-1 0 1,1 0 0,0-1-1,0 1 1,0-1 0,0 1-1,0 0 1,0-1 0,0 0-1,0 1 1,0-1 0,0 0-1,0 1 1,0-1 0,0 0-1,0 0 1,0 0-1,0 0 1,0 0 0,2 0 0,0-1 17,0 0 0,0 0 0,0 0 0,0 0 0,-1 0 0,1-1 0,0 1 0,-1-1 0,3-2 0,4-3 114,0-1 0,-1 0 0,13-16 0,-2-1 77,-3 0 0,0-1-1,16-35 1,-26 46-155,1-1 0,-2 1 0,0-1-1,-1 0 1,-1-1 0,0 1-1,0-25 1,-12 52-322,-6 23 387,2 0 1,1 1-1,1 1 0,3 0 0,1 0 1,1 0-1,2 1 0,2 0 1,2 48-1,0-82-86,1 1-1,-1-1 1,1 0-1,0 1 1,0-1 0,0 0-1,0 0 1,0 0 0,1 0-1,-1 0 1,1 0-1,0 0 1,0 0 0,0-1-1,0 1 1,0-1-1,1 1 1,4 2 0,-7-4-18,1-1-1,0 1 1,0-1 0,0 1 0,0-1 0,0 0 0,0 1 0,0-1-1,0 0 1,0 0 0,0 1 0,0-1 0,0 0 0,0 0-1,0 0 1,0-1 0,1 1 0,-1 0 0,0 0 0,0 0 0,0-1-1,1 0 1,0 0 3,0 0 1,-1-1-1,1 1 0,-1-1 0,1 1 0,-1-1 0,0 0 0,0 0 1,0 1-1,0-1 0,0 0 0,0 0 0,0 0 0,0 0 1,0-4-1,2-4-73,-2 1 0,1-1 0,-1 0 0,0 0 1,-1 0-1,0 1 0,-1-1 0,0 0 1,-1 0-1,0 1 0,0-1 0,-1 1 0,0-1 1,0 1-1,-8-14 0,-1 2-24,-1 1-1,-1 0 1,-1 1-1,0 1 1,-22-21-1,60 39 501,38 17-363,-43-11-1274,0-1 0,0-1 0,22 3 0,-6-6-4647</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2.904"/>
    </inkml:context>
    <inkml:brush xml:id="br0">
      <inkml:brushProperty name="width" value="0.025" units="cm"/>
      <inkml:brushProperty name="height" value="0.025" units="cm"/>
    </inkml:brush>
  </inkml:definitions>
  <inkml:trace contextRef="#ctx0" brushRef="#br0">249 120 13837,'0'-22'3227,"1"13"-1839,0 0 1,-1 0 0,-1 0 0,1 0 0,-4-16-1,3 23-1273,1 1 0,-1-1 0,0 1 0,1-1 0,-1 1 0,0 0 0,0-1 0,0 1 0,0 0 0,0-1 0,0 1 0,-1 0 1,1 0-1,0 0 0,0 0 0,-1 0 0,1 0 0,-1 0 0,1 1 0,-1-1 0,1 0 0,-1 1 0,1-1 0,-1 1 0,0 0 0,1 0 0,-1-1 0,1 1 0,-1 0 0,0 0 0,1 0 0,-1 1 0,0-1 0,1 0 0,-1 1 0,1-1 0,-3 1 0,-7 3-76,1 0 0,0 0-1,0 1 1,0 0 0,0 1 0,1 0 0,-15 13 0,-55 56 120,58-47-343,25-19-528,14-6-239,54-10-2153,-57 5 2726,-1 0 0,1 1 0,1 0 1,-1 1-1,16 2 0,-28-2 382,-1 1-1,0-1 1,0 1-1,0-1 1,0 1 0,0-1-1,0 1 1,0 0-1,0 0 1,0 0 0,0 0-1,0 1 1,-1-1-1,1 0 1,0 1 0,-1-1-1,1 1 1,-1 0-1,0-1 1,1 1 0,-1 0-1,0 0 1,0 0-1,0 0 1,0 0 0,-1 0-1,1 0 1,0 0-1,-1 0 1,0 0 0,1 0-1,-1 0 1,0 0-1,0 1 1,0-1-1,0 0 1,-1 0 0,1 3-1,-1 0 269,-1 0 0,1 0 0,-1 0 0,0-1-1,0 1 1,0 0 0,-1-1 0,1 0 0,-1 1 0,0-1-1,0 0 1,-1 0 0,1-1 0,-1 1 0,-5 4 0,-2-1-3,0 1 1,-1-1-1,0-1 1,0 0 0,0-1-1,-1 0 1,1 0-1,-1-2 1,-19 4 0,31-7-361,1 0 0,-1 0 0,0 1 0,1-1 0,-1 0 0,0 0 0,0 0 0,1 0 0,-1 0 0,0-1 0,1 1 0,-1 0 1,0 0-1,0 0 0,1-1 0,-1 1 0,0 0 0,1-1 0,-1 1 0,1 0 0,-1-1 0,0 1 0,1-1 0,-1 1 0,1-1 1,-1 1-1,1-1 0,0 1 0,-1-1 0,1 0 0,-1 1 0,1-1 0,0 0 0,0 1 0,-1-1 0,1 0 0,0 1 0,0-1 1,0 0-1,0 1 0,0-1 0,0 0 0,0 0 0,0 1 0,0-1 0,0-1 0,1-2-805,0 0 0,0 0 1,1 0-1,-1 0 0,1 0 0,0 0 0,4-5 0,17-23-6081</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3.373"/>
    </inkml:context>
    <inkml:brush xml:id="br0">
      <inkml:brushProperty name="width" value="0.025" units="cm"/>
      <inkml:brushProperty name="height" value="0.025" units="cm"/>
    </inkml:brush>
  </inkml:definitions>
  <inkml:trace contextRef="#ctx0" brushRef="#br0">63 494 12524,'0'0'3422,"-6"12"-646,-1 0-2082,-27 51 2454,31-58-2785,1 0 1,0 0 0,0 0-1,0 0 1,1 0 0,-1 1-1,1-1 1,1 1 0,-1-1-1,1 11 1,1-16-346,-1 1 0,1-1 0,-1 1 0,1-1 0,-1 0 0,1 1 0,0-1 0,-1 0-1,1 1 1,-1-1 0,1 0 0,0 0 0,-1 1 0,1-1 0,0 0 0,-1 0 0,1 0 0,0 0 0,0 0 0,-1 0 0,1 0 0,0 0 0,-1 0 0,1-1 0,0 1 0,-1 0 0,1 0 0,0-1 0,-1 1 0,1 0 0,-1-1 0,1 1 0,0-1 0,24-10 278,-5-4-246,-1-1 0,0-1 0,-2 0-1,0-1 1,0-1 0,-2 0 0,0-2-1,-2 1 1,0-2 0,-1 0 0,-1 0-1,-1-1 1,-1 0 0,-2-1-1,0 0 1,-1 0 0,-1-1 0,-2 1-1,0-1 1,-2 0 0,-2-34 0,0 49-34,-1 0 1,0 0 0,-1 0 0,0 0-1,-1 1 1,0 0 0,-1-1 0,-10-16 0,14 24-16,0 0 1,-1 0 0,1 0 0,-1 0-1,1 0 1,-1 1 0,0-1 0,1 0 0,-1 1-1,0-1 1,0 1 0,0 0 0,0-1 0,0 1-1,0 0 1,-1 0 0,1 1 0,0-1 0,-1 0-1,1 1 1,0-1 0,-1 1 0,1 0-1,-1 0 1,1 0 0,0 0 0,-1 0 0,1 0-1,-1 1 1,1-1 0,0 1 0,-1 0 0,1-1-1,0 1 1,0 0 0,0 0 0,0 1-1,0-1 1,0 0 0,0 1 0,0-1 0,0 1-1,-2 3 1,-11 10 77,2 0 1,0 1-1,1 1 0,0 0 0,-13 27 0,19-33-33,1 1 1,0-1-1,0 1 0,1 0 0,1 0 0,0 0 0,1 1 0,0-1 0,1 1 0,0 16 1,1-27-44,1 0 0,0 0 0,-1-1 0,1 1 1,0 0-1,0-1 0,0 1 0,0 0 0,0-1 0,1 1 1,-1-1-1,0 0 0,1 1 0,-1-1 0,1 0 1,0 0-1,-1 0 0,1 0 0,0 0 0,-1 0 1,1 0-1,0-1 0,0 1 0,0-1 0,0 1 1,0-1-1,-1 0 0,1 1 0,3-1 0,68 1 115,-53-2-102,13 0-30,-16 0-8,0 1 0,0 0 1,0 1-1,23 5 1,-37-6 18,0 1 0,1 0 0,-1 0 0,0 0 0,0 0 0,0 1 0,0-1 1,0 1-1,0 0 0,0 0 0,0 0 0,-1 0 0,1 0 0,-1 1 1,1-1-1,-1 1 0,0-1 0,0 1 0,0 0 0,-1 0 0,1 0 0,-1 0 1,1 0-1,-1 0 0,0 1 0,0-1 0,0 5 0,0 4 26,0 1-1,-1-1 1,-1 0-1,0 1 1,-1-1 0,0 0-1,-1 0 1,0 0-1,-7 16 1,-15 24-3751,17-43-2171</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4.311"/>
    </inkml:context>
    <inkml:brush xml:id="br0">
      <inkml:brushProperty name="width" value="0.025" units="cm"/>
      <inkml:brushProperty name="height" value="0.025" units="cm"/>
    </inkml:brush>
  </inkml:definitions>
  <inkml:trace contextRef="#ctx0" brushRef="#br0">0 119 15503,'0'0'7511,"11"-9"-6785,-1 1-453,0 1 0,1 0 0,-1 1 1,1 0-1,1 1 0,-1 0 0,1 1 1,0 0-1,0 1 0,17-3 0,-28 6-246,6-1 71,0 0 0,0 0 0,0 1-1,0-1 1,0 2 0,0-1 0,10 3-1,-15-2-92,-1 0-1,1 0 0,-1 0 0,1 0 1,0 0-1,-1 0 0,0 0 0,1 1 1,-1-1-1,0 1 0,0-1 0,0 1 1,0-1-1,0 1 0,0 0 0,0-1 1,0 1-1,-1 0 0,1 0 0,-1 0 1,1-1-1,-1 1 0,0 0 0,0 0 1,0 0-1,0 0 0,0 0 0,0 0 0,0-1 1,0 1-1,-2 3 0,0 9 28,-2 1 0,0-1 0,-1 0 0,0 0 0,-1 0 0,0-1 0,-1 0 0,-9 12-1,6-10-29,2 0 0,0 1 0,0 0 0,2 0 0,-7 23 0,13-39-4,0 1 0,0-1 0,-1 1 0,1-1 0,0 1 0,0-1 0,0 1 0,0-1-1,0 1 1,0-1 0,0 1 0,0 0 0,0-1 0,0 1 0,0-1 0,0 1 0,0-1 0,1 1 0,-1-1 0,0 1 0,0-1-1,0 1 1,1-1 0,-1 1 0,0-1 0,1 0 0,-1 1 0,0-1 0,1 1 0,-1-1 0,1 0 0,-1 1 0,1-1 0,-1 0-1,0 1 1,1-1 0,-1 0 0,1 0 0,-1 0 0,1 1 0,0-1 0,-1 0 0,1 0 0,-1 0 0,1 0 0,-1 0 0,1 0-1,-1 0 1,1 0 0,-1 0 0,1 0 0,-1 0 0,1-1 0,0 1 0,-1 0 0,1 0 0,-1 0 0,1-1 0,32-14 92,-6-4-50,0-1 1,-2-1-1,-1-1 0,-1-1 1,0-1-1,-2-1 0,-1-1 1,18-32-1,-24 27 49,-13 26-81,-10 19-121,-3 9 93,2 1 0,1 0 0,-10 35 0,16-45 58,0-1 0,0 1 0,2 0 0,-1 0 0,2 1 0,0-1 0,4 26 0,-4-38-7,1-1 0,-1 1 0,1-1 0,-1 1-1,1-1 1,0 1 0,0-1 0,-1 0 0,1 1-1,0-1 1,0 0 0,1 0 0,-1 1 0,0-1-1,0 0 1,1 0 0,-1 0 0,0-1 0,1 1-1,-1 0 1,1 0 0,-1-1 0,1 1 0,-1-1-1,1 1 1,-1-1 0,1 0 0,0 0 0,-1 1-1,1-1 1,0 0 0,-1 0 0,1-1 0,-1 1-1,1 0 1,0-1 0,-1 1 0,1 0 0,2-2-1,3 0 231,0-1 0,1 1 0,-1-1 0,0-1 0,0 0 0,12-8 0,-8 3-205,0-1 1,-1 0-1,0-1 0,-1 1 0,0-2 0,0 1 0,-1-1 1,-1-1-1,0 1 0,-1-1 0,0-1 0,-1 1 1,-1-1-1,0 0 0,-1 0 0,0 0 0,-1 0 0,0 0 1,-2-1-1,-1-27 0,0 38-56,0 1 0,0-1 0,0 1 0,0-1 0,-1 1 0,1 0 0,-1-1 0,0 1 0,0 0 0,0 0 0,0 0 0,-1 0 0,1 1 0,-1-1 0,0 1 0,0-1 0,0 1 0,-4-2 0,5 2 0,0 1 0,0 0 0,0 0 0,0 0 0,0 1 0,0-1 0,-1 0 0,1 1 0,0-1 0,0 1 0,-1 0 0,1 0 0,0 0 0,0 0 0,-1 0 0,1 0 0,0 1 0,0-1 0,-1 1 0,1 0 0,0-1 0,0 1 0,0 0 0,0 0 0,0 0 0,0 1 0,0-1 0,1 0 0,-1 1 0,-2 2 0,0-1-299,1 1 1,1 0-1,-1-1 0,0 1 1,1 0-1,0 0 0,0 0 1,0 1-1,1-1 1,-1 0-1,1 1 0,-1 7 1,2-10 112,0 0 0,0 0 0,0 0 0,0 0 0,0 0 0,1 0 0,-1 0 0,1 0 0,-1 0 0,1 0 0,0-1 0,0 1 0,0 0 0,0 0 1,0 0-1,0-1 0,0 1 0,1-1 0,-1 1 0,1-1 0,-1 1 0,1-1 0,-1 0 0,1 0 0,0 0 0,0 0 0,-1 0 0,1 0 0,0 0 0,2 0 1,52 15-9932,-26-10 1085</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4.733"/>
    </inkml:context>
    <inkml:brush xml:id="br0">
      <inkml:brushProperty name="width" value="0.025" units="cm"/>
      <inkml:brushProperty name="height" value="0.025" units="cm"/>
    </inkml:brush>
  </inkml:definitions>
  <inkml:trace contextRef="#ctx0" brushRef="#br0">206 13 12716,'0'0'6305,"-8"-3"-3983,4 1-2172,1 1 0,0-1 1,-1 1-1,1 0 0,-1 0 0,1 1 1,-1-1-1,1 1 0,-1-1 1,1 1-1,-1 0 0,0 1 0,1-1 1,-1 0-1,1 1 0,-1 0 0,1 0 1,-1 0-1,1 0 0,0 1 0,-1-1 1,1 1-1,0 0 0,0 0 0,0 0 1,-3 3-1,-7 7 362,0 1 0,0 1 0,-16 23 0,25-31-336,0 0-1,0 0 1,0 1-1,1 0 0,0 0 1,0 0-1,1 0 1,0 0-1,0 1 0,1-1 1,-2 11-1,4-18-159,-1 1-1,1 0 0,-1-1 0,0 1 0,1-1 1,-1 1-1,1-1 0,0 1 0,-1-1 0,1 1 1,-1-1-1,1 1 0,0-1 0,-1 0 1,1 1-1,0-1 0,-1 0 0,1 0 0,0 1 1,-1-1-1,1 0 0,0 0 0,0 0 0,-1 0 1,1 0-1,0 0 0,0 0 0,-1 0 1,1 0-1,1-1 0,25-2 421,-13-2-331,-1 0 0,0-1 0,-1 0 1,1-1-1,-1-1 0,-1 0 0,19-17 0,-19 16-100,-1 0 0,1 1 0,1 0 0,-1 1 0,1 0 0,1 1 0,-1 0 0,19-5 0,-31 11-9,1 0-1,-1 0 1,1 0-1,-1 0 1,1 0-1,0 0 1,-1 0-1,1 0 1,-1 0-1,1 0 1,-1 0-1,1 0 1,-1 1-1,1-1 1,-1 0-1,1 0 1,-1 1-1,1-1 1,-1 0-1,1 1 1,-1-1-1,0 0 1,1 1-1,-1-1 1,1 0-1,-1 1 1,0-1-1,1 1 1,-1 0-1,6 22 0,-7 32 114,0-47-105,-2 15 7,1 17 299,3-39-296,-1-1 0,1 1 1,-1-1-1,1 0 0,-1 1 0,1-1 1,-1 0-1,1 0 0,-1 1 1,1-1-1,-1 0 0,1 0 1,-1 0-1,1 0 0,0 0 0,-1 0 1,1 0-1,-1 0 0,1 0 1,-1 0-1,1 0 0,0 0 1,-1 0-1,1 0 0,-1 0 0,1 0 1,-1-1-1,1 1 0,0-1 1,19-6 244,52-41 36,-58 37-587,0 0 0,1 1 0,1 1 0,0 0 0,31-12 0,-47 21 175,1 0-1,-1 0 1,1-1 0,0 1-1,-1 0 1,1 0-1,-1 0 1,1 0 0,-1 0-1,1 0 1,0 0 0,-1 0-1,1 0 1,-1 0 0,1 0-1,-1 0 1,1 0 0,0 0-1,-1 1 1,1-1 0,-1 0-1,1 0 1,-1 1 0,1-1-1,-1 0 1,1 1 0,-1-1-1,1 0 1,-1 1 0,0-1-1,1 1 1,-1-1 0,0 1-1,1-1 1,-1 1-1,0-1 1,1 1 0,-1-1-1,0 1 1,0-1 0,0 1-1,0-1 1,1 1 0,-1 0-1,0-1 1,0 1 0,0 0-1,-6 30-9597,1-20 2871</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5.248"/>
    </inkml:context>
    <inkml:brush xml:id="br0">
      <inkml:brushProperty name="width" value="0.025" units="cm"/>
      <inkml:brushProperty name="height" value="0.025" units="cm"/>
    </inkml:brush>
  </inkml:definitions>
  <inkml:trace contextRef="#ctx0" brushRef="#br0">121 1 17232,'0'0'10052,"-1"11"-9630,-52 217 1878,27-130-930,-13 104 0,38-194-1360,0 34 6,1-42-16,0 1 0,0 0 0,1 0 0,-1-1 0,0 1 0,0 0-1,1-1 1,-1 1 0,0 0 0,1-1 0,-1 1 0,1-1 0,-1 1 0,1 0 0,-1-1-1,1 1 1,-1-1 0,1 1 0,0-1 0,-1 0 0,1 1 0,-1-1 0,1 0 0,0 1-1,0-1 1,-1 0 0,1 0 0,0 1 0,-1-1 0,1 0 0,0 0 0,0 0 0,-1 0-1,1 0 1,0 0 0,0 0 0,-1 0 0,1-1 0,0 1 0,0 0 0,-1 0 0,1-1 0,0 1-1,-1 0 1,1-1 0,0 1 0,0-1 0,8-4 0,-1 1 0,0-2 0,1 1 0,-2-1 0,1-1 0,-1 1 0,11-14 0,47-60 0,-54 65 0,20-28 0,51-92 0,-69 109 0,-1 0 0,-2-1 0,0 0 0,-2 0 0,6-38 0,-18 91-2845,-11 18-5932,2-22 1405</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5.576"/>
    </inkml:context>
    <inkml:brush xml:id="br0">
      <inkml:brushProperty name="width" value="0.025" units="cm"/>
      <inkml:brushProperty name="height" value="0.025" units="cm"/>
    </inkml:brush>
  </inkml:definitions>
  <inkml:trace contextRef="#ctx0" brushRef="#br0">0 0 14638,'0'0'9321,"25"63"-7592,-18-34-576,1 4-416,0 3-449,2-1-224,2-6-1313,-2-9-4164,3-9-12300</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7.074"/>
    </inkml:context>
    <inkml:brush xml:id="br0">
      <inkml:brushProperty name="width" value="0.025" units="cm"/>
      <inkml:brushProperty name="height" value="0.025" units="cm"/>
    </inkml:brush>
  </inkml:definitions>
  <inkml:trace contextRef="#ctx0" brushRef="#br0">90 82 14958,'0'0'2082,"0"-10"886,0-32-21,-5 26 128,-5 20-1667,-7 16-841,7-3-510,2 0 1,1 1-1,0-1 0,1 2 0,1-1 1,0 0-1,2 1 0,0 0 1,1 0-1,1 28 0,1-46-53,0 0 0,0 0 0,1 0 0,-1 0 0,0 0 0,1 0 0,-1 0 0,1-1 0,-1 1 0,1 0 0,-1 0 0,1-1 0,0 1 0,-1 0 0,1-1 0,0 1 0,0 0 0,-1-1 0,1 1 0,0-1 0,0 1 0,0-1 0,0 0 0,0 1 0,-1-1 0,1 0 0,0 0 0,0 0 0,0 1 0,0-1 0,0 0 0,0 0 0,0 0 0,0-1 0,0 1 0,0 0 0,1-1 0,40-11 410,-25 1-322,0-1 1,-1-1 0,0 0-1,-1-1 1,0-1-1,-2 0 1,0-1-1,0-1 1,-1 0-1,-1 0 1,12-28-1,-42 84-436,2-6 247,-14 39-1,28-61 156,-1-1 1,1 1-1,1 0 0,0 0 0,1 0 0,0 0 0,1 0 0,1 15 0,-1-24-36,0-1 0,1 0-1,-1 1 1,1-1 0,-1 0-1,1 0 1,0 0 0,-1 0-1,1 1 1,0-1 0,0 0-1,0 0 1,0 0 0,0-1-1,0 1 1,0 0 0,0 0-1,0-1 1,1 1 0,-1 0-1,0-1 1,0 1 0,1-1-1,-1 1 1,0-1 0,0 0-1,1 0 1,-1 0 0,0 1-1,1-1 1,-1 0-1,0-1 1,1 1 0,-1 0-1,0 0 1,3-1 0,4 0 173,0-1 0,0 0 1,0 0-1,14-6 0,8-9-96,-2-1 0,0-1 0,-1-1 1,-1-1-1,-1-1 0,42-50 0,-67 72-99,0 0 0,0-1 0,0 1 0,0 0 0,1-1 0,-1 1 0,0 0 0,0-1 0,0 1 0,1 0 0,-1 0 0,0-1 0,0 1 0,1 0 0,-1 0 0,0-1 0,1 1 0,-1 0 0,0 0 0,1 0 0,-1 0 0,0-1 0,1 1 0,-1 0 0,0 0 0,1 0 0,-1 0 0,1 0 0,-1 0 0,0 0 0,1 0 0,-1 0 0,0 0 0,1 0 0,-1 0 0,1 0 0,-1 1 0,0-1 0,1 0 0,-1 0 0,0 0 0,1 0 0,-1 1 0,0-1 0,0 0 0,1 0 0,-1 0 0,0 1 0,1-1 0,-1 0 0,0 1 0,0-1 0,0 0 0,1 1 0,-1-1 0,5 34 0,-10 41 0,5-74 0,0-1 0,0 1 0,0-1 0,0 1 0,0 0 0,0-1 0,1 1 0,-1-1 0,0 1 0,0-1 0,0 1 0,0-1 0,1 1 0,-1-1 0,0 1 0,1-1 0,-1 1 0,0-1 0,1 1 0,-1-1 0,1 1 0,-1-1 0,0 0 0,1 1 0,-1-1 0,1 0 0,-1 0 0,1 1 0,-1-1 0,1 0 0,-1 0 0,1 0 0,0 1 0,-1-1 0,1 0 0,-1 0 0,1 0 0,-1 0 0,1 0 0,0 0 0,-1 0 0,1 0 0,-1 0 0,1-1 0,-1 1 0,1 0 0,-1 0 0,1 0 0,-1-1 0,1 1 0,-1 0 0,1-1 0,-1 1 0,2-1 0,32-15 0,9-12-1926,53-45-9167,-70 52 8839,-12 16-3203,-7 16 6023,-7 36 7428,0-26-6169,1-4-3769,30 96 5272,-22-86-2382,-1 0-1,-1 1 1,-2 0-1,3 35 1,-7-45-713,-1-1 0,-1 0 1,0 1-1,-1-1 0,-7 26 1,8-39-176,0 0 1,-1 0-1,1 0 1,-1-1-1,1 1 1,-1 0-1,0-1 1,0 1-1,-1-1 1,1 0-1,-1 0 1,0 0-1,1 0 1,-1 0-1,0-1 1,-1 1-1,1-1 1,0 0-1,-1 0 1,0 0-1,1 0 1,-1 0-1,0-1 1,0 0-1,0 0 1,0 0-1,0 0 1,0-1-1,-6 1 1,8-1-35,-1-1 0,1 1 0,-1-1 0,1 1 1,-1-1-1,1 0 0,0 0 0,0 0 0,-1-1 1,1 1-1,0 0 0,0-1 0,0 1 1,0-1-1,0 0 0,1 0 0,-1 1 0,0-1 1,1 0-1,0-1 0,-1 1 0,1 0 0,0 0 1,0 0-1,0-1 0,0 1 0,0-1 0,1 1 1,-1-1-1,1 1 0,0-1 0,0-3 0,-2-9-71,1 0-1,1 0 0,0 0 1,3-18-1,0 17-2,1 1 0,0-1-1,1 1 1,1 1 0,0-1-1,15-24 1,60-82-262,-57 88 288,19-26 21,-6 9 2,53-94-1,-84 129-31,-15 21 54,-13 20 141,18-20-98,0-1 0,1 1 0,-1 0 0,2 0 0,-1 0 0,0 0 0,1 1 0,0-1 0,1 0 0,0 1 0,0 0 0,0-1 0,0 1 1,1-1-1,1 10 0,0-15-63,0 0 1,-1 0 0,1 0 0,0 0-1,0 0 1,0 0 0,0 0-1,0-1 1,0 1 0,0 0 0,1 0-1,-1-1 1,0 1 0,0-1 0,1 1-1,-1-1 1,0 0 0,0 1 0,1-1-1,-1 0 1,0 0 0,1 0-1,-1 0 1,1 0 0,-1 0 0,2 0-1,38-6-10,-28 1 9,-1 0 0,1 0 0,-1-1 0,11-8 0,-15 8 0,0 1 0,0 0 0,1 1 0,0 0 0,0 0 0,0 1 0,0 0 0,0 0 0,1 1 0,10-1 0,-19 4 0,0-1 0,0 1 0,0 0 0,0-1 0,-1 1 0,1 0 0,0 0 0,0 0 0,0 0 0,-1 0 0,1 0 0,0 0 0,-1 0 0,1 0 0,-1 0 0,1 0 0,-1 1 0,0-1 0,1 0 0,-1 0 0,0 0 0,0 1 0,0-1 0,0 0 0,0 0 0,0 0 0,0 3 0,-1 48 0,0-39 0,1-12 0,0 0 0,0-1 0,0 1 0,0 0 0,0-1 0,0 1 0,1 0 0,-1-1 0,0 1 0,0 0 0,0-1 0,1 1 0,-1 0 0,0-1 0,1 1 0,-1-1 0,0 1 0,1 0 0,-1-1 0,1 1 0,-1-1 0,1 1 0,-1-1 0,1 0 0,-1 1 0,1-1 0,0 1 0,-1-1 0,1 0 0,-1 0 0,1 1 0,0-1 0,0 0 0,29-4 0,25-23 0,-34 14 0,-8 4 0,1 0 0,0 1 0,0 1 0,0 0 0,1 1 0,1 0 0,21-4 0,-37 10 0,1 0 0,-1 0 0,1 0 0,-1 0 0,1 0 0,-1 0 0,1 0 0,-1 1 0,1-1 0,-1 0 0,1 0 0,-1 0 0,0 1 0,1-1 0,-1 0 0,1 0 0,-1 1 0,0-1 0,1 0 0,-1 1 0,0-1 0,1 0 0,-1 1 0,0-1 0,0 1 0,1-1 0,-1 1 0,0-1 0,0 0 0,0 1 0,1-1 0,-1 1 0,0-1 0,0 2 0,0 25 0,-10 23 0,4-10-1579,5-14-2645</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8.949"/>
    </inkml:context>
    <inkml:brush xml:id="br0">
      <inkml:brushProperty name="width" value="0.025" units="cm"/>
      <inkml:brushProperty name="height" value="0.025" units="cm"/>
    </inkml:brush>
  </inkml:definitions>
  <inkml:trace contextRef="#ctx0" brushRef="#br0">8 72 16496,'0'0'7884,"13"-7"-7099,-3 2-661,8-6 25,1 1-1,1 2 0,-1 0 1,1 0-1,37-7 0,-57 15-146,1 0 0,0 0 0,-1 0 0,1 0 0,-1 0 0,1 0 0,0 0-1,-1 0 1,1 1 0,-1-1 0,1 0 0,0 0 0,-1 0 0,1 1-1,-1-1 1,1 0 0,-1 1 0,1-1 0,-1 0 0,1 1 0,-1-1 0,1 0-1,-1 1 1,0-1 0,1 1 0,-1-1 0,1 1 0,-1-1 0,0 1 0,0 0-1,1-1 1,-1 1 0,0-1 0,0 1 0,0 0 0,0-1 0,1 1 0,-1-1-1,0 1 1,0 0 0,0-1 0,0 1 0,-1-1 0,1 1 0,0 0 0,0-1-1,0 1 1,0-1 0,-1 1 0,1 0 0,0-1 0,-1 1 0,-15 36 288,-41 52-6,-25 42 179,75-117-435,1 0 1,0 0 0,1 1 0,0-1 0,1 1-1,1 0 1,-2 27 0,4-41-28,1 1 0,0-1 0,0 1-1,0-1 1,0 0 0,0 1 0,0-1 0,1 1 0,-1-1 0,0 1-1,1-1 1,-1 1 0,1-1 0,-1 0 0,1 1 0,0-1 0,0 0-1,-1 0 1,1 0 0,0 1 0,0-1 0,0 0 0,0 0 0,2 1-1,-1-1 4,0-1 0,0 1 0,0 0 0,0-1 0,1 0-1,-1 1 1,0-1 0,0 0 0,0 0 0,1 0-1,-1 0 1,0-1 0,0 1 0,3-1 0,6-3 26,-1 1 1,0-1-1,0-1 1,-1 0-1,15-9 1,-4-1 43,0-1 0,-1 0-1,-1-2 1,-1 0 0,23-31 0,-32 39-45,0-1 0,-1 0 1,-1-1-1,0 0 0,0 0 0,-1 0 0,-1-1 0,0 0 0,0 0 0,-2 0 1,1 0-1,-1-15 0,-2 34-49,-2-1 0,1 1 1,0 0-1,-1-1 0,0 0 1,-5 10-1,-2 8 67,6-13-35,-18 62 204,19-65-156,1-1 0,0 0 0,0 0 0,1 1 0,0-1 0,0 1 0,0-1 0,1 0 0,2 10-1,-2-15-45,-1 0 0,1 0 0,0 0-1,0 0 1,0 0 0,0 0-1,0-1 1,0 1 0,0 0 0,0 0-1,0-1 1,1 1 0,-1-1-1,0 1 1,0-1 0,1 1 0,-1-1-1,0 0 1,0 1 0,1-1-1,-1 0 1,0 0 0,1 0 0,-1 0-1,0 0 1,1-1 0,-1 1-1,0 0 1,0 0 0,1-1 0,-1 1-1,0-1 1,0 1 0,1-1-1,0-1 1,45-23 544,-26 8-431,0-2 0,29-32-1,-44 44-104,0 0 0,-1 0-1,0 0 1,0-1 0,0 0 0,-1 0-1,0 0 1,-1-1 0,0 1-1,0-1 1,3-15 0,-33 66-268,18-24 266,-22 55 218,29-67-218,0-1-1,1 1 1,0-1-1,0 1 0,0 0 1,0-1-1,1 1 1,0 0-1,0-1 0,1 1 1,0 5-1,0-10-11,0 0 0,0 0 0,-1 0 0,1-1 0,0 1-1,0 0 1,0 0 0,0-1 0,0 1 0,0-1 0,0 1 0,0-1 0,0 1-1,0-1 1,0 0 0,0 1 0,0-1 0,0 0 0,0 0 0,0 0 0,0 0-1,0 0 1,0 0 0,3 0 0,27-4 185,-12-1-117,-1 0-1,28-14 1,-35 14-83,0 0 0,0 1 0,0 0 0,0 0 0,1 1 0,0 1 0,-1 0 0,1 1 0,0 0-1,13 1 1,-22 4 473,-3-13-8,0-22-458,1 6 0,-1-1 0,-2 1 0,-6-38 0,10 69 0,0 0 0,1 1 0,-1-1 0,2 0 0,-1-1 0,0 1 0,1 0 0,0-1 0,1 0 0,-1 0 0,1 0 0,0-1 0,0 1 0,0-1 0,1 0 0,-1-1 0,1 1 0,0-1 0,0 0 0,0-1 0,0 1 0,1-1 0,-1 0 0,1-1 0,-1 0 0,1 0 0,0 0 0,-1-1 0,1 0 0,0 0 0,0-1 0,-1 1 0,1-1 0,-1-1 0,1 0 0,-1 0 0,1 0 0,-1 0 0,0-1 0,0 0 0,0-1 0,-1 1 0,8-6 0,-4 1 0,1-1 0,-1 0 0,-1 0 0,12-16 0,-18 21 0,1 1 0,-1-1 0,1 0 0,-1 0 0,0 0 0,-1 0 0,1 0 0,-1 0 0,1 0 0,-1-1 0,-1 1 0,1 0 0,0-1 0,-1 1 0,-1-9 0,1 13 0,0-1 0,0 1 0,-1 0 0,1 0 0,0 0 0,0 0 0,-1-1 0,1 1 0,0 0 0,-1 0 0,1 0 0,0 0 0,-1 0 0,1 0 0,0 0 0,-1 0 0,1 0 0,0 0 0,0 0 0,-1 0 0,1 0 0,0 0 0,-1 0 0,1 0 0,0 0 0,-1 0 0,1 0 0,0 1 0,-1-1 0,1 0 0,0 0 0,0 0 0,-1 1 0,1-1 0,0 0 0,0 0 0,0 0 0,-1 1 0,1-1 0,0 0 0,0 1 0,0-1 0,0 0 0,-1 0 0,1 1 0,0-1 0,0 1 0,-12 13 0,4 0 0,0 1 0,2 0 0,-1 0 0,-5 22 0,10-29 0,0 1 0,0-1 0,1 0 0,0 1 0,0-1 0,1 1 0,0-1 0,1 1 0,0-1 0,2 12 0,-2-18 0,0-1 0,0 1 0,0-1 0,1 1 0,-1-1 0,1 1 0,-1-1 0,1 0 0,-1 0 0,1 1 0,-1-1 0,1 0 0,0 0 0,0-1 0,0 1 0,-1 0 0,1-1 0,0 1 0,0-1 0,0 1 0,0-1 0,0 0 0,0 0 0,0 0 0,0 0 0,0 0 0,3-1 0,2 0 0,0 1 0,0-2 0,0 1 0,0-1 0,-1 0 0,12-4 0,-8 1 0,-1-1 0,0 0 0,0 0 0,0 0 0,-1-1 0,0-1 0,0 1 0,-1-1 0,0-1 0,0 1 0,-1-1 0,0 0 0,8-18 0,-17 40-236,-1 0-1,2 1 1,0-1-1,0 1 1,1 0 0,1 14-1,1-28 84,-1 1 1,1 0-1,0-1 0,-1 1 0,1 0 0,0-1 1,-1 1-1,1-1 0,0 1 0,0-1 0,-1 0 1,1 1-1,0-1 0,0 0 0,0 1 0,0-1 1,0 0-1,-1 0 0,1 0 0,0 0 0,0 0 1,0 0-1,0 0 0,0 0 0,0 0 1,-1 0-1,1 0 0,0-1 0,0 1 0,0 0 1,0-1-1,0 0 0,30-9-5647,-17-3 2058,-4-1-999</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29.946"/>
    </inkml:context>
    <inkml:brush xml:id="br0">
      <inkml:brushProperty name="width" value="0.025" units="cm"/>
      <inkml:brushProperty name="height" value="0.025" units="cm"/>
    </inkml:brush>
  </inkml:definitions>
  <inkml:trace contextRef="#ctx0" brushRef="#br0">202 380 15182,'0'-1'329,"1"0"-1,-1-1 0,0 1 0,0 0 0,0 0 0,0 0 1,0 0-1,0-1 0,0 1 0,0 0 0,0 0 0,-1 0 1,1 0-1,0 0 0,-1-1 0,1 1 0,-1 0 0,1 0 1,-1 0-1,0 0 0,1 0 0,-1 0 0,0 1 0,0-1 1,1 0-1,-1 0 0,-2-1 0,-31-1 2638,23 3-2533,5 1-377,0 0 0,-1 0 0,1 1 0,0 0 0,1 0 0,-1 0 0,0 1 0,1 0 0,-1 0 0,1 0 0,0 1 0,0 0 0,0 0-1,0 0 1,1 0 0,0 1 0,-6 7 0,5-6-17,0 1 0,1-1-1,0 1 1,0 0 0,0 0-1,1 0 1,0 0-1,1 0 1,-1 1 0,1 0-1,1-1 1,0 1 0,-1 13-1,2-20-33,0 1-1,0-1 0,0 1 1,1-1-1,-1 0 1,0 1-1,1-1 0,0 0 1,-1 1-1,1-1 0,-1 0 1,1 0-1,0 1 0,0-1 1,0 0-1,0 0 0,0 0 1,0 0-1,0 0 1,0 0-1,0-1 0,0 1 1,1 0-1,-1 0 0,1 0 1,3 0 9,-1 0 0,0 1 0,0-2-1,1 1 1,-1 0 0,0-1 0,1 0 0,5 0 0,1-1 9,0 0 0,-1-1 0,1 0 1,0-1-1,-1 0 0,12-5 0,-2-5-19,0 0 1,-1-1 0,-1-2-1,0 1 1,-1-2-1,0 0 1,-1-1 0,-2-1-1,0 0 1,0-1-1,-2-1 1,-1 0 0,0 0-1,-2-1 1,0 0 0,-2-1-1,0 0 1,-2 0-1,0 0 1,-1-1 0,0-29-1,-4 49 0,0 1-1,0-1 0,0 0 0,-1 1 1,1-1-1,-1 1 0,0-1 1,0 0-1,0 1 0,-1 0 1,1-1-1,-1 1 0,0 0 0,1 0 1,-6-6-1,5 7-4,0 1 1,-1-1-1,1 0 0,-1 1 0,1 0 1,-1-1-1,0 1 0,0 0 0,1 0 1,-1 1-1,0-1 0,0 1 0,0-1 1,0 1-1,0 0 0,0 0 1,0 0-1,0 0 0,0 1 0,-4 0 1,0 2 4,0-1 1,-1 1 0,2 0-1,-1 0 1,0 1 0,1 0-1,-1 0 1,1 1 0,0 0-1,1 0 1,-1 0 0,1 0-1,0 1 1,-5 8 0,-2 2 49,1 0 0,1 1 1,0 1-1,-9 24 0,15-35-47,2 1-1,-1-1 0,1 1 0,0 0 1,1 0-1,-1 0 0,2 0 1,-1 0-1,1 0 0,1 12 1,0-19-18,0 0 1,-1 0 0,1 0-1,0 0 1,0 0 0,0 0-1,0 0 1,0 0-1,0 0 1,0 0 0,0 0-1,0 0 1,0-1 0,0 1-1,1-1 1,-1 1 0,0-1-1,0 1 1,1-1 0,-1 0-1,0 1 1,1-1 0,-1 0-1,0 0 1,1 0-1,0 0 1,47-1-542,-35 1 332,9-2-357,-13 2 422,1-1 0,-1 1-1,0 0 1,12 3 0,-21-3 152,1 0 0,-1 0 1,1 1-1,-1-1 0,1 1 0,-1-1 1,1 1-1,-1 0 0,1-1 0,-1 1 0,0 0 1,1 0-1,-1 0 0,0 0 0,0 0 1,0 0-1,1 1 0,-1-1 0,-1 0 1,1 0-1,0 1 0,0-1 0,0 1 1,-1-1-1,1 0 0,-1 1 0,1 0 1,-1-1-1,1 1 0,-1-1 0,0 4 1,0 1 109,-1-1 1,1 1 0,-1 0 0,-1 0 0,1 0-1,-1-1 1,0 1 0,0-1 0,-5 8 0,4-8-32,1 1 0,-1 0 0,1 0 0,0-1 0,0 2 0,1-1 0,-1 8 1,2-13-69,1 0 0,-1 0 1,1 0-1,-1 0 1,1 0-1,0 0 0,-1-1 1,1 1-1,0 0 1,0 0-1,0-1 1,-1 1-1,1 0 0,0-1 1,0 1-1,0-1 1,0 1-1,0-1 0,0 0 1,0 1-1,0-1 1,0 0-1,0 0 1,0 0-1,0 0 0,0 0 1,1 0-1,-1 0 1,2 0-1,46 0 105,-36-1-115,43-4-1801,-53 5 1150,0-1 1,0 0-1,0 0 1,-1 0 0,1 0-1,0-1 1,-1 1 0,1-1-1,-1 1 1,4-4-1,0-6-6580</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30.274"/>
    </inkml:context>
    <inkml:brush xml:id="br0">
      <inkml:brushProperty name="width" value="0.025" units="cm"/>
      <inkml:brushProperty name="height" value="0.025" units="cm"/>
    </inkml:brush>
  </inkml:definitions>
  <inkml:trace contextRef="#ctx0" brushRef="#br0">0 57 17969,'0'0'4997,"68"-38"-4869,-27 34-96,6-1-513,-6 1-3298,-3-1-5574</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31.175"/>
    </inkml:context>
    <inkml:brush xml:id="br0">
      <inkml:brushProperty name="width" value="0.025" units="cm"/>
      <inkml:brushProperty name="height" value="0.025" units="cm"/>
    </inkml:brush>
  </inkml:definitions>
  <inkml:trace contextRef="#ctx0" brushRef="#br0">111 141 14542,'-12'-2'2242,"-80"-9"4356,92 11-6545,0 0 0,-1 0-1,1 0 1,0 0 0,0 0 0,-1 0-1,1 0 1,0 0 0,0 0 0,-1 0-1,1-1 1,0 1 0,-1 0 0,1 0-1,0 0 1,0 0 0,-1 0 0,1-1-1,0 1 1,0 0 0,0 0 0,-1-1-1,1 1 1,0 0 0,0 0 0,0 0-1,0-1 1,0 1 0,-1 0 0,1-1 0,0 1-1,0 0 1,0 0 0,0-1 0,0 1-1,0 0 1,0 0 0,0-1 0,0 1-1,0 0 1,0-1 0,0 1 0,0 0-1,0 0 1,0-1 0,0 1 0,1 0-1,-1-1 1,0 1 0,0 0 0,0 0-1,0-1 1,1 1 0,-1 0 0,0 0-1,0 0 1,0-1 0,1 1 0,-1 0-1,0 0 1,0 0 0,0 0 0,1-1-1,-1 1 1,0 0 0,1 0 0,17-12 336,-4 6-110,12-7-9,0 0 0,1 2-1,1 1 1,46-10 0,-73 20-271,0 0-1,0-1 1,0 1-1,0 0 1,0 0 0,0 0-1,0 0 1,0 0-1,0 0 1,0 0-1,0 0 1,0 1 0,0-1-1,0 0 1,0 0-1,0 1 1,0-1 0,0 1-1,0-1 1,0 1-1,-1-1 1,1 1-1,0-1 1,0 1 0,-1 0-1,1 0 1,0-1-1,0 2 1,0 0-5,-1 0-1,1 0 1,-1 0 0,0 0-1,1 0 1,-1 0 0,0 0-1,0 0 1,-1 0-1,1 0 1,0 0 0,-1 0-1,0 3 1,-4 8-10,0 0 0,0 0-1,-9 13 1,13-24 24,-32 52-60,23-39 43,0 0-1,1 1 1,0 0 0,2 0-1,0 1 1,-8 29 0,14-45 5,1 0 0,0-1 0,0 1 0,-1 0 0,1 0 0,0-1 0,0 1 0,0 0 0,0 0 0,0 0 1,0-1-1,0 1 0,1 0 0,-1 0 0,0-1 0,0 1 0,1 0 0,-1 0 0,0-1 0,1 1 0,-1 0 0,0-1 0,1 1 0,-1 0 1,1-1-1,-1 1 0,1-1 0,0 1 0,-1-1 0,1 1 0,0-1 0,-1 1 0,1-1 0,0 1 0,2-1 0,-1 1 1,1-1-1,-1 0 0,1 0 0,-1 0 0,1 0 1,-1-1-1,1 1 0,-1-1 0,1 1 0,2-2 0,7-3 33,0 0-1,0 0 1,15-10-1,0-3 10,0-2-1,-1 0 1,27-30-1,-41 38-14,0-1 1,-1-1-1,-1 0 0,0 0 1,-1-1-1,0 0 0,11-29 1,-14 16 43,-6 28-68,0 0 1,0-1 0,0 1-1,0 0 1,0 0 0,0 0-1,0 0 1,0 0 0,0-1-1,0 1 1,0 0 0,0 0-1,0 0 1,0 0 0,0-1-1,0 1 1,0 0 0,0 0-1,0 0 1,0 0 0,0 0-1,0 0 1,0-1 0,-1 1-1,1 0 1,0 0 0,0 0-1,0 0 1,0 0 0,0 0-1,0 0 1,-1 0 0,1 0-1,0-1 1,0 1 0,0 0-1,0 0 1,0 0 0,-1 0-1,1 0 1,0 0 0,0 0-1,0 0 1,0 0 0,0 0-1,-1 0 1,1 0 0,0 0-1,0 0 1,0 0 0,0 0-1,0 1 1,-1-1 0,1 0-1,0 0 1,0 0 0,0 0-1,0 0 1,0 0 0,0 0-1,-1 0 1,1 1-1,-3 2-4,0 0-1,0 1 0,0-1 1,0 1-1,1 0 0,-1 0 1,1 0-1,-2 5 0,-6 10 138,2-1 0,0 2-1,1-1 1,1 1 0,1 0-1,1 0 1,0 0 0,0 33-1,4-52-108,0 0 0,1 0-1,-1 0 1,1 1 0,-1-1 0,1 0-1,0 0 1,-1 0 0,1 0-1,0 0 1,0 0 0,0 0-1,-1-1 1,1 1 0,0 0-1,0 0 1,0-1 0,1 1-1,-1 0 1,0-1 0,0 1-1,0-1 1,0 0 0,0 1-1,1-1 1,-1 0 0,0 0-1,0 0 1,1 0 0,-1 0-1,0 0 1,0 0 0,1 0-1,-1 0 1,2-1 0,4 0 148,0 0 0,0 0 0,0-1-1,0 1 1,10-6 0,0-1-106,-1-1-1,0-1 1,-1-1-1,0 0 1,-1-1-1,0 0 1,-1-1-1,12-15 1,-17 18-46,-1 1 0,0-1 0,0 0 0,-1 0 1,-1-1-1,1 0 0,-2 0 0,0 0 0,0-1 0,-1 1 1,0-1-1,-1 0 0,1-16 0,-2 27-19,-1 1 0,0-1 0,0 1 0,0-1 0,0 1 0,0-1 0,0 1 0,0-1 0,-1 1 0,1-1 0,0 1 0,0-1 0,0 1 0,0-1 0,-1 1 0,1-1 0,0 1 0,0-1 0,-1 1 0,1-1 0,0 1 0,-1 0 0,1-1 0,-1 1 0,1 0 0,0-1 0,-1 1 0,1 0 0,-1 0 0,1-1 0,-1 1 0,1 0 0,-1 0 0,1 0 0,-1 0 0,1-1 0,-1 1 0,1 0 0,-1 0 0,1 0 0,-1 0 0,1 0 0,-1 0 0,1 0 0,-1 1 0,0-1 0,1 0 0,-1 0 0,1 0 0,0 0 0,-1 1 0,1-1 0,-1 0 0,1 0 0,-1 1 0,1-1 0,-1 0 0,1 1 0,0-1 0,-1 1 0,1 0 0,-28 24 0,16-6 0,1 1 0,-15 39 0,23-51 0,0 0 0,1-1 0,0 1 0,0 1 0,1-1 0,0 0 0,0 0 0,1 1 0,0-1 0,1 0 0,1 10 0,-1-16-24,0-1 0,0 1 0,0 0 0,0-1 0,0 1 0,0-1 1,1 1-1,-1-1 0,0 1 0,1-1 0,-1 0 0,1 0 0,0 0 0,-1 0 0,1 0 0,0 0 0,0 0 0,0-1 1,0 1-1,-1-1 0,1 1 0,0-1 0,0 0 0,3 1 0,56 1-1674,-47-3 946,-8 1-318,0 0 0,0 0 0,0-1 0,0 0 0,-1 0-1,1 0 1,0-1 0,7-2 0,12-11-7167</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32.939"/>
    </inkml:context>
    <inkml:brush xml:id="br0">
      <inkml:brushProperty name="width" value="0.025" units="cm"/>
      <inkml:brushProperty name="height" value="0.025" units="cm"/>
    </inkml:brush>
  </inkml:definitions>
  <inkml:trace contextRef="#ctx0" brushRef="#br0">166 36 15214,'0'-1'159,"0"-1"0,0 1 0,0-1 0,0 1 0,0-1 0,-1 1 0,1 0 0,0-1 0,-1 1 0,1 0 0,-1-1 0,0 1 0,1 0 0,-1-1 0,0 1 0,0 0 0,0 0 0,0 0 0,0 0 0,0 0 0,0 0 0,0 0 0,0 0 0,0 0 0,-1 0 0,1 1 0,0-1 0,-1 1 0,1-1 0,0 1 0,-1-1 0,1 1 0,0-1 0,-1 1 0,-1 0 0,1 1-27,0-1 1,0 1-1,0 0 0,0 0 1,0 0-1,0 0 0,0 0 1,0 0-1,1 1 0,-1-1 0,0 0 1,1 1-1,-1 0 0,1-1 1,0 1-1,0 0 0,-1-1 1,1 1-1,0 0 0,0 0 1,1 0-1,-1 0 0,-1 4 0,-13 53 1236,3 0-1,-8 102 1,5-32 7,3-56-860,3-24 42,-5 90-1,22-144 256,1-10-658,3-10-82,-2-1 0,-2 0 0,0-1 0,-1 0 0,4-41 0,-1-129-755,-10 214 638,0 1-1,1-1 1,1 0-1,0 0 1,8 28 0,-9-42 56,1 1 1,-1-1 0,1 0 0,-1 1-1,1-1 1,0 0 0,0 0 0,0 0-1,1 0 1,-1-1 0,1 1 0,-1-1-1,1 1 1,0-1 0,0 0 0,0 0-1,0 0 1,0 0 0,1-1 0,-1 1-1,0-1 1,1 0 0,-1 0 0,1 0-1,-1 0 1,1-1 0,0 0 0,-1 1-1,1-1 1,0-1 0,-1 1 0,1 0 0,-1-1-1,5-1 1,-1 0 11,0 0 0,0-1 0,-1 1-1,1-2 1,-1 1 0,0-1 0,0 0 0,0 0 0,0-1-1,-1 1 1,0-1 0,0 0 0,0-1 0,0 0 0,-1 1-1,0-1 1,5-11 0,-2 5 9,-1 0-1,0-1 0,-1 0 1,0 0-1,-1 0 1,-1-1-1,0 1 1,1-18-1,-7 7-31,3 24 0,0-1 0,0 1 0,0-1 0,0 1 0,-1 0 0,1-1 0,0 1 0,-1-1 0,1 1 0,0 0 0,0-1 0,-1 1 0,1 0 0,-1 0 0,1-1 0,0 1 0,-1 0 0,1 0 0,-1 0 0,1-1 0,0 1 0,-1 0 0,1 0 0,-1 0 0,1 0 0,-1 0 0,0 0 0,-1 0 0,0 1 0,0 0 0,1 0 0,-1 0 0,0 0 0,0 0 0,0 1 0,1-1 0,-1 0 0,0 1 0,1 0 0,-1-1 0,1 1 0,0 0 0,0-1 0,0 1 0,-2 3 0,-5 7 0,-1 1 0,2 0 0,0 1 0,0-1 0,2 2 0,-1-1 0,2 0 0,0 1 0,1 0 0,0 0 0,0 18 0,3-31 0,0-1 0,1 0 0,-1 0 0,1 0 0,-1 0 0,1 0 0,-1 0 0,1 1 0,0-1 0,0 0 0,-1-1 0,1 1 0,0 0 0,0 0 0,0 0 0,0 0 0,0-1 0,0 1 0,0 0 0,0-1 0,0 1 0,0-1 0,1 1 0,-1-1 0,0 0 0,0 0 0,0 1 0,1-1 0,-1 0 0,0 0 0,0 0 0,1 0 0,-1 0 0,0 0 0,0-1 0,0 1 0,1 0 0,-1-1 0,0 1 0,2-1 0,3-1 0,0 1 0,1-1 0,-1 0 0,-1-1 0,1 1 0,11-7 0,-5-2 0,-1 0 0,0-1 0,0 0 0,-1-1 0,0 0 0,-2-1 0,1 0 0,6-16 0,25-38 0,-39 97 0,-6 19 11,2-25-31,0-1 0,2 0 0,2 24 0,-1-43-207,0-1 0,1 1 0,-1-1 0,1 0 0,0 1 0,0-1 0,0 0 0,0 0 0,0 1 0,1-1 0,-1 0 1,0 0-1,1 0 0,0 0 0,-1-1 0,1 1 0,0 0 0,0-1 0,0 1 0,0-1 0,0 0 0,0 0 0,1 0 1,-1 0-1,0 0 0,1 0 0,-1 0 0,0-1 0,1 1 0,-1-1 0,1 0 0,-1 0 0,1 1 0,4-2 0,-1 1-891,1 0 0,0-1 0,0 0 0,-1 0 0,1-1 0,-1 0 0,1 0 0,-1 0 0,0-1 0,0 0 0,11-7 0,10-13-5481</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33.717"/>
    </inkml:context>
    <inkml:brush xml:id="br0">
      <inkml:brushProperty name="width" value="0.025" units="cm"/>
      <inkml:brushProperty name="height" value="0.025" units="cm"/>
    </inkml:brush>
  </inkml:definitions>
  <inkml:trace contextRef="#ctx0" brushRef="#br0">171 1 10890,'0'0'14104,"-9"12"-12700,4-4-1141,-2 3 78,0 1 0,0-1-1,1 1 1,1 0 0,0 1-1,-4 15 1,-34 114 1118,24-85-705,2 0 0,-13 87 0,30-143-754,-1 0 0,1 1 0,0-1 0,0 0 0,-1 0 0,1 1 0,0-1 0,0 0 0,1 0 0,-1 0 0,0 1 0,0-1 0,1 0 0,-1 0 0,0 0 0,1 1 0,-1-1 0,1 0 0,-1 0 0,1 0 0,1 1 0,-1-1 0,0-1 0,-1 0 0,1 0 0,0 0 0,0 0 0,0 0 0,0 0 0,-1 0 0,1 0 0,0 0 0,0 0 0,0-1 0,-1 1 0,1 0 0,0 0 0,0-1 0,0 1 0,-1-1 0,1 1 0,0 0 0,-1-1 0,2 0 0,5-5 0,0 0 0,0 0 0,-1-1 0,8-9 0,4-10 0,-2-2 0,25-51 0,9-18 0,-49 94 0,1 1 0,0-1 0,-1 1 0,1 0 0,0-1 0,0 1 0,1 0 0,-1 0 0,0 0 0,1 1 0,4-4 0,-6 5 0,0 0 0,0 0 0,0 0 0,-1-1 0,1 1 0,0 0 0,0 0 0,0 0 0,0 1 0,0-1 0,-1 0 0,1 0 0,0 0 0,0 1 0,0-1 0,-1 0 0,1 1 0,0-1 0,0 1 0,-1-1 0,1 1 0,0-1 0,-1 1 0,1-1 0,-1 1 0,1-1 0,0 1 0,-1 0 0,0 0 0,1-1 0,-1 1 0,1 0 0,-1 0 0,0-1 0,1 1 0,-1 0 0,0 0 0,0 0 0,0 0 0,0-1 0,0 1 0,0 0 0,0 1 0,4 19 0,-2 1 0,-1-1 0,0 1 0,-2-1 0,0 1 0,-7 32 0,4-23 0,4-31 0,0 1 0,-1-1 0,1 0 0,0 1 0,0-1 0,0 0 0,0 0 0,0 1 0,0-1 0,0 0 0,0 1 0,0-1 0,0 0 0,0 1 0,0-1 0,0 0 0,0 0 0,0 1 0,0-1 0,0 0 0,1 1 0,-1-1 0,0 0 0,0 0 0,0 1 0,0-1 0,1 0 0,-1 0 0,0 1 0,0-1 0,0 0 0,1 0 0,-1 0 0,0 1 0,0-1 0,1 0 0,-1 0 0,0 0 0,1 0 0,-1 0 0,0 0 0,0 0 0,1 1 0,-1-1 0,0 0 0,1 0 0,-1 0 0,0 0 0,1 0 0,-1 0 0,0 0 0,0-1 0,1 1 0,-1 0 0,0 0 0,1 0 0,-1 0 0,0 0 0,0 0 0,1 0 0,-1-1 0,1 1 0,20-14 0,-16 10 0,-8 10 0,-18 32 0,24-39-1933,9-14-8839,-7 1 3394</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34.596"/>
    </inkml:context>
    <inkml:brush xml:id="br0">
      <inkml:brushProperty name="width" value="0.025" units="cm"/>
      <inkml:brushProperty name="height" value="0.025" units="cm"/>
    </inkml:brush>
  </inkml:definitions>
  <inkml:trace contextRef="#ctx0" brushRef="#br0">18 59 11211,'0'0'19538,"0"10"-18454,-18 232-150,36-281-934,-13 18 0,0 1 0,-2-1 0,0 1 0,-1-1 0,-1 0 0,-1 0 0,-4-25 0,4 45 0,1 0 0,-1 0 0,0 0 0,0 1 0,0-1 0,0 0 0,0 0 0,0 0 0,0 1 0,-1-1 0,1 0 0,0 0 0,0 0 0,-1 1 0,1-1 0,0 0 0,-1 1 0,1-1 0,-1 0 0,1 1 0,-1-1 0,1 0 0,-1 1 0,1-1 0,-1 1 0,0-1 0,1 1 0,-1-1 0,0 1 0,1-1 0,-1 1 0,0 0 0,-1-1 0,1 2 0,0 0 0,1 0 0,-1-1 0,0 1 0,0 0 0,1 0 0,-1 0 0,0 0 0,1 0 0,-1 0 0,1 0 0,0 1 0,-1-1 0,1 0 0,0 0 0,0 0 0,-1 0 0,1 0 0,0 1 0,0-1 0,0 0 0,1 2 0,-1 0 0,0 1 0,0-1 0,1 0 0,-1 1 0,1-1 0,0 0 0,0 0 0,0 0 0,0 0 0,0 0 0,1 0 0,0 0 0,-1 0 0,1 0 0,0-1 0,0 1 0,1-1 0,-1 1 0,0-1 0,1 0 0,0 0 0,-1 0 0,1 0 0,0-1 0,0 1 0,0-1 0,0 0 0,0 1 0,0-1 0,0-1 0,1 1 0,5 0 0,-2 0 0,1 0 0,-1 0 0,0-1 0,1-1 0,-1 1 0,1-1 0,-1 0 0,0-1 0,0 0 0,0 0 0,0 0 0,0-1 0,13-7 0,-8 2 0,0-1 0,0 0 0,-1 0 0,10-13 0,-18 19 0,0 0 0,0 0 0,0-1 0,-1 1 0,1-1 0,-1 0 0,0 0 0,0 0 0,-1 0 0,1 0 0,-1 0 0,0 0 0,0 0 0,0-1 0,0 1 0,-1 0 0,0-9 0,0 13 0,-1-1 0,1 1 0,0 0 0,0-1 0,-1 1 0,1 0 0,0 0 0,-1-1 0,1 1 0,-1 0 0,1 0 0,0-1 0,-1 1 0,1 0 0,-1 0 0,1 0 0,-1 0 0,1 0 0,0 0 0,-1 0 0,1 0 0,-1 0 0,1 0 0,-1 0 0,1 0 0,-1 0 0,1 0 0,-1 0 0,1 0 0,0 0 0,-1 0 0,1 1 0,-1-1 0,1 0 0,0 0 0,-1 1 0,1-1 0,-1 1 0,-17 9 0,8 0 0,1 1 0,0 0 0,0 0 0,1 1 0,1 0 0,0 1 0,0 0 0,1 0 0,1 0 0,0 0 0,1 1 0,1 0 0,-4 24 0,7-36 0,0-1 0,0 0 0,1 1 0,-1-1 0,0 0 0,0 0 0,1 1 0,-1-1 0,0 0 0,1 0 0,0 1 0,-1-1 0,1 0 0,0 0 0,-1 0 0,1 0 0,0 0 0,0 0 0,0 0 0,0 0 0,0 0 0,0-1 0,0 1 0,0 0 0,0-1 0,0 1 0,0 0 0,1-1 0,-1 1 0,0-1 0,0 0 0,1 0 0,-1 1 0,0-1 0,0 0 0,1 0 0,-1 0 0,0 0 0,1 0 0,-1 0 0,0-1 0,1 1 0,-1 0 0,0-1 0,2 0 0,5-1 0,0 0 0,0 0 0,-1-1 0,1 0 0,-1 0 0,9-6 0,46-37 0,-45 32 0,0 1 0,1 1 0,29-16 0,-46 28 0,0-1 0,-1 1 0,1 0 0,0-1 0,0 1 0,0 0 0,0-1 0,-1 1 0,1 0 0,0 0 0,0 0 0,0 0 0,0 0 0,0 0 0,0 0 0,0 0 0,-1 0 0,1 0 0,0 0 0,0 1 0,0-1 0,0 0 0,-1 1 0,1-1 0,0 0 0,0 1 0,-1-1 0,1 1 0,0 0 0,0-1 0,-1 1 0,1-1 0,0 2 0,12 33 0,-12-32 0,-1 0 0,1 0 0,-1 0 0,1-1 0,0 1 0,0 0 0,0 0 0,1 0 0,-1-1 0,1 1 0,-1 0 0,1-1 0,0 0 0,0 1 0,0-1 0,0 0 0,0 0 0,1 0 0,-1 0 0,3 1 0,-1-2 0,0 0 0,0 0 0,0-1 0,0 0 0,0 0 0,0 0 0,0-1 0,0 1 0,0-1 0,0 0 0,0 0 0,0 0 0,-1 0 0,1-1 0,0 0 0,-1 1 0,5-4 0,-4 3 0,0-1 0,1 1 0,0 0 0,-1 0 0,1 1 0,0 0 0,0 0 0,0 0 0,5 0 0,5 12-2989,-14-10 2623,0 1-1,-1-1 0,1 0 1,0 0-1,0 0 1,1 0-1,-1 0 0,0 0 1,0 0-1,0-1 1,1 1-1,-1 0 0,0-1 1,1 1-1,-1-1 0,0 1 1,3 0-1,0-1-6594</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1:34.939"/>
    </inkml:context>
    <inkml:brush xml:id="br0">
      <inkml:brushProperty name="width" value="0.025" units="cm"/>
      <inkml:brushProperty name="height" value="0.025" units="cm"/>
    </inkml:brush>
  </inkml:definitions>
  <inkml:trace contextRef="#ctx0" brushRef="#br0">0 83 19058,'0'0'10474,"85"-47"-10474,-31 42-384,5-3-2755,2-2-3267,0-3-11147</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05.066"/>
    </inkml:context>
    <inkml:brush xml:id="br0">
      <inkml:brushProperty name="width" value="0.025" units="cm"/>
      <inkml:brushProperty name="height" value="0.025" units="cm"/>
    </inkml:brush>
  </inkml:definitions>
  <inkml:trace contextRef="#ctx0" brushRef="#br0">0 183 10314,'0'0'7879,"1"-3"-7521,1 0-269,0 0 0,1 0 0,-1 1 0,1-1 1,-1 1-1,1-1 0,0 1 0,0 0 0,0 0 0,0 1 1,0-1-1,0 0 0,0 1 0,1 0 0,6-2 0,64-17 964,-65 18-820,205-32 1360,-32 6-581,-85 7-775,2 5-1,165-7 1,305 39-109,-266-21-97,373 15 34,391 51 596,2-50 7,-518-38-586,-131 1-62,-160 17 250,520-5 223,-528 38-42,4 0 1079,-243-24-1591,-7 0 127,1 0-1,-1 0 0,1 1 0,0 0 0,-1 0 1,10 3-1,-15-4-153,1 1 1,-1 0-1,0-1 1,0 1-1,0 0 1,0 0-1,0 0 1,1 0-1,-2 0 1,1 0-1,0 0 1,0 0-1,0 1 0,0-1 1,-1 0-1,1 0 1,-1 1-1,1-1 1,-1 0-1,1 1 1,-1-1-1,0 1 1,1-1-1,-1 0 1,0 1-1,0-1 1,0 1-1,0-1 1,-1 0-1,1 1 1,0-1-1,-1 1 1,1-1-1,0 0 1,-2 3-1,1-1-414,-1 0 1,1 0-1,-1 0 0,0 0 0,0 0 0,0 0 0,0 0 1,0 0-1,0-1 0,-1 1 0,0-1 0,1 0 1,-1 0-1,0 0 0,0 0 0,-5 2 0,-35 16-9982</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50.417"/>
    </inkml:context>
    <inkml:brush xml:id="br0">
      <inkml:brushProperty name="width" value="0.025" units="cm"/>
      <inkml:brushProperty name="height" value="0.025" units="cm"/>
    </inkml:brush>
  </inkml:definitions>
  <inkml:trace contextRef="#ctx0" brushRef="#br0">0 238 10954,'0'0'5814,"13"4"-5056,10 2-416,-1-1-1,1-1 1,0-1 0,24-1-1,396 16 1781,-31 0-1201,683 9 1072,197 0-1146,268-81-676,-541 4 1089,130-8-1154,-5-36 1565,-1097 89-1525,208-28 1230,-233 25-1150,-22 8-240,1 0 1,-1 0 0,0 0 0,0-1 0,0 1 0,1 0 0,-1 0 0,0-1 0,0 1 0,0 0 0,0 0 0,0-1 0,1 1 0,-1 0-1,0-1 1,0 1 0,0 0 0,0-1 0,0 1 0,0 0 0,0 0 0,0-1 0,0 1 0,0 0 0,0-1 0,0 1 0,0 0 0,-1 0-1,1-1 1,0 1 0,0 0 0,0-1 0,0 1 0,0 0 0,-1-1 0,-28-20-4467,23 18 2890,-20-13-4646</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16.166"/>
    </inkml:context>
    <inkml:brush xml:id="br0">
      <inkml:brushProperty name="width" value="0.025" units="cm"/>
      <inkml:brushProperty name="height" value="0.025" units="cm"/>
    </inkml:brush>
  </inkml:definitions>
  <inkml:trace contextRef="#ctx0" brushRef="#br0">75 1253 8008,'0'0'4217,"13"-2"-3470,114-14 1249,168 0-1,144 24-1850,-66 1 11,-274-12-87,184-30-1,89-51 62,-303 65-104,-2-2 1,0-4-1,-2-2 0,104-61 0,-140 69 20,0-1-1,-1-2 1,-2 0 0,42-46-1,-52 50 43,-2-1-1,0 0 0,-1-1 0,-2 0 1,0-1-1,0-1 0,12-41 0,-19 53-2,-1-1-1,0 0 1,-1 0-1,0 0 1,-1 0-1,0-1 1,-1 1-1,0 0 1,-1 0-1,0 0 1,0-1-1,-1 1 1,-1 0-1,0 1 1,-1-1-1,0 0 1,0 1-1,-1 0 1,0 0-1,-1 0 1,0 1-1,-1 0 1,0 0-1,0 1 1,-1-1-1,0 2 1,0-1-1,-18-11 1,-10-5-26,-1 2 0,0 2 0,-2 2 0,0 1 0,-1 2 0,-45-11 1,-257-45-87,324 68 35,-153-25-18,-1 7 1,-1 9 0,-223 11-1,295 12 9,0 3 1,1 6-1,1 3 0,1 5 0,1 4 1,-102 50-1,174-71-6,1 2 0,1 0 1,0 1-1,0 2 0,2 0 1,0 1-1,0 2 0,-27 31 0,37-35 27,0 0 0,1 1 0,0 0 0,1 1 0,1 0 0,1 0 0,1 0 0,0 1 0,1 0 0,1 0 0,0 1 0,2-1 0,-1 25 0,3-12-21,2-1 1,1 1-1,1 0 1,2-1-1,1 0 1,1 0-1,1-1 1,22 44-1,-14-38-870,1-1-1,2-1 0,39 48 0,-21-40-3185,-2-18-3438</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57.582"/>
    </inkml:context>
    <inkml:brush xml:id="br0">
      <inkml:brushProperty name="width" value="0.025" units="cm"/>
      <inkml:brushProperty name="height" value="0.025" units="cm"/>
    </inkml:brush>
  </inkml:definitions>
  <inkml:trace contextRef="#ctx0" brushRef="#br0">5 1 5637,'0'0'10917,"-4"0"-10826,4 0-77,1 0 0,-1 0-1,0 0 1,0 1 0,0-1 0,0 0 0,0 0-1,0 0 1,0 0 0,0 0 0,0 1-1,0-1 1,0 0 0,0 0 0,0 0-1,0 0 1,0 1 0,0-1 0,0 0 0,0 0-1,0 0 1,0 0 0,0 0 0,0 1-1,0-1 1,0 0 0,-1 0 0,1 0 0,0 0-1,0 0 1,0 0 0,0 1 0,0-1-1,36 8 417,53 6 7,396 21 78,-230-21 374,60 11-133,200 11-562,32-12 144,840 25 189,37-7-362,814 10 59,-65-135 1693,-2097 78-1877,-21 3-2,0-3 0,0-2 0,63-16 0,-116 21-171,-8 0-158,-20 0-685,-37 0-2001,13 0-1182,-6-10-3283</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49.607"/>
    </inkml:context>
    <inkml:brush xml:id="br0">
      <inkml:brushProperty name="width" value="0.025" units="cm"/>
      <inkml:brushProperty name="height" value="0.025" units="cm"/>
    </inkml:brush>
  </inkml:definitions>
  <inkml:trace contextRef="#ctx0" brushRef="#br0">2474 122 12011,'0'-1'183,"0"1"-1,0 0 1,0 0-1,0-1 1,0 1-1,0 0 0,0-1 1,0 1-1,0 0 1,-1 0-1,1-1 1,0 1-1,0 0 0,0 0 1,-1-1-1,1 1 1,0 0-1,0 0 1,-1 0-1,1 0 1,0-1-1,0 1 0,-1 0 1,1 0-1,0 0 1,0 0-1,-1 0 1,1 0-1,0 0 0,-1-1 1,1 1-1,0 0 1,-1 0-1,1 0 1,0 0-1,-1 1 1,1-1-1,-1 0 0,-9 10 2305,-5 17-969,11-15-1143,1 0 0,0 0 0,1 0 0,0 0-1,1 1 1,0-1 0,2 20 0,15 92 710,-4-46-498,33 377 2451,-45-453-2997,0 0 1,1 1-1,-1-1 1,0 0-1,-1 0 1,1 0-1,0 1 0,-1-1 1,1 0-1,-1 0 1,1 0-1,-1 0 1,0 0-1,0 0 1,0 0-1,0 0 0,0 0 1,-1 0-1,1-1 1,0 1-1,-1 0 1,-2 1-1,-2 1 98,0-1 0,0 0 0,0 0 0,-1-1 0,1 0 0,-10 2 0,15-4-138,-179 51-1,42-11 0,-246 39 0,181-59 0,-238-9 0,263-24 0,-10-1 0,-219 20 0,375-8 0,1-2 0,0 0 0,-41-13 0,14 4 0,55 12 0,-1 0 0,0 1 0,0-1 0,1-1 0,-1 1 0,1-1 0,-1 1 0,1-1 0,-1 0 0,1 0 0,0 0 0,0-1 0,0 1 0,0-1 0,0 0 0,1 0 0,-1 0 0,1 0 0,0 0 0,0 0 0,0 0 0,0-1 0,-1-3 0,0-6 0,0 1 0,1 0 0,1-1 0,0 0 0,1-22 0,0 29 0,2-48 0,2 0 0,2 1 0,3 0 0,2 0 0,24-70 0,-17 55 0,-2 0 0,-4-1 0,-2-1 0,-4 0 0,-3-93 0,41 166 0,-9 2 0,-1-2 0,0-1 0,1-2 0,40-4 0,138-27 0,-147 19 0,111-10-374,322 1 1,213 24 282,-369 27 86,-265-20-11,-63-8 47,1 0 0,-1-1 0,0-1 0,1 0 0,24-4 0,-22-6 233,-13 8 11,-12 14-141,-6 14-441,13-25 228,-1 0-1,1 0 0,0 0 1,-1 0-1,1 0 1,0 0-1,0 0 1,0 0-1,-1 0 1,1 0-1,0 0 1,0 0-1,1 0 0,-1 0 1,0 0-1,0 0 1,0 0-1,1 0 1,-1 0-1,1 0 1,-1 0-1,1 0 1,-1 0-1,1 1 0,6-3-4927,2-12-2840</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578"/>
    </inkml:context>
    <inkml:brush xml:id="br0">
      <inkml:brushProperty name="width" value="0.025" units="cm"/>
      <inkml:brushProperty name="height" value="0.025" units="cm"/>
    </inkml:brush>
  </inkml:definitions>
  <inkml:trace contextRef="#ctx0" brushRef="#br0">0 17 1666,'44'0'160,"-4"0"-64,-9-2-64,1-2-32,-9 1 32,-5 2-32,-6-3 0,-6 3-160,-4-1-897</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934"/>
    </inkml:context>
    <inkml:brush xml:id="br0">
      <inkml:brushProperty name="width" value="0.025" units="cm"/>
      <inkml:brushProperty name="height" value="0.025" units="cm"/>
    </inkml:brush>
  </inkml:definitions>
  <inkml:trace contextRef="#ctx0" brushRef="#br0">1 10 6566,'0'0'1890,"51"-9"-4228,-34 9-64</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3.106"/>
    </inkml:context>
    <inkml:brush xml:id="br0">
      <inkml:brushProperty name="width" value="0.025" units="cm"/>
      <inkml:brushProperty name="height" value="0.025" units="cm"/>
    </inkml:brush>
  </inkml:definitions>
  <inkml:trace contextRef="#ctx0" brushRef="#br0">140 48 4933,'0'0'544,"-10"0"620,-1-1-460,-2 0-702,0 1 0,0 0 0,-23 3 0,34-3 157,1 0 0,-1 0 0,0 0 0,0 1 0,0-1 0,0 1 0,0-1 0,1 1-1,-1 0 1,0-1 0,0 1 0,1 0 0,-1 0 0,1 0 0,-1 1 0,1-1 0,-1 0 0,1 0-1,0 1 1,-1-1 0,1 1 0,0-1 0,0 1 0,0 0 0,0-1 0,1 1 0,-1 0 0,0 0-1,1-1 1,-1 1 0,1 0 0,0 0 0,-1 0 0,1 0 0,0 3 0,1-4-105,-1 0 1,1 0 0,0 0 0,0 0 0,0 0-1,0 0 1,-1 0 0,1-1 0,0 1-1,1 0 1,-1 0 0,0-1 0,0 1-1,0-1 1,0 1 0,0-1 0,1 1-1,-1-1 1,0 0 0,0 1 0,3-1 0,34 6 388,-29-4-282,391 35 3199,2-33-2148,-310-4-856,375 20 94,-188-5-340,820-2 695,-803-14-264,581-25-285,259-10-43,-1091 36-210,1090-27 101,-1020 14 467,0-5 1,204-59-1,-270 68-587,-49 9-102,0 1 1,1-1 0,-1 0-1,0 1 1,1-1-1,-1 0 1,0 1 0,0-1-1,0 0 1,1 1 0,-1-1-1,0 1 1,0-1-1,0 0 1,0 1 0,0-1-1,0 1 1,0-1 0,0 1-1,0-1 1,0 0-1,0 1 1,0-1 0,0 1-1,0-1 1,0 0 0,0 1-1,0-1 1,-1 1-1,1-1 1,0 1 0,-7 7-5171,-5-7-2676</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13.720"/>
    </inkml:context>
    <inkml:brush xml:id="br0">
      <inkml:brushProperty name="width" value="0.025" units="cm"/>
      <inkml:brushProperty name="height" value="0.025" units="cm"/>
    </inkml:brush>
  </inkml:definitions>
  <inkml:trace contextRef="#ctx0" brushRef="#br0">155 194 5862,'0'0'2439,"0"-10"-731,1-14-1702,-1-37 6798,0 56-5025,-1 9-420,-4 37-806,-24 487 285,19-264 1271,8-252-1885,0-1 0,-1 1 0,-1 0 1,1-1-1,-2 1 0,0-1 0,0 0 0,-1 0 0,0-1 1,-1 0-1,-14 17 0,-16 28 118,37-55-339,-1 1 0,1 0 0,-1 0 0,1 0 0,-1 0 0,1 0 0,0 0 0,-1-1 0,1 1 0,0 0 0,0 0 0,0 0 0,0 0 1,0 0-1,0 0 0,0 0 0,0 0 0,0 0 0,0 0 0,0 0 0,1 0 0,-1 0 0,0 0 0,1 0 0,-1 0 0,1-1 0,-1 1 0,1 0 0,-1 0 0,1 0 0,-1-1 0,1 1 0,0 0 0,0-1 0,-1 1 0,1-1 0,0 1 0,0 0 0,0-1 0,-1 0 0,1 1 0,0-1 0,0 1 1,0-1-1,0 0 0,0 0 0,0 0 0,0 0 0,0 1 0,2-2 0,63 7 113,-48-6-104,251 34-219,-53-5-638,-83-15 682,37 5-412,335-7 0,-267-42-203,-15 0 61,-52 22 682,92-11-1013,-264 19 1114,0 1 1,0-1 0,0 0-1,0 1 1,0-1 0,-1 0-1,1 0 1,0 0 0,0 0-1,0 0 1,0 0 0,0 0-1,-1-1 1,1 1 0,0 0-1,0-1 1,0 1 0,0-1-1,0 1 1,0-1 0,0 1-1,0-1 1,0 0 0,0 1-1,0-1 1,0 0 0,1 0-1,-1 0 1,0 1 0,0-1-1,1 0 1,-1 0 0,1 0-1,-1 0 1,1 0 0,-1 0-1,1-1 1,0 1 0,-1 0-1,1 0 1,0 0 0,0 0-1,0 0 1,0 0 0,0-1-1,0 1 1,0 0 0,0 0-1,0 0 1,1 0 0,-1-2 0,3-8-81,0-1 1,1 1 0,0 0 0,6-13 0,-4 10 188,12-38 29,-3-2 0,-3 0 0,-2 0 0,6-109-1,6-31 150,-13 134-336,2-118 0,-11 155-36,-1 0 1,-1 0-1,-1 0 1,-1 0-1,-1 0 0,-1 1 1,-1 0-1,-12-26 1,18 45-271,-1 1 0,0-1 0,0 1 0,0 0 0,0 0 0,0 0 1,0 0-1,0 0 0,-1 0 0,1 0 0,-1 1 0,1-1 0,-1 1 0,0 0 0,0 0 0,-4-2 1,-16-6-5910</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34.285"/>
    </inkml:context>
    <inkml:brush xml:id="br0">
      <inkml:brushProperty name="width" value="0.025" units="cm"/>
      <inkml:brushProperty name="height" value="0.025" units="cm"/>
    </inkml:brush>
  </inkml:definitions>
  <inkml:trace contextRef="#ctx0" brushRef="#br0">0 36 7591,'0'0'4842,"11"0"-3411,41 1 175,0-3 1,93-14 0,13-3-576,863 32 438,-477 8-1155,547-7 328,891 23 2650,-1606-22-3218,542 10 1512,-974-30-3510,2-9-8286,34 3-840</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462"/>
    </inkml:context>
    <inkml:brush xml:id="br0">
      <inkml:brushProperty name="width" value="0.025" units="cm"/>
      <inkml:brushProperty name="height" value="0.025" units="cm"/>
    </inkml:brush>
  </inkml:definitions>
  <inkml:trace contextRef="#ctx0" brushRef="#br0">0 293 7015,'20'-86'4552,"-12"47"-1650,1 0 0,2 1-1,18-41 1,-20 67-741,-4 21-1029,-4 26-349,-1-31-658,-3 71 1366,-25 136 1,2-37-807,25-168-605,1 0 1,-1 1 0,1-1-1,0 0 1,1 1-1,1 11 1,-2-18-55,1 1-1,-1 0 1,0-1-1,0 1 1,1 0-1,-1-1 1,1 1-1,-1 0 1,0-1-1,1 1 1,-1-1-1,1 1 1,0-1-1,-1 1 1,1-1 0,-1 0-1,1 1 1,0-1-1,-1 0 1,1 1-1,0-1 1,-1 0-1,1 0 1,1 1-1,0-1 10,1 0-1,-1-1 0,0 1 1,0 0-1,1-1 1,-1 0-1,0 1 0,0-1 1,0 0-1,0 0 1,0 0-1,3-2 0,9-7-15,0 0-1,-1 0 1,0-2 0,22-24-1,43-62-35,-65 82 16,41-55-84,-3-2-1,45-85 1,-95 157 390,2-8-3095,-10 6-8055,-5 3-1962</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806"/>
    </inkml:context>
    <inkml:brush xml:id="br0">
      <inkml:brushProperty name="width" value="0.025" units="cm"/>
      <inkml:brushProperty name="height" value="0.025" units="cm"/>
    </inkml:brush>
  </inkml:definitions>
  <inkml:trace contextRef="#ctx0" brushRef="#br0">31 1 15567,'0'0'4292,"-25"53"-1089,20-32-32,5-4-1281,3-3-705,20-5-801,8-4-224,11-5-416,5 0-1410,4-7-1408,-1-9-1283,-7-2-1696,-8-2-3076</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208"/>
    </inkml:context>
    <inkml:brush xml:id="br0">
      <inkml:brushProperty name="width" value="0.025" units="cm"/>
      <inkml:brushProperty name="height" value="0.025" units="cm"/>
    </inkml:brush>
  </inkml:definitions>
  <inkml:trace contextRef="#ctx0" brushRef="#br0">119 1 11883,'0'0'2536,"-10"8"309,-4 1-2087,2-1 192,1 0 0,-1 1 1,1 0-1,1 1 0,-1 0 1,2 1-1,-9 12 0,20-23-876,1 0 1,-1 1-1,1-1 0,0 0 1,-1 0-1,1-1 0,-1 1 0,1 0 1,-1-1-1,6-1 0,55-32 804,17-7-743,-74 38-142,1 1 1,-1 0-1,0 0 0,1 0 1,0 1-1,-1 0 0,1 1 1,0-1-1,0 1 0,10 2 1,-15-1 43,0 0 1,0 0-1,0 0 1,0 0-1,0 0 1,0 1-1,0-1 1,-1 1-1,1-1 1,0 1-1,-1 0 1,1 0-1,-1-1 1,0 1-1,0 0 1,1 0-1,-1 0 1,-1 1-1,1-1 1,0 0-1,0 0 1,-1 0-1,1 1 1,-1-1-1,0 0 1,0 5-1,10 26 734,-9-32-733,-1 0 0,1 0 0,0 0 0,0 0-1,-1 0 1,1 0 0,0 0 0,0 0 0,0 0-1,0-1 1,0 1 0,0 0 0,0 0 0,0-1-1,0 1 1,0-1 0,1 1 0,-1-1 0,0 0-1,0 1 1,0-1 0,3 0 0,2 0 116,1-1 1,-1 1-1,0-2 1,1 1-1,-1-1 1,0 0-1,0 0 1,1 0-1,-2-1 1,1 0-1,0 0 1,-1-1-1,1 0 1,7-7-1,-7 6-146,0 1 0,1-1-1,-1 1 1,1 0 0,0 1-1,0 0 1,0 0 0,1 0 0,-1 1-1,10-2 1,-16 4-19,0 0-1,0-1 1,0 1 0,0 0-1,0 0 1,0 1 0,0-1-1,0 0 1,0 0 0,0 0-1,0 1 1,0-1-1,0 1 1,0-1 0,0 0-1,0 1 1,0 0 0,0-1-1,-1 1 1,1-1 0,0 1-1,0 0 1,-1 0 0,1 0-1,0-1 1,-1 1 0,1 0-1,-1 0 1,1 0-1,-1 0 1,1 0 0,-1 0-1,0 0 1,1 2 0,1 44 99,-3-42-31,1-1 0,-1 1 0,1-1 0,1 1 0,-1-1-1,1 1 1,-1-1 0,3 7 0,-2-10-54,0 0 1,-1-1-1,1 1 1,0 0-1,0-1 0,0 1 1,0-1-1,0 1 1,0-1-1,0 1 1,0-1-1,0 1 1,0-1-1,0 0 0,0 0 1,0 0-1,0 0 1,0 0-1,0 0 1,0 0-1,0 0 0,0 0 1,0 0-1,0 0 1,0 0-1,0-1 1,2 0-1,28-12 29,9-11-32,-31 17 0,1 0 0,0 1 0,0 0 0,1 1 0,0 0 0,-1 1 0,2 0 0,-1 1 0,0 0 0,14-2 0,-24 5 0,0 0 0,0 0 0,-1 1 1,1-1-1,0 0 0,0 0 0,-1 0 0,1 0 0,0 1 1,0-1-1,-1 0 0,1 1 0,0-1 0,-1 1 0,1-1 0,-1 1 1,1-1-1,-1 1 0,1-1 0,-1 1 0,1-1 0,-1 1 1,1 0-1,-1-1 0,0 1 0,1 0 0,-1-1 0,0 1 0,1 0 1,-1-1-1,0 1 0,0 1 0,1 31-1,0-5-30,1-27-196,0 0 0,1 0-1,-1 0 1,0-1 0,0 1-1,1-1 1,-1 0 0,0 1 0,1-1-1,-1 0 1,1 0 0,-1-1-1,0 1 1,1 0 0,-1-1-1,0 1 1,1-1 0,1-1 0,9-4-2568,-1 0 1,0-1 0,16-12 0,-19 13 1335,17-12-4013</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926"/>
    </inkml:context>
    <inkml:brush xml:id="br0">
      <inkml:brushProperty name="width" value="0.025" units="cm"/>
      <inkml:brushProperty name="height" value="0.025" units="cm"/>
    </inkml:brush>
  </inkml:definitions>
  <inkml:trace contextRef="#ctx0" brushRef="#br0">30 322 10474,'0'0'10452,"-5"10"-8588,-1 0-1286,3-6-282,1 0 0,-1 0 0,1 1 0,0-1 0,0 1 0,0-1 0,-1 7 0,5-11-217,0 1 1,0-1-1,0 0 0,0 1 0,0-1 0,0 0 0,0 0 0,0 0 0,0-1 0,-1 1 0,1 0 0,0-1 0,0 1 0,0-1 0,2-1 1,24-12-662,19-9-814,-44 22 1358,-1 0 0,1 0-1,0 0 1,-1 0 0,1 1-1,0-1 1,0 1 0,0 0 0,-1 0-1,1 0 1,0 0 0,0 0-1,0 1 1,2 0 0,-4 2 141,0 1 0,0-1 0,0 1 0,-1 0 0,1-1 0,-1 1 0,0-1 0,0 1 0,0 0 0,-2 5 0,2-6 227,0-2-245,-1 0 1,1 1 0,0-1 0,-1 0 0,1 1 0,0-1-1,0 0 1,0 1 0,0-1 0,0 0 0,0 1 0,0-1 0,1 0-1,-1 1 1,0-1 0,1 0 0,-1 1 0,1-1 0,0 0 0,-1 0-1,1 0 1,0 1 0,0-1 0,-1 0 0,3 1 0,0-2-38,-1-1 0,1 1 0,0-1 0,0 0 0,-1 0 0,1 0 0,-1 0 0,1-1 0,-1 1 0,1-1 0,-1 1 0,4-5 0,47-28-449,-2 3-4189,-26 18-1606,1 1-1,36-11 1,-50 18 7153,-1 0 0,-1 0 0,1-1-1,-1-1 1,0 1 0,0-2 0,-1 1 0,0-2 0,11-12 0,11-15 1245,26-40 0,-43 57-1446,33-59 1448,-47 76-1606,-15 32 1457,2-3-1231,0 0 0,2 0 0,2 1 0,-13 57 0,20-72-547,0 0-1,1 0 1,1 0 0,0 0-1,1 0 1,0 0-1,1 0 1,0 0-1,1 0 1,1 0-1,0-1 1,0 0-1,11 20 1,-6-10-829,-20-24-754,-30-33-1468,31 26 2361,-129-93 416,91 69 1425,48 33-1406,-1-1-1,0 1 1,1 0-1,-1-1 1,0 1 0,1 0-1,-1-1 1,1 1 0,-1-1-1,1 1 1,-1 0-1,1-1 1,-1 0 0,1 1-1,-1-1 1,1 1 0,-1-1-1,1 1 1,0-1 0,0 0-1,-1 1 1,1-1-1,0 0 1,0 1 0,0-1-1,-1 0 1,1 0 0,0 1-1,0-1 1,0 0-1,0 1 1,0-1 0,1 0-1,-1 0 1,0 0 0,2-1 61,-1 1 0,1 0 0,-1 0 0,1 0-1,0 0 1,0 0 0,-1 0 0,1 0 0,0 0 0,0 1 0,0-1 0,3 0 0,77-8 1600,-72 8-1609,60-2-716,-30 1-2060,0-1-1,43-9 0,-25-3-10039</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6.875"/>
    </inkml:context>
    <inkml:brush xml:id="br0">
      <inkml:brushProperty name="width" value="0.025" units="cm"/>
      <inkml:brushProperty name="height" value="0.025" units="cm"/>
    </inkml:brush>
  </inkml:definitions>
  <inkml:trace contextRef="#ctx0" brushRef="#br0">165 75 14350,'2'-4'841,"-1"0"1,0 0-1,0 0 0,0 0 1,-1 0-1,0 0 1,1 0-1,-1-1 1,-1 1-1,1 0 1,-2-7-1,1 9-700,0 1-1,0 0 1,0-1-1,-1 1 1,1 0 0,0 0-1,0 0 1,-1 0-1,1 0 1,-1 0-1,1 0 1,-1 0-1,1 1 1,-1-1-1,0 0 1,1 1 0,-1 0-1,0-1 1,1 1-1,-1 0 1,0 0-1,1 0 1,-1 0-1,0 0 1,0 0-1,1 0 1,-1 1 0,0-1-1,1 1 1,-1-1-1,-1 2 1,-5 0-41,1 2 1,0-1-1,0 1 1,0 0-1,1 0 1,0 1-1,-1-1 1,1 2 0,1-1-1,-1 1 1,1-1-1,0 2 1,0-1-1,1 0 1,0 1-1,0 0 1,0 0-1,1 0 1,0 0 0,1 1-1,0-1 1,0 1-1,-1 9 1,2-16-100,1-1 1,0 1 0,1 0 0,-1 0-1,0-1 1,0 1 0,0 0 0,0 0 0,0-1-1,1 1 1,-1 0 0,0 0 0,1-1-1,-1 1 1,1 0 0,-1-1 0,1 1-1,-1-1 1,1 1 0,-1-1 0,1 1-1,-1-1 1,1 1 0,0-1 0,-1 1-1,1-1 1,0 1 0,-1-1 0,1 0 0,1 1-1,29-2 43,-21-2-20,-1 0 0,1 0 0,-1-1 0,12-7 1,-2-1-88,-1-2 1,26-23 0,-38 32 1,0-1-1,0-1 1,-1 1-1,1-1 1,-1 0 0,-1 0-1,0 0 1,0-1-1,6-14 1,-18 50-523,2-6 628,0-1 1,2 1-1,0 0 0,-1 33 0,5-54-29,0 0-1,0 0 1,0 0 0,0 0 0,0 0 0,0 0 0,1 0-1,-1 0 1,0 0 0,1 0 0,-1 0 0,1 0 0,-1 0-1,1 0 1,-1 0 0,1 0 0,-1-1 0,1 1 0,0 0-1,0 0 1,-1-1 0,1 1 0,0 0 0,0-1 0,0 1-1,1 0 1,0-1 20,0 1 0,1 0-1,-1-1 1,0 0-1,1 0 1,-1 0 0,1 0-1,-1 0 1,0 0 0,1 0-1,2-1 1,3-2 85,1 1 0,-1-1 1,0 0-1,0-1 0,12-7 0,1-3 42,0-2-1,21-20 1,-35 29-129,0 0 0,0 0 1,0-1-1,-1 0 1,0 0-1,-1-1 0,0 0 1,6-15-1,-20 51-46,3-13 4,1 0 1,0 0 0,1 1 0,0 0-1,2-1 1,0 1 0,0 0-1,1 1 1,2 14 0,-1-29 11,1 0 0,-1 0 0,1 0 0,-1 0 0,1 0 1,-1-1-1,1 1 0,0 0 0,0 0 0,-1 0 0,1-1 0,0 1 0,0 0 0,0-1 1,0 1-1,0-1 0,0 1 0,0-1 0,0 0 0,0 1 0,0-1 0,0 0 0,0 1 1,0-1-1,0 0 0,0 0 0,0 0 0,0 0 0,0 0 0,1 0 0,-1-1 1,0 1-1,0 0 0,0 0 0,1-1 0,39-13 13,-25 2-16,-1-1 0,0 0 0,-1-1 0,-1 0 0,0-2 0,15-21 0,-18 23 0,-10 14 0,0 0 0,0 0 0,0 0 0,0-1 0,0 1 0,0 0 0,0 0 0,1 0 0,-1 0 0,0 0 0,0-1 0,0 1 0,0 0 0,0 0 0,0 0 0,0 0 0,0 0 0,1 0 0,-1 0 0,0 0 0,0 0 0,0-1 0,0 1 0,0 0 0,1 0 0,-1 0 0,0 0 0,0 0 0,0 0 0,0 0 0,1 0 0,-1 0 0,0 0 0,0 0 0,0 0 0,0 0 0,1 0 0,-1 0 0,0 0 0,0 0 0,0 0 0,0 1 0,0-1 0,1 0 0,-1 0 0,0 0 0,0 0 0,0 0 0,0 0 0,0 0 0,0 0 0,0 1 0,1-1 0,-1 0 0,0 0 0,0 0 0,0 0 0,0 0 0,0 1 0,3 15 0,-2 30 0,-1-39 0,0 7-419,3 23-4122,-3-36 4325,1 0-1,-1 0 1,1 0-1,0 0 1,0 0-1,-1 0 1,1 0-1,0 0 1,0 0-1,0-1 1,0 1-1,0 0 1,0 0-1,0-1 1,0 1-1,0-1 1,1 1-1,-1-1 1,0 1 0,0-1-1,0 0 1,1 0-1,-1 1 1,0-1-1,0 0 1,2 0-1,17 0-6306</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7.218"/>
    </inkml:context>
    <inkml:brush xml:id="br0">
      <inkml:brushProperty name="width" value="0.025" units="cm"/>
      <inkml:brushProperty name="height" value="0.025" units="cm"/>
    </inkml:brush>
  </inkml:definitions>
  <inkml:trace contextRef="#ctx0" brushRef="#br0">173 0 17553,'-9'4'2744,"-3"1"-1615,-53 24 3085,61-26-3980,-1-1 0,1 1 0,-1-1 0,1 1 0,0 0 0,0 1 0,0-1 0,1 1 0,-1 0 0,1 0 0,-4 6 0,12-9-179,1 0 0,0 0 0,0 0 0,0-1 1,10 0-1,-14 0-44,14 0-107,-1 0 1,1 2-1,0 0 0,27 7 1,-41-9 72,1 1 0,0 0 1,-1-1-1,1 1 0,0 0 0,-1 0 1,1 1-1,-1-1 0,1 0 0,-1 1 1,0 0-1,0-1 0,0 1 0,0 0 1,0 0-1,0 0 0,0 0 0,-1 1 0,1-1 1,-1 0-1,1 1 0,-1-1 0,0 1 1,0-1-1,0 1 0,0 0 0,0-1 1,-1 1-1,0 0 0,1 0 0,-1-1 1,0 1-1,0 0 0,0 0 0,-1 3 1,-1-2 90,1-1-1,-1 1 1,0 0 0,0-1 0,-1 1 0,1-1 0,-1 0-1,0 0 1,0 0 0,0 0 0,0 0 0,0-1 0,-1 1 0,1-1-1,-1 0 1,-6 3 0,-5 2 65,0 0 1,-29 8-1,-11-4-55,28-15-2718,25 4 1994,0-1 0,1 0-1,-1 1 1,0-1-1,1 0 1,-1 0 0,1 0-1,-1 0 1,1 0-1,0-1 1,0 1 0,-2-2-1,-10-21-15544</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8.184"/>
    </inkml:context>
    <inkml:brush xml:id="br0">
      <inkml:brushProperty name="width" value="0.025" units="cm"/>
      <inkml:brushProperty name="height" value="0.025" units="cm"/>
    </inkml:brush>
  </inkml:definitions>
  <inkml:trace contextRef="#ctx0" brushRef="#br0">127 256 15631,'0'0'3881,"-1"-9"-908,-6-26-917,7 34-1981,-1 0 0,1 0 0,0 0 1,-1 0-1,1 0 0,-1 1 0,1-1 1,-1 0-1,0 0 0,1 0 1,-1 0-1,0 1 0,0-1 0,1 0 1,-1 1-1,0-1 0,0 0 0,0 1 1,0-1-1,0 1 0,0-1 1,0 1-1,0 0 0,0 0 0,0-1 1,0 1-1,0 0 0,0 0 0,0 0 1,0 0-1,0 0 0,0 0 0,0 0 1,0 0-1,0 1 0,-1-1 1,1 0-1,0 1 0,0-1 0,1 0 1,-1 1-1,0-1 0,-1 2 0,-2 0-5,-1 0 0,1 0 0,1 1 0,-1-1-1,0 1 1,1 0 0,-6 6 0,3 1-6,0-1-1,1 1 1,0 0-1,0 0 1,2 1 0,-1-1-1,1 1 1,1 0 0,0 0-1,0 0 1,1 0 0,1 19-1,0-28-53,0 1-1,0-1 1,1 0-1,-1 0 1,1 0-1,-1 0 1,1 0-1,0 0 1,0 0-1,0 0 0,0 0 1,0 0-1,0-1 1,1 1-1,-1 0 1,1-1-1,-1 1 1,1-1-1,-1 1 1,1-1-1,0 0 1,0 0-1,0 0 1,0 0-1,0 0 0,0 0 1,0 0-1,0 0 1,0-1-1,0 0 1,0 1-1,0-1 1,0 0-1,1 0 1,-1 0-1,3 0 1,6 0 31,-1 0 1,1-1-1,0 0 0,-1-1 1,1 0-1,13-5 1,-4-1-1,-1 0-1,-1-1 1,0-1-1,0-1 1,-1 0 0,0-2-1,-1 1 1,0-2-1,-1 0 1,-1-1 0,16-20-1,-20 21 46,0 0 0,-1-1-1,0 0 1,-1 0 0,-1 0-1,0-1 1,-1-1 0,-1 1-1,-1-1 1,0 1 0,-1-1-1,0-1 1,-1-29 0,-2 48-88,0-1 0,0 0 0,0 0 0,-1 1 0,1-1 0,0 0 0,0 0 0,0 0 0,0 1 0,-1-1 0,1 0 0,0 0 0,0 0 0,0 0 0,-1 1 0,1-1 0,0 0 0,0 0-1,-1 0 1,1 0 0,0 0 0,0 0 0,0 0 0,-1 0 0,1 0 0,0 0 0,-1 0 0,1 0 0,0 0 0,0 0 0,-1 0 0,1 0 0,0 0 0,0 0 0,-1 0 0,1 0 0,0 0 0,0 0 0,0 0 0,-1-1 0,1 1 0,0 0 0,0 0 0,0 0 0,-1 0 0,1 0 0,0-1 0,0 1 0,0 0 0,0 0 0,-1 0 0,1-1 0,0 1 0,0 0 0,0 0 0,0-1 0,0 1 0,0 0 0,0 0 0,0-1 0,0 1 0,0 0 0,0 0 0,0-1 0,0 1 0,0 0-1,-14 17-37,2 4 138,1 1 0,1 1 0,1 0 1,1 0-1,1 0 0,1 1 0,1 0 1,1 0-1,-1 48 0,5-70-94,0 0 0,0 0 1,0 0-1,0 0 0,1 0 0,-1 0 1,1 0-1,0-1 0,-1 1 0,1 0 1,0 0-1,0-1 0,0 1 0,0 0 1,0-1-1,1 1 0,-1-1 0,0 1 1,1-1-1,-1 0 0,1 0 0,2 2 1,-1-1 6,1-1 0,-1 1 0,1-1 0,-1 0 0,1 0 0,0-1 0,0 1 0,-1-1 0,1 1 0,0-1 0,4-1 0,0 1 2,0-1 1,0 0 0,-1-1 0,1 0-1,0 0 1,-1-1 0,1 0 0,-1 0 0,0-1-1,0 1 1,6-6 0,-8 5-14,0-1 0,-1 0 0,1 0 0,-1 0 0,0 0 0,0 0 0,-1-1 0,0 0 0,0 0 0,0 0 0,-1 0 0,0 0 0,0 0 0,0-1 0,1-11 0,-3 18 0,0-1 0,0 1 0,0 0 0,0-1 0,0 1 0,0 0 0,0-1 0,0 1 0,0 0 0,0-1 0,0 1 0,-1 0 0,1-1 0,0 1 0,0 0 0,0 0 0,0-1 0,-1 1 0,1 0 0,0 0 0,0-1 0,0 1 0,-1 0 0,1 0 0,0 0 0,0-1 0,-1 1 0,1 0 0,0 0 0,-1 0 0,1 0 0,0-1 0,0 1 0,-1 0 0,1 0 0,0 0 0,-1 0 0,1 0 0,0 0 0,-1 0 0,1 0 0,0 0 0,-1 0 0,1 0 0,0 0 0,-1 0 0,1 1 0,0-1 0,0 0 0,-1 0 0,1 0 0,0 0 0,-1 0 0,1 1 0,0-1 0,0 0 0,-1 0 0,1 1 0,0-1 0,0 0 0,0 0 0,-1 1 0,1-1 0,0 1 0,-17 15 0,10-8 0,0 1 0,1 0 0,1 1 0,-1 0 0,2-1 0,-1 1 0,1 1 0,1-1 0,0 1 0,0-1 0,-1 13 0,5-22 0,-1 0 0,0 0 0,1 0 0,-1 0 0,1 0 0,-1 0 0,1 0 0,0 0 0,-1 0 0,1 0 0,0-1 0,0 1 0,0 0 0,-1-1 0,1 1 0,0 0 0,0-1 0,0 1 0,0-1 0,0 1 0,0-1 0,0 0 0,0 1 0,0-1 0,0 0 0,0 0 0,1 0 0,-1 0 0,0 0 0,0 0 0,0 0 0,1 0 0,44-2 0,-43 2 0,11-2 0,-1 0 0,0-1 0,0 0 0,0-1 0,-1 0 0,1-1 0,-1-1 0,0 0 0,0 0 0,-1-2 0,16-11 0,-26 18 0,0 0 0,0 0 0,0 0 0,0 0 0,-1-1 0,1 1 0,0 0 0,-1 0 0,1-1 0,-1 1 0,1 0 0,-1-1 0,0 1 0,1 0 0,-1-1 0,0 1 0,0 0 0,0-1 0,0 1 0,0-1 0,0 1 0,-1 0 0,1-1 0,0 1 0,-1 0 0,0-2 0,-23-32 0,21 32 0,0 0 0,1 0 0,-1 0 0,1-1 0,-1 1 0,1-1 0,0 1 0,-1-5 0,3 7 0,0 1 0,1-1 0,-1 0 0,0 1 0,0-1 0,1 1 0,-1-1 0,0 0 0,1 1 0,-1-1 0,1 1 0,-1-1 0,1 1 0,-1 0 0,1-1 0,-1 1 0,1-1 0,-1 1 0,1 0 0,-1-1 0,1 1 0,-1 0 0,1 0 0,0-1 0,-1 1 0,1 0 0,0 0 0,-1 0 0,1 0 0,1 0 0,26-4 0,-24 3 0,82-5 194,-45 4-1081,51-9 0,-21-5-5348</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310"/>
    </inkml:context>
    <inkml:brush xml:id="br0">
      <inkml:brushProperty name="width" value="0.025" units="cm"/>
      <inkml:brushProperty name="height" value="0.025" units="cm"/>
    </inkml:brush>
  </inkml:definitions>
  <inkml:trace contextRef="#ctx0" brushRef="#br0">0 134 5381,'3'-8'8931,"12"-45"-619,-15 59-4270,1 13-2440,1 12-973,-13 260 1549,10-288-2170,1-1 1,1 1-1,-1-1 1,0 1-1,1-1 1,-1 0-1,1 1 1,-1-1-1,1 0 1,0 1-1,0-1 1,0 0-1,1 0 1,-1 0 0,0 0-1,1 0 1,2 2-1,-3-3 4,0 0 1,1 0-1,-1 0 0,1 0 1,-1-1-1,1 1 0,0-1 1,-1 1-1,1-1 0,0 1 1,-1-1-1,1 0 0,0 0 0,-1 0 1,1 0-1,0 0 0,-1 0 1,1-1-1,0 1 0,-1 0 1,1-1-1,0 0 0,-1 1 1,1-1-1,-1 0 0,3-1 1,5-4 30,-1 0 1,0-1 0,0 0-1,-1 0 1,0 0 0,0-1 0,0 0-1,-1-1 1,-1 1 0,1-1-1,-1 0 1,4-12 0,5-11 8,-2-1 1,10-43 0,-14 40-29,-2 0 0,-2-1 0,0-64 0,-5 113-144,-1 0 1,0-1 0,-6 20 0,-2 12 281,0 6-22,2 0-1,3 1 1,1 0 0,6 79 0,-2-128-140,0 1 0,0-1 0,0 0 0,0 0 0,0 0 0,1 0 0,-1 0 0,0 0 0,1 0 0,-1 0 0,1 0 0,-1 0 0,1 0 0,-1 0 0,1 0 0,0 0 0,-1 0 0,1 0 0,0-1 0,0 1 0,1 1 0,-1-2 0,0 0 0,-1-1 0,1 1 0,-1 0 0,1-1 0,-1 1 0,1 0 0,-1-1 0,1 1 0,-1 0 0,1-1 0,-1 1 0,1-1 0,-1 1 0,0-1 0,1 1 0,-1-1 0,0 0 0,1 1 0,-1-1 0,0 1 0,0-1 0,0 1 0,1-1 0,-1 0 0,0 1 0,0-1 0,0 0 0,0 1 0,0-1 0,0 1 0,0-1 0,0 0 0,-1 1 0,1-1 0,0-1 0,-1-7 0,-1-1 0,1 1 0,-2-1 0,1 1 0,-1 0 0,-1-1 0,0 2 0,-7-14 0,-2-1 0,0 2 0,-18-21 0,29 43 0,2 8 0,6 13 0,-3-17 0,0 0 0,1 0 0,-1-1 0,1 0 0,0 1 0,1-1 0,-1-1 0,1 1 0,0-1 0,0 0 0,0 0 0,0 0 0,0 0 0,1-1 0,6 2 0,-3-2 0,1 1 0,1-2 0,-1 1 0,0-1 0,0-1 0,0 0 0,1-1 0,14-2 0,-14 2 0,0-1 0,0-1 0,0 0 0,-1-1 0,1 1 0,-1-2 0,0 0 0,0 0 0,0-1 0,-1 0 0,1-1 0,-2 0 0,1 0 0,-1-1 0,0 0 0,11-15 0,-6 6 0,-14 34 0,-2 0 0,-3 27 0,-2 17 0,-1 69 0,9-130-21,0 0 0,0 1 1,0-1-1,0 0 0,0 1 0,0-1 1,0 1-1,0-1 0,0 0 0,0 1 0,0-1 1,0 1-1,0-1 0,1 0 0,-1 1 0,0-1 1,0 0-1,0 1 0,0-1 0,1 0 1,-1 1-1,0-1 0,0 0 0,1 1 0,-1-1 1,0 0-1,1 0 0,-1 1 0,0-1 1,1 0-1,-1 0 0,0 0 0,1 0 0,-1 1 1,0-1-1,1 0 0,-1 0 0,0 0 0,1 0 1,-1 0-1,1 0 0,-1 0 0,0 0 1,1 0-1,-1 0 0,1 0 0,-1 0 0,0 0 1,1 0-1,-1 0 0,0-1 0,1 1 1,-1 0-1,0 0 0,1 0 0,-1 0 0,0-1 1,1 1-1,-1 0 0,0 0 0,1-1 0,-1 1 1,20-21-3524,-10-8-1997,-5-7-1938</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763"/>
    </inkml:context>
    <inkml:brush xml:id="br0">
      <inkml:brushProperty name="width" value="0.025" units="cm"/>
      <inkml:brushProperty name="height" value="0.025" units="cm"/>
    </inkml:brush>
  </inkml:definitions>
  <inkml:trace contextRef="#ctx0" brushRef="#br0">1 6 9097,'0'0'14702,"10"-2"-14686,-2 0-188,1 2 0,-1-1 0,1 1 0,16 2 0,25 11-3693,-40-10 2668,53 25-6735,-29-1 7169,-30-12 7875,-9 2-3695,-17 18-1706,13-21-349,4-6-789,3-5-384,-1 0 1,1 1 0,0 0-1,0 0 1,0-1-1,0 1 1,1 0 0,0 0-1,-1 1 1,2-1-1,-1 0 1,0 0 0,1 0-1,0 5 1,1-8-177,0 0 0,-1 0 0,1 0 0,0-1 0,1 1 0,-1 0 0,0-1 1,0 1-1,0-1 0,0 1 0,0-1 0,1 1 0,-1-1 0,0 0 0,0 0 0,1 1 0,-1-1 0,0 0 1,0 0-1,2-1 0,36 2 136,-32-1-114,19 0 33,61 2-399,-81-2 265,1 1 0,-1 0 0,0 0 0,0 1 0,1 0 1,-1 0-1,-1 1 0,1-1 0,0 1 0,8 6 0,-12-8 68,-1 0 0,0-1-1,0 1 1,0 0 0,0 0-1,0 0 1,0 0 0,0 0-1,0 0 1,0 1 0,-1-1-1,1 0 1,0 0 0,-1 0-1,1 1 1,-1-1 0,1 0-1,-1 1 1,0-1 0,0 0-1,1 1 1,-1-1 0,0 1-1,0-1 1,0 0 0,-1 1 0,1 1-1,-1-1 125,-1 1-1,1-1 1,0 0-1,-1 1 1,0-1-1,1 0 0,-1 0 1,0 0-1,0 0 1,0-1-1,-1 1 1,1-1-1,-3 2 1,-8 4 858,0 0-1,-1-1 1,-26 8 0,24-9-793,-1-1 1,0 0-1,0-1 1,0-1-1,-1-1 1,-31-2-1,49 1-255,-1 0 0,0 0 0,0 0 0,1-1 0,-1 1 0,0 0 0,0-1 1,1 1-1,-1 0 0,0-1 0,1 1 0,-1-1 0,1 1 0,-1-1 0,0 1 0,1-1 0,-1 0 0,1 1 0,-1-1 0,1 0 0,0 1 1,-1-1-1,1 0 0,0 1 0,-1-1 0,1 0 0,0-1 0,0-29-4327,16-27-6313,2 13-149</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125"/>
    </inkml:context>
    <inkml:brush xml:id="br0">
      <inkml:brushProperty name="width" value="0.025" units="cm"/>
      <inkml:brushProperty name="height" value="0.025" units="cm"/>
    </inkml:brush>
  </inkml:definitions>
  <inkml:trace contextRef="#ctx0" brushRef="#br0">79 0 17649,'0'0'2866,"0"9"-31,-5 116-213,1 48 1861,5-154-4194,1 0 0,1 0 0,0 0 0,2-1 0,0 1 0,1-1 0,8 18 0,-14-36-289,1 1 0,-1-1 0,0 1 0,0-1 0,0 1 0,0 0 0,0-1 0,1 1 0,-1-1 0,0 1 0,0-1 0,1 0 0,-1 1 0,1-1 0,-1 1 0,0-1 0,1 1 0,-1-1 0,1 0 0,-1 1 0,0-1 0,1 0 0,-1 0 0,1 1 0,-1-1 0,1 0 0,0 0 0,0 1 0,3-16 0,-7-29 0,-1 28-50,-1 0-1,-1 1 1,0 0-1,-1 0 1,0 0-1,-2 1 1,1 0-1,-2 1 1,0 0-1,-21-22 1,31 34 38,-1 1 0,1-1 1,0 1-1,-1-1 0,1 1 1,-1-1-1,1 1 0,0 0 0,-1-1 1,1 1-1,-1 0 0,1-1 1,-1 1-1,0 0 0,1-1 0,-1 1 1,1 0-1,-1 0 0,1 0 1,-1 0-1,0-1 0,1 1 0,-1 0 1,1 0-1,-1 0 0,0 0 1,1 0-1,-1 0 0,1 1 0,-1-1 1,-1 0-1,3 1 0,-1 0 0,0 0 0,1 0 0,-1-1 0,0 1 0,1 0 0,-1 0 0,1-1 0,-1 1 0,1 0 0,0 0 0,-1-1 0,1 1 0,0-1 0,-1 1 0,1-1 0,0 1 0,0-1 0,-1 1 0,1-1 0,0 0 0,1 1 0,11 5-653,0-1 0,0 0 1,0-1-1,23 4 1,7-2-4752,55 0 0,-93-6 4970,37 0-6232</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936"/>
    </inkml:context>
    <inkml:brush xml:id="br0">
      <inkml:brushProperty name="width" value="0.025" units="cm"/>
      <inkml:brushProperty name="height" value="0.025" units="cm"/>
    </inkml:brush>
  </inkml:definitions>
  <inkml:trace contextRef="#ctx0" brushRef="#br0">159 98 16143,'-9'3'3678,"-9"3"-1848,0 1 0,0 0-1,0 2 1,1 0-1,1 0 1,-24 19-1,40-28-1826,0 0 0,0 0 0,-1 0 0,1 0 0,0 0 0,0 0 0,-1 1 0,1-1 0,0 0 0,0 0 0,0 0 0,-1 0 0,1 1 0,0-1 0,0 0 0,0 0 0,0 1 0,-1-1 0,1 0 0,0 0 0,0 1 1,0-1-1,0 0 0,0 0 0,0 1 0,0-1 0,0 0 0,0 1 0,0-1 0,0 0 0,0 0 0,0 1 0,0-1 0,0 0 0,0 1 0,0-1 0,0 0 0,0 0 0,0 1 0,0-1 0,1 0 0,-1 0 0,0 1 0,16 1 37,28-8-72,-40 5 30,18-3-42,1 0 0,0 2 0,0 0 0,26 3 0,-43-1 32,0 1-1,-1 0 1,1 0 0,-1 0 0,1 1 0,-1 0-1,0 0 1,0 1 0,9 5 0,-11-6 12,0 0 0,-1 0 1,1 1-1,-1-1 0,0 1 1,0 0-1,0 0 0,0-1 1,0 1-1,-1 1 0,1-1 1,-1 0-1,0 0 0,0 0 1,0 1-1,0-1 0,0 6 1,2 0 110,2-16-2,2-19 7,-4-9-116,-1-1 0,-4-47 0,2 89 0,0-4 0,0 1 0,-1 0 0,2 0 0,-1 0 0,0 0 0,0 0 0,1 0 0,0 0 0,-1 0 0,1-1 0,0 1 0,1 0 0,-1 0 0,0-1 0,1 1 0,-1-1 0,1 0 0,0 1 0,0-1 0,0 0 0,0 0 0,0 0 0,1 0 0,-1 0 0,0-1 0,1 1 0,-1-1 0,1 1 0,0-1 0,0 0 0,-1 0 0,1 0 0,0 0 0,4 0 0,1-1 0,-1-1 0,0 0 0,1 0 0,-1 0 0,0-1 0,0 0 0,0 0 0,0-1 0,0 0 0,0 0 0,-1 0 0,1-1 0,-1 0 0,0-1 0,0 1 0,-1-1 0,1 0 0,-1 0 0,0-1 0,0 0 0,-1 0 0,0 0 0,0 0 0,0-1 0,-1 1 0,0-1 0,0 0 0,2-8 0,-15 48 0,5-21 0,1 0 0,0 1 0,1 0 0,1 0 0,0 0 0,0 0 0,2 0 0,1 26 0,-1-37 0,0 0 0,1-1 0,0 1 0,-1-1 0,1 1 0,0-1 0,0 1 0,-1-1 0,1 0 0,0 1 0,1-1 0,-1 0 0,0 0 0,0 0 0,0 1 0,1-1 0,-1-1 0,1 1 0,-1 0 0,3 1 0,1 0 0,-1-1 0,1 0 0,0 0 0,-1 0 0,1 0 0,0-1 0,7 0 0,-2 0 0,0-1 0,0 0 0,0-1 0,0 0 0,0-1 0,14-5 0,-7-1 0,0-1 0,-1 0 0,0-1 0,26-24 0,-34 28 0,-2 0 0,1 0 0,-1 0 0,0 0 0,0-1 0,-1 0 0,0 0 0,-1-1 0,0 1 0,0-1 0,5-17 0,-9 25 0,1 0 0,-1-1 0,0 1 0,1-1 0,-1 1 0,0-1 0,0 1 0,0 0 0,0-1 0,0 1 0,0-1 0,-1 1 0,1-1 0,0 1 0,-1 0 0,1-1 0,-1 1 0,1 0 0,-2-2 0,1 2 0,1 1 0,-1 0 0,0-1 0,1 1 0,-1 0 0,0 0 0,0 0 0,1 0 0,-1 0 0,0-1 0,0 1 0,1 0 0,-1 1 0,0-1 0,0 0 0,1 0 0,-1 0 0,0 0 0,1 1 0,-1-1 0,0 0 0,1 0 0,-1 1 0,0-1 0,0 1 0,-4 3 0,0-1 0,0 1 0,0 0 0,0 0 0,1 0 0,0 1 0,-6 6 0,8-7 0,-1 0 0,1 0 0,-1 0 0,1 1 0,0-1 0,1 0 0,-1 1 0,1 0 0,0-1 0,0 1 0,1 0 0,-1-1 0,1 1 0,0 0 0,0-1 0,0 1 0,1 0 0,1 6 0,-1-8 0,1 1 0,0-1 0,-1 0 0,1 1 0,0-1 0,1 0 0,-1 0 0,1 0 0,-1-1 0,1 1 0,0-1 0,0 1 0,0-1 0,0 0 0,0 0 0,0 0 0,1 0 0,-1-1 0,1 1 0,-1-1 0,1 0 0,7 1 0,-5 0-413,1-1 1,0 1-1,0-2 1,0 1-1,-1-1 1,1 0-1,7 0 1,-12-1 142,-1 1 1,1-1 0,-1 1 0,1-1-1,-1 0 1,1 0 0,-1 0 0,0 1-1,1-1 1,-1 0 0,0-1 0,0 1-1,0 0 1,1 0 0,-1 0 0,0-1 0,-1 1-1,1 0 1,0-1 0,0 1 0,-1-1-1,1 1 1,-1-1 0,1 0 0,-1 1-1,1-1 1,-1 1 0,0-1 0,0 0-1,0 1 1,0-1 0,0 1 0,-1-3 0,1-27-14054</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1.278"/>
    </inkml:context>
    <inkml:brush xml:id="br0">
      <inkml:brushProperty name="width" value="0.025" units="cm"/>
      <inkml:brushProperty name="height" value="0.025" units="cm"/>
    </inkml:brush>
  </inkml:definitions>
  <inkml:trace contextRef="#ctx0" brushRef="#br0">61 76 13645,'0'0'12268,"-54"-61"-8201,49 53-2113,4 4-1121,1 2-833,3 2-2338,2 0-4164</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2.828"/>
    </inkml:context>
    <inkml:brush xml:id="br0">
      <inkml:brushProperty name="width" value="0.025" units="cm"/>
      <inkml:brushProperty name="height" value="0.025" units="cm"/>
    </inkml:brush>
  </inkml:definitions>
  <inkml:trace contextRef="#ctx0" brushRef="#br0">1 62 1954,'0'0'3267,"41"-51"-3812,-30 41-1985</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3.786"/>
    </inkml:context>
    <inkml:brush xml:id="br0">
      <inkml:brushProperty name="width" value="0.025" units="cm"/>
      <inkml:brushProperty name="height" value="0.025" units="cm"/>
    </inkml:brush>
  </inkml:definitions>
  <inkml:trace contextRef="#ctx0" brushRef="#br0">195 250 737,'0'0'6486,"-6"-2"-5328,-17-8-405,23 10-708,0-1 1,0 1-1,0 0 1,-1 0-1,1 0 0,0-1 1,0 1-1,0 0 0,-1 0 1,1-1-1,0 1 1,0 0-1,0 0 0,0-1 1,0 1-1,0 0 1,0 0-1,0-1 0,0 1 1,0 0-1,-1-1 0,1 1 1,0 0-1,1 0 1,-1-1-1,0 1 0,0 0 1,0 0-1,0-1 1,0 1-1,0 0 0,0-1 1,0 1-1,0 0 0,1 0 1,-1 0-1,0-1 1,0 1-1,0 0 0,0 0 1,1-1-1,-1 1 1,0 0-1,0 0 0,1 0 1,-1 0-1,0 0 1,0-1-1,1 1 0,-1 0 1,0 0-1,0 0 0,1 0 1,18-12 608,-16 10 111,1 0-22,-1-1 0,0 0-1,0 0 1,0 0 0,-1 0 0,1-1-1,-1 1 1,0-1 0,0 1-1,0-1 1,0 0 0,-1 0-1,2-5 1,-2 7-497,-1 1-1,0 0 1,1-1 0,-1 1-1,0 0 1,0-1 0,0 1-1,0 0 1,-1-1 0,1 1-1,0 0 1,0-1 0,-1 1-1,1 0 1,-1 0 0,1-1-1,-1 1 1,0 0 0,1 0-1,-1 0 1,0 0 0,-1-2-1,0 2-198,1 0 0,-1 0 0,1 0-1,-1 0 1,0 0 0,1 1 0,-1-1-1,0 1 1,0-1 0,0 1 0,0-1-1,-3 1 1,-2 0-23,-1 0 0,1 1 0,-1 0 0,1 0 0,0 0 0,-1 1 0,1 0 0,0 1-1,0 0 1,0 0 0,1 0 0,-1 1 0,1 0 0,-1 0 0,1 0 0,-9 11 0,8-9 20,1 0 0,0 0 0,1 1 0,-1 0 0,2 0 0,-1 0 0,1 0 0,0 1 0,0 0 0,1 0 1,0 0-1,0 0 0,1 1 0,-2 12 0,4-21-38,0 1 0,0 0 0,1 0 0,-1-1 0,0 1-1,0 0 1,1 0 0,-1-1 0,1 1 0,-1 0 0,0-1 0,1 1 0,-1 0 0,1-1 0,-1 1 0,1-1 0,0 1 0,-1-1 0,1 1 0,0-1 0,-1 1 0,1-1 0,0 0 0,-1 1 0,1-1 0,0 0-1,0 0 1,-1 1 0,1-1 0,0 0 0,0 0 0,-1 0 0,1 0 0,0 0 0,0 0 0,0 0 0,1-1 0,35-3 173,-21-1-133,0-1-1,0 0 0,-1-1 0,0-1 0,0-1 0,0 0 0,20-18 0,-16 12-23,-2-1 0,0 0-1,-1-2 1,-1 1 0,14-22 0,-24 30 21,1 2 21,-1 0 1,0-1-1,-1 0 1,1 0 0,-2 0-1,1 0 1,-1-1-1,0 1 1,2-18-1,-27 69 22,-8 58 102,28-92-170,0 0 0,0 0 0,1 0 0,1 0 0,-1 0 0,2 1 0,-1-1 0,1 0 0,3 12 0,-3-20-18,-1 1 0,1 0 0,0 0 0,0-1 0,0 1 0,0 0 0,1-1 0,-1 1 0,0-1 0,1 0 0,-1 1 0,1-1 0,-1 0 0,1 0 0,0 0 0,-1 0 0,1 0 0,0 0 0,0 0 0,0-1 0,0 1 0,0-1 0,0 1 0,-1-1 0,1 0 0,0 0 0,0 0 0,0 0 0,0 0 0,0 0 0,0-1 0,0 1 0,0 0 0,0-1 0,3-1 0,2 0 0,-1 0 0,0 0 0,1 0 0,-1-1 0,0 0 0,-1-1 0,1 1 0,0-1 0,5-5 0,23-38 0,-33 45 0,0 0 0,1 0 0,-1-1 0,0 1 0,0 0 0,0-1 0,-1 1 0,1-1 0,0 1 0,-1-1 0,0 0 0,0 1 0,0-1 0,0 1 0,0-1 0,0 0 0,0 1 0,-1-1 0,-1-3 0,2 6 0,-1 0 0,1-1 0,-1 1 0,1-1 0,-1 1 0,1 0 0,-1 0 0,0-1 0,1 1 0,-1 0 0,1 0 0,-1 0 0,0 0 0,1 0 0,-1 0 0,0 0 0,1 0 0,-1 0 0,0 0 0,1 0 0,-1 0 0,1 0 0,-1 0 0,0 1 0,1-1 0,-1 0 0,1 0 0,-1 1 0,0-1 0,1 0 0,-1 1 0,1-1 0,-1 1 0,1-1 0,-1 1 0,1-1 0,0 1 0,-1-1 0,1 1 0,-1 0 0,-18 21 0,-4 19 0,22-38 0,-1-1 0,1 1 0,1 0 0,-1-1 0,0 1 0,1 0 0,-1 0 0,1 0 0,0 0 0,0 0 0,0-1 0,0 1 0,0 0 0,2 4 0,-1-6 0,0 0 0,1 0 0,-1 0 0,1 0 0,0 0 0,-1-1 0,1 1 0,0-1 0,-1 1 0,1-1 0,0 1 0,-1-1 0,1 0 0,0 0 0,0 0 0,-1 0 0,1 0 0,2-1 0,33-2 0,-28 1 0,0-1 0,0 0 0,0 0 0,-1-1 0,0 0 0,1 0 0,-2-1 0,1 0 0,0-1 0,-1 1 0,13-14 0,-20 18 0,1 0 0,-1 1 0,1-1 0,-1 0 0,0 0 0,1 0 0,-1 0 0,0 0 0,0 0 0,0 0 0,1 0 0,-1 0 0,0 0 0,0 0 0,0 0 0,-1 0 0,1 0 0,0 0 0,0 0 0,0 0 0,-1 0 0,1 1 0,0-1 0,-1 0 0,1 0 0,-1 0 0,1 0 0,-1 0 0,0 1 0,1-1 0,-1 0 0,-1 0 0,-3-6 0,7 6 0,0 0 0,0-1 0,-1 1 0,1 0 0,0 0 0,0 0 0,0 0 0,0 0 0,0 0 0,0 1 0,1-1 0,-1 1 0,4-1 0,-2 0 0,164-31-2119,-131 20-4378</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179"/>
    </inkml:context>
    <inkml:brush xml:id="br0">
      <inkml:brushProperty name="width" value="0.025" units="cm"/>
      <inkml:brushProperty name="height" value="0.025" units="cm"/>
    </inkml:brush>
  </inkml:definitions>
  <inkml:trace contextRef="#ctx0" brushRef="#br0">1 198 18033,'4'-5'643,"1"-1"0,0 1 0,0-1 0,0 1 0,1 1 0,0-1 0,0 1 0,0 0 0,0 0 0,1 1 0,-1 0 0,1 0 0,7-2 0,-6 3-315,-1 0 1,1 1 0,0 0 0,0 0 0,0 1 0,0 0 0,10 1-1,-16 0-297,1-1 0,-1 0 0,0 1 0,1 0 0,-1-1 0,0 1 0,0 0-1,1 0 1,-1 0 0,0 1 0,0-1 0,0 0 0,0 1 0,-1-1 0,1 1 0,0 0-1,-1 0 1,1-1 0,-1 1 0,2 3 0,-1-1 25,0 0 0,0 1 0,0-1 0,-1 1 0,0 0 0,0 0 0,0-1 0,-1 1 1,1 8-1,-2-1 38,1 0 0,-2 0 1,0 0-1,0 0 1,-1 0-1,-1-1 1,-6 17-1,-28 35 77,29-50-108,1 0 1,0 1-1,0 0 0,2 0 0,-1 1 1,-3 16-1,10-30-57,0-1-1,1 1 1,-1 0 0,0 0 0,1 0 0,-1-1 0,1 1-1,0 0 1,-1-1 0,1 1 0,-1 0 0,1-1-1,0 1 1,-1-1 0,1 1 0,0-1 0,0 1 0,0-1-1,-1 1 1,1-1 0,0 0 0,0 0 0,0 1-1,0-1 1,0 0 0,-1 0 0,1 0 0,0 0 0,0 0-1,0 0 1,0 0 0,0 0 0,0 0 0,0-1-1,-1 1 1,3-1 0,37-3 174,-20-2-212,-2-1 1,1 0-1,-1-1 0,0-1 1,-1-1-1,0-1 1,0 0-1,-1-1 0,-1 0 1,0-2-1,0 0 0,17-22 1,-25 21 99,-16 17-10,-16 21 61,20-17-84,-19 30 133,23-34-162,0 0-1,0 0 1,0 0 0,0 0-1,0 0 1,0 0 0,1 1-1,-1-1 1,1 0 0,-1 0 0,1 0-1,0 1 1,0-1 0,0 0-1,1 3 1,1-4-6,0-1 0,1 1 0,-1-1 0,1 0 0,-1 0 0,1 0 0,-1-1 0,1 1 0,-1-1 0,0 1 0,1-1 0,-1 0 0,0 0 0,3-1 0,6-4 0,-1-1 0,-1 0 0,1 0 0,-1-1 0,-1 0 0,12-15 0,-14 17 0,-1-1 0,0 0 0,0 0 0,0 0 0,-1 0 0,0-1 0,-1 0 0,0 0 0,5-16 0,-8 24 0,-1 0 0,1 0 0,0 0 0,0 0 0,0 0 0,0 0 0,0 0 0,0 1 0,-1-1 0,1 0 0,0 0 0,0 0 0,0 0 0,0 0 0,0 0 0,-1 0 0,1 0 0,0 0 0,0 0 0,0 0 0,0 0 0,-1 0 0,1 0 0,0 0 0,0 0 0,0 0 0,0 0 0,0 0 0,-1 0 0,1 0 0,0 0 0,0-1 0,0 1 0,0 0 0,0 0 0,-1 0 0,1 0 0,0 0 0,0 0 0,0 0 0,0 0 0,0-1 0,0 1 0,0 0 0,0 0 0,0 0 0,-1 0 0,1 0 0,0-1 0,0 1 0,0 0 0,0 0 0,0 0 0,0 0 0,0-1 0,0 1 0,0 0 0,0 0 0,0 0 0,0-1 0,-8 10 0,3-1 0,-56 84 0,54-80 0,1 1 0,-1 0 0,2 0 0,0 0 0,-5 22 0,9-34 0,1-1 0,0 1 0,0 0 0,0 0 0,0 0 0,-1 0 0,1-1 0,0 1 0,0 0 0,1 0 0,-1 0 0,0 0 0,0-1 0,0 1 0,0 0 0,1 0 0,-1 0 0,0-1 0,1 1 0,-1 0 0,1 0 0,-1-1 0,1 1 0,-1 0 0,1-1 0,-1 1 0,1-1 0,0 1 0,-1-1 0,1 1 0,0-1 0,-1 1 0,2 0 0,1-1 0,0 1 0,0-1 0,-1 0 0,1 1 0,0-1 0,0 0 0,-1-1 0,1 1 0,0 0 0,4-2 0,5-1 0,-1-1 0,0 0 0,0-1 0,14-8 0,-14 7 0,0 0 0,0-2 0,-1 1 0,0-1 0,-1-1 0,0 0 0,0 0 0,-1-1 0,0 1 0,-1-2 0,9-15 0,-13 21 0,0 0 0,0 1 0,1-1 0,-1 1 0,1 0 0,5-5 0,15-17 0,-9 0 0,-1-1 0,-1 0 0,12-41 0,-16 41 0,2 0 0,0 1 0,28-45 0,-40 105 0,-52 98 0,-5 22 0,52-135 0,2 0 0,0 1 0,1-1 0,1 1 0,1 0 0,2 28 0,-1-46 0,0-1 0,0 0 0,0 0 0,0 1 0,0-1 0,0 0 0,0 0 0,0 1 0,0-1 0,1 0 0,-1 0 0,0 1 0,1-1 0,-1 0 0,1 0 0,-1 0 0,1 0 0,0 1 0,0-1 0,-1 0 0,1-1 0,0 1 0,0 0 0,0 0 0,0 0 0,0 0 0,0-1 0,0 1 0,0 0 0,1-1 0,-1 1 0,0-1 0,0 1 0,0-1 0,1 0 0,-1 1 0,0-1 0,2 0 0,-1-1 0,0 1 0,0-1 0,0 0 0,-1 0 0,1 0 0,0 0 0,0 0 0,-1 0 0,1-1 0,-1 1 0,1 0 0,-1-1 0,0 1 0,1-1 0,-1 0 0,0 1 0,0-1 0,0 0 0,0 0 0,0 0 0,-1 0 0,2-3 0,0-5 0,1 1 0,-2-1 0,0 0 0,0-19 0,-5 26-2334,-6 5-5587</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586"/>
    </inkml:context>
    <inkml:brush xml:id="br0">
      <inkml:brushProperty name="width" value="0.025" units="cm"/>
      <inkml:brushProperty name="height" value="0.025" units="cm"/>
    </inkml:brush>
  </inkml:definitions>
  <inkml:trace contextRef="#ctx0" brushRef="#br0">40 1 15535,'0'0'180,"0"0"0,-1-1 1,1 1-1,0 0 1,0 0-1,0 0 0,-1 1 1,1-1-1,0 0 1,0 0-1,0 0 1,0 0-1,-1 0 0,1 0 1,0 0-1,0 0 1,0 0-1,0 0 0,-1 0 1,1 0-1,0 1 1,0-1-1,0 0 0,0 0 1,0 0-1,-1 0 1,1 0-1,0 1 0,0-1 1,0 0-1,0 0 1,0 0-1,0 1 0,0-1 1,0 0-1,0 0 1,0 0-1,0 0 0,0 1 1,0-1-1,0 0 1,0 0-1,0 0 0,0 1 1,0-1-1,0 0 1,0 0-1,0 0 0,0 1 1,0-1-1,0 0 1,0 0-1,0 0 0,0 1 1,-2 25 2753,1 28-1206,0-38-1109,-1 0 1,0 0-1,-9 30 0,6-31-1287,2-1-1,0 1 0,-2 29 1,11-45-7762,1-10 1832</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6.240"/>
    </inkml:context>
    <inkml:brush xml:id="br0">
      <inkml:brushProperty name="width" value="0.025" units="cm"/>
      <inkml:brushProperty name="height" value="0.025" units="cm"/>
    </inkml:brush>
  </inkml:definitions>
  <inkml:trace contextRef="#ctx0" brushRef="#br0">1 21 8872,'0'0'22646,"77"-6"-21781,-36 5-481,1-3-384,-3 2 0,0 2 0,-8 0-1121,-10-2-2883,-9-4-5349</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073"/>
    </inkml:context>
    <inkml:brush xml:id="br0">
      <inkml:brushProperty name="width" value="0.025" units="cm"/>
      <inkml:brushProperty name="height" value="0.025" units="cm"/>
    </inkml:brush>
  </inkml:definitions>
  <inkml:trace contextRef="#ctx0" brushRef="#br0">34 141 11915,'0'0'7629,"-6"-8"-4816,-18-29-106,23 35-2565,0 0 0,1 0 0,-1 0 0,1 0 1,0 1-1,-1-1 0,1 0 0,0 0 0,0 0 1,0 0-1,0 0 0,0 0 0,1 0 0,-1 0 0,1 1 1,-1-1-1,1 0 0,0 0 0,-1 0 0,1 1 1,0-1-1,0 0 0,0 1 0,1-1 0,-1 1 1,0 0-1,0-1 0,1 1 0,-1 0 0,1-1 0,-1 1 1,1 0-1,0 0 0,1 0 0,5-4 179,0 0 0,0 1 0,0 1 0,0-1 0,11-2 0,-16 5-297,0 0 0,0 0-1,0 0 1,0 0 0,0 1-1,0-1 1,0 1 0,0 0-1,0 0 1,0 0 0,0 0 0,1 0-1,-1 1 1,0-1 0,0 1-1,0 0 1,0 0 0,-1 0-1,1 1 1,0-1 0,0 1-1,-1-1 1,5 4 0,-4-1-9,-1 0 1,1 1-1,-1-1 1,0 0-1,0 1 1,-1 0-1,0-1 1,1 1-1,-1 0 1,-1 0-1,1 0 1,-1-1-1,0 1 1,0 7-1,-2 19-28,-7 46-1,4-47-15,-1 47 0,6-77 28,0 1 0,0 0 0,0 0 1,1 0-1,-1 0 0,0 0 0,1 0 1,-1 0-1,0-1 0,1 1 1,-1 0-1,1 0 0,-1 0 0,1-1 1,0 1-1,-1 0 0,1-1 0,0 1 1,-1 0-1,1-1 0,0 1 1,0-1-1,-1 1 0,1-1 0,0 0 1,0 1-1,0-1 0,0 0 0,0 0 1,-1 1-1,1-1 0,0 0 0,0 0 1,0 0-1,0 0 0,0 0 1,0 0-1,0 0 0,0-1 0,0 1 1,0 0-1,-1 0 0,1-1 0,0 1 1,1-1-1,44-18 104,-26 7-100,-2-2 1,1 0-1,-2-1 0,0 0 1,22-28-1,-31 35-3,-2-1-1,1 0 1,-1-1 0,0 1 0,-1-1-1,0 0 1,-1 0 0,0-1-1,0 1 1,-1-1 0,-1 0 0,0 0-1,1-16 1,-3 25 0,1 1 0,-1-1 0,0 1 0,0-1 0,0 1 0,-1-1 0,1 1 0,0-1 0,0 1 0,-1-1 0,1 1 0,-1 0 0,1-1 0,-1 1 0,0 0 0,0-1 0,1 1 0,-1 0 0,0 0 0,0-1 0,0 1 0,0 0 0,-1 0 0,1 0 0,0 0 0,0 1 0,0-1 0,-1 0 0,1 0 0,-1 1 0,1-1 0,0 1 0,-1-1 0,1 1 0,-1 0 0,1-1 0,-1 1 0,1 0 0,-1 0 0,-2 0 0,1 1 0,0-1 0,0 1 0,-1 0 0,1 0 0,0 0 0,0 0 0,0 0 0,0 1 0,0-1 0,1 1 0,-1 0 0,0 0 0,1 0 0,-1 0 0,1 0 0,0 1 0,-1-1 0,-1 4 0,2-4-38,1 1 0,-1-1-1,1 1 1,-1-1 0,1 1 0,0-1 0,0 1 0,0 0-1,1-1 1,-1 1 0,1 0 0,-1 0 0,1-1 0,0 1-1,0 0 1,0 0 0,0 0 0,1-1 0,0 5 0,0-6-32,0 1 0,0 0 0,0 0 0,1-1 0,-1 1 0,1-1 0,-1 1-1,1-1 1,-1 0 0,1 1 0,0-1 0,0 0 0,-1 0 0,1 0 0,0 0 0,0-1 0,0 1 0,0 0 0,0-1 0,0 0 0,0 1 0,0-1 0,0 0 0,0 0 0,4 0 0,6 1-1579,0-1-1,0 0 1,0-1-1,0-1 0,0 0 1,19-5-1,5-7-4750</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512"/>
    </inkml:context>
    <inkml:brush xml:id="br0">
      <inkml:brushProperty name="width" value="0.025" units="cm"/>
      <inkml:brushProperty name="height" value="0.025" units="cm"/>
    </inkml:brush>
  </inkml:definitions>
  <inkml:trace contextRef="#ctx0" brushRef="#br0">148 1 13453,'0'0'2877,"-10"8"251,-62 59 1822,63-58-3954,0 1 1,1 0 0,0 0-1,1 1 1,0 0 0,-9 20-1,16-31-986,-1 1-1,1-1 1,0 0-1,0 1 1,0-1-1,0 0 1,0 1-1,0-1 1,0 0 0,-1 1-1,1-1 1,0 0-1,0 1 1,0-1-1,0 0 1,0 1-1,0-1 1,1 0-1,-1 1 1,0-1-1,0 0 1,0 0-1,0 1 1,0-1-1,0 0 1,1 1-1,-1-1 1,0 0-1,0 0 1,0 1-1,1-1 1,-1 0-1,0 0 1,0 1-1,1-1 1,-1 0 0,0 0-1,0 0 1,1 1-1,-1-1 1,0 0-1,1 0 1,-1 0-1,21-1 444,23-15 58,-24 8-511,-4 0 0,1 0 0,0 2 0,1 0 0,-1 1 0,1 0 0,0 2 0,29-3 0,-45 6 0,-1 1 0,1-1 0,-1 0 0,1 1 0,-1-1 0,1 1 0,-1-1 0,0 1 0,1 0 0,-1 0 0,0 0 0,1 0 0,-1-1 0,0 2 0,0-1 0,0 0 0,0 0 0,0 0 0,0 0 0,0 1 0,0-1 0,-1 0 0,1 1 0,0-1 0,-1 1 0,1-1 0,-1 1 0,1-1 0,-1 1 0,0-1 0,0 1 0,0 1 0,3 67 0,-3-29 0,1-40 0,-1 0 0,0 0 0,0 0 0,0 0 0,1 0 0,-1 0 0,1 0 0,-1-1 0,0 1 0,1 0 0,0 0 0,-1 0 0,1-1 0,-1 1 0,1 0 0,0 0 0,0-1 0,-1 1 0,1-1 0,0 1 0,0-1 0,0 1 0,-1-1 0,1 1 0,0-1 0,0 0 0,0 0 0,0 1 0,0-1 0,0 0 0,0 0 0,0 0 0,0 0 0,0 0 0,0 0 0,0 0 0,0 0 0,0 0 0,0-1 0,0 1 0,0 0 0,-1-1 0,1 1 0,0-1 0,0 1 0,0-1 0,0 1 0,-1-1 0,1 1 0,1-2 0,40-28 0,-24 13 0,-15 12 0,1 1 0,1-1 0,-1 1 0,1 0 0,0 0 0,0 0 0,0 1 0,0-1 0,1 1 0,-1 1 0,1-1 0,0 1 0,9-3 0,-15 5 0,1 1 0,0-1 0,-1 1 0,1-1 0,-1 1 0,1-1 0,0 1 0,-1 0 0,1-1 0,-1 1 0,0-1 0,1 1 0,-1 0 0,1 0 0,-1-1 0,0 1 0,0 0 0,1 0 0,-1-1 0,0 1 0,0 0 0,0 0 0,0-1 0,0 1 0,0 0 0,0 1 0,1 34 0,0-15 0,10 8-2267,-11-28 2013,1 0 1,-1 0-1,1-1 1,-1 1-1,1 0 1,0-1-1,-1 1 1,1 0-1,0-1 1,-1 1 0,1-1-1,0 1 1,0-1-1,-1 1 1,1-1-1,0 0 1,0 1-1,0-1 1,0 0-1,-1 0 1,1 0 0,0 1-1,0-1 1,0 0-1,0 0 1,0 0-1,0 0 1,0-1-1,-1 1 1,1 0-1,0 0 1,0 0 0,1-1-1,9-7-16343</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566"/>
    </inkml:context>
    <inkml:brush xml:id="br0">
      <inkml:brushProperty name="width" value="0.025" units="cm"/>
      <inkml:brushProperty name="height" value="0.025" units="cm"/>
    </inkml:brush>
  </inkml:definitions>
  <inkml:trace contextRef="#ctx0" brushRef="#br0">260 142 10282,'1'-14'5717,"1"5"-5178,-1 0 152,0 0 1,-1 0 0,0 0-1,0-1 1,-2-10-1,2 18-511,-1-1-1,1 1 1,-1-1-1,0 1 1,0-1 0,0 1-1,0 0 1,0 0-1,0-1 1,-1 1-1,1 0 1,-1 0 0,0 0-1,1 0 1,-1 1-1,0-1 1,0 0-1,0 1 1,0-1-1,0 1 1,-1 0 0,1-1-1,0 1 1,-1 0-1,1 1 1,0-1-1,-4 0 1,1 0-29,0 0 1,1 0-1,-1 1 0,1 0 1,-1 0-1,1 0 0,-1 1 1,0 0-1,1 0 1,-1 0-1,1 0 0,0 0 1,-1 1-1,1 0 0,0 0 1,-7 4-1,5-1-5,1 0 0,-1 0 0,1 1 0,0-1 0,0 1 0,0 0 0,1 0 1,0 1-1,-4 9 0,-4 10 286,3 0 1,0 1 0,1 0 0,-5 40 0,-11 94 202,22-136-591,1 1 0,1-1-1,1 0 1,6 36 0,-4-51-44,-1-1 0,2 0 0,-1 1 0,9 14 0,-10-21 0,-1 0 0,1 0 0,0 0 0,0 0 0,0 0 0,0-1 0,1 1 0,-1-1 0,1 1 0,-1-1 0,1 0 0,0 0 0,0 0 0,0 0 0,0-1 0,5 3 0,-7-4 0,0-1 0,0 1 0,-1 0 0,1-1 0,-1 1 0,1-1 0,0 1 0,-1 0 0,1-1 0,-1 0 0,1 1 0,-1-1 0,1 1 0,-1-1 0,1 0 0,-1 1 0,0-1 0,1 0 0,-1 1 0,0-1 0,0 0 0,1 1 0,-1-1 0,0 0 0,0 0 0,0 1 0,0-1 0,0 0 0,0 0 0,0 1 0,0-1 0,-1-1 0,1-37 0,0 29 0,-3-23 0,0 1 0,-2 0 0,-2 1 0,-19-58 0,24 84 0,4 4 0,-1 0 0,1 0 0,0 1 0,0-1 0,0 1 0,0-1 0,0 1 0,0 0 0,0 0 0,-1 0 0,1 0 0,3 1 0,-3-1 0,12-1 0,0 1 0,1-2 0,-1 0 0,0-1 0,0 0 0,-1-1 0,26-10 0,-32 10 0,1 1 0,-1-1 0,0-1 0,0 0 0,-1 0 0,1 0 0,-1-1 0,0 1 0,-1-2 0,1 1 0,-1 0 0,0-1 0,-1 0 0,0 0 0,4-8 0,-12 32 0,2 1 0,-2 28 0,2-17 0,-1 2 0,0-17 0,2 0 0,-1 0 0,2 0 0,0 0 0,0 1 0,2-1 0,3 17 0,-5-30 0,1 1 0,-1-1 0,1 0 0,0 0 0,0 1 0,0-1 0,0 0 0,-1 0 0,1 0 0,1 0 0,-1 0 0,0 0 0,0-1 0,0 1 0,0 0 0,1 0 0,-1-1 0,0 1 0,1-1 0,-1 1 0,0-1 0,1 0 0,-1 1 0,0-1 0,1 0 0,-1 0 0,1 0 0,-1 0 0,1 0 0,-1 0 0,0-1 0,1 1 0,-1 0 0,1-1 0,-1 1 0,0-1 0,3-1 0,1 1 0,0-1 0,-1-1 0,1 1 0,-1-1 0,0 0 0,1 0 0,-1 0 0,-1 0 0,5-5 0,-4 2-266,0 0-1,0 0 1,-1-1 0,0 0 0,0 1-1,-1-1 1,0 0 0,0 0 0,0-1-1,-1 1 1,1-12 0,-2 3-1049,0 0 0,-1 0 0,0 0 1,-5-20-1,-6-4-6212</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927"/>
    </inkml:context>
    <inkml:brush xml:id="br0">
      <inkml:brushProperty name="width" value="0.025" units="cm"/>
      <inkml:brushProperty name="height" value="0.025" units="cm"/>
    </inkml:brush>
  </inkml:definitions>
  <inkml:trace contextRef="#ctx0" brushRef="#br0">8 60 7623,'0'0'12684,"-6"-52"-11018,5 48-33,0 1 674,1 6-2372,0 8 65,0 2 0,0 4-2114,1-1-1825,0 0-2660</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271"/>
    </inkml:context>
    <inkml:brush xml:id="br0">
      <inkml:brushProperty name="width" value="0.025" units="cm"/>
      <inkml:brushProperty name="height" value="0.025" units="cm"/>
    </inkml:brush>
  </inkml:definitions>
  <inkml:trace contextRef="#ctx0" brushRef="#br0">230 0 21332,'0'0'8264,"-35"81"-7143,13-44-288,0 4-481,-2-2-224,4-4-64,1-3 0,2-7-32,4-5-192,1-5-512,3-5-321,-1-6-833,0-4-1345,2 0-1409,0-8-3652</inkml:trace>
  <inkml:trace contextRef="#ctx0" brushRef="#br0" timeOffset="1">17 41 20595,'0'0'10218,"59"74"-9289,-42-44-481,-1 1-319,2 1-65,2-5-96,1 0-929,0-4-705,2-4-1569,-3-4-961,2-9-2690</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772"/>
    </inkml:context>
    <inkml:brush xml:id="br0">
      <inkml:brushProperty name="width" value="0.025" units="cm"/>
      <inkml:brushProperty name="height" value="0.025" units="cm"/>
    </inkml:brush>
  </inkml:definitions>
  <inkml:trace contextRef="#ctx0" brushRef="#br0">0 87 10282,'0'0'13944,"9"5"-12370,-3-2-1398,1 1 0,0-1 0,0 0 0,0-1 0,1 0 0,-1 0 0,1 0 0,-1-1 0,1 0 0,-1-1-1,1 0 1,0 0 0,-1 0 0,1-1 0,-1 0 0,1-1 0,-1 0 0,1 0 0,-1 0 0,13-7 0,-16 7-152,-1 1 0,1-1 0,-1 0 0,1 0 0,-1 0 0,0 0 0,0 0 1,0-1-1,0 1 0,0-1 0,-1 0 0,1 0 0,-1 0 0,1 0 1,-1-1-1,0 1 0,-1-1 0,1 1 0,-1-1 0,1 0 0,-1 1 0,0-1 1,0 0-1,0-5 0,-1 8-26,0 0 1,0 0 0,-1 0-1,1 0 1,0 0 0,-1 1-1,1-1 1,-1 0-1,1 0 1,-1 0 0,1 1-1,-1-1 1,1 0-1,-1 0 1,0 1 0,1-1-1,-1 1 1,0-1 0,0 1-1,1-1 1,-1 1-1,0-1 1,0 1 0,0-1-1,0 1 1,1 0-1,-1 0 1,0-1 0,0 1-1,0 0 1,0 0-1,0 0 1,0 0 0,0 0-1,0 0 1,0 0 0,0 0-1,0 1 1,1-1-1,-1 0 1,0 1 0,0-1-1,0 0 1,-1 1-1,-2 0-18,-1 1 0,1-1 0,-1 1 0,1 0-1,0 0 1,-1 0 0,-6 6 0,0 3 0,2-1 1,-1 2-1,2 0 1,0 0-1,-11 21 1,14-25 69,1 1-1,1-1 1,0 1-1,0-1 1,1 1-1,0 0 1,0 0 0,1 1-1,0 17 1,1-26-40,1 1 0,0-1 0,-1 0 0,1 0 0,0 0 0,0 1 0,-1-1 0,1 0 1,0 0-1,0 0 0,1-1 0,-1 1 0,0 0 0,0 0 0,0 0 0,0-1 0,1 1 0,-1-1 1,0 1-1,1-1 0,-1 1 0,0-1 0,1 0 0,-1 0 0,0 0 0,1 1 0,-1-1 0,1-1 1,-1 1-1,0 0 0,2 0 0,50-7 270,-34 1-241,-1-2-1,0 0 1,0-1 0,-1-1 0,28-21-1,13-6 13,-58 36-44,1 1-1,-1-1 1,0 1 0,1 0 0,-1-1-1,1 1 1,-1 0 0,0 0-1,1-1 1,-1 1 0,1 0 0,-1 0-1,1 0 1,-1-1 0,1 1 0,-1 0-1,1 0 1,-1 0 0,1 0 0,0 0-1,-1 0 1,1 0 0,-1 0 0,1 0-1,-1 0 1,1 0 0,-1 1 0,1-1-1,-1 0 1,1 0 0,-1 0 0,1 1-1,-1-1 1,0 0 0,1 1 0,-1-1-1,1 0 1,0 1 0,2 23 559,-3-22-541,0 0 1,-1 0 0,1-1 0,0 1 0,0 0-1,0 0 1,0-1 0,1 1 0,-1 0-1,0-1 1,1 1 0,-1 0 0,1-1 0,-1 1-1,1 0 1,0-1 0,0 1 0,0-1 0,0 1-1,0-1 1,0 0 0,0 1 0,0-1-1,1 0 1,-1 0 0,0 0 0,1 0 0,-1 0-1,1 0 1,1 1 0,1-2-26,0 0 0,0-1 0,0 1 0,-1-1 0,1 1 0,0-1 0,0 0 0,0-1 0,-1 1 0,1-1 0,-1 0 0,1 1 0,-1-1 0,1-1 0,-1 1 0,5-5 0,-5 4 0,0 1 0,0-1 0,1 1 0,-1-1 0,1 1 0,-1 0 0,1 1 0,0-1 0,0 1 0,0-1 0,0 1 0,0 0 0,0 1 0,0-1 0,0 1 0,6-1 0,-8 3-247,0-1 0,-1 0-1,1 1 1,0-1 0,-1 1 0,1 0-1,-1-1 1,1 1 0,-1 0 0,0 0 0,0 0-1,1 0 1,-2 0 0,1 0 0,0 0 0,0 0-1,0 5 1,11 18-5094,-3-19-3253</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632"/>
    </inkml:context>
    <inkml:brush xml:id="br0">
      <inkml:brushProperty name="width" value="0.025" units="cm"/>
      <inkml:brushProperty name="height" value="0.025" units="cm"/>
    </inkml:brush>
  </inkml:definitions>
  <inkml:trace contextRef="#ctx0" brushRef="#br0">40 34 10762,'0'0'16571,"-4"9"-16091,-4 14-229,1 0 0,1 0-1,-4 27 1,8-38-238,1 1 0,0 0 0,0-1 0,2 1 1,-1 0-1,1 0 0,1-1 0,5 20 0,-6-29-1,1 0 0,-1-1 0,0 1 0,1 0 0,0-1 0,-1 0 0,1 1-1,0-1 1,0 0 0,0 0 0,1 0 0,-1 0 0,0 0 0,1 0 0,0-1 0,-1 1 0,1-1 0,0 0 0,-1 0 0,1 0 0,0 0 0,0 0-1,0-1 1,0 1 0,0-1 0,0 0 0,0 0 0,0 0 0,0 0 0,0 0 0,0-1 0,0 1 0,4-2 0,4-1 78,-1 0 1,0 0 0,0-1 0,0 0-1,0-1 1,-1 0 0,0 0 0,11-9 0,-5 1 65,-1 0 1,0-1 0,-1 0-1,18-26 1,-26 32-90,1 0-1,-2 0 0,1-1 1,-1 1-1,0-1 0,-1 0 1,0 0-1,0 0 1,-1-1-1,0 1 0,0-13 1,-15 66-457,6-11 383,1 0 0,3 0 0,0 0 0,2 0-1,5 54 1,-3-83 27,-1 0 0,0 0 0,1 0 0,0 0 0,0-1 0,0 1 0,1 0 0,-1-1 0,1 1 0,-1-1 0,1 1 0,1-1 0,-1 0 0,0 1 0,1-1 0,-1-1 0,1 1 0,0 0 0,0-1 0,0 1 0,0-1 0,1 0 0,-1 0 0,1 0 0,-1 0 0,1-1 0,-1 1 0,1-1 0,0 0 0,0 0 0,0-1 0,0 1 0,-1-1 0,1 0 0,0 0 0,5 0 0,-2-1 20,1-1 0,0 0 0,-1 0 0,1 0 1,-1-1-1,0 0 0,0 0 0,0-1 0,0 0 1,0 0-1,-1-1 0,0 0 0,0 0 0,0 0 0,-1-1 1,1 1-1,6-11 0,-3 0-40,-1-1 0,0 0 0,-1-1 0,0 0 0,-2 0 0,0 0 0,-1 0 0,-1-1 0,-1 0 0,0 0 0,-1 1 0,-2-1 0,-4-36 0,4 47 0,-1 0 0,0 0 0,0 0 0,-1 0 0,-1 0 0,-4-9 0,7 15 0,0 0 0,0 0 0,0 0 0,0 0 0,-1 1 0,1-1 0,-1 0 0,1 1 0,-1-1 0,0 1 0,1-1 0,-1 1 0,0 0 0,0-1 0,0 1 0,0 0 0,0 0 0,0 1 0,0-1 0,0 0 0,-1 1 0,1-1 0,0 1 0,0 0 0,0 0 0,-1 0 0,1 0 0,-3 0 0,3 1 1,0 0 0,0 0 1,0 0-1,0 1 0,1-1 0,-1 1 0,0-1 0,0 1 1,1 0-1,-1-1 0,1 1 0,-1 0 0,1 0 0,0 0 1,0 0-1,0 0 0,0 1 0,0-1 0,1 0 0,-1 0 1,0 1-1,1-1 0,-1 5 0,-3 57-525,4-53-731,0 0 0,1-1 0,1 0 0,4 18 1,14 15-8093,-3-22-160</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962"/>
    </inkml:context>
    <inkml:brush xml:id="br0">
      <inkml:brushProperty name="width" value="0.025" units="cm"/>
      <inkml:brushProperty name="height" value="0.025" units="cm"/>
    </inkml:brush>
  </inkml:definitions>
  <inkml:trace contextRef="#ctx0" brushRef="#br0">36 172 18417,'0'0'12289,"9"-2"-10991,1 0-1219,0-1 0,0 0 0,0-1 1,0 0-1,0-1 0,-1 0 0,17-11 1,-23 14-75,1-1 0,-1 1-1,0-1 1,0 0 0,0 0 0,0 0 0,0 0 0,-1-1 0,1 1 0,-1-1 0,0 1 0,0-1 0,0 0 0,-1 0 0,1 0 0,-1 0 0,0 0 0,0 0 0,0 0 0,-1 0 0,0 0 0,1 0 0,-2-1 0,1 1 0,-1-7 0,0 9-5,0 1 0,1-1 0,-1 0 0,0 1 0,0-1 0,0 1 0,0 0 0,-1-1 0,1 1 0,0 0 0,-1-1 0,1 1 0,0 0 0,-1 0 0,0 0 0,1 0 0,-1 1 0,1-1 0,-1 0 0,0 1 0,0-1 0,1 1 0,-1-1 0,0 1 0,0 0 0,0 0 0,1 0 0,-1 0 0,0 0 0,0 0 0,0 0 0,1 1 0,-1-1 0,0 1 0,-2 0 0,-1 0 0,-1 0 0,0 1 0,0 0 0,1 0 0,-1 0 0,1 1 0,0 0 0,0 0 0,-9 6 0,8-2 0,-1 0 0,1 0 0,1 1 0,-1 0 0,1 0 0,1 0 0,-1 0 0,1 1 0,1 0 0,0-1 0,0 1 0,1 1 0,0-1 0,0 0 0,1 0 0,0 1 0,1 17 0,1-25-16,-1-1 0,0 0 0,1 0 0,-1 1 0,1-1 0,0 0 0,-1 0 0,1 0 0,0 0 0,0 0 0,0 0 0,-1 0 0,1 0 0,0 0 0,0 0 0,1 0 0,-1 0 0,0-1 0,0 1 0,0 0 0,2 0 0,36 7-948,-25-8 159,0 0-1,0-1 1,20-4-1,-20 0-1617,-1 1-1,1-1 0,-1-1 1,21-13-1,10-6-9747</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387"/>
    </inkml:context>
    <inkml:brush xml:id="br0">
      <inkml:brushProperty name="width" value="0.025" units="cm"/>
      <inkml:brushProperty name="height" value="0.025" units="cm"/>
    </inkml:brush>
  </inkml:definitions>
  <inkml:trace contextRef="#ctx0" brushRef="#br0">136 262 16752,'0'0'2744,"-9"5"-176,-1 0-2047,0 2 0,0-1 0,1 2 0,0-1 0,1 1 0,0 0 0,0 1 0,-9 13 0,13-17-297,-1 1 0,1 1 1,1-1-1,-1 1 0,1-1 0,0 1 0,0 0 0,1 0 0,0 0 0,1 0 0,-1 1 0,1-1 0,1 0 0,-1 1 0,1-1 0,1 8 0,-1-14-214,1 1 0,0-1-1,-1 0 1,1 0 0,0 0-1,-1 0 1,1 0 0,0 0 0,0 0-1,0 0 1,0 0 0,0 0-1,0 0 1,0 0 0,0-1-1,1 1 1,-1-1 0,0 1 0,0 0-1,1-1 1,-1 0 0,0 1-1,0-1 1,1 0 0,-1 0-1,0 0 1,1 0 0,-1 0 0,1 0-1,-1 0 1,3-1 0,2 1 22,0-1 1,0 0 0,1 0 0,-1 0 0,10-5-1,-6 1-7,0-1 0,0 0 0,-1-1 0,1 0 0,-1-1-1,-1 0 1,0 0 0,0-1 0,-1 0 0,0 0 0,0-1-1,-1 0 1,0 0 0,7-19 0,-2 4 19,-2-1-1,-1 0 1,-1 0 0,-1 0 0,3-34 0,-8 51-37,2-12 17,-1 0-1,-2 0 1,-2-32-1,3 52-23,-1 0 1,0 0-1,0 0 0,0 0 1,0 1-1,0-1 0,0 0 1,0 0-1,-1 0 0,1 0 1,0 0-1,0 1 0,-1-1 1,1 0-1,0 0 0,-1 0 1,1 1-1,-1-1 0,1 0 1,-1 1-1,1-1 0,-1 0 1,0 1-1,1-1 0,-1 1 1,0-1-1,1 1 0,-1-1 1,0 1-1,0-1 0,1 1 1,-1 0-1,0-1 0,0 1 1,0 0-1,1 0 0,-1 0 1,0 0-1,0 0 0,0-1 1,0 2-1,0-1 0,0 0 1,1 0-1,-1 0 0,0 0 1,0 0-1,0 1 0,0-1 1,1 0-1,-1 1 0,0-1 1,0 1-1,1-1 0,-1 1 1,0-1-1,1 1 0,-1-1 1,0 1-1,1 0 0,-1 0 1,-39 40 10,31-29 8,-43 61 486,49-67-465,-1 1 1,1-1-1,0 1 1,0 0-1,1 0 1,0 0-1,0 0 1,1 0-1,-2 13 1,4-18-40,-1-1 1,0 1-1,1 0 0,-1-1 1,0 1-1,1-1 1,0 1-1,-1-1 0,1 0 1,0 1-1,0-1 0,0 0 1,0 1-1,0-1 0,0 0 1,0 0-1,0 0 1,1 0-1,-1 0 0,0 0 1,1 0-1,-1 0 0,2 0 1,42 16-45,-24-10-96,-11-3-373,-1 1 0,0 0 0,0 1 1,0 0-1,0 0 0,-1 1 1,0 0-1,-1 0 0,0 1 1,0 0-1,0 0 0,-1 1 1,0 0-1,-1 0 0,0 0 1,0 0-1,-1 1 0,0 0 1,4 18-1,-7-23 45,9 16-2089,5-16-3144,3-4-4950</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731"/>
    </inkml:context>
    <inkml:brush xml:id="br0">
      <inkml:brushProperty name="width" value="0.025" units="cm"/>
      <inkml:brushProperty name="height" value="0.025" units="cm"/>
    </inkml:brush>
  </inkml:definitions>
  <inkml:trace contextRef="#ctx0" brushRef="#br0">161 2 20724,'-9'-1'2744,"3"1"-2273,-9-1 639,-1 1 0,1 1 0,-25 3 0,37-4-1026,1 1 0,-1-1 0,0 0 0,1 1 0,-1 0 0,0 0 0,1-1 0,-1 1 0,1 1 0,0-1 1,-1 0-1,1 1 0,0-1 0,0 1 0,0 0 0,0-1 0,0 1 0,0 0 0,0 0 0,1 1 0,-1-1 1,1 0-1,0 0 0,-1 1 0,1-1 0,0 1 0,0-1 0,0 1 0,1-1 0,-1 1 0,0 3 0,2-5-80,-1 0-1,0 0 0,0 0 0,1 0 1,-1-1-1,0 1 0,1 0 0,-1 0 1,1 0-1,-1-1 0,1 1 0,0 0 1,-1 0-1,1-1 0,0 1 0,-1-1 1,1 1-1,0-1 0,0 1 1,-1-1-1,1 1 0,0-1 0,0 1 1,1-1-1,28 9 129,-18-7-100,20 7 21,-15-5-260,-1 0-1,-1 1 1,1 0 0,-1 1-1,0 1 1,26 16-1,-40-22 202,0 0 0,1 0-1,-1 0 1,0 0 0,0 0 0,0 0-1,0 1 1,0-1 0,0 0 0,0 0-1,-1 1 1,1-1 0,0 1 0,-1-1-1,1 1 1,-1-1 0,0 1-1,1-1 1,-1 1 0,0-1 0,0 1-1,0-1 1,0 4 0,-1-2 45,0 0 0,0 0 0,0-1 0,0 1 0,-1 0 1,1 0-1,-1-1 0,1 1 0,-1-1 0,0 0 0,-4 4 0,-2 2 67,-1 0 0,-1-1 1,1 0-1,-1-1 0,-12 6 0,-4-5-207,26-7-29,-1 0 1,0 0 0,1 0-1,-1 0 1,0-1 0,1 1-1,-1 0 1,1 0 0,-1-1 0,1 1-1,-1 0 1,1-1 0,-1 1-1,1 0 1,-1-1 0,1 1-1,-1-1 1,1 1 0,-1-1 0,1 1-1,0-1 1,-1 1 0,1-1-1,-1-4-1317,0 1 0,0-1 0,0 1-1,1 0 1,0-1 0,0 1 0,1-10-1,-1 11 589,2-24-9727</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218"/>
    </inkml:context>
    <inkml:brush xml:id="br0">
      <inkml:brushProperty name="width" value="0.025" units="cm"/>
      <inkml:brushProperty name="height" value="0.025" units="cm"/>
    </inkml:brush>
  </inkml:definitions>
  <inkml:trace contextRef="#ctx0" brushRef="#br0">0 355 13100,'0'0'7613,"9"0"-4431,5-1-2151,0 0 0,0-1 1,-1-1-1,24-6 0,-34 8-893,1 0 0,0 0-1,-1 0 1,1-1 0,-1 1-1,0-1 1,1 0-1,-1 0 1,0 0 0,0 0-1,0 0 1,-1-1-1,1 1 1,0-1 0,-1 0-1,0 0 1,1 0-1,-1 0 1,0 0 0,-1 0-1,1-1 1,-1 1 0,1 0-1,-1-1 1,0 0-1,1-6 1,-2 10-138,0 0 0,0-1 0,0 1 0,-1 0 0,1-1 0,0 1 0,0 0 0,0 0 0,-1-1 0,1 1 0,0 0 0,0 0 0,-1 0 0,1-1 0,0 1 0,-1 0 0,1 0 0,0 0 0,0 0 0,-1 0 0,1 0 0,0 0 0,-1-1 0,1 1 0,0 0 0,-1 0 0,1 0 0,0 0 0,-1 0 0,1 0 0,0 0 0,-1 1 0,1-1 0,0 0 0,0 0 0,-1 0 0,1 0 0,0 0 0,-1 0 0,1 1 0,0-1 0,0 0 0,-1 0 0,1 0 0,0 1 0,0-1 0,-1 0 0,1 0 0,0 1 0,0-1 0,0 0 0,-1 1 0,-15 12 0,7-4 0,0 0 0,1 0 0,0 1 0,1 0 0,0 0 0,1 1 0,0 0 0,0 0 0,2 0 0,-1 1 0,1-1 0,1 1 0,0 0 0,-1 13 0,3-24 0,1 1 0,1-1 0,-1 1 0,0-1 0,0 1 0,0-1 0,1 0 0,-1 1 0,1-1 0,-1 0 0,1 1 0,0-1 0,-1 0 0,1 1 0,0-1 0,0 0 0,0 0 0,0 0 0,0 0 0,0 0 0,0 0 0,2 1 0,1 0 0,-1 0 0,0-1 0,1 0 0,-1 1 0,0-1 0,1-1 0,-1 1 0,1 0 0,4-1 0,5 0 0,0 0 0,1-1 0,-1-1 0,18-4 0,-6-1 0,-2-1 0,1-2 0,-1 0 0,0-1 0,-1-2 0,-1 0 0,20-16 0,-13 8 0,-2-2 0,-1 0 0,-1-2 0,34-45 0,-50 60 0,0-1 0,-1 1 0,-1-2 0,0 1 0,-1-1 0,0 0 0,0 0 0,-1 0 0,-1 0 0,0-1 0,-1 0 0,0 1 0,0-15 0,-2 26 0,0-1 0,-1 0 0,1 0 0,0 1 0,0-1 0,-1 0 0,1 0 0,-1 1 0,0-1 0,1 1 0,-1-1 0,0 0 0,0 1 0,0-1 0,0 1 0,0 0 0,0-1 0,0 1 0,-1 0 0,1 0 0,0 0 0,-1 0 0,1 0 0,-1 0 0,1 0 0,-1 0 0,1 0 0,-1 1 0,0-1 0,1 1 0,-1-1 0,0 1 0,1 0 0,-1-1 0,0 1 0,0 0 0,1 0 0,-1 0 0,0 1 0,0-1 0,-1 1 0,-5 0 0,1 0 0,0 0 0,0 1 0,0 0 0,0 1 0,0 0 0,0 0 0,-11 7 0,5-1 0,0 1 0,1 0 0,0 1 0,1 1 0,0 0 0,1 0 0,0 1 0,1 0 0,0 1 0,-9 20 0,16-29 0,0-1 0,0 1 0,0 0 0,0 1 0,1-1 0,0 0 0,0 0 0,1 0 0,-1 1 0,1-1 0,0 0 0,1 1 0,-1-1 0,1 0 0,0 1 0,0-1 0,1 0 0,0 0 0,0 0 0,0 0 0,0-1 0,1 1 0,-1 0 0,1-1 0,0 0 0,1 1 0,-1-1 0,1-1 0,0 1 0,0 0 0,0-1 0,0 0 0,1 0 0,7 4 0,-3-2-329,0 0 1,1 0-1,0-1 1,0-1-1,0 0 0,0 0 1,0 0-1,17 0 1,8-2-7285</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889"/>
    </inkml:context>
    <inkml:brush xml:id="br0">
      <inkml:brushProperty name="width" value="0.025" units="cm"/>
      <inkml:brushProperty name="height" value="0.025" units="cm"/>
    </inkml:brush>
  </inkml:definitions>
  <inkml:trace contextRef="#ctx0" brushRef="#br0">119 44 12364,'0'0'5840,"2"-9"-2354,5-20 409,-4 24-29,-6 26-2552,-9 44-742,-39 112-1,30-110-141,-18 94-1,38-158-429,0 3 0,0 0 0,0 0 0,1 0 0,0 0 0,1 11 0,-1-16 0,0 0 0,0 0 0,1 0 0,-1 0 0,1 0 0,-1 0 0,0 0 0,1-1 0,0 1 0,-1 0 0,1 0 0,0 0 0,-1 0 0,1-1 0,0 1 0,0 0 0,0-1 0,0 1 0,-1 0 0,1-1 0,0 1 0,0-1 0,0 0 0,0 1 0,0-1 0,0 0 0,1 1 0,-1-1 0,0 0 0,0 0 0,0 0 0,0 0 0,0 0 0,0 0 0,0 0 0,2-1 0,4 0 0,1-1 0,-1 0 0,0-1 0,0 1 0,0-1 0,0-1 0,0 1 0,-1-1 0,1 0 0,-1-1 0,7-6 0,65-66 0,-56 53 0,1 1 0,-1 0 0,-2-2 0,0-1 0,-2 0 0,0-2 0,-2 0 0,16-38 0,-25 26 0,-6 40-22,-1-1 0,0 1 0,0 0 0,0-1 0,0 1 0,0 0 0,0 0 0,0-1 0,0 1 0,0 0 0,0-1 0,0 1 0,0 0 0,0-1 0,0 1-1,0 0 1,0 0 0,0-1 0,0 1 0,-1 0 0,1 0 0,0-1 0,0 1 0,0 0 0,0 0 0,0-1 0,-1 1 0,1 0 0,0 0 0,0-1 0,-1 1 0,1 0 0,0 0 0,0 0 0,-1 0 0,1 0 0,0-1 0,0 1 0,-1 0 0,1 0 0,0 0 0,-1 0 0,1 0 0,0 0 0,0 0 0,-1 0-1,1 0 1,0 0 0,-1 0 0,1 0 0,0 0 0,0 0 0,-1 0 0,1 0 0,0 0 0,-1 1 0,1-1 0,0 0 0,0 0 0,-1 0 0,-10 9-3668,-14 23-5732,11-13 3122</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3.761"/>
    </inkml:context>
    <inkml:brush xml:id="br0">
      <inkml:brushProperty name="width" value="0.025" units="cm"/>
      <inkml:brushProperty name="height" value="0.025" units="cm"/>
    </inkml:brush>
  </inkml:definitions>
  <inkml:trace contextRef="#ctx0" brushRef="#br0">17 88 12300,'0'0'3176,"-3"9"209,1-1-3024,-1 4 1050,0-1 0,1 1-1,0 0 1,0 18-1,2-28-1258,0 0 0,0 0 0,0 0-1,0 0 1,1 0 0,-1 0-1,0 0 1,1 0 0,-1 0-1,1 0 1,0 0 0,0 0 0,0 0-1,0 0 1,0 0 0,0 0-1,0-1 1,1 1 0,-1-1-1,1 1 1,-1-1 0,1 1 0,-1-1-1,1 0 1,0 1 0,0-1-1,0 0 1,-1 0 0,1-1-1,0 1 1,0 0 0,0-1 0,0 1-1,1-1 1,1 1 0,9-1-103,-1 0 1,0-1 0,1-1-1,-1 1 1,0-2 0,0 0-1,0 0 1,0-1 0,-1-1-1,0 0 1,1 0 0,-2-1-1,18-13 1,-21 14-33,1 0 0,-1-1-1,-1 0 1,1 0 0,-1 0 0,0-1-1,0 0 1,-1 0 0,0-1 0,-1 0-1,1 1 1,-1-2 0,-1 1 0,0 0-1,0-1 1,0 1 0,-1-1 0,0 0-1,0-14 1,-2 22-17,0 1 0,0-1 0,0 1 0,0-1 0,0 0 0,0 1 0,0-1 0,0 0 0,0 1 0,0-1 0,0 1 0,0-1 0,-1 0 0,1 1 0,0-1 0,-1 1 0,1-1 0,0 1 0,-1-1 0,1 1 0,0-1 0,-1 1 0,1-1 0,-1 1 0,1 0 0,-1-1 0,1 1 0,-1 0 0,1-1 0,-1 1 0,0 0 0,1 0 0,-1-1 0,1 1 0,-1 0 0,0 0 0,1 0 0,-1 0 0,0 0 0,1 0 0,-1 0 0,1 0 0,-1 0 0,0 0 0,1 0 0,-1 0 0,1 0 0,-1 1 0,0-1 0,1 0 0,-1 0 0,1 1 0,-2 0 0,-29 20 0,24-14 0,1 1 0,0-1 0,0 2 0,0-1 0,1 0 0,0 1 0,1 0 0,0 0 0,1 1 0,-1-1 0,2 1 0,-1 0 0,-1 14 0,5-23 0,-1 0 0,1 0 0,-1 1 0,1-1 0,-1 0 0,1 0 0,0 0 0,-1 0 0,1 0 0,0 0 0,0 0 0,0 0 0,0 0 0,0 0 0,0-1 0,0 1 0,0 0 0,0 0 0,0-1 0,0 1 0,0-1 0,0 1 0,1-1 0,-1 0 0,0 1 0,0-1 0,1 0 0,-1 0 0,0 0 0,1 0 0,-1 0 0,0 0 0,0 0 0,1 0 0,-1 0 0,2-1 0,50-9 0,-44 6 0,0 0 0,0 0 0,-1-1 0,1 0 0,-1-1 0,0 0 0,-1 0 0,12-11 0,-2-3 0,-1 0 0,15-24 0,-45 63 0,-26 44 0,36-57 0,1 0 0,1-1 0,-1 1 0,1 1 0,0-1 0,0 0 0,1 0 0,-2 13 0,4-18 0,-1 0 0,1-1 0,0 1 0,-1 0 0,1-1 0,0 1 0,0-1 0,-1 1 0,1-1 0,0 0 0,0 1 0,0-1 0,-1 0 0,1 1 0,0-1 0,0 0 0,0 0 0,0 0 0,0 0 0,0 0 0,0 0 0,-1 0 0,1 0 0,0 0 0,0 0 0,0 0 0,0-1 0,0 1 0,-1 0 0,1-1 0,1 0 0,32-8 0,28-31 0,-53 32 0,0 1 0,1 1 0,0 0 0,0 0 0,0 0 0,1 2 0,16-6 0,-26 10 0,0 0 0,0 0 0,0 0 0,0 1 0,0-1 0,0 0 0,0 0 0,0 1 0,0-1 0,0 1 0,0-1 0,-1 1 0,1-1 0,0 1 0,0 0 0,0-1 0,-1 1 0,1 0 0,0 0 0,-1 0 0,1-1 0,-1 1 0,1 0 0,-1 0 0,1 0 0,-1 0 0,0 0 0,1 0 0,-1 0 0,0 0 0,0 0 0,0 0 0,0 0 0,0 0 0,0 0 0,0 0 0,0 0 0,0 1 0,-1 55 0,1-40 0,-4 10 0,10-42 0,0-6 0,0-1 0,-1 1 0,-1 0 0,-1-1 0,-1 0 0,-2-42 0,52 65 0,-7 2-4965,3 1-4553,-23-4-214</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181"/>
    </inkml:context>
    <inkml:brush xml:id="br0">
      <inkml:brushProperty name="width" value="0.025" units="cm"/>
      <inkml:brushProperty name="height" value="0.025" units="cm"/>
    </inkml:brush>
  </inkml:definitions>
  <inkml:trace contextRef="#ctx0" brushRef="#br0">129 53 18257,'0'0'13320,"3"-8"-12306,10-25-838,-13 32-176,0 1 0,0 0 0,0-1 0,0 1 0,0 0 0,1-1 0,-1 1 0,0 0 0,0-1 0,0 1 0,-1 0 0,1-1 0,0 1 0,0 0 0,0-1 0,0 1 0,0 0 0,0-1 0,0 1 0,-1 0 0,1-1 0,0 1 0,0 0 0,0 0 0,-1-1 0,1 1 0,0 0 0,0 0 0,-1-1 0,1 1 0,0 0 0,0 0 0,-1 0 0,1-1 0,0 1 0,-1 0 0,1 0 0,0 0 0,-1 0 0,1 0 0,0 0 0,-1 0 0,1 0 0,0 0 0,-1 0 0,1 0 0,0 0 0,-1 0 0,1 0 0,0 0 0,-1 0 0,1 0 0,0 0 0,-1 1 0,1-1 0,-1 0 0,-19 5 0,-44 28 0,60-31 0,0 1 0,0 0 0,0 0 0,0 0 0,1 0 0,-1 0 0,1 1 0,0-1 0,0 1 0,0 0 0,1 0 0,-5 8 0,7-10 0,0-1 0,0 0 0,0 0 0,1 0 0,-1 0 0,0 0 0,1 0 0,-1 0 0,0 0 0,1 0 0,0 0 0,-1 0 0,1 0 0,-1 0 0,1 0 0,0 0 0,0 0 0,0-1 0,-1 1 0,1 0 0,0 0 0,0-1 0,0 1 0,0-1 0,0 1 0,0-1 0,0 1 0,0-1 0,0 0 0,1 1 0,-1-1 0,0 0 0,0 0 0,2 0 0,51 9 0,-41-7 0,1 0 0,12 2 0,48 14 0,-69-17 0,0 1 0,0-1 0,0 1 0,0 1 0,0-1 0,0 1 0,-1 0 0,0 0 0,1 0 0,-1 0 0,0 1 0,0 0 0,-1-1 0,1 2 0,-1-1 0,3 5 0,-5-8 0,0 1 0,-1 0 0,1-1 0,0 1 0,-1 0 0,0-1 0,1 1 0,-1 0 0,0 0 0,0 0 0,0-1 0,0 1 0,0 0 0,0 0 0,0-1 0,-1 1 0,1 0 0,-1 0 0,1-1 0,-1 1 0,0 0 0,0-1 0,-1 4 0,-1-2 0,0 0 0,0 0 0,0 0 0,0-1 0,-1 1 0,1-1 0,-1 1 0,0-1 0,-7 3 0,-5 1 0,-1-1 0,0 0 0,-31 4 0,38-7 2,0-1-1,0 0 1,0-1 0,1 0 0,-1 0-1,-11-3 1,19 3-40,0 0-1,0-1 1,0 0 0,0 0-1,0 1 1,0-1 0,0 0-1,1 0 1,-1-1 0,0 1-1,1 0 1,-1 0 0,1-1 0,-1 1-1,1-1 1,0 0 0,-1 1-1,1-1 1,0 0 0,0 0-1,0 1 1,0-1 0,1 0-1,-1 0 1,1 0 0,-1 0-1,1 0 1,-1 0 0,1 0-1,0 0 1,0 0 0,0 0-1,0-1 1,1-2 0,-1 3-558,1-1 1,-1 1 0,1 0-1,-1 0 1,1 0 0,0 0-1,0 0 1,0 0-1,0 0 1,0 0 0,0 1-1,0-1 1,1 0 0,-1 1-1,0-1 1,1 1-1,0-1 1,1-1 0,20-14-8256</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899"/>
    </inkml:context>
    <inkml:brush xml:id="br0">
      <inkml:brushProperty name="width" value="0.025" units="cm"/>
      <inkml:brushProperty name="height" value="0.025" units="cm"/>
    </inkml:brush>
  </inkml:definitions>
  <inkml:trace contextRef="#ctx0" brushRef="#br0">115 110 22293,'0'0'9994,"-11"11"-9514,14-11-480,0-1 0,0 1 0,1-1 0,-1 0 0,0 0 0,0 0 0,0 0 0,0 0 0,0-1 0,0 1 0,3-4 0,3-1 0,0-2 0,-1 1 0,14-16 0,-19 20 0,-1-1 0,1 1 0,-1-1 0,1 1 0,-1-1 0,0 0 0,-1 0 0,1 0 0,-1 0 0,1 0 0,-1 0 0,-1 0 0,2-5 0,-4 8 0,1 1 0,0 0 0,0-1 0,0 1 0,-1-1 0,1 1 0,0 0 0,0 0 0,-1 0 0,1 0 0,0 0 0,0 0 0,-1 0 0,1 0 0,0 1 0,0-1 0,-1 0 0,1 1 0,0-1 0,0 1 0,-2 0 0,-17 12 0,1 0 0,1 1 0,0 1 0,1 0 0,1 1 0,1 1 0,-24 33 0,35-45 0,1 0 0,0 0 0,0 0 0,0 0 0,0 1 0,1-1 0,-3 11 0,5-14 0,0-1 0,0 0 0,-1 1 0,1-1 0,0 0 0,0 0 0,1 1 0,-1-1 0,0 0 0,0 1 0,1-1 0,-1 0 0,1 0 0,-1 0 0,1 1 0,-1-1 0,1 0 0,0 0 0,-1 0 0,1 0 0,0 0 0,0 0 0,0 0 0,0 0 0,0-1 0,0 1 0,0 0 0,0 0 0,0-1 0,0 1 0,0-1 0,1 1 0,-1-1 0,0 1 0,0-1 0,1 0 0,-1 0 0,0 1 0,0-1 0,2 0 0,11 1 0,-1 0 0,0 0 0,0-2 0,1 1 0,-1-2 0,0 0 0,0 0 0,0-1 0,0-1 0,-1 0 0,1-1 0,16-9 0,-7 2 0,0-1 0,-1-1 0,-1-1 0,0-1 0,28-30 0,-48 46 0,0-1 0,1 1 0,-1 0 0,0-1 0,0 1 0,0 0 0,0 0 0,0-1 0,0 1 0,1 0 0,-1 0 0,0-1 0,0 1 0,0 0 0,1 0 0,-1 0 0,0-1 0,0 1 0,0 0 0,1 0 0,-1 0 0,0 0 0,1 0 0,-1-1 0,0 1 0,0 0 0,1 0 0,-1 0 0,0 0 0,1 0 0,-1 0 0,0 0 0,0 0 0,1 0 0,-1 0 0,0 0 0,1 0 0,-1 0 0,0 0 0,0 0 0,1 1 0,-1-1 0,-2 15 0,-14 24 0,16-38 0,-2 3 0,0 1 0,0 0 0,0-1 0,0 1 0,1 0 0,0 0 0,0-1 0,1 1 0,-1 0 0,1 8 0,3-12 0,1 0 0,-1 0 0,0 0 0,1-1 0,-1 1 0,0-1 0,1 0 0,-1 0 0,1 0 0,-1 0 0,7-2 0,22-6 0,-1 0 0,0-2 0,57-27 0,-12 4 0,3 6 0,-78 27 0,-1 0 0,1 1 0,-1-1 0,0 0 0,1 0 0,-1 0 0,1 0 0,-1 0 0,0 1 0,1-1 0,-1 0 0,0 0 0,1 1 0,-1-1 0,0 0 0,1 0 0,-1 1 0,0-1 0,1 0 0,-1 1 0,0-1 0,0 1 0,0-1 0,1 0 0,-1 1 0,0-1 0,0 1 0,0-1 0,0 0 0,0 1 0,0-1 0,0 1 0,0-1 0,0 1 0,0-1 0,0 0 0,0 1 0,0-1 0,0 1 0,0-1 0,0 1 0,0-1 0,0 0 0,-1 1 0,1-1 0,0 0 0,-1 1 0,-4 19 0,-9 8 0,10-22 0,1 0 0,0 0 0,0 0 0,1 1 0,-1-1 0,1 1 0,1-1 0,-1 1 0,1 0 0,0-1 0,1 11 0,0-16 0,1-1 0,0 1 0,0 0 0,0-1 0,0 1 0,0-1 0,0 1 0,0-1 0,0 0 0,0 1 0,0-1 0,0 0 0,0 0 0,0 1 0,0-1 0,0 0 0,0 0 0,0 0 0,0 0 0,0-1 0,0 1 0,2-1 0,26-3 0,-8-6 0,-19 8 0,1 0 0,-1 0 0,1 1 0,0-1 0,-1 1 0,1 0 0,0 0 0,0 0 0,0 0 0,0 0 0,0 1 0,0-1 0,4 1 0,-9 15-2115,-3-7-4087,-6 4-8223</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5.988"/>
    </inkml:context>
    <inkml:brush xml:id="br0">
      <inkml:brushProperty name="width" value="0.025" units="cm"/>
      <inkml:brushProperty name="height" value="0.025" units="cm"/>
    </inkml:brush>
  </inkml:definitions>
  <inkml:trace contextRef="#ctx0" brushRef="#br0">158 0 20948,'0'0'1286,"0"16"-271,-2 18 170,-1 1 0,-2-1 0,-18 64 0,2-41-50,-12 39 18,31-87-1097,0 0-1,0 0 0,1 0 1,0 1-1,0-1 1,1 0-1,0 0 0,2 10 1,-1-17-52,0-1-1,-1 0 1,1 0 0,0 0-1,-1 1 1,1-1 0,0 0 0,0 0-1,0 0 1,0 0 0,0-1 0,0 1-1,0 0 1,1 0 0,-1-1-1,0 1 1,0 0 0,1-1 0,-1 1-1,0-1 1,1 0 0,-1 1 0,0-1-1,1 0 1,-1 0 0,0 0-1,1 0 1,-1 0 0,1 0 0,-1 0-1,0-1 1,1 1 0,1-1 0,4 0 13,0 0 0,-1-1 0,1 0 0,0 0 0,8-4 0,16-15-62,16-8-85,-45 28 123,1 0 0,0 0 0,-1 0 1,1 0-1,0 0 0,-1 0 1,1 1-1,0-1 0,0 1 1,0 0-1,-1 0 0,1 0 0,0 0 1,0 1-1,3 0 0,-4 0 10,-1 0-1,0 0 1,1 1-1,-1-1 0,0 1 1,0-1-1,0 1 0,0-1 1,0 1-1,0 0 1,0-1-1,-1 1 0,1 0 1,-1 0-1,1-1 1,-1 1-1,1 0 0,-1 0 1,0 0-1,0 0 0,0 0 1,0-1-1,0 1 1,-1 0-1,1 0 0,-1 2 1,0 2 57,1-1 0,-1 1 0,-1-1 0,1 0 0,-1 1 0,1-1 0,-6 9 0,1-7-2,0-1 1,0 0-1,-1-1 1,1 0-1,-1 0 1,0 0-1,-1-1 0,1 0 1,-1 0-1,0-1 1,0 0-1,0 0 1,-12 2-1,2-2 56,0 0-1,0-1 1,0 0 0,0-2-1,-22-1 1,38 1-132,1 0 0,-1 0-1,1 0 1,-1 0 0,1-1 0,-1 1 0,1-1 0,-1 1-1,1-1 1,0 1 0,-1-1 0,1 1 0,0-1-1,-1 0 1,1 0 0,0 0 0,0 0 0,0 0 0,0 0-1,0 0 1,0 0 0,0 0 0,0-1 0,0 1 0,1 0-1,-1-1 1,0 1 0,1 0 0,-1-1 0,1 1-1,-1-1 1,1 1 0,0-1 0,0 1 0,0-1 0,0-1-1,0-1-166,0 0 0,1 0-1,0 1 1,0-1 0,0 1-1,0-1 1,0 1 0,1-1-1,0 1 1,0 0 0,0 0 0,0 0-1,4-5 1,54-43-11154,-24 25 961</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331"/>
    </inkml:context>
    <inkml:brush xml:id="br0">
      <inkml:brushProperty name="width" value="0.025" units="cm"/>
      <inkml:brushProperty name="height" value="0.025" units="cm"/>
    </inkml:brush>
  </inkml:definitions>
  <inkml:trace contextRef="#ctx0" brushRef="#br0">1 247 16496,'0'0'11434,"31"66"-10633,-31-36-384,0 4-289,0-2-32,0-5-128,0-5-609,0-6-1217,8-11-992,2-5-1346,2-12-3460</inkml:trace>
  <inkml:trace contextRef="#ctx0" brushRef="#br0" timeOffset="1">101 23 18193,'0'0'10122,"14"-22"-17585,2 37 448</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676"/>
    </inkml:context>
    <inkml:brush xml:id="br0">
      <inkml:brushProperty name="width" value="0.025" units="cm"/>
      <inkml:brushProperty name="height" value="0.025" units="cm"/>
    </inkml:brush>
  </inkml:definitions>
  <inkml:trace contextRef="#ctx0" brushRef="#br0">100 1 11883,'0'0'17510,"-11"7"-17013,4-3-436,-42 29 243,46-31-294,1 0 0,-1 0 0,1 0 0,-1 1 0,1-1 0,0 1 0,0 0 0,0 0 0,0 0 0,0 0 0,1 0-1,-1 0 1,1 0 0,0 0 0,0 1 0,0-1 0,0 5 0,1-7-34,1 0 0,-1 0 0,1 0 0,0 0 0,-1 0 0,1 0 0,0 0 0,0 0 0,-1 0 0,1 0 0,0 0-1,0-1 1,0 1 0,0 0 0,0-1 0,0 1 0,0 0 0,0-1 0,1 0 0,-1 1 0,0-1 0,0 1 0,0-1 0,0 0 0,2 0 0,41 8-1385,-32-7 833,-4 0 226,19 3 17,0 1-1,0 0 1,-1 2 0,1 2 0,24 10 0,-50-18 338,1-1 0,-1 0 1,0 1-1,1-1 0,-1 1 1,0 0-1,0-1 0,0 1 0,1 0 1,-1 0-1,0-1 0,0 1 1,0 0-1,0 0 0,-1 0 0,1 0 1,0 1-1,0-1 0,0 0 1,-1 0-1,1 0 0,-1 1 0,1-1 1,-1 0-1,1 0 0,-1 1 1,0-1-1,0 1 0,0-1 0,0 0 1,0 1-1,0-1 0,0 0 1,0 1-1,0-1 0,0 0 0,-1 1 1,1-1-1,-1 0 0,1 1 1,-1-1-1,1 0 0,-1 0 0,0 0 1,1 0-1,-1 1 0,0-1 1,0 0-1,0 0 0,0 0 1,0-1-1,0 1 0,0 0 0,0 0 1,-1-1-1,0 2 0,-8 5 549,-1 0-1,1-1 1,-1-1 0,-20 9-1,15-9-338,-1 1-1,1-2 0,-1 0 1,0-1-1,0-1 0,-18 0 0,35-2-330,0 0 0,-1 0 0,1 0 0,0 0 0,-1 0 0,1 0 0,0-1 0,-1 1 0,1 0 0,0 0 0,-1 0 0,1-1 0,0 1 0,0 0 0,-1 0 0,1 0 0,0-1 0,0 1 0,-1 0 0,1-1 0,0 1 0,0 0 0,0-1 0,0 1 0,0 0 0,-1-1 0,1 1 0,0 0 0,0-1 0,0 1 0,0 0 0,0-1 0,0 1 0,0 0 0,0-1 0,0 1 0,0 0 0,0-1 0,1 0 0,3-14-4895,10-4-2858</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036"/>
    </inkml:context>
    <inkml:brush xml:id="br0">
      <inkml:brushProperty name="width" value="0.025" units="cm"/>
      <inkml:brushProperty name="height" value="0.025" units="cm"/>
    </inkml:brush>
  </inkml:definitions>
  <inkml:trace contextRef="#ctx0" brushRef="#br0">0 558 18193,'0'0'10362,"13"-13"-9177,28-29-507,-2-3 0,-2 0 0,49-81 0,-71 99-639,-2-1 1,-1 0-1,-1-1 1,-2 0-1,-1-1 0,-1 0 1,6-56-1,-16 152-39,-16 87 0,9-86 0,-2 91 0,11-156-197,1 0 0,0 0 0,0 0 0,0 0 0,1 0 0,-1 0 0,0 0 0,1 0 0,0 0 0,-1 0-1,1 0 1,0 0 0,0 0 0,0 0 0,0 0 0,0-1 0,0 1 0,1 0 0,-1-1 0,0 1 0,1-1 0,0 0 0,-1 1 0,1-1 0,0 0 0,-1 0 0,1 0 0,0 0 0,0 0 0,0 0-1,0-1 1,0 1 0,3 0 0,0-1-535,-1 0-1,1 0 0,0 0 0,-1 0 0,1-1 1,0 1-1,-1-1 0,1-1 0,-1 1 1,1-1-1,-1 1 0,0-1 0,0 0 0,6-4 1,23-19-8066</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533"/>
    </inkml:context>
    <inkml:brush xml:id="br0">
      <inkml:brushProperty name="width" value="0.025" units="cm"/>
      <inkml:brushProperty name="height" value="0.025" units="cm"/>
    </inkml:brush>
  </inkml:definitions>
  <inkml:trace contextRef="#ctx0" brushRef="#br0">229 10 1634,'0'0'16559,"-11"-1"-11322,9 1-5115,-5-2 233,-1 1 1,1 0-1,0 1 1,-1 0 0,1 0-1,0 1 1,0 0 0,-1 0-1,1 0 1,0 1-1,0 0 1,0 1 0,0-1-1,-7 5 1,3 1 30,0 1 1,0-1-1,1 2 0,-18 20 1,25-26-312,0-1 0,0 1 0,0 0 0,1 0 0,-1 0 0,1 0 0,0 0 0,0 1 0,1-1 0,-1 1 0,1-1 0,0 1 1,0-1-1,1 1 0,-1 0 0,1 0 0,0-1 0,1 7 0,0-10-62,0 1 0,0 0-1,0-1 1,1 0 0,-1 1 0,0-1 0,1 0 0,-1 0-1,1 0 1,-1 1 0,1-2 0,0 1 0,-1 0 0,1 0-1,0 0 1,0-1 0,-1 1 0,1-1 0,0 0 0,0 1-1,0-1 1,0 0 0,0 0 0,0 0 0,2-1 0,53-3 155,-44 1-176,0-1 1,0-1-1,0 0 1,-1-1-1,0 0 0,0-1 1,-1 0-1,1-1 1,9-9-1,-13 10-31,0 0 0,0 0-1,-1 0 1,0-1-1,-1 0 1,0 0 0,0-1-1,0 0 1,-1 0 0,-1 0-1,1-1 1,3-14-1,-8 24 34,0 0-1,0 0 0,0 0 0,0 1 0,0-1 1,-1 0-1,1 0 0,0 0 0,0 0 0,0 0 0,0 0 1,0-1-1,0 1 0,0 0 0,0 0 0,-1 0 0,1 0 1,0 0-1,0 0 0,0 0 0,0 0 0,0 0 1,0 0-1,0 0 0,0 0 0,0 0 0,0 0 0,0 0 1,-1 0-1,1 0 0,0-1 0,0 1 0,0 0 1,0 0-1,0 0 0,0 0 0,0 0 0,0 0 0,0 0 1,0 0-1,0 0 0,0-1 0,0 1 0,0 0 1,0 0-1,0 0 0,0 0 0,0 0 0,0 0 0,0 0 1,0 0-1,0 0 0,0-1 0,0 1 0,0 0 0,0 0 1,0 0-1,0 0 0,0 0 0,1 0 0,-11 10-119,-8 19 87,10-12 105,1 1 0,2 0 0,-1 0 0,2 0 0,1 1 0,0 0 1,1-1-1,1 1 0,1 0 0,0 0 0,2 0 0,0-1 0,1 1 0,1 0 1,0-1-1,2 0 0,14 33 0,-9-31-66,-5-12 0,-2 0 0,1 1 0,-1-1 0,0 1 0,-1 0 0,0 0 0,0 0 0,2 19 0,-5-27 0,-1 0 0,1 0 0,-1 0 0,1 0 0,-1 0 0,1 0 0,-1 0 0,0 0 0,0 0 0,1 0 0,-1 0 0,0 0 0,0 0 0,0 0 0,0-1 0,0 1 0,0 0 0,0-1 0,0 1 0,0-1 0,0 1 0,0-1 0,-1 1 0,1-1 0,0 0 0,0 0 0,0 0 0,-1 1 0,1-1 0,0 0 0,0-1 0,-3 1 0,-43-4 0,37 1-116,0-1 0,0 0 0,0 0 0,1-1 1,0-1-1,0 1 0,0-1 0,1-1 0,0 0 0,0 0 0,-11-13 0,13 14-148,1-1-1,0 1 1,0-1-1,0-1 0,1 1 1,0-1-1,0 1 0,1-1 1,0 0-1,0 0 1,1-1-1,0 1 0,1 0 1,-1-16-1,6-1-6253,11 2-2456</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892"/>
    </inkml:context>
    <inkml:brush xml:id="br0">
      <inkml:brushProperty name="width" value="0.025" units="cm"/>
      <inkml:brushProperty name="height" value="0.025" units="cm"/>
    </inkml:brush>
  </inkml:definitions>
  <inkml:trace contextRef="#ctx0" brushRef="#br0">0 111 23799,'0'0'5925,"9"-2"-5327,53-6 53,-42 7-600,1-1-1,-1-1 1,0-1-1,-1 0 0,1-2 1,-1 0-1,0-2 1,36-18-1,3-15 94,-59 72-384,-10 5 503,-29 65 1,4-11 431,25-62-671,2 1 0,1 0 0,1 0-1,1 0 1,1 1 0,2 0 0,2 0-1,1 30 1,4-50-2128,5 4-6445</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252"/>
    </inkml:context>
    <inkml:brush xml:id="br0">
      <inkml:brushProperty name="width" value="0.025" units="cm"/>
      <inkml:brushProperty name="height" value="0.025" units="cm"/>
    </inkml:brush>
  </inkml:definitions>
  <inkml:trace contextRef="#ctx0" brushRef="#br0">1 90 18161,'0'0'13709,"56"-50"-13004,-12 44-513,8 0-192,6 1 0,1 1-1153,-5 1-1249,-6-3-3524,-6-4-4067</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596"/>
    </inkml:context>
    <inkml:brush xml:id="br0">
      <inkml:brushProperty name="width" value="0.025" units="cm"/>
      <inkml:brushProperty name="height" value="0.025" units="cm"/>
    </inkml:brush>
  </inkml:definitions>
  <inkml:trace contextRef="#ctx0" brushRef="#br0">1 143 10954,'5'-10'7570,"0"0"-6844,0 1-1,1 0 0,0 0 1,1 1-1,0 0 0,0 0 1,1 1-1,-1 0 0,2 0 1,-1 0-1,1 1 0,0 1 1,0-1-1,1 2 0,10-5 1,-10 6-604,0 0 1,-1 1 0,1 0-1,0 0 1,0 1-1,0 1 1,0 0 0,0 0-1,0 1 1,0 0-1,-1 1 1,1 0 0,0 0-1,12 5 1,-17-4-94,0-1 1,0 1 0,0-1-1,0 2 1,-1-1-1,1 0 1,-1 1-1,0 0 1,0 0-1,0 0 1,0 0 0,-1 1-1,0-1 1,0 1-1,0 0 1,0 0-1,-1 0 1,0 0 0,0 1-1,0-1 1,-1 1-1,0-1 1,0 1-1,0-1 1,-1 1-1,1 7 1,-2-7-30,0 0 0,0 0 0,0 0 0,-1 0 0,1 0 0,-2 0 0,1 0 0,0 0 0,-1-1 0,0 1 0,-1-1 0,1 0 0,-1 0 0,0 0 0,0 0 0,0-1 0,-1 0 0,-5 5 0,-13 8 0,0-1 0,-45 24 0,26-16 0,96-24 0,-1-5-157,0 2 1,56 5-1,-95-2 112,-1 1 0,1 1 0,-1 1 0,1 0 0,-1 0 0,0 1 0,-1 1 0,1 0 0,-1 1 0,0 0 0,0 1 0,0 1 0,17 14 0,-26-19 50,0 0-1,0 0 0,0 0 0,0 0 1,-1 1-1,1-1 0,-1 1 1,0 0-1,0 0 0,0 0 1,-1 0-1,1 0 0,-1 0 1,0 0-1,0 1 0,-1-1 0,1 0 1,-1 8-1,-1-7 24,0 1-1,0-1 1,0 0 0,-1 0 0,0 1-1,0-1 1,-1-1 0,1 1-1,-1 0 1,0-1 0,-1 1 0,1-1-1,-4 4 1,-8 6 62,-1 0 0,0-2 0,-1 0 0,0 0 0,0-2 0,-33 15 0,19-12-90,-1-2 0,0-1 0,-1-1 0,0-2 0,0-1 0,-1-2 0,0-1 0,-47-2 0,75-1-89,1-1-1,0 1 1,-1-1-1,1 0 1,0 0-1,0 0 1,0-1 0,0 0-1,0 0 1,0 0-1,0-1 1,1 1 0,-1-1-1,1 0 1,-6-6-1,-21-25-7063</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6.837"/>
    </inkml:context>
    <inkml:brush xml:id="br0">
      <inkml:brushProperty name="width" value="0.025" units="cm"/>
      <inkml:brushProperty name="height" value="0.025" units="cm"/>
    </inkml:brush>
  </inkml:definitions>
  <inkml:trace contextRef="#ctx0" brushRef="#br0">41 167 11371,'-2'0'305,"-23"4"1340,25-4-1578,-1 0 0,1 0 0,-1 0-1,1 0 1,-1 0 0,1 0 0,-1 0 0,1 0 0,-1 1-1,1-1 1,-1 0 0,1 0 0,0 0 0,-1 0 0,1 1-1,-1-1 1,1 0 0,-1 0 0,1 1 0,0-1 0,-1 0-1,1 1 1,0-1 0,-1 0 0,1 1 0,0-1 0,-1 1-1,1-1 1,0 0 0,0 1 0,-1-1 0,1 1 0,0 0-1,25 0 1675,411-28 3853,-163 4-4633,999-16 813,3 41-563,-1054-1-656,552 13 1347,128 0-1311,-874-13-608,36-1 93,-60 0-100,0-1 0,0 1 0,0 0-1,1-1 1,-1 0 0,0 0 0,-1 0 0,1 0 0,0 0 0,0 0 0,0-1 0,-1 0 0,1 1 0,-1-1 0,3-2 0,-4 3-61,-1 0 0,1 1 0,-1-1 0,1 0 0,-1 0 0,1 1 1,-1-1-1,0 0 0,0 0 0,1 0 0,-1 0 0,0 1 0,0-1 0,0 0 0,0 0 0,0 0 0,0 0 0,0 0 1,0 1-1,0-1 0,0 0 0,-1 0 0,1 0 0,0 0 0,0 0 0,-1 1 0,1-1 0,-1 0 0,1 0 0,-1 1 0,1-1 1,-1 0-1,-1-1 0,-23-18-3669,20 17 2937,-29-22-6448,0-3-6071</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8.832"/>
    </inkml:context>
    <inkml:brush xml:id="br0">
      <inkml:brushProperty name="width" value="0.025" units="cm"/>
      <inkml:brushProperty name="height" value="0.025" units="cm"/>
    </inkml:brush>
  </inkml:definitions>
  <inkml:trace contextRef="#ctx0" brushRef="#br0">1954 224 10890,'-51'-32'1487,"-1"3"1,-1 1-1,-1 3 0,-109-33 0,108 43-1118,-1 3 0,1 2 0,-2 3 0,1 2 0,-1 2 0,0 4 0,1 1 0,-105 19 0,103-9-162,0 2 0,1 3 0,1 2 1,1 2-1,0 3 0,-98 61 0,119-62-164,1 2 1,0 1-1,2 2 1,1 1-1,2 1 0,1 1 1,1 2-1,1 1 1,2 0-1,-31 66 0,27-36-22,3 2 0,3 1 0,3 0 0,3 1-1,3 1 1,3 1 0,3-1 0,3 1 0,6 72 0,-1-107-49,2-1 0,1 1 1,1-1-1,2 0 1,1 0-1,2-1 1,2 0-1,17 33 1,-21-49 26,1 0 0,1-1 0,1 0 0,0 0 0,1-2 1,0 1-1,1-2 0,1 0 0,0 0 0,1-2 0,0 0 0,1-1 1,0 0-1,1-1 0,33 11 0,-17-11 49,1-1-1,0-2 1,1-1-1,0-2 1,-1-2 0,1-1-1,0-1 1,-1-2 0,38-9-1,18-7 182,-1-4 1,110-45-1,-49 10-149,-2-7 0,-4-6 0,-3-7 0,255-185 0,-343 220-60,-2-2 0,-3-2 0,85-103 0,-115 124 0,-1-2 0,-1 0 0,-1 0 0,14-39 0,-23 48 9,0-1 0,-2 0 0,0 0 0,-2 0 0,0-1-1,-1 1 1,-1-33 0,-2 40 87,0-1-1,-1 0 1,0 1 0,-1-1-1,-1 1 1,0 0-1,-1 0 1,-1 0 0,0 1-1,0-1 1,-1 1-1,0 1 1,-14-16 0,7 12-7,0 2 1,0 0 0,-1 0-1,-1 1 1,0 1 0,-1 1 0,0 0-1,-30-11 1,-1 4-67,0 2 1,-1 3-1,0 1 0,-1 3 1,0 2-1,-79 1 1,54 7-100,0 3 0,0 3 1,1 4-1,0 3 1,1 3-1,-93 37 0,95-27-1257,2 3 0,2 3-1,-93 62 1,91-45-3486,31-16-2787</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57.717"/>
    </inkml:context>
    <inkml:brush xml:id="br0">
      <inkml:brushProperty name="width" value="0.025" units="cm"/>
      <inkml:brushProperty name="height" value="0.025" units="cm"/>
    </inkml:brush>
  </inkml:definitions>
  <inkml:trace contextRef="#ctx0" brushRef="#br0">0 226 11531,'0'0'5045,"13"-7"-3967,58-33 667,101-52 2297,-144 83-3647,1 2 0,-1 0 0,2 2 1,-1 1-1,1 2 0,49 1 0,-38 1 335,542-1 1967,-54 0-1101,1126-2-1271,-644 54-63,-234-7-81,323 25-153,-764-43-18,743 14 250,-306-18 83,664-4-230,-991-20-98,211-26-15,-188-23 0,-441 49 0,-19 2 0,-33 2 0,16-1 0,-174 13 0,160-14 0,0-1 0,1 0 0,-1-2 0,1-1 0,-1-1 0,-26-9 0,-24-15 0,1-2 0,2-3 0,-86-57 0,153 89 0,-1 1 0,1-1 0,0 1 0,-1-1 0,1 0 0,0 0 0,0 0 0,0 0 0,0 0 0,1 0 0,-1-1 0,1 1 0,-1-1 0,1 1 0,-2-5 0,35 37-8205,-26-29 4313,-2-1-1275</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4.030"/>
    </inkml:context>
    <inkml:brush xml:id="br0">
      <inkml:brushProperty name="width" value="0.025" units="cm"/>
      <inkml:brushProperty name="height" value="0.025" units="cm"/>
    </inkml:brush>
  </inkml:definitions>
  <inkml:trace contextRef="#ctx0" brushRef="#br0">1 173 5830,'0'0'7121,"12"-4"-6747,18-5-147,1 2 0,-1 2 1,1 0-1,51 0 1,600-5 698,193-2-646,240 50-71,-295-4-130,-465-28 63,388-45-1,-359-7 394,481-42 302,336 72 90,-498 14-412,-648 1-828,-51 0-245,-6 1-142,-29 0-1023,-1 0-1170,-4 0-2318</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5.364"/>
    </inkml:context>
    <inkml:brush xml:id="br0">
      <inkml:brushProperty name="width" value="0.025" units="cm"/>
      <inkml:brushProperty name="height" value="0.025" units="cm"/>
    </inkml:brush>
  </inkml:definitions>
  <inkml:trace contextRef="#ctx0" brushRef="#br0">0 164 11275,'0'0'1729,"8"-10"-1430,-3 3-270,-1 2-21,-1 1 1,1-1 0,-1 1-1,1 0 1,1 0 0,-1 0-1,0 1 1,1-1 0,0 1-1,0 0 1,0 1-1,0-1 1,8-2 0,68-17 15,0 5 1,149-14-1,172 15 57,-125 9 58,1271 21 2931,-72 65-2173,-663-42 4,674 25-398,70-41 1013,-1445-22-448,188-27-1,-419 60-6597,76-24 399</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6.736"/>
    </inkml:context>
    <inkml:brush xml:id="br0">
      <inkml:brushProperty name="width" value="0.025" units="cm"/>
      <inkml:brushProperty name="height" value="0.025" units="cm"/>
    </inkml:brush>
  </inkml:definitions>
  <inkml:trace contextRef="#ctx0" brushRef="#br0">1 0 12876,'114'6'356,"147"24"0,18 3-411,903 0 676,-702-27 509,3264-25 1619,-576-31-2018,-1300 74-693,-1734-20-36,1028 1 92,-927-19 532,173-3 387,-408 17-1018,1 0 0,-1-1 0,1 1-1,-1 0 1,0 0 0,1 0 0,-1 1 0,1-1 0,-1 0 0,1 0 0,-1 0 0,1 0 0,-1 0 0,1 0 0,-1 1-1,0-1 1,1 0 0,-1 0 0,1 1 0,-1-1 0,0 0 0,1 1 0,-1-1 0,0 0 0,1 1 0,-1-1 0,0 0 0,0 1-1,1-1 1,-1 1 0,0-1 0,0 0 0,0 1 0,1 0 0,-2 0-57,1 0 0,0-1-1,0 1 1,0 0 0,0 0 0,-1 0 0,1 0-1,0-1 1,-1 1 0,1 0 0,-1 0 0,1-1-1,-1 1 1,1 0 0,-1-1 0,1 1 0,-1-1-1,0 1 1,1 0 0,-2 0 0,-4 2-651,-1 0 1,1 0 0,0-1-1,-1 0 1,0 0-1,0-1 1,0 1 0,-12 0-1,-35 1-6259</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8.858"/>
    </inkml:context>
    <inkml:brush xml:id="br0">
      <inkml:brushProperty name="width" value="0.025" units="cm"/>
      <inkml:brushProperty name="height" value="0.025" units="cm"/>
    </inkml:brush>
  </inkml:definitions>
  <inkml:trace contextRef="#ctx0" brushRef="#br0">54 1 3523,'-13'1'1880,"9"-1"-894,0 0 0,0 1 0,0-1 0,0 1 0,0 0 0,0 0 1,-6 3-1,10-4-922,0 0 1,0 1 0,0-1-1,-1 0 1,1 0 0,0 1-1,0-1 1,0 0 0,0 0-1,-1 1 1,1-1 0,0 0-1,0 0 1,0 1 0,0-1-1,0 0 1,0 1 0,0-1-1,0 0 1,0 0-1,0 1 1,0-1 0,0 0-1,0 1 1,0-1 0,0 0-1,0 0 1,0 1 0,0-1-1,0 0 1,1 1 0,-1-1-1,0 0 1,0 0 0,0 1-1,0-1 1,1 0 0,20 18-124,6-3 215,1 0 1,1-2 0,0-1 0,41 11 0,128 23 543,-139-34-679,22 2 418,139 7 0,85-17 341,-118-4-618,61 3-2,455 13 289,-250 30-395,44 2 25,1079-35 946,343-63-870,2290 13-48,-3060 12-40,-501 5-38,763-26-5,578-9 16,-1807 52-41,266 3 7,-307 6 8,158 27-1,-260-25-133,-1 2 1,52 21-1,-17-6-2697,-33-15-1374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07.10.2026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5pPr>
            <a:lvl6pPr marL="2806970"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6pPr>
            <a:lvl7pPr marL="3317328"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7pPr>
            <a:lvl8pPr marL="3827687"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8pPr>
            <a:lvl9pPr marL="4338045"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544513" y="895350"/>
            <a:ext cx="7974013" cy="4486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4474" y="5679253"/>
            <a:ext cx="5054505" cy="5379134"/>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2085" tIns="51041" rIns="102085" bIns="51041" anchor="ctr"/>
          <a:lstStyle/>
          <a:p>
            <a:endParaRPr lang="de-DE" altLang="de-DE"/>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33334B05-98D5-4FA7-B331-874ED2CB13B9}" type="slidenum">
              <a:rPr lang="de-DE" altLang="de-DE" smtClean="0">
                <a:latin typeface="Sparkasse Rg" pitchFamily="34" charset="0"/>
              </a:rPr>
              <a:pPr eaLnBrk="1" hangingPunct="1">
                <a:spcBef>
                  <a:spcPct val="0"/>
                </a:spcBef>
                <a:buClrTx/>
                <a:buFontTx/>
                <a:buNone/>
              </a:pPr>
              <a:t>7</a:t>
            </a:fld>
            <a:endParaRPr lang="de-DE" altLang="de-DE">
              <a:latin typeface="Sparkasse Rg" pitchFamily="34" charset="0"/>
            </a:endParaRPr>
          </a:p>
        </p:txBody>
      </p:sp>
      <p:sp>
        <p:nvSpPr>
          <p:cNvPr id="63491" name="Rectangle 2"/>
          <p:cNvSpPr>
            <a:spLocks noGrp="1" noRot="1" noChangeAspect="1" noChangeArrowheads="1" noTextEdit="1"/>
          </p:cNvSpPr>
          <p:nvPr>
            <p:ph type="sldImg"/>
          </p:nvPr>
        </p:nvSpPr>
        <p:spPr>
          <a:xfrm>
            <a:off x="-214313" y="812800"/>
            <a:ext cx="7237413" cy="4071938"/>
          </a:xfrm>
          <a:ln/>
        </p:spPr>
      </p:sp>
      <p:sp>
        <p:nvSpPr>
          <p:cNvPr id="63492"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BA0E7716-4F65-4B76-8FC5-7B1BD20C5EAD}" type="slidenum">
              <a:rPr lang="de-DE" altLang="de-DE" smtClean="0">
                <a:latin typeface="Sparkasse Rg" pitchFamily="34" charset="0"/>
              </a:rPr>
              <a:pPr eaLnBrk="1" hangingPunct="1">
                <a:spcBef>
                  <a:spcPct val="0"/>
                </a:spcBef>
                <a:buClrTx/>
                <a:buFontTx/>
                <a:buNone/>
              </a:pPr>
              <a:t>8</a:t>
            </a:fld>
            <a:endParaRPr lang="de-DE" altLang="de-DE">
              <a:latin typeface="Sparkasse Rg" pitchFamily="34" charset="0"/>
            </a:endParaRPr>
          </a:p>
        </p:txBody>
      </p:sp>
      <p:sp>
        <p:nvSpPr>
          <p:cNvPr id="65539" name="Rectangle 2"/>
          <p:cNvSpPr>
            <a:spLocks noGrp="1" noRot="1" noChangeAspect="1" noChangeArrowheads="1" noTextEdit="1"/>
          </p:cNvSpPr>
          <p:nvPr>
            <p:ph type="sldImg"/>
          </p:nvPr>
        </p:nvSpPr>
        <p:spPr>
          <a:xfrm>
            <a:off x="-214313" y="812800"/>
            <a:ext cx="7237413" cy="4071938"/>
          </a:xfrm>
          <a:ln/>
        </p:spPr>
      </p:sp>
      <p:sp>
        <p:nvSpPr>
          <p:cNvPr id="65540"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5900" y="823913"/>
            <a:ext cx="7235825" cy="4070350"/>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0584" y="5155469"/>
            <a:ext cx="5444344" cy="281967"/>
          </a:xfrm>
        </p:spPr>
        <p:txBody>
          <a:bodyPr>
            <a:spAutoFit/>
          </a:bodyPr>
          <a:lstStyle/>
          <a:p>
            <a:endParaRPr lang="de-DE" dirty="0"/>
          </a:p>
        </p:txBody>
      </p:sp>
    </p:spTree>
    <p:extLst>
      <p:ext uri="{BB962C8B-B14F-4D97-AF65-F5344CB8AC3E}">
        <p14:creationId xmlns:p14="http://schemas.microsoft.com/office/powerpoint/2010/main" val="933809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4731750C-C2D9-4EA0-92BE-F14DF5E7411F}" type="slidenum">
              <a:rPr lang="de-DE" altLang="de-DE" smtClean="0">
                <a:latin typeface="Sparkasse Rg" pitchFamily="34" charset="0"/>
              </a:rPr>
              <a:pPr eaLnBrk="1" hangingPunct="1">
                <a:spcBef>
                  <a:spcPct val="0"/>
                </a:spcBef>
                <a:buClrTx/>
                <a:buFontTx/>
                <a:buNone/>
              </a:pPr>
              <a:t>16</a:t>
            </a:fld>
            <a:endParaRPr lang="de-DE" altLang="de-DE">
              <a:latin typeface="Sparkasse Rg" pitchFamily="34" charset="0"/>
            </a:endParaRPr>
          </a:p>
        </p:txBody>
      </p:sp>
      <p:sp>
        <p:nvSpPr>
          <p:cNvPr id="92163" name="Rectangle 2"/>
          <p:cNvSpPr>
            <a:spLocks noGrp="1" noRot="1" noChangeAspect="1" noChangeArrowheads="1" noTextEdit="1"/>
          </p:cNvSpPr>
          <p:nvPr>
            <p:ph type="sldImg"/>
          </p:nvPr>
        </p:nvSpPr>
        <p:spPr>
          <a:xfrm>
            <a:off x="-214313" y="812800"/>
            <a:ext cx="7237413" cy="4071938"/>
          </a:xfrm>
          <a:ln/>
        </p:spPr>
      </p:sp>
      <p:sp>
        <p:nvSpPr>
          <p:cNvPr id="92164"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2544C13F-9959-4DF1-9B30-B723B52168F1}" type="slidenum">
              <a:rPr lang="de-DE" altLang="de-DE" smtClean="0">
                <a:latin typeface="Sparkasse Rg" pitchFamily="34" charset="0"/>
              </a:rPr>
              <a:pPr eaLnBrk="1" hangingPunct="1">
                <a:spcBef>
                  <a:spcPct val="0"/>
                </a:spcBef>
                <a:buClrTx/>
                <a:buFontTx/>
                <a:buNone/>
              </a:pPr>
              <a:t>17</a:t>
            </a:fld>
            <a:endParaRPr lang="de-DE" altLang="de-DE">
              <a:latin typeface="Sparkasse Rg" pitchFamily="34" charset="0"/>
            </a:endParaRPr>
          </a:p>
        </p:txBody>
      </p:sp>
      <p:sp>
        <p:nvSpPr>
          <p:cNvPr id="93187" name="Rectangle 2"/>
          <p:cNvSpPr>
            <a:spLocks noGrp="1" noRot="1" noChangeAspect="1" noChangeArrowheads="1" noTextEdit="1"/>
          </p:cNvSpPr>
          <p:nvPr>
            <p:ph type="sldImg"/>
          </p:nvPr>
        </p:nvSpPr>
        <p:spPr>
          <a:xfrm>
            <a:off x="-214313" y="812800"/>
            <a:ext cx="7237413" cy="4071938"/>
          </a:xfrm>
          <a:ln/>
        </p:spPr>
      </p:sp>
      <p:sp>
        <p:nvSpPr>
          <p:cNvPr id="93188"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AB0D5615-F20B-4D76-B320-60E40A97873D}" type="slidenum">
              <a:rPr lang="de-DE" altLang="de-DE" smtClean="0">
                <a:latin typeface="Sparkasse Rg" pitchFamily="34" charset="0"/>
              </a:rPr>
              <a:pPr eaLnBrk="1" hangingPunct="1">
                <a:spcBef>
                  <a:spcPct val="0"/>
                </a:spcBef>
                <a:buClrTx/>
                <a:buFontTx/>
                <a:buNone/>
              </a:pPr>
              <a:t>18</a:t>
            </a:fld>
            <a:endParaRPr lang="de-DE" altLang="de-DE">
              <a:latin typeface="Sparkasse Rg" pitchFamily="34" charset="0"/>
            </a:endParaRPr>
          </a:p>
        </p:txBody>
      </p:sp>
      <p:sp>
        <p:nvSpPr>
          <p:cNvPr id="94211" name="Rectangle 2"/>
          <p:cNvSpPr>
            <a:spLocks noGrp="1" noRot="1" noChangeAspect="1" noChangeArrowheads="1" noTextEdit="1"/>
          </p:cNvSpPr>
          <p:nvPr>
            <p:ph type="sldImg"/>
          </p:nvPr>
        </p:nvSpPr>
        <p:spPr>
          <a:xfrm>
            <a:off x="-214313" y="812800"/>
            <a:ext cx="7237413" cy="4071938"/>
          </a:xfrm>
          <a:ln/>
        </p:spPr>
      </p:sp>
      <p:sp>
        <p:nvSpPr>
          <p:cNvPr id="94212"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A45B7816-A449-4EA6-BADC-09902857C389}" type="slidenum">
              <a:rPr lang="de-DE" altLang="de-DE" smtClean="0">
                <a:latin typeface="Sparkasse Rg" pitchFamily="34" charset="0"/>
              </a:rPr>
              <a:pPr eaLnBrk="1" hangingPunct="1">
                <a:spcBef>
                  <a:spcPct val="0"/>
                </a:spcBef>
                <a:buClrTx/>
                <a:buFontTx/>
                <a:buNone/>
              </a:pPr>
              <a:t>19</a:t>
            </a:fld>
            <a:endParaRPr lang="de-DE" altLang="de-DE">
              <a:latin typeface="Sparkasse Rg" pitchFamily="34" charset="0"/>
            </a:endParaRPr>
          </a:p>
        </p:txBody>
      </p:sp>
      <p:sp>
        <p:nvSpPr>
          <p:cNvPr id="95235" name="Rectangle 2"/>
          <p:cNvSpPr>
            <a:spLocks noGrp="1" noRot="1" noChangeAspect="1" noChangeArrowheads="1" noTextEdit="1"/>
          </p:cNvSpPr>
          <p:nvPr>
            <p:ph type="sldImg"/>
          </p:nvPr>
        </p:nvSpPr>
        <p:spPr>
          <a:xfrm>
            <a:off x="-214313" y="812800"/>
            <a:ext cx="7237413" cy="4071938"/>
          </a:xfrm>
          <a:ln/>
        </p:spPr>
      </p:sp>
      <p:sp>
        <p:nvSpPr>
          <p:cNvPr id="95236"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6BCA0C5D-FFD6-43C2-8CEA-75241ABDFBD8}" type="slidenum">
              <a:rPr lang="de-DE" altLang="de-DE" smtClean="0">
                <a:latin typeface="Sparkasse Rg" pitchFamily="34" charset="0"/>
              </a:rPr>
              <a:pPr eaLnBrk="1" hangingPunct="1">
                <a:spcBef>
                  <a:spcPct val="0"/>
                </a:spcBef>
                <a:buClrTx/>
                <a:buFontTx/>
                <a:buNone/>
              </a:pPr>
              <a:t>20</a:t>
            </a:fld>
            <a:endParaRPr lang="de-DE" altLang="de-DE">
              <a:latin typeface="Sparkasse Rg" pitchFamily="34" charset="0"/>
            </a:endParaRPr>
          </a:p>
        </p:txBody>
      </p:sp>
      <p:sp>
        <p:nvSpPr>
          <p:cNvPr id="96259" name="Rectangle 2"/>
          <p:cNvSpPr>
            <a:spLocks noGrp="1" noRot="1" noChangeAspect="1" noChangeArrowheads="1" noTextEdit="1"/>
          </p:cNvSpPr>
          <p:nvPr>
            <p:ph type="sldImg"/>
          </p:nvPr>
        </p:nvSpPr>
        <p:spPr>
          <a:xfrm>
            <a:off x="-214313" y="812800"/>
            <a:ext cx="7237413" cy="4071938"/>
          </a:xfrm>
          <a:ln/>
        </p:spPr>
      </p:sp>
      <p:sp>
        <p:nvSpPr>
          <p:cNvPr id="96260"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FBB0B2E0-68E2-4CAC-B6D2-A9DB2FAAD935}" type="slidenum">
              <a:rPr lang="de-DE" altLang="de-DE" smtClean="0">
                <a:latin typeface="Sparkasse Rg" pitchFamily="34" charset="0"/>
              </a:rPr>
              <a:pPr eaLnBrk="1" hangingPunct="1">
                <a:spcBef>
                  <a:spcPct val="0"/>
                </a:spcBef>
                <a:buClrTx/>
                <a:buFontTx/>
                <a:buNone/>
              </a:pPr>
              <a:t>21</a:t>
            </a:fld>
            <a:endParaRPr lang="de-DE" altLang="de-DE">
              <a:latin typeface="Sparkasse Rg" pitchFamily="34" charset="0"/>
            </a:endParaRPr>
          </a:p>
        </p:txBody>
      </p:sp>
      <p:sp>
        <p:nvSpPr>
          <p:cNvPr id="97283" name="Rectangle 2"/>
          <p:cNvSpPr>
            <a:spLocks noGrp="1" noRot="1" noChangeAspect="1" noChangeArrowheads="1" noTextEdit="1"/>
          </p:cNvSpPr>
          <p:nvPr>
            <p:ph type="sldImg"/>
          </p:nvPr>
        </p:nvSpPr>
        <p:spPr>
          <a:xfrm>
            <a:off x="-214313" y="812800"/>
            <a:ext cx="7237413" cy="4071938"/>
          </a:xfrm>
          <a:ln/>
        </p:spPr>
      </p:sp>
      <p:sp>
        <p:nvSpPr>
          <p:cNvPr id="97284"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5pPr>
            <a:lvl6pPr marL="2649885"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6pPr>
            <a:lvl7pPr marL="3131683"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7pPr>
            <a:lvl8pPr marL="3613480"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8pPr>
            <a:lvl9pPr marL="4095278" indent="-240899" defTabSz="473433" eaLnBrk="0" fontAlgn="base" hangingPunct="0">
              <a:spcBef>
                <a:spcPct val="30000"/>
              </a:spcBef>
              <a:spcAft>
                <a:spcPct val="0"/>
              </a:spcAft>
              <a:buClr>
                <a:srgbClr val="000000"/>
              </a:buClr>
              <a:buSzPct val="100000"/>
              <a:buFont typeface="Times New Roman" pitchFamily="18" charset="0"/>
              <a:tabLst>
                <a:tab pos="762846" algn="l"/>
                <a:tab pos="1524019" algn="l"/>
                <a:tab pos="2290211" algn="l"/>
                <a:tab pos="3051383" algn="l"/>
              </a:tabLst>
              <a:defRPr sz="1300">
                <a:solidFill>
                  <a:srgbClr val="000000"/>
                </a:solidFill>
                <a:latin typeface="Times New Roman" pitchFamily="18" charset="0"/>
              </a:defRPr>
            </a:lvl9pPr>
          </a:lstStyle>
          <a:p>
            <a:pPr eaLnBrk="1" hangingPunct="1">
              <a:spcBef>
                <a:spcPct val="0"/>
              </a:spcBef>
              <a:buClrTx/>
              <a:buFontTx/>
              <a:buNone/>
            </a:pPr>
            <a:fld id="{FBB0B2E0-68E2-4CAC-B6D2-A9DB2FAAD935}" type="slidenum">
              <a:rPr lang="de-DE" altLang="de-DE" smtClean="0">
                <a:latin typeface="Sparkasse Rg" pitchFamily="34" charset="0"/>
              </a:rPr>
              <a:pPr eaLnBrk="1" hangingPunct="1">
                <a:spcBef>
                  <a:spcPct val="0"/>
                </a:spcBef>
                <a:buClrTx/>
                <a:buFontTx/>
                <a:buNone/>
              </a:pPr>
              <a:t>23</a:t>
            </a:fld>
            <a:endParaRPr lang="de-DE" altLang="de-DE">
              <a:latin typeface="Sparkasse Rg" pitchFamily="34" charset="0"/>
            </a:endParaRPr>
          </a:p>
        </p:txBody>
      </p:sp>
      <p:sp>
        <p:nvSpPr>
          <p:cNvPr id="97283" name="Rectangle 2"/>
          <p:cNvSpPr>
            <a:spLocks noGrp="1" noRot="1" noChangeAspect="1" noChangeArrowheads="1" noTextEdit="1"/>
          </p:cNvSpPr>
          <p:nvPr>
            <p:ph type="sldImg"/>
          </p:nvPr>
        </p:nvSpPr>
        <p:spPr>
          <a:xfrm>
            <a:off x="-214313" y="812800"/>
            <a:ext cx="7237413" cy="4071938"/>
          </a:xfrm>
          <a:ln/>
        </p:spPr>
      </p:sp>
      <p:sp>
        <p:nvSpPr>
          <p:cNvPr id="97284" name="Rectangle 3"/>
          <p:cNvSpPr>
            <a:spLocks noGrp="1" noChangeArrowheads="1"/>
          </p:cNvSpPr>
          <p:nvPr>
            <p:ph type="body" idx="1"/>
          </p:nvPr>
        </p:nvSpPr>
        <p:spPr>
          <a:xfrm>
            <a:off x="904334" y="5156994"/>
            <a:ext cx="4998466" cy="4884476"/>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4115424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7ABB44D-F0C8-FD48-5A47-CDA29B4E5DE6}"/>
            </a:ext>
          </a:extLst>
        </p:cNvPr>
        <p:cNvGrpSpPr/>
        <p:nvPr/>
      </p:nvGrpSpPr>
      <p:grpSpPr>
        <a:xfrm>
          <a:off x="0" y="0"/>
          <a:ext cx="0" cy="0"/>
          <a:chOff x="0" y="0"/>
          <a:chExt cx="0" cy="0"/>
        </a:xfrm>
      </p:grpSpPr>
      <p:sp>
        <p:nvSpPr>
          <p:cNvPr id="97282" name="Rectangle 26">
            <a:extLst>
              <a:ext uri="{FF2B5EF4-FFF2-40B4-BE49-F238E27FC236}">
                <a16:creationId xmlns:a16="http://schemas.microsoft.com/office/drawing/2014/main" id="{6134EA6A-6A4C-9255-F546-359F27E01B25}"/>
              </a:ext>
            </a:extLst>
          </p:cNvPr>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FBB0B2E0-68E2-4CAC-B6D2-A9DB2FAAD935}" type="slidenum">
              <a:rPr lang="de-DE" altLang="de-DE" smtClean="0">
                <a:latin typeface="Sparkasse Rg" pitchFamily="34" charset="0"/>
              </a:rPr>
              <a:pPr eaLnBrk="1" hangingPunct="1">
                <a:spcBef>
                  <a:spcPct val="0"/>
                </a:spcBef>
                <a:buClrTx/>
                <a:buFontTx/>
                <a:buNone/>
              </a:pPr>
              <a:t>24</a:t>
            </a:fld>
            <a:endParaRPr lang="de-DE" altLang="de-DE">
              <a:latin typeface="Sparkasse Rg" pitchFamily="34" charset="0"/>
            </a:endParaRPr>
          </a:p>
        </p:txBody>
      </p:sp>
      <p:sp>
        <p:nvSpPr>
          <p:cNvPr id="97283" name="Rectangle 2">
            <a:extLst>
              <a:ext uri="{FF2B5EF4-FFF2-40B4-BE49-F238E27FC236}">
                <a16:creationId xmlns:a16="http://schemas.microsoft.com/office/drawing/2014/main" id="{4A8CE755-E362-210E-0AD1-3E64072EF937}"/>
              </a:ext>
            </a:extLst>
          </p:cNvPr>
          <p:cNvSpPr>
            <a:spLocks noGrp="1" noRot="1" noChangeAspect="1" noChangeArrowheads="1" noTextEdit="1"/>
          </p:cNvSpPr>
          <p:nvPr>
            <p:ph type="sldImg"/>
          </p:nvPr>
        </p:nvSpPr>
        <p:spPr>
          <a:xfrm>
            <a:off x="90488" y="742950"/>
            <a:ext cx="6619875" cy="3724275"/>
          </a:xfrm>
          <a:ln/>
        </p:spPr>
      </p:sp>
      <p:sp>
        <p:nvSpPr>
          <p:cNvPr id="97284" name="Rectangle 3">
            <a:extLst>
              <a:ext uri="{FF2B5EF4-FFF2-40B4-BE49-F238E27FC236}">
                <a16:creationId xmlns:a16="http://schemas.microsoft.com/office/drawing/2014/main" id="{1FE8F5F2-8EF6-D83A-0EA4-179773F9143D}"/>
              </a:ext>
            </a:extLst>
          </p:cNvPr>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extLst>
      <p:ext uri="{BB962C8B-B14F-4D97-AF65-F5344CB8AC3E}">
        <p14:creationId xmlns:p14="http://schemas.microsoft.com/office/powerpoint/2010/main" val="192297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112713" y="889000"/>
            <a:ext cx="7791451" cy="4383088"/>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86594" y="4811574"/>
            <a:ext cx="5492750" cy="281967"/>
          </a:xfrm>
        </p:spPr>
        <p:txBody>
          <a:bodyPr>
            <a:spAutoFit/>
          </a:bodyPr>
          <a:lstStyle/>
          <a:p>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4D9F3A82-C5AB-41AB-9423-7C684689752A}" type="slidenum">
              <a:rPr lang="de-DE" altLang="de-DE" smtClean="0">
                <a:latin typeface="Sparkasse Rg" pitchFamily="34" charset="0"/>
              </a:rPr>
              <a:pPr eaLnBrk="1" hangingPunct="1">
                <a:spcBef>
                  <a:spcPct val="0"/>
                </a:spcBef>
                <a:buClrTx/>
                <a:buFontTx/>
                <a:buNone/>
              </a:pPr>
              <a:t>29</a:t>
            </a:fld>
            <a:endParaRPr lang="de-DE" altLang="de-DE">
              <a:latin typeface="Sparkasse Rg" pitchFamily="34" charset="0"/>
            </a:endParaRPr>
          </a:p>
        </p:txBody>
      </p:sp>
      <p:sp>
        <p:nvSpPr>
          <p:cNvPr id="106499"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10" tIns="46806" rIns="90010" bIns="46806" anchor="b"/>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algn="r" eaLnBrk="1" hangingPunct="1">
              <a:spcBef>
                <a:spcPct val="0"/>
              </a:spcBef>
              <a:buClrTx/>
              <a:buFontTx/>
              <a:buNone/>
            </a:pPr>
            <a:fld id="{A625A102-B141-410D-AB89-69B896BECDE4}" type="slidenum">
              <a:rPr lang="de-DE" altLang="de-DE">
                <a:latin typeface="Sparkasse Rg" pitchFamily="34" charset="0"/>
              </a:rPr>
              <a:pPr algn="r" eaLnBrk="1" hangingPunct="1">
                <a:spcBef>
                  <a:spcPct val="0"/>
                </a:spcBef>
                <a:buClrTx/>
                <a:buFontTx/>
                <a:buNone/>
              </a:pPr>
              <a:t>29</a:t>
            </a:fld>
            <a:endParaRPr lang="de-DE" altLang="de-DE">
              <a:latin typeface="Sparkasse Rg" pitchFamily="34" charset="0"/>
            </a:endParaRPr>
          </a:p>
        </p:txBody>
      </p:sp>
      <p:sp>
        <p:nvSpPr>
          <p:cNvPr id="106500" name="Rectangle 1"/>
          <p:cNvSpPr>
            <a:spLocks noGrp="1" noRot="1" noChangeAspect="1" noChangeArrowheads="1" noTextEdit="1"/>
          </p:cNvSpPr>
          <p:nvPr>
            <p:ph type="sldImg"/>
          </p:nvPr>
        </p:nvSpPr>
        <p:spPr>
          <a:xfrm>
            <a:off x="90488"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501" name="Rectangle 2"/>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22819BAE-667F-461C-AEFD-034F7310BD53}" type="slidenum">
              <a:rPr lang="de-DE" altLang="de-DE" smtClean="0">
                <a:latin typeface="Sparkasse Rg" pitchFamily="34" charset="0"/>
              </a:rPr>
              <a:pPr eaLnBrk="1" hangingPunct="1">
                <a:spcBef>
                  <a:spcPct val="0"/>
                </a:spcBef>
                <a:buClrTx/>
                <a:buFontTx/>
                <a:buNone/>
              </a:pPr>
              <a:t>30</a:t>
            </a:fld>
            <a:endParaRPr lang="de-DE" altLang="de-DE">
              <a:latin typeface="Sparkasse Rg" pitchFamily="34" charset="0"/>
            </a:endParaRPr>
          </a:p>
        </p:txBody>
      </p:sp>
      <p:sp>
        <p:nvSpPr>
          <p:cNvPr id="10957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10" tIns="46806" rIns="90010" bIns="46806" anchor="b"/>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algn="r" eaLnBrk="1" hangingPunct="1">
              <a:spcBef>
                <a:spcPct val="0"/>
              </a:spcBef>
              <a:buClrTx/>
              <a:buFontTx/>
              <a:buNone/>
            </a:pPr>
            <a:fld id="{BEC0DA41-BECA-4F6A-B6CA-402E76C1446D}" type="slidenum">
              <a:rPr lang="de-DE" altLang="de-DE">
                <a:latin typeface="Sparkasse Rg" pitchFamily="34" charset="0"/>
              </a:rPr>
              <a:pPr algn="r" eaLnBrk="1" hangingPunct="1">
                <a:spcBef>
                  <a:spcPct val="0"/>
                </a:spcBef>
                <a:buClrTx/>
                <a:buFontTx/>
                <a:buNone/>
              </a:pPr>
              <a:t>30</a:t>
            </a:fld>
            <a:endParaRPr lang="de-DE" altLang="de-DE">
              <a:latin typeface="Sparkasse Rg" pitchFamily="34" charset="0"/>
            </a:endParaRPr>
          </a:p>
        </p:txBody>
      </p:sp>
      <p:sp>
        <p:nvSpPr>
          <p:cNvPr id="109572" name="Rectangle 1"/>
          <p:cNvSpPr>
            <a:spLocks noGrp="1" noRot="1" noChangeAspect="1" noChangeArrowheads="1" noTextEdit="1"/>
          </p:cNvSpPr>
          <p:nvPr>
            <p:ph type="sldImg"/>
          </p:nvPr>
        </p:nvSpPr>
        <p:spPr>
          <a:xfrm>
            <a:off x="90488"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3" name="Rectangle 2"/>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0DB0C72D-7BFE-4E47-B13E-CEFD29536966}" type="slidenum">
              <a:rPr lang="de-DE" altLang="de-DE" smtClean="0">
                <a:latin typeface="Sparkasse Rg" pitchFamily="34" charset="0"/>
              </a:rPr>
              <a:pPr eaLnBrk="1" hangingPunct="1">
                <a:spcBef>
                  <a:spcPct val="0"/>
                </a:spcBef>
                <a:buClrTx/>
                <a:buFontTx/>
                <a:buNone/>
              </a:pPr>
              <a:t>31</a:t>
            </a:fld>
            <a:endParaRPr lang="de-DE" altLang="de-DE">
              <a:latin typeface="Sparkasse Rg" pitchFamily="34" charset="0"/>
            </a:endParaRPr>
          </a:p>
        </p:txBody>
      </p:sp>
      <p:sp>
        <p:nvSpPr>
          <p:cNvPr id="112643" name="Rectangle 2"/>
          <p:cNvSpPr>
            <a:spLocks noGrp="1" noRot="1" noChangeAspect="1" noChangeArrowheads="1" noTextEdit="1"/>
          </p:cNvSpPr>
          <p:nvPr>
            <p:ph type="sldImg"/>
          </p:nvPr>
        </p:nvSpPr>
        <p:spPr>
          <a:xfrm>
            <a:off x="90488" y="742950"/>
            <a:ext cx="6619875" cy="3724275"/>
          </a:xfrm>
          <a:ln/>
        </p:spPr>
      </p:sp>
      <p:sp>
        <p:nvSpPr>
          <p:cNvPr id="112644" name="Rectangle 3"/>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F1ABF143-93FE-446C-8F3B-26520A7874C1}" type="slidenum">
              <a:rPr lang="de-DE" altLang="de-DE" smtClean="0">
                <a:latin typeface="Sparkasse Rg" pitchFamily="34" charset="0"/>
              </a:rPr>
              <a:pPr eaLnBrk="1" hangingPunct="1">
                <a:spcBef>
                  <a:spcPct val="0"/>
                </a:spcBef>
                <a:buClrTx/>
                <a:buFontTx/>
                <a:buNone/>
              </a:pPr>
              <a:t>32</a:t>
            </a:fld>
            <a:endParaRPr lang="de-DE" altLang="de-DE">
              <a:latin typeface="Sparkasse Rg" pitchFamily="34" charset="0"/>
            </a:endParaRPr>
          </a:p>
        </p:txBody>
      </p:sp>
      <p:sp>
        <p:nvSpPr>
          <p:cNvPr id="113667" name="Rectangle 2"/>
          <p:cNvSpPr>
            <a:spLocks noGrp="1" noRot="1" noChangeAspect="1" noChangeArrowheads="1" noTextEdit="1"/>
          </p:cNvSpPr>
          <p:nvPr>
            <p:ph type="sldImg"/>
          </p:nvPr>
        </p:nvSpPr>
        <p:spPr>
          <a:xfrm>
            <a:off x="90488" y="742950"/>
            <a:ext cx="6619875" cy="3724275"/>
          </a:xfrm>
          <a:ln/>
        </p:spPr>
      </p:sp>
      <p:sp>
        <p:nvSpPr>
          <p:cNvPr id="113668" name="Rectangle 3"/>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9E9EA269-331E-4CA1-A6F3-5274331E43B0}" type="slidenum">
              <a:rPr lang="de-DE" altLang="de-DE" smtClean="0">
                <a:latin typeface="Sparkasse Rg" pitchFamily="34" charset="0"/>
              </a:rPr>
              <a:pPr eaLnBrk="1" hangingPunct="1">
                <a:spcBef>
                  <a:spcPct val="0"/>
                </a:spcBef>
                <a:buClrTx/>
                <a:buFontTx/>
                <a:buNone/>
              </a:pPr>
              <a:t>33</a:t>
            </a:fld>
            <a:endParaRPr lang="de-DE" altLang="de-DE">
              <a:latin typeface="Sparkasse Rg" pitchFamily="34" charset="0"/>
            </a:endParaRPr>
          </a:p>
        </p:txBody>
      </p:sp>
      <p:sp>
        <p:nvSpPr>
          <p:cNvPr id="114691" name="Rectangle 2"/>
          <p:cNvSpPr>
            <a:spLocks noGrp="1" noRot="1" noChangeAspect="1" noChangeArrowheads="1" noTextEdit="1"/>
          </p:cNvSpPr>
          <p:nvPr>
            <p:ph type="sldImg"/>
          </p:nvPr>
        </p:nvSpPr>
        <p:spPr>
          <a:xfrm>
            <a:off x="90488" y="742950"/>
            <a:ext cx="6619875" cy="3724275"/>
          </a:xfrm>
          <a:ln/>
        </p:spPr>
      </p:sp>
      <p:sp>
        <p:nvSpPr>
          <p:cNvPr id="114692" name="Rectangle 3"/>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anchor="ctr"/>
          <a:lstStyle/>
          <a:p>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C79B0EB5-7EA8-4872-8CBA-591F15ACAB0D}" type="slidenum">
              <a:rPr lang="de-DE" altLang="de-DE" smtClean="0">
                <a:latin typeface="Sparkasse Rg" pitchFamily="34" charset="0"/>
              </a:rPr>
              <a:pPr eaLnBrk="1" hangingPunct="1">
                <a:spcBef>
                  <a:spcPct val="0"/>
                </a:spcBef>
                <a:buClrTx/>
                <a:buFontTx/>
                <a:buNone/>
              </a:pPr>
              <a:t>34</a:t>
            </a:fld>
            <a:endParaRPr lang="de-DE" altLang="de-DE">
              <a:latin typeface="Sparkasse Rg" pitchFamily="34" charset="0"/>
            </a:endParaRPr>
          </a:p>
        </p:txBody>
      </p:sp>
      <p:sp>
        <p:nvSpPr>
          <p:cNvPr id="115715" name="Rectangle 2"/>
          <p:cNvSpPr>
            <a:spLocks noGrp="1" noRot="1" noChangeAspect="1" noChangeArrowheads="1" noTextEdit="1"/>
          </p:cNvSpPr>
          <p:nvPr>
            <p:ph type="sldImg"/>
          </p:nvPr>
        </p:nvSpPr>
        <p:spPr>
          <a:xfrm>
            <a:off x="90488" y="742950"/>
            <a:ext cx="6619875" cy="3724275"/>
          </a:xfrm>
          <a:ln/>
        </p:spPr>
      </p:sp>
      <p:sp>
        <p:nvSpPr>
          <p:cNvPr id="115716" name="Rectangle 3"/>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lIns="91451" tIns="45724" rIns="91451" bIns="45724" anchor="ctr"/>
          <a:lstStyle/>
          <a:p>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6213" algn="l"/>
                <a:tab pos="2173288" algn="l"/>
                <a:tab pos="2895600" algn="l"/>
              </a:tabLst>
              <a:defRPr sz="1200">
                <a:solidFill>
                  <a:srgbClr val="000000"/>
                </a:solidFill>
                <a:latin typeface="Times New Roman" pitchFamily="18" charset="0"/>
              </a:defRPr>
            </a:lvl9pPr>
          </a:lstStyle>
          <a:p>
            <a:pPr eaLnBrk="1" hangingPunct="1">
              <a:spcBef>
                <a:spcPct val="0"/>
              </a:spcBef>
              <a:buClrTx/>
              <a:buFontTx/>
              <a:buNone/>
            </a:pPr>
            <a:fld id="{B38B193B-0651-488D-954C-EF0082D05DC4}" type="slidenum">
              <a:rPr lang="de-DE" altLang="de-DE" smtClean="0">
                <a:latin typeface="Sparkasse Rg" pitchFamily="34" charset="0"/>
              </a:rPr>
              <a:pPr eaLnBrk="1" hangingPunct="1">
                <a:spcBef>
                  <a:spcPct val="0"/>
                </a:spcBef>
                <a:buClrTx/>
                <a:buFontTx/>
                <a:buNone/>
              </a:pPr>
              <a:t>35</a:t>
            </a:fld>
            <a:endParaRPr lang="de-DE" altLang="de-DE">
              <a:latin typeface="Sparkasse Rg" pitchFamily="34" charset="0"/>
            </a:endParaRPr>
          </a:p>
        </p:txBody>
      </p:sp>
      <p:sp>
        <p:nvSpPr>
          <p:cNvPr id="116739" name="Rectangle 2"/>
          <p:cNvSpPr>
            <a:spLocks noGrp="1" noRot="1" noChangeAspect="1" noChangeArrowheads="1" noTextEdit="1"/>
          </p:cNvSpPr>
          <p:nvPr>
            <p:ph type="sldImg"/>
          </p:nvPr>
        </p:nvSpPr>
        <p:spPr>
          <a:xfrm>
            <a:off x="90488" y="742950"/>
            <a:ext cx="6619875" cy="3724275"/>
          </a:xfrm>
          <a:ln/>
        </p:spPr>
      </p:sp>
      <p:sp>
        <p:nvSpPr>
          <p:cNvPr id="116740" name="Rectangle 3"/>
          <p:cNvSpPr>
            <a:spLocks noGrp="1" noChangeArrowheads="1"/>
          </p:cNvSpPr>
          <p:nvPr>
            <p:ph type="body" idx="1"/>
          </p:nvPr>
        </p:nvSpPr>
        <p:spPr>
          <a:xfrm>
            <a:off x="903288" y="4716463"/>
            <a:ext cx="4992687" cy="4467225"/>
          </a:xfrm>
          <a:noFill/>
          <a:extLst>
            <a:ext uri="{91240B29-F687-4F45-9708-019B960494DF}">
              <a14:hiddenLine xmlns:a14="http://schemas.microsoft.com/office/drawing/2010/main" w="9525">
                <a:solidFill>
                  <a:srgbClr val="808080"/>
                </a:solidFill>
                <a:miter lim="800000"/>
                <a:headEnd/>
                <a:tailEnd/>
              </a14:hiddenLine>
            </a:ext>
          </a:extLst>
        </p:spPr>
        <p:txBody>
          <a:bodyPr wrap="none" lIns="91451" tIns="45724" rIns="91451" bIns="45724" anchor="ctr"/>
          <a:lstStyle/>
          <a:p>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36</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39</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459375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45</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46</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47</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51</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52</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54</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510724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56</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57</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58</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59</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60</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61</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62</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63</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64</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65</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66</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67</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68</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69</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70</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71</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72</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03360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74</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75</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76</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76</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77</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77</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22632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4781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07.10.2026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eg"/><Relationship Id="rId7" Type="http://schemas.openxmlformats.org/officeDocument/2006/relationships/customXml" Target="../ink/ink2.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customXml" Target="../ink/ink1.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bernhardkoester.de/" TargetMode="External"/><Relationship Id="rId2" Type="http://schemas.openxmlformats.org/officeDocument/2006/relationships/hyperlink" Target="mailto:bernhard.koester@jade-hs.de"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ec.europa.eu/eurostat" TargetMode="External"/><Relationship Id="rId13" Type="http://schemas.openxmlformats.org/officeDocument/2006/relationships/hyperlink" Target="https://www.imf.org/" TargetMode="External"/><Relationship Id="rId18" Type="http://schemas.openxmlformats.org/officeDocument/2006/relationships/hyperlink" Target="https://www.diw.de/" TargetMode="External"/><Relationship Id="rId26" Type="http://schemas.openxmlformats.org/officeDocument/2006/relationships/hyperlink" Target="https://www.zew.de/" TargetMode="External"/><Relationship Id="rId3" Type="http://schemas.openxmlformats.org/officeDocument/2006/relationships/hyperlink" Target="https://www.destatis.de/DE/Home/_inhalt.html" TargetMode="External"/><Relationship Id="rId21" Type="http://schemas.openxmlformats.org/officeDocument/2006/relationships/hyperlink" Target="http://www.imk-boeckler.de/" TargetMode="External"/><Relationship Id="rId7" Type="http://schemas.openxmlformats.org/officeDocument/2006/relationships/hyperlink" Target="https://www.ilo.org/" TargetMode="External"/><Relationship Id="rId12" Type="http://schemas.openxmlformats.org/officeDocument/2006/relationships/hyperlink" Target="https://www.oecd.org/" TargetMode="External"/><Relationship Id="rId17" Type="http://schemas.openxmlformats.org/officeDocument/2006/relationships/hyperlink" Target="https://www.cesifo.org/" TargetMode="External"/><Relationship Id="rId25" Type="http://schemas.openxmlformats.org/officeDocument/2006/relationships/hyperlink" Target="https://www.rwi-essen.de/" TargetMode="External"/><Relationship Id="rId2" Type="http://schemas.openxmlformats.org/officeDocument/2006/relationships/notesSlide" Target="../notesSlides/notesSlide2.xml"/><Relationship Id="rId16" Type="http://schemas.openxmlformats.org/officeDocument/2006/relationships/hyperlink" Target="https://research.handelsblatt.com/de/" TargetMode="External"/><Relationship Id="rId20" Type="http://schemas.openxmlformats.org/officeDocument/2006/relationships/hyperlink" Target="https://www.ifw-kiel.de/" TargetMode="External"/><Relationship Id="rId29" Type="http://schemas.openxmlformats.org/officeDocument/2006/relationships/hyperlink" Target="https://www.esri.ie/" TargetMode="External"/><Relationship Id="rId1" Type="http://schemas.openxmlformats.org/officeDocument/2006/relationships/slideLayout" Target="../slideLayouts/slideLayout7.xml"/><Relationship Id="rId6" Type="http://schemas.openxmlformats.org/officeDocument/2006/relationships/hyperlink" Target="https://www.arbeitsagentur.de/" TargetMode="External"/><Relationship Id="rId11" Type="http://schemas.openxmlformats.org/officeDocument/2006/relationships/hyperlink" Target="https://www.bankofengland.co.uk/" TargetMode="External"/><Relationship Id="rId24" Type="http://schemas.openxmlformats.org/officeDocument/2006/relationships/hyperlink" Target="https://kof.ethz.ch/" TargetMode="External"/><Relationship Id="rId32" Type="http://schemas.openxmlformats.org/officeDocument/2006/relationships/hyperlink" Target="https://www.brookings.edu/" TargetMode="External"/><Relationship Id="rId5" Type="http://schemas.openxmlformats.org/officeDocument/2006/relationships/hyperlink" Target="https://www.bundesbank.de/" TargetMode="External"/><Relationship Id="rId15" Type="http://schemas.openxmlformats.org/officeDocument/2006/relationships/hyperlink" Target="https://www.sachverstaendigenrat-wirtschaft.de/" TargetMode="External"/><Relationship Id="rId23" Type="http://schemas.openxmlformats.org/officeDocument/2006/relationships/hyperlink" Target="https://www.iwh-halle.de/" TargetMode="External"/><Relationship Id="rId28" Type="http://schemas.openxmlformats.org/officeDocument/2006/relationships/hyperlink" Target="https://www.niesr.ac.uk/" TargetMode="External"/><Relationship Id="rId10" Type="http://schemas.openxmlformats.org/officeDocument/2006/relationships/hyperlink" Target="https://www.federalreserve.gov/" TargetMode="External"/><Relationship Id="rId19" Type="http://schemas.openxmlformats.org/officeDocument/2006/relationships/hyperlink" Target="https://www.iab.de/" TargetMode="External"/><Relationship Id="rId31" Type="http://schemas.openxmlformats.org/officeDocument/2006/relationships/hyperlink" Target="https://www.piie.com/" TargetMode="External"/><Relationship Id="rId4" Type="http://schemas.openxmlformats.org/officeDocument/2006/relationships/hyperlink" Target="https://www.statista.de/" TargetMode="External"/><Relationship Id="rId9" Type="http://schemas.openxmlformats.org/officeDocument/2006/relationships/hyperlink" Target="https://www.ecb.europa.eu/" TargetMode="External"/><Relationship Id="rId14" Type="http://schemas.openxmlformats.org/officeDocument/2006/relationships/hyperlink" Target="https://www.worldbank.org/" TargetMode="External"/><Relationship Id="rId22" Type="http://schemas.openxmlformats.org/officeDocument/2006/relationships/hyperlink" Target="https://www.iwkoeln.de/" TargetMode="External"/><Relationship Id="rId27" Type="http://schemas.openxmlformats.org/officeDocument/2006/relationships/hyperlink" Target="https://www.bruegel.org/" TargetMode="External"/><Relationship Id="rId30" Type="http://schemas.openxmlformats.org/officeDocument/2006/relationships/hyperlink" Target="https://www.nber.or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aeaweb.org/articles?id=10.1257/jep.23.1.221"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8.xml"/><Relationship Id="rId18" Type="http://schemas.openxmlformats.org/officeDocument/2006/relationships/image" Target="../media/image12.png"/><Relationship Id="rId26" Type="http://schemas.openxmlformats.org/officeDocument/2006/relationships/image" Target="../media/image16.png"/><Relationship Id="rId3" Type="http://schemas.openxmlformats.org/officeDocument/2006/relationships/customXml" Target="../ink/ink3.xml"/><Relationship Id="rId21" Type="http://schemas.openxmlformats.org/officeDocument/2006/relationships/customXml" Target="../ink/ink12.xml"/><Relationship Id="rId7" Type="http://schemas.openxmlformats.org/officeDocument/2006/relationships/customXml" Target="../ink/ink5.xml"/><Relationship Id="rId12" Type="http://schemas.openxmlformats.org/officeDocument/2006/relationships/image" Target="../media/image9.png"/><Relationship Id="rId17" Type="http://schemas.openxmlformats.org/officeDocument/2006/relationships/customXml" Target="../ink/ink10.xml"/><Relationship Id="rId25" Type="http://schemas.openxmlformats.org/officeDocument/2006/relationships/customXml" Target="../ink/ink14.xml"/><Relationship Id="rId2" Type="http://schemas.openxmlformats.org/officeDocument/2006/relationships/notesSlide" Target="../notesSlides/notesSlide6.xml"/><Relationship Id="rId16" Type="http://schemas.openxmlformats.org/officeDocument/2006/relationships/image" Target="../media/image11.png"/><Relationship Id="rId20" Type="http://schemas.openxmlformats.org/officeDocument/2006/relationships/image" Target="../media/image13.png"/><Relationship Id="rId29" Type="http://schemas.openxmlformats.org/officeDocument/2006/relationships/customXml" Target="../ink/ink16.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customXml" Target="../ink/ink7.xml"/><Relationship Id="rId24" Type="http://schemas.openxmlformats.org/officeDocument/2006/relationships/image" Target="../media/image15.png"/><Relationship Id="rId5" Type="http://schemas.openxmlformats.org/officeDocument/2006/relationships/customXml" Target="../ink/ink4.xml"/><Relationship Id="rId15" Type="http://schemas.openxmlformats.org/officeDocument/2006/relationships/customXml" Target="../ink/ink9.xml"/><Relationship Id="rId23" Type="http://schemas.openxmlformats.org/officeDocument/2006/relationships/customXml" Target="../ink/ink13.xml"/><Relationship Id="rId28" Type="http://schemas.openxmlformats.org/officeDocument/2006/relationships/image" Target="../media/image17.png"/><Relationship Id="rId10" Type="http://schemas.openxmlformats.org/officeDocument/2006/relationships/image" Target="../media/image8.png"/><Relationship Id="rId19" Type="http://schemas.openxmlformats.org/officeDocument/2006/relationships/customXml" Target="../ink/ink11.xml"/><Relationship Id="rId4" Type="http://schemas.openxmlformats.org/officeDocument/2006/relationships/image" Target="../media/image5.png"/><Relationship Id="rId9" Type="http://schemas.openxmlformats.org/officeDocument/2006/relationships/customXml" Target="../ink/ink6.xml"/><Relationship Id="rId14" Type="http://schemas.openxmlformats.org/officeDocument/2006/relationships/image" Target="../media/image10.png"/><Relationship Id="rId22" Type="http://schemas.openxmlformats.org/officeDocument/2006/relationships/image" Target="../media/image14.png"/><Relationship Id="rId27" Type="http://schemas.openxmlformats.org/officeDocument/2006/relationships/customXml" Target="../ink/ink15.xml"/><Relationship Id="rId30"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customXml" Target="../ink/ink22.xml"/><Relationship Id="rId18" Type="http://schemas.openxmlformats.org/officeDocument/2006/relationships/image" Target="../media/image26.png"/><Relationship Id="rId3" Type="http://schemas.openxmlformats.org/officeDocument/2006/relationships/customXml" Target="../ink/ink17.xml"/><Relationship Id="rId7" Type="http://schemas.openxmlformats.org/officeDocument/2006/relationships/customXml" Target="../ink/ink19.xml"/><Relationship Id="rId12" Type="http://schemas.openxmlformats.org/officeDocument/2006/relationships/image" Target="../media/image23.png"/><Relationship Id="rId17" Type="http://schemas.openxmlformats.org/officeDocument/2006/relationships/customXml" Target="../ink/ink24.xml"/><Relationship Id="rId2" Type="http://schemas.openxmlformats.org/officeDocument/2006/relationships/notesSlide" Target="../notesSlides/notesSlide7.xml"/><Relationship Id="rId16"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customXml" Target="../ink/ink21.xml"/><Relationship Id="rId5" Type="http://schemas.openxmlformats.org/officeDocument/2006/relationships/customXml" Target="../ink/ink18.xml"/><Relationship Id="rId15" Type="http://schemas.openxmlformats.org/officeDocument/2006/relationships/customXml" Target="../ink/ink23.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customXml" Target="../ink/ink20.xml"/><Relationship Id="rId14" Type="http://schemas.openxmlformats.org/officeDocument/2006/relationships/image" Target="../media/image24.png"/></Relationships>
</file>

<file path=ppt/slides/_rels/slide12.xml.rels><?xml version="1.0" encoding="UTF-8" standalone="yes"?>
<Relationships xmlns="http://schemas.openxmlformats.org/package/2006/relationships"><Relationship Id="rId117" Type="http://schemas.openxmlformats.org/officeDocument/2006/relationships/image" Target="../media/image82.png"/><Relationship Id="rId299" Type="http://schemas.openxmlformats.org/officeDocument/2006/relationships/image" Target="../media/image171.png"/><Relationship Id="rId21" Type="http://schemas.openxmlformats.org/officeDocument/2006/relationships/customXml" Target="../ink/ink34.xml"/><Relationship Id="rId63" Type="http://schemas.openxmlformats.org/officeDocument/2006/relationships/customXml" Target="../ink/ink55.xml"/><Relationship Id="rId159" Type="http://schemas.openxmlformats.org/officeDocument/2006/relationships/image" Target="../media/image103.png"/><Relationship Id="rId324" Type="http://schemas.openxmlformats.org/officeDocument/2006/relationships/customXml" Target="../ink/ink188.xml"/><Relationship Id="rId366" Type="http://schemas.openxmlformats.org/officeDocument/2006/relationships/image" Target="../media/image204.png"/><Relationship Id="rId170" Type="http://schemas.openxmlformats.org/officeDocument/2006/relationships/customXml" Target="../ink/ink109.xml"/><Relationship Id="rId226" Type="http://schemas.openxmlformats.org/officeDocument/2006/relationships/image" Target="../media/image136.png"/><Relationship Id="rId433" Type="http://schemas.openxmlformats.org/officeDocument/2006/relationships/customXml" Target="../ink/ink244.xml"/><Relationship Id="rId268" Type="http://schemas.openxmlformats.org/officeDocument/2006/relationships/customXml" Target="../ink/ink159.xml"/><Relationship Id="rId32" Type="http://schemas.openxmlformats.org/officeDocument/2006/relationships/image" Target="../media/image40.png"/><Relationship Id="rId74" Type="http://schemas.openxmlformats.org/officeDocument/2006/relationships/image" Target="../media/image61.png"/><Relationship Id="rId128" Type="http://schemas.openxmlformats.org/officeDocument/2006/relationships/customXml" Target="../ink/ink88.xml"/><Relationship Id="rId335" Type="http://schemas.openxmlformats.org/officeDocument/2006/relationships/customXml" Target="../ink/ink194.xml"/><Relationship Id="rId377" Type="http://schemas.openxmlformats.org/officeDocument/2006/relationships/customXml" Target="../ink/ink215.xml"/><Relationship Id="rId5" Type="http://schemas.openxmlformats.org/officeDocument/2006/relationships/customXml" Target="../ink/ink26.xml"/><Relationship Id="rId181" Type="http://schemas.openxmlformats.org/officeDocument/2006/relationships/image" Target="../media/image114.png"/><Relationship Id="rId237" Type="http://schemas.openxmlformats.org/officeDocument/2006/relationships/customXml" Target="../ink/ink143.xml"/><Relationship Id="rId402" Type="http://schemas.openxmlformats.org/officeDocument/2006/relationships/customXml" Target="../ink/ink228.xml"/><Relationship Id="rId279" Type="http://schemas.openxmlformats.org/officeDocument/2006/relationships/customXml" Target="../ink/ink165.xml"/><Relationship Id="rId444" Type="http://schemas.openxmlformats.org/officeDocument/2006/relationships/image" Target="../media/image242.png"/><Relationship Id="rId43" Type="http://schemas.openxmlformats.org/officeDocument/2006/relationships/customXml" Target="../ink/ink45.xml"/><Relationship Id="rId139" Type="http://schemas.openxmlformats.org/officeDocument/2006/relationships/image" Target="../media/image93.png"/><Relationship Id="rId290" Type="http://schemas.openxmlformats.org/officeDocument/2006/relationships/customXml" Target="../ink/ink171.xml"/><Relationship Id="rId304" Type="http://schemas.openxmlformats.org/officeDocument/2006/relationships/customXml" Target="../ink/ink178.xml"/><Relationship Id="rId346" Type="http://schemas.openxmlformats.org/officeDocument/2006/relationships/image" Target="../media/image194.png"/><Relationship Id="rId388" Type="http://schemas.openxmlformats.org/officeDocument/2006/relationships/image" Target="../media/image215.png"/><Relationship Id="rId85" Type="http://schemas.openxmlformats.org/officeDocument/2006/relationships/customXml" Target="../ink/ink66.xml"/><Relationship Id="rId150" Type="http://schemas.openxmlformats.org/officeDocument/2006/relationships/customXml" Target="../ink/ink99.xml"/><Relationship Id="rId192" Type="http://schemas.openxmlformats.org/officeDocument/2006/relationships/customXml" Target="../ink/ink120.xml"/><Relationship Id="rId206" Type="http://schemas.openxmlformats.org/officeDocument/2006/relationships/customXml" Target="../ink/ink127.xml"/><Relationship Id="rId413" Type="http://schemas.openxmlformats.org/officeDocument/2006/relationships/customXml" Target="../ink/ink234.xml"/><Relationship Id="rId248" Type="http://schemas.openxmlformats.org/officeDocument/2006/relationships/customXml" Target="../ink/ink149.xml"/><Relationship Id="rId12" Type="http://schemas.openxmlformats.org/officeDocument/2006/relationships/image" Target="../media/image10.png"/><Relationship Id="rId108" Type="http://schemas.openxmlformats.org/officeDocument/2006/relationships/image" Target="../media/image78.png"/><Relationship Id="rId315" Type="http://schemas.openxmlformats.org/officeDocument/2006/relationships/image" Target="../media/image179.png"/><Relationship Id="rId357" Type="http://schemas.openxmlformats.org/officeDocument/2006/relationships/customXml" Target="../ink/ink205.xml"/><Relationship Id="rId54" Type="http://schemas.openxmlformats.org/officeDocument/2006/relationships/image" Target="../media/image51.png"/><Relationship Id="rId96" Type="http://schemas.openxmlformats.org/officeDocument/2006/relationships/image" Target="../media/image72.png"/><Relationship Id="rId161" Type="http://schemas.openxmlformats.org/officeDocument/2006/relationships/image" Target="../media/image104.png"/><Relationship Id="rId217" Type="http://schemas.openxmlformats.org/officeDocument/2006/relationships/image" Target="../media/image132.png"/><Relationship Id="rId399" Type="http://schemas.openxmlformats.org/officeDocument/2006/relationships/image" Target="../media/image220.png"/><Relationship Id="rId259" Type="http://schemas.openxmlformats.org/officeDocument/2006/relationships/image" Target="../media/image152.png"/><Relationship Id="rId424" Type="http://schemas.openxmlformats.org/officeDocument/2006/relationships/image" Target="../media/image232.png"/><Relationship Id="rId23" Type="http://schemas.openxmlformats.org/officeDocument/2006/relationships/customXml" Target="../ink/ink35.xml"/><Relationship Id="rId119" Type="http://schemas.openxmlformats.org/officeDocument/2006/relationships/image" Target="../media/image83.png"/><Relationship Id="rId270" Type="http://schemas.openxmlformats.org/officeDocument/2006/relationships/customXml" Target="../ink/ink160.xml"/><Relationship Id="rId326" Type="http://schemas.openxmlformats.org/officeDocument/2006/relationships/image" Target="../media/image184.png"/><Relationship Id="rId65" Type="http://schemas.openxmlformats.org/officeDocument/2006/relationships/customXml" Target="../ink/ink56.xml"/><Relationship Id="rId130" Type="http://schemas.openxmlformats.org/officeDocument/2006/relationships/customXml" Target="../ink/ink89.xml"/><Relationship Id="rId368" Type="http://schemas.openxmlformats.org/officeDocument/2006/relationships/image" Target="../media/image205.png"/><Relationship Id="rId172" Type="http://schemas.openxmlformats.org/officeDocument/2006/relationships/customXml" Target="../ink/ink110.xml"/><Relationship Id="rId228" Type="http://schemas.openxmlformats.org/officeDocument/2006/relationships/image" Target="../media/image137.png"/><Relationship Id="rId435" Type="http://schemas.openxmlformats.org/officeDocument/2006/relationships/customXml" Target="../ink/ink245.xml"/><Relationship Id="rId281" Type="http://schemas.openxmlformats.org/officeDocument/2006/relationships/customXml" Target="../ink/ink166.xml"/><Relationship Id="rId337" Type="http://schemas.openxmlformats.org/officeDocument/2006/relationships/customXml" Target="../ink/ink195.xml"/><Relationship Id="rId34" Type="http://schemas.openxmlformats.org/officeDocument/2006/relationships/image" Target="../media/image41.png"/><Relationship Id="rId76" Type="http://schemas.openxmlformats.org/officeDocument/2006/relationships/image" Target="../media/image62.png"/><Relationship Id="rId141" Type="http://schemas.openxmlformats.org/officeDocument/2006/relationships/image" Target="../media/image94.png"/><Relationship Id="rId379" Type="http://schemas.openxmlformats.org/officeDocument/2006/relationships/customXml" Target="../ink/ink216.xml"/><Relationship Id="rId7" Type="http://schemas.openxmlformats.org/officeDocument/2006/relationships/customXml" Target="../ink/ink27.xml"/><Relationship Id="rId183" Type="http://schemas.openxmlformats.org/officeDocument/2006/relationships/image" Target="../media/image115.png"/><Relationship Id="rId239" Type="http://schemas.openxmlformats.org/officeDocument/2006/relationships/customXml" Target="../ink/ink144.xml"/><Relationship Id="rId390" Type="http://schemas.openxmlformats.org/officeDocument/2006/relationships/image" Target="../media/image216.png"/><Relationship Id="rId404" Type="http://schemas.openxmlformats.org/officeDocument/2006/relationships/customXml" Target="../ink/ink229.xml"/><Relationship Id="rId446" Type="http://schemas.openxmlformats.org/officeDocument/2006/relationships/image" Target="../media/image243.png"/><Relationship Id="rId250" Type="http://schemas.openxmlformats.org/officeDocument/2006/relationships/customXml" Target="../ink/ink150.xml"/><Relationship Id="rId292" Type="http://schemas.openxmlformats.org/officeDocument/2006/relationships/customXml" Target="../ink/ink172.xml"/><Relationship Id="rId306" Type="http://schemas.openxmlformats.org/officeDocument/2006/relationships/customXml" Target="../ink/ink179.xml"/><Relationship Id="rId45" Type="http://schemas.openxmlformats.org/officeDocument/2006/relationships/customXml" Target="../ink/ink46.xml"/><Relationship Id="rId87" Type="http://schemas.openxmlformats.org/officeDocument/2006/relationships/customXml" Target="../ink/ink67.xml"/><Relationship Id="rId110" Type="http://schemas.openxmlformats.org/officeDocument/2006/relationships/customXml" Target="../ink/ink79.xml"/><Relationship Id="rId348" Type="http://schemas.openxmlformats.org/officeDocument/2006/relationships/image" Target="../media/image195.png"/><Relationship Id="rId152" Type="http://schemas.openxmlformats.org/officeDocument/2006/relationships/customXml" Target="../ink/ink100.xml"/><Relationship Id="rId194" Type="http://schemas.openxmlformats.org/officeDocument/2006/relationships/customXml" Target="../ink/ink121.xml"/><Relationship Id="rId208" Type="http://schemas.openxmlformats.org/officeDocument/2006/relationships/customXml" Target="../ink/ink128.xml"/><Relationship Id="rId415" Type="http://schemas.openxmlformats.org/officeDocument/2006/relationships/customXml" Target="../ink/ink235.xml"/><Relationship Id="rId261" Type="http://schemas.openxmlformats.org/officeDocument/2006/relationships/image" Target="../media/image153.png"/><Relationship Id="rId14" Type="http://schemas.openxmlformats.org/officeDocument/2006/relationships/image" Target="../media/image31.png"/><Relationship Id="rId56" Type="http://schemas.openxmlformats.org/officeDocument/2006/relationships/image" Target="../media/image52.png"/><Relationship Id="rId317" Type="http://schemas.openxmlformats.org/officeDocument/2006/relationships/image" Target="../media/image180.png"/><Relationship Id="rId359" Type="http://schemas.openxmlformats.org/officeDocument/2006/relationships/customXml" Target="../ink/ink206.xml"/><Relationship Id="rId98" Type="http://schemas.openxmlformats.org/officeDocument/2006/relationships/image" Target="../media/image73.png"/><Relationship Id="rId121" Type="http://schemas.openxmlformats.org/officeDocument/2006/relationships/image" Target="../media/image84.png"/><Relationship Id="rId163" Type="http://schemas.openxmlformats.org/officeDocument/2006/relationships/image" Target="../media/image105.png"/><Relationship Id="rId219" Type="http://schemas.openxmlformats.org/officeDocument/2006/relationships/image" Target="../media/image133.png"/><Relationship Id="rId370" Type="http://schemas.openxmlformats.org/officeDocument/2006/relationships/image" Target="../media/image206.png"/><Relationship Id="rId426" Type="http://schemas.openxmlformats.org/officeDocument/2006/relationships/image" Target="../media/image233.png"/><Relationship Id="rId230" Type="http://schemas.openxmlformats.org/officeDocument/2006/relationships/image" Target="../media/image138.png"/><Relationship Id="rId25" Type="http://schemas.openxmlformats.org/officeDocument/2006/relationships/customXml" Target="../ink/ink36.xml"/><Relationship Id="rId67" Type="http://schemas.openxmlformats.org/officeDocument/2006/relationships/customXml" Target="../ink/ink57.xml"/><Relationship Id="rId272" Type="http://schemas.openxmlformats.org/officeDocument/2006/relationships/customXml" Target="../ink/ink161.xml"/><Relationship Id="rId328" Type="http://schemas.openxmlformats.org/officeDocument/2006/relationships/image" Target="../media/image185.png"/><Relationship Id="rId132" Type="http://schemas.openxmlformats.org/officeDocument/2006/relationships/customXml" Target="../ink/ink90.xml"/><Relationship Id="rId174" Type="http://schemas.openxmlformats.org/officeDocument/2006/relationships/customXml" Target="../ink/ink111.xml"/><Relationship Id="rId381" Type="http://schemas.openxmlformats.org/officeDocument/2006/relationships/customXml" Target="../ink/ink217.xml"/><Relationship Id="rId241" Type="http://schemas.openxmlformats.org/officeDocument/2006/relationships/customXml" Target="../ink/ink145.xml"/><Relationship Id="rId437" Type="http://schemas.openxmlformats.org/officeDocument/2006/relationships/customXml" Target="../ink/ink246.xml"/><Relationship Id="rId36" Type="http://schemas.openxmlformats.org/officeDocument/2006/relationships/image" Target="../media/image42.png"/><Relationship Id="rId283" Type="http://schemas.openxmlformats.org/officeDocument/2006/relationships/customXml" Target="../ink/ink167.xml"/><Relationship Id="rId339" Type="http://schemas.openxmlformats.org/officeDocument/2006/relationships/customXml" Target="../ink/ink196.xml"/><Relationship Id="rId78" Type="http://schemas.openxmlformats.org/officeDocument/2006/relationships/image" Target="../media/image63.png"/><Relationship Id="rId101" Type="http://schemas.openxmlformats.org/officeDocument/2006/relationships/customXml" Target="../ink/ink74.xml"/><Relationship Id="rId143" Type="http://schemas.openxmlformats.org/officeDocument/2006/relationships/image" Target="../media/image95.png"/><Relationship Id="rId185" Type="http://schemas.openxmlformats.org/officeDocument/2006/relationships/image" Target="../media/image116.png"/><Relationship Id="rId350" Type="http://schemas.openxmlformats.org/officeDocument/2006/relationships/image" Target="../media/image196.png"/><Relationship Id="rId406" Type="http://schemas.openxmlformats.org/officeDocument/2006/relationships/image" Target="../media/image223.png"/><Relationship Id="rId9" Type="http://schemas.openxmlformats.org/officeDocument/2006/relationships/customXml" Target="../ink/ink28.xml"/><Relationship Id="rId210" Type="http://schemas.openxmlformats.org/officeDocument/2006/relationships/customXml" Target="../ink/ink129.xml"/><Relationship Id="rId392" Type="http://schemas.openxmlformats.org/officeDocument/2006/relationships/image" Target="../media/image217.png"/><Relationship Id="rId252" Type="http://schemas.openxmlformats.org/officeDocument/2006/relationships/customXml" Target="../ink/ink151.xml"/><Relationship Id="rId294" Type="http://schemas.openxmlformats.org/officeDocument/2006/relationships/customXml" Target="../ink/ink173.xml"/><Relationship Id="rId308" Type="http://schemas.openxmlformats.org/officeDocument/2006/relationships/customXml" Target="../ink/ink180.xml"/><Relationship Id="rId47" Type="http://schemas.openxmlformats.org/officeDocument/2006/relationships/customXml" Target="../ink/ink47.xml"/><Relationship Id="rId89" Type="http://schemas.openxmlformats.org/officeDocument/2006/relationships/customXml" Target="../ink/ink68.xml"/><Relationship Id="rId112" Type="http://schemas.openxmlformats.org/officeDocument/2006/relationships/customXml" Target="../ink/ink80.xml"/><Relationship Id="rId154" Type="http://schemas.openxmlformats.org/officeDocument/2006/relationships/customXml" Target="../ink/ink101.xml"/><Relationship Id="rId361" Type="http://schemas.openxmlformats.org/officeDocument/2006/relationships/customXml" Target="../ink/ink207.xml"/><Relationship Id="rId196" Type="http://schemas.openxmlformats.org/officeDocument/2006/relationships/customXml" Target="../ink/ink122.xml"/><Relationship Id="rId417" Type="http://schemas.openxmlformats.org/officeDocument/2006/relationships/customXml" Target="../ink/ink236.xml"/><Relationship Id="rId16" Type="http://schemas.openxmlformats.org/officeDocument/2006/relationships/image" Target="../media/image32.png"/><Relationship Id="rId221" Type="http://schemas.openxmlformats.org/officeDocument/2006/relationships/customXml" Target="../ink/ink135.xml"/><Relationship Id="rId263" Type="http://schemas.openxmlformats.org/officeDocument/2006/relationships/image" Target="../media/image154.png"/><Relationship Id="rId319" Type="http://schemas.openxmlformats.org/officeDocument/2006/relationships/image" Target="../media/image181.png"/><Relationship Id="rId58" Type="http://schemas.openxmlformats.org/officeDocument/2006/relationships/image" Target="../media/image53.png"/><Relationship Id="rId123" Type="http://schemas.openxmlformats.org/officeDocument/2006/relationships/image" Target="../media/image85.png"/><Relationship Id="rId330" Type="http://schemas.openxmlformats.org/officeDocument/2006/relationships/image" Target="../media/image186.png"/><Relationship Id="rId165" Type="http://schemas.openxmlformats.org/officeDocument/2006/relationships/image" Target="../media/image106.png"/><Relationship Id="rId372" Type="http://schemas.openxmlformats.org/officeDocument/2006/relationships/image" Target="../media/image207.png"/><Relationship Id="rId428" Type="http://schemas.openxmlformats.org/officeDocument/2006/relationships/image" Target="../media/image234.png"/><Relationship Id="rId232" Type="http://schemas.openxmlformats.org/officeDocument/2006/relationships/image" Target="../media/image139.png"/><Relationship Id="rId274" Type="http://schemas.openxmlformats.org/officeDocument/2006/relationships/customXml" Target="../ink/ink162.xml"/><Relationship Id="rId27" Type="http://schemas.openxmlformats.org/officeDocument/2006/relationships/customXml" Target="../ink/ink37.xml"/><Relationship Id="rId69" Type="http://schemas.openxmlformats.org/officeDocument/2006/relationships/customXml" Target="../ink/ink58.xml"/><Relationship Id="rId134" Type="http://schemas.openxmlformats.org/officeDocument/2006/relationships/customXml" Target="../ink/ink91.xml"/><Relationship Id="rId80" Type="http://schemas.openxmlformats.org/officeDocument/2006/relationships/image" Target="../media/image64.png"/><Relationship Id="rId176" Type="http://schemas.openxmlformats.org/officeDocument/2006/relationships/customXml" Target="../ink/ink112.xml"/><Relationship Id="rId341" Type="http://schemas.openxmlformats.org/officeDocument/2006/relationships/customXml" Target="../ink/ink197.xml"/><Relationship Id="rId383" Type="http://schemas.openxmlformats.org/officeDocument/2006/relationships/customXml" Target="../ink/ink218.xml"/><Relationship Id="rId439" Type="http://schemas.openxmlformats.org/officeDocument/2006/relationships/customXml" Target="../ink/ink247.xml"/><Relationship Id="rId201" Type="http://schemas.openxmlformats.org/officeDocument/2006/relationships/image" Target="../media/image124.png"/><Relationship Id="rId243" Type="http://schemas.openxmlformats.org/officeDocument/2006/relationships/customXml" Target="../ink/ink146.xml"/><Relationship Id="rId285" Type="http://schemas.openxmlformats.org/officeDocument/2006/relationships/customXml" Target="../ink/ink168.xml"/><Relationship Id="rId38" Type="http://schemas.openxmlformats.org/officeDocument/2006/relationships/image" Target="../media/image43.png"/><Relationship Id="rId103" Type="http://schemas.openxmlformats.org/officeDocument/2006/relationships/customXml" Target="../ink/ink75.xml"/><Relationship Id="rId310" Type="http://schemas.openxmlformats.org/officeDocument/2006/relationships/customXml" Target="../ink/ink181.xml"/><Relationship Id="rId91" Type="http://schemas.openxmlformats.org/officeDocument/2006/relationships/customXml" Target="../ink/ink69.xml"/><Relationship Id="rId145" Type="http://schemas.openxmlformats.org/officeDocument/2006/relationships/image" Target="../media/image96.png"/><Relationship Id="rId187" Type="http://schemas.openxmlformats.org/officeDocument/2006/relationships/image" Target="../media/image117.png"/><Relationship Id="rId352" Type="http://schemas.openxmlformats.org/officeDocument/2006/relationships/image" Target="../media/image197.png"/><Relationship Id="rId394" Type="http://schemas.openxmlformats.org/officeDocument/2006/relationships/customXml" Target="../ink/ink224.xml"/><Relationship Id="rId408" Type="http://schemas.openxmlformats.org/officeDocument/2006/relationships/image" Target="../media/image224.png"/><Relationship Id="rId212" Type="http://schemas.openxmlformats.org/officeDocument/2006/relationships/customXml" Target="../ink/ink130.xml"/><Relationship Id="rId254" Type="http://schemas.openxmlformats.org/officeDocument/2006/relationships/customXml" Target="../ink/ink152.xml"/><Relationship Id="rId49" Type="http://schemas.openxmlformats.org/officeDocument/2006/relationships/customXml" Target="../ink/ink48.xml"/><Relationship Id="rId114" Type="http://schemas.openxmlformats.org/officeDocument/2006/relationships/customXml" Target="../ink/ink81.xml"/><Relationship Id="rId296" Type="http://schemas.openxmlformats.org/officeDocument/2006/relationships/customXml" Target="../ink/ink174.xml"/><Relationship Id="rId60" Type="http://schemas.openxmlformats.org/officeDocument/2006/relationships/image" Target="../media/image54.png"/><Relationship Id="rId156" Type="http://schemas.openxmlformats.org/officeDocument/2006/relationships/customXml" Target="../ink/ink102.xml"/><Relationship Id="rId198" Type="http://schemas.openxmlformats.org/officeDocument/2006/relationships/customXml" Target="../ink/ink123.xml"/><Relationship Id="rId321" Type="http://schemas.openxmlformats.org/officeDocument/2006/relationships/image" Target="../media/image182.png"/><Relationship Id="rId363" Type="http://schemas.openxmlformats.org/officeDocument/2006/relationships/customXml" Target="../ink/ink208.xml"/><Relationship Id="rId419" Type="http://schemas.openxmlformats.org/officeDocument/2006/relationships/customXml" Target="../ink/ink237.xml"/><Relationship Id="rId223" Type="http://schemas.openxmlformats.org/officeDocument/2006/relationships/customXml" Target="../ink/ink136.xml"/><Relationship Id="rId430" Type="http://schemas.openxmlformats.org/officeDocument/2006/relationships/image" Target="../media/image235.png"/><Relationship Id="rId18" Type="http://schemas.openxmlformats.org/officeDocument/2006/relationships/image" Target="../media/image33.png"/><Relationship Id="rId39" Type="http://schemas.openxmlformats.org/officeDocument/2006/relationships/customXml" Target="../ink/ink43.xml"/><Relationship Id="rId265" Type="http://schemas.openxmlformats.org/officeDocument/2006/relationships/image" Target="../media/image155.png"/><Relationship Id="rId286" Type="http://schemas.openxmlformats.org/officeDocument/2006/relationships/image" Target="../media/image165.png"/><Relationship Id="rId50" Type="http://schemas.openxmlformats.org/officeDocument/2006/relationships/image" Target="../media/image49.png"/><Relationship Id="rId104" Type="http://schemas.openxmlformats.org/officeDocument/2006/relationships/image" Target="../media/image76.png"/><Relationship Id="rId125" Type="http://schemas.openxmlformats.org/officeDocument/2006/relationships/image" Target="../media/image86.png"/><Relationship Id="rId146" Type="http://schemas.openxmlformats.org/officeDocument/2006/relationships/customXml" Target="../ink/ink97.xml"/><Relationship Id="rId167" Type="http://schemas.openxmlformats.org/officeDocument/2006/relationships/image" Target="../media/image107.png"/><Relationship Id="rId188" Type="http://schemas.openxmlformats.org/officeDocument/2006/relationships/customXml" Target="../ink/ink118.xml"/><Relationship Id="rId311" Type="http://schemas.openxmlformats.org/officeDocument/2006/relationships/image" Target="../media/image177.png"/><Relationship Id="rId332" Type="http://schemas.openxmlformats.org/officeDocument/2006/relationships/image" Target="../media/image187.png"/><Relationship Id="rId353" Type="http://schemas.openxmlformats.org/officeDocument/2006/relationships/customXml" Target="../ink/ink203.xml"/><Relationship Id="rId374" Type="http://schemas.openxmlformats.org/officeDocument/2006/relationships/image" Target="../media/image208.png"/><Relationship Id="rId395" Type="http://schemas.openxmlformats.org/officeDocument/2006/relationships/image" Target="../media/image218.png"/><Relationship Id="rId409" Type="http://schemas.openxmlformats.org/officeDocument/2006/relationships/customXml" Target="../ink/ink232.xml"/><Relationship Id="rId71" Type="http://schemas.openxmlformats.org/officeDocument/2006/relationships/customXml" Target="../ink/ink59.xml"/><Relationship Id="rId92" Type="http://schemas.openxmlformats.org/officeDocument/2006/relationships/image" Target="../media/image70.png"/><Relationship Id="rId213" Type="http://schemas.openxmlformats.org/officeDocument/2006/relationships/image" Target="../media/image130.png"/><Relationship Id="rId234" Type="http://schemas.openxmlformats.org/officeDocument/2006/relationships/image" Target="../media/image140.png"/><Relationship Id="rId420" Type="http://schemas.openxmlformats.org/officeDocument/2006/relationships/image" Target="../media/image230.png"/><Relationship Id="rId2" Type="http://schemas.openxmlformats.org/officeDocument/2006/relationships/notesSlide" Target="../notesSlides/notesSlide8.xml"/><Relationship Id="rId29" Type="http://schemas.openxmlformats.org/officeDocument/2006/relationships/customXml" Target="../ink/ink38.xml"/><Relationship Id="rId255" Type="http://schemas.openxmlformats.org/officeDocument/2006/relationships/image" Target="../media/image150.png"/><Relationship Id="rId276" Type="http://schemas.openxmlformats.org/officeDocument/2006/relationships/customXml" Target="../ink/ink163.xml"/><Relationship Id="rId297" Type="http://schemas.openxmlformats.org/officeDocument/2006/relationships/image" Target="../media/image170.png"/><Relationship Id="rId441" Type="http://schemas.openxmlformats.org/officeDocument/2006/relationships/customXml" Target="../ink/ink248.xml"/><Relationship Id="rId40" Type="http://schemas.openxmlformats.org/officeDocument/2006/relationships/image" Target="../media/image44.png"/><Relationship Id="rId115" Type="http://schemas.openxmlformats.org/officeDocument/2006/relationships/image" Target="../media/image81.png"/><Relationship Id="rId136" Type="http://schemas.openxmlformats.org/officeDocument/2006/relationships/customXml" Target="../ink/ink92.xml"/><Relationship Id="rId157" Type="http://schemas.openxmlformats.org/officeDocument/2006/relationships/image" Target="../media/image102.png"/><Relationship Id="rId178" Type="http://schemas.openxmlformats.org/officeDocument/2006/relationships/customXml" Target="../ink/ink113.xml"/><Relationship Id="rId301" Type="http://schemas.openxmlformats.org/officeDocument/2006/relationships/image" Target="../media/image172.png"/><Relationship Id="rId322" Type="http://schemas.openxmlformats.org/officeDocument/2006/relationships/customXml" Target="../ink/ink187.xml"/><Relationship Id="rId343" Type="http://schemas.openxmlformats.org/officeDocument/2006/relationships/customXml" Target="../ink/ink198.xml"/><Relationship Id="rId364" Type="http://schemas.openxmlformats.org/officeDocument/2006/relationships/image" Target="../media/image203.png"/><Relationship Id="rId61" Type="http://schemas.openxmlformats.org/officeDocument/2006/relationships/customXml" Target="../ink/ink54.xml"/><Relationship Id="rId82" Type="http://schemas.openxmlformats.org/officeDocument/2006/relationships/image" Target="../media/image65.png"/><Relationship Id="rId199" Type="http://schemas.openxmlformats.org/officeDocument/2006/relationships/image" Target="../media/image123.png"/><Relationship Id="rId203" Type="http://schemas.openxmlformats.org/officeDocument/2006/relationships/image" Target="../media/image125.png"/><Relationship Id="rId385" Type="http://schemas.openxmlformats.org/officeDocument/2006/relationships/customXml" Target="../ink/ink219.xml"/><Relationship Id="rId19" Type="http://schemas.openxmlformats.org/officeDocument/2006/relationships/customXml" Target="../ink/ink33.xml"/><Relationship Id="rId224" Type="http://schemas.openxmlformats.org/officeDocument/2006/relationships/image" Target="../media/image135.png"/><Relationship Id="rId245" Type="http://schemas.openxmlformats.org/officeDocument/2006/relationships/image" Target="../media/image145.png"/><Relationship Id="rId266" Type="http://schemas.openxmlformats.org/officeDocument/2006/relationships/customXml" Target="../ink/ink158.xml"/><Relationship Id="rId287" Type="http://schemas.openxmlformats.org/officeDocument/2006/relationships/customXml" Target="../ink/ink169.xml"/><Relationship Id="rId410" Type="http://schemas.openxmlformats.org/officeDocument/2006/relationships/image" Target="../media/image225.png"/><Relationship Id="rId431" Type="http://schemas.openxmlformats.org/officeDocument/2006/relationships/customXml" Target="../ink/ink243.xml"/><Relationship Id="rId30" Type="http://schemas.openxmlformats.org/officeDocument/2006/relationships/image" Target="../media/image39.png"/><Relationship Id="rId105" Type="http://schemas.openxmlformats.org/officeDocument/2006/relationships/customXml" Target="../ink/ink76.xml"/><Relationship Id="rId126" Type="http://schemas.openxmlformats.org/officeDocument/2006/relationships/customXml" Target="../ink/ink87.xml"/><Relationship Id="rId147" Type="http://schemas.openxmlformats.org/officeDocument/2006/relationships/image" Target="../media/image97.png"/><Relationship Id="rId168" Type="http://schemas.openxmlformats.org/officeDocument/2006/relationships/customXml" Target="../ink/ink108.xml"/><Relationship Id="rId312" Type="http://schemas.openxmlformats.org/officeDocument/2006/relationships/customXml" Target="../ink/ink182.xml"/><Relationship Id="rId333" Type="http://schemas.openxmlformats.org/officeDocument/2006/relationships/customXml" Target="../ink/ink193.xml"/><Relationship Id="rId354" Type="http://schemas.openxmlformats.org/officeDocument/2006/relationships/image" Target="../media/image198.png"/><Relationship Id="rId51" Type="http://schemas.openxmlformats.org/officeDocument/2006/relationships/customXml" Target="../ink/ink49.xml"/><Relationship Id="rId72" Type="http://schemas.openxmlformats.org/officeDocument/2006/relationships/image" Target="../media/image60.png"/><Relationship Id="rId93" Type="http://schemas.openxmlformats.org/officeDocument/2006/relationships/customXml" Target="../ink/ink70.xml"/><Relationship Id="rId189" Type="http://schemas.openxmlformats.org/officeDocument/2006/relationships/image" Target="../media/image118.png"/><Relationship Id="rId375" Type="http://schemas.openxmlformats.org/officeDocument/2006/relationships/customXml" Target="../ink/ink214.xml"/><Relationship Id="rId396" Type="http://schemas.openxmlformats.org/officeDocument/2006/relationships/customXml" Target="../ink/ink225.xml"/><Relationship Id="rId3" Type="http://schemas.openxmlformats.org/officeDocument/2006/relationships/customXml" Target="../ink/ink25.xml"/><Relationship Id="rId214" Type="http://schemas.openxmlformats.org/officeDocument/2006/relationships/customXml" Target="../ink/ink131.xml"/><Relationship Id="rId235" Type="http://schemas.openxmlformats.org/officeDocument/2006/relationships/customXml" Target="../ink/ink142.xml"/><Relationship Id="rId256" Type="http://schemas.openxmlformats.org/officeDocument/2006/relationships/customXml" Target="../ink/ink153.xml"/><Relationship Id="rId277" Type="http://schemas.openxmlformats.org/officeDocument/2006/relationships/customXml" Target="../ink/ink164.xml"/><Relationship Id="rId298" Type="http://schemas.openxmlformats.org/officeDocument/2006/relationships/customXml" Target="../ink/ink175.xml"/><Relationship Id="rId400" Type="http://schemas.openxmlformats.org/officeDocument/2006/relationships/customXml" Target="../ink/ink227.xml"/><Relationship Id="rId421" Type="http://schemas.openxmlformats.org/officeDocument/2006/relationships/customXml" Target="../ink/ink238.xml"/><Relationship Id="rId442" Type="http://schemas.openxmlformats.org/officeDocument/2006/relationships/image" Target="../media/image241.png"/><Relationship Id="rId116" Type="http://schemas.openxmlformats.org/officeDocument/2006/relationships/customXml" Target="../ink/ink82.xml"/><Relationship Id="rId137" Type="http://schemas.openxmlformats.org/officeDocument/2006/relationships/image" Target="../media/image92.png"/><Relationship Id="rId158" Type="http://schemas.openxmlformats.org/officeDocument/2006/relationships/customXml" Target="../ink/ink103.xml"/><Relationship Id="rId302" Type="http://schemas.openxmlformats.org/officeDocument/2006/relationships/customXml" Target="../ink/ink177.xml"/><Relationship Id="rId323" Type="http://schemas.openxmlformats.org/officeDocument/2006/relationships/image" Target="../media/image183.png"/><Relationship Id="rId344" Type="http://schemas.openxmlformats.org/officeDocument/2006/relationships/image" Target="../media/image193.png"/><Relationship Id="rId20" Type="http://schemas.openxmlformats.org/officeDocument/2006/relationships/image" Target="../media/image34.png"/><Relationship Id="rId41" Type="http://schemas.openxmlformats.org/officeDocument/2006/relationships/customXml" Target="../ink/ink44.xml"/><Relationship Id="rId62" Type="http://schemas.openxmlformats.org/officeDocument/2006/relationships/image" Target="../media/image55.png"/><Relationship Id="rId83" Type="http://schemas.openxmlformats.org/officeDocument/2006/relationships/customXml" Target="../ink/ink65.xml"/><Relationship Id="rId179" Type="http://schemas.openxmlformats.org/officeDocument/2006/relationships/image" Target="../media/image113.png"/><Relationship Id="rId365" Type="http://schemas.openxmlformats.org/officeDocument/2006/relationships/customXml" Target="../ink/ink209.xml"/><Relationship Id="rId386" Type="http://schemas.openxmlformats.org/officeDocument/2006/relationships/image" Target="../media/image214.png"/><Relationship Id="rId190" Type="http://schemas.openxmlformats.org/officeDocument/2006/relationships/customXml" Target="../ink/ink119.xml"/><Relationship Id="rId204" Type="http://schemas.openxmlformats.org/officeDocument/2006/relationships/customXml" Target="../ink/ink126.xml"/><Relationship Id="rId225" Type="http://schemas.openxmlformats.org/officeDocument/2006/relationships/customXml" Target="../ink/ink137.xml"/><Relationship Id="rId246" Type="http://schemas.openxmlformats.org/officeDocument/2006/relationships/customXml" Target="../ink/ink148.xml"/><Relationship Id="rId267" Type="http://schemas.openxmlformats.org/officeDocument/2006/relationships/image" Target="../media/image156.png"/><Relationship Id="rId288" Type="http://schemas.openxmlformats.org/officeDocument/2006/relationships/customXml" Target="../ink/ink170.xml"/><Relationship Id="rId411" Type="http://schemas.openxmlformats.org/officeDocument/2006/relationships/customXml" Target="../ink/ink233.xml"/><Relationship Id="rId432" Type="http://schemas.openxmlformats.org/officeDocument/2006/relationships/image" Target="../media/image236.png"/><Relationship Id="rId106" Type="http://schemas.openxmlformats.org/officeDocument/2006/relationships/image" Target="../media/image77.png"/><Relationship Id="rId127" Type="http://schemas.openxmlformats.org/officeDocument/2006/relationships/image" Target="../media/image87.png"/><Relationship Id="rId313" Type="http://schemas.openxmlformats.org/officeDocument/2006/relationships/image" Target="../media/image178.png"/><Relationship Id="rId10" Type="http://schemas.openxmlformats.org/officeDocument/2006/relationships/image" Target="../media/image30.png"/><Relationship Id="rId31" Type="http://schemas.openxmlformats.org/officeDocument/2006/relationships/customXml" Target="../ink/ink39.xml"/><Relationship Id="rId52" Type="http://schemas.openxmlformats.org/officeDocument/2006/relationships/image" Target="../media/image50.png"/><Relationship Id="rId73" Type="http://schemas.openxmlformats.org/officeDocument/2006/relationships/customXml" Target="../ink/ink60.xml"/><Relationship Id="rId94" Type="http://schemas.openxmlformats.org/officeDocument/2006/relationships/image" Target="../media/image71.png"/><Relationship Id="rId148" Type="http://schemas.openxmlformats.org/officeDocument/2006/relationships/customXml" Target="../ink/ink98.xml"/><Relationship Id="rId169" Type="http://schemas.openxmlformats.org/officeDocument/2006/relationships/image" Target="../media/image108.png"/><Relationship Id="rId334" Type="http://schemas.openxmlformats.org/officeDocument/2006/relationships/image" Target="../media/image188.png"/><Relationship Id="rId355" Type="http://schemas.openxmlformats.org/officeDocument/2006/relationships/customXml" Target="../ink/ink204.xml"/><Relationship Id="rId376" Type="http://schemas.openxmlformats.org/officeDocument/2006/relationships/image" Target="../media/image209.png"/><Relationship Id="rId397" Type="http://schemas.openxmlformats.org/officeDocument/2006/relationships/image" Target="../media/image219.png"/><Relationship Id="rId4" Type="http://schemas.openxmlformats.org/officeDocument/2006/relationships/image" Target="../media/image27.png"/><Relationship Id="rId180" Type="http://schemas.openxmlformats.org/officeDocument/2006/relationships/customXml" Target="../ink/ink114.xml"/><Relationship Id="rId215" Type="http://schemas.openxmlformats.org/officeDocument/2006/relationships/image" Target="../media/image131.png"/><Relationship Id="rId236" Type="http://schemas.openxmlformats.org/officeDocument/2006/relationships/image" Target="../media/image141.png"/><Relationship Id="rId257" Type="http://schemas.openxmlformats.org/officeDocument/2006/relationships/image" Target="../media/image151.png"/><Relationship Id="rId278" Type="http://schemas.openxmlformats.org/officeDocument/2006/relationships/image" Target="../media/image161.png"/><Relationship Id="rId401" Type="http://schemas.openxmlformats.org/officeDocument/2006/relationships/image" Target="../media/image221.png"/><Relationship Id="rId422" Type="http://schemas.openxmlformats.org/officeDocument/2006/relationships/image" Target="../media/image231.png"/><Relationship Id="rId443" Type="http://schemas.openxmlformats.org/officeDocument/2006/relationships/customXml" Target="../ink/ink249.xml"/><Relationship Id="rId303" Type="http://schemas.openxmlformats.org/officeDocument/2006/relationships/image" Target="../media/image173.png"/><Relationship Id="rId42" Type="http://schemas.openxmlformats.org/officeDocument/2006/relationships/image" Target="../media/image45.png"/><Relationship Id="rId84" Type="http://schemas.openxmlformats.org/officeDocument/2006/relationships/image" Target="../media/image66.png"/><Relationship Id="rId138" Type="http://schemas.openxmlformats.org/officeDocument/2006/relationships/customXml" Target="../ink/ink93.xml"/><Relationship Id="rId345" Type="http://schemas.openxmlformats.org/officeDocument/2006/relationships/customXml" Target="../ink/ink199.xml"/><Relationship Id="rId387" Type="http://schemas.openxmlformats.org/officeDocument/2006/relationships/customXml" Target="../ink/ink220.xml"/><Relationship Id="rId191" Type="http://schemas.openxmlformats.org/officeDocument/2006/relationships/image" Target="../media/image119.png"/><Relationship Id="rId205" Type="http://schemas.openxmlformats.org/officeDocument/2006/relationships/image" Target="../media/image126.png"/><Relationship Id="rId247" Type="http://schemas.openxmlformats.org/officeDocument/2006/relationships/image" Target="../media/image146.png"/><Relationship Id="rId412" Type="http://schemas.openxmlformats.org/officeDocument/2006/relationships/image" Target="../media/image226.png"/><Relationship Id="rId107" Type="http://schemas.openxmlformats.org/officeDocument/2006/relationships/customXml" Target="../ink/ink77.xml"/><Relationship Id="rId289" Type="http://schemas.openxmlformats.org/officeDocument/2006/relationships/image" Target="../media/image166.png"/><Relationship Id="rId11" Type="http://schemas.openxmlformats.org/officeDocument/2006/relationships/customXml" Target="../ink/ink29.xml"/><Relationship Id="rId53" Type="http://schemas.openxmlformats.org/officeDocument/2006/relationships/customXml" Target="../ink/ink50.xml"/><Relationship Id="rId149" Type="http://schemas.openxmlformats.org/officeDocument/2006/relationships/image" Target="../media/image98.png"/><Relationship Id="rId314" Type="http://schemas.openxmlformats.org/officeDocument/2006/relationships/customXml" Target="../ink/ink183.xml"/><Relationship Id="rId356" Type="http://schemas.openxmlformats.org/officeDocument/2006/relationships/image" Target="../media/image199.png"/><Relationship Id="rId398" Type="http://schemas.openxmlformats.org/officeDocument/2006/relationships/customXml" Target="../ink/ink226.xml"/><Relationship Id="rId95" Type="http://schemas.openxmlformats.org/officeDocument/2006/relationships/customXml" Target="../ink/ink71.xml"/><Relationship Id="rId160" Type="http://schemas.openxmlformats.org/officeDocument/2006/relationships/customXml" Target="../ink/ink104.xml"/><Relationship Id="rId216" Type="http://schemas.openxmlformats.org/officeDocument/2006/relationships/customXml" Target="../ink/ink132.xml"/><Relationship Id="rId423" Type="http://schemas.openxmlformats.org/officeDocument/2006/relationships/customXml" Target="../ink/ink239.xml"/><Relationship Id="rId258" Type="http://schemas.openxmlformats.org/officeDocument/2006/relationships/customXml" Target="../ink/ink154.xml"/><Relationship Id="rId22" Type="http://schemas.openxmlformats.org/officeDocument/2006/relationships/image" Target="../media/image35.png"/><Relationship Id="rId64" Type="http://schemas.openxmlformats.org/officeDocument/2006/relationships/image" Target="../media/image56.png"/><Relationship Id="rId118" Type="http://schemas.openxmlformats.org/officeDocument/2006/relationships/customXml" Target="../ink/ink83.xml"/><Relationship Id="rId325" Type="http://schemas.openxmlformats.org/officeDocument/2006/relationships/customXml" Target="../ink/ink189.xml"/><Relationship Id="rId367" Type="http://schemas.openxmlformats.org/officeDocument/2006/relationships/customXml" Target="../ink/ink210.xml"/><Relationship Id="rId171" Type="http://schemas.openxmlformats.org/officeDocument/2006/relationships/image" Target="../media/image109.png"/><Relationship Id="rId227" Type="http://schemas.openxmlformats.org/officeDocument/2006/relationships/customXml" Target="../ink/ink138.xml"/><Relationship Id="rId269" Type="http://schemas.openxmlformats.org/officeDocument/2006/relationships/image" Target="../media/image157.png"/><Relationship Id="rId434" Type="http://schemas.openxmlformats.org/officeDocument/2006/relationships/image" Target="../media/image237.png"/><Relationship Id="rId33" Type="http://schemas.openxmlformats.org/officeDocument/2006/relationships/customXml" Target="../ink/ink40.xml"/><Relationship Id="rId129" Type="http://schemas.openxmlformats.org/officeDocument/2006/relationships/image" Target="../media/image88.png"/><Relationship Id="rId280" Type="http://schemas.openxmlformats.org/officeDocument/2006/relationships/image" Target="../media/image162.png"/><Relationship Id="rId336" Type="http://schemas.openxmlformats.org/officeDocument/2006/relationships/image" Target="../media/image189.png"/><Relationship Id="rId75" Type="http://schemas.openxmlformats.org/officeDocument/2006/relationships/customXml" Target="../ink/ink61.xml"/><Relationship Id="rId140" Type="http://schemas.openxmlformats.org/officeDocument/2006/relationships/customXml" Target="../ink/ink94.xml"/><Relationship Id="rId182" Type="http://schemas.openxmlformats.org/officeDocument/2006/relationships/customXml" Target="../ink/ink115.xml"/><Relationship Id="rId378" Type="http://schemas.openxmlformats.org/officeDocument/2006/relationships/image" Target="../media/image210.png"/><Relationship Id="rId403" Type="http://schemas.openxmlformats.org/officeDocument/2006/relationships/image" Target="../media/image222.png"/><Relationship Id="rId6" Type="http://schemas.openxmlformats.org/officeDocument/2006/relationships/image" Target="../media/image28.png"/><Relationship Id="rId238" Type="http://schemas.openxmlformats.org/officeDocument/2006/relationships/image" Target="../media/image142.png"/><Relationship Id="rId445" Type="http://schemas.openxmlformats.org/officeDocument/2006/relationships/customXml" Target="../ink/ink250.xml"/><Relationship Id="rId291" Type="http://schemas.openxmlformats.org/officeDocument/2006/relationships/image" Target="../media/image167.png"/><Relationship Id="rId305" Type="http://schemas.openxmlformats.org/officeDocument/2006/relationships/image" Target="../media/image174.png"/><Relationship Id="rId347" Type="http://schemas.openxmlformats.org/officeDocument/2006/relationships/customXml" Target="../ink/ink200.xml"/><Relationship Id="rId44" Type="http://schemas.openxmlformats.org/officeDocument/2006/relationships/image" Target="../media/image46.png"/><Relationship Id="rId86" Type="http://schemas.openxmlformats.org/officeDocument/2006/relationships/image" Target="../media/image67.png"/><Relationship Id="rId151" Type="http://schemas.openxmlformats.org/officeDocument/2006/relationships/image" Target="../media/image99.png"/><Relationship Id="rId389" Type="http://schemas.openxmlformats.org/officeDocument/2006/relationships/customXml" Target="../ink/ink221.xml"/><Relationship Id="rId193" Type="http://schemas.openxmlformats.org/officeDocument/2006/relationships/image" Target="../media/image120.png"/><Relationship Id="rId207" Type="http://schemas.openxmlformats.org/officeDocument/2006/relationships/image" Target="../media/image127.png"/><Relationship Id="rId249" Type="http://schemas.openxmlformats.org/officeDocument/2006/relationships/image" Target="../media/image147.png"/><Relationship Id="rId414" Type="http://schemas.openxmlformats.org/officeDocument/2006/relationships/image" Target="../media/image227.png"/><Relationship Id="rId13" Type="http://schemas.openxmlformats.org/officeDocument/2006/relationships/customXml" Target="../ink/ink30.xml"/><Relationship Id="rId109" Type="http://schemas.openxmlformats.org/officeDocument/2006/relationships/customXml" Target="../ink/ink78.xml"/><Relationship Id="rId260" Type="http://schemas.openxmlformats.org/officeDocument/2006/relationships/customXml" Target="../ink/ink155.xml"/><Relationship Id="rId316" Type="http://schemas.openxmlformats.org/officeDocument/2006/relationships/customXml" Target="../ink/ink184.xml"/><Relationship Id="rId55" Type="http://schemas.openxmlformats.org/officeDocument/2006/relationships/customXml" Target="../ink/ink51.xml"/><Relationship Id="rId97" Type="http://schemas.openxmlformats.org/officeDocument/2006/relationships/customXml" Target="../ink/ink72.xml"/><Relationship Id="rId120" Type="http://schemas.openxmlformats.org/officeDocument/2006/relationships/customXml" Target="../ink/ink84.xml"/><Relationship Id="rId358" Type="http://schemas.openxmlformats.org/officeDocument/2006/relationships/image" Target="../media/image200.png"/><Relationship Id="rId162" Type="http://schemas.openxmlformats.org/officeDocument/2006/relationships/customXml" Target="../ink/ink105.xml"/><Relationship Id="rId218" Type="http://schemas.openxmlformats.org/officeDocument/2006/relationships/customXml" Target="../ink/ink133.xml"/><Relationship Id="rId425" Type="http://schemas.openxmlformats.org/officeDocument/2006/relationships/customXml" Target="../ink/ink240.xml"/><Relationship Id="rId271" Type="http://schemas.openxmlformats.org/officeDocument/2006/relationships/image" Target="../media/image158.png"/><Relationship Id="rId24" Type="http://schemas.openxmlformats.org/officeDocument/2006/relationships/image" Target="../media/image36.png"/><Relationship Id="rId66" Type="http://schemas.openxmlformats.org/officeDocument/2006/relationships/image" Target="../media/image57.png"/><Relationship Id="rId131" Type="http://schemas.openxmlformats.org/officeDocument/2006/relationships/image" Target="../media/image89.png"/><Relationship Id="rId327" Type="http://schemas.openxmlformats.org/officeDocument/2006/relationships/customXml" Target="../ink/ink190.xml"/><Relationship Id="rId369" Type="http://schemas.openxmlformats.org/officeDocument/2006/relationships/customXml" Target="../ink/ink211.xml"/><Relationship Id="rId173" Type="http://schemas.openxmlformats.org/officeDocument/2006/relationships/image" Target="../media/image110.png"/><Relationship Id="rId229" Type="http://schemas.openxmlformats.org/officeDocument/2006/relationships/customXml" Target="../ink/ink139.xml"/><Relationship Id="rId380" Type="http://schemas.openxmlformats.org/officeDocument/2006/relationships/image" Target="../media/image211.png"/><Relationship Id="rId436" Type="http://schemas.openxmlformats.org/officeDocument/2006/relationships/image" Target="../media/image238.png"/><Relationship Id="rId240" Type="http://schemas.openxmlformats.org/officeDocument/2006/relationships/image" Target="../media/image143.png"/><Relationship Id="rId35" Type="http://schemas.openxmlformats.org/officeDocument/2006/relationships/customXml" Target="../ink/ink41.xml"/><Relationship Id="rId77" Type="http://schemas.openxmlformats.org/officeDocument/2006/relationships/customXml" Target="../ink/ink62.xml"/><Relationship Id="rId100" Type="http://schemas.openxmlformats.org/officeDocument/2006/relationships/image" Target="../media/image74.png"/><Relationship Id="rId282" Type="http://schemas.openxmlformats.org/officeDocument/2006/relationships/image" Target="../media/image163.png"/><Relationship Id="rId338" Type="http://schemas.openxmlformats.org/officeDocument/2006/relationships/image" Target="../media/image190.png"/><Relationship Id="rId8" Type="http://schemas.openxmlformats.org/officeDocument/2006/relationships/image" Target="../media/image29.png"/><Relationship Id="rId142" Type="http://schemas.openxmlformats.org/officeDocument/2006/relationships/customXml" Target="../ink/ink95.xml"/><Relationship Id="rId184" Type="http://schemas.openxmlformats.org/officeDocument/2006/relationships/customXml" Target="../ink/ink116.xml"/><Relationship Id="rId391" Type="http://schemas.openxmlformats.org/officeDocument/2006/relationships/customXml" Target="../ink/ink222.xml"/><Relationship Id="rId405" Type="http://schemas.openxmlformats.org/officeDocument/2006/relationships/customXml" Target="../ink/ink230.xml"/><Relationship Id="rId251" Type="http://schemas.openxmlformats.org/officeDocument/2006/relationships/image" Target="../media/image148.png"/><Relationship Id="rId46" Type="http://schemas.openxmlformats.org/officeDocument/2006/relationships/image" Target="../media/image47.png"/><Relationship Id="rId293" Type="http://schemas.openxmlformats.org/officeDocument/2006/relationships/image" Target="../media/image168.png"/><Relationship Id="rId307" Type="http://schemas.openxmlformats.org/officeDocument/2006/relationships/image" Target="../media/image175.png"/><Relationship Id="rId349" Type="http://schemas.openxmlformats.org/officeDocument/2006/relationships/customXml" Target="../ink/ink201.xml"/><Relationship Id="rId88" Type="http://schemas.openxmlformats.org/officeDocument/2006/relationships/image" Target="../media/image68.png"/><Relationship Id="rId111" Type="http://schemas.openxmlformats.org/officeDocument/2006/relationships/image" Target="../media/image79.png"/><Relationship Id="rId153" Type="http://schemas.openxmlformats.org/officeDocument/2006/relationships/image" Target="../media/image100.png"/><Relationship Id="rId195" Type="http://schemas.openxmlformats.org/officeDocument/2006/relationships/image" Target="../media/image121.png"/><Relationship Id="rId209" Type="http://schemas.openxmlformats.org/officeDocument/2006/relationships/image" Target="../media/image128.png"/><Relationship Id="rId360" Type="http://schemas.openxmlformats.org/officeDocument/2006/relationships/image" Target="../media/image201.png"/><Relationship Id="rId416" Type="http://schemas.openxmlformats.org/officeDocument/2006/relationships/image" Target="../media/image228.png"/><Relationship Id="rId220" Type="http://schemas.openxmlformats.org/officeDocument/2006/relationships/customXml" Target="../ink/ink134.xml"/><Relationship Id="rId15" Type="http://schemas.openxmlformats.org/officeDocument/2006/relationships/customXml" Target="../ink/ink31.xml"/><Relationship Id="rId57" Type="http://schemas.openxmlformats.org/officeDocument/2006/relationships/customXml" Target="../ink/ink52.xml"/><Relationship Id="rId262" Type="http://schemas.openxmlformats.org/officeDocument/2006/relationships/customXml" Target="../ink/ink156.xml"/><Relationship Id="rId318" Type="http://schemas.openxmlformats.org/officeDocument/2006/relationships/customXml" Target="../ink/ink185.xml"/><Relationship Id="rId99" Type="http://schemas.openxmlformats.org/officeDocument/2006/relationships/customXml" Target="../ink/ink73.xml"/><Relationship Id="rId122" Type="http://schemas.openxmlformats.org/officeDocument/2006/relationships/customXml" Target="../ink/ink85.xml"/><Relationship Id="rId164" Type="http://schemas.openxmlformats.org/officeDocument/2006/relationships/customXml" Target="../ink/ink106.xml"/><Relationship Id="rId371" Type="http://schemas.openxmlformats.org/officeDocument/2006/relationships/customXml" Target="../ink/ink212.xml"/><Relationship Id="rId427" Type="http://schemas.openxmlformats.org/officeDocument/2006/relationships/customXml" Target="../ink/ink241.xml"/><Relationship Id="rId26" Type="http://schemas.openxmlformats.org/officeDocument/2006/relationships/image" Target="../media/image37.png"/><Relationship Id="rId231" Type="http://schemas.openxmlformats.org/officeDocument/2006/relationships/customXml" Target="../ink/ink140.xml"/><Relationship Id="rId273" Type="http://schemas.openxmlformats.org/officeDocument/2006/relationships/image" Target="../media/image159.png"/><Relationship Id="rId329" Type="http://schemas.openxmlformats.org/officeDocument/2006/relationships/customXml" Target="../ink/ink191.xml"/><Relationship Id="rId68" Type="http://schemas.openxmlformats.org/officeDocument/2006/relationships/image" Target="../media/image58.png"/><Relationship Id="rId133" Type="http://schemas.openxmlformats.org/officeDocument/2006/relationships/image" Target="../media/image90.png"/><Relationship Id="rId175" Type="http://schemas.openxmlformats.org/officeDocument/2006/relationships/image" Target="../media/image111.png"/><Relationship Id="rId340" Type="http://schemas.openxmlformats.org/officeDocument/2006/relationships/image" Target="../media/image191.png"/><Relationship Id="rId200" Type="http://schemas.openxmlformats.org/officeDocument/2006/relationships/customXml" Target="../ink/ink124.xml"/><Relationship Id="rId382" Type="http://schemas.openxmlformats.org/officeDocument/2006/relationships/image" Target="../media/image212.png"/><Relationship Id="rId438" Type="http://schemas.openxmlformats.org/officeDocument/2006/relationships/image" Target="../media/image239.png"/><Relationship Id="rId242" Type="http://schemas.openxmlformats.org/officeDocument/2006/relationships/image" Target="../media/image144.png"/><Relationship Id="rId284" Type="http://schemas.openxmlformats.org/officeDocument/2006/relationships/image" Target="../media/image164.png"/><Relationship Id="rId37" Type="http://schemas.openxmlformats.org/officeDocument/2006/relationships/customXml" Target="../ink/ink42.xml"/><Relationship Id="rId79" Type="http://schemas.openxmlformats.org/officeDocument/2006/relationships/customXml" Target="../ink/ink63.xml"/><Relationship Id="rId102" Type="http://schemas.openxmlformats.org/officeDocument/2006/relationships/image" Target="../media/image75.png"/><Relationship Id="rId144" Type="http://schemas.openxmlformats.org/officeDocument/2006/relationships/customXml" Target="../ink/ink96.xml"/><Relationship Id="rId90" Type="http://schemas.openxmlformats.org/officeDocument/2006/relationships/image" Target="../media/image69.png"/><Relationship Id="rId186" Type="http://schemas.openxmlformats.org/officeDocument/2006/relationships/customXml" Target="../ink/ink117.xml"/><Relationship Id="rId351" Type="http://schemas.openxmlformats.org/officeDocument/2006/relationships/customXml" Target="../ink/ink202.xml"/><Relationship Id="rId393" Type="http://schemas.openxmlformats.org/officeDocument/2006/relationships/customXml" Target="../ink/ink223.xml"/><Relationship Id="rId407" Type="http://schemas.openxmlformats.org/officeDocument/2006/relationships/customXml" Target="../ink/ink231.xml"/><Relationship Id="rId211" Type="http://schemas.openxmlformats.org/officeDocument/2006/relationships/image" Target="../media/image129.png"/><Relationship Id="rId253" Type="http://schemas.openxmlformats.org/officeDocument/2006/relationships/image" Target="../media/image149.png"/><Relationship Id="rId295" Type="http://schemas.openxmlformats.org/officeDocument/2006/relationships/image" Target="../media/image169.png"/><Relationship Id="rId309" Type="http://schemas.openxmlformats.org/officeDocument/2006/relationships/image" Target="../media/image176.png"/><Relationship Id="rId48" Type="http://schemas.openxmlformats.org/officeDocument/2006/relationships/image" Target="../media/image48.png"/><Relationship Id="rId113" Type="http://schemas.openxmlformats.org/officeDocument/2006/relationships/image" Target="../media/image80.png"/><Relationship Id="rId320" Type="http://schemas.openxmlformats.org/officeDocument/2006/relationships/customXml" Target="../ink/ink186.xml"/><Relationship Id="rId155" Type="http://schemas.openxmlformats.org/officeDocument/2006/relationships/image" Target="../media/image101.png"/><Relationship Id="rId197" Type="http://schemas.openxmlformats.org/officeDocument/2006/relationships/image" Target="../media/image122.png"/><Relationship Id="rId362" Type="http://schemas.openxmlformats.org/officeDocument/2006/relationships/image" Target="../media/image202.png"/><Relationship Id="rId418" Type="http://schemas.openxmlformats.org/officeDocument/2006/relationships/image" Target="../media/image229.png"/><Relationship Id="rId222" Type="http://schemas.openxmlformats.org/officeDocument/2006/relationships/image" Target="../media/image134.png"/><Relationship Id="rId264" Type="http://schemas.openxmlformats.org/officeDocument/2006/relationships/customXml" Target="../ink/ink157.xml"/><Relationship Id="rId17" Type="http://schemas.openxmlformats.org/officeDocument/2006/relationships/customXml" Target="../ink/ink32.xml"/><Relationship Id="rId59" Type="http://schemas.openxmlformats.org/officeDocument/2006/relationships/customXml" Target="../ink/ink53.xml"/><Relationship Id="rId124" Type="http://schemas.openxmlformats.org/officeDocument/2006/relationships/customXml" Target="../ink/ink86.xml"/><Relationship Id="rId70" Type="http://schemas.openxmlformats.org/officeDocument/2006/relationships/image" Target="../media/image59.png"/><Relationship Id="rId166" Type="http://schemas.openxmlformats.org/officeDocument/2006/relationships/customXml" Target="../ink/ink107.xml"/><Relationship Id="rId331" Type="http://schemas.openxmlformats.org/officeDocument/2006/relationships/customXml" Target="../ink/ink192.xml"/><Relationship Id="rId373" Type="http://schemas.openxmlformats.org/officeDocument/2006/relationships/customXml" Target="../ink/ink213.xml"/><Relationship Id="rId429" Type="http://schemas.openxmlformats.org/officeDocument/2006/relationships/customXml" Target="../ink/ink242.xml"/><Relationship Id="rId1" Type="http://schemas.openxmlformats.org/officeDocument/2006/relationships/slideLayout" Target="../slideLayouts/slideLayout7.xml"/><Relationship Id="rId233" Type="http://schemas.openxmlformats.org/officeDocument/2006/relationships/customXml" Target="../ink/ink141.xml"/><Relationship Id="rId440" Type="http://schemas.openxmlformats.org/officeDocument/2006/relationships/image" Target="../media/image240.png"/><Relationship Id="rId28" Type="http://schemas.openxmlformats.org/officeDocument/2006/relationships/image" Target="../media/image38.png"/><Relationship Id="rId275" Type="http://schemas.openxmlformats.org/officeDocument/2006/relationships/image" Target="../media/image160.png"/><Relationship Id="rId300" Type="http://schemas.openxmlformats.org/officeDocument/2006/relationships/customXml" Target="../ink/ink176.xml"/><Relationship Id="rId81" Type="http://schemas.openxmlformats.org/officeDocument/2006/relationships/customXml" Target="../ink/ink64.xml"/><Relationship Id="rId135" Type="http://schemas.openxmlformats.org/officeDocument/2006/relationships/image" Target="../media/image91.png"/><Relationship Id="rId177" Type="http://schemas.openxmlformats.org/officeDocument/2006/relationships/image" Target="../media/image112.png"/><Relationship Id="rId342" Type="http://schemas.openxmlformats.org/officeDocument/2006/relationships/image" Target="../media/image192.png"/><Relationship Id="rId384" Type="http://schemas.openxmlformats.org/officeDocument/2006/relationships/image" Target="../media/image213.png"/><Relationship Id="rId202" Type="http://schemas.openxmlformats.org/officeDocument/2006/relationships/customXml" Target="../ink/ink125.xml"/><Relationship Id="rId244" Type="http://schemas.openxmlformats.org/officeDocument/2006/relationships/customXml" Target="../ink/ink147.xml"/></Relationships>
</file>

<file path=ppt/slides/_rels/slide13.xml.rels><?xml version="1.0" encoding="UTF-8" standalone="yes"?>
<Relationships xmlns="http://schemas.openxmlformats.org/package/2006/relationships"><Relationship Id="rId13" Type="http://schemas.openxmlformats.org/officeDocument/2006/relationships/customXml" Target="../ink/ink256.xml"/><Relationship Id="rId18" Type="http://schemas.openxmlformats.org/officeDocument/2006/relationships/image" Target="../media/image251.png"/><Relationship Id="rId26" Type="http://schemas.openxmlformats.org/officeDocument/2006/relationships/image" Target="../media/image255.png"/><Relationship Id="rId39" Type="http://schemas.openxmlformats.org/officeDocument/2006/relationships/customXml" Target="../ink/ink269.xml"/><Relationship Id="rId21" Type="http://schemas.openxmlformats.org/officeDocument/2006/relationships/customXml" Target="../ink/ink260.xml"/><Relationship Id="rId34" Type="http://schemas.openxmlformats.org/officeDocument/2006/relationships/image" Target="../media/image259.png"/><Relationship Id="rId42" Type="http://schemas.openxmlformats.org/officeDocument/2006/relationships/image" Target="../media/image263.png"/><Relationship Id="rId47" Type="http://schemas.openxmlformats.org/officeDocument/2006/relationships/customXml" Target="../ink/ink273.xml"/><Relationship Id="rId50" Type="http://schemas.openxmlformats.org/officeDocument/2006/relationships/image" Target="../media/image267.png"/><Relationship Id="rId7" Type="http://schemas.openxmlformats.org/officeDocument/2006/relationships/customXml" Target="../ink/ink253.xml"/><Relationship Id="rId2" Type="http://schemas.openxmlformats.org/officeDocument/2006/relationships/notesSlide" Target="../notesSlides/notesSlide9.xml"/><Relationship Id="rId16" Type="http://schemas.openxmlformats.org/officeDocument/2006/relationships/image" Target="../media/image250.png"/><Relationship Id="rId29" Type="http://schemas.openxmlformats.org/officeDocument/2006/relationships/customXml" Target="../ink/ink264.xml"/><Relationship Id="rId11" Type="http://schemas.openxmlformats.org/officeDocument/2006/relationships/customXml" Target="../ink/ink255.xml"/><Relationship Id="rId24" Type="http://schemas.openxmlformats.org/officeDocument/2006/relationships/image" Target="../media/image254.png"/><Relationship Id="rId32" Type="http://schemas.openxmlformats.org/officeDocument/2006/relationships/image" Target="../media/image258.png"/><Relationship Id="rId37" Type="http://schemas.openxmlformats.org/officeDocument/2006/relationships/customXml" Target="../ink/ink268.xml"/><Relationship Id="rId40" Type="http://schemas.openxmlformats.org/officeDocument/2006/relationships/image" Target="../media/image262.png"/><Relationship Id="rId45" Type="http://schemas.openxmlformats.org/officeDocument/2006/relationships/customXml" Target="../ink/ink272.xml"/><Relationship Id="rId5" Type="http://schemas.openxmlformats.org/officeDocument/2006/relationships/customXml" Target="../ink/ink252.xml"/><Relationship Id="rId15" Type="http://schemas.openxmlformats.org/officeDocument/2006/relationships/customXml" Target="../ink/ink257.xml"/><Relationship Id="rId23" Type="http://schemas.openxmlformats.org/officeDocument/2006/relationships/customXml" Target="../ink/ink261.xml"/><Relationship Id="rId28" Type="http://schemas.openxmlformats.org/officeDocument/2006/relationships/image" Target="../media/image256.png"/><Relationship Id="rId36" Type="http://schemas.openxmlformats.org/officeDocument/2006/relationships/image" Target="../media/image260.png"/><Relationship Id="rId49" Type="http://schemas.openxmlformats.org/officeDocument/2006/relationships/customXml" Target="../ink/ink274.xml"/><Relationship Id="rId10" Type="http://schemas.openxmlformats.org/officeDocument/2006/relationships/image" Target="../media/image247.png"/><Relationship Id="rId19" Type="http://schemas.openxmlformats.org/officeDocument/2006/relationships/customXml" Target="../ink/ink259.xml"/><Relationship Id="rId31" Type="http://schemas.openxmlformats.org/officeDocument/2006/relationships/customXml" Target="../ink/ink265.xml"/><Relationship Id="rId44" Type="http://schemas.openxmlformats.org/officeDocument/2006/relationships/image" Target="../media/image264.png"/><Relationship Id="rId4" Type="http://schemas.openxmlformats.org/officeDocument/2006/relationships/image" Target="../media/image244.png"/><Relationship Id="rId9" Type="http://schemas.openxmlformats.org/officeDocument/2006/relationships/customXml" Target="../ink/ink254.xml"/><Relationship Id="rId14" Type="http://schemas.openxmlformats.org/officeDocument/2006/relationships/image" Target="../media/image249.png"/><Relationship Id="rId22" Type="http://schemas.openxmlformats.org/officeDocument/2006/relationships/image" Target="../media/image253.png"/><Relationship Id="rId27" Type="http://schemas.openxmlformats.org/officeDocument/2006/relationships/customXml" Target="../ink/ink263.xml"/><Relationship Id="rId30" Type="http://schemas.openxmlformats.org/officeDocument/2006/relationships/image" Target="../media/image257.png"/><Relationship Id="rId35" Type="http://schemas.openxmlformats.org/officeDocument/2006/relationships/customXml" Target="../ink/ink267.xml"/><Relationship Id="rId43" Type="http://schemas.openxmlformats.org/officeDocument/2006/relationships/customXml" Target="../ink/ink271.xml"/><Relationship Id="rId48" Type="http://schemas.openxmlformats.org/officeDocument/2006/relationships/image" Target="../media/image266.png"/><Relationship Id="rId8" Type="http://schemas.openxmlformats.org/officeDocument/2006/relationships/image" Target="../media/image246.png"/><Relationship Id="rId3" Type="http://schemas.openxmlformats.org/officeDocument/2006/relationships/customXml" Target="../ink/ink251.xml"/><Relationship Id="rId12" Type="http://schemas.openxmlformats.org/officeDocument/2006/relationships/image" Target="../media/image248.png"/><Relationship Id="rId17" Type="http://schemas.openxmlformats.org/officeDocument/2006/relationships/customXml" Target="../ink/ink258.xml"/><Relationship Id="rId25" Type="http://schemas.openxmlformats.org/officeDocument/2006/relationships/customXml" Target="../ink/ink262.xml"/><Relationship Id="rId33" Type="http://schemas.openxmlformats.org/officeDocument/2006/relationships/customXml" Target="../ink/ink266.xml"/><Relationship Id="rId38" Type="http://schemas.openxmlformats.org/officeDocument/2006/relationships/image" Target="../media/image261.png"/><Relationship Id="rId46" Type="http://schemas.openxmlformats.org/officeDocument/2006/relationships/image" Target="../media/image265.png"/><Relationship Id="rId20" Type="http://schemas.openxmlformats.org/officeDocument/2006/relationships/image" Target="../media/image252.png"/><Relationship Id="rId41" Type="http://schemas.openxmlformats.org/officeDocument/2006/relationships/customXml" Target="../ink/ink270.xml"/><Relationship Id="rId1" Type="http://schemas.openxmlformats.org/officeDocument/2006/relationships/slideLayout" Target="../slideLayouts/slideLayout7.xml"/><Relationship Id="rId6" Type="http://schemas.openxmlformats.org/officeDocument/2006/relationships/image" Target="../media/image245.png"/></Relationships>
</file>

<file path=ppt/slides/_rels/slide14.xml.rels><?xml version="1.0" encoding="UTF-8" standalone="yes"?>
<Relationships xmlns="http://schemas.openxmlformats.org/package/2006/relationships"><Relationship Id="rId8" Type="http://schemas.openxmlformats.org/officeDocument/2006/relationships/image" Target="../media/image270.png"/><Relationship Id="rId13" Type="http://schemas.openxmlformats.org/officeDocument/2006/relationships/customXml" Target="../ink/ink280.xml"/><Relationship Id="rId18" Type="http://schemas.openxmlformats.org/officeDocument/2006/relationships/image" Target="../media/image275.png"/><Relationship Id="rId26" Type="http://schemas.openxmlformats.org/officeDocument/2006/relationships/image" Target="../media/image279.png"/><Relationship Id="rId3" Type="http://schemas.openxmlformats.org/officeDocument/2006/relationships/customXml" Target="../ink/ink275.xml"/><Relationship Id="rId21" Type="http://schemas.openxmlformats.org/officeDocument/2006/relationships/customXml" Target="../ink/ink284.xml"/><Relationship Id="rId7" Type="http://schemas.openxmlformats.org/officeDocument/2006/relationships/customXml" Target="../ink/ink277.xml"/><Relationship Id="rId12" Type="http://schemas.openxmlformats.org/officeDocument/2006/relationships/image" Target="../media/image272.png"/><Relationship Id="rId17" Type="http://schemas.openxmlformats.org/officeDocument/2006/relationships/customXml" Target="../ink/ink282.xml"/><Relationship Id="rId25" Type="http://schemas.openxmlformats.org/officeDocument/2006/relationships/customXml" Target="../ink/ink286.xml"/><Relationship Id="rId2" Type="http://schemas.openxmlformats.org/officeDocument/2006/relationships/notesSlide" Target="../notesSlides/notesSlide10.xml"/><Relationship Id="rId16" Type="http://schemas.openxmlformats.org/officeDocument/2006/relationships/image" Target="../media/image274.png"/><Relationship Id="rId20" Type="http://schemas.openxmlformats.org/officeDocument/2006/relationships/image" Target="../media/image276.png"/><Relationship Id="rId1" Type="http://schemas.openxmlformats.org/officeDocument/2006/relationships/slideLayout" Target="../slideLayouts/slideLayout7.xml"/><Relationship Id="rId6" Type="http://schemas.openxmlformats.org/officeDocument/2006/relationships/image" Target="../media/image269.png"/><Relationship Id="rId11" Type="http://schemas.openxmlformats.org/officeDocument/2006/relationships/customXml" Target="../ink/ink279.xml"/><Relationship Id="rId24" Type="http://schemas.openxmlformats.org/officeDocument/2006/relationships/image" Target="../media/image278.png"/><Relationship Id="rId5" Type="http://schemas.openxmlformats.org/officeDocument/2006/relationships/customXml" Target="../ink/ink276.xml"/><Relationship Id="rId15" Type="http://schemas.openxmlformats.org/officeDocument/2006/relationships/customXml" Target="../ink/ink281.xml"/><Relationship Id="rId23" Type="http://schemas.openxmlformats.org/officeDocument/2006/relationships/customXml" Target="../ink/ink285.xml"/><Relationship Id="rId10" Type="http://schemas.openxmlformats.org/officeDocument/2006/relationships/image" Target="../media/image271.png"/><Relationship Id="rId19" Type="http://schemas.openxmlformats.org/officeDocument/2006/relationships/customXml" Target="../ink/ink283.xml"/><Relationship Id="rId4" Type="http://schemas.openxmlformats.org/officeDocument/2006/relationships/image" Target="../media/image268.png"/><Relationship Id="rId9" Type="http://schemas.openxmlformats.org/officeDocument/2006/relationships/customXml" Target="../ink/ink278.xml"/><Relationship Id="rId14" Type="http://schemas.openxmlformats.org/officeDocument/2006/relationships/image" Target="../media/image273.png"/><Relationship Id="rId22" Type="http://schemas.openxmlformats.org/officeDocument/2006/relationships/image" Target="../media/image277.png"/></Relationships>
</file>

<file path=ppt/slides/_rels/slide15.xml.rels><?xml version="1.0" encoding="UTF-8" standalone="yes"?>
<Relationships xmlns="http://schemas.openxmlformats.org/package/2006/relationships"><Relationship Id="rId13" Type="http://schemas.openxmlformats.org/officeDocument/2006/relationships/customXml" Target="../ink/ink292.xml"/><Relationship Id="rId18" Type="http://schemas.openxmlformats.org/officeDocument/2006/relationships/image" Target="../media/image287.png"/><Relationship Id="rId26" Type="http://schemas.openxmlformats.org/officeDocument/2006/relationships/image" Target="../media/image291.png"/><Relationship Id="rId39" Type="http://schemas.openxmlformats.org/officeDocument/2006/relationships/customXml" Target="../ink/ink305.xml"/><Relationship Id="rId21" Type="http://schemas.openxmlformats.org/officeDocument/2006/relationships/customXml" Target="../ink/ink296.xml"/><Relationship Id="rId34" Type="http://schemas.openxmlformats.org/officeDocument/2006/relationships/image" Target="../media/image295.png"/><Relationship Id="rId7" Type="http://schemas.openxmlformats.org/officeDocument/2006/relationships/customXml" Target="../ink/ink289.xml"/><Relationship Id="rId12" Type="http://schemas.openxmlformats.org/officeDocument/2006/relationships/image" Target="../media/image284.png"/><Relationship Id="rId17" Type="http://schemas.openxmlformats.org/officeDocument/2006/relationships/customXml" Target="../ink/ink294.xml"/><Relationship Id="rId25" Type="http://schemas.openxmlformats.org/officeDocument/2006/relationships/customXml" Target="../ink/ink298.xml"/><Relationship Id="rId33" Type="http://schemas.openxmlformats.org/officeDocument/2006/relationships/customXml" Target="../ink/ink302.xml"/><Relationship Id="rId38" Type="http://schemas.openxmlformats.org/officeDocument/2006/relationships/image" Target="../media/image297.png"/><Relationship Id="rId2" Type="http://schemas.openxmlformats.org/officeDocument/2006/relationships/notesSlide" Target="../notesSlides/notesSlide11.xml"/><Relationship Id="rId16" Type="http://schemas.openxmlformats.org/officeDocument/2006/relationships/image" Target="../media/image286.png"/><Relationship Id="rId20" Type="http://schemas.openxmlformats.org/officeDocument/2006/relationships/image" Target="../media/image288.png"/><Relationship Id="rId29" Type="http://schemas.openxmlformats.org/officeDocument/2006/relationships/customXml" Target="../ink/ink300.xml"/><Relationship Id="rId1" Type="http://schemas.openxmlformats.org/officeDocument/2006/relationships/slideLayout" Target="../slideLayouts/slideLayout7.xml"/><Relationship Id="rId6" Type="http://schemas.openxmlformats.org/officeDocument/2006/relationships/image" Target="../media/image281.png"/><Relationship Id="rId11" Type="http://schemas.openxmlformats.org/officeDocument/2006/relationships/customXml" Target="../ink/ink291.xml"/><Relationship Id="rId24" Type="http://schemas.openxmlformats.org/officeDocument/2006/relationships/image" Target="../media/image290.png"/><Relationship Id="rId32" Type="http://schemas.openxmlformats.org/officeDocument/2006/relationships/image" Target="../media/image294.png"/><Relationship Id="rId37" Type="http://schemas.openxmlformats.org/officeDocument/2006/relationships/customXml" Target="../ink/ink304.xml"/><Relationship Id="rId40" Type="http://schemas.openxmlformats.org/officeDocument/2006/relationships/image" Target="../media/image298.png"/><Relationship Id="rId5" Type="http://schemas.openxmlformats.org/officeDocument/2006/relationships/customXml" Target="../ink/ink288.xml"/><Relationship Id="rId15" Type="http://schemas.openxmlformats.org/officeDocument/2006/relationships/customXml" Target="../ink/ink293.xml"/><Relationship Id="rId23" Type="http://schemas.openxmlformats.org/officeDocument/2006/relationships/customXml" Target="../ink/ink297.xml"/><Relationship Id="rId28" Type="http://schemas.openxmlformats.org/officeDocument/2006/relationships/image" Target="../media/image292.png"/><Relationship Id="rId36" Type="http://schemas.openxmlformats.org/officeDocument/2006/relationships/image" Target="../media/image296.png"/><Relationship Id="rId10" Type="http://schemas.openxmlformats.org/officeDocument/2006/relationships/image" Target="../media/image283.png"/><Relationship Id="rId19" Type="http://schemas.openxmlformats.org/officeDocument/2006/relationships/customXml" Target="../ink/ink295.xml"/><Relationship Id="rId31" Type="http://schemas.openxmlformats.org/officeDocument/2006/relationships/customXml" Target="../ink/ink301.xml"/><Relationship Id="rId4" Type="http://schemas.openxmlformats.org/officeDocument/2006/relationships/image" Target="../media/image280.png"/><Relationship Id="rId9" Type="http://schemas.openxmlformats.org/officeDocument/2006/relationships/customXml" Target="../ink/ink290.xml"/><Relationship Id="rId14" Type="http://schemas.openxmlformats.org/officeDocument/2006/relationships/image" Target="../media/image285.png"/><Relationship Id="rId22" Type="http://schemas.openxmlformats.org/officeDocument/2006/relationships/image" Target="../media/image289.png"/><Relationship Id="rId27" Type="http://schemas.openxmlformats.org/officeDocument/2006/relationships/customXml" Target="../ink/ink299.xml"/><Relationship Id="rId30" Type="http://schemas.openxmlformats.org/officeDocument/2006/relationships/image" Target="../media/image293.png"/><Relationship Id="rId35" Type="http://schemas.openxmlformats.org/officeDocument/2006/relationships/customXml" Target="../ink/ink303.xml"/><Relationship Id="rId8" Type="http://schemas.openxmlformats.org/officeDocument/2006/relationships/image" Target="../media/image282.png"/><Relationship Id="rId3" Type="http://schemas.openxmlformats.org/officeDocument/2006/relationships/customXml" Target="../ink/ink287.xml"/></Relationships>
</file>

<file path=ppt/slides/_rels/slide16.xml.rels><?xml version="1.0" encoding="UTF-8" standalone="yes"?>
<Relationships xmlns="http://schemas.openxmlformats.org/package/2006/relationships"><Relationship Id="rId8" Type="http://schemas.openxmlformats.org/officeDocument/2006/relationships/customXml" Target="../ink/ink308.xml"/><Relationship Id="rId13" Type="http://schemas.openxmlformats.org/officeDocument/2006/relationships/image" Target="../media/image304.png"/><Relationship Id="rId18" Type="http://schemas.openxmlformats.org/officeDocument/2006/relationships/customXml" Target="../ink/ink313.xml"/><Relationship Id="rId26" Type="http://schemas.openxmlformats.org/officeDocument/2006/relationships/customXml" Target="../ink/ink317.xml"/><Relationship Id="rId3" Type="http://schemas.openxmlformats.org/officeDocument/2006/relationships/image" Target="../media/image299.png"/><Relationship Id="rId21" Type="http://schemas.openxmlformats.org/officeDocument/2006/relationships/image" Target="../media/image308.png"/><Relationship Id="rId7" Type="http://schemas.openxmlformats.org/officeDocument/2006/relationships/image" Target="../media/image301.png"/><Relationship Id="rId12" Type="http://schemas.openxmlformats.org/officeDocument/2006/relationships/customXml" Target="../ink/ink310.xml"/><Relationship Id="rId17" Type="http://schemas.openxmlformats.org/officeDocument/2006/relationships/image" Target="../media/image306.png"/><Relationship Id="rId25" Type="http://schemas.openxmlformats.org/officeDocument/2006/relationships/image" Target="../media/image310.png"/><Relationship Id="rId2" Type="http://schemas.openxmlformats.org/officeDocument/2006/relationships/notesSlide" Target="../notesSlides/notesSlide12.xml"/><Relationship Id="rId16" Type="http://schemas.openxmlformats.org/officeDocument/2006/relationships/customXml" Target="../ink/ink312.xml"/><Relationship Id="rId20" Type="http://schemas.openxmlformats.org/officeDocument/2006/relationships/customXml" Target="../ink/ink314.xml"/><Relationship Id="rId29" Type="http://schemas.openxmlformats.org/officeDocument/2006/relationships/image" Target="../media/image312.png"/><Relationship Id="rId1" Type="http://schemas.openxmlformats.org/officeDocument/2006/relationships/slideLayout" Target="../slideLayouts/slideLayout7.xml"/><Relationship Id="rId6" Type="http://schemas.openxmlformats.org/officeDocument/2006/relationships/customXml" Target="../ink/ink307.xml"/><Relationship Id="rId11" Type="http://schemas.openxmlformats.org/officeDocument/2006/relationships/image" Target="../media/image303.png"/><Relationship Id="rId24" Type="http://schemas.openxmlformats.org/officeDocument/2006/relationships/customXml" Target="../ink/ink316.xml"/><Relationship Id="rId5" Type="http://schemas.openxmlformats.org/officeDocument/2006/relationships/image" Target="../media/image300.png"/><Relationship Id="rId15" Type="http://schemas.openxmlformats.org/officeDocument/2006/relationships/image" Target="../media/image305.png"/><Relationship Id="rId23" Type="http://schemas.openxmlformats.org/officeDocument/2006/relationships/image" Target="../media/image309.png"/><Relationship Id="rId28" Type="http://schemas.openxmlformats.org/officeDocument/2006/relationships/customXml" Target="../ink/ink318.xml"/><Relationship Id="rId10" Type="http://schemas.openxmlformats.org/officeDocument/2006/relationships/customXml" Target="../ink/ink309.xml"/><Relationship Id="rId19" Type="http://schemas.openxmlformats.org/officeDocument/2006/relationships/image" Target="../media/image307.png"/><Relationship Id="rId4" Type="http://schemas.openxmlformats.org/officeDocument/2006/relationships/customXml" Target="../ink/ink306.xml"/><Relationship Id="rId9" Type="http://schemas.openxmlformats.org/officeDocument/2006/relationships/image" Target="../media/image302.png"/><Relationship Id="rId14" Type="http://schemas.openxmlformats.org/officeDocument/2006/relationships/customXml" Target="../ink/ink311.xml"/><Relationship Id="rId22" Type="http://schemas.openxmlformats.org/officeDocument/2006/relationships/customXml" Target="../ink/ink315.xml"/><Relationship Id="rId27" Type="http://schemas.openxmlformats.org/officeDocument/2006/relationships/image" Target="../media/image311.png"/></Relationships>
</file>

<file path=ppt/slides/_rels/slide17.xml.rels><?xml version="1.0" encoding="UTF-8" standalone="yes"?>
<Relationships xmlns="http://schemas.openxmlformats.org/package/2006/relationships"><Relationship Id="rId13" Type="http://schemas.openxmlformats.org/officeDocument/2006/relationships/customXml" Target="../ink/ink324.xml"/><Relationship Id="rId18" Type="http://schemas.openxmlformats.org/officeDocument/2006/relationships/image" Target="../media/image320.png"/><Relationship Id="rId26" Type="http://schemas.openxmlformats.org/officeDocument/2006/relationships/image" Target="../media/image324.png"/><Relationship Id="rId39" Type="http://schemas.openxmlformats.org/officeDocument/2006/relationships/image" Target="../media/image329.png"/><Relationship Id="rId21" Type="http://schemas.openxmlformats.org/officeDocument/2006/relationships/customXml" Target="../ink/ink328.xml"/><Relationship Id="rId34" Type="http://schemas.openxmlformats.org/officeDocument/2006/relationships/image" Target="../media/image327.png"/><Relationship Id="rId7" Type="http://schemas.openxmlformats.org/officeDocument/2006/relationships/customXml" Target="../ink/ink321.xml"/><Relationship Id="rId2" Type="http://schemas.openxmlformats.org/officeDocument/2006/relationships/notesSlide" Target="../notesSlides/notesSlide13.xml"/><Relationship Id="rId16" Type="http://schemas.openxmlformats.org/officeDocument/2006/relationships/image" Target="../media/image319.png"/><Relationship Id="rId20" Type="http://schemas.openxmlformats.org/officeDocument/2006/relationships/image" Target="../media/image321.png"/><Relationship Id="rId29" Type="http://schemas.openxmlformats.org/officeDocument/2006/relationships/customXml" Target="../ink/ink332.xml"/><Relationship Id="rId41" Type="http://schemas.openxmlformats.org/officeDocument/2006/relationships/image" Target="../media/image330.png"/><Relationship Id="rId1" Type="http://schemas.openxmlformats.org/officeDocument/2006/relationships/slideLayout" Target="../slideLayouts/slideLayout7.xml"/><Relationship Id="rId6" Type="http://schemas.openxmlformats.org/officeDocument/2006/relationships/image" Target="../media/image314.png"/><Relationship Id="rId11" Type="http://schemas.openxmlformats.org/officeDocument/2006/relationships/customXml" Target="../ink/ink323.xml"/><Relationship Id="rId24" Type="http://schemas.openxmlformats.org/officeDocument/2006/relationships/image" Target="../media/image323.png"/><Relationship Id="rId32" Type="http://schemas.openxmlformats.org/officeDocument/2006/relationships/image" Target="../media/image10.png"/><Relationship Id="rId37" Type="http://schemas.openxmlformats.org/officeDocument/2006/relationships/image" Target="../media/image328.png"/><Relationship Id="rId40" Type="http://schemas.openxmlformats.org/officeDocument/2006/relationships/customXml" Target="../ink/ink338.xml"/><Relationship Id="rId5" Type="http://schemas.openxmlformats.org/officeDocument/2006/relationships/customXml" Target="../ink/ink320.xml"/><Relationship Id="rId15" Type="http://schemas.openxmlformats.org/officeDocument/2006/relationships/customXml" Target="../ink/ink325.xml"/><Relationship Id="rId23" Type="http://schemas.openxmlformats.org/officeDocument/2006/relationships/customXml" Target="../ink/ink329.xml"/><Relationship Id="rId28" Type="http://schemas.openxmlformats.org/officeDocument/2006/relationships/image" Target="../media/image325.png"/><Relationship Id="rId36" Type="http://schemas.openxmlformats.org/officeDocument/2006/relationships/customXml" Target="../ink/ink336.xml"/><Relationship Id="rId10" Type="http://schemas.openxmlformats.org/officeDocument/2006/relationships/image" Target="../media/image316.png"/><Relationship Id="rId19" Type="http://schemas.openxmlformats.org/officeDocument/2006/relationships/customXml" Target="../ink/ink327.xml"/><Relationship Id="rId31" Type="http://schemas.openxmlformats.org/officeDocument/2006/relationships/customXml" Target="../ink/ink333.xml"/><Relationship Id="rId4" Type="http://schemas.openxmlformats.org/officeDocument/2006/relationships/image" Target="../media/image313.png"/><Relationship Id="rId9" Type="http://schemas.openxmlformats.org/officeDocument/2006/relationships/customXml" Target="../ink/ink322.xml"/><Relationship Id="rId14" Type="http://schemas.openxmlformats.org/officeDocument/2006/relationships/image" Target="../media/image318.png"/><Relationship Id="rId22" Type="http://schemas.openxmlformats.org/officeDocument/2006/relationships/image" Target="../media/image322.png"/><Relationship Id="rId27" Type="http://schemas.openxmlformats.org/officeDocument/2006/relationships/customXml" Target="../ink/ink331.xml"/><Relationship Id="rId30" Type="http://schemas.openxmlformats.org/officeDocument/2006/relationships/image" Target="../media/image326.png"/><Relationship Id="rId35" Type="http://schemas.openxmlformats.org/officeDocument/2006/relationships/customXml" Target="../ink/ink335.xml"/><Relationship Id="rId8" Type="http://schemas.openxmlformats.org/officeDocument/2006/relationships/image" Target="../media/image315.png"/><Relationship Id="rId3" Type="http://schemas.openxmlformats.org/officeDocument/2006/relationships/customXml" Target="../ink/ink319.xml"/><Relationship Id="rId12" Type="http://schemas.openxmlformats.org/officeDocument/2006/relationships/image" Target="../media/image317.png"/><Relationship Id="rId17" Type="http://schemas.openxmlformats.org/officeDocument/2006/relationships/customXml" Target="../ink/ink326.xml"/><Relationship Id="rId25" Type="http://schemas.openxmlformats.org/officeDocument/2006/relationships/customXml" Target="../ink/ink330.xml"/><Relationship Id="rId33" Type="http://schemas.openxmlformats.org/officeDocument/2006/relationships/customXml" Target="../ink/ink334.xml"/><Relationship Id="rId38" Type="http://schemas.openxmlformats.org/officeDocument/2006/relationships/customXml" Target="../ink/ink3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17" Type="http://schemas.openxmlformats.org/officeDocument/2006/relationships/customXml" Target="../ink/ink396.xml"/><Relationship Id="rId21" Type="http://schemas.openxmlformats.org/officeDocument/2006/relationships/customXml" Target="../ink/ink348.xml"/><Relationship Id="rId63" Type="http://schemas.openxmlformats.org/officeDocument/2006/relationships/customXml" Target="../ink/ink369.xml"/><Relationship Id="rId159" Type="http://schemas.openxmlformats.org/officeDocument/2006/relationships/customXml" Target="../ink/ink417.xml"/><Relationship Id="rId170" Type="http://schemas.openxmlformats.org/officeDocument/2006/relationships/image" Target="../media/image413.png"/><Relationship Id="rId226" Type="http://schemas.openxmlformats.org/officeDocument/2006/relationships/image" Target="../media/image441.png"/><Relationship Id="rId268" Type="http://schemas.openxmlformats.org/officeDocument/2006/relationships/image" Target="../media/image462.png"/><Relationship Id="rId32" Type="http://schemas.openxmlformats.org/officeDocument/2006/relationships/image" Target="../media/image344.png"/><Relationship Id="rId74" Type="http://schemas.openxmlformats.org/officeDocument/2006/relationships/image" Target="../media/image365.png"/><Relationship Id="rId128" Type="http://schemas.openxmlformats.org/officeDocument/2006/relationships/image" Target="../media/image392.png"/><Relationship Id="rId5" Type="http://schemas.openxmlformats.org/officeDocument/2006/relationships/customXml" Target="../ink/ink340.xml"/><Relationship Id="rId181" Type="http://schemas.openxmlformats.org/officeDocument/2006/relationships/customXml" Target="../ink/ink428.xml"/><Relationship Id="rId237" Type="http://schemas.openxmlformats.org/officeDocument/2006/relationships/customXml" Target="../ink/ink456.xml"/><Relationship Id="rId279" Type="http://schemas.openxmlformats.org/officeDocument/2006/relationships/customXml" Target="../ink/ink477.xml"/><Relationship Id="rId22" Type="http://schemas.openxmlformats.org/officeDocument/2006/relationships/image" Target="../media/image340.png"/><Relationship Id="rId43" Type="http://schemas.openxmlformats.org/officeDocument/2006/relationships/customXml" Target="../ink/ink359.xml"/><Relationship Id="rId64" Type="http://schemas.openxmlformats.org/officeDocument/2006/relationships/image" Target="../media/image360.png"/><Relationship Id="rId118" Type="http://schemas.openxmlformats.org/officeDocument/2006/relationships/image" Target="../media/image387.png"/><Relationship Id="rId139" Type="http://schemas.openxmlformats.org/officeDocument/2006/relationships/customXml" Target="../ink/ink407.xml"/><Relationship Id="rId85" Type="http://schemas.openxmlformats.org/officeDocument/2006/relationships/customXml" Target="../ink/ink380.xml"/><Relationship Id="rId150" Type="http://schemas.openxmlformats.org/officeDocument/2006/relationships/image" Target="../media/image403.png"/><Relationship Id="rId171" Type="http://schemas.openxmlformats.org/officeDocument/2006/relationships/customXml" Target="../ink/ink423.xml"/><Relationship Id="rId192" Type="http://schemas.openxmlformats.org/officeDocument/2006/relationships/image" Target="../media/image424.png"/><Relationship Id="rId206" Type="http://schemas.openxmlformats.org/officeDocument/2006/relationships/image" Target="../media/image431.png"/><Relationship Id="rId227" Type="http://schemas.openxmlformats.org/officeDocument/2006/relationships/customXml" Target="../ink/ink451.xml"/><Relationship Id="rId248" Type="http://schemas.openxmlformats.org/officeDocument/2006/relationships/image" Target="../media/image452.png"/><Relationship Id="rId269" Type="http://schemas.openxmlformats.org/officeDocument/2006/relationships/customXml" Target="../ink/ink472.xml"/><Relationship Id="rId12" Type="http://schemas.openxmlformats.org/officeDocument/2006/relationships/image" Target="../media/image335.png"/><Relationship Id="rId33" Type="http://schemas.openxmlformats.org/officeDocument/2006/relationships/customXml" Target="../ink/ink354.xml"/><Relationship Id="rId108" Type="http://schemas.openxmlformats.org/officeDocument/2006/relationships/image" Target="../media/image382.png"/><Relationship Id="rId129" Type="http://schemas.openxmlformats.org/officeDocument/2006/relationships/customXml" Target="../ink/ink402.xml"/><Relationship Id="rId280" Type="http://schemas.openxmlformats.org/officeDocument/2006/relationships/image" Target="../media/image468.png"/><Relationship Id="rId54" Type="http://schemas.openxmlformats.org/officeDocument/2006/relationships/image" Target="../media/image355.png"/><Relationship Id="rId75" Type="http://schemas.openxmlformats.org/officeDocument/2006/relationships/customXml" Target="../ink/ink375.xml"/><Relationship Id="rId96" Type="http://schemas.openxmlformats.org/officeDocument/2006/relationships/image" Target="../media/image376.png"/><Relationship Id="rId140" Type="http://schemas.openxmlformats.org/officeDocument/2006/relationships/image" Target="../media/image398.png"/><Relationship Id="rId161" Type="http://schemas.openxmlformats.org/officeDocument/2006/relationships/customXml" Target="../ink/ink418.xml"/><Relationship Id="rId182" Type="http://schemas.openxmlformats.org/officeDocument/2006/relationships/image" Target="../media/image419.png"/><Relationship Id="rId217" Type="http://schemas.openxmlformats.org/officeDocument/2006/relationships/customXml" Target="../ink/ink446.xml"/><Relationship Id="rId6" Type="http://schemas.openxmlformats.org/officeDocument/2006/relationships/image" Target="../media/image332.png"/><Relationship Id="rId238" Type="http://schemas.openxmlformats.org/officeDocument/2006/relationships/image" Target="../media/image447.png"/><Relationship Id="rId259" Type="http://schemas.openxmlformats.org/officeDocument/2006/relationships/customXml" Target="../ink/ink467.xml"/><Relationship Id="rId23" Type="http://schemas.openxmlformats.org/officeDocument/2006/relationships/customXml" Target="../ink/ink349.xml"/><Relationship Id="rId119" Type="http://schemas.openxmlformats.org/officeDocument/2006/relationships/customXml" Target="../ink/ink397.xml"/><Relationship Id="rId270" Type="http://schemas.openxmlformats.org/officeDocument/2006/relationships/image" Target="../media/image463.png"/><Relationship Id="rId44" Type="http://schemas.openxmlformats.org/officeDocument/2006/relationships/image" Target="../media/image350.png"/><Relationship Id="rId65" Type="http://schemas.openxmlformats.org/officeDocument/2006/relationships/customXml" Target="../ink/ink370.xml"/><Relationship Id="rId86" Type="http://schemas.openxmlformats.org/officeDocument/2006/relationships/image" Target="../media/image371.png"/><Relationship Id="rId130" Type="http://schemas.openxmlformats.org/officeDocument/2006/relationships/image" Target="../media/image393.png"/><Relationship Id="rId151" Type="http://schemas.openxmlformats.org/officeDocument/2006/relationships/customXml" Target="../ink/ink413.xml"/><Relationship Id="rId172" Type="http://schemas.openxmlformats.org/officeDocument/2006/relationships/image" Target="../media/image414.png"/><Relationship Id="rId193" Type="http://schemas.openxmlformats.org/officeDocument/2006/relationships/customXml" Target="../ink/ink434.xml"/><Relationship Id="rId207" Type="http://schemas.openxmlformats.org/officeDocument/2006/relationships/customXml" Target="../ink/ink441.xml"/><Relationship Id="rId228" Type="http://schemas.openxmlformats.org/officeDocument/2006/relationships/image" Target="../media/image442.png"/><Relationship Id="rId249" Type="http://schemas.openxmlformats.org/officeDocument/2006/relationships/customXml" Target="../ink/ink462.xml"/><Relationship Id="rId13" Type="http://schemas.openxmlformats.org/officeDocument/2006/relationships/customXml" Target="../ink/ink344.xml"/><Relationship Id="rId109" Type="http://schemas.openxmlformats.org/officeDocument/2006/relationships/customXml" Target="../ink/ink392.xml"/><Relationship Id="rId260" Type="http://schemas.openxmlformats.org/officeDocument/2006/relationships/image" Target="../media/image458.png"/><Relationship Id="rId281" Type="http://schemas.openxmlformats.org/officeDocument/2006/relationships/customXml" Target="../ink/ink478.xml"/><Relationship Id="rId34" Type="http://schemas.openxmlformats.org/officeDocument/2006/relationships/image" Target="../media/image345.png"/><Relationship Id="rId55" Type="http://schemas.openxmlformats.org/officeDocument/2006/relationships/customXml" Target="../ink/ink365.xml"/><Relationship Id="rId76" Type="http://schemas.openxmlformats.org/officeDocument/2006/relationships/image" Target="../media/image366.png"/><Relationship Id="rId97" Type="http://schemas.openxmlformats.org/officeDocument/2006/relationships/customXml" Target="../ink/ink386.xml"/><Relationship Id="rId120" Type="http://schemas.openxmlformats.org/officeDocument/2006/relationships/image" Target="../media/image388.png"/><Relationship Id="rId141" Type="http://schemas.openxmlformats.org/officeDocument/2006/relationships/customXml" Target="../ink/ink408.xml"/><Relationship Id="rId7" Type="http://schemas.openxmlformats.org/officeDocument/2006/relationships/customXml" Target="../ink/ink341.xml"/><Relationship Id="rId162" Type="http://schemas.openxmlformats.org/officeDocument/2006/relationships/image" Target="../media/image409.png"/><Relationship Id="rId183" Type="http://schemas.openxmlformats.org/officeDocument/2006/relationships/customXml" Target="../ink/ink429.xml"/><Relationship Id="rId218" Type="http://schemas.openxmlformats.org/officeDocument/2006/relationships/image" Target="../media/image437.png"/><Relationship Id="rId239" Type="http://schemas.openxmlformats.org/officeDocument/2006/relationships/customXml" Target="../ink/ink457.xml"/><Relationship Id="rId250" Type="http://schemas.openxmlformats.org/officeDocument/2006/relationships/image" Target="../media/image453.png"/><Relationship Id="rId271" Type="http://schemas.openxmlformats.org/officeDocument/2006/relationships/customXml" Target="../ink/ink473.xml"/><Relationship Id="rId24" Type="http://schemas.openxmlformats.org/officeDocument/2006/relationships/image" Target="../media/image341.png"/><Relationship Id="rId45" Type="http://schemas.openxmlformats.org/officeDocument/2006/relationships/customXml" Target="../ink/ink360.xml"/><Relationship Id="rId66" Type="http://schemas.openxmlformats.org/officeDocument/2006/relationships/image" Target="../media/image361.png"/><Relationship Id="rId87" Type="http://schemas.openxmlformats.org/officeDocument/2006/relationships/customXml" Target="../ink/ink381.xml"/><Relationship Id="rId110" Type="http://schemas.openxmlformats.org/officeDocument/2006/relationships/image" Target="../media/image383.png"/><Relationship Id="rId131" Type="http://schemas.openxmlformats.org/officeDocument/2006/relationships/customXml" Target="../ink/ink403.xml"/><Relationship Id="rId152" Type="http://schemas.openxmlformats.org/officeDocument/2006/relationships/image" Target="../media/image404.png"/><Relationship Id="rId173" Type="http://schemas.openxmlformats.org/officeDocument/2006/relationships/customXml" Target="../ink/ink424.xml"/><Relationship Id="rId194" Type="http://schemas.openxmlformats.org/officeDocument/2006/relationships/image" Target="../media/image425.png"/><Relationship Id="rId208" Type="http://schemas.openxmlformats.org/officeDocument/2006/relationships/image" Target="../media/image432.png"/><Relationship Id="rId229" Type="http://schemas.openxmlformats.org/officeDocument/2006/relationships/customXml" Target="../ink/ink452.xml"/><Relationship Id="rId240" Type="http://schemas.openxmlformats.org/officeDocument/2006/relationships/image" Target="../media/image448.png"/><Relationship Id="rId261" Type="http://schemas.openxmlformats.org/officeDocument/2006/relationships/customXml" Target="../ink/ink468.xml"/><Relationship Id="rId14" Type="http://schemas.openxmlformats.org/officeDocument/2006/relationships/image" Target="../media/image336.png"/><Relationship Id="rId35" Type="http://schemas.openxmlformats.org/officeDocument/2006/relationships/customXml" Target="../ink/ink355.xml"/><Relationship Id="rId56" Type="http://schemas.openxmlformats.org/officeDocument/2006/relationships/image" Target="../media/image356.png"/><Relationship Id="rId77" Type="http://schemas.openxmlformats.org/officeDocument/2006/relationships/customXml" Target="../ink/ink376.xml"/><Relationship Id="rId100" Type="http://schemas.openxmlformats.org/officeDocument/2006/relationships/image" Target="../media/image378.png"/><Relationship Id="rId282" Type="http://schemas.openxmlformats.org/officeDocument/2006/relationships/image" Target="../media/image469.png"/><Relationship Id="rId8" Type="http://schemas.openxmlformats.org/officeDocument/2006/relationships/image" Target="../media/image333.png"/><Relationship Id="rId98" Type="http://schemas.openxmlformats.org/officeDocument/2006/relationships/image" Target="../media/image377.png"/><Relationship Id="rId121" Type="http://schemas.openxmlformats.org/officeDocument/2006/relationships/customXml" Target="../ink/ink398.xml"/><Relationship Id="rId142" Type="http://schemas.openxmlformats.org/officeDocument/2006/relationships/image" Target="../media/image399.png"/><Relationship Id="rId163" Type="http://schemas.openxmlformats.org/officeDocument/2006/relationships/customXml" Target="../ink/ink419.xml"/><Relationship Id="rId184" Type="http://schemas.openxmlformats.org/officeDocument/2006/relationships/image" Target="../media/image420.png"/><Relationship Id="rId219" Type="http://schemas.openxmlformats.org/officeDocument/2006/relationships/customXml" Target="../ink/ink447.xml"/><Relationship Id="rId230" Type="http://schemas.openxmlformats.org/officeDocument/2006/relationships/image" Target="../media/image443.png"/><Relationship Id="rId251" Type="http://schemas.openxmlformats.org/officeDocument/2006/relationships/customXml" Target="../ink/ink463.xml"/><Relationship Id="rId25" Type="http://schemas.openxmlformats.org/officeDocument/2006/relationships/customXml" Target="../ink/ink350.xml"/><Relationship Id="rId46" Type="http://schemas.openxmlformats.org/officeDocument/2006/relationships/image" Target="../media/image351.png"/><Relationship Id="rId67" Type="http://schemas.openxmlformats.org/officeDocument/2006/relationships/customXml" Target="../ink/ink371.xml"/><Relationship Id="rId272" Type="http://schemas.openxmlformats.org/officeDocument/2006/relationships/image" Target="../media/image464.png"/><Relationship Id="rId88" Type="http://schemas.openxmlformats.org/officeDocument/2006/relationships/image" Target="../media/image372.png"/><Relationship Id="rId111" Type="http://schemas.openxmlformats.org/officeDocument/2006/relationships/customXml" Target="../ink/ink393.xml"/><Relationship Id="rId132" Type="http://schemas.openxmlformats.org/officeDocument/2006/relationships/image" Target="../media/image394.png"/><Relationship Id="rId153" Type="http://schemas.openxmlformats.org/officeDocument/2006/relationships/customXml" Target="../ink/ink414.xml"/><Relationship Id="rId174" Type="http://schemas.openxmlformats.org/officeDocument/2006/relationships/image" Target="../media/image415.png"/><Relationship Id="rId195" Type="http://schemas.openxmlformats.org/officeDocument/2006/relationships/customXml" Target="../ink/ink435.xml"/><Relationship Id="rId209" Type="http://schemas.openxmlformats.org/officeDocument/2006/relationships/customXml" Target="../ink/ink442.xml"/><Relationship Id="rId220" Type="http://schemas.openxmlformats.org/officeDocument/2006/relationships/image" Target="../media/image438.png"/><Relationship Id="rId241" Type="http://schemas.openxmlformats.org/officeDocument/2006/relationships/customXml" Target="../ink/ink458.xml"/><Relationship Id="rId15" Type="http://schemas.openxmlformats.org/officeDocument/2006/relationships/customXml" Target="../ink/ink345.xml"/><Relationship Id="rId36" Type="http://schemas.openxmlformats.org/officeDocument/2006/relationships/image" Target="../media/image346.png"/><Relationship Id="rId57" Type="http://schemas.openxmlformats.org/officeDocument/2006/relationships/customXml" Target="../ink/ink366.xml"/><Relationship Id="rId262" Type="http://schemas.openxmlformats.org/officeDocument/2006/relationships/image" Target="../media/image459.png"/><Relationship Id="rId283" Type="http://schemas.openxmlformats.org/officeDocument/2006/relationships/customXml" Target="../ink/ink479.xml"/><Relationship Id="rId78" Type="http://schemas.openxmlformats.org/officeDocument/2006/relationships/image" Target="../media/image367.png"/><Relationship Id="rId99" Type="http://schemas.openxmlformats.org/officeDocument/2006/relationships/customXml" Target="../ink/ink387.xml"/><Relationship Id="rId101" Type="http://schemas.openxmlformats.org/officeDocument/2006/relationships/customXml" Target="../ink/ink388.xml"/><Relationship Id="rId122" Type="http://schemas.openxmlformats.org/officeDocument/2006/relationships/image" Target="../media/image389.png"/><Relationship Id="rId143" Type="http://schemas.openxmlformats.org/officeDocument/2006/relationships/customXml" Target="../ink/ink409.xml"/><Relationship Id="rId164" Type="http://schemas.openxmlformats.org/officeDocument/2006/relationships/image" Target="../media/image410.png"/><Relationship Id="rId185" Type="http://schemas.openxmlformats.org/officeDocument/2006/relationships/customXml" Target="../ink/ink430.xml"/><Relationship Id="rId9" Type="http://schemas.openxmlformats.org/officeDocument/2006/relationships/customXml" Target="../ink/ink342.xml"/><Relationship Id="rId210" Type="http://schemas.openxmlformats.org/officeDocument/2006/relationships/image" Target="../media/image433.png"/><Relationship Id="rId26" Type="http://schemas.openxmlformats.org/officeDocument/2006/relationships/image" Target="../media/image342.png"/><Relationship Id="rId231" Type="http://schemas.openxmlformats.org/officeDocument/2006/relationships/customXml" Target="../ink/ink453.xml"/><Relationship Id="rId252" Type="http://schemas.openxmlformats.org/officeDocument/2006/relationships/image" Target="../media/image454.png"/><Relationship Id="rId273" Type="http://schemas.openxmlformats.org/officeDocument/2006/relationships/customXml" Target="../ink/ink474.xml"/><Relationship Id="rId47" Type="http://schemas.openxmlformats.org/officeDocument/2006/relationships/customXml" Target="../ink/ink361.xml"/><Relationship Id="rId68" Type="http://schemas.openxmlformats.org/officeDocument/2006/relationships/image" Target="../media/image362.png"/><Relationship Id="rId89" Type="http://schemas.openxmlformats.org/officeDocument/2006/relationships/customXml" Target="../ink/ink382.xml"/><Relationship Id="rId112" Type="http://schemas.openxmlformats.org/officeDocument/2006/relationships/image" Target="../media/image384.png"/><Relationship Id="rId133" Type="http://schemas.openxmlformats.org/officeDocument/2006/relationships/customXml" Target="../ink/ink404.xml"/><Relationship Id="rId154" Type="http://schemas.openxmlformats.org/officeDocument/2006/relationships/image" Target="../media/image405.png"/><Relationship Id="rId175" Type="http://schemas.openxmlformats.org/officeDocument/2006/relationships/customXml" Target="../ink/ink425.xml"/><Relationship Id="rId196" Type="http://schemas.openxmlformats.org/officeDocument/2006/relationships/image" Target="../media/image426.png"/><Relationship Id="rId200" Type="http://schemas.openxmlformats.org/officeDocument/2006/relationships/image" Target="../media/image428.png"/><Relationship Id="rId16" Type="http://schemas.openxmlformats.org/officeDocument/2006/relationships/image" Target="../media/image337.png"/><Relationship Id="rId221" Type="http://schemas.openxmlformats.org/officeDocument/2006/relationships/customXml" Target="../ink/ink448.xml"/><Relationship Id="rId242" Type="http://schemas.openxmlformats.org/officeDocument/2006/relationships/image" Target="../media/image449.png"/><Relationship Id="rId263" Type="http://schemas.openxmlformats.org/officeDocument/2006/relationships/customXml" Target="../ink/ink469.xml"/><Relationship Id="rId284" Type="http://schemas.openxmlformats.org/officeDocument/2006/relationships/image" Target="../media/image470.png"/><Relationship Id="rId37" Type="http://schemas.openxmlformats.org/officeDocument/2006/relationships/customXml" Target="../ink/ink356.xml"/><Relationship Id="rId58" Type="http://schemas.openxmlformats.org/officeDocument/2006/relationships/image" Target="../media/image357.png"/><Relationship Id="rId79" Type="http://schemas.openxmlformats.org/officeDocument/2006/relationships/customXml" Target="../ink/ink377.xml"/><Relationship Id="rId102" Type="http://schemas.openxmlformats.org/officeDocument/2006/relationships/image" Target="../media/image379.png"/><Relationship Id="rId123" Type="http://schemas.openxmlformats.org/officeDocument/2006/relationships/customXml" Target="../ink/ink399.xml"/><Relationship Id="rId144" Type="http://schemas.openxmlformats.org/officeDocument/2006/relationships/image" Target="../media/image400.png"/><Relationship Id="rId90" Type="http://schemas.openxmlformats.org/officeDocument/2006/relationships/image" Target="../media/image373.png"/><Relationship Id="rId165" Type="http://schemas.openxmlformats.org/officeDocument/2006/relationships/customXml" Target="../ink/ink420.xml"/><Relationship Id="rId186" Type="http://schemas.openxmlformats.org/officeDocument/2006/relationships/image" Target="../media/image421.png"/><Relationship Id="rId211" Type="http://schemas.openxmlformats.org/officeDocument/2006/relationships/customXml" Target="../ink/ink443.xml"/><Relationship Id="rId232" Type="http://schemas.openxmlformats.org/officeDocument/2006/relationships/image" Target="../media/image444.png"/><Relationship Id="rId253" Type="http://schemas.openxmlformats.org/officeDocument/2006/relationships/customXml" Target="../ink/ink464.xml"/><Relationship Id="rId274" Type="http://schemas.openxmlformats.org/officeDocument/2006/relationships/image" Target="../media/image465.png"/><Relationship Id="rId27" Type="http://schemas.openxmlformats.org/officeDocument/2006/relationships/customXml" Target="../ink/ink351.xml"/><Relationship Id="rId48" Type="http://schemas.openxmlformats.org/officeDocument/2006/relationships/image" Target="../media/image352.png"/><Relationship Id="rId69" Type="http://schemas.openxmlformats.org/officeDocument/2006/relationships/customXml" Target="../ink/ink372.xml"/><Relationship Id="rId113" Type="http://schemas.openxmlformats.org/officeDocument/2006/relationships/customXml" Target="../ink/ink394.xml"/><Relationship Id="rId134" Type="http://schemas.openxmlformats.org/officeDocument/2006/relationships/image" Target="../media/image395.png"/><Relationship Id="rId80" Type="http://schemas.openxmlformats.org/officeDocument/2006/relationships/image" Target="../media/image368.png"/><Relationship Id="rId155" Type="http://schemas.openxmlformats.org/officeDocument/2006/relationships/customXml" Target="../ink/ink415.xml"/><Relationship Id="rId176" Type="http://schemas.openxmlformats.org/officeDocument/2006/relationships/image" Target="../media/image416.png"/><Relationship Id="rId197" Type="http://schemas.openxmlformats.org/officeDocument/2006/relationships/customXml" Target="../ink/ink436.xml"/><Relationship Id="rId201" Type="http://schemas.openxmlformats.org/officeDocument/2006/relationships/customXml" Target="../ink/ink438.xml"/><Relationship Id="rId222" Type="http://schemas.openxmlformats.org/officeDocument/2006/relationships/image" Target="../media/image439.png"/><Relationship Id="rId243" Type="http://schemas.openxmlformats.org/officeDocument/2006/relationships/customXml" Target="../ink/ink459.xml"/><Relationship Id="rId264" Type="http://schemas.openxmlformats.org/officeDocument/2006/relationships/image" Target="../media/image460.png"/><Relationship Id="rId17" Type="http://schemas.openxmlformats.org/officeDocument/2006/relationships/customXml" Target="../ink/ink346.xml"/><Relationship Id="rId38" Type="http://schemas.openxmlformats.org/officeDocument/2006/relationships/image" Target="../media/image347.png"/><Relationship Id="rId59" Type="http://schemas.openxmlformats.org/officeDocument/2006/relationships/customXml" Target="../ink/ink367.xml"/><Relationship Id="rId103" Type="http://schemas.openxmlformats.org/officeDocument/2006/relationships/customXml" Target="../ink/ink389.xml"/><Relationship Id="rId124" Type="http://schemas.openxmlformats.org/officeDocument/2006/relationships/image" Target="../media/image390.png"/><Relationship Id="rId70" Type="http://schemas.openxmlformats.org/officeDocument/2006/relationships/image" Target="../media/image363.png"/><Relationship Id="rId91" Type="http://schemas.openxmlformats.org/officeDocument/2006/relationships/customXml" Target="../ink/ink383.xml"/><Relationship Id="rId145" Type="http://schemas.openxmlformats.org/officeDocument/2006/relationships/customXml" Target="../ink/ink410.xml"/><Relationship Id="rId166" Type="http://schemas.openxmlformats.org/officeDocument/2006/relationships/image" Target="../media/image411.png"/><Relationship Id="rId187" Type="http://schemas.openxmlformats.org/officeDocument/2006/relationships/customXml" Target="../ink/ink431.xml"/><Relationship Id="rId1" Type="http://schemas.openxmlformats.org/officeDocument/2006/relationships/slideLayout" Target="../slideLayouts/slideLayout7.xml"/><Relationship Id="rId212" Type="http://schemas.openxmlformats.org/officeDocument/2006/relationships/image" Target="../media/image434.png"/><Relationship Id="rId233" Type="http://schemas.openxmlformats.org/officeDocument/2006/relationships/customXml" Target="../ink/ink454.xml"/><Relationship Id="rId254" Type="http://schemas.openxmlformats.org/officeDocument/2006/relationships/image" Target="../media/image455.png"/><Relationship Id="rId28" Type="http://schemas.openxmlformats.org/officeDocument/2006/relationships/image" Target="../media/image10.png"/><Relationship Id="rId49" Type="http://schemas.openxmlformats.org/officeDocument/2006/relationships/customXml" Target="../ink/ink362.xml"/><Relationship Id="rId114" Type="http://schemas.openxmlformats.org/officeDocument/2006/relationships/image" Target="../media/image385.png"/><Relationship Id="rId275" Type="http://schemas.openxmlformats.org/officeDocument/2006/relationships/customXml" Target="../ink/ink475.xml"/><Relationship Id="rId60" Type="http://schemas.openxmlformats.org/officeDocument/2006/relationships/image" Target="../media/image358.png"/><Relationship Id="rId81" Type="http://schemas.openxmlformats.org/officeDocument/2006/relationships/customXml" Target="../ink/ink378.xml"/><Relationship Id="rId135" Type="http://schemas.openxmlformats.org/officeDocument/2006/relationships/customXml" Target="../ink/ink405.xml"/><Relationship Id="rId156" Type="http://schemas.openxmlformats.org/officeDocument/2006/relationships/image" Target="../media/image406.png"/><Relationship Id="rId177" Type="http://schemas.openxmlformats.org/officeDocument/2006/relationships/customXml" Target="../ink/ink426.xml"/><Relationship Id="rId198" Type="http://schemas.openxmlformats.org/officeDocument/2006/relationships/image" Target="../media/image427.png"/><Relationship Id="rId202" Type="http://schemas.openxmlformats.org/officeDocument/2006/relationships/image" Target="../media/image429.png"/><Relationship Id="rId223" Type="http://schemas.openxmlformats.org/officeDocument/2006/relationships/customXml" Target="../ink/ink449.xml"/><Relationship Id="rId244" Type="http://schemas.openxmlformats.org/officeDocument/2006/relationships/image" Target="../media/image450.png"/><Relationship Id="rId18" Type="http://schemas.openxmlformats.org/officeDocument/2006/relationships/image" Target="../media/image338.png"/><Relationship Id="rId39" Type="http://schemas.openxmlformats.org/officeDocument/2006/relationships/customXml" Target="../ink/ink357.xml"/><Relationship Id="rId265" Type="http://schemas.openxmlformats.org/officeDocument/2006/relationships/customXml" Target="../ink/ink470.xml"/><Relationship Id="rId50" Type="http://schemas.openxmlformats.org/officeDocument/2006/relationships/image" Target="../media/image353.png"/><Relationship Id="rId104" Type="http://schemas.openxmlformats.org/officeDocument/2006/relationships/image" Target="../media/image380.png"/><Relationship Id="rId125" Type="http://schemas.openxmlformats.org/officeDocument/2006/relationships/customXml" Target="../ink/ink400.xml"/><Relationship Id="rId146" Type="http://schemas.openxmlformats.org/officeDocument/2006/relationships/image" Target="../media/image401.png"/><Relationship Id="rId167" Type="http://schemas.openxmlformats.org/officeDocument/2006/relationships/customXml" Target="../ink/ink421.xml"/><Relationship Id="rId188" Type="http://schemas.openxmlformats.org/officeDocument/2006/relationships/image" Target="../media/image422.png"/><Relationship Id="rId71" Type="http://schemas.openxmlformats.org/officeDocument/2006/relationships/customXml" Target="../ink/ink373.xml"/><Relationship Id="rId92" Type="http://schemas.openxmlformats.org/officeDocument/2006/relationships/image" Target="../media/image374.png"/><Relationship Id="rId213" Type="http://schemas.openxmlformats.org/officeDocument/2006/relationships/customXml" Target="../ink/ink444.xml"/><Relationship Id="rId234" Type="http://schemas.openxmlformats.org/officeDocument/2006/relationships/image" Target="../media/image445.png"/><Relationship Id="rId2" Type="http://schemas.openxmlformats.org/officeDocument/2006/relationships/notesSlide" Target="../notesSlides/notesSlide15.xml"/><Relationship Id="rId29" Type="http://schemas.openxmlformats.org/officeDocument/2006/relationships/customXml" Target="../ink/ink352.xml"/><Relationship Id="rId255" Type="http://schemas.openxmlformats.org/officeDocument/2006/relationships/customXml" Target="../ink/ink465.xml"/><Relationship Id="rId276" Type="http://schemas.openxmlformats.org/officeDocument/2006/relationships/image" Target="../media/image466.png"/><Relationship Id="rId40" Type="http://schemas.openxmlformats.org/officeDocument/2006/relationships/image" Target="../media/image348.png"/><Relationship Id="rId115" Type="http://schemas.openxmlformats.org/officeDocument/2006/relationships/customXml" Target="../ink/ink395.xml"/><Relationship Id="rId136" Type="http://schemas.openxmlformats.org/officeDocument/2006/relationships/image" Target="../media/image396.png"/><Relationship Id="rId157" Type="http://schemas.openxmlformats.org/officeDocument/2006/relationships/customXml" Target="../ink/ink416.xml"/><Relationship Id="rId178" Type="http://schemas.openxmlformats.org/officeDocument/2006/relationships/image" Target="../media/image417.png"/><Relationship Id="rId61" Type="http://schemas.openxmlformats.org/officeDocument/2006/relationships/customXml" Target="../ink/ink368.xml"/><Relationship Id="rId82" Type="http://schemas.openxmlformats.org/officeDocument/2006/relationships/image" Target="../media/image369.png"/><Relationship Id="rId199" Type="http://schemas.openxmlformats.org/officeDocument/2006/relationships/customXml" Target="../ink/ink437.xml"/><Relationship Id="rId203" Type="http://schemas.openxmlformats.org/officeDocument/2006/relationships/customXml" Target="../ink/ink439.xml"/><Relationship Id="rId19" Type="http://schemas.openxmlformats.org/officeDocument/2006/relationships/customXml" Target="../ink/ink347.xml"/><Relationship Id="rId224" Type="http://schemas.openxmlformats.org/officeDocument/2006/relationships/image" Target="../media/image440.png"/><Relationship Id="rId245" Type="http://schemas.openxmlformats.org/officeDocument/2006/relationships/customXml" Target="../ink/ink460.xml"/><Relationship Id="rId266" Type="http://schemas.openxmlformats.org/officeDocument/2006/relationships/image" Target="../media/image461.png"/><Relationship Id="rId30" Type="http://schemas.openxmlformats.org/officeDocument/2006/relationships/image" Target="../media/image343.png"/><Relationship Id="rId105" Type="http://schemas.openxmlformats.org/officeDocument/2006/relationships/customXml" Target="../ink/ink390.xml"/><Relationship Id="rId126" Type="http://schemas.openxmlformats.org/officeDocument/2006/relationships/image" Target="../media/image391.png"/><Relationship Id="rId147" Type="http://schemas.openxmlformats.org/officeDocument/2006/relationships/customXml" Target="../ink/ink411.xml"/><Relationship Id="rId168" Type="http://schemas.openxmlformats.org/officeDocument/2006/relationships/image" Target="../media/image412.png"/><Relationship Id="rId51" Type="http://schemas.openxmlformats.org/officeDocument/2006/relationships/customXml" Target="../ink/ink363.xml"/><Relationship Id="rId72" Type="http://schemas.openxmlformats.org/officeDocument/2006/relationships/image" Target="../media/image364.png"/><Relationship Id="rId93" Type="http://schemas.openxmlformats.org/officeDocument/2006/relationships/customXml" Target="../ink/ink384.xml"/><Relationship Id="rId189" Type="http://schemas.openxmlformats.org/officeDocument/2006/relationships/customXml" Target="../ink/ink432.xml"/><Relationship Id="rId3" Type="http://schemas.openxmlformats.org/officeDocument/2006/relationships/customXml" Target="../ink/ink339.xml"/><Relationship Id="rId214" Type="http://schemas.openxmlformats.org/officeDocument/2006/relationships/image" Target="../media/image435.png"/><Relationship Id="rId235" Type="http://schemas.openxmlformats.org/officeDocument/2006/relationships/customXml" Target="../ink/ink455.xml"/><Relationship Id="rId256" Type="http://schemas.openxmlformats.org/officeDocument/2006/relationships/image" Target="../media/image456.png"/><Relationship Id="rId277" Type="http://schemas.openxmlformats.org/officeDocument/2006/relationships/customXml" Target="../ink/ink476.xml"/><Relationship Id="rId116" Type="http://schemas.openxmlformats.org/officeDocument/2006/relationships/image" Target="../media/image386.png"/><Relationship Id="rId137" Type="http://schemas.openxmlformats.org/officeDocument/2006/relationships/customXml" Target="../ink/ink406.xml"/><Relationship Id="rId158" Type="http://schemas.openxmlformats.org/officeDocument/2006/relationships/image" Target="../media/image407.png"/><Relationship Id="rId20" Type="http://schemas.openxmlformats.org/officeDocument/2006/relationships/image" Target="../media/image339.png"/><Relationship Id="rId41" Type="http://schemas.openxmlformats.org/officeDocument/2006/relationships/customXml" Target="../ink/ink358.xml"/><Relationship Id="rId62" Type="http://schemas.openxmlformats.org/officeDocument/2006/relationships/image" Target="../media/image359.png"/><Relationship Id="rId83" Type="http://schemas.openxmlformats.org/officeDocument/2006/relationships/customXml" Target="../ink/ink379.xml"/><Relationship Id="rId179" Type="http://schemas.openxmlformats.org/officeDocument/2006/relationships/customXml" Target="../ink/ink427.xml"/><Relationship Id="rId190" Type="http://schemas.openxmlformats.org/officeDocument/2006/relationships/image" Target="../media/image423.png"/><Relationship Id="rId204" Type="http://schemas.openxmlformats.org/officeDocument/2006/relationships/image" Target="../media/image430.png"/><Relationship Id="rId225" Type="http://schemas.openxmlformats.org/officeDocument/2006/relationships/customXml" Target="../ink/ink450.xml"/><Relationship Id="rId246" Type="http://schemas.openxmlformats.org/officeDocument/2006/relationships/image" Target="../media/image451.png"/><Relationship Id="rId267" Type="http://schemas.openxmlformats.org/officeDocument/2006/relationships/customXml" Target="../ink/ink471.xml"/><Relationship Id="rId106" Type="http://schemas.openxmlformats.org/officeDocument/2006/relationships/image" Target="../media/image381.png"/><Relationship Id="rId127" Type="http://schemas.openxmlformats.org/officeDocument/2006/relationships/customXml" Target="../ink/ink401.xml"/><Relationship Id="rId10" Type="http://schemas.openxmlformats.org/officeDocument/2006/relationships/image" Target="../media/image334.png"/><Relationship Id="rId31" Type="http://schemas.openxmlformats.org/officeDocument/2006/relationships/customXml" Target="../ink/ink353.xml"/><Relationship Id="rId52" Type="http://schemas.openxmlformats.org/officeDocument/2006/relationships/image" Target="../media/image354.png"/><Relationship Id="rId73" Type="http://schemas.openxmlformats.org/officeDocument/2006/relationships/customXml" Target="../ink/ink374.xml"/><Relationship Id="rId94" Type="http://schemas.openxmlformats.org/officeDocument/2006/relationships/image" Target="../media/image375.png"/><Relationship Id="rId148" Type="http://schemas.openxmlformats.org/officeDocument/2006/relationships/image" Target="../media/image402.png"/><Relationship Id="rId169" Type="http://schemas.openxmlformats.org/officeDocument/2006/relationships/customXml" Target="../ink/ink422.xml"/><Relationship Id="rId4" Type="http://schemas.openxmlformats.org/officeDocument/2006/relationships/image" Target="../media/image331.png"/><Relationship Id="rId180" Type="http://schemas.openxmlformats.org/officeDocument/2006/relationships/image" Target="../media/image418.png"/><Relationship Id="rId215" Type="http://schemas.openxmlformats.org/officeDocument/2006/relationships/customXml" Target="../ink/ink445.xml"/><Relationship Id="rId236" Type="http://schemas.openxmlformats.org/officeDocument/2006/relationships/image" Target="../media/image446.png"/><Relationship Id="rId257" Type="http://schemas.openxmlformats.org/officeDocument/2006/relationships/customXml" Target="../ink/ink466.xml"/><Relationship Id="rId278" Type="http://schemas.openxmlformats.org/officeDocument/2006/relationships/image" Target="../media/image467.png"/><Relationship Id="rId42" Type="http://schemas.openxmlformats.org/officeDocument/2006/relationships/image" Target="../media/image349.png"/><Relationship Id="rId84" Type="http://schemas.openxmlformats.org/officeDocument/2006/relationships/image" Target="../media/image370.png"/><Relationship Id="rId138" Type="http://schemas.openxmlformats.org/officeDocument/2006/relationships/image" Target="../media/image397.png"/><Relationship Id="rId191" Type="http://schemas.openxmlformats.org/officeDocument/2006/relationships/customXml" Target="../ink/ink433.xml"/><Relationship Id="rId205" Type="http://schemas.openxmlformats.org/officeDocument/2006/relationships/customXml" Target="../ink/ink440.xml"/><Relationship Id="rId247" Type="http://schemas.openxmlformats.org/officeDocument/2006/relationships/customXml" Target="../ink/ink461.xml"/><Relationship Id="rId107" Type="http://schemas.openxmlformats.org/officeDocument/2006/relationships/customXml" Target="../ink/ink391.xml"/><Relationship Id="rId11" Type="http://schemas.openxmlformats.org/officeDocument/2006/relationships/customXml" Target="../ink/ink343.xml"/><Relationship Id="rId53" Type="http://schemas.openxmlformats.org/officeDocument/2006/relationships/customXml" Target="../ink/ink364.xml"/><Relationship Id="rId149" Type="http://schemas.openxmlformats.org/officeDocument/2006/relationships/customXml" Target="../ink/ink412.xml"/><Relationship Id="rId95" Type="http://schemas.openxmlformats.org/officeDocument/2006/relationships/customXml" Target="../ink/ink385.xml"/><Relationship Id="rId160" Type="http://schemas.openxmlformats.org/officeDocument/2006/relationships/image" Target="../media/image408.png"/><Relationship Id="rId216" Type="http://schemas.openxmlformats.org/officeDocument/2006/relationships/image" Target="../media/image436.png"/><Relationship Id="rId258" Type="http://schemas.openxmlformats.org/officeDocument/2006/relationships/image" Target="../media/image457.png"/></Relationships>
</file>

<file path=ppt/slides/_rels/slide20.xml.rels><?xml version="1.0" encoding="UTF-8" standalone="yes"?>
<Relationships xmlns="http://schemas.openxmlformats.org/package/2006/relationships"><Relationship Id="rId117" Type="http://schemas.openxmlformats.org/officeDocument/2006/relationships/customXml" Target="../ink/ink538.xml"/><Relationship Id="rId299" Type="http://schemas.openxmlformats.org/officeDocument/2006/relationships/image" Target="../media/image616.png"/><Relationship Id="rId21" Type="http://schemas.openxmlformats.org/officeDocument/2006/relationships/customXml" Target="../ink/ink489.xml"/><Relationship Id="rId63" Type="http://schemas.openxmlformats.org/officeDocument/2006/relationships/image" Target="../media/image499.png"/><Relationship Id="rId159" Type="http://schemas.openxmlformats.org/officeDocument/2006/relationships/customXml" Target="../ink/ink559.xml"/><Relationship Id="rId170" Type="http://schemas.openxmlformats.org/officeDocument/2006/relationships/image" Target="../media/image552.png"/><Relationship Id="rId226" Type="http://schemas.openxmlformats.org/officeDocument/2006/relationships/image" Target="../media/image580.png"/><Relationship Id="rId268" Type="http://schemas.openxmlformats.org/officeDocument/2006/relationships/customXml" Target="../ink/ink614.xml"/><Relationship Id="rId32" Type="http://schemas.openxmlformats.org/officeDocument/2006/relationships/image" Target="../media/image485.png"/><Relationship Id="rId74" Type="http://schemas.openxmlformats.org/officeDocument/2006/relationships/customXml" Target="../ink/ink516.xml"/><Relationship Id="rId128" Type="http://schemas.openxmlformats.org/officeDocument/2006/relationships/image" Target="../media/image531.png"/><Relationship Id="rId5" Type="http://schemas.openxmlformats.org/officeDocument/2006/relationships/customXml" Target="../ink/ink481.xml"/><Relationship Id="rId181" Type="http://schemas.openxmlformats.org/officeDocument/2006/relationships/customXml" Target="../ink/ink570.xml"/><Relationship Id="rId237" Type="http://schemas.openxmlformats.org/officeDocument/2006/relationships/customXml" Target="../ink/ink598.xml"/><Relationship Id="rId279" Type="http://schemas.openxmlformats.org/officeDocument/2006/relationships/image" Target="../media/image606.png"/><Relationship Id="rId43" Type="http://schemas.openxmlformats.org/officeDocument/2006/relationships/customXml" Target="../ink/ink500.xml"/><Relationship Id="rId139" Type="http://schemas.openxmlformats.org/officeDocument/2006/relationships/customXml" Target="../ink/ink549.xml"/><Relationship Id="rId290" Type="http://schemas.openxmlformats.org/officeDocument/2006/relationships/customXml" Target="../ink/ink625.xml"/><Relationship Id="rId85" Type="http://schemas.openxmlformats.org/officeDocument/2006/relationships/customXml" Target="../ink/ink522.xml"/><Relationship Id="rId150" Type="http://schemas.openxmlformats.org/officeDocument/2006/relationships/image" Target="../media/image542.png"/><Relationship Id="rId192" Type="http://schemas.openxmlformats.org/officeDocument/2006/relationships/image" Target="../media/image563.png"/><Relationship Id="rId206" Type="http://schemas.openxmlformats.org/officeDocument/2006/relationships/image" Target="../media/image570.png"/><Relationship Id="rId248" Type="http://schemas.openxmlformats.org/officeDocument/2006/relationships/image" Target="../media/image591.png"/><Relationship Id="rId12" Type="http://schemas.openxmlformats.org/officeDocument/2006/relationships/image" Target="../media/image475.png"/><Relationship Id="rId108" Type="http://schemas.openxmlformats.org/officeDocument/2006/relationships/image" Target="../media/image521.png"/><Relationship Id="rId54" Type="http://schemas.openxmlformats.org/officeDocument/2006/relationships/customXml" Target="../ink/ink506.xml"/><Relationship Id="rId96" Type="http://schemas.openxmlformats.org/officeDocument/2006/relationships/image" Target="../media/image515.png"/><Relationship Id="rId161" Type="http://schemas.openxmlformats.org/officeDocument/2006/relationships/customXml" Target="../ink/ink560.xml"/><Relationship Id="rId217" Type="http://schemas.openxmlformats.org/officeDocument/2006/relationships/customXml" Target="../ink/ink588.xml"/><Relationship Id="rId6" Type="http://schemas.openxmlformats.org/officeDocument/2006/relationships/image" Target="../media/image472.png"/><Relationship Id="rId238" Type="http://schemas.openxmlformats.org/officeDocument/2006/relationships/image" Target="../media/image586.png"/><Relationship Id="rId259" Type="http://schemas.openxmlformats.org/officeDocument/2006/relationships/image" Target="../media/image596.png"/><Relationship Id="rId23" Type="http://schemas.openxmlformats.org/officeDocument/2006/relationships/customXml" Target="../ink/ink490.xml"/><Relationship Id="rId119" Type="http://schemas.openxmlformats.org/officeDocument/2006/relationships/customXml" Target="../ink/ink539.xml"/><Relationship Id="rId270" Type="http://schemas.openxmlformats.org/officeDocument/2006/relationships/customXml" Target="../ink/ink615.xml"/><Relationship Id="rId291" Type="http://schemas.openxmlformats.org/officeDocument/2006/relationships/image" Target="../media/image612.png"/><Relationship Id="rId44" Type="http://schemas.openxmlformats.org/officeDocument/2006/relationships/image" Target="../media/image490.png"/><Relationship Id="rId65" Type="http://schemas.openxmlformats.org/officeDocument/2006/relationships/image" Target="../media/image500.png"/><Relationship Id="rId86" Type="http://schemas.openxmlformats.org/officeDocument/2006/relationships/image" Target="../media/image510.png"/><Relationship Id="rId130" Type="http://schemas.openxmlformats.org/officeDocument/2006/relationships/image" Target="../media/image532.png"/><Relationship Id="rId151" Type="http://schemas.openxmlformats.org/officeDocument/2006/relationships/customXml" Target="../ink/ink555.xml"/><Relationship Id="rId172" Type="http://schemas.openxmlformats.org/officeDocument/2006/relationships/image" Target="../media/image553.png"/><Relationship Id="rId193" Type="http://schemas.openxmlformats.org/officeDocument/2006/relationships/customXml" Target="../ink/ink576.xml"/><Relationship Id="rId207" Type="http://schemas.openxmlformats.org/officeDocument/2006/relationships/customXml" Target="../ink/ink583.xml"/><Relationship Id="rId228" Type="http://schemas.openxmlformats.org/officeDocument/2006/relationships/image" Target="../media/image581.png"/><Relationship Id="rId249" Type="http://schemas.openxmlformats.org/officeDocument/2006/relationships/customXml" Target="../ink/ink604.xml"/><Relationship Id="rId13" Type="http://schemas.openxmlformats.org/officeDocument/2006/relationships/customXml" Target="../ink/ink485.xml"/><Relationship Id="rId109" Type="http://schemas.openxmlformats.org/officeDocument/2006/relationships/customXml" Target="../ink/ink534.xml"/><Relationship Id="rId260" Type="http://schemas.openxmlformats.org/officeDocument/2006/relationships/customXml" Target="../ink/ink610.xml"/><Relationship Id="rId281" Type="http://schemas.openxmlformats.org/officeDocument/2006/relationships/image" Target="../media/image607.png"/><Relationship Id="rId34" Type="http://schemas.openxmlformats.org/officeDocument/2006/relationships/image" Target="../media/image486.png"/><Relationship Id="rId55" Type="http://schemas.openxmlformats.org/officeDocument/2006/relationships/image" Target="../media/image495.png"/><Relationship Id="rId76" Type="http://schemas.openxmlformats.org/officeDocument/2006/relationships/customXml" Target="../ink/ink517.xml"/><Relationship Id="rId97" Type="http://schemas.openxmlformats.org/officeDocument/2006/relationships/customXml" Target="../ink/ink528.xml"/><Relationship Id="rId120" Type="http://schemas.openxmlformats.org/officeDocument/2006/relationships/image" Target="../media/image527.png"/><Relationship Id="rId141" Type="http://schemas.openxmlformats.org/officeDocument/2006/relationships/customXml" Target="../ink/ink550.xml"/><Relationship Id="rId7" Type="http://schemas.openxmlformats.org/officeDocument/2006/relationships/customXml" Target="../ink/ink482.xml"/><Relationship Id="rId162" Type="http://schemas.openxmlformats.org/officeDocument/2006/relationships/image" Target="../media/image548.png"/><Relationship Id="rId183" Type="http://schemas.openxmlformats.org/officeDocument/2006/relationships/customXml" Target="../ink/ink571.xml"/><Relationship Id="rId218" Type="http://schemas.openxmlformats.org/officeDocument/2006/relationships/image" Target="../media/image576.png"/><Relationship Id="rId239" Type="http://schemas.openxmlformats.org/officeDocument/2006/relationships/customXml" Target="../ink/ink599.xml"/><Relationship Id="rId250" Type="http://schemas.openxmlformats.org/officeDocument/2006/relationships/image" Target="../media/image592.png"/><Relationship Id="rId271" Type="http://schemas.openxmlformats.org/officeDocument/2006/relationships/image" Target="../media/image602.png"/><Relationship Id="rId292" Type="http://schemas.openxmlformats.org/officeDocument/2006/relationships/customXml" Target="../ink/ink626.xml"/><Relationship Id="rId24" Type="http://schemas.openxmlformats.org/officeDocument/2006/relationships/image" Target="../media/image481.png"/><Relationship Id="rId45" Type="http://schemas.openxmlformats.org/officeDocument/2006/relationships/customXml" Target="../ink/ink501.xml"/><Relationship Id="rId66" Type="http://schemas.openxmlformats.org/officeDocument/2006/relationships/customXml" Target="../ink/ink512.xml"/><Relationship Id="rId87" Type="http://schemas.openxmlformats.org/officeDocument/2006/relationships/customXml" Target="../ink/ink523.xml"/><Relationship Id="rId110" Type="http://schemas.openxmlformats.org/officeDocument/2006/relationships/image" Target="../media/image522.png"/><Relationship Id="rId131" Type="http://schemas.openxmlformats.org/officeDocument/2006/relationships/customXml" Target="../ink/ink545.xml"/><Relationship Id="rId152" Type="http://schemas.openxmlformats.org/officeDocument/2006/relationships/image" Target="../media/image543.png"/><Relationship Id="rId173" Type="http://schemas.openxmlformats.org/officeDocument/2006/relationships/customXml" Target="../ink/ink566.xml"/><Relationship Id="rId194" Type="http://schemas.openxmlformats.org/officeDocument/2006/relationships/image" Target="../media/image564.png"/><Relationship Id="rId208" Type="http://schemas.openxmlformats.org/officeDocument/2006/relationships/image" Target="../media/image571.png"/><Relationship Id="rId229" Type="http://schemas.openxmlformats.org/officeDocument/2006/relationships/customXml" Target="../ink/ink594.xml"/><Relationship Id="rId240" Type="http://schemas.openxmlformats.org/officeDocument/2006/relationships/image" Target="../media/image587.png"/><Relationship Id="rId261" Type="http://schemas.openxmlformats.org/officeDocument/2006/relationships/image" Target="../media/image597.png"/><Relationship Id="rId14" Type="http://schemas.openxmlformats.org/officeDocument/2006/relationships/image" Target="../media/image476.png"/><Relationship Id="rId35" Type="http://schemas.openxmlformats.org/officeDocument/2006/relationships/customXml" Target="../ink/ink496.xml"/><Relationship Id="rId56" Type="http://schemas.openxmlformats.org/officeDocument/2006/relationships/customXml" Target="../ink/ink507.xml"/><Relationship Id="rId77" Type="http://schemas.openxmlformats.org/officeDocument/2006/relationships/image" Target="../media/image506.png"/><Relationship Id="rId100" Type="http://schemas.openxmlformats.org/officeDocument/2006/relationships/image" Target="../media/image517.png"/><Relationship Id="rId282" Type="http://schemas.openxmlformats.org/officeDocument/2006/relationships/customXml" Target="../ink/ink621.xml"/><Relationship Id="rId8" Type="http://schemas.openxmlformats.org/officeDocument/2006/relationships/image" Target="../media/image473.png"/><Relationship Id="rId98" Type="http://schemas.openxmlformats.org/officeDocument/2006/relationships/image" Target="../media/image516.png"/><Relationship Id="rId121" Type="http://schemas.openxmlformats.org/officeDocument/2006/relationships/customXml" Target="../ink/ink540.xml"/><Relationship Id="rId142" Type="http://schemas.openxmlformats.org/officeDocument/2006/relationships/image" Target="../media/image538.png"/><Relationship Id="rId163" Type="http://schemas.openxmlformats.org/officeDocument/2006/relationships/customXml" Target="../ink/ink561.xml"/><Relationship Id="rId184" Type="http://schemas.openxmlformats.org/officeDocument/2006/relationships/image" Target="../media/image559.png"/><Relationship Id="rId219" Type="http://schemas.openxmlformats.org/officeDocument/2006/relationships/customXml" Target="../ink/ink589.xml"/><Relationship Id="rId230" Type="http://schemas.openxmlformats.org/officeDocument/2006/relationships/image" Target="../media/image582.png"/><Relationship Id="rId251" Type="http://schemas.openxmlformats.org/officeDocument/2006/relationships/customXml" Target="../ink/ink605.xml"/><Relationship Id="rId25" Type="http://schemas.openxmlformats.org/officeDocument/2006/relationships/customXml" Target="../ink/ink491.xml"/><Relationship Id="rId46" Type="http://schemas.openxmlformats.org/officeDocument/2006/relationships/customXml" Target="../ink/ink502.xml"/><Relationship Id="rId67" Type="http://schemas.openxmlformats.org/officeDocument/2006/relationships/image" Target="../media/image501.png"/><Relationship Id="rId272" Type="http://schemas.openxmlformats.org/officeDocument/2006/relationships/customXml" Target="../ink/ink616.xml"/><Relationship Id="rId293" Type="http://schemas.openxmlformats.org/officeDocument/2006/relationships/image" Target="../media/image613.png"/><Relationship Id="rId88" Type="http://schemas.openxmlformats.org/officeDocument/2006/relationships/image" Target="../media/image511.png"/><Relationship Id="rId111" Type="http://schemas.openxmlformats.org/officeDocument/2006/relationships/customXml" Target="../ink/ink535.xml"/><Relationship Id="rId132" Type="http://schemas.openxmlformats.org/officeDocument/2006/relationships/image" Target="../media/image533.png"/><Relationship Id="rId153" Type="http://schemas.openxmlformats.org/officeDocument/2006/relationships/customXml" Target="../ink/ink556.xml"/><Relationship Id="rId174" Type="http://schemas.openxmlformats.org/officeDocument/2006/relationships/image" Target="../media/image554.png"/><Relationship Id="rId195" Type="http://schemas.openxmlformats.org/officeDocument/2006/relationships/customXml" Target="../ink/ink577.xml"/><Relationship Id="rId209" Type="http://schemas.openxmlformats.org/officeDocument/2006/relationships/customXml" Target="../ink/ink584.xml"/><Relationship Id="rId220" Type="http://schemas.openxmlformats.org/officeDocument/2006/relationships/image" Target="../media/image577.png"/><Relationship Id="rId241" Type="http://schemas.openxmlformats.org/officeDocument/2006/relationships/customXml" Target="../ink/ink600.xml"/><Relationship Id="rId15" Type="http://schemas.openxmlformats.org/officeDocument/2006/relationships/customXml" Target="../ink/ink486.xml"/><Relationship Id="rId36" Type="http://schemas.openxmlformats.org/officeDocument/2006/relationships/image" Target="../media/image458.png"/><Relationship Id="rId57" Type="http://schemas.openxmlformats.org/officeDocument/2006/relationships/image" Target="../media/image496.png"/><Relationship Id="rId262" Type="http://schemas.openxmlformats.org/officeDocument/2006/relationships/customXml" Target="../ink/ink611.xml"/><Relationship Id="rId283" Type="http://schemas.openxmlformats.org/officeDocument/2006/relationships/image" Target="../media/image608.png"/><Relationship Id="rId78" Type="http://schemas.openxmlformats.org/officeDocument/2006/relationships/customXml" Target="../ink/ink518.xml"/><Relationship Id="rId99" Type="http://schemas.openxmlformats.org/officeDocument/2006/relationships/customXml" Target="../ink/ink529.xml"/><Relationship Id="rId101" Type="http://schemas.openxmlformats.org/officeDocument/2006/relationships/customXml" Target="../ink/ink530.xml"/><Relationship Id="rId122" Type="http://schemas.openxmlformats.org/officeDocument/2006/relationships/image" Target="../media/image528.png"/><Relationship Id="rId143" Type="http://schemas.openxmlformats.org/officeDocument/2006/relationships/customXml" Target="../ink/ink551.xml"/><Relationship Id="rId164" Type="http://schemas.openxmlformats.org/officeDocument/2006/relationships/image" Target="../media/image549.png"/><Relationship Id="rId185" Type="http://schemas.openxmlformats.org/officeDocument/2006/relationships/customXml" Target="../ink/ink572.xml"/><Relationship Id="rId9" Type="http://schemas.openxmlformats.org/officeDocument/2006/relationships/customXml" Target="../ink/ink483.xml"/><Relationship Id="rId210" Type="http://schemas.openxmlformats.org/officeDocument/2006/relationships/image" Target="../media/image572.png"/><Relationship Id="rId26" Type="http://schemas.openxmlformats.org/officeDocument/2006/relationships/image" Target="../media/image482.png"/><Relationship Id="rId231" Type="http://schemas.openxmlformats.org/officeDocument/2006/relationships/customXml" Target="../ink/ink595.xml"/><Relationship Id="rId252" Type="http://schemas.openxmlformats.org/officeDocument/2006/relationships/image" Target="../media/image593.png"/><Relationship Id="rId273" Type="http://schemas.openxmlformats.org/officeDocument/2006/relationships/image" Target="../media/image603.png"/><Relationship Id="rId294" Type="http://schemas.openxmlformats.org/officeDocument/2006/relationships/customXml" Target="../ink/ink627.xml"/><Relationship Id="rId47" Type="http://schemas.openxmlformats.org/officeDocument/2006/relationships/image" Target="../media/image491.png"/><Relationship Id="rId68" Type="http://schemas.openxmlformats.org/officeDocument/2006/relationships/customXml" Target="../ink/ink513.xml"/><Relationship Id="rId89" Type="http://schemas.openxmlformats.org/officeDocument/2006/relationships/customXml" Target="../ink/ink524.xml"/><Relationship Id="rId112" Type="http://schemas.openxmlformats.org/officeDocument/2006/relationships/image" Target="../media/image523.png"/><Relationship Id="rId133" Type="http://schemas.openxmlformats.org/officeDocument/2006/relationships/customXml" Target="../ink/ink546.xml"/><Relationship Id="rId154" Type="http://schemas.openxmlformats.org/officeDocument/2006/relationships/image" Target="../media/image544.png"/><Relationship Id="rId175" Type="http://schemas.openxmlformats.org/officeDocument/2006/relationships/customXml" Target="../ink/ink567.xml"/><Relationship Id="rId196" Type="http://schemas.openxmlformats.org/officeDocument/2006/relationships/image" Target="../media/image565.png"/><Relationship Id="rId200" Type="http://schemas.openxmlformats.org/officeDocument/2006/relationships/image" Target="../media/image567.png"/><Relationship Id="rId16" Type="http://schemas.openxmlformats.org/officeDocument/2006/relationships/image" Target="../media/image477.png"/><Relationship Id="rId221" Type="http://schemas.openxmlformats.org/officeDocument/2006/relationships/customXml" Target="../ink/ink590.xml"/><Relationship Id="rId242" Type="http://schemas.openxmlformats.org/officeDocument/2006/relationships/image" Target="../media/image588.png"/><Relationship Id="rId263" Type="http://schemas.openxmlformats.org/officeDocument/2006/relationships/image" Target="../media/image598.png"/><Relationship Id="rId284" Type="http://schemas.openxmlformats.org/officeDocument/2006/relationships/customXml" Target="../ink/ink622.xml"/><Relationship Id="rId37" Type="http://schemas.openxmlformats.org/officeDocument/2006/relationships/customXml" Target="../ink/ink497.xml"/><Relationship Id="rId58" Type="http://schemas.openxmlformats.org/officeDocument/2006/relationships/customXml" Target="../ink/ink508.xml"/><Relationship Id="rId79" Type="http://schemas.openxmlformats.org/officeDocument/2006/relationships/customXml" Target="../ink/ink519.xml"/><Relationship Id="rId102" Type="http://schemas.openxmlformats.org/officeDocument/2006/relationships/image" Target="../media/image518.png"/><Relationship Id="rId123" Type="http://schemas.openxmlformats.org/officeDocument/2006/relationships/customXml" Target="../ink/ink541.xml"/><Relationship Id="rId144" Type="http://schemas.openxmlformats.org/officeDocument/2006/relationships/image" Target="../media/image539.png"/><Relationship Id="rId90" Type="http://schemas.openxmlformats.org/officeDocument/2006/relationships/image" Target="../media/image512.png"/><Relationship Id="rId165" Type="http://schemas.openxmlformats.org/officeDocument/2006/relationships/customXml" Target="../ink/ink562.xml"/><Relationship Id="rId186" Type="http://schemas.openxmlformats.org/officeDocument/2006/relationships/image" Target="../media/image560.png"/><Relationship Id="rId211" Type="http://schemas.openxmlformats.org/officeDocument/2006/relationships/customXml" Target="../ink/ink585.xml"/><Relationship Id="rId232" Type="http://schemas.openxmlformats.org/officeDocument/2006/relationships/image" Target="../media/image583.png"/><Relationship Id="rId253" Type="http://schemas.openxmlformats.org/officeDocument/2006/relationships/customXml" Target="../ink/ink606.xml"/><Relationship Id="rId274" Type="http://schemas.openxmlformats.org/officeDocument/2006/relationships/customXml" Target="../ink/ink617.xml"/><Relationship Id="rId295" Type="http://schemas.openxmlformats.org/officeDocument/2006/relationships/image" Target="../media/image614.png"/><Relationship Id="rId27" Type="http://schemas.openxmlformats.org/officeDocument/2006/relationships/customXml" Target="../ink/ink492.xml"/><Relationship Id="rId48" Type="http://schemas.openxmlformats.org/officeDocument/2006/relationships/customXml" Target="../ink/ink503.xml"/><Relationship Id="rId69" Type="http://schemas.openxmlformats.org/officeDocument/2006/relationships/image" Target="../media/image502.png"/><Relationship Id="rId113" Type="http://schemas.openxmlformats.org/officeDocument/2006/relationships/customXml" Target="../ink/ink536.xml"/><Relationship Id="rId134" Type="http://schemas.openxmlformats.org/officeDocument/2006/relationships/image" Target="../media/image534.png"/><Relationship Id="rId80" Type="http://schemas.openxmlformats.org/officeDocument/2006/relationships/image" Target="../media/image507.png"/><Relationship Id="rId155" Type="http://schemas.openxmlformats.org/officeDocument/2006/relationships/customXml" Target="../ink/ink557.xml"/><Relationship Id="rId176" Type="http://schemas.openxmlformats.org/officeDocument/2006/relationships/image" Target="../media/image555.png"/><Relationship Id="rId197" Type="http://schemas.openxmlformats.org/officeDocument/2006/relationships/customXml" Target="../ink/ink578.xml"/><Relationship Id="rId201" Type="http://schemas.openxmlformats.org/officeDocument/2006/relationships/customXml" Target="../ink/ink580.xml"/><Relationship Id="rId222" Type="http://schemas.openxmlformats.org/officeDocument/2006/relationships/image" Target="../media/image578.png"/><Relationship Id="rId243" Type="http://schemas.openxmlformats.org/officeDocument/2006/relationships/customXml" Target="../ink/ink601.xml"/><Relationship Id="rId264" Type="http://schemas.openxmlformats.org/officeDocument/2006/relationships/customXml" Target="../ink/ink612.xml"/><Relationship Id="rId285" Type="http://schemas.openxmlformats.org/officeDocument/2006/relationships/image" Target="../media/image609.png"/><Relationship Id="rId17" Type="http://schemas.openxmlformats.org/officeDocument/2006/relationships/customXml" Target="../ink/ink487.xml"/><Relationship Id="rId38" Type="http://schemas.openxmlformats.org/officeDocument/2006/relationships/image" Target="../media/image487.png"/><Relationship Id="rId59" Type="http://schemas.openxmlformats.org/officeDocument/2006/relationships/image" Target="../media/image497.png"/><Relationship Id="rId103" Type="http://schemas.openxmlformats.org/officeDocument/2006/relationships/customXml" Target="../ink/ink531.xml"/><Relationship Id="rId124" Type="http://schemas.openxmlformats.org/officeDocument/2006/relationships/image" Target="../media/image529.png"/><Relationship Id="rId70" Type="http://schemas.openxmlformats.org/officeDocument/2006/relationships/customXml" Target="../ink/ink514.xml"/><Relationship Id="rId91" Type="http://schemas.openxmlformats.org/officeDocument/2006/relationships/customXml" Target="../ink/ink525.xml"/><Relationship Id="rId145" Type="http://schemas.openxmlformats.org/officeDocument/2006/relationships/customXml" Target="../ink/ink552.xml"/><Relationship Id="rId166" Type="http://schemas.openxmlformats.org/officeDocument/2006/relationships/image" Target="../media/image550.png"/><Relationship Id="rId187" Type="http://schemas.openxmlformats.org/officeDocument/2006/relationships/customXml" Target="../ink/ink573.xml"/><Relationship Id="rId1" Type="http://schemas.openxmlformats.org/officeDocument/2006/relationships/slideLayout" Target="../slideLayouts/slideLayout7.xml"/><Relationship Id="rId212" Type="http://schemas.openxmlformats.org/officeDocument/2006/relationships/image" Target="../media/image573.png"/><Relationship Id="rId233" Type="http://schemas.openxmlformats.org/officeDocument/2006/relationships/customXml" Target="../ink/ink596.xml"/><Relationship Id="rId254" Type="http://schemas.openxmlformats.org/officeDocument/2006/relationships/image" Target="../media/image594.png"/><Relationship Id="rId28" Type="http://schemas.openxmlformats.org/officeDocument/2006/relationships/image" Target="../media/image483.png"/><Relationship Id="rId49" Type="http://schemas.openxmlformats.org/officeDocument/2006/relationships/image" Target="../media/image492.png"/><Relationship Id="rId114" Type="http://schemas.openxmlformats.org/officeDocument/2006/relationships/image" Target="../media/image524.png"/><Relationship Id="rId275" Type="http://schemas.openxmlformats.org/officeDocument/2006/relationships/image" Target="../media/image604.png"/><Relationship Id="rId296" Type="http://schemas.openxmlformats.org/officeDocument/2006/relationships/customXml" Target="../ink/ink628.xml"/><Relationship Id="rId300" Type="http://schemas.openxmlformats.org/officeDocument/2006/relationships/customXml" Target="../ink/ink630.xml"/><Relationship Id="rId60" Type="http://schemas.openxmlformats.org/officeDocument/2006/relationships/customXml" Target="../ink/ink509.xml"/><Relationship Id="rId81" Type="http://schemas.openxmlformats.org/officeDocument/2006/relationships/customXml" Target="../ink/ink520.xml"/><Relationship Id="rId135" Type="http://schemas.openxmlformats.org/officeDocument/2006/relationships/customXml" Target="../ink/ink547.xml"/><Relationship Id="rId156" Type="http://schemas.openxmlformats.org/officeDocument/2006/relationships/image" Target="../media/image545.png"/><Relationship Id="rId177" Type="http://schemas.openxmlformats.org/officeDocument/2006/relationships/customXml" Target="../ink/ink568.xml"/><Relationship Id="rId198" Type="http://schemas.openxmlformats.org/officeDocument/2006/relationships/image" Target="../media/image566.png"/><Relationship Id="rId202" Type="http://schemas.openxmlformats.org/officeDocument/2006/relationships/image" Target="../media/image568.png"/><Relationship Id="rId223" Type="http://schemas.openxmlformats.org/officeDocument/2006/relationships/customXml" Target="../ink/ink591.xml"/><Relationship Id="rId244" Type="http://schemas.openxmlformats.org/officeDocument/2006/relationships/image" Target="../media/image589.png"/><Relationship Id="rId18" Type="http://schemas.openxmlformats.org/officeDocument/2006/relationships/image" Target="../media/image478.png"/><Relationship Id="rId39" Type="http://schemas.openxmlformats.org/officeDocument/2006/relationships/customXml" Target="../ink/ink498.xml"/><Relationship Id="rId265" Type="http://schemas.openxmlformats.org/officeDocument/2006/relationships/image" Target="../media/image599.png"/><Relationship Id="rId286" Type="http://schemas.openxmlformats.org/officeDocument/2006/relationships/customXml" Target="../ink/ink623.xml"/><Relationship Id="rId50" Type="http://schemas.openxmlformats.org/officeDocument/2006/relationships/customXml" Target="../ink/ink504.xml"/><Relationship Id="rId104" Type="http://schemas.openxmlformats.org/officeDocument/2006/relationships/image" Target="../media/image519.png"/><Relationship Id="rId125" Type="http://schemas.openxmlformats.org/officeDocument/2006/relationships/customXml" Target="../ink/ink542.xml"/><Relationship Id="rId146" Type="http://schemas.openxmlformats.org/officeDocument/2006/relationships/image" Target="../media/image540.png"/><Relationship Id="rId167" Type="http://schemas.openxmlformats.org/officeDocument/2006/relationships/customXml" Target="../ink/ink563.xml"/><Relationship Id="rId188" Type="http://schemas.openxmlformats.org/officeDocument/2006/relationships/image" Target="../media/image561.png"/><Relationship Id="rId71" Type="http://schemas.openxmlformats.org/officeDocument/2006/relationships/image" Target="../media/image503.png"/><Relationship Id="rId92" Type="http://schemas.openxmlformats.org/officeDocument/2006/relationships/image" Target="../media/image513.png"/><Relationship Id="rId213" Type="http://schemas.openxmlformats.org/officeDocument/2006/relationships/customXml" Target="../ink/ink586.xml"/><Relationship Id="rId234" Type="http://schemas.openxmlformats.org/officeDocument/2006/relationships/image" Target="../media/image584.png"/><Relationship Id="rId2" Type="http://schemas.openxmlformats.org/officeDocument/2006/relationships/notesSlide" Target="../notesSlides/notesSlide16.xml"/><Relationship Id="rId29" Type="http://schemas.openxmlformats.org/officeDocument/2006/relationships/customXml" Target="../ink/ink493.xml"/><Relationship Id="rId255" Type="http://schemas.openxmlformats.org/officeDocument/2006/relationships/customXml" Target="../ink/ink607.xml"/><Relationship Id="rId276" Type="http://schemas.openxmlformats.org/officeDocument/2006/relationships/customXml" Target="../ink/ink618.xml"/><Relationship Id="rId297" Type="http://schemas.openxmlformats.org/officeDocument/2006/relationships/image" Target="../media/image615.png"/><Relationship Id="rId40" Type="http://schemas.openxmlformats.org/officeDocument/2006/relationships/image" Target="../media/image488.png"/><Relationship Id="rId115" Type="http://schemas.openxmlformats.org/officeDocument/2006/relationships/customXml" Target="../ink/ink537.xml"/><Relationship Id="rId136" Type="http://schemas.openxmlformats.org/officeDocument/2006/relationships/image" Target="../media/image535.png"/><Relationship Id="rId157" Type="http://schemas.openxmlformats.org/officeDocument/2006/relationships/customXml" Target="../ink/ink558.xml"/><Relationship Id="rId178" Type="http://schemas.openxmlformats.org/officeDocument/2006/relationships/image" Target="../media/image556.png"/><Relationship Id="rId301" Type="http://schemas.openxmlformats.org/officeDocument/2006/relationships/image" Target="../media/image617.png"/><Relationship Id="rId61" Type="http://schemas.openxmlformats.org/officeDocument/2006/relationships/image" Target="../media/image498.png"/><Relationship Id="rId82" Type="http://schemas.openxmlformats.org/officeDocument/2006/relationships/image" Target="../media/image508.png"/><Relationship Id="rId199" Type="http://schemas.openxmlformats.org/officeDocument/2006/relationships/customXml" Target="../ink/ink579.xml"/><Relationship Id="rId203" Type="http://schemas.openxmlformats.org/officeDocument/2006/relationships/customXml" Target="../ink/ink581.xml"/><Relationship Id="rId19" Type="http://schemas.openxmlformats.org/officeDocument/2006/relationships/customXml" Target="../ink/ink488.xml"/><Relationship Id="rId224" Type="http://schemas.openxmlformats.org/officeDocument/2006/relationships/image" Target="../media/image579.png"/><Relationship Id="rId245" Type="http://schemas.openxmlformats.org/officeDocument/2006/relationships/customXml" Target="../ink/ink602.xml"/><Relationship Id="rId266" Type="http://schemas.openxmlformats.org/officeDocument/2006/relationships/customXml" Target="../ink/ink613.xml"/><Relationship Id="rId287" Type="http://schemas.openxmlformats.org/officeDocument/2006/relationships/image" Target="../media/image610.png"/><Relationship Id="rId30" Type="http://schemas.openxmlformats.org/officeDocument/2006/relationships/image" Target="../media/image484.png"/><Relationship Id="rId105" Type="http://schemas.openxmlformats.org/officeDocument/2006/relationships/customXml" Target="../ink/ink532.xml"/><Relationship Id="rId126" Type="http://schemas.openxmlformats.org/officeDocument/2006/relationships/image" Target="../media/image530.png"/><Relationship Id="rId147" Type="http://schemas.openxmlformats.org/officeDocument/2006/relationships/customXml" Target="../ink/ink553.xml"/><Relationship Id="rId168" Type="http://schemas.openxmlformats.org/officeDocument/2006/relationships/image" Target="../media/image551.png"/><Relationship Id="rId51" Type="http://schemas.openxmlformats.org/officeDocument/2006/relationships/image" Target="../media/image493.png"/><Relationship Id="rId72" Type="http://schemas.openxmlformats.org/officeDocument/2006/relationships/customXml" Target="../ink/ink515.xml"/><Relationship Id="rId93" Type="http://schemas.openxmlformats.org/officeDocument/2006/relationships/customXml" Target="../ink/ink526.xml"/><Relationship Id="rId189" Type="http://schemas.openxmlformats.org/officeDocument/2006/relationships/customXml" Target="../ink/ink574.xml"/><Relationship Id="rId3" Type="http://schemas.openxmlformats.org/officeDocument/2006/relationships/customXml" Target="../ink/ink480.xml"/><Relationship Id="rId214" Type="http://schemas.openxmlformats.org/officeDocument/2006/relationships/image" Target="../media/image574.png"/><Relationship Id="rId235" Type="http://schemas.openxmlformats.org/officeDocument/2006/relationships/customXml" Target="../ink/ink597.xml"/><Relationship Id="rId256" Type="http://schemas.openxmlformats.org/officeDocument/2006/relationships/image" Target="../media/image595.png"/><Relationship Id="rId277" Type="http://schemas.openxmlformats.org/officeDocument/2006/relationships/image" Target="../media/image605.png"/><Relationship Id="rId298" Type="http://schemas.openxmlformats.org/officeDocument/2006/relationships/customXml" Target="../ink/ink629.xml"/><Relationship Id="rId116" Type="http://schemas.openxmlformats.org/officeDocument/2006/relationships/image" Target="../media/image525.png"/><Relationship Id="rId137" Type="http://schemas.openxmlformats.org/officeDocument/2006/relationships/customXml" Target="../ink/ink548.xml"/><Relationship Id="rId158" Type="http://schemas.openxmlformats.org/officeDocument/2006/relationships/image" Target="../media/image546.png"/><Relationship Id="rId20" Type="http://schemas.openxmlformats.org/officeDocument/2006/relationships/image" Target="../media/image479.png"/><Relationship Id="rId41" Type="http://schemas.openxmlformats.org/officeDocument/2006/relationships/customXml" Target="../ink/ink499.xml"/><Relationship Id="rId62" Type="http://schemas.openxmlformats.org/officeDocument/2006/relationships/customXml" Target="../ink/ink510.xml"/><Relationship Id="rId83" Type="http://schemas.openxmlformats.org/officeDocument/2006/relationships/customXml" Target="../ink/ink521.xml"/><Relationship Id="rId179" Type="http://schemas.openxmlformats.org/officeDocument/2006/relationships/customXml" Target="../ink/ink569.xml"/><Relationship Id="rId190" Type="http://schemas.openxmlformats.org/officeDocument/2006/relationships/image" Target="../media/image562.png"/><Relationship Id="rId204" Type="http://schemas.openxmlformats.org/officeDocument/2006/relationships/image" Target="../media/image569.png"/><Relationship Id="rId225" Type="http://schemas.openxmlformats.org/officeDocument/2006/relationships/customXml" Target="../ink/ink592.xml"/><Relationship Id="rId246" Type="http://schemas.openxmlformats.org/officeDocument/2006/relationships/image" Target="../media/image590.png"/><Relationship Id="rId267" Type="http://schemas.openxmlformats.org/officeDocument/2006/relationships/image" Target="../media/image600.png"/><Relationship Id="rId288" Type="http://schemas.openxmlformats.org/officeDocument/2006/relationships/customXml" Target="../ink/ink624.xml"/><Relationship Id="rId106" Type="http://schemas.openxmlformats.org/officeDocument/2006/relationships/image" Target="../media/image520.png"/><Relationship Id="rId127" Type="http://schemas.openxmlformats.org/officeDocument/2006/relationships/customXml" Target="../ink/ink543.xml"/><Relationship Id="rId10" Type="http://schemas.openxmlformats.org/officeDocument/2006/relationships/image" Target="../media/image474.png"/><Relationship Id="rId31" Type="http://schemas.openxmlformats.org/officeDocument/2006/relationships/customXml" Target="../ink/ink494.xml"/><Relationship Id="rId52" Type="http://schemas.openxmlformats.org/officeDocument/2006/relationships/customXml" Target="../ink/ink505.xml"/><Relationship Id="rId73" Type="http://schemas.openxmlformats.org/officeDocument/2006/relationships/image" Target="../media/image504.png"/><Relationship Id="rId94" Type="http://schemas.openxmlformats.org/officeDocument/2006/relationships/image" Target="../media/image514.png"/><Relationship Id="rId148" Type="http://schemas.openxmlformats.org/officeDocument/2006/relationships/image" Target="../media/image541.png"/><Relationship Id="rId169" Type="http://schemas.openxmlformats.org/officeDocument/2006/relationships/customXml" Target="../ink/ink564.xml"/><Relationship Id="rId4" Type="http://schemas.openxmlformats.org/officeDocument/2006/relationships/image" Target="../media/image471.png"/><Relationship Id="rId180" Type="http://schemas.openxmlformats.org/officeDocument/2006/relationships/image" Target="../media/image557.png"/><Relationship Id="rId215" Type="http://schemas.openxmlformats.org/officeDocument/2006/relationships/customXml" Target="../ink/ink587.xml"/><Relationship Id="rId236" Type="http://schemas.openxmlformats.org/officeDocument/2006/relationships/image" Target="../media/image585.png"/><Relationship Id="rId257" Type="http://schemas.openxmlformats.org/officeDocument/2006/relationships/customXml" Target="../ink/ink608.xml"/><Relationship Id="rId278" Type="http://schemas.openxmlformats.org/officeDocument/2006/relationships/customXml" Target="../ink/ink619.xml"/><Relationship Id="rId42" Type="http://schemas.openxmlformats.org/officeDocument/2006/relationships/image" Target="../media/image489.png"/><Relationship Id="rId84" Type="http://schemas.openxmlformats.org/officeDocument/2006/relationships/image" Target="../media/image509.png"/><Relationship Id="rId138" Type="http://schemas.openxmlformats.org/officeDocument/2006/relationships/image" Target="../media/image536.png"/><Relationship Id="rId191" Type="http://schemas.openxmlformats.org/officeDocument/2006/relationships/customXml" Target="../ink/ink575.xml"/><Relationship Id="rId205" Type="http://schemas.openxmlformats.org/officeDocument/2006/relationships/customXml" Target="../ink/ink582.xml"/><Relationship Id="rId247" Type="http://schemas.openxmlformats.org/officeDocument/2006/relationships/customXml" Target="../ink/ink603.xml"/><Relationship Id="rId107" Type="http://schemas.openxmlformats.org/officeDocument/2006/relationships/customXml" Target="../ink/ink533.xml"/><Relationship Id="rId289" Type="http://schemas.openxmlformats.org/officeDocument/2006/relationships/image" Target="../media/image611.png"/><Relationship Id="rId11" Type="http://schemas.openxmlformats.org/officeDocument/2006/relationships/customXml" Target="../ink/ink484.xml"/><Relationship Id="rId53" Type="http://schemas.openxmlformats.org/officeDocument/2006/relationships/image" Target="../media/image494.png"/><Relationship Id="rId149" Type="http://schemas.openxmlformats.org/officeDocument/2006/relationships/customXml" Target="../ink/ink554.xml"/><Relationship Id="rId95" Type="http://schemas.openxmlformats.org/officeDocument/2006/relationships/customXml" Target="../ink/ink527.xml"/><Relationship Id="rId160" Type="http://schemas.openxmlformats.org/officeDocument/2006/relationships/image" Target="../media/image547.png"/><Relationship Id="rId216" Type="http://schemas.openxmlformats.org/officeDocument/2006/relationships/image" Target="../media/image575.png"/><Relationship Id="rId258" Type="http://schemas.openxmlformats.org/officeDocument/2006/relationships/customXml" Target="../ink/ink609.xml"/><Relationship Id="rId22" Type="http://schemas.openxmlformats.org/officeDocument/2006/relationships/image" Target="../media/image480.png"/><Relationship Id="rId64" Type="http://schemas.openxmlformats.org/officeDocument/2006/relationships/customXml" Target="../ink/ink511.xml"/><Relationship Id="rId118" Type="http://schemas.openxmlformats.org/officeDocument/2006/relationships/image" Target="../media/image526.png"/><Relationship Id="rId171" Type="http://schemas.openxmlformats.org/officeDocument/2006/relationships/customXml" Target="../ink/ink565.xml"/><Relationship Id="rId227" Type="http://schemas.openxmlformats.org/officeDocument/2006/relationships/customXml" Target="../ink/ink593.xml"/><Relationship Id="rId269" Type="http://schemas.openxmlformats.org/officeDocument/2006/relationships/image" Target="../media/image601.png"/><Relationship Id="rId33" Type="http://schemas.openxmlformats.org/officeDocument/2006/relationships/customXml" Target="../ink/ink495.xml"/><Relationship Id="rId129" Type="http://schemas.openxmlformats.org/officeDocument/2006/relationships/customXml" Target="../ink/ink544.xml"/><Relationship Id="rId280" Type="http://schemas.openxmlformats.org/officeDocument/2006/relationships/customXml" Target="../ink/ink620.xml"/><Relationship Id="rId75" Type="http://schemas.openxmlformats.org/officeDocument/2006/relationships/image" Target="../media/image505.png"/><Relationship Id="rId140" Type="http://schemas.openxmlformats.org/officeDocument/2006/relationships/image" Target="../media/image537.png"/><Relationship Id="rId182" Type="http://schemas.openxmlformats.org/officeDocument/2006/relationships/image" Target="../media/image558.png"/></Relationships>
</file>

<file path=ppt/slides/_rels/slide21.xml.rels><?xml version="1.0" encoding="UTF-8" standalone="yes"?>
<Relationships xmlns="http://schemas.openxmlformats.org/package/2006/relationships"><Relationship Id="rId117" Type="http://schemas.openxmlformats.org/officeDocument/2006/relationships/image" Target="../media/image673.png"/><Relationship Id="rId299" Type="http://schemas.openxmlformats.org/officeDocument/2006/relationships/image" Target="../media/image763.png"/><Relationship Id="rId21" Type="http://schemas.openxmlformats.org/officeDocument/2006/relationships/customXml" Target="../ink/ink640.xml"/><Relationship Id="rId63" Type="http://schemas.openxmlformats.org/officeDocument/2006/relationships/image" Target="../media/image646.png"/><Relationship Id="rId159" Type="http://schemas.openxmlformats.org/officeDocument/2006/relationships/image" Target="../media/image694.png"/><Relationship Id="rId170" Type="http://schemas.openxmlformats.org/officeDocument/2006/relationships/customXml" Target="../ink/ink715.xml"/><Relationship Id="rId226" Type="http://schemas.openxmlformats.org/officeDocument/2006/relationships/image" Target="../media/image727.png"/><Relationship Id="rId268" Type="http://schemas.openxmlformats.org/officeDocument/2006/relationships/customXml" Target="../ink/ink765.xml"/><Relationship Id="rId32" Type="http://schemas.openxmlformats.org/officeDocument/2006/relationships/image" Target="../media/image632.png"/><Relationship Id="rId74" Type="http://schemas.openxmlformats.org/officeDocument/2006/relationships/customXml" Target="../ink/ink667.xml"/><Relationship Id="rId128" Type="http://schemas.openxmlformats.org/officeDocument/2006/relationships/customXml" Target="../ink/ink694.xml"/><Relationship Id="rId5" Type="http://schemas.openxmlformats.org/officeDocument/2006/relationships/customXml" Target="../ink/ink632.xml"/><Relationship Id="rId181" Type="http://schemas.openxmlformats.org/officeDocument/2006/relationships/customXml" Target="../ink/ink721.xml"/><Relationship Id="rId237" Type="http://schemas.openxmlformats.org/officeDocument/2006/relationships/customXml" Target="../ink/ink749.xml"/><Relationship Id="rId279" Type="http://schemas.openxmlformats.org/officeDocument/2006/relationships/image" Target="../media/image753.png"/><Relationship Id="rId43" Type="http://schemas.openxmlformats.org/officeDocument/2006/relationships/customXml" Target="../ink/ink651.xml"/><Relationship Id="rId139" Type="http://schemas.openxmlformats.org/officeDocument/2006/relationships/image" Target="../media/image684.png"/><Relationship Id="rId290" Type="http://schemas.openxmlformats.org/officeDocument/2006/relationships/customXml" Target="../ink/ink776.xml"/><Relationship Id="rId304" Type="http://schemas.openxmlformats.org/officeDocument/2006/relationships/customXml" Target="../ink/ink783.xml"/><Relationship Id="rId85" Type="http://schemas.openxmlformats.org/officeDocument/2006/relationships/image" Target="../media/image657.png"/><Relationship Id="rId150" Type="http://schemas.openxmlformats.org/officeDocument/2006/relationships/customXml" Target="../ink/ink705.xml"/><Relationship Id="rId192" Type="http://schemas.openxmlformats.org/officeDocument/2006/relationships/image" Target="../media/image710.png"/><Relationship Id="rId206" Type="http://schemas.openxmlformats.org/officeDocument/2006/relationships/image" Target="../media/image717.png"/><Relationship Id="rId248" Type="http://schemas.openxmlformats.org/officeDocument/2006/relationships/image" Target="../media/image738.png"/><Relationship Id="rId12" Type="http://schemas.openxmlformats.org/officeDocument/2006/relationships/image" Target="../media/image622.png"/><Relationship Id="rId108" Type="http://schemas.openxmlformats.org/officeDocument/2006/relationships/customXml" Target="../ink/ink684.xml"/><Relationship Id="rId315" Type="http://schemas.openxmlformats.org/officeDocument/2006/relationships/image" Target="../media/image771.png"/><Relationship Id="rId54" Type="http://schemas.openxmlformats.org/officeDocument/2006/relationships/image" Target="../media/image642.png"/><Relationship Id="rId96" Type="http://schemas.openxmlformats.org/officeDocument/2006/relationships/customXml" Target="../ink/ink678.xml"/><Relationship Id="rId161" Type="http://schemas.openxmlformats.org/officeDocument/2006/relationships/image" Target="../media/image695.png"/><Relationship Id="rId217" Type="http://schemas.openxmlformats.org/officeDocument/2006/relationships/customXml" Target="../ink/ink739.xml"/><Relationship Id="rId259" Type="http://schemas.openxmlformats.org/officeDocument/2006/relationships/image" Target="../media/image743.png"/><Relationship Id="rId23" Type="http://schemas.openxmlformats.org/officeDocument/2006/relationships/customXml" Target="../ink/ink641.xml"/><Relationship Id="rId119" Type="http://schemas.openxmlformats.org/officeDocument/2006/relationships/image" Target="../media/image674.png"/><Relationship Id="rId270" Type="http://schemas.openxmlformats.org/officeDocument/2006/relationships/customXml" Target="../ink/ink766.xml"/><Relationship Id="rId65" Type="http://schemas.openxmlformats.org/officeDocument/2006/relationships/image" Target="../media/image647.png"/><Relationship Id="rId130" Type="http://schemas.openxmlformats.org/officeDocument/2006/relationships/customXml" Target="../ink/ink695.xml"/><Relationship Id="rId172" Type="http://schemas.openxmlformats.org/officeDocument/2006/relationships/image" Target="../media/image700.png"/><Relationship Id="rId228" Type="http://schemas.openxmlformats.org/officeDocument/2006/relationships/image" Target="../media/image728.png"/><Relationship Id="rId281" Type="http://schemas.openxmlformats.org/officeDocument/2006/relationships/image" Target="../media/image754.png"/><Relationship Id="rId34" Type="http://schemas.openxmlformats.org/officeDocument/2006/relationships/image" Target="../media/image633.png"/><Relationship Id="rId55" Type="http://schemas.openxmlformats.org/officeDocument/2006/relationships/customXml" Target="../ink/ink657.xml"/><Relationship Id="rId76" Type="http://schemas.openxmlformats.org/officeDocument/2006/relationships/customXml" Target="../ink/ink668.xml"/><Relationship Id="rId97" Type="http://schemas.openxmlformats.org/officeDocument/2006/relationships/image" Target="../media/image663.png"/><Relationship Id="rId120" Type="http://schemas.openxmlformats.org/officeDocument/2006/relationships/customXml" Target="../ink/ink690.xml"/><Relationship Id="rId141" Type="http://schemas.openxmlformats.org/officeDocument/2006/relationships/image" Target="../media/image685.png"/><Relationship Id="rId7" Type="http://schemas.openxmlformats.org/officeDocument/2006/relationships/customXml" Target="../ink/ink633.xml"/><Relationship Id="rId162" Type="http://schemas.openxmlformats.org/officeDocument/2006/relationships/customXml" Target="../ink/ink711.xml"/><Relationship Id="rId183" Type="http://schemas.openxmlformats.org/officeDocument/2006/relationships/customXml" Target="../ink/ink722.xml"/><Relationship Id="rId218" Type="http://schemas.openxmlformats.org/officeDocument/2006/relationships/image" Target="../media/image723.png"/><Relationship Id="rId239" Type="http://schemas.openxmlformats.org/officeDocument/2006/relationships/customXml" Target="../ink/ink750.xml"/><Relationship Id="rId250" Type="http://schemas.openxmlformats.org/officeDocument/2006/relationships/image" Target="../media/image739.png"/><Relationship Id="rId271" Type="http://schemas.openxmlformats.org/officeDocument/2006/relationships/image" Target="../media/image749.png"/><Relationship Id="rId292" Type="http://schemas.openxmlformats.org/officeDocument/2006/relationships/customXml" Target="../ink/ink777.xml"/><Relationship Id="rId306" Type="http://schemas.openxmlformats.org/officeDocument/2006/relationships/customXml" Target="../ink/ink784.xml"/><Relationship Id="rId24" Type="http://schemas.openxmlformats.org/officeDocument/2006/relationships/image" Target="../media/image628.png"/><Relationship Id="rId45" Type="http://schemas.openxmlformats.org/officeDocument/2006/relationships/customXml" Target="../ink/ink652.xml"/><Relationship Id="rId66" Type="http://schemas.openxmlformats.org/officeDocument/2006/relationships/customXml" Target="../ink/ink663.xml"/><Relationship Id="rId87" Type="http://schemas.openxmlformats.org/officeDocument/2006/relationships/image" Target="../media/image658.png"/><Relationship Id="rId110" Type="http://schemas.openxmlformats.org/officeDocument/2006/relationships/customXml" Target="../ink/ink685.xml"/><Relationship Id="rId131" Type="http://schemas.openxmlformats.org/officeDocument/2006/relationships/image" Target="../media/image680.png"/><Relationship Id="rId152" Type="http://schemas.openxmlformats.org/officeDocument/2006/relationships/customXml" Target="../ink/ink706.xml"/><Relationship Id="rId173" Type="http://schemas.openxmlformats.org/officeDocument/2006/relationships/customXml" Target="../ink/ink717.xml"/><Relationship Id="rId194" Type="http://schemas.openxmlformats.org/officeDocument/2006/relationships/image" Target="../media/image711.png"/><Relationship Id="rId208" Type="http://schemas.openxmlformats.org/officeDocument/2006/relationships/image" Target="../media/image718.png"/><Relationship Id="rId229" Type="http://schemas.openxmlformats.org/officeDocument/2006/relationships/customXml" Target="../ink/ink745.xml"/><Relationship Id="rId240" Type="http://schemas.openxmlformats.org/officeDocument/2006/relationships/image" Target="../media/image734.png"/><Relationship Id="rId261" Type="http://schemas.openxmlformats.org/officeDocument/2006/relationships/image" Target="../media/image744.png"/><Relationship Id="rId14" Type="http://schemas.openxmlformats.org/officeDocument/2006/relationships/image" Target="../media/image623.png"/><Relationship Id="rId35" Type="http://schemas.openxmlformats.org/officeDocument/2006/relationships/customXml" Target="../ink/ink647.xml"/><Relationship Id="rId56" Type="http://schemas.openxmlformats.org/officeDocument/2006/relationships/image" Target="../media/image643.png"/><Relationship Id="rId77" Type="http://schemas.openxmlformats.org/officeDocument/2006/relationships/image" Target="../media/image653.png"/><Relationship Id="rId100" Type="http://schemas.openxmlformats.org/officeDocument/2006/relationships/customXml" Target="../ink/ink680.xml"/><Relationship Id="rId282" Type="http://schemas.openxmlformats.org/officeDocument/2006/relationships/customXml" Target="../ink/ink772.xml"/><Relationship Id="rId317" Type="http://schemas.openxmlformats.org/officeDocument/2006/relationships/image" Target="../media/image772.png"/><Relationship Id="rId8" Type="http://schemas.openxmlformats.org/officeDocument/2006/relationships/image" Target="../media/image620.png"/><Relationship Id="rId98" Type="http://schemas.openxmlformats.org/officeDocument/2006/relationships/customXml" Target="../ink/ink679.xml"/><Relationship Id="rId121" Type="http://schemas.openxmlformats.org/officeDocument/2006/relationships/image" Target="../media/image675.png"/><Relationship Id="rId142" Type="http://schemas.openxmlformats.org/officeDocument/2006/relationships/customXml" Target="../ink/ink701.xml"/><Relationship Id="rId163" Type="http://schemas.openxmlformats.org/officeDocument/2006/relationships/image" Target="../media/image696.png"/><Relationship Id="rId184" Type="http://schemas.openxmlformats.org/officeDocument/2006/relationships/image" Target="../media/image706.png"/><Relationship Id="rId219" Type="http://schemas.openxmlformats.org/officeDocument/2006/relationships/customXml" Target="../ink/ink740.xml"/><Relationship Id="rId230" Type="http://schemas.openxmlformats.org/officeDocument/2006/relationships/image" Target="../media/image729.png"/><Relationship Id="rId251" Type="http://schemas.openxmlformats.org/officeDocument/2006/relationships/customXml" Target="../ink/ink756.xml"/><Relationship Id="rId25" Type="http://schemas.openxmlformats.org/officeDocument/2006/relationships/customXml" Target="../ink/ink642.xml"/><Relationship Id="rId46" Type="http://schemas.openxmlformats.org/officeDocument/2006/relationships/image" Target="../media/image638.png"/><Relationship Id="rId67" Type="http://schemas.openxmlformats.org/officeDocument/2006/relationships/image" Target="../media/image648.png"/><Relationship Id="rId272" Type="http://schemas.openxmlformats.org/officeDocument/2006/relationships/customXml" Target="../ink/ink767.xml"/><Relationship Id="rId293" Type="http://schemas.openxmlformats.org/officeDocument/2006/relationships/image" Target="../media/image760.png"/><Relationship Id="rId307" Type="http://schemas.openxmlformats.org/officeDocument/2006/relationships/image" Target="../media/image767.png"/><Relationship Id="rId88" Type="http://schemas.openxmlformats.org/officeDocument/2006/relationships/customXml" Target="../ink/ink674.xml"/><Relationship Id="rId111" Type="http://schemas.openxmlformats.org/officeDocument/2006/relationships/image" Target="../media/image670.png"/><Relationship Id="rId132" Type="http://schemas.openxmlformats.org/officeDocument/2006/relationships/customXml" Target="../ink/ink696.xml"/><Relationship Id="rId153" Type="http://schemas.openxmlformats.org/officeDocument/2006/relationships/image" Target="../media/image691.png"/><Relationship Id="rId174" Type="http://schemas.openxmlformats.org/officeDocument/2006/relationships/image" Target="../media/image701.png"/><Relationship Id="rId195" Type="http://schemas.openxmlformats.org/officeDocument/2006/relationships/customXml" Target="../ink/ink728.xml"/><Relationship Id="rId209" Type="http://schemas.openxmlformats.org/officeDocument/2006/relationships/customXml" Target="../ink/ink735.xml"/><Relationship Id="rId220" Type="http://schemas.openxmlformats.org/officeDocument/2006/relationships/image" Target="../media/image724.png"/><Relationship Id="rId241" Type="http://schemas.openxmlformats.org/officeDocument/2006/relationships/customXml" Target="../ink/ink751.xml"/><Relationship Id="rId15" Type="http://schemas.openxmlformats.org/officeDocument/2006/relationships/customXml" Target="../ink/ink637.xml"/><Relationship Id="rId36" Type="http://schemas.openxmlformats.org/officeDocument/2006/relationships/image" Target="../media/image634.png"/><Relationship Id="rId57" Type="http://schemas.openxmlformats.org/officeDocument/2006/relationships/customXml" Target="../ink/ink658.xml"/><Relationship Id="rId262" Type="http://schemas.openxmlformats.org/officeDocument/2006/relationships/customXml" Target="../ink/ink762.xml"/><Relationship Id="rId283" Type="http://schemas.openxmlformats.org/officeDocument/2006/relationships/image" Target="../media/image755.png"/><Relationship Id="rId318" Type="http://schemas.openxmlformats.org/officeDocument/2006/relationships/customXml" Target="../ink/ink790.xml"/><Relationship Id="rId78" Type="http://schemas.openxmlformats.org/officeDocument/2006/relationships/customXml" Target="../ink/ink669.xml"/><Relationship Id="rId99" Type="http://schemas.openxmlformats.org/officeDocument/2006/relationships/image" Target="../media/image664.png"/><Relationship Id="rId101" Type="http://schemas.openxmlformats.org/officeDocument/2006/relationships/image" Target="../media/image665.png"/><Relationship Id="rId122" Type="http://schemas.openxmlformats.org/officeDocument/2006/relationships/customXml" Target="../ink/ink691.xml"/><Relationship Id="rId143" Type="http://schemas.openxmlformats.org/officeDocument/2006/relationships/image" Target="../media/image686.png"/><Relationship Id="rId164" Type="http://schemas.openxmlformats.org/officeDocument/2006/relationships/customXml" Target="../ink/ink712.xml"/><Relationship Id="rId185" Type="http://schemas.openxmlformats.org/officeDocument/2006/relationships/customXml" Target="../ink/ink723.xml"/><Relationship Id="rId9" Type="http://schemas.openxmlformats.org/officeDocument/2006/relationships/customXml" Target="../ink/ink634.xml"/><Relationship Id="rId210" Type="http://schemas.openxmlformats.org/officeDocument/2006/relationships/image" Target="../media/image719.png"/><Relationship Id="rId26" Type="http://schemas.openxmlformats.org/officeDocument/2006/relationships/image" Target="../media/image629.png"/><Relationship Id="rId231" Type="http://schemas.openxmlformats.org/officeDocument/2006/relationships/customXml" Target="../ink/ink746.xml"/><Relationship Id="rId252" Type="http://schemas.openxmlformats.org/officeDocument/2006/relationships/image" Target="../media/image740.png"/><Relationship Id="rId273" Type="http://schemas.openxmlformats.org/officeDocument/2006/relationships/image" Target="../media/image750.png"/><Relationship Id="rId294" Type="http://schemas.openxmlformats.org/officeDocument/2006/relationships/customXml" Target="../ink/ink778.xml"/><Relationship Id="rId308" Type="http://schemas.openxmlformats.org/officeDocument/2006/relationships/customXml" Target="../ink/ink785.xml"/><Relationship Id="rId47" Type="http://schemas.openxmlformats.org/officeDocument/2006/relationships/customXml" Target="../ink/ink653.xml"/><Relationship Id="rId68" Type="http://schemas.openxmlformats.org/officeDocument/2006/relationships/customXml" Target="../ink/ink664.xml"/><Relationship Id="rId89" Type="http://schemas.openxmlformats.org/officeDocument/2006/relationships/image" Target="../media/image659.png"/><Relationship Id="rId112" Type="http://schemas.openxmlformats.org/officeDocument/2006/relationships/customXml" Target="../ink/ink686.xml"/><Relationship Id="rId133" Type="http://schemas.openxmlformats.org/officeDocument/2006/relationships/image" Target="../media/image681.png"/><Relationship Id="rId154" Type="http://schemas.openxmlformats.org/officeDocument/2006/relationships/customXml" Target="../ink/ink707.xml"/><Relationship Id="rId175" Type="http://schemas.openxmlformats.org/officeDocument/2006/relationships/customXml" Target="../ink/ink718.xml"/><Relationship Id="rId196" Type="http://schemas.openxmlformats.org/officeDocument/2006/relationships/image" Target="../media/image712.png"/><Relationship Id="rId200" Type="http://schemas.openxmlformats.org/officeDocument/2006/relationships/image" Target="../media/image714.png"/><Relationship Id="rId16" Type="http://schemas.openxmlformats.org/officeDocument/2006/relationships/image" Target="../media/image624.png"/><Relationship Id="rId221" Type="http://schemas.openxmlformats.org/officeDocument/2006/relationships/customXml" Target="../ink/ink741.xml"/><Relationship Id="rId242" Type="http://schemas.openxmlformats.org/officeDocument/2006/relationships/image" Target="../media/image735.png"/><Relationship Id="rId263" Type="http://schemas.openxmlformats.org/officeDocument/2006/relationships/image" Target="../media/image745.png"/><Relationship Id="rId284" Type="http://schemas.openxmlformats.org/officeDocument/2006/relationships/customXml" Target="../ink/ink773.xml"/><Relationship Id="rId319" Type="http://schemas.openxmlformats.org/officeDocument/2006/relationships/image" Target="../media/image773.png"/><Relationship Id="rId37" Type="http://schemas.openxmlformats.org/officeDocument/2006/relationships/customXml" Target="../ink/ink648.xml"/><Relationship Id="rId58" Type="http://schemas.openxmlformats.org/officeDocument/2006/relationships/image" Target="../media/image644.png"/><Relationship Id="rId79" Type="http://schemas.openxmlformats.org/officeDocument/2006/relationships/image" Target="../media/image654.png"/><Relationship Id="rId102" Type="http://schemas.openxmlformats.org/officeDocument/2006/relationships/customXml" Target="../ink/ink681.xml"/><Relationship Id="rId123" Type="http://schemas.openxmlformats.org/officeDocument/2006/relationships/image" Target="../media/image676.png"/><Relationship Id="rId144" Type="http://schemas.openxmlformats.org/officeDocument/2006/relationships/customXml" Target="../ink/ink702.xml"/><Relationship Id="rId90" Type="http://schemas.openxmlformats.org/officeDocument/2006/relationships/customXml" Target="../ink/ink675.xml"/><Relationship Id="rId165" Type="http://schemas.openxmlformats.org/officeDocument/2006/relationships/image" Target="../media/image697.png"/><Relationship Id="rId186" Type="http://schemas.openxmlformats.org/officeDocument/2006/relationships/image" Target="../media/image707.png"/><Relationship Id="rId211" Type="http://schemas.openxmlformats.org/officeDocument/2006/relationships/customXml" Target="../ink/ink736.xml"/><Relationship Id="rId232" Type="http://schemas.openxmlformats.org/officeDocument/2006/relationships/image" Target="../media/image730.png"/><Relationship Id="rId253" Type="http://schemas.openxmlformats.org/officeDocument/2006/relationships/customXml" Target="../ink/ink757.xml"/><Relationship Id="rId274" Type="http://schemas.openxmlformats.org/officeDocument/2006/relationships/customXml" Target="../ink/ink768.xml"/><Relationship Id="rId295" Type="http://schemas.openxmlformats.org/officeDocument/2006/relationships/image" Target="../media/image761.png"/><Relationship Id="rId309" Type="http://schemas.openxmlformats.org/officeDocument/2006/relationships/image" Target="../media/image768.png"/><Relationship Id="rId27" Type="http://schemas.openxmlformats.org/officeDocument/2006/relationships/customXml" Target="../ink/ink643.xml"/><Relationship Id="rId48" Type="http://schemas.openxmlformats.org/officeDocument/2006/relationships/image" Target="../media/image639.png"/><Relationship Id="rId69" Type="http://schemas.openxmlformats.org/officeDocument/2006/relationships/image" Target="../media/image649.png"/><Relationship Id="rId113" Type="http://schemas.openxmlformats.org/officeDocument/2006/relationships/image" Target="../media/image671.png"/><Relationship Id="rId134" Type="http://schemas.openxmlformats.org/officeDocument/2006/relationships/customXml" Target="../ink/ink697.xml"/><Relationship Id="rId320" Type="http://schemas.openxmlformats.org/officeDocument/2006/relationships/customXml" Target="../ink/ink791.xml"/><Relationship Id="rId80" Type="http://schemas.openxmlformats.org/officeDocument/2006/relationships/customXml" Target="../ink/ink670.xml"/><Relationship Id="rId155" Type="http://schemas.openxmlformats.org/officeDocument/2006/relationships/image" Target="../media/image692.png"/><Relationship Id="rId176" Type="http://schemas.openxmlformats.org/officeDocument/2006/relationships/image" Target="../media/image702.png"/><Relationship Id="rId197" Type="http://schemas.openxmlformats.org/officeDocument/2006/relationships/customXml" Target="../ink/ink729.xml"/><Relationship Id="rId201" Type="http://schemas.openxmlformats.org/officeDocument/2006/relationships/customXml" Target="../ink/ink731.xml"/><Relationship Id="rId222" Type="http://schemas.openxmlformats.org/officeDocument/2006/relationships/image" Target="../media/image725.png"/><Relationship Id="rId243" Type="http://schemas.openxmlformats.org/officeDocument/2006/relationships/customXml" Target="../ink/ink752.xml"/><Relationship Id="rId264" Type="http://schemas.openxmlformats.org/officeDocument/2006/relationships/customXml" Target="../ink/ink763.xml"/><Relationship Id="rId285" Type="http://schemas.openxmlformats.org/officeDocument/2006/relationships/image" Target="../media/image756.png"/><Relationship Id="rId17" Type="http://schemas.openxmlformats.org/officeDocument/2006/relationships/customXml" Target="../ink/ink638.xml"/><Relationship Id="rId38" Type="http://schemas.openxmlformats.org/officeDocument/2006/relationships/image" Target="../media/image635.png"/><Relationship Id="rId59" Type="http://schemas.openxmlformats.org/officeDocument/2006/relationships/customXml" Target="../ink/ink659.xml"/><Relationship Id="rId103" Type="http://schemas.openxmlformats.org/officeDocument/2006/relationships/image" Target="../media/image666.png"/><Relationship Id="rId124" Type="http://schemas.openxmlformats.org/officeDocument/2006/relationships/customXml" Target="../ink/ink692.xml"/><Relationship Id="rId310" Type="http://schemas.openxmlformats.org/officeDocument/2006/relationships/customXml" Target="../ink/ink786.xml"/><Relationship Id="rId70" Type="http://schemas.openxmlformats.org/officeDocument/2006/relationships/customXml" Target="../ink/ink665.xml"/><Relationship Id="rId91" Type="http://schemas.openxmlformats.org/officeDocument/2006/relationships/image" Target="../media/image660.png"/><Relationship Id="rId145" Type="http://schemas.openxmlformats.org/officeDocument/2006/relationships/image" Target="../media/image687.png"/><Relationship Id="rId166" Type="http://schemas.openxmlformats.org/officeDocument/2006/relationships/customXml" Target="../ink/ink713.xml"/><Relationship Id="rId187" Type="http://schemas.openxmlformats.org/officeDocument/2006/relationships/customXml" Target="../ink/ink724.xml"/><Relationship Id="rId1" Type="http://schemas.openxmlformats.org/officeDocument/2006/relationships/slideLayout" Target="../slideLayouts/slideLayout7.xml"/><Relationship Id="rId212" Type="http://schemas.openxmlformats.org/officeDocument/2006/relationships/image" Target="../media/image720.png"/><Relationship Id="rId233" Type="http://schemas.openxmlformats.org/officeDocument/2006/relationships/customXml" Target="../ink/ink747.xml"/><Relationship Id="rId254" Type="http://schemas.openxmlformats.org/officeDocument/2006/relationships/customXml" Target="../ink/ink758.xml"/><Relationship Id="rId28" Type="http://schemas.openxmlformats.org/officeDocument/2006/relationships/image" Target="../media/image630.png"/><Relationship Id="rId49" Type="http://schemas.openxmlformats.org/officeDocument/2006/relationships/customXml" Target="../ink/ink654.xml"/><Relationship Id="rId114" Type="http://schemas.openxmlformats.org/officeDocument/2006/relationships/customXml" Target="../ink/ink687.xml"/><Relationship Id="rId275" Type="http://schemas.openxmlformats.org/officeDocument/2006/relationships/image" Target="../media/image751.png"/><Relationship Id="rId296" Type="http://schemas.openxmlformats.org/officeDocument/2006/relationships/customXml" Target="../ink/ink779.xml"/><Relationship Id="rId300" Type="http://schemas.openxmlformats.org/officeDocument/2006/relationships/customXml" Target="../ink/ink781.xml"/><Relationship Id="rId60" Type="http://schemas.openxmlformats.org/officeDocument/2006/relationships/customXml" Target="../ink/ink660.xml"/><Relationship Id="rId81" Type="http://schemas.openxmlformats.org/officeDocument/2006/relationships/image" Target="../media/image655.png"/><Relationship Id="rId135" Type="http://schemas.openxmlformats.org/officeDocument/2006/relationships/image" Target="../media/image682.png"/><Relationship Id="rId156" Type="http://schemas.openxmlformats.org/officeDocument/2006/relationships/customXml" Target="../ink/ink708.xml"/><Relationship Id="rId177" Type="http://schemas.openxmlformats.org/officeDocument/2006/relationships/customXml" Target="../ink/ink719.xml"/><Relationship Id="rId198" Type="http://schemas.openxmlformats.org/officeDocument/2006/relationships/image" Target="../media/image713.png"/><Relationship Id="rId321" Type="http://schemas.openxmlformats.org/officeDocument/2006/relationships/image" Target="../media/image774.png"/><Relationship Id="rId202" Type="http://schemas.openxmlformats.org/officeDocument/2006/relationships/image" Target="../media/image715.png"/><Relationship Id="rId223" Type="http://schemas.openxmlformats.org/officeDocument/2006/relationships/customXml" Target="../ink/ink742.xml"/><Relationship Id="rId244" Type="http://schemas.openxmlformats.org/officeDocument/2006/relationships/image" Target="../media/image736.png"/><Relationship Id="rId18" Type="http://schemas.openxmlformats.org/officeDocument/2006/relationships/image" Target="../media/image625.png"/><Relationship Id="rId39" Type="http://schemas.openxmlformats.org/officeDocument/2006/relationships/customXml" Target="../ink/ink649.xml"/><Relationship Id="rId265" Type="http://schemas.openxmlformats.org/officeDocument/2006/relationships/image" Target="../media/image746.png"/><Relationship Id="rId286" Type="http://schemas.openxmlformats.org/officeDocument/2006/relationships/customXml" Target="../ink/ink774.xml"/><Relationship Id="rId50" Type="http://schemas.openxmlformats.org/officeDocument/2006/relationships/image" Target="../media/image640.png"/><Relationship Id="rId104" Type="http://schemas.openxmlformats.org/officeDocument/2006/relationships/customXml" Target="../ink/ink682.xml"/><Relationship Id="rId125" Type="http://schemas.openxmlformats.org/officeDocument/2006/relationships/image" Target="../media/image677.png"/><Relationship Id="rId146" Type="http://schemas.openxmlformats.org/officeDocument/2006/relationships/customXml" Target="../ink/ink703.xml"/><Relationship Id="rId167" Type="http://schemas.openxmlformats.org/officeDocument/2006/relationships/image" Target="../media/image698.png"/><Relationship Id="rId188" Type="http://schemas.openxmlformats.org/officeDocument/2006/relationships/image" Target="../media/image708.png"/><Relationship Id="rId311" Type="http://schemas.openxmlformats.org/officeDocument/2006/relationships/image" Target="../media/image769.png"/><Relationship Id="rId71" Type="http://schemas.openxmlformats.org/officeDocument/2006/relationships/image" Target="../media/image650.png"/><Relationship Id="rId92" Type="http://schemas.openxmlformats.org/officeDocument/2006/relationships/customXml" Target="../ink/ink676.xml"/><Relationship Id="rId213" Type="http://schemas.openxmlformats.org/officeDocument/2006/relationships/customXml" Target="../ink/ink737.xml"/><Relationship Id="rId234" Type="http://schemas.openxmlformats.org/officeDocument/2006/relationships/image" Target="../media/image731.png"/><Relationship Id="rId2" Type="http://schemas.openxmlformats.org/officeDocument/2006/relationships/notesSlide" Target="../notesSlides/notesSlide17.xml"/><Relationship Id="rId29" Type="http://schemas.openxmlformats.org/officeDocument/2006/relationships/customXml" Target="../ink/ink644.xml"/><Relationship Id="rId255" Type="http://schemas.openxmlformats.org/officeDocument/2006/relationships/image" Target="../media/image741.png"/><Relationship Id="rId276" Type="http://schemas.openxmlformats.org/officeDocument/2006/relationships/customXml" Target="../ink/ink769.xml"/><Relationship Id="rId297" Type="http://schemas.openxmlformats.org/officeDocument/2006/relationships/image" Target="../media/image762.png"/><Relationship Id="rId40" Type="http://schemas.openxmlformats.org/officeDocument/2006/relationships/image" Target="../media/image458.png"/><Relationship Id="rId115" Type="http://schemas.openxmlformats.org/officeDocument/2006/relationships/image" Target="../media/image672.png"/><Relationship Id="rId136" Type="http://schemas.openxmlformats.org/officeDocument/2006/relationships/customXml" Target="../ink/ink698.xml"/><Relationship Id="rId157" Type="http://schemas.openxmlformats.org/officeDocument/2006/relationships/image" Target="../media/image693.png"/><Relationship Id="rId178" Type="http://schemas.openxmlformats.org/officeDocument/2006/relationships/image" Target="../media/image703.png"/><Relationship Id="rId301" Type="http://schemas.openxmlformats.org/officeDocument/2006/relationships/image" Target="../media/image764.png"/><Relationship Id="rId61" Type="http://schemas.openxmlformats.org/officeDocument/2006/relationships/image" Target="../media/image645.png"/><Relationship Id="rId82" Type="http://schemas.openxmlformats.org/officeDocument/2006/relationships/customXml" Target="../ink/ink671.xml"/><Relationship Id="rId199" Type="http://schemas.openxmlformats.org/officeDocument/2006/relationships/customXml" Target="../ink/ink730.xml"/><Relationship Id="rId203" Type="http://schemas.openxmlformats.org/officeDocument/2006/relationships/customXml" Target="../ink/ink732.xml"/><Relationship Id="rId19" Type="http://schemas.openxmlformats.org/officeDocument/2006/relationships/customXml" Target="../ink/ink639.xml"/><Relationship Id="rId224" Type="http://schemas.openxmlformats.org/officeDocument/2006/relationships/image" Target="../media/image726.png"/><Relationship Id="rId245" Type="http://schemas.openxmlformats.org/officeDocument/2006/relationships/customXml" Target="../ink/ink753.xml"/><Relationship Id="rId266" Type="http://schemas.openxmlformats.org/officeDocument/2006/relationships/customXml" Target="../ink/ink764.xml"/><Relationship Id="rId287" Type="http://schemas.openxmlformats.org/officeDocument/2006/relationships/image" Target="../media/image757.png"/><Relationship Id="rId30" Type="http://schemas.openxmlformats.org/officeDocument/2006/relationships/image" Target="../media/image631.png"/><Relationship Id="rId105" Type="http://schemas.openxmlformats.org/officeDocument/2006/relationships/image" Target="../media/image667.png"/><Relationship Id="rId126" Type="http://schemas.openxmlformats.org/officeDocument/2006/relationships/customXml" Target="../ink/ink693.xml"/><Relationship Id="rId147" Type="http://schemas.openxmlformats.org/officeDocument/2006/relationships/image" Target="../media/image688.png"/><Relationship Id="rId168" Type="http://schemas.openxmlformats.org/officeDocument/2006/relationships/customXml" Target="../ink/ink714.xml"/><Relationship Id="rId312" Type="http://schemas.openxmlformats.org/officeDocument/2006/relationships/customXml" Target="../ink/ink787.xml"/><Relationship Id="rId51" Type="http://schemas.openxmlformats.org/officeDocument/2006/relationships/customXml" Target="../ink/ink655.xml"/><Relationship Id="rId72" Type="http://schemas.openxmlformats.org/officeDocument/2006/relationships/customXml" Target="../ink/ink666.xml"/><Relationship Id="rId93" Type="http://schemas.openxmlformats.org/officeDocument/2006/relationships/image" Target="../media/image661.png"/><Relationship Id="rId189" Type="http://schemas.openxmlformats.org/officeDocument/2006/relationships/customXml" Target="../ink/ink725.xml"/><Relationship Id="rId3" Type="http://schemas.openxmlformats.org/officeDocument/2006/relationships/customXml" Target="../ink/ink631.xml"/><Relationship Id="rId214" Type="http://schemas.openxmlformats.org/officeDocument/2006/relationships/image" Target="../media/image721.png"/><Relationship Id="rId235" Type="http://schemas.openxmlformats.org/officeDocument/2006/relationships/customXml" Target="../ink/ink748.xml"/><Relationship Id="rId256" Type="http://schemas.openxmlformats.org/officeDocument/2006/relationships/customXml" Target="../ink/ink759.xml"/><Relationship Id="rId277" Type="http://schemas.openxmlformats.org/officeDocument/2006/relationships/image" Target="../media/image752.png"/><Relationship Id="rId298" Type="http://schemas.openxmlformats.org/officeDocument/2006/relationships/customXml" Target="../ink/ink780.xml"/><Relationship Id="rId116" Type="http://schemas.openxmlformats.org/officeDocument/2006/relationships/customXml" Target="../ink/ink688.xml"/><Relationship Id="rId137" Type="http://schemas.openxmlformats.org/officeDocument/2006/relationships/image" Target="../media/image683.png"/><Relationship Id="rId158" Type="http://schemas.openxmlformats.org/officeDocument/2006/relationships/customXml" Target="../ink/ink709.xml"/><Relationship Id="rId302" Type="http://schemas.openxmlformats.org/officeDocument/2006/relationships/customXml" Target="../ink/ink782.xml"/><Relationship Id="rId20" Type="http://schemas.openxmlformats.org/officeDocument/2006/relationships/image" Target="../media/image626.png"/><Relationship Id="rId41" Type="http://schemas.openxmlformats.org/officeDocument/2006/relationships/customXml" Target="../ink/ink650.xml"/><Relationship Id="rId62" Type="http://schemas.openxmlformats.org/officeDocument/2006/relationships/customXml" Target="../ink/ink661.xml"/><Relationship Id="rId83" Type="http://schemas.openxmlformats.org/officeDocument/2006/relationships/image" Target="../media/image656.png"/><Relationship Id="rId179" Type="http://schemas.openxmlformats.org/officeDocument/2006/relationships/customXml" Target="../ink/ink720.xml"/><Relationship Id="rId190" Type="http://schemas.openxmlformats.org/officeDocument/2006/relationships/image" Target="../media/image709.png"/><Relationship Id="rId204" Type="http://schemas.openxmlformats.org/officeDocument/2006/relationships/image" Target="../media/image716.png"/><Relationship Id="rId225" Type="http://schemas.openxmlformats.org/officeDocument/2006/relationships/customXml" Target="../ink/ink743.xml"/><Relationship Id="rId246" Type="http://schemas.openxmlformats.org/officeDocument/2006/relationships/image" Target="../media/image737.png"/><Relationship Id="rId267" Type="http://schemas.openxmlformats.org/officeDocument/2006/relationships/image" Target="../media/image747.png"/><Relationship Id="rId288" Type="http://schemas.openxmlformats.org/officeDocument/2006/relationships/customXml" Target="../ink/ink775.xml"/><Relationship Id="rId106" Type="http://schemas.openxmlformats.org/officeDocument/2006/relationships/customXml" Target="../ink/ink683.xml"/><Relationship Id="rId127" Type="http://schemas.openxmlformats.org/officeDocument/2006/relationships/image" Target="../media/image678.png"/><Relationship Id="rId313" Type="http://schemas.openxmlformats.org/officeDocument/2006/relationships/image" Target="../media/image770.png"/><Relationship Id="rId10" Type="http://schemas.openxmlformats.org/officeDocument/2006/relationships/image" Target="../media/image621.png"/><Relationship Id="rId31" Type="http://schemas.openxmlformats.org/officeDocument/2006/relationships/customXml" Target="../ink/ink645.xml"/><Relationship Id="rId52" Type="http://schemas.openxmlformats.org/officeDocument/2006/relationships/image" Target="../media/image641.png"/><Relationship Id="rId73" Type="http://schemas.openxmlformats.org/officeDocument/2006/relationships/image" Target="../media/image651.png"/><Relationship Id="rId94" Type="http://schemas.openxmlformats.org/officeDocument/2006/relationships/customXml" Target="../ink/ink677.xml"/><Relationship Id="rId148" Type="http://schemas.openxmlformats.org/officeDocument/2006/relationships/customXml" Target="../ink/ink704.xml"/><Relationship Id="rId169" Type="http://schemas.openxmlformats.org/officeDocument/2006/relationships/image" Target="../media/image699.png"/><Relationship Id="rId4" Type="http://schemas.openxmlformats.org/officeDocument/2006/relationships/image" Target="../media/image618.png"/><Relationship Id="rId180" Type="http://schemas.openxmlformats.org/officeDocument/2006/relationships/image" Target="../media/image704.png"/><Relationship Id="rId215" Type="http://schemas.openxmlformats.org/officeDocument/2006/relationships/customXml" Target="../ink/ink738.xml"/><Relationship Id="rId236" Type="http://schemas.openxmlformats.org/officeDocument/2006/relationships/image" Target="../media/image732.png"/><Relationship Id="rId257" Type="http://schemas.openxmlformats.org/officeDocument/2006/relationships/image" Target="../media/image742.png"/><Relationship Id="rId278" Type="http://schemas.openxmlformats.org/officeDocument/2006/relationships/customXml" Target="../ink/ink770.xml"/><Relationship Id="rId303" Type="http://schemas.openxmlformats.org/officeDocument/2006/relationships/image" Target="../media/image765.png"/><Relationship Id="rId42" Type="http://schemas.openxmlformats.org/officeDocument/2006/relationships/image" Target="../media/image636.png"/><Relationship Id="rId84" Type="http://schemas.openxmlformats.org/officeDocument/2006/relationships/customXml" Target="../ink/ink672.xml"/><Relationship Id="rId138" Type="http://schemas.openxmlformats.org/officeDocument/2006/relationships/customXml" Target="../ink/ink699.xml"/><Relationship Id="rId191" Type="http://schemas.openxmlformats.org/officeDocument/2006/relationships/customXml" Target="../ink/ink726.xml"/><Relationship Id="rId205" Type="http://schemas.openxmlformats.org/officeDocument/2006/relationships/customXml" Target="../ink/ink733.xml"/><Relationship Id="rId247" Type="http://schemas.openxmlformats.org/officeDocument/2006/relationships/customXml" Target="../ink/ink754.xml"/><Relationship Id="rId107" Type="http://schemas.openxmlformats.org/officeDocument/2006/relationships/image" Target="../media/image668.png"/><Relationship Id="rId289" Type="http://schemas.openxmlformats.org/officeDocument/2006/relationships/image" Target="../media/image758.png"/><Relationship Id="rId11" Type="http://schemas.openxmlformats.org/officeDocument/2006/relationships/customXml" Target="../ink/ink635.xml"/><Relationship Id="rId53" Type="http://schemas.openxmlformats.org/officeDocument/2006/relationships/customXml" Target="../ink/ink656.xml"/><Relationship Id="rId149" Type="http://schemas.openxmlformats.org/officeDocument/2006/relationships/image" Target="../media/image689.png"/><Relationship Id="rId314" Type="http://schemas.openxmlformats.org/officeDocument/2006/relationships/customXml" Target="../ink/ink788.xml"/><Relationship Id="rId95" Type="http://schemas.openxmlformats.org/officeDocument/2006/relationships/image" Target="../media/image662.png"/><Relationship Id="rId160" Type="http://schemas.openxmlformats.org/officeDocument/2006/relationships/customXml" Target="../ink/ink710.xml"/><Relationship Id="rId216" Type="http://schemas.openxmlformats.org/officeDocument/2006/relationships/image" Target="../media/image722.png"/><Relationship Id="rId258" Type="http://schemas.openxmlformats.org/officeDocument/2006/relationships/customXml" Target="../ink/ink760.xml"/><Relationship Id="rId22" Type="http://schemas.openxmlformats.org/officeDocument/2006/relationships/image" Target="../media/image627.png"/><Relationship Id="rId64" Type="http://schemas.openxmlformats.org/officeDocument/2006/relationships/customXml" Target="../ink/ink662.xml"/><Relationship Id="rId118" Type="http://schemas.openxmlformats.org/officeDocument/2006/relationships/customXml" Target="../ink/ink689.xml"/><Relationship Id="rId171" Type="http://schemas.openxmlformats.org/officeDocument/2006/relationships/customXml" Target="../ink/ink716.xml"/><Relationship Id="rId227" Type="http://schemas.openxmlformats.org/officeDocument/2006/relationships/customXml" Target="../ink/ink744.xml"/><Relationship Id="rId269" Type="http://schemas.openxmlformats.org/officeDocument/2006/relationships/image" Target="../media/image748.png"/><Relationship Id="rId33" Type="http://schemas.openxmlformats.org/officeDocument/2006/relationships/customXml" Target="../ink/ink646.xml"/><Relationship Id="rId129" Type="http://schemas.openxmlformats.org/officeDocument/2006/relationships/image" Target="../media/image679.png"/><Relationship Id="rId280" Type="http://schemas.openxmlformats.org/officeDocument/2006/relationships/customXml" Target="../ink/ink771.xml"/><Relationship Id="rId75" Type="http://schemas.openxmlformats.org/officeDocument/2006/relationships/image" Target="../media/image652.png"/><Relationship Id="rId140" Type="http://schemas.openxmlformats.org/officeDocument/2006/relationships/customXml" Target="../ink/ink700.xml"/><Relationship Id="rId182" Type="http://schemas.openxmlformats.org/officeDocument/2006/relationships/image" Target="../media/image705.png"/><Relationship Id="rId6" Type="http://schemas.openxmlformats.org/officeDocument/2006/relationships/image" Target="../media/image619.png"/><Relationship Id="rId238" Type="http://schemas.openxmlformats.org/officeDocument/2006/relationships/image" Target="../media/image733.png"/><Relationship Id="rId291" Type="http://schemas.openxmlformats.org/officeDocument/2006/relationships/image" Target="../media/image759.png"/><Relationship Id="rId305" Type="http://schemas.openxmlformats.org/officeDocument/2006/relationships/image" Target="../media/image766.png"/><Relationship Id="rId44" Type="http://schemas.openxmlformats.org/officeDocument/2006/relationships/image" Target="../media/image637.png"/><Relationship Id="rId86" Type="http://schemas.openxmlformats.org/officeDocument/2006/relationships/customXml" Target="../ink/ink673.xml"/><Relationship Id="rId151" Type="http://schemas.openxmlformats.org/officeDocument/2006/relationships/image" Target="../media/image690.png"/><Relationship Id="rId193" Type="http://schemas.openxmlformats.org/officeDocument/2006/relationships/customXml" Target="../ink/ink727.xml"/><Relationship Id="rId207" Type="http://schemas.openxmlformats.org/officeDocument/2006/relationships/customXml" Target="../ink/ink734.xml"/><Relationship Id="rId249" Type="http://schemas.openxmlformats.org/officeDocument/2006/relationships/customXml" Target="../ink/ink755.xml"/><Relationship Id="rId13" Type="http://schemas.openxmlformats.org/officeDocument/2006/relationships/customXml" Target="../ink/ink636.xml"/><Relationship Id="rId109" Type="http://schemas.openxmlformats.org/officeDocument/2006/relationships/image" Target="../media/image669.png"/><Relationship Id="rId260" Type="http://schemas.openxmlformats.org/officeDocument/2006/relationships/customXml" Target="../ink/ink761.xml"/><Relationship Id="rId316" Type="http://schemas.openxmlformats.org/officeDocument/2006/relationships/customXml" Target="../ink/ink789.xml"/></Relationships>
</file>

<file path=ppt/slides/_rels/slide22.xml.rels><?xml version="1.0" encoding="UTF-8" standalone="yes"?>
<Relationships xmlns="http://schemas.openxmlformats.org/package/2006/relationships"><Relationship Id="rId13" Type="http://schemas.openxmlformats.org/officeDocument/2006/relationships/customXml" Target="../ink/ink797.xml"/><Relationship Id="rId18" Type="http://schemas.openxmlformats.org/officeDocument/2006/relationships/image" Target="../media/image782.png"/><Relationship Id="rId26" Type="http://schemas.openxmlformats.org/officeDocument/2006/relationships/image" Target="../media/image785.png"/><Relationship Id="rId39" Type="http://schemas.openxmlformats.org/officeDocument/2006/relationships/customXml" Target="../ink/ink810.xml"/><Relationship Id="rId21" Type="http://schemas.openxmlformats.org/officeDocument/2006/relationships/customXml" Target="../ink/ink801.xml"/><Relationship Id="rId34" Type="http://schemas.openxmlformats.org/officeDocument/2006/relationships/image" Target="../media/image789.png"/><Relationship Id="rId7" Type="http://schemas.openxmlformats.org/officeDocument/2006/relationships/customXml" Target="../ink/ink794.xml"/><Relationship Id="rId12" Type="http://schemas.openxmlformats.org/officeDocument/2006/relationships/image" Target="../media/image779.png"/><Relationship Id="rId17" Type="http://schemas.openxmlformats.org/officeDocument/2006/relationships/customXml" Target="../ink/ink799.xml"/><Relationship Id="rId25" Type="http://schemas.openxmlformats.org/officeDocument/2006/relationships/customXml" Target="../ink/ink803.xml"/><Relationship Id="rId33" Type="http://schemas.openxmlformats.org/officeDocument/2006/relationships/customXml" Target="../ink/ink807.xml"/><Relationship Id="rId38" Type="http://schemas.openxmlformats.org/officeDocument/2006/relationships/image" Target="../media/image791.png"/><Relationship Id="rId2" Type="http://schemas.openxmlformats.org/officeDocument/2006/relationships/notesSlide" Target="../notesSlides/notesSlide18.xml"/><Relationship Id="rId16" Type="http://schemas.openxmlformats.org/officeDocument/2006/relationships/image" Target="../media/image781.png"/><Relationship Id="rId20" Type="http://schemas.openxmlformats.org/officeDocument/2006/relationships/image" Target="../media/image783.png"/><Relationship Id="rId29" Type="http://schemas.openxmlformats.org/officeDocument/2006/relationships/customXml" Target="../ink/ink805.xml"/><Relationship Id="rId1" Type="http://schemas.openxmlformats.org/officeDocument/2006/relationships/slideLayout" Target="../slideLayouts/slideLayout7.xml"/><Relationship Id="rId6" Type="http://schemas.openxmlformats.org/officeDocument/2006/relationships/image" Target="../media/image776.png"/><Relationship Id="rId11" Type="http://schemas.openxmlformats.org/officeDocument/2006/relationships/customXml" Target="../ink/ink796.xml"/><Relationship Id="rId24" Type="http://schemas.openxmlformats.org/officeDocument/2006/relationships/image" Target="../media/image784.png"/><Relationship Id="rId32" Type="http://schemas.openxmlformats.org/officeDocument/2006/relationships/image" Target="../media/image788.png"/><Relationship Id="rId37" Type="http://schemas.openxmlformats.org/officeDocument/2006/relationships/customXml" Target="../ink/ink809.xml"/><Relationship Id="rId40" Type="http://schemas.openxmlformats.org/officeDocument/2006/relationships/image" Target="../media/image792.png"/><Relationship Id="rId5" Type="http://schemas.openxmlformats.org/officeDocument/2006/relationships/customXml" Target="../ink/ink793.xml"/><Relationship Id="rId15" Type="http://schemas.openxmlformats.org/officeDocument/2006/relationships/customXml" Target="../ink/ink798.xml"/><Relationship Id="rId23" Type="http://schemas.openxmlformats.org/officeDocument/2006/relationships/customXml" Target="../ink/ink802.xml"/><Relationship Id="rId28" Type="http://schemas.openxmlformats.org/officeDocument/2006/relationships/image" Target="../media/image786.png"/><Relationship Id="rId36" Type="http://schemas.openxmlformats.org/officeDocument/2006/relationships/image" Target="../media/image790.png"/><Relationship Id="rId10" Type="http://schemas.openxmlformats.org/officeDocument/2006/relationships/image" Target="../media/image778.png"/><Relationship Id="rId19" Type="http://schemas.openxmlformats.org/officeDocument/2006/relationships/customXml" Target="../ink/ink800.xml"/><Relationship Id="rId31" Type="http://schemas.openxmlformats.org/officeDocument/2006/relationships/customXml" Target="../ink/ink806.xml"/><Relationship Id="rId4" Type="http://schemas.openxmlformats.org/officeDocument/2006/relationships/image" Target="../media/image775.png"/><Relationship Id="rId9" Type="http://schemas.openxmlformats.org/officeDocument/2006/relationships/customXml" Target="../ink/ink795.xml"/><Relationship Id="rId14" Type="http://schemas.openxmlformats.org/officeDocument/2006/relationships/image" Target="../media/image780.png"/><Relationship Id="rId22" Type="http://schemas.openxmlformats.org/officeDocument/2006/relationships/image" Target="../media/image458.png"/><Relationship Id="rId27" Type="http://schemas.openxmlformats.org/officeDocument/2006/relationships/customXml" Target="../ink/ink804.xml"/><Relationship Id="rId30" Type="http://schemas.openxmlformats.org/officeDocument/2006/relationships/image" Target="../media/image787.png"/><Relationship Id="rId35" Type="http://schemas.openxmlformats.org/officeDocument/2006/relationships/customXml" Target="../ink/ink808.xml"/><Relationship Id="rId8" Type="http://schemas.openxmlformats.org/officeDocument/2006/relationships/image" Target="../media/image777.png"/><Relationship Id="rId3" Type="http://schemas.openxmlformats.org/officeDocument/2006/relationships/customXml" Target="../ink/ink792.xml"/></Relationships>
</file>

<file path=ppt/slides/_rels/slide23.xml.rels><?xml version="1.0" encoding="UTF-8" standalone="yes"?>
<Relationships xmlns="http://schemas.openxmlformats.org/package/2006/relationships"><Relationship Id="rId21" Type="http://schemas.openxmlformats.org/officeDocument/2006/relationships/customXml" Target="../ink/ink820.xml"/><Relationship Id="rId170" Type="http://schemas.openxmlformats.org/officeDocument/2006/relationships/image" Target="../media/image876.png"/><Relationship Id="rId268" Type="http://schemas.openxmlformats.org/officeDocument/2006/relationships/image" Target="../media/image924.png"/><Relationship Id="rId475" Type="http://schemas.openxmlformats.org/officeDocument/2006/relationships/customXml" Target="../ink/ink1048.xml"/><Relationship Id="rId682" Type="http://schemas.openxmlformats.org/officeDocument/2006/relationships/image" Target="../media/image1128.png"/><Relationship Id="rId128" Type="http://schemas.openxmlformats.org/officeDocument/2006/relationships/image" Target="../media/image855.png"/><Relationship Id="rId335" Type="http://schemas.openxmlformats.org/officeDocument/2006/relationships/customXml" Target="../ink/ink977.xml"/><Relationship Id="rId542" Type="http://schemas.openxmlformats.org/officeDocument/2006/relationships/customXml" Target="../ink/ink1082.xml"/><Relationship Id="rId987" Type="http://schemas.openxmlformats.org/officeDocument/2006/relationships/customXml" Target="../ink/ink1307.xml"/><Relationship Id="rId1172" Type="http://schemas.openxmlformats.org/officeDocument/2006/relationships/image" Target="../media/image1371.png"/><Relationship Id="rId402" Type="http://schemas.openxmlformats.org/officeDocument/2006/relationships/customXml" Target="../ink/ink1011.xml"/><Relationship Id="rId847" Type="http://schemas.openxmlformats.org/officeDocument/2006/relationships/image" Target="../media/image1210.png"/><Relationship Id="rId1032" Type="http://schemas.openxmlformats.org/officeDocument/2006/relationships/customXml" Target="../ink/ink1330.xml"/><Relationship Id="rId707" Type="http://schemas.openxmlformats.org/officeDocument/2006/relationships/customXml" Target="../ink/ink1166.xml"/><Relationship Id="rId914" Type="http://schemas.openxmlformats.org/officeDocument/2006/relationships/image" Target="../media/image1243.png"/><Relationship Id="rId43" Type="http://schemas.openxmlformats.org/officeDocument/2006/relationships/customXml" Target="../ink/ink831.xml"/><Relationship Id="rId192" Type="http://schemas.openxmlformats.org/officeDocument/2006/relationships/image" Target="../media/image886.png"/><Relationship Id="rId497" Type="http://schemas.openxmlformats.org/officeDocument/2006/relationships/customXml" Target="../ink/ink1059.xml"/><Relationship Id="rId357" Type="http://schemas.openxmlformats.org/officeDocument/2006/relationships/image" Target="../media/image968.png"/><Relationship Id="rId1194" Type="http://schemas.openxmlformats.org/officeDocument/2006/relationships/image" Target="../media/image1382.png"/><Relationship Id="rId217" Type="http://schemas.openxmlformats.org/officeDocument/2006/relationships/customXml" Target="../ink/ink918.xml"/><Relationship Id="rId564" Type="http://schemas.openxmlformats.org/officeDocument/2006/relationships/image" Target="../media/image1070.png"/><Relationship Id="rId771" Type="http://schemas.openxmlformats.org/officeDocument/2006/relationships/image" Target="../media/image1172.png"/><Relationship Id="rId869" Type="http://schemas.openxmlformats.org/officeDocument/2006/relationships/customXml" Target="../ink/ink1248.xml"/><Relationship Id="rId424" Type="http://schemas.openxmlformats.org/officeDocument/2006/relationships/image" Target="../media/image1001.png"/><Relationship Id="rId631" Type="http://schemas.openxmlformats.org/officeDocument/2006/relationships/customXml" Target="../ink/ink1128.xml"/><Relationship Id="rId729" Type="http://schemas.openxmlformats.org/officeDocument/2006/relationships/image" Target="../media/image1151.png"/><Relationship Id="rId1054" Type="http://schemas.openxmlformats.org/officeDocument/2006/relationships/customXml" Target="../ink/ink1341.xml"/><Relationship Id="rId1261" Type="http://schemas.openxmlformats.org/officeDocument/2006/relationships/customXml" Target="../ink/ink1445.xml"/><Relationship Id="rId936" Type="http://schemas.openxmlformats.org/officeDocument/2006/relationships/image" Target="../media/image1254.png"/><Relationship Id="rId1121" Type="http://schemas.openxmlformats.org/officeDocument/2006/relationships/image" Target="../media/image1346.png"/><Relationship Id="rId1219" Type="http://schemas.openxmlformats.org/officeDocument/2006/relationships/customXml" Target="../ink/ink1424.xml"/><Relationship Id="rId65" Type="http://schemas.openxmlformats.org/officeDocument/2006/relationships/customXml" Target="../ink/ink842.xml"/><Relationship Id="rId281" Type="http://schemas.openxmlformats.org/officeDocument/2006/relationships/customXml" Target="../ink/ink950.xml"/><Relationship Id="rId141" Type="http://schemas.openxmlformats.org/officeDocument/2006/relationships/customXml" Target="../ink/ink880.xml"/><Relationship Id="rId379" Type="http://schemas.openxmlformats.org/officeDocument/2006/relationships/image" Target="../media/image979.png"/><Relationship Id="rId586" Type="http://schemas.openxmlformats.org/officeDocument/2006/relationships/customXml" Target="../ink/ink1105.xml"/><Relationship Id="rId793" Type="http://schemas.openxmlformats.org/officeDocument/2006/relationships/image" Target="../media/image1183.png"/><Relationship Id="rId7" Type="http://schemas.openxmlformats.org/officeDocument/2006/relationships/customXml" Target="../ink/ink813.xml"/><Relationship Id="rId239" Type="http://schemas.openxmlformats.org/officeDocument/2006/relationships/customXml" Target="../ink/ink929.xml"/><Relationship Id="rId446" Type="http://schemas.openxmlformats.org/officeDocument/2006/relationships/image" Target="../media/image1012.png"/><Relationship Id="rId653" Type="http://schemas.openxmlformats.org/officeDocument/2006/relationships/customXml" Target="../ink/ink1139.xml"/><Relationship Id="rId1076" Type="http://schemas.openxmlformats.org/officeDocument/2006/relationships/customXml" Target="../ink/ink1352.xml"/><Relationship Id="rId1283" Type="http://schemas.openxmlformats.org/officeDocument/2006/relationships/customXml" Target="../ink/ink1456.xml"/><Relationship Id="rId306" Type="http://schemas.openxmlformats.org/officeDocument/2006/relationships/image" Target="../media/image943.png"/><Relationship Id="rId860" Type="http://schemas.openxmlformats.org/officeDocument/2006/relationships/image" Target="../media/image1216.png"/><Relationship Id="rId958" Type="http://schemas.openxmlformats.org/officeDocument/2006/relationships/image" Target="../media/image1265.png"/><Relationship Id="rId1143" Type="http://schemas.openxmlformats.org/officeDocument/2006/relationships/image" Target="../media/image1357.png"/><Relationship Id="rId87" Type="http://schemas.openxmlformats.org/officeDocument/2006/relationships/customXml" Target="../ink/ink853.xml"/><Relationship Id="rId513" Type="http://schemas.openxmlformats.org/officeDocument/2006/relationships/customXml" Target="../ink/ink1067.xml"/><Relationship Id="rId720" Type="http://schemas.openxmlformats.org/officeDocument/2006/relationships/image" Target="../media/image1147.png"/><Relationship Id="rId818" Type="http://schemas.openxmlformats.org/officeDocument/2006/relationships/customXml" Target="../ink/ink1222.xml"/><Relationship Id="rId1003" Type="http://schemas.openxmlformats.org/officeDocument/2006/relationships/customXml" Target="../ink/ink1315.xml"/><Relationship Id="rId1210" Type="http://schemas.openxmlformats.org/officeDocument/2006/relationships/image" Target="../media/image1390.png"/><Relationship Id="rId1308" Type="http://schemas.openxmlformats.org/officeDocument/2006/relationships/customXml" Target="../ink/ink1469.xml"/><Relationship Id="rId14" Type="http://schemas.openxmlformats.org/officeDocument/2006/relationships/image" Target="../media/image798.png"/><Relationship Id="rId163" Type="http://schemas.openxmlformats.org/officeDocument/2006/relationships/customXml" Target="../ink/ink891.xml"/><Relationship Id="rId370" Type="http://schemas.openxmlformats.org/officeDocument/2006/relationships/customXml" Target="../ink/ink995.xml"/><Relationship Id="rId230" Type="http://schemas.openxmlformats.org/officeDocument/2006/relationships/image" Target="../media/image905.png"/><Relationship Id="rId468" Type="http://schemas.openxmlformats.org/officeDocument/2006/relationships/image" Target="../media/image1023.png"/><Relationship Id="rId675" Type="http://schemas.openxmlformats.org/officeDocument/2006/relationships/customXml" Target="../ink/ink1150.xml"/><Relationship Id="rId882" Type="http://schemas.openxmlformats.org/officeDocument/2006/relationships/image" Target="../media/image1227.png"/><Relationship Id="rId1098" Type="http://schemas.openxmlformats.org/officeDocument/2006/relationships/customXml" Target="../ink/ink1363.xml"/><Relationship Id="rId328" Type="http://schemas.openxmlformats.org/officeDocument/2006/relationships/image" Target="../media/image954.png"/><Relationship Id="rId535" Type="http://schemas.openxmlformats.org/officeDocument/2006/relationships/image" Target="../media/image1056.png"/><Relationship Id="rId742" Type="http://schemas.openxmlformats.org/officeDocument/2006/relationships/customXml" Target="../ink/ink1184.xml"/><Relationship Id="rId1165" Type="http://schemas.openxmlformats.org/officeDocument/2006/relationships/customXml" Target="../ink/ink1397.xml"/><Relationship Id="rId602" Type="http://schemas.openxmlformats.org/officeDocument/2006/relationships/image" Target="../media/image1088.png"/><Relationship Id="rId1025" Type="http://schemas.openxmlformats.org/officeDocument/2006/relationships/image" Target="../media/image1298.png"/><Relationship Id="rId1232" Type="http://schemas.openxmlformats.org/officeDocument/2006/relationships/image" Target="../media/image1401.png"/><Relationship Id="rId907" Type="http://schemas.openxmlformats.org/officeDocument/2006/relationships/customXml" Target="../ink/ink1267.xml"/><Relationship Id="rId36" Type="http://schemas.openxmlformats.org/officeDocument/2006/relationships/image" Target="../media/image809.png"/><Relationship Id="rId185" Type="http://schemas.openxmlformats.org/officeDocument/2006/relationships/customXml" Target="../ink/ink902.xml"/><Relationship Id="rId392" Type="http://schemas.openxmlformats.org/officeDocument/2006/relationships/customXml" Target="../ink/ink1006.xml"/><Relationship Id="rId697" Type="http://schemas.openxmlformats.org/officeDocument/2006/relationships/customXml" Target="../ink/ink1161.xml"/><Relationship Id="rId252" Type="http://schemas.openxmlformats.org/officeDocument/2006/relationships/image" Target="../media/image916.png"/><Relationship Id="rId1187" Type="http://schemas.openxmlformats.org/officeDocument/2006/relationships/customXml" Target="../ink/ink1408.xml"/><Relationship Id="rId112" Type="http://schemas.openxmlformats.org/officeDocument/2006/relationships/image" Target="../media/image847.png"/><Relationship Id="rId557" Type="http://schemas.openxmlformats.org/officeDocument/2006/relationships/customXml" Target="../ink/ink1090.xml"/><Relationship Id="rId764" Type="http://schemas.openxmlformats.org/officeDocument/2006/relationships/customXml" Target="../ink/ink1195.xml"/><Relationship Id="rId971" Type="http://schemas.openxmlformats.org/officeDocument/2006/relationships/customXml" Target="../ink/ink1299.xml"/><Relationship Id="rId417" Type="http://schemas.openxmlformats.org/officeDocument/2006/relationships/customXml" Target="../ink/ink1019.xml"/><Relationship Id="rId624" Type="http://schemas.openxmlformats.org/officeDocument/2006/relationships/image" Target="../media/image1099.png"/><Relationship Id="rId831" Type="http://schemas.openxmlformats.org/officeDocument/2006/relationships/image" Target="../media/image1202.png"/><Relationship Id="rId1047" Type="http://schemas.openxmlformats.org/officeDocument/2006/relationships/image" Target="../media/image1309.png"/><Relationship Id="rId1254" Type="http://schemas.openxmlformats.org/officeDocument/2006/relationships/image" Target="../media/image1412.png"/><Relationship Id="rId929" Type="http://schemas.openxmlformats.org/officeDocument/2006/relationships/customXml" Target="../ink/ink1278.xml"/><Relationship Id="rId1114" Type="http://schemas.openxmlformats.org/officeDocument/2006/relationships/customXml" Target="../ink/ink1371.xml"/><Relationship Id="rId1321" Type="http://schemas.openxmlformats.org/officeDocument/2006/relationships/image" Target="../media/image1444.png"/><Relationship Id="rId58" Type="http://schemas.openxmlformats.org/officeDocument/2006/relationships/image" Target="../media/image820.png"/><Relationship Id="rId274" Type="http://schemas.openxmlformats.org/officeDocument/2006/relationships/image" Target="../media/image927.png"/><Relationship Id="rId481" Type="http://schemas.openxmlformats.org/officeDocument/2006/relationships/customXml" Target="../ink/ink1051.xml"/><Relationship Id="rId134" Type="http://schemas.openxmlformats.org/officeDocument/2006/relationships/image" Target="../media/image858.png"/><Relationship Id="rId579" Type="http://schemas.openxmlformats.org/officeDocument/2006/relationships/image" Target="../media/image1077.png"/><Relationship Id="rId786" Type="http://schemas.openxmlformats.org/officeDocument/2006/relationships/customXml" Target="../ink/ink1206.xml"/><Relationship Id="rId993" Type="http://schemas.openxmlformats.org/officeDocument/2006/relationships/customXml" Target="../ink/ink1310.xml"/><Relationship Id="rId341" Type="http://schemas.openxmlformats.org/officeDocument/2006/relationships/customXml" Target="../ink/ink980.xml"/><Relationship Id="rId439" Type="http://schemas.openxmlformats.org/officeDocument/2006/relationships/customXml" Target="../ink/ink1030.xml"/><Relationship Id="rId646" Type="http://schemas.openxmlformats.org/officeDocument/2006/relationships/image" Target="../media/image1110.png"/><Relationship Id="rId1069" Type="http://schemas.openxmlformats.org/officeDocument/2006/relationships/image" Target="../media/image1320.png"/><Relationship Id="rId1276" Type="http://schemas.openxmlformats.org/officeDocument/2006/relationships/image" Target="../media/image1422.png"/><Relationship Id="rId201" Type="http://schemas.openxmlformats.org/officeDocument/2006/relationships/customXml" Target="../ink/ink910.xml"/><Relationship Id="rId506" Type="http://schemas.openxmlformats.org/officeDocument/2006/relationships/image" Target="../media/image1042.png"/><Relationship Id="rId853" Type="http://schemas.openxmlformats.org/officeDocument/2006/relationships/image" Target="../media/image1213.png"/><Relationship Id="rId1136" Type="http://schemas.openxmlformats.org/officeDocument/2006/relationships/customXml" Target="../ink/ink1382.xml"/><Relationship Id="rId713" Type="http://schemas.openxmlformats.org/officeDocument/2006/relationships/customXml" Target="../ink/ink1169.xml"/><Relationship Id="rId920" Type="http://schemas.openxmlformats.org/officeDocument/2006/relationships/image" Target="../media/image1246.png"/><Relationship Id="rId1203" Type="http://schemas.openxmlformats.org/officeDocument/2006/relationships/customXml" Target="../ink/ink1416.xml"/><Relationship Id="rId296" Type="http://schemas.openxmlformats.org/officeDocument/2006/relationships/image" Target="../media/image938.png"/><Relationship Id="rId156" Type="http://schemas.openxmlformats.org/officeDocument/2006/relationships/image" Target="../media/image869.png"/><Relationship Id="rId363" Type="http://schemas.openxmlformats.org/officeDocument/2006/relationships/image" Target="../media/image971.png"/><Relationship Id="rId570" Type="http://schemas.openxmlformats.org/officeDocument/2006/relationships/image" Target="../media/image1073.png"/><Relationship Id="rId223" Type="http://schemas.openxmlformats.org/officeDocument/2006/relationships/customXml" Target="../ink/ink921.xml"/><Relationship Id="rId430" Type="http://schemas.openxmlformats.org/officeDocument/2006/relationships/image" Target="../media/image1004.png"/><Relationship Id="rId668" Type="http://schemas.openxmlformats.org/officeDocument/2006/relationships/image" Target="../media/image1121.png"/><Relationship Id="rId875" Type="http://schemas.openxmlformats.org/officeDocument/2006/relationships/customXml" Target="../ink/ink1251.xml"/><Relationship Id="rId1060" Type="http://schemas.openxmlformats.org/officeDocument/2006/relationships/customXml" Target="../ink/ink1344.xml"/><Relationship Id="rId1298" Type="http://schemas.openxmlformats.org/officeDocument/2006/relationships/customXml" Target="../ink/ink1464.xml"/><Relationship Id="rId528" Type="http://schemas.openxmlformats.org/officeDocument/2006/relationships/customXml" Target="../ink/ink1075.xml"/><Relationship Id="rId735" Type="http://schemas.openxmlformats.org/officeDocument/2006/relationships/image" Target="../media/image1154.png"/><Relationship Id="rId942" Type="http://schemas.openxmlformats.org/officeDocument/2006/relationships/image" Target="../media/image1257.png"/><Relationship Id="rId1158" Type="http://schemas.openxmlformats.org/officeDocument/2006/relationships/image" Target="../media/image1364.png"/><Relationship Id="rId1018" Type="http://schemas.openxmlformats.org/officeDocument/2006/relationships/customXml" Target="../ink/ink1323.xml"/><Relationship Id="rId1225" Type="http://schemas.openxmlformats.org/officeDocument/2006/relationships/customXml" Target="../ink/ink1427.xml"/><Relationship Id="rId71" Type="http://schemas.openxmlformats.org/officeDocument/2006/relationships/customXml" Target="../ink/ink845.xml"/><Relationship Id="rId802" Type="http://schemas.openxmlformats.org/officeDocument/2006/relationships/customXml" Target="../ink/ink1214.xml"/><Relationship Id="rId29" Type="http://schemas.openxmlformats.org/officeDocument/2006/relationships/customXml" Target="../ink/ink824.xml"/><Relationship Id="rId178" Type="http://schemas.openxmlformats.org/officeDocument/2006/relationships/image" Target="../media/image880.png"/><Relationship Id="rId385" Type="http://schemas.openxmlformats.org/officeDocument/2006/relationships/image" Target="../media/image982.png"/><Relationship Id="rId592" Type="http://schemas.openxmlformats.org/officeDocument/2006/relationships/customXml" Target="../ink/ink1108.xml"/><Relationship Id="rId245" Type="http://schemas.openxmlformats.org/officeDocument/2006/relationships/customXml" Target="../ink/ink932.xml"/><Relationship Id="rId452" Type="http://schemas.openxmlformats.org/officeDocument/2006/relationships/image" Target="../media/image1015.png"/><Relationship Id="rId897" Type="http://schemas.openxmlformats.org/officeDocument/2006/relationships/customXml" Target="../ink/ink1262.xml"/><Relationship Id="rId1082" Type="http://schemas.openxmlformats.org/officeDocument/2006/relationships/customXml" Target="../ink/ink1355.xml"/><Relationship Id="rId105" Type="http://schemas.openxmlformats.org/officeDocument/2006/relationships/customXml" Target="../ink/ink862.xml"/><Relationship Id="rId312" Type="http://schemas.openxmlformats.org/officeDocument/2006/relationships/image" Target="../media/image946.png"/><Relationship Id="rId757" Type="http://schemas.openxmlformats.org/officeDocument/2006/relationships/image" Target="../media/image1165.png"/><Relationship Id="rId964" Type="http://schemas.openxmlformats.org/officeDocument/2006/relationships/image" Target="../media/image1268.png"/><Relationship Id="rId93" Type="http://schemas.openxmlformats.org/officeDocument/2006/relationships/customXml" Target="../ink/ink856.xml"/><Relationship Id="rId617" Type="http://schemas.openxmlformats.org/officeDocument/2006/relationships/customXml" Target="../ink/ink1121.xml"/><Relationship Id="rId824" Type="http://schemas.openxmlformats.org/officeDocument/2006/relationships/customXml" Target="../ink/ink1225.xml"/><Relationship Id="rId1247" Type="http://schemas.openxmlformats.org/officeDocument/2006/relationships/customXml" Target="../ink/ink1438.xml"/><Relationship Id="rId1107" Type="http://schemas.openxmlformats.org/officeDocument/2006/relationships/image" Target="../media/image1339.png"/><Relationship Id="rId1314" Type="http://schemas.openxmlformats.org/officeDocument/2006/relationships/customXml" Target="../ink/ink1472.xml"/><Relationship Id="rId20" Type="http://schemas.openxmlformats.org/officeDocument/2006/relationships/image" Target="../media/image801.png"/><Relationship Id="rId267" Type="http://schemas.openxmlformats.org/officeDocument/2006/relationships/customXml" Target="../ink/ink943.xml"/><Relationship Id="rId474" Type="http://schemas.openxmlformats.org/officeDocument/2006/relationships/image" Target="../media/image1026.png"/><Relationship Id="rId127" Type="http://schemas.openxmlformats.org/officeDocument/2006/relationships/customXml" Target="../ink/ink873.xml"/><Relationship Id="rId681" Type="http://schemas.openxmlformats.org/officeDocument/2006/relationships/customXml" Target="../ink/ink1153.xml"/><Relationship Id="rId779" Type="http://schemas.openxmlformats.org/officeDocument/2006/relationships/image" Target="../media/image1176.png"/><Relationship Id="rId986" Type="http://schemas.openxmlformats.org/officeDocument/2006/relationships/image" Target="../media/image1279.png"/><Relationship Id="rId334" Type="http://schemas.openxmlformats.org/officeDocument/2006/relationships/image" Target="../media/image957.png"/><Relationship Id="rId541" Type="http://schemas.openxmlformats.org/officeDocument/2006/relationships/image" Target="../media/image1059.png"/><Relationship Id="rId639" Type="http://schemas.openxmlformats.org/officeDocument/2006/relationships/customXml" Target="../ink/ink1132.xml"/><Relationship Id="rId1171" Type="http://schemas.openxmlformats.org/officeDocument/2006/relationships/customXml" Target="../ink/ink1400.xml"/><Relationship Id="rId1269" Type="http://schemas.openxmlformats.org/officeDocument/2006/relationships/customXml" Target="../ink/ink1449.xml"/><Relationship Id="rId401" Type="http://schemas.openxmlformats.org/officeDocument/2006/relationships/image" Target="../media/image990.png"/><Relationship Id="rId846" Type="http://schemas.openxmlformats.org/officeDocument/2006/relationships/customXml" Target="../ink/ink1236.xml"/><Relationship Id="rId1031" Type="http://schemas.openxmlformats.org/officeDocument/2006/relationships/image" Target="../media/image1301.png"/><Relationship Id="rId1129" Type="http://schemas.openxmlformats.org/officeDocument/2006/relationships/image" Target="../media/image1350.png"/><Relationship Id="rId706" Type="http://schemas.openxmlformats.org/officeDocument/2006/relationships/image" Target="../media/image1140.png"/><Relationship Id="rId913" Type="http://schemas.openxmlformats.org/officeDocument/2006/relationships/customXml" Target="../ink/ink1270.xml"/><Relationship Id="rId42" Type="http://schemas.openxmlformats.org/officeDocument/2006/relationships/image" Target="../media/image812.png"/><Relationship Id="rId191" Type="http://schemas.openxmlformats.org/officeDocument/2006/relationships/customXml" Target="../ink/ink905.xml"/><Relationship Id="rId289" Type="http://schemas.openxmlformats.org/officeDocument/2006/relationships/customXml" Target="../ink/ink954.xml"/><Relationship Id="rId496" Type="http://schemas.openxmlformats.org/officeDocument/2006/relationships/image" Target="../media/image1037.png"/><Relationship Id="rId149" Type="http://schemas.openxmlformats.org/officeDocument/2006/relationships/customXml" Target="../ink/ink884.xml"/><Relationship Id="rId356" Type="http://schemas.openxmlformats.org/officeDocument/2006/relationships/customXml" Target="../ink/ink988.xml"/><Relationship Id="rId563" Type="http://schemas.openxmlformats.org/officeDocument/2006/relationships/customXml" Target="../ink/ink1093.xml"/><Relationship Id="rId770" Type="http://schemas.openxmlformats.org/officeDocument/2006/relationships/customXml" Target="../ink/ink1198.xml"/><Relationship Id="rId1193" Type="http://schemas.openxmlformats.org/officeDocument/2006/relationships/customXml" Target="../ink/ink1411.xml"/><Relationship Id="rId216" Type="http://schemas.openxmlformats.org/officeDocument/2006/relationships/image" Target="../media/image898.png"/><Relationship Id="rId423" Type="http://schemas.openxmlformats.org/officeDocument/2006/relationships/customXml" Target="../ink/ink1022.xml"/><Relationship Id="rId868" Type="http://schemas.openxmlformats.org/officeDocument/2006/relationships/image" Target="../media/image1220.png"/><Relationship Id="rId1053" Type="http://schemas.openxmlformats.org/officeDocument/2006/relationships/image" Target="../media/image1312.png"/><Relationship Id="rId1260" Type="http://schemas.openxmlformats.org/officeDocument/2006/relationships/image" Target="../media/image1415.png"/><Relationship Id="rId630" Type="http://schemas.openxmlformats.org/officeDocument/2006/relationships/image" Target="../media/image1102.png"/><Relationship Id="rId728" Type="http://schemas.openxmlformats.org/officeDocument/2006/relationships/customXml" Target="../ink/ink1177.xml"/><Relationship Id="rId935" Type="http://schemas.openxmlformats.org/officeDocument/2006/relationships/customXml" Target="../ink/ink1281.xml"/><Relationship Id="rId64" Type="http://schemas.openxmlformats.org/officeDocument/2006/relationships/image" Target="../media/image823.png"/><Relationship Id="rId1120" Type="http://schemas.openxmlformats.org/officeDocument/2006/relationships/customXml" Target="../ink/ink1374.xml"/><Relationship Id="rId1218" Type="http://schemas.openxmlformats.org/officeDocument/2006/relationships/image" Target="../media/image1394.png"/><Relationship Id="rId280" Type="http://schemas.openxmlformats.org/officeDocument/2006/relationships/image" Target="../media/image930.png"/><Relationship Id="rId140" Type="http://schemas.openxmlformats.org/officeDocument/2006/relationships/image" Target="../media/image861.png"/><Relationship Id="rId378" Type="http://schemas.openxmlformats.org/officeDocument/2006/relationships/customXml" Target="../ink/ink999.xml"/><Relationship Id="rId585" Type="http://schemas.openxmlformats.org/officeDocument/2006/relationships/image" Target="../media/image1080.png"/><Relationship Id="rId792" Type="http://schemas.openxmlformats.org/officeDocument/2006/relationships/customXml" Target="../ink/ink1209.xml"/><Relationship Id="rId6" Type="http://schemas.openxmlformats.org/officeDocument/2006/relationships/image" Target="../media/image794.png"/><Relationship Id="rId238" Type="http://schemas.openxmlformats.org/officeDocument/2006/relationships/image" Target="../media/image909.png"/><Relationship Id="rId445" Type="http://schemas.openxmlformats.org/officeDocument/2006/relationships/customXml" Target="../ink/ink1033.xml"/><Relationship Id="rId652" Type="http://schemas.openxmlformats.org/officeDocument/2006/relationships/image" Target="../media/image1113.png"/><Relationship Id="rId1075" Type="http://schemas.openxmlformats.org/officeDocument/2006/relationships/image" Target="../media/image1323.png"/><Relationship Id="rId1282" Type="http://schemas.openxmlformats.org/officeDocument/2006/relationships/image" Target="../media/image1425.png"/><Relationship Id="rId291" Type="http://schemas.openxmlformats.org/officeDocument/2006/relationships/customXml" Target="../ink/ink955.xml"/><Relationship Id="rId305" Type="http://schemas.openxmlformats.org/officeDocument/2006/relationships/customXml" Target="../ink/ink962.xml"/><Relationship Id="rId512" Type="http://schemas.openxmlformats.org/officeDocument/2006/relationships/image" Target="../media/image1045.png"/><Relationship Id="rId957" Type="http://schemas.openxmlformats.org/officeDocument/2006/relationships/customXml" Target="../ink/ink1292.xml"/><Relationship Id="rId1142" Type="http://schemas.openxmlformats.org/officeDocument/2006/relationships/customXml" Target="../ink/ink1385.xml"/><Relationship Id="rId86" Type="http://schemas.openxmlformats.org/officeDocument/2006/relationships/image" Target="../media/image834.png"/><Relationship Id="rId151" Type="http://schemas.openxmlformats.org/officeDocument/2006/relationships/customXml" Target="../ink/ink885.xml"/><Relationship Id="rId389" Type="http://schemas.openxmlformats.org/officeDocument/2006/relationships/image" Target="../media/image984.png"/><Relationship Id="rId596" Type="http://schemas.openxmlformats.org/officeDocument/2006/relationships/customXml" Target="../ink/ink1110.xml"/><Relationship Id="rId817" Type="http://schemas.openxmlformats.org/officeDocument/2006/relationships/image" Target="../media/image1195.png"/><Relationship Id="rId1002" Type="http://schemas.openxmlformats.org/officeDocument/2006/relationships/image" Target="../media/image1287.png"/><Relationship Id="rId249" Type="http://schemas.openxmlformats.org/officeDocument/2006/relationships/customXml" Target="../ink/ink934.xml"/><Relationship Id="rId456" Type="http://schemas.openxmlformats.org/officeDocument/2006/relationships/image" Target="../media/image1017.png"/><Relationship Id="rId663" Type="http://schemas.openxmlformats.org/officeDocument/2006/relationships/customXml" Target="../ink/ink1144.xml"/><Relationship Id="rId870" Type="http://schemas.openxmlformats.org/officeDocument/2006/relationships/image" Target="../media/image1221.png"/><Relationship Id="rId1086" Type="http://schemas.openxmlformats.org/officeDocument/2006/relationships/customXml" Target="../ink/ink1357.xml"/><Relationship Id="rId1293" Type="http://schemas.openxmlformats.org/officeDocument/2006/relationships/customXml" Target="../ink/ink1461.xml"/><Relationship Id="rId1307" Type="http://schemas.openxmlformats.org/officeDocument/2006/relationships/image" Target="../media/image1437.png"/><Relationship Id="rId13" Type="http://schemas.openxmlformats.org/officeDocument/2006/relationships/customXml" Target="../ink/ink816.xml"/><Relationship Id="rId109" Type="http://schemas.openxmlformats.org/officeDocument/2006/relationships/customXml" Target="../ink/ink864.xml"/><Relationship Id="rId316" Type="http://schemas.openxmlformats.org/officeDocument/2006/relationships/image" Target="../media/image948.png"/><Relationship Id="rId523" Type="http://schemas.openxmlformats.org/officeDocument/2006/relationships/customXml" Target="../ink/ink1072.xml"/><Relationship Id="rId968" Type="http://schemas.openxmlformats.org/officeDocument/2006/relationships/image" Target="../media/image1270.png"/><Relationship Id="rId1153" Type="http://schemas.openxmlformats.org/officeDocument/2006/relationships/customXml" Target="../ink/ink1391.xml"/><Relationship Id="rId97" Type="http://schemas.openxmlformats.org/officeDocument/2006/relationships/customXml" Target="../ink/ink858.xml"/><Relationship Id="rId730" Type="http://schemas.openxmlformats.org/officeDocument/2006/relationships/customXml" Target="../ink/ink1178.xml"/><Relationship Id="rId828" Type="http://schemas.openxmlformats.org/officeDocument/2006/relationships/customXml" Target="../ink/ink1227.xml"/><Relationship Id="rId1013" Type="http://schemas.openxmlformats.org/officeDocument/2006/relationships/image" Target="../media/image1292.png"/><Relationship Id="rId162" Type="http://schemas.openxmlformats.org/officeDocument/2006/relationships/image" Target="../media/image872.png"/><Relationship Id="rId467" Type="http://schemas.openxmlformats.org/officeDocument/2006/relationships/customXml" Target="../ink/ink1044.xml"/><Relationship Id="rId1097" Type="http://schemas.openxmlformats.org/officeDocument/2006/relationships/image" Target="../media/image1334.png"/><Relationship Id="rId1220" Type="http://schemas.openxmlformats.org/officeDocument/2006/relationships/image" Target="../media/image1395.png"/><Relationship Id="rId1318" Type="http://schemas.openxmlformats.org/officeDocument/2006/relationships/customXml" Target="../ink/ink1474.xml"/><Relationship Id="rId674" Type="http://schemas.openxmlformats.org/officeDocument/2006/relationships/image" Target="../media/image1124.png"/><Relationship Id="rId881" Type="http://schemas.openxmlformats.org/officeDocument/2006/relationships/customXml" Target="../ink/ink1254.xml"/><Relationship Id="rId979" Type="http://schemas.openxmlformats.org/officeDocument/2006/relationships/customXml" Target="../ink/ink1303.xml"/><Relationship Id="rId24" Type="http://schemas.openxmlformats.org/officeDocument/2006/relationships/image" Target="../media/image803.png"/><Relationship Id="rId327" Type="http://schemas.openxmlformats.org/officeDocument/2006/relationships/customXml" Target="../ink/ink973.xml"/><Relationship Id="rId534" Type="http://schemas.openxmlformats.org/officeDocument/2006/relationships/customXml" Target="../ink/ink1078.xml"/><Relationship Id="rId741" Type="http://schemas.openxmlformats.org/officeDocument/2006/relationships/image" Target="../media/image1157.png"/><Relationship Id="rId839" Type="http://schemas.openxmlformats.org/officeDocument/2006/relationships/image" Target="../media/image1206.png"/><Relationship Id="rId1164" Type="http://schemas.openxmlformats.org/officeDocument/2006/relationships/image" Target="../media/image1367.png"/><Relationship Id="rId173" Type="http://schemas.openxmlformats.org/officeDocument/2006/relationships/customXml" Target="../ink/ink896.xml"/><Relationship Id="rId380" Type="http://schemas.openxmlformats.org/officeDocument/2006/relationships/customXml" Target="../ink/ink1000.xml"/><Relationship Id="rId601" Type="http://schemas.openxmlformats.org/officeDocument/2006/relationships/customXml" Target="../ink/ink1113.xml"/><Relationship Id="rId1024" Type="http://schemas.openxmlformats.org/officeDocument/2006/relationships/customXml" Target="../ink/ink1326.xml"/><Relationship Id="rId1231" Type="http://schemas.openxmlformats.org/officeDocument/2006/relationships/customXml" Target="../ink/ink1430.xml"/><Relationship Id="rId240" Type="http://schemas.openxmlformats.org/officeDocument/2006/relationships/image" Target="../media/image910.png"/><Relationship Id="rId478" Type="http://schemas.openxmlformats.org/officeDocument/2006/relationships/image" Target="../media/image1028.png"/><Relationship Id="rId685" Type="http://schemas.openxmlformats.org/officeDocument/2006/relationships/customXml" Target="../ink/ink1155.xml"/><Relationship Id="rId892" Type="http://schemas.openxmlformats.org/officeDocument/2006/relationships/image" Target="../media/image1232.png"/><Relationship Id="rId906" Type="http://schemas.openxmlformats.org/officeDocument/2006/relationships/image" Target="../media/image1239.png"/><Relationship Id="rId1329" Type="http://schemas.openxmlformats.org/officeDocument/2006/relationships/image" Target="../media/image1448.png"/><Relationship Id="rId35" Type="http://schemas.openxmlformats.org/officeDocument/2006/relationships/customXml" Target="../ink/ink827.xml"/><Relationship Id="rId100" Type="http://schemas.openxmlformats.org/officeDocument/2006/relationships/image" Target="../media/image841.png"/><Relationship Id="rId338" Type="http://schemas.openxmlformats.org/officeDocument/2006/relationships/image" Target="../media/image959.png"/><Relationship Id="rId545" Type="http://schemas.openxmlformats.org/officeDocument/2006/relationships/image" Target="../media/image1061.png"/><Relationship Id="rId752" Type="http://schemas.openxmlformats.org/officeDocument/2006/relationships/customXml" Target="../ink/ink1189.xml"/><Relationship Id="rId1175" Type="http://schemas.openxmlformats.org/officeDocument/2006/relationships/customXml" Target="../ink/ink1402.xml"/><Relationship Id="rId184" Type="http://schemas.openxmlformats.org/officeDocument/2006/relationships/image" Target="../media/image458.png"/><Relationship Id="rId391" Type="http://schemas.openxmlformats.org/officeDocument/2006/relationships/image" Target="../media/image985.png"/><Relationship Id="rId405" Type="http://schemas.openxmlformats.org/officeDocument/2006/relationships/image" Target="../media/image992.png"/><Relationship Id="rId612" Type="http://schemas.openxmlformats.org/officeDocument/2006/relationships/image" Target="../media/image1093.png"/><Relationship Id="rId1035" Type="http://schemas.openxmlformats.org/officeDocument/2006/relationships/image" Target="../media/image1303.png"/><Relationship Id="rId1242" Type="http://schemas.openxmlformats.org/officeDocument/2006/relationships/image" Target="../media/image1406.png"/><Relationship Id="rId251" Type="http://schemas.openxmlformats.org/officeDocument/2006/relationships/customXml" Target="../ink/ink935.xml"/><Relationship Id="rId489" Type="http://schemas.openxmlformats.org/officeDocument/2006/relationships/customXml" Target="../ink/ink1055.xml"/><Relationship Id="rId696" Type="http://schemas.openxmlformats.org/officeDocument/2006/relationships/image" Target="../media/image1135.png"/><Relationship Id="rId917" Type="http://schemas.openxmlformats.org/officeDocument/2006/relationships/customXml" Target="../ink/ink1272.xml"/><Relationship Id="rId1102" Type="http://schemas.openxmlformats.org/officeDocument/2006/relationships/customXml" Target="../ink/ink1365.xml"/><Relationship Id="rId46" Type="http://schemas.openxmlformats.org/officeDocument/2006/relationships/image" Target="../media/image814.png"/><Relationship Id="rId349" Type="http://schemas.openxmlformats.org/officeDocument/2006/relationships/customXml" Target="../ink/ink984.xml"/><Relationship Id="rId556" Type="http://schemas.openxmlformats.org/officeDocument/2006/relationships/customXml" Target="../ink/ink1089.xml"/><Relationship Id="rId763" Type="http://schemas.openxmlformats.org/officeDocument/2006/relationships/image" Target="../media/image1168.png"/><Relationship Id="rId1186" Type="http://schemas.openxmlformats.org/officeDocument/2006/relationships/image" Target="../media/image1378.png"/><Relationship Id="rId111" Type="http://schemas.openxmlformats.org/officeDocument/2006/relationships/customXml" Target="../ink/ink865.xml"/><Relationship Id="rId195" Type="http://schemas.openxmlformats.org/officeDocument/2006/relationships/customXml" Target="../ink/ink907.xml"/><Relationship Id="rId209" Type="http://schemas.openxmlformats.org/officeDocument/2006/relationships/customXml" Target="../ink/ink914.xml"/><Relationship Id="rId416" Type="http://schemas.openxmlformats.org/officeDocument/2006/relationships/image" Target="../media/image997.png"/><Relationship Id="rId970" Type="http://schemas.openxmlformats.org/officeDocument/2006/relationships/image" Target="../media/image1271.png"/><Relationship Id="rId1046" Type="http://schemas.openxmlformats.org/officeDocument/2006/relationships/customXml" Target="../ink/ink1337.xml"/><Relationship Id="rId1253" Type="http://schemas.openxmlformats.org/officeDocument/2006/relationships/customXml" Target="../ink/ink1441.xml"/><Relationship Id="rId623" Type="http://schemas.openxmlformats.org/officeDocument/2006/relationships/customXml" Target="../ink/ink1124.xml"/><Relationship Id="rId830" Type="http://schemas.openxmlformats.org/officeDocument/2006/relationships/customXml" Target="../ink/ink1228.xml"/><Relationship Id="rId928" Type="http://schemas.openxmlformats.org/officeDocument/2006/relationships/image" Target="../media/image1250.png"/><Relationship Id="rId57" Type="http://schemas.openxmlformats.org/officeDocument/2006/relationships/customXml" Target="../ink/ink838.xml"/><Relationship Id="rId262" Type="http://schemas.openxmlformats.org/officeDocument/2006/relationships/image" Target="../media/image921.png"/><Relationship Id="rId567" Type="http://schemas.openxmlformats.org/officeDocument/2006/relationships/customXml" Target="../ink/ink1095.xml"/><Relationship Id="rId1113" Type="http://schemas.openxmlformats.org/officeDocument/2006/relationships/image" Target="../media/image1342.png"/><Relationship Id="rId1197" Type="http://schemas.openxmlformats.org/officeDocument/2006/relationships/customXml" Target="../ink/ink1413.xml"/><Relationship Id="rId1320" Type="http://schemas.openxmlformats.org/officeDocument/2006/relationships/customXml" Target="../ink/ink1475.xml"/><Relationship Id="rId122" Type="http://schemas.openxmlformats.org/officeDocument/2006/relationships/image" Target="../media/image852.png"/><Relationship Id="rId774" Type="http://schemas.openxmlformats.org/officeDocument/2006/relationships/customXml" Target="../ink/ink1200.xml"/><Relationship Id="rId981" Type="http://schemas.openxmlformats.org/officeDocument/2006/relationships/customXml" Target="../ink/ink1304.xml"/><Relationship Id="rId1057" Type="http://schemas.openxmlformats.org/officeDocument/2006/relationships/image" Target="../media/image1314.png"/><Relationship Id="rId427" Type="http://schemas.openxmlformats.org/officeDocument/2006/relationships/customXml" Target="../ink/ink1024.xml"/><Relationship Id="rId634" Type="http://schemas.openxmlformats.org/officeDocument/2006/relationships/image" Target="../media/image1104.png"/><Relationship Id="rId841" Type="http://schemas.openxmlformats.org/officeDocument/2006/relationships/image" Target="../media/image1207.png"/><Relationship Id="rId1264" Type="http://schemas.openxmlformats.org/officeDocument/2006/relationships/image" Target="../media/image1417.png"/><Relationship Id="rId273" Type="http://schemas.openxmlformats.org/officeDocument/2006/relationships/customXml" Target="../ink/ink946.xml"/><Relationship Id="rId480" Type="http://schemas.openxmlformats.org/officeDocument/2006/relationships/image" Target="../media/image1029.png"/><Relationship Id="rId701" Type="http://schemas.openxmlformats.org/officeDocument/2006/relationships/customXml" Target="../ink/ink1163.xml"/><Relationship Id="rId939" Type="http://schemas.openxmlformats.org/officeDocument/2006/relationships/customXml" Target="../ink/ink1283.xml"/><Relationship Id="rId1124" Type="http://schemas.openxmlformats.org/officeDocument/2006/relationships/customXml" Target="../ink/ink1376.xml"/><Relationship Id="rId68" Type="http://schemas.openxmlformats.org/officeDocument/2006/relationships/image" Target="../media/image825.png"/><Relationship Id="rId133" Type="http://schemas.openxmlformats.org/officeDocument/2006/relationships/customXml" Target="../ink/ink876.xml"/><Relationship Id="rId340" Type="http://schemas.openxmlformats.org/officeDocument/2006/relationships/image" Target="../media/image960.png"/><Relationship Id="rId578" Type="http://schemas.openxmlformats.org/officeDocument/2006/relationships/customXml" Target="../ink/ink1101.xml"/><Relationship Id="rId785" Type="http://schemas.openxmlformats.org/officeDocument/2006/relationships/image" Target="../media/image1179.png"/><Relationship Id="rId992" Type="http://schemas.openxmlformats.org/officeDocument/2006/relationships/image" Target="../media/image1282.png"/><Relationship Id="rId200" Type="http://schemas.openxmlformats.org/officeDocument/2006/relationships/image" Target="../media/image890.png"/><Relationship Id="rId438" Type="http://schemas.openxmlformats.org/officeDocument/2006/relationships/image" Target="../media/image1008.png"/><Relationship Id="rId645" Type="http://schemas.openxmlformats.org/officeDocument/2006/relationships/customXml" Target="../ink/ink1135.xml"/><Relationship Id="rId852" Type="http://schemas.openxmlformats.org/officeDocument/2006/relationships/customXml" Target="../ink/ink1239.xml"/><Relationship Id="rId1068" Type="http://schemas.openxmlformats.org/officeDocument/2006/relationships/customXml" Target="../ink/ink1348.xml"/><Relationship Id="rId1275" Type="http://schemas.openxmlformats.org/officeDocument/2006/relationships/customXml" Target="../ink/ink1452.xml"/><Relationship Id="rId284" Type="http://schemas.openxmlformats.org/officeDocument/2006/relationships/image" Target="../media/image932.png"/><Relationship Id="rId491" Type="http://schemas.openxmlformats.org/officeDocument/2006/relationships/customXml" Target="../ink/ink1056.xml"/><Relationship Id="rId505" Type="http://schemas.openxmlformats.org/officeDocument/2006/relationships/customXml" Target="../ink/ink1063.xml"/><Relationship Id="rId712" Type="http://schemas.openxmlformats.org/officeDocument/2006/relationships/image" Target="../media/image1143.png"/><Relationship Id="rId1135" Type="http://schemas.openxmlformats.org/officeDocument/2006/relationships/image" Target="../media/image1353.png"/><Relationship Id="rId79" Type="http://schemas.openxmlformats.org/officeDocument/2006/relationships/customXml" Target="../ink/ink849.xml"/><Relationship Id="rId144" Type="http://schemas.openxmlformats.org/officeDocument/2006/relationships/image" Target="../media/image863.png"/><Relationship Id="rId589" Type="http://schemas.openxmlformats.org/officeDocument/2006/relationships/image" Target="../media/image1082.png"/><Relationship Id="rId796" Type="http://schemas.openxmlformats.org/officeDocument/2006/relationships/customXml" Target="../ink/ink1211.xml"/><Relationship Id="rId1202" Type="http://schemas.openxmlformats.org/officeDocument/2006/relationships/image" Target="../media/image1386.png"/><Relationship Id="rId351" Type="http://schemas.openxmlformats.org/officeDocument/2006/relationships/customXml" Target="../ink/ink985.xml"/><Relationship Id="rId449" Type="http://schemas.openxmlformats.org/officeDocument/2006/relationships/customXml" Target="../ink/ink1035.xml"/><Relationship Id="rId656" Type="http://schemas.openxmlformats.org/officeDocument/2006/relationships/image" Target="../media/image1115.png"/><Relationship Id="rId863" Type="http://schemas.openxmlformats.org/officeDocument/2006/relationships/customXml" Target="../ink/ink1245.xml"/><Relationship Id="rId1079" Type="http://schemas.openxmlformats.org/officeDocument/2006/relationships/image" Target="../media/image1325.png"/><Relationship Id="rId1286" Type="http://schemas.openxmlformats.org/officeDocument/2006/relationships/image" Target="../media/image1427.png"/><Relationship Id="rId211" Type="http://schemas.openxmlformats.org/officeDocument/2006/relationships/customXml" Target="../ink/ink915.xml"/><Relationship Id="rId295" Type="http://schemas.openxmlformats.org/officeDocument/2006/relationships/customXml" Target="../ink/ink957.xml"/><Relationship Id="rId309" Type="http://schemas.openxmlformats.org/officeDocument/2006/relationships/customXml" Target="../ink/ink964.xml"/><Relationship Id="rId516" Type="http://schemas.openxmlformats.org/officeDocument/2006/relationships/image" Target="../media/image1047.png"/><Relationship Id="rId1146" Type="http://schemas.openxmlformats.org/officeDocument/2006/relationships/customXml" Target="../ink/ink1387.xml"/><Relationship Id="rId723" Type="http://schemas.openxmlformats.org/officeDocument/2006/relationships/customXml" Target="../ink/ink1174.xml"/><Relationship Id="rId930" Type="http://schemas.openxmlformats.org/officeDocument/2006/relationships/image" Target="../media/image1251.png"/><Relationship Id="rId1006" Type="http://schemas.openxmlformats.org/officeDocument/2006/relationships/image" Target="../media/image1289.png"/><Relationship Id="rId155" Type="http://schemas.openxmlformats.org/officeDocument/2006/relationships/customXml" Target="../ink/ink887.xml"/><Relationship Id="rId362" Type="http://schemas.openxmlformats.org/officeDocument/2006/relationships/customXml" Target="../ink/ink991.xml"/><Relationship Id="rId1213" Type="http://schemas.openxmlformats.org/officeDocument/2006/relationships/customXml" Target="../ink/ink1421.xml"/><Relationship Id="rId1297" Type="http://schemas.openxmlformats.org/officeDocument/2006/relationships/customXml" Target="../ink/ink1463.xml"/><Relationship Id="rId222" Type="http://schemas.openxmlformats.org/officeDocument/2006/relationships/image" Target="../media/image901.png"/><Relationship Id="rId667" Type="http://schemas.openxmlformats.org/officeDocument/2006/relationships/customXml" Target="../ink/ink1146.xml"/><Relationship Id="rId874" Type="http://schemas.openxmlformats.org/officeDocument/2006/relationships/image" Target="../media/image1223.png"/><Relationship Id="rId17" Type="http://schemas.openxmlformats.org/officeDocument/2006/relationships/customXml" Target="../ink/ink818.xml"/><Relationship Id="rId527" Type="http://schemas.openxmlformats.org/officeDocument/2006/relationships/image" Target="../media/image1052.png"/><Relationship Id="rId734" Type="http://schemas.openxmlformats.org/officeDocument/2006/relationships/customXml" Target="../ink/ink1180.xml"/><Relationship Id="rId941" Type="http://schemas.openxmlformats.org/officeDocument/2006/relationships/customXml" Target="../ink/ink1284.xml"/><Relationship Id="rId1157" Type="http://schemas.openxmlformats.org/officeDocument/2006/relationships/customXml" Target="../ink/ink1393.xml"/><Relationship Id="rId70" Type="http://schemas.openxmlformats.org/officeDocument/2006/relationships/image" Target="../media/image826.png"/><Relationship Id="rId166" Type="http://schemas.openxmlformats.org/officeDocument/2006/relationships/image" Target="../media/image874.png"/><Relationship Id="rId373" Type="http://schemas.openxmlformats.org/officeDocument/2006/relationships/image" Target="../media/image976.png"/><Relationship Id="rId580" Type="http://schemas.openxmlformats.org/officeDocument/2006/relationships/customXml" Target="../ink/ink1102.xml"/><Relationship Id="rId801" Type="http://schemas.openxmlformats.org/officeDocument/2006/relationships/image" Target="../media/image1187.png"/><Relationship Id="rId1017" Type="http://schemas.openxmlformats.org/officeDocument/2006/relationships/image" Target="../media/image1294.png"/><Relationship Id="rId1224" Type="http://schemas.openxmlformats.org/officeDocument/2006/relationships/image" Target="../media/image1397.png"/><Relationship Id="rId1" Type="http://schemas.openxmlformats.org/officeDocument/2006/relationships/slideLayout" Target="../slideLayouts/slideLayout7.xml"/><Relationship Id="rId233" Type="http://schemas.openxmlformats.org/officeDocument/2006/relationships/customXml" Target="../ink/ink926.xml"/><Relationship Id="rId440" Type="http://schemas.openxmlformats.org/officeDocument/2006/relationships/image" Target="../media/image1009.png"/><Relationship Id="rId678" Type="http://schemas.openxmlformats.org/officeDocument/2006/relationships/image" Target="../media/image1126.png"/><Relationship Id="rId885" Type="http://schemas.openxmlformats.org/officeDocument/2006/relationships/customXml" Target="../ink/ink1256.xml"/><Relationship Id="rId1070" Type="http://schemas.openxmlformats.org/officeDocument/2006/relationships/customXml" Target="../ink/ink1349.xml"/><Relationship Id="rId28" Type="http://schemas.openxmlformats.org/officeDocument/2006/relationships/image" Target="../media/image805.png"/><Relationship Id="rId300" Type="http://schemas.openxmlformats.org/officeDocument/2006/relationships/image" Target="../media/image940.png"/><Relationship Id="rId538" Type="http://schemas.openxmlformats.org/officeDocument/2006/relationships/customXml" Target="../ink/ink1080.xml"/><Relationship Id="rId745" Type="http://schemas.openxmlformats.org/officeDocument/2006/relationships/image" Target="../media/image1159.png"/><Relationship Id="rId952" Type="http://schemas.openxmlformats.org/officeDocument/2006/relationships/image" Target="../media/image1262.png"/><Relationship Id="rId1168" Type="http://schemas.openxmlformats.org/officeDocument/2006/relationships/image" Target="../media/image1369.png"/><Relationship Id="rId81" Type="http://schemas.openxmlformats.org/officeDocument/2006/relationships/customXml" Target="../ink/ink850.xml"/><Relationship Id="rId177" Type="http://schemas.openxmlformats.org/officeDocument/2006/relationships/customXml" Target="../ink/ink898.xml"/><Relationship Id="rId384" Type="http://schemas.openxmlformats.org/officeDocument/2006/relationships/customXml" Target="../ink/ink1002.xml"/><Relationship Id="rId591" Type="http://schemas.openxmlformats.org/officeDocument/2006/relationships/image" Target="../media/image1083.png"/><Relationship Id="rId605" Type="http://schemas.openxmlformats.org/officeDocument/2006/relationships/customXml" Target="../ink/ink1115.xml"/><Relationship Id="rId812" Type="http://schemas.openxmlformats.org/officeDocument/2006/relationships/customXml" Target="../ink/ink1219.xml"/><Relationship Id="rId1028" Type="http://schemas.openxmlformats.org/officeDocument/2006/relationships/customXml" Target="../ink/ink1328.xml"/><Relationship Id="rId1235" Type="http://schemas.openxmlformats.org/officeDocument/2006/relationships/customXml" Target="../ink/ink1432.xml"/><Relationship Id="rId244" Type="http://schemas.openxmlformats.org/officeDocument/2006/relationships/image" Target="../media/image912.png"/><Relationship Id="rId689" Type="http://schemas.openxmlformats.org/officeDocument/2006/relationships/customXml" Target="../ink/ink1157.xml"/><Relationship Id="rId896" Type="http://schemas.openxmlformats.org/officeDocument/2006/relationships/image" Target="../media/image1234.png"/><Relationship Id="rId1081" Type="http://schemas.openxmlformats.org/officeDocument/2006/relationships/image" Target="../media/image1326.png"/><Relationship Id="rId1302" Type="http://schemas.openxmlformats.org/officeDocument/2006/relationships/customXml" Target="../ink/ink1466.xml"/><Relationship Id="rId39" Type="http://schemas.openxmlformats.org/officeDocument/2006/relationships/customXml" Target="../ink/ink829.xml"/><Relationship Id="rId451" Type="http://schemas.openxmlformats.org/officeDocument/2006/relationships/customXml" Target="../ink/ink1036.xml"/><Relationship Id="rId549" Type="http://schemas.openxmlformats.org/officeDocument/2006/relationships/image" Target="../media/image1063.png"/><Relationship Id="rId756" Type="http://schemas.openxmlformats.org/officeDocument/2006/relationships/customXml" Target="../ink/ink1191.xml"/><Relationship Id="rId1179" Type="http://schemas.openxmlformats.org/officeDocument/2006/relationships/customXml" Target="../ink/ink1404.xml"/><Relationship Id="rId104" Type="http://schemas.openxmlformats.org/officeDocument/2006/relationships/image" Target="../media/image843.png"/><Relationship Id="rId188" Type="http://schemas.openxmlformats.org/officeDocument/2006/relationships/image" Target="../media/image884.png"/><Relationship Id="rId311" Type="http://schemas.openxmlformats.org/officeDocument/2006/relationships/customXml" Target="../ink/ink965.xml"/><Relationship Id="rId395" Type="http://schemas.openxmlformats.org/officeDocument/2006/relationships/image" Target="../media/image987.png"/><Relationship Id="rId409" Type="http://schemas.openxmlformats.org/officeDocument/2006/relationships/customXml" Target="../ink/ink1015.xml"/><Relationship Id="rId963" Type="http://schemas.openxmlformats.org/officeDocument/2006/relationships/customXml" Target="../ink/ink1295.xml"/><Relationship Id="rId1039" Type="http://schemas.openxmlformats.org/officeDocument/2006/relationships/image" Target="../media/image1305.png"/><Relationship Id="rId1246" Type="http://schemas.openxmlformats.org/officeDocument/2006/relationships/image" Target="../media/image1408.png"/><Relationship Id="rId92" Type="http://schemas.openxmlformats.org/officeDocument/2006/relationships/image" Target="../media/image837.png"/><Relationship Id="rId616" Type="http://schemas.openxmlformats.org/officeDocument/2006/relationships/image" Target="../media/image1095.png"/><Relationship Id="rId823" Type="http://schemas.openxmlformats.org/officeDocument/2006/relationships/image" Target="../media/image1198.png"/><Relationship Id="rId255" Type="http://schemas.openxmlformats.org/officeDocument/2006/relationships/customXml" Target="../ink/ink937.xml"/><Relationship Id="rId462" Type="http://schemas.openxmlformats.org/officeDocument/2006/relationships/image" Target="../media/image1020.png"/><Relationship Id="rId1092" Type="http://schemas.openxmlformats.org/officeDocument/2006/relationships/customXml" Target="../ink/ink1360.xml"/><Relationship Id="rId1106" Type="http://schemas.openxmlformats.org/officeDocument/2006/relationships/customXml" Target="../ink/ink1367.xml"/><Relationship Id="rId1313" Type="http://schemas.openxmlformats.org/officeDocument/2006/relationships/image" Target="../media/image1440.png"/><Relationship Id="rId115" Type="http://schemas.openxmlformats.org/officeDocument/2006/relationships/customXml" Target="../ink/ink867.xml"/><Relationship Id="rId322" Type="http://schemas.openxmlformats.org/officeDocument/2006/relationships/image" Target="../media/image951.png"/><Relationship Id="rId767" Type="http://schemas.openxmlformats.org/officeDocument/2006/relationships/image" Target="../media/image1170.png"/><Relationship Id="rId974" Type="http://schemas.openxmlformats.org/officeDocument/2006/relationships/image" Target="../media/image1273.png"/><Relationship Id="rId199" Type="http://schemas.openxmlformats.org/officeDocument/2006/relationships/customXml" Target="../ink/ink909.xml"/><Relationship Id="rId627" Type="http://schemas.openxmlformats.org/officeDocument/2006/relationships/customXml" Target="../ink/ink1126.xml"/><Relationship Id="rId834" Type="http://schemas.openxmlformats.org/officeDocument/2006/relationships/customXml" Target="../ink/ink1230.xml"/><Relationship Id="rId1257" Type="http://schemas.openxmlformats.org/officeDocument/2006/relationships/customXml" Target="../ink/ink1443.xml"/><Relationship Id="rId266" Type="http://schemas.openxmlformats.org/officeDocument/2006/relationships/image" Target="../media/image923.png"/><Relationship Id="rId473" Type="http://schemas.openxmlformats.org/officeDocument/2006/relationships/customXml" Target="../ink/ink1047.xml"/><Relationship Id="rId680" Type="http://schemas.openxmlformats.org/officeDocument/2006/relationships/image" Target="../media/image1127.png"/><Relationship Id="rId901" Type="http://schemas.openxmlformats.org/officeDocument/2006/relationships/customXml" Target="../ink/ink1264.xml"/><Relationship Id="rId1117" Type="http://schemas.openxmlformats.org/officeDocument/2006/relationships/image" Target="../media/image1344.png"/><Relationship Id="rId1324" Type="http://schemas.openxmlformats.org/officeDocument/2006/relationships/customXml" Target="../ink/ink1477.xml"/><Relationship Id="rId30" Type="http://schemas.openxmlformats.org/officeDocument/2006/relationships/image" Target="../media/image806.png"/><Relationship Id="rId126" Type="http://schemas.openxmlformats.org/officeDocument/2006/relationships/image" Target="../media/image854.png"/><Relationship Id="rId333" Type="http://schemas.openxmlformats.org/officeDocument/2006/relationships/customXml" Target="../ink/ink976.xml"/><Relationship Id="rId540" Type="http://schemas.openxmlformats.org/officeDocument/2006/relationships/customXml" Target="../ink/ink1081.xml"/><Relationship Id="rId778" Type="http://schemas.openxmlformats.org/officeDocument/2006/relationships/customXml" Target="../ink/ink1202.xml"/><Relationship Id="rId985" Type="http://schemas.openxmlformats.org/officeDocument/2006/relationships/customXml" Target="../ink/ink1306.xml"/><Relationship Id="rId1170" Type="http://schemas.openxmlformats.org/officeDocument/2006/relationships/image" Target="../media/image1370.png"/><Relationship Id="rId638" Type="http://schemas.openxmlformats.org/officeDocument/2006/relationships/image" Target="../media/image1106.png"/><Relationship Id="rId845" Type="http://schemas.openxmlformats.org/officeDocument/2006/relationships/image" Target="../media/image1209.png"/><Relationship Id="rId1030" Type="http://schemas.openxmlformats.org/officeDocument/2006/relationships/customXml" Target="../ink/ink1329.xml"/><Relationship Id="rId1268" Type="http://schemas.openxmlformats.org/officeDocument/2006/relationships/image" Target="../media/image483.png"/><Relationship Id="rId277" Type="http://schemas.openxmlformats.org/officeDocument/2006/relationships/customXml" Target="../ink/ink948.xml"/><Relationship Id="rId400" Type="http://schemas.openxmlformats.org/officeDocument/2006/relationships/customXml" Target="../ink/ink1010.xml"/><Relationship Id="rId484" Type="http://schemas.openxmlformats.org/officeDocument/2006/relationships/image" Target="../media/image1031.png"/><Relationship Id="rId705" Type="http://schemas.openxmlformats.org/officeDocument/2006/relationships/customXml" Target="../ink/ink1165.xml"/><Relationship Id="rId1128" Type="http://schemas.openxmlformats.org/officeDocument/2006/relationships/customXml" Target="../ink/ink1378.xml"/><Relationship Id="rId137" Type="http://schemas.openxmlformats.org/officeDocument/2006/relationships/customXml" Target="../ink/ink878.xml"/><Relationship Id="rId344" Type="http://schemas.openxmlformats.org/officeDocument/2006/relationships/image" Target="../media/image962.png"/><Relationship Id="rId691" Type="http://schemas.openxmlformats.org/officeDocument/2006/relationships/customXml" Target="../ink/ink1158.xml"/><Relationship Id="rId789" Type="http://schemas.openxmlformats.org/officeDocument/2006/relationships/image" Target="../media/image1181.png"/><Relationship Id="rId912" Type="http://schemas.openxmlformats.org/officeDocument/2006/relationships/image" Target="../media/image1242.png"/><Relationship Id="rId996" Type="http://schemas.openxmlformats.org/officeDocument/2006/relationships/image" Target="../media/image1284.png"/><Relationship Id="rId41" Type="http://schemas.openxmlformats.org/officeDocument/2006/relationships/customXml" Target="../ink/ink830.xml"/><Relationship Id="rId551" Type="http://schemas.openxmlformats.org/officeDocument/2006/relationships/image" Target="../media/image1064.png"/><Relationship Id="rId649" Type="http://schemas.openxmlformats.org/officeDocument/2006/relationships/customXml" Target="../ink/ink1137.xml"/><Relationship Id="rId856" Type="http://schemas.openxmlformats.org/officeDocument/2006/relationships/customXml" Target="../ink/ink1241.xml"/><Relationship Id="rId1181" Type="http://schemas.openxmlformats.org/officeDocument/2006/relationships/customXml" Target="../ink/ink1405.xml"/><Relationship Id="rId1279" Type="http://schemas.openxmlformats.org/officeDocument/2006/relationships/customXml" Target="../ink/ink1454.xml"/><Relationship Id="rId190" Type="http://schemas.openxmlformats.org/officeDocument/2006/relationships/image" Target="../media/image885.png"/><Relationship Id="rId204" Type="http://schemas.openxmlformats.org/officeDocument/2006/relationships/image" Target="../media/image892.png"/><Relationship Id="rId288" Type="http://schemas.openxmlformats.org/officeDocument/2006/relationships/image" Target="../media/image934.png"/><Relationship Id="rId411" Type="http://schemas.openxmlformats.org/officeDocument/2006/relationships/customXml" Target="../ink/ink1016.xml"/><Relationship Id="rId509" Type="http://schemas.openxmlformats.org/officeDocument/2006/relationships/customXml" Target="../ink/ink1065.xml"/><Relationship Id="rId1041" Type="http://schemas.openxmlformats.org/officeDocument/2006/relationships/image" Target="../media/image1306.png"/><Relationship Id="rId1139" Type="http://schemas.openxmlformats.org/officeDocument/2006/relationships/image" Target="../media/image1355.png"/><Relationship Id="rId495" Type="http://schemas.openxmlformats.org/officeDocument/2006/relationships/customXml" Target="../ink/ink1058.xml"/><Relationship Id="rId716" Type="http://schemas.openxmlformats.org/officeDocument/2006/relationships/image" Target="../media/image1145.png"/><Relationship Id="rId923" Type="http://schemas.openxmlformats.org/officeDocument/2006/relationships/customXml" Target="../ink/ink1275.xml"/><Relationship Id="rId52" Type="http://schemas.openxmlformats.org/officeDocument/2006/relationships/image" Target="../media/image817.png"/><Relationship Id="rId148" Type="http://schemas.openxmlformats.org/officeDocument/2006/relationships/image" Target="../media/image865.png"/><Relationship Id="rId355" Type="http://schemas.openxmlformats.org/officeDocument/2006/relationships/image" Target="../media/image967.png"/><Relationship Id="rId562" Type="http://schemas.openxmlformats.org/officeDocument/2006/relationships/image" Target="../media/image1069.png"/><Relationship Id="rId1192" Type="http://schemas.openxmlformats.org/officeDocument/2006/relationships/image" Target="../media/image1381.png"/><Relationship Id="rId1206" Type="http://schemas.openxmlformats.org/officeDocument/2006/relationships/image" Target="../media/image1388.png"/><Relationship Id="rId215" Type="http://schemas.openxmlformats.org/officeDocument/2006/relationships/customXml" Target="../ink/ink917.xml"/><Relationship Id="rId422" Type="http://schemas.openxmlformats.org/officeDocument/2006/relationships/image" Target="../media/image1000.png"/><Relationship Id="rId867" Type="http://schemas.openxmlformats.org/officeDocument/2006/relationships/customXml" Target="../ink/ink1247.xml"/><Relationship Id="rId1052" Type="http://schemas.openxmlformats.org/officeDocument/2006/relationships/customXml" Target="../ink/ink1340.xml"/><Relationship Id="rId299" Type="http://schemas.openxmlformats.org/officeDocument/2006/relationships/customXml" Target="../ink/ink959.xml"/><Relationship Id="rId727" Type="http://schemas.openxmlformats.org/officeDocument/2006/relationships/customXml" Target="../ink/ink1176.xml"/><Relationship Id="rId934" Type="http://schemas.openxmlformats.org/officeDocument/2006/relationships/image" Target="../media/image1253.png"/><Relationship Id="rId63" Type="http://schemas.openxmlformats.org/officeDocument/2006/relationships/customXml" Target="../ink/ink841.xml"/><Relationship Id="rId159" Type="http://schemas.openxmlformats.org/officeDocument/2006/relationships/customXml" Target="../ink/ink889.xml"/><Relationship Id="rId366" Type="http://schemas.openxmlformats.org/officeDocument/2006/relationships/customXml" Target="../ink/ink993.xml"/><Relationship Id="rId573" Type="http://schemas.openxmlformats.org/officeDocument/2006/relationships/image" Target="../media/image1074.png"/><Relationship Id="rId780" Type="http://schemas.openxmlformats.org/officeDocument/2006/relationships/customXml" Target="../ink/ink1203.xml"/><Relationship Id="rId1217" Type="http://schemas.openxmlformats.org/officeDocument/2006/relationships/customXml" Target="../ink/ink1423.xml"/><Relationship Id="rId226" Type="http://schemas.openxmlformats.org/officeDocument/2006/relationships/image" Target="../media/image903.png"/><Relationship Id="rId433" Type="http://schemas.openxmlformats.org/officeDocument/2006/relationships/customXml" Target="../ink/ink1027.xml"/><Relationship Id="rId878" Type="http://schemas.openxmlformats.org/officeDocument/2006/relationships/image" Target="../media/image1225.png"/><Relationship Id="rId1063" Type="http://schemas.openxmlformats.org/officeDocument/2006/relationships/image" Target="../media/image1317.png"/><Relationship Id="rId1270" Type="http://schemas.openxmlformats.org/officeDocument/2006/relationships/image" Target="../media/image1419.png"/><Relationship Id="rId640" Type="http://schemas.openxmlformats.org/officeDocument/2006/relationships/image" Target="../media/image1107.png"/><Relationship Id="rId738" Type="http://schemas.openxmlformats.org/officeDocument/2006/relationships/customXml" Target="../ink/ink1182.xml"/><Relationship Id="rId945" Type="http://schemas.openxmlformats.org/officeDocument/2006/relationships/customXml" Target="../ink/ink1286.xml"/><Relationship Id="rId74" Type="http://schemas.openxmlformats.org/officeDocument/2006/relationships/image" Target="../media/image828.png"/><Relationship Id="rId377" Type="http://schemas.openxmlformats.org/officeDocument/2006/relationships/image" Target="../media/image978.png"/><Relationship Id="rId500" Type="http://schemas.openxmlformats.org/officeDocument/2006/relationships/image" Target="../media/image1039.png"/><Relationship Id="rId584" Type="http://schemas.openxmlformats.org/officeDocument/2006/relationships/customXml" Target="../ink/ink1104.xml"/><Relationship Id="rId805" Type="http://schemas.openxmlformats.org/officeDocument/2006/relationships/image" Target="../media/image1189.png"/><Relationship Id="rId1130" Type="http://schemas.openxmlformats.org/officeDocument/2006/relationships/customXml" Target="../ink/ink1379.xml"/><Relationship Id="rId1228" Type="http://schemas.openxmlformats.org/officeDocument/2006/relationships/image" Target="../media/image1399.png"/><Relationship Id="rId5" Type="http://schemas.openxmlformats.org/officeDocument/2006/relationships/customXml" Target="../ink/ink812.xml"/><Relationship Id="rId237" Type="http://schemas.openxmlformats.org/officeDocument/2006/relationships/customXml" Target="../ink/ink928.xml"/><Relationship Id="rId791" Type="http://schemas.openxmlformats.org/officeDocument/2006/relationships/image" Target="../media/image1182.png"/><Relationship Id="rId889" Type="http://schemas.openxmlformats.org/officeDocument/2006/relationships/customXml" Target="../ink/ink1258.xml"/><Relationship Id="rId1074" Type="http://schemas.openxmlformats.org/officeDocument/2006/relationships/customXml" Target="../ink/ink1351.xml"/><Relationship Id="rId444" Type="http://schemas.openxmlformats.org/officeDocument/2006/relationships/image" Target="../media/image1011.png"/><Relationship Id="rId651" Type="http://schemas.openxmlformats.org/officeDocument/2006/relationships/customXml" Target="../ink/ink1138.xml"/><Relationship Id="rId749" Type="http://schemas.openxmlformats.org/officeDocument/2006/relationships/image" Target="../media/image1161.png"/><Relationship Id="rId1281" Type="http://schemas.openxmlformats.org/officeDocument/2006/relationships/customXml" Target="../ink/ink1455.xml"/><Relationship Id="rId290" Type="http://schemas.openxmlformats.org/officeDocument/2006/relationships/image" Target="../media/image935.png"/><Relationship Id="rId304" Type="http://schemas.openxmlformats.org/officeDocument/2006/relationships/image" Target="../media/image942.png"/><Relationship Id="rId388" Type="http://schemas.openxmlformats.org/officeDocument/2006/relationships/customXml" Target="../ink/ink1004.xml"/><Relationship Id="rId511" Type="http://schemas.openxmlformats.org/officeDocument/2006/relationships/customXml" Target="../ink/ink1066.xml"/><Relationship Id="rId609" Type="http://schemas.openxmlformats.org/officeDocument/2006/relationships/customXml" Target="../ink/ink1117.xml"/><Relationship Id="rId956" Type="http://schemas.openxmlformats.org/officeDocument/2006/relationships/image" Target="../media/image1264.png"/><Relationship Id="rId1141" Type="http://schemas.openxmlformats.org/officeDocument/2006/relationships/image" Target="../media/image1356.png"/><Relationship Id="rId1239" Type="http://schemas.openxmlformats.org/officeDocument/2006/relationships/customXml" Target="../ink/ink1434.xml"/><Relationship Id="rId85" Type="http://schemas.openxmlformats.org/officeDocument/2006/relationships/customXml" Target="../ink/ink852.xml"/><Relationship Id="rId150" Type="http://schemas.openxmlformats.org/officeDocument/2006/relationships/image" Target="../media/image866.png"/><Relationship Id="rId595" Type="http://schemas.openxmlformats.org/officeDocument/2006/relationships/image" Target="../media/image1085.png"/><Relationship Id="rId816" Type="http://schemas.openxmlformats.org/officeDocument/2006/relationships/customXml" Target="../ink/ink1221.xml"/><Relationship Id="rId1001" Type="http://schemas.openxmlformats.org/officeDocument/2006/relationships/customXml" Target="../ink/ink1314.xml"/><Relationship Id="rId248" Type="http://schemas.openxmlformats.org/officeDocument/2006/relationships/image" Target="../media/image914.png"/><Relationship Id="rId455" Type="http://schemas.openxmlformats.org/officeDocument/2006/relationships/customXml" Target="../ink/ink1038.xml"/><Relationship Id="rId662" Type="http://schemas.openxmlformats.org/officeDocument/2006/relationships/image" Target="../media/image1118.png"/><Relationship Id="rId1085" Type="http://schemas.openxmlformats.org/officeDocument/2006/relationships/image" Target="../media/image1328.png"/><Relationship Id="rId1292" Type="http://schemas.openxmlformats.org/officeDocument/2006/relationships/image" Target="../media/image1430.png"/><Relationship Id="rId1306" Type="http://schemas.openxmlformats.org/officeDocument/2006/relationships/customXml" Target="../ink/ink1468.xml"/><Relationship Id="rId12" Type="http://schemas.openxmlformats.org/officeDocument/2006/relationships/image" Target="../media/image797.png"/><Relationship Id="rId108" Type="http://schemas.openxmlformats.org/officeDocument/2006/relationships/image" Target="../media/image845.png"/><Relationship Id="rId315" Type="http://schemas.openxmlformats.org/officeDocument/2006/relationships/customXml" Target="../ink/ink967.xml"/><Relationship Id="rId522" Type="http://schemas.openxmlformats.org/officeDocument/2006/relationships/image" Target="../media/image1050.png"/><Relationship Id="rId967" Type="http://schemas.openxmlformats.org/officeDocument/2006/relationships/customXml" Target="../ink/ink1297.xml"/><Relationship Id="rId1152" Type="http://schemas.openxmlformats.org/officeDocument/2006/relationships/image" Target="../media/image1361.png"/><Relationship Id="rId96" Type="http://schemas.openxmlformats.org/officeDocument/2006/relationships/image" Target="../media/image839.png"/><Relationship Id="rId161" Type="http://schemas.openxmlformats.org/officeDocument/2006/relationships/customXml" Target="../ink/ink890.xml"/><Relationship Id="rId399" Type="http://schemas.openxmlformats.org/officeDocument/2006/relationships/image" Target="../media/image989.png"/><Relationship Id="rId827" Type="http://schemas.openxmlformats.org/officeDocument/2006/relationships/image" Target="../media/image1200.png"/><Relationship Id="rId1012" Type="http://schemas.openxmlformats.org/officeDocument/2006/relationships/customXml" Target="../ink/ink1320.xml"/><Relationship Id="rId259" Type="http://schemas.openxmlformats.org/officeDocument/2006/relationships/customXml" Target="../ink/ink939.xml"/><Relationship Id="rId466" Type="http://schemas.openxmlformats.org/officeDocument/2006/relationships/image" Target="../media/image1022.png"/><Relationship Id="rId673" Type="http://schemas.openxmlformats.org/officeDocument/2006/relationships/customXml" Target="../ink/ink1149.xml"/><Relationship Id="rId880" Type="http://schemas.openxmlformats.org/officeDocument/2006/relationships/image" Target="../media/image1226.png"/><Relationship Id="rId1096" Type="http://schemas.openxmlformats.org/officeDocument/2006/relationships/customXml" Target="../ink/ink1362.xml"/><Relationship Id="rId1317" Type="http://schemas.openxmlformats.org/officeDocument/2006/relationships/image" Target="../media/image1442.png"/><Relationship Id="rId23" Type="http://schemas.openxmlformats.org/officeDocument/2006/relationships/customXml" Target="../ink/ink821.xml"/><Relationship Id="rId119" Type="http://schemas.openxmlformats.org/officeDocument/2006/relationships/customXml" Target="../ink/ink869.xml"/><Relationship Id="rId326" Type="http://schemas.openxmlformats.org/officeDocument/2006/relationships/image" Target="../media/image953.png"/><Relationship Id="rId533" Type="http://schemas.openxmlformats.org/officeDocument/2006/relationships/image" Target="../media/image1055.png"/><Relationship Id="rId978" Type="http://schemas.openxmlformats.org/officeDocument/2006/relationships/image" Target="../media/image1275.png"/><Relationship Id="rId1163" Type="http://schemas.openxmlformats.org/officeDocument/2006/relationships/customXml" Target="../ink/ink1396.xml"/><Relationship Id="rId740" Type="http://schemas.openxmlformats.org/officeDocument/2006/relationships/customXml" Target="../ink/ink1183.xml"/><Relationship Id="rId838" Type="http://schemas.openxmlformats.org/officeDocument/2006/relationships/customXml" Target="../ink/ink1232.xml"/><Relationship Id="rId1023" Type="http://schemas.openxmlformats.org/officeDocument/2006/relationships/image" Target="../media/image1297.png"/><Relationship Id="rId172" Type="http://schemas.openxmlformats.org/officeDocument/2006/relationships/image" Target="../media/image877.png"/><Relationship Id="rId477" Type="http://schemas.openxmlformats.org/officeDocument/2006/relationships/customXml" Target="../ink/ink1049.xml"/><Relationship Id="rId600" Type="http://schemas.openxmlformats.org/officeDocument/2006/relationships/customXml" Target="../ink/ink1112.xml"/><Relationship Id="rId684" Type="http://schemas.openxmlformats.org/officeDocument/2006/relationships/image" Target="../media/image1129.png"/><Relationship Id="rId1230" Type="http://schemas.openxmlformats.org/officeDocument/2006/relationships/image" Target="../media/image1400.png"/><Relationship Id="rId1328" Type="http://schemas.openxmlformats.org/officeDocument/2006/relationships/customXml" Target="../ink/ink1479.xml"/><Relationship Id="rId337" Type="http://schemas.openxmlformats.org/officeDocument/2006/relationships/customXml" Target="../ink/ink978.xml"/><Relationship Id="rId891" Type="http://schemas.openxmlformats.org/officeDocument/2006/relationships/customXml" Target="../ink/ink1259.xml"/><Relationship Id="rId905" Type="http://schemas.openxmlformats.org/officeDocument/2006/relationships/customXml" Target="../ink/ink1266.xml"/><Relationship Id="rId989" Type="http://schemas.openxmlformats.org/officeDocument/2006/relationships/customXml" Target="../ink/ink1308.xml"/><Relationship Id="rId34" Type="http://schemas.openxmlformats.org/officeDocument/2006/relationships/image" Target="../media/image808.png"/><Relationship Id="rId544" Type="http://schemas.openxmlformats.org/officeDocument/2006/relationships/customXml" Target="../ink/ink1083.xml"/><Relationship Id="rId751" Type="http://schemas.openxmlformats.org/officeDocument/2006/relationships/image" Target="../media/image1162.png"/><Relationship Id="rId849" Type="http://schemas.openxmlformats.org/officeDocument/2006/relationships/image" Target="../media/image1211.png"/><Relationship Id="rId1174" Type="http://schemas.openxmlformats.org/officeDocument/2006/relationships/image" Target="../media/image1372.png"/><Relationship Id="rId183" Type="http://schemas.openxmlformats.org/officeDocument/2006/relationships/customXml" Target="../ink/ink901.xml"/><Relationship Id="rId390" Type="http://schemas.openxmlformats.org/officeDocument/2006/relationships/customXml" Target="../ink/ink1005.xml"/><Relationship Id="rId404" Type="http://schemas.openxmlformats.org/officeDocument/2006/relationships/customXml" Target="../ink/ink1012.xml"/><Relationship Id="rId611" Type="http://schemas.openxmlformats.org/officeDocument/2006/relationships/customXml" Target="../ink/ink1118.xml"/><Relationship Id="rId1034" Type="http://schemas.openxmlformats.org/officeDocument/2006/relationships/customXml" Target="../ink/ink1331.xml"/><Relationship Id="rId1241" Type="http://schemas.openxmlformats.org/officeDocument/2006/relationships/customXml" Target="../ink/ink1435.xml"/><Relationship Id="rId250" Type="http://schemas.openxmlformats.org/officeDocument/2006/relationships/image" Target="../media/image915.png"/><Relationship Id="rId488" Type="http://schemas.openxmlformats.org/officeDocument/2006/relationships/image" Target="../media/image1033.png"/><Relationship Id="rId695" Type="http://schemas.openxmlformats.org/officeDocument/2006/relationships/customXml" Target="../ink/ink1160.xml"/><Relationship Id="rId709" Type="http://schemas.openxmlformats.org/officeDocument/2006/relationships/customXml" Target="../ink/ink1167.xml"/><Relationship Id="rId916" Type="http://schemas.openxmlformats.org/officeDocument/2006/relationships/image" Target="../media/image1244.png"/><Relationship Id="rId1101" Type="http://schemas.openxmlformats.org/officeDocument/2006/relationships/image" Target="../media/image1336.png"/><Relationship Id="rId45" Type="http://schemas.openxmlformats.org/officeDocument/2006/relationships/customXml" Target="../ink/ink832.xml"/><Relationship Id="rId110" Type="http://schemas.openxmlformats.org/officeDocument/2006/relationships/image" Target="../media/image846.png"/><Relationship Id="rId348" Type="http://schemas.openxmlformats.org/officeDocument/2006/relationships/image" Target="../media/image964.png"/><Relationship Id="rId555" Type="http://schemas.openxmlformats.org/officeDocument/2006/relationships/image" Target="../media/image1066.png"/><Relationship Id="rId762" Type="http://schemas.openxmlformats.org/officeDocument/2006/relationships/customXml" Target="../ink/ink1194.xml"/><Relationship Id="rId1185" Type="http://schemas.openxmlformats.org/officeDocument/2006/relationships/customXml" Target="../ink/ink1407.xml"/><Relationship Id="rId194" Type="http://schemas.openxmlformats.org/officeDocument/2006/relationships/image" Target="../media/image887.png"/><Relationship Id="rId208" Type="http://schemas.openxmlformats.org/officeDocument/2006/relationships/image" Target="../media/image894.png"/><Relationship Id="rId415" Type="http://schemas.openxmlformats.org/officeDocument/2006/relationships/customXml" Target="../ink/ink1018.xml"/><Relationship Id="rId622" Type="http://schemas.openxmlformats.org/officeDocument/2006/relationships/image" Target="../media/image1098.png"/><Relationship Id="rId1045" Type="http://schemas.openxmlformats.org/officeDocument/2006/relationships/image" Target="../media/image1308.png"/><Relationship Id="rId1252" Type="http://schemas.openxmlformats.org/officeDocument/2006/relationships/image" Target="../media/image1411.png"/><Relationship Id="rId261" Type="http://schemas.openxmlformats.org/officeDocument/2006/relationships/customXml" Target="../ink/ink940.xml"/><Relationship Id="rId499" Type="http://schemas.openxmlformats.org/officeDocument/2006/relationships/customXml" Target="../ink/ink1060.xml"/><Relationship Id="rId927" Type="http://schemas.openxmlformats.org/officeDocument/2006/relationships/customXml" Target="../ink/ink1277.xml"/><Relationship Id="rId1112" Type="http://schemas.openxmlformats.org/officeDocument/2006/relationships/customXml" Target="../ink/ink1370.xml"/><Relationship Id="rId56" Type="http://schemas.openxmlformats.org/officeDocument/2006/relationships/image" Target="../media/image819.png"/><Relationship Id="rId359" Type="http://schemas.openxmlformats.org/officeDocument/2006/relationships/image" Target="../media/image969.png"/><Relationship Id="rId566" Type="http://schemas.openxmlformats.org/officeDocument/2006/relationships/image" Target="../media/image1071.png"/><Relationship Id="rId773" Type="http://schemas.openxmlformats.org/officeDocument/2006/relationships/image" Target="../media/image1173.png"/><Relationship Id="rId1196" Type="http://schemas.openxmlformats.org/officeDocument/2006/relationships/image" Target="../media/image1383.png"/><Relationship Id="rId121" Type="http://schemas.openxmlformats.org/officeDocument/2006/relationships/customXml" Target="../ink/ink870.xml"/><Relationship Id="rId219" Type="http://schemas.openxmlformats.org/officeDocument/2006/relationships/customXml" Target="../ink/ink919.xml"/><Relationship Id="rId426" Type="http://schemas.openxmlformats.org/officeDocument/2006/relationships/image" Target="../media/image1002.png"/><Relationship Id="rId633" Type="http://schemas.openxmlformats.org/officeDocument/2006/relationships/customXml" Target="../ink/ink1129.xml"/><Relationship Id="rId980" Type="http://schemas.openxmlformats.org/officeDocument/2006/relationships/image" Target="../media/image1276.png"/><Relationship Id="rId1056" Type="http://schemas.openxmlformats.org/officeDocument/2006/relationships/customXml" Target="../ink/ink1342.xml"/><Relationship Id="rId1263" Type="http://schemas.openxmlformats.org/officeDocument/2006/relationships/customXml" Target="../ink/ink1446.xml"/><Relationship Id="rId840" Type="http://schemas.openxmlformats.org/officeDocument/2006/relationships/customXml" Target="../ink/ink1233.xml"/><Relationship Id="rId938" Type="http://schemas.openxmlformats.org/officeDocument/2006/relationships/image" Target="../media/image1255.png"/><Relationship Id="rId67" Type="http://schemas.openxmlformats.org/officeDocument/2006/relationships/customXml" Target="../ink/ink843.xml"/><Relationship Id="rId272" Type="http://schemas.openxmlformats.org/officeDocument/2006/relationships/image" Target="../media/image926.png"/><Relationship Id="rId577" Type="http://schemas.openxmlformats.org/officeDocument/2006/relationships/image" Target="../media/image1076.png"/><Relationship Id="rId700" Type="http://schemas.openxmlformats.org/officeDocument/2006/relationships/image" Target="../media/image1137.png"/><Relationship Id="rId1123" Type="http://schemas.openxmlformats.org/officeDocument/2006/relationships/image" Target="../media/image1347.png"/><Relationship Id="rId132" Type="http://schemas.openxmlformats.org/officeDocument/2006/relationships/image" Target="../media/image857.png"/><Relationship Id="rId784" Type="http://schemas.openxmlformats.org/officeDocument/2006/relationships/customXml" Target="../ink/ink1205.xml"/><Relationship Id="rId991" Type="http://schemas.openxmlformats.org/officeDocument/2006/relationships/customXml" Target="../ink/ink1309.xml"/><Relationship Id="rId1067" Type="http://schemas.openxmlformats.org/officeDocument/2006/relationships/image" Target="../media/image1319.png"/><Relationship Id="rId437" Type="http://schemas.openxmlformats.org/officeDocument/2006/relationships/customXml" Target="../ink/ink1029.xml"/><Relationship Id="rId644" Type="http://schemas.openxmlformats.org/officeDocument/2006/relationships/image" Target="../media/image1109.png"/><Relationship Id="rId851" Type="http://schemas.openxmlformats.org/officeDocument/2006/relationships/image" Target="../media/image1212.png"/><Relationship Id="rId1274" Type="http://schemas.openxmlformats.org/officeDocument/2006/relationships/image" Target="../media/image1421.png"/><Relationship Id="rId283" Type="http://schemas.openxmlformats.org/officeDocument/2006/relationships/customXml" Target="../ink/ink951.xml"/><Relationship Id="rId490" Type="http://schemas.openxmlformats.org/officeDocument/2006/relationships/image" Target="../media/image1034.png"/><Relationship Id="rId504" Type="http://schemas.openxmlformats.org/officeDocument/2006/relationships/image" Target="../media/image1041.png"/><Relationship Id="rId711" Type="http://schemas.openxmlformats.org/officeDocument/2006/relationships/customXml" Target="../ink/ink1168.xml"/><Relationship Id="rId949" Type="http://schemas.openxmlformats.org/officeDocument/2006/relationships/customXml" Target="../ink/ink1288.xml"/><Relationship Id="rId1134" Type="http://schemas.openxmlformats.org/officeDocument/2006/relationships/customXml" Target="../ink/ink1381.xml"/><Relationship Id="rId78" Type="http://schemas.openxmlformats.org/officeDocument/2006/relationships/image" Target="../media/image830.png"/><Relationship Id="rId143" Type="http://schemas.openxmlformats.org/officeDocument/2006/relationships/customXml" Target="../ink/ink881.xml"/><Relationship Id="rId350" Type="http://schemas.openxmlformats.org/officeDocument/2006/relationships/image" Target="../media/image965.png"/><Relationship Id="rId588" Type="http://schemas.openxmlformats.org/officeDocument/2006/relationships/customXml" Target="../ink/ink1106.xml"/><Relationship Id="rId795" Type="http://schemas.openxmlformats.org/officeDocument/2006/relationships/image" Target="../media/image1184.png"/><Relationship Id="rId809" Type="http://schemas.openxmlformats.org/officeDocument/2006/relationships/image" Target="../media/image1191.png"/><Relationship Id="rId1201" Type="http://schemas.openxmlformats.org/officeDocument/2006/relationships/customXml" Target="../ink/ink1415.xml"/><Relationship Id="rId9" Type="http://schemas.openxmlformats.org/officeDocument/2006/relationships/customXml" Target="../ink/ink814.xml"/><Relationship Id="rId210" Type="http://schemas.openxmlformats.org/officeDocument/2006/relationships/image" Target="../media/image895.png"/><Relationship Id="rId448" Type="http://schemas.openxmlformats.org/officeDocument/2006/relationships/image" Target="../media/image1013.png"/><Relationship Id="rId655" Type="http://schemas.openxmlformats.org/officeDocument/2006/relationships/customXml" Target="../ink/ink1140.xml"/><Relationship Id="rId862" Type="http://schemas.openxmlformats.org/officeDocument/2006/relationships/image" Target="../media/image1217.png"/><Relationship Id="rId1078" Type="http://schemas.openxmlformats.org/officeDocument/2006/relationships/customXml" Target="../ink/ink1353.xml"/><Relationship Id="rId1285" Type="http://schemas.openxmlformats.org/officeDocument/2006/relationships/customXml" Target="../ink/ink1457.xml"/><Relationship Id="rId294" Type="http://schemas.openxmlformats.org/officeDocument/2006/relationships/image" Target="../media/image937.png"/><Relationship Id="rId308" Type="http://schemas.openxmlformats.org/officeDocument/2006/relationships/image" Target="../media/image944.png"/><Relationship Id="rId515" Type="http://schemas.openxmlformats.org/officeDocument/2006/relationships/customXml" Target="../ink/ink1068.xml"/><Relationship Id="rId722" Type="http://schemas.openxmlformats.org/officeDocument/2006/relationships/image" Target="../media/image1148.png"/><Relationship Id="rId1145" Type="http://schemas.openxmlformats.org/officeDocument/2006/relationships/image" Target="../media/image1358.png"/><Relationship Id="rId89" Type="http://schemas.openxmlformats.org/officeDocument/2006/relationships/customXml" Target="../ink/ink854.xml"/><Relationship Id="rId154" Type="http://schemas.openxmlformats.org/officeDocument/2006/relationships/image" Target="../media/image868.png"/><Relationship Id="rId361" Type="http://schemas.openxmlformats.org/officeDocument/2006/relationships/image" Target="../media/image970.png"/><Relationship Id="rId599" Type="http://schemas.openxmlformats.org/officeDocument/2006/relationships/image" Target="../media/image1087.png"/><Relationship Id="rId1005" Type="http://schemas.openxmlformats.org/officeDocument/2006/relationships/customXml" Target="../ink/ink1316.xml"/><Relationship Id="rId1212" Type="http://schemas.openxmlformats.org/officeDocument/2006/relationships/image" Target="../media/image1391.png"/><Relationship Id="rId459" Type="http://schemas.openxmlformats.org/officeDocument/2006/relationships/customXml" Target="../ink/ink1040.xml"/><Relationship Id="rId666" Type="http://schemas.openxmlformats.org/officeDocument/2006/relationships/image" Target="../media/image1120.png"/><Relationship Id="rId873" Type="http://schemas.openxmlformats.org/officeDocument/2006/relationships/customXml" Target="../ink/ink1250.xml"/><Relationship Id="rId1089" Type="http://schemas.openxmlformats.org/officeDocument/2006/relationships/image" Target="../media/image1330.png"/><Relationship Id="rId1296" Type="http://schemas.openxmlformats.org/officeDocument/2006/relationships/image" Target="../media/image1432.png"/><Relationship Id="rId16" Type="http://schemas.openxmlformats.org/officeDocument/2006/relationships/image" Target="../media/image799.png"/><Relationship Id="rId221" Type="http://schemas.openxmlformats.org/officeDocument/2006/relationships/customXml" Target="../ink/ink920.xml"/><Relationship Id="rId319" Type="http://schemas.openxmlformats.org/officeDocument/2006/relationships/customXml" Target="../ink/ink969.xml"/><Relationship Id="rId526" Type="http://schemas.openxmlformats.org/officeDocument/2006/relationships/customXml" Target="../ink/ink1074.xml"/><Relationship Id="rId1156" Type="http://schemas.openxmlformats.org/officeDocument/2006/relationships/image" Target="../media/image1363.png"/><Relationship Id="rId733" Type="http://schemas.openxmlformats.org/officeDocument/2006/relationships/image" Target="../media/image1153.png"/><Relationship Id="rId940" Type="http://schemas.openxmlformats.org/officeDocument/2006/relationships/image" Target="../media/image1256.png"/><Relationship Id="rId1016" Type="http://schemas.openxmlformats.org/officeDocument/2006/relationships/customXml" Target="../ink/ink1322.xml"/><Relationship Id="rId165" Type="http://schemas.openxmlformats.org/officeDocument/2006/relationships/customXml" Target="../ink/ink892.xml"/><Relationship Id="rId372" Type="http://schemas.openxmlformats.org/officeDocument/2006/relationships/customXml" Target="../ink/ink996.xml"/><Relationship Id="rId677" Type="http://schemas.openxmlformats.org/officeDocument/2006/relationships/customXml" Target="../ink/ink1151.xml"/><Relationship Id="rId800" Type="http://schemas.openxmlformats.org/officeDocument/2006/relationships/customXml" Target="../ink/ink1213.xml"/><Relationship Id="rId1223" Type="http://schemas.openxmlformats.org/officeDocument/2006/relationships/customXml" Target="../ink/ink1426.xml"/><Relationship Id="rId232" Type="http://schemas.openxmlformats.org/officeDocument/2006/relationships/image" Target="../media/image906.png"/><Relationship Id="rId884" Type="http://schemas.openxmlformats.org/officeDocument/2006/relationships/image" Target="../media/image1228.png"/><Relationship Id="rId27" Type="http://schemas.openxmlformats.org/officeDocument/2006/relationships/customXml" Target="../ink/ink823.xml"/><Relationship Id="rId537" Type="http://schemas.openxmlformats.org/officeDocument/2006/relationships/image" Target="../media/image1057.png"/><Relationship Id="rId744" Type="http://schemas.openxmlformats.org/officeDocument/2006/relationships/customXml" Target="../ink/ink1185.xml"/><Relationship Id="rId951" Type="http://schemas.openxmlformats.org/officeDocument/2006/relationships/customXml" Target="../ink/ink1289.xml"/><Relationship Id="rId1167" Type="http://schemas.openxmlformats.org/officeDocument/2006/relationships/customXml" Target="../ink/ink1398.xml"/><Relationship Id="rId80" Type="http://schemas.openxmlformats.org/officeDocument/2006/relationships/image" Target="../media/image831.png"/><Relationship Id="rId176" Type="http://schemas.openxmlformats.org/officeDocument/2006/relationships/image" Target="../media/image879.png"/><Relationship Id="rId383" Type="http://schemas.openxmlformats.org/officeDocument/2006/relationships/image" Target="../media/image981.png"/><Relationship Id="rId590" Type="http://schemas.openxmlformats.org/officeDocument/2006/relationships/customXml" Target="../ink/ink1107.xml"/><Relationship Id="rId604" Type="http://schemas.openxmlformats.org/officeDocument/2006/relationships/image" Target="../media/image1089.png"/><Relationship Id="rId811" Type="http://schemas.openxmlformats.org/officeDocument/2006/relationships/image" Target="../media/image1192.png"/><Relationship Id="rId1027" Type="http://schemas.openxmlformats.org/officeDocument/2006/relationships/image" Target="../media/image1299.png"/><Relationship Id="rId1234" Type="http://schemas.openxmlformats.org/officeDocument/2006/relationships/image" Target="../media/image1402.png"/><Relationship Id="rId243" Type="http://schemas.openxmlformats.org/officeDocument/2006/relationships/customXml" Target="../ink/ink931.xml"/><Relationship Id="rId450" Type="http://schemas.openxmlformats.org/officeDocument/2006/relationships/image" Target="../media/image1014.png"/><Relationship Id="rId688" Type="http://schemas.openxmlformats.org/officeDocument/2006/relationships/image" Target="../media/image1131.png"/><Relationship Id="rId895" Type="http://schemas.openxmlformats.org/officeDocument/2006/relationships/customXml" Target="../ink/ink1261.xml"/><Relationship Id="rId909" Type="http://schemas.openxmlformats.org/officeDocument/2006/relationships/customXml" Target="../ink/ink1268.xml"/><Relationship Id="rId1080" Type="http://schemas.openxmlformats.org/officeDocument/2006/relationships/customXml" Target="../ink/ink1354.xml"/><Relationship Id="rId1301" Type="http://schemas.openxmlformats.org/officeDocument/2006/relationships/image" Target="../media/image1434.png"/><Relationship Id="rId38" Type="http://schemas.openxmlformats.org/officeDocument/2006/relationships/image" Target="../media/image810.png"/><Relationship Id="rId103" Type="http://schemas.openxmlformats.org/officeDocument/2006/relationships/customXml" Target="../ink/ink861.xml"/><Relationship Id="rId310" Type="http://schemas.openxmlformats.org/officeDocument/2006/relationships/image" Target="../media/image945.png"/><Relationship Id="rId548" Type="http://schemas.openxmlformats.org/officeDocument/2006/relationships/customXml" Target="../ink/ink1085.xml"/><Relationship Id="rId755" Type="http://schemas.openxmlformats.org/officeDocument/2006/relationships/image" Target="../media/image1164.png"/><Relationship Id="rId962" Type="http://schemas.openxmlformats.org/officeDocument/2006/relationships/image" Target="../media/image1267.png"/><Relationship Id="rId1178" Type="http://schemas.openxmlformats.org/officeDocument/2006/relationships/image" Target="../media/image1374.png"/><Relationship Id="rId91" Type="http://schemas.openxmlformats.org/officeDocument/2006/relationships/customXml" Target="../ink/ink855.xml"/><Relationship Id="rId187" Type="http://schemas.openxmlformats.org/officeDocument/2006/relationships/customXml" Target="../ink/ink903.xml"/><Relationship Id="rId394" Type="http://schemas.openxmlformats.org/officeDocument/2006/relationships/customXml" Target="../ink/ink1007.xml"/><Relationship Id="rId408" Type="http://schemas.openxmlformats.org/officeDocument/2006/relationships/image" Target="../media/image993.png"/><Relationship Id="rId615" Type="http://schemas.openxmlformats.org/officeDocument/2006/relationships/customXml" Target="../ink/ink1120.xml"/><Relationship Id="rId822" Type="http://schemas.openxmlformats.org/officeDocument/2006/relationships/customXml" Target="../ink/ink1224.xml"/><Relationship Id="rId1038" Type="http://schemas.openxmlformats.org/officeDocument/2006/relationships/customXml" Target="../ink/ink1333.xml"/><Relationship Id="rId1245" Type="http://schemas.openxmlformats.org/officeDocument/2006/relationships/customXml" Target="../ink/ink1437.xml"/><Relationship Id="rId254" Type="http://schemas.openxmlformats.org/officeDocument/2006/relationships/image" Target="../media/image917.png"/><Relationship Id="rId699" Type="http://schemas.openxmlformats.org/officeDocument/2006/relationships/customXml" Target="../ink/ink1162.xml"/><Relationship Id="rId1091" Type="http://schemas.openxmlformats.org/officeDocument/2006/relationships/image" Target="../media/image1331.png"/><Relationship Id="rId1105" Type="http://schemas.openxmlformats.org/officeDocument/2006/relationships/image" Target="../media/image1338.png"/><Relationship Id="rId1312" Type="http://schemas.openxmlformats.org/officeDocument/2006/relationships/customXml" Target="../ink/ink1471.xml"/><Relationship Id="rId49" Type="http://schemas.openxmlformats.org/officeDocument/2006/relationships/customXml" Target="../ink/ink834.xml"/><Relationship Id="rId114" Type="http://schemas.openxmlformats.org/officeDocument/2006/relationships/image" Target="../media/image848.png"/><Relationship Id="rId461" Type="http://schemas.openxmlformats.org/officeDocument/2006/relationships/customXml" Target="../ink/ink1041.xml"/><Relationship Id="rId559" Type="http://schemas.openxmlformats.org/officeDocument/2006/relationships/customXml" Target="../ink/ink1091.xml"/><Relationship Id="rId766" Type="http://schemas.openxmlformats.org/officeDocument/2006/relationships/customXml" Target="../ink/ink1196.xml"/><Relationship Id="rId1189" Type="http://schemas.openxmlformats.org/officeDocument/2006/relationships/customXml" Target="../ink/ink1409.xml"/><Relationship Id="rId198" Type="http://schemas.openxmlformats.org/officeDocument/2006/relationships/image" Target="../media/image889.png"/><Relationship Id="rId321" Type="http://schemas.openxmlformats.org/officeDocument/2006/relationships/customXml" Target="../ink/ink970.xml"/><Relationship Id="rId419" Type="http://schemas.openxmlformats.org/officeDocument/2006/relationships/customXml" Target="../ink/ink1020.xml"/><Relationship Id="rId626" Type="http://schemas.openxmlformats.org/officeDocument/2006/relationships/image" Target="../media/image1100.png"/><Relationship Id="rId973" Type="http://schemas.openxmlformats.org/officeDocument/2006/relationships/customXml" Target="../ink/ink1300.xml"/><Relationship Id="rId1049" Type="http://schemas.openxmlformats.org/officeDocument/2006/relationships/image" Target="../media/image1310.png"/><Relationship Id="rId1256" Type="http://schemas.openxmlformats.org/officeDocument/2006/relationships/image" Target="../media/image1413.png"/><Relationship Id="rId833" Type="http://schemas.openxmlformats.org/officeDocument/2006/relationships/image" Target="../media/image1203.png"/><Relationship Id="rId1116" Type="http://schemas.openxmlformats.org/officeDocument/2006/relationships/customXml" Target="../ink/ink1372.xml"/><Relationship Id="rId265" Type="http://schemas.openxmlformats.org/officeDocument/2006/relationships/customXml" Target="../ink/ink942.xml"/><Relationship Id="rId472" Type="http://schemas.openxmlformats.org/officeDocument/2006/relationships/image" Target="../media/image1025.png"/><Relationship Id="rId900" Type="http://schemas.openxmlformats.org/officeDocument/2006/relationships/image" Target="../media/image1236.png"/><Relationship Id="rId1323" Type="http://schemas.openxmlformats.org/officeDocument/2006/relationships/image" Target="../media/image1445.png"/><Relationship Id="rId125" Type="http://schemas.openxmlformats.org/officeDocument/2006/relationships/customXml" Target="../ink/ink872.xml"/><Relationship Id="rId332" Type="http://schemas.openxmlformats.org/officeDocument/2006/relationships/image" Target="../media/image956.png"/><Relationship Id="rId777" Type="http://schemas.openxmlformats.org/officeDocument/2006/relationships/image" Target="../media/image1175.png"/><Relationship Id="rId984" Type="http://schemas.openxmlformats.org/officeDocument/2006/relationships/image" Target="../media/image1278.png"/><Relationship Id="rId637" Type="http://schemas.openxmlformats.org/officeDocument/2006/relationships/customXml" Target="../ink/ink1131.xml"/><Relationship Id="rId844" Type="http://schemas.openxmlformats.org/officeDocument/2006/relationships/customXml" Target="../ink/ink1235.xml"/><Relationship Id="rId1267" Type="http://schemas.openxmlformats.org/officeDocument/2006/relationships/customXml" Target="../ink/ink1448.xml"/><Relationship Id="rId276" Type="http://schemas.openxmlformats.org/officeDocument/2006/relationships/image" Target="../media/image928.png"/><Relationship Id="rId483" Type="http://schemas.openxmlformats.org/officeDocument/2006/relationships/customXml" Target="../ink/ink1052.xml"/><Relationship Id="rId690" Type="http://schemas.openxmlformats.org/officeDocument/2006/relationships/image" Target="../media/image1132.png"/><Relationship Id="rId704" Type="http://schemas.openxmlformats.org/officeDocument/2006/relationships/image" Target="../media/image1139.png"/><Relationship Id="rId911" Type="http://schemas.openxmlformats.org/officeDocument/2006/relationships/customXml" Target="../ink/ink1269.xml"/><Relationship Id="rId1127" Type="http://schemas.openxmlformats.org/officeDocument/2006/relationships/image" Target="../media/image1349.png"/><Relationship Id="rId40" Type="http://schemas.openxmlformats.org/officeDocument/2006/relationships/image" Target="../media/image811.png"/><Relationship Id="rId136" Type="http://schemas.openxmlformats.org/officeDocument/2006/relationships/image" Target="../media/image859.png"/><Relationship Id="rId343" Type="http://schemas.openxmlformats.org/officeDocument/2006/relationships/customXml" Target="../ink/ink981.xml"/><Relationship Id="rId550" Type="http://schemas.openxmlformats.org/officeDocument/2006/relationships/customXml" Target="../ink/ink1086.xml"/><Relationship Id="rId788" Type="http://schemas.openxmlformats.org/officeDocument/2006/relationships/customXml" Target="../ink/ink1207.xml"/><Relationship Id="rId995" Type="http://schemas.openxmlformats.org/officeDocument/2006/relationships/customXml" Target="../ink/ink1311.xml"/><Relationship Id="rId1180" Type="http://schemas.openxmlformats.org/officeDocument/2006/relationships/image" Target="../media/image1375.png"/><Relationship Id="rId203" Type="http://schemas.openxmlformats.org/officeDocument/2006/relationships/customXml" Target="../ink/ink911.xml"/><Relationship Id="rId648" Type="http://schemas.openxmlformats.org/officeDocument/2006/relationships/image" Target="../media/image1111.png"/><Relationship Id="rId855" Type="http://schemas.openxmlformats.org/officeDocument/2006/relationships/image" Target="../media/image1214.png"/><Relationship Id="rId1040" Type="http://schemas.openxmlformats.org/officeDocument/2006/relationships/customXml" Target="../ink/ink1334.xml"/><Relationship Id="rId1278" Type="http://schemas.openxmlformats.org/officeDocument/2006/relationships/image" Target="../media/image1423.png"/><Relationship Id="rId287" Type="http://schemas.openxmlformats.org/officeDocument/2006/relationships/customXml" Target="../ink/ink953.xml"/><Relationship Id="rId410" Type="http://schemas.openxmlformats.org/officeDocument/2006/relationships/image" Target="../media/image994.png"/><Relationship Id="rId494" Type="http://schemas.openxmlformats.org/officeDocument/2006/relationships/image" Target="../media/image1036.png"/><Relationship Id="rId508" Type="http://schemas.openxmlformats.org/officeDocument/2006/relationships/image" Target="../media/image1043.png"/><Relationship Id="rId715" Type="http://schemas.openxmlformats.org/officeDocument/2006/relationships/customXml" Target="../ink/ink1170.xml"/><Relationship Id="rId922" Type="http://schemas.openxmlformats.org/officeDocument/2006/relationships/image" Target="../media/image1247.png"/><Relationship Id="rId1138" Type="http://schemas.openxmlformats.org/officeDocument/2006/relationships/customXml" Target="../ink/ink1383.xml"/><Relationship Id="rId147" Type="http://schemas.openxmlformats.org/officeDocument/2006/relationships/customXml" Target="../ink/ink883.xml"/><Relationship Id="rId354" Type="http://schemas.openxmlformats.org/officeDocument/2006/relationships/customXml" Target="../ink/ink987.xml"/><Relationship Id="rId799" Type="http://schemas.openxmlformats.org/officeDocument/2006/relationships/image" Target="../media/image1186.png"/><Relationship Id="rId1191" Type="http://schemas.openxmlformats.org/officeDocument/2006/relationships/customXml" Target="../ink/ink1410.xml"/><Relationship Id="rId1205" Type="http://schemas.openxmlformats.org/officeDocument/2006/relationships/customXml" Target="../ink/ink1417.xml"/><Relationship Id="rId51" Type="http://schemas.openxmlformats.org/officeDocument/2006/relationships/customXml" Target="../ink/ink835.xml"/><Relationship Id="rId561" Type="http://schemas.openxmlformats.org/officeDocument/2006/relationships/customXml" Target="../ink/ink1092.xml"/><Relationship Id="rId659" Type="http://schemas.openxmlformats.org/officeDocument/2006/relationships/customXml" Target="../ink/ink1142.xml"/><Relationship Id="rId866" Type="http://schemas.openxmlformats.org/officeDocument/2006/relationships/image" Target="../media/image1219.png"/><Relationship Id="rId1289" Type="http://schemas.openxmlformats.org/officeDocument/2006/relationships/customXml" Target="../ink/ink1459.xml"/><Relationship Id="rId214" Type="http://schemas.openxmlformats.org/officeDocument/2006/relationships/image" Target="../media/image897.png"/><Relationship Id="rId298" Type="http://schemas.openxmlformats.org/officeDocument/2006/relationships/image" Target="../media/image939.png"/><Relationship Id="rId421" Type="http://schemas.openxmlformats.org/officeDocument/2006/relationships/customXml" Target="../ink/ink1021.xml"/><Relationship Id="rId519" Type="http://schemas.openxmlformats.org/officeDocument/2006/relationships/customXml" Target="../ink/ink1070.xml"/><Relationship Id="rId1051" Type="http://schemas.openxmlformats.org/officeDocument/2006/relationships/image" Target="../media/image1311.png"/><Relationship Id="rId1149" Type="http://schemas.openxmlformats.org/officeDocument/2006/relationships/customXml" Target="../ink/ink1389.xml"/><Relationship Id="rId158" Type="http://schemas.openxmlformats.org/officeDocument/2006/relationships/image" Target="../media/image870.png"/><Relationship Id="rId726" Type="http://schemas.openxmlformats.org/officeDocument/2006/relationships/image" Target="../media/image1150.png"/><Relationship Id="rId933" Type="http://schemas.openxmlformats.org/officeDocument/2006/relationships/customXml" Target="../ink/ink1280.xml"/><Relationship Id="rId1009" Type="http://schemas.openxmlformats.org/officeDocument/2006/relationships/customXml" Target="../ink/ink1318.xml"/><Relationship Id="rId62" Type="http://schemas.openxmlformats.org/officeDocument/2006/relationships/image" Target="../media/image822.png"/><Relationship Id="rId365" Type="http://schemas.openxmlformats.org/officeDocument/2006/relationships/image" Target="../media/image972.png"/><Relationship Id="rId572" Type="http://schemas.openxmlformats.org/officeDocument/2006/relationships/customXml" Target="../ink/ink1098.xml"/><Relationship Id="rId1216" Type="http://schemas.openxmlformats.org/officeDocument/2006/relationships/image" Target="../media/image1393.png"/><Relationship Id="rId225" Type="http://schemas.openxmlformats.org/officeDocument/2006/relationships/customXml" Target="../ink/ink922.xml"/><Relationship Id="rId432" Type="http://schemas.openxmlformats.org/officeDocument/2006/relationships/image" Target="../media/image1005.png"/><Relationship Id="rId877" Type="http://schemas.openxmlformats.org/officeDocument/2006/relationships/customXml" Target="../ink/ink1252.xml"/><Relationship Id="rId1062" Type="http://schemas.openxmlformats.org/officeDocument/2006/relationships/customXml" Target="../ink/ink1345.xml"/><Relationship Id="rId737" Type="http://schemas.openxmlformats.org/officeDocument/2006/relationships/image" Target="../media/image1155.png"/><Relationship Id="rId944" Type="http://schemas.openxmlformats.org/officeDocument/2006/relationships/image" Target="../media/image1258.png"/><Relationship Id="rId73" Type="http://schemas.openxmlformats.org/officeDocument/2006/relationships/customXml" Target="../ink/ink846.xml"/><Relationship Id="rId169" Type="http://schemas.openxmlformats.org/officeDocument/2006/relationships/customXml" Target="../ink/ink894.xml"/><Relationship Id="rId376" Type="http://schemas.openxmlformats.org/officeDocument/2006/relationships/customXml" Target="../ink/ink998.xml"/><Relationship Id="rId583" Type="http://schemas.openxmlformats.org/officeDocument/2006/relationships/image" Target="../media/image1079.png"/><Relationship Id="rId790" Type="http://schemas.openxmlformats.org/officeDocument/2006/relationships/customXml" Target="../ink/ink1208.xml"/><Relationship Id="rId804" Type="http://schemas.openxmlformats.org/officeDocument/2006/relationships/customXml" Target="../ink/ink1215.xml"/><Relationship Id="rId1227" Type="http://schemas.openxmlformats.org/officeDocument/2006/relationships/customXml" Target="../ink/ink1428.xml"/><Relationship Id="rId4" Type="http://schemas.openxmlformats.org/officeDocument/2006/relationships/image" Target="../media/image793.png"/><Relationship Id="rId236" Type="http://schemas.openxmlformats.org/officeDocument/2006/relationships/image" Target="../media/image908.png"/><Relationship Id="rId443" Type="http://schemas.openxmlformats.org/officeDocument/2006/relationships/customXml" Target="../ink/ink1032.xml"/><Relationship Id="rId650" Type="http://schemas.openxmlformats.org/officeDocument/2006/relationships/image" Target="../media/image1112.png"/><Relationship Id="rId888" Type="http://schemas.openxmlformats.org/officeDocument/2006/relationships/image" Target="../media/image1230.png"/><Relationship Id="rId1073" Type="http://schemas.openxmlformats.org/officeDocument/2006/relationships/image" Target="../media/image1322.png"/><Relationship Id="rId1280" Type="http://schemas.openxmlformats.org/officeDocument/2006/relationships/image" Target="../media/image1424.png"/><Relationship Id="rId303" Type="http://schemas.openxmlformats.org/officeDocument/2006/relationships/customXml" Target="../ink/ink961.xml"/><Relationship Id="rId748" Type="http://schemas.openxmlformats.org/officeDocument/2006/relationships/customXml" Target="../ink/ink1187.xml"/><Relationship Id="rId955" Type="http://schemas.openxmlformats.org/officeDocument/2006/relationships/customXml" Target="../ink/ink1291.xml"/><Relationship Id="rId1140" Type="http://schemas.openxmlformats.org/officeDocument/2006/relationships/customXml" Target="../ink/ink1384.xml"/><Relationship Id="rId84" Type="http://schemas.openxmlformats.org/officeDocument/2006/relationships/image" Target="../media/image833.png"/><Relationship Id="rId387" Type="http://schemas.openxmlformats.org/officeDocument/2006/relationships/image" Target="../media/image983.png"/><Relationship Id="rId510" Type="http://schemas.openxmlformats.org/officeDocument/2006/relationships/image" Target="../media/image1044.png"/><Relationship Id="rId594" Type="http://schemas.openxmlformats.org/officeDocument/2006/relationships/customXml" Target="../ink/ink1109.xml"/><Relationship Id="rId608" Type="http://schemas.openxmlformats.org/officeDocument/2006/relationships/image" Target="../media/image1091.png"/><Relationship Id="rId815" Type="http://schemas.openxmlformats.org/officeDocument/2006/relationships/image" Target="../media/image1194.png"/><Relationship Id="rId1238" Type="http://schemas.openxmlformats.org/officeDocument/2006/relationships/image" Target="../media/image1404.png"/><Relationship Id="rId247" Type="http://schemas.openxmlformats.org/officeDocument/2006/relationships/customXml" Target="../ink/ink933.xml"/><Relationship Id="rId899" Type="http://schemas.openxmlformats.org/officeDocument/2006/relationships/customXml" Target="../ink/ink1263.xml"/><Relationship Id="rId1000" Type="http://schemas.openxmlformats.org/officeDocument/2006/relationships/image" Target="../media/image1286.png"/><Relationship Id="rId1084" Type="http://schemas.openxmlformats.org/officeDocument/2006/relationships/customXml" Target="../ink/ink1356.xml"/><Relationship Id="rId1305" Type="http://schemas.openxmlformats.org/officeDocument/2006/relationships/image" Target="../media/image1436.png"/><Relationship Id="rId107" Type="http://schemas.openxmlformats.org/officeDocument/2006/relationships/customXml" Target="../ink/ink863.xml"/><Relationship Id="rId454" Type="http://schemas.openxmlformats.org/officeDocument/2006/relationships/image" Target="../media/image1016.png"/><Relationship Id="rId661" Type="http://schemas.openxmlformats.org/officeDocument/2006/relationships/customXml" Target="../ink/ink1143.xml"/><Relationship Id="rId759" Type="http://schemas.openxmlformats.org/officeDocument/2006/relationships/image" Target="../media/image1166.png"/><Relationship Id="rId966" Type="http://schemas.openxmlformats.org/officeDocument/2006/relationships/image" Target="../media/image1269.png"/><Relationship Id="rId1291" Type="http://schemas.openxmlformats.org/officeDocument/2006/relationships/customXml" Target="../ink/ink1460.xml"/><Relationship Id="rId11" Type="http://schemas.openxmlformats.org/officeDocument/2006/relationships/customXml" Target="../ink/ink815.xml"/><Relationship Id="rId314" Type="http://schemas.openxmlformats.org/officeDocument/2006/relationships/image" Target="../media/image947.png"/><Relationship Id="rId398" Type="http://schemas.openxmlformats.org/officeDocument/2006/relationships/customXml" Target="../ink/ink1009.xml"/><Relationship Id="rId521" Type="http://schemas.openxmlformats.org/officeDocument/2006/relationships/customXml" Target="../ink/ink1071.xml"/><Relationship Id="rId619" Type="http://schemas.openxmlformats.org/officeDocument/2006/relationships/customXml" Target="../ink/ink1122.xml"/><Relationship Id="rId1151" Type="http://schemas.openxmlformats.org/officeDocument/2006/relationships/customXml" Target="../ink/ink1390.xml"/><Relationship Id="rId1249" Type="http://schemas.openxmlformats.org/officeDocument/2006/relationships/customXml" Target="../ink/ink1439.xml"/><Relationship Id="rId95" Type="http://schemas.openxmlformats.org/officeDocument/2006/relationships/customXml" Target="../ink/ink857.xml"/><Relationship Id="rId160" Type="http://schemas.openxmlformats.org/officeDocument/2006/relationships/image" Target="../media/image871.png"/><Relationship Id="rId826" Type="http://schemas.openxmlformats.org/officeDocument/2006/relationships/customXml" Target="../ink/ink1226.xml"/><Relationship Id="rId1011" Type="http://schemas.openxmlformats.org/officeDocument/2006/relationships/customXml" Target="../ink/ink1319.xml"/><Relationship Id="rId1109" Type="http://schemas.openxmlformats.org/officeDocument/2006/relationships/image" Target="../media/image1340.png"/><Relationship Id="rId258" Type="http://schemas.openxmlformats.org/officeDocument/2006/relationships/image" Target="../media/image919.png"/><Relationship Id="rId465" Type="http://schemas.openxmlformats.org/officeDocument/2006/relationships/customXml" Target="../ink/ink1043.xml"/><Relationship Id="rId672" Type="http://schemas.openxmlformats.org/officeDocument/2006/relationships/image" Target="../media/image1123.png"/><Relationship Id="rId1095" Type="http://schemas.openxmlformats.org/officeDocument/2006/relationships/image" Target="../media/image1333.png"/><Relationship Id="rId1316" Type="http://schemas.openxmlformats.org/officeDocument/2006/relationships/customXml" Target="../ink/ink1473.xml"/><Relationship Id="rId22" Type="http://schemas.openxmlformats.org/officeDocument/2006/relationships/image" Target="../media/image802.png"/><Relationship Id="rId118" Type="http://schemas.openxmlformats.org/officeDocument/2006/relationships/image" Target="../media/image850.png"/><Relationship Id="rId325" Type="http://schemas.openxmlformats.org/officeDocument/2006/relationships/customXml" Target="../ink/ink972.xml"/><Relationship Id="rId532" Type="http://schemas.openxmlformats.org/officeDocument/2006/relationships/customXml" Target="../ink/ink1077.xml"/><Relationship Id="rId977" Type="http://schemas.openxmlformats.org/officeDocument/2006/relationships/customXml" Target="../ink/ink1302.xml"/><Relationship Id="rId1162" Type="http://schemas.openxmlformats.org/officeDocument/2006/relationships/image" Target="../media/image1366.png"/><Relationship Id="rId171" Type="http://schemas.openxmlformats.org/officeDocument/2006/relationships/customXml" Target="../ink/ink895.xml"/><Relationship Id="rId837" Type="http://schemas.openxmlformats.org/officeDocument/2006/relationships/image" Target="../media/image1205.png"/><Relationship Id="rId1022" Type="http://schemas.openxmlformats.org/officeDocument/2006/relationships/customXml" Target="../ink/ink1325.xml"/><Relationship Id="rId269" Type="http://schemas.openxmlformats.org/officeDocument/2006/relationships/customXml" Target="../ink/ink944.xml"/><Relationship Id="rId476" Type="http://schemas.openxmlformats.org/officeDocument/2006/relationships/image" Target="../media/image1027.png"/><Relationship Id="rId683" Type="http://schemas.openxmlformats.org/officeDocument/2006/relationships/customXml" Target="../ink/ink1154.xml"/><Relationship Id="rId890" Type="http://schemas.openxmlformats.org/officeDocument/2006/relationships/image" Target="../media/image1231.png"/><Relationship Id="rId904" Type="http://schemas.openxmlformats.org/officeDocument/2006/relationships/image" Target="../media/image1238.png"/><Relationship Id="rId1327" Type="http://schemas.openxmlformats.org/officeDocument/2006/relationships/image" Target="../media/image1447.png"/><Relationship Id="rId33" Type="http://schemas.openxmlformats.org/officeDocument/2006/relationships/customXml" Target="../ink/ink826.xml"/><Relationship Id="rId129" Type="http://schemas.openxmlformats.org/officeDocument/2006/relationships/customXml" Target="../ink/ink874.xml"/><Relationship Id="rId336" Type="http://schemas.openxmlformats.org/officeDocument/2006/relationships/image" Target="../media/image958.png"/><Relationship Id="rId543" Type="http://schemas.openxmlformats.org/officeDocument/2006/relationships/image" Target="../media/image1060.png"/><Relationship Id="rId988" Type="http://schemas.openxmlformats.org/officeDocument/2006/relationships/image" Target="../media/image1280.png"/><Relationship Id="rId1173" Type="http://schemas.openxmlformats.org/officeDocument/2006/relationships/customXml" Target="../ink/ink1401.xml"/><Relationship Id="rId182" Type="http://schemas.openxmlformats.org/officeDocument/2006/relationships/image" Target="../media/image882.png"/><Relationship Id="rId403" Type="http://schemas.openxmlformats.org/officeDocument/2006/relationships/image" Target="../media/image991.png"/><Relationship Id="rId750" Type="http://schemas.openxmlformats.org/officeDocument/2006/relationships/customXml" Target="../ink/ink1188.xml"/><Relationship Id="rId848" Type="http://schemas.openxmlformats.org/officeDocument/2006/relationships/customXml" Target="../ink/ink1237.xml"/><Relationship Id="rId1033" Type="http://schemas.openxmlformats.org/officeDocument/2006/relationships/image" Target="../media/image1302.png"/><Relationship Id="rId487" Type="http://schemas.openxmlformats.org/officeDocument/2006/relationships/customXml" Target="../ink/ink1054.xml"/><Relationship Id="rId610" Type="http://schemas.openxmlformats.org/officeDocument/2006/relationships/image" Target="../media/image1092.png"/><Relationship Id="rId694" Type="http://schemas.openxmlformats.org/officeDocument/2006/relationships/image" Target="../media/image1134.png"/><Relationship Id="rId708" Type="http://schemas.openxmlformats.org/officeDocument/2006/relationships/image" Target="../media/image1141.png"/><Relationship Id="rId915" Type="http://schemas.openxmlformats.org/officeDocument/2006/relationships/customXml" Target="../ink/ink1271.xml"/><Relationship Id="rId1240" Type="http://schemas.openxmlformats.org/officeDocument/2006/relationships/image" Target="../media/image1405.png"/><Relationship Id="rId347" Type="http://schemas.openxmlformats.org/officeDocument/2006/relationships/customXml" Target="../ink/ink983.xml"/><Relationship Id="rId999" Type="http://schemas.openxmlformats.org/officeDocument/2006/relationships/customXml" Target="../ink/ink1313.xml"/><Relationship Id="rId1100" Type="http://schemas.openxmlformats.org/officeDocument/2006/relationships/customXml" Target="../ink/ink1364.xml"/><Relationship Id="rId1184" Type="http://schemas.openxmlformats.org/officeDocument/2006/relationships/image" Target="../media/image1377.png"/><Relationship Id="rId44" Type="http://schemas.openxmlformats.org/officeDocument/2006/relationships/image" Target="../media/image813.png"/><Relationship Id="rId554" Type="http://schemas.openxmlformats.org/officeDocument/2006/relationships/customXml" Target="../ink/ink1088.xml"/><Relationship Id="rId761" Type="http://schemas.openxmlformats.org/officeDocument/2006/relationships/image" Target="../media/image1167.png"/><Relationship Id="rId859" Type="http://schemas.openxmlformats.org/officeDocument/2006/relationships/customXml" Target="../ink/ink1243.xml"/><Relationship Id="rId193" Type="http://schemas.openxmlformats.org/officeDocument/2006/relationships/customXml" Target="../ink/ink906.xml"/><Relationship Id="rId207" Type="http://schemas.openxmlformats.org/officeDocument/2006/relationships/customXml" Target="../ink/ink913.xml"/><Relationship Id="rId414" Type="http://schemas.openxmlformats.org/officeDocument/2006/relationships/image" Target="../media/image996.png"/><Relationship Id="rId498" Type="http://schemas.openxmlformats.org/officeDocument/2006/relationships/image" Target="../media/image1038.png"/><Relationship Id="rId621" Type="http://schemas.openxmlformats.org/officeDocument/2006/relationships/customXml" Target="../ink/ink1123.xml"/><Relationship Id="rId1044" Type="http://schemas.openxmlformats.org/officeDocument/2006/relationships/customXml" Target="../ink/ink1336.xml"/><Relationship Id="rId1251" Type="http://schemas.openxmlformats.org/officeDocument/2006/relationships/customXml" Target="../ink/ink1440.xml"/><Relationship Id="rId260" Type="http://schemas.openxmlformats.org/officeDocument/2006/relationships/image" Target="../media/image920.png"/><Relationship Id="rId719" Type="http://schemas.openxmlformats.org/officeDocument/2006/relationships/customXml" Target="../ink/ink1172.xml"/><Relationship Id="rId926" Type="http://schemas.openxmlformats.org/officeDocument/2006/relationships/image" Target="../media/image1249.png"/><Relationship Id="rId1111" Type="http://schemas.openxmlformats.org/officeDocument/2006/relationships/image" Target="../media/image1341.png"/><Relationship Id="rId55" Type="http://schemas.openxmlformats.org/officeDocument/2006/relationships/customXml" Target="../ink/ink837.xml"/><Relationship Id="rId120" Type="http://schemas.openxmlformats.org/officeDocument/2006/relationships/image" Target="../media/image851.png"/><Relationship Id="rId358" Type="http://schemas.openxmlformats.org/officeDocument/2006/relationships/customXml" Target="../ink/ink989.xml"/><Relationship Id="rId565" Type="http://schemas.openxmlformats.org/officeDocument/2006/relationships/customXml" Target="../ink/ink1094.xml"/><Relationship Id="rId772" Type="http://schemas.openxmlformats.org/officeDocument/2006/relationships/customXml" Target="../ink/ink1199.xml"/><Relationship Id="rId1195" Type="http://schemas.openxmlformats.org/officeDocument/2006/relationships/customXml" Target="../ink/ink1412.xml"/><Relationship Id="rId1209" Type="http://schemas.openxmlformats.org/officeDocument/2006/relationships/customXml" Target="../ink/ink1419.xml"/><Relationship Id="rId218" Type="http://schemas.openxmlformats.org/officeDocument/2006/relationships/image" Target="../media/image899.png"/><Relationship Id="rId425" Type="http://schemas.openxmlformats.org/officeDocument/2006/relationships/customXml" Target="../ink/ink1023.xml"/><Relationship Id="rId632" Type="http://schemas.openxmlformats.org/officeDocument/2006/relationships/image" Target="../media/image1103.png"/><Relationship Id="rId1055" Type="http://schemas.openxmlformats.org/officeDocument/2006/relationships/image" Target="../media/image1313.png"/><Relationship Id="rId1262" Type="http://schemas.openxmlformats.org/officeDocument/2006/relationships/image" Target="../media/image1416.png"/><Relationship Id="rId271" Type="http://schemas.openxmlformats.org/officeDocument/2006/relationships/customXml" Target="../ink/ink945.xml"/><Relationship Id="rId937" Type="http://schemas.openxmlformats.org/officeDocument/2006/relationships/customXml" Target="../ink/ink1282.xml"/><Relationship Id="rId1122" Type="http://schemas.openxmlformats.org/officeDocument/2006/relationships/customXml" Target="../ink/ink1375.xml"/><Relationship Id="rId66" Type="http://schemas.openxmlformats.org/officeDocument/2006/relationships/image" Target="../media/image824.png"/><Relationship Id="rId131" Type="http://schemas.openxmlformats.org/officeDocument/2006/relationships/customXml" Target="../ink/ink875.xml"/><Relationship Id="rId369" Type="http://schemas.openxmlformats.org/officeDocument/2006/relationships/image" Target="../media/image974.png"/><Relationship Id="rId576" Type="http://schemas.openxmlformats.org/officeDocument/2006/relationships/customXml" Target="../ink/ink1100.xml"/><Relationship Id="rId783" Type="http://schemas.openxmlformats.org/officeDocument/2006/relationships/image" Target="../media/image1178.png"/><Relationship Id="rId990" Type="http://schemas.openxmlformats.org/officeDocument/2006/relationships/image" Target="../media/image1281.png"/><Relationship Id="rId229" Type="http://schemas.openxmlformats.org/officeDocument/2006/relationships/customXml" Target="../ink/ink924.xml"/><Relationship Id="rId436" Type="http://schemas.openxmlformats.org/officeDocument/2006/relationships/image" Target="../media/image1007.png"/><Relationship Id="rId643" Type="http://schemas.openxmlformats.org/officeDocument/2006/relationships/customXml" Target="../ink/ink1134.xml"/><Relationship Id="rId1066" Type="http://schemas.openxmlformats.org/officeDocument/2006/relationships/customXml" Target="../ink/ink1347.xml"/><Relationship Id="rId1273" Type="http://schemas.openxmlformats.org/officeDocument/2006/relationships/customXml" Target="../ink/ink1451.xml"/><Relationship Id="rId850" Type="http://schemas.openxmlformats.org/officeDocument/2006/relationships/customXml" Target="../ink/ink1238.xml"/><Relationship Id="rId948" Type="http://schemas.openxmlformats.org/officeDocument/2006/relationships/image" Target="../media/image1260.png"/><Relationship Id="rId1133" Type="http://schemas.openxmlformats.org/officeDocument/2006/relationships/image" Target="../media/image1352.png"/><Relationship Id="rId77" Type="http://schemas.openxmlformats.org/officeDocument/2006/relationships/customXml" Target="../ink/ink848.xml"/><Relationship Id="rId282" Type="http://schemas.openxmlformats.org/officeDocument/2006/relationships/image" Target="../media/image931.png"/><Relationship Id="rId503" Type="http://schemas.openxmlformats.org/officeDocument/2006/relationships/customXml" Target="../ink/ink1062.xml"/><Relationship Id="rId587" Type="http://schemas.openxmlformats.org/officeDocument/2006/relationships/image" Target="../media/image1081.png"/><Relationship Id="rId710" Type="http://schemas.openxmlformats.org/officeDocument/2006/relationships/image" Target="../media/image1142.png"/><Relationship Id="rId808" Type="http://schemas.openxmlformats.org/officeDocument/2006/relationships/customXml" Target="../ink/ink1217.xml"/><Relationship Id="rId8" Type="http://schemas.openxmlformats.org/officeDocument/2006/relationships/image" Target="../media/image795.png"/><Relationship Id="rId142" Type="http://schemas.openxmlformats.org/officeDocument/2006/relationships/image" Target="../media/image862.png"/><Relationship Id="rId447" Type="http://schemas.openxmlformats.org/officeDocument/2006/relationships/customXml" Target="../ink/ink1034.xml"/><Relationship Id="rId794" Type="http://schemas.openxmlformats.org/officeDocument/2006/relationships/customXml" Target="../ink/ink1210.xml"/><Relationship Id="rId1077" Type="http://schemas.openxmlformats.org/officeDocument/2006/relationships/image" Target="../media/image1324.png"/><Relationship Id="rId1200" Type="http://schemas.openxmlformats.org/officeDocument/2006/relationships/image" Target="../media/image1385.png"/><Relationship Id="rId654" Type="http://schemas.openxmlformats.org/officeDocument/2006/relationships/image" Target="../media/image1114.png"/><Relationship Id="rId861" Type="http://schemas.openxmlformats.org/officeDocument/2006/relationships/customXml" Target="../ink/ink1244.xml"/><Relationship Id="rId959" Type="http://schemas.openxmlformats.org/officeDocument/2006/relationships/customXml" Target="../ink/ink1293.xml"/><Relationship Id="rId1284" Type="http://schemas.openxmlformats.org/officeDocument/2006/relationships/image" Target="../media/image1426.png"/><Relationship Id="rId293" Type="http://schemas.openxmlformats.org/officeDocument/2006/relationships/customXml" Target="../ink/ink956.xml"/><Relationship Id="rId307" Type="http://schemas.openxmlformats.org/officeDocument/2006/relationships/customXml" Target="../ink/ink963.xml"/><Relationship Id="rId514" Type="http://schemas.openxmlformats.org/officeDocument/2006/relationships/image" Target="../media/image1046.png"/><Relationship Id="rId721" Type="http://schemas.openxmlformats.org/officeDocument/2006/relationships/customXml" Target="../ink/ink1173.xml"/><Relationship Id="rId1144" Type="http://schemas.openxmlformats.org/officeDocument/2006/relationships/customXml" Target="../ink/ink1386.xml"/><Relationship Id="rId88" Type="http://schemas.openxmlformats.org/officeDocument/2006/relationships/image" Target="../media/image835.png"/><Relationship Id="rId153" Type="http://schemas.openxmlformats.org/officeDocument/2006/relationships/customXml" Target="../ink/ink886.xml"/><Relationship Id="rId360" Type="http://schemas.openxmlformats.org/officeDocument/2006/relationships/customXml" Target="../ink/ink990.xml"/><Relationship Id="rId598" Type="http://schemas.openxmlformats.org/officeDocument/2006/relationships/customXml" Target="../ink/ink1111.xml"/><Relationship Id="rId819" Type="http://schemas.openxmlformats.org/officeDocument/2006/relationships/image" Target="../media/image1196.png"/><Relationship Id="rId1004" Type="http://schemas.openxmlformats.org/officeDocument/2006/relationships/image" Target="../media/image1288.png"/><Relationship Id="rId1211" Type="http://schemas.openxmlformats.org/officeDocument/2006/relationships/customXml" Target="../ink/ink1420.xml"/><Relationship Id="rId220" Type="http://schemas.openxmlformats.org/officeDocument/2006/relationships/image" Target="../media/image900.png"/><Relationship Id="rId458" Type="http://schemas.openxmlformats.org/officeDocument/2006/relationships/image" Target="../media/image1018.png"/><Relationship Id="rId665" Type="http://schemas.openxmlformats.org/officeDocument/2006/relationships/customXml" Target="../ink/ink1145.xml"/><Relationship Id="rId872" Type="http://schemas.openxmlformats.org/officeDocument/2006/relationships/image" Target="../media/image1222.png"/><Relationship Id="rId1088" Type="http://schemas.openxmlformats.org/officeDocument/2006/relationships/customXml" Target="../ink/ink1358.xml"/><Relationship Id="rId1295" Type="http://schemas.openxmlformats.org/officeDocument/2006/relationships/customXml" Target="../ink/ink1462.xml"/><Relationship Id="rId1309" Type="http://schemas.openxmlformats.org/officeDocument/2006/relationships/image" Target="../media/image1438.png"/><Relationship Id="rId15" Type="http://schemas.openxmlformats.org/officeDocument/2006/relationships/customXml" Target="../ink/ink817.xml"/><Relationship Id="rId318" Type="http://schemas.openxmlformats.org/officeDocument/2006/relationships/image" Target="../media/image949.png"/><Relationship Id="rId525" Type="http://schemas.openxmlformats.org/officeDocument/2006/relationships/customXml" Target="../ink/ink1073.xml"/><Relationship Id="rId732" Type="http://schemas.openxmlformats.org/officeDocument/2006/relationships/customXml" Target="../ink/ink1179.xml"/><Relationship Id="rId1155" Type="http://schemas.openxmlformats.org/officeDocument/2006/relationships/customXml" Target="../ink/ink1392.xml"/><Relationship Id="rId99" Type="http://schemas.openxmlformats.org/officeDocument/2006/relationships/customXml" Target="../ink/ink859.xml"/><Relationship Id="rId164" Type="http://schemas.openxmlformats.org/officeDocument/2006/relationships/image" Target="../media/image873.png"/><Relationship Id="rId371" Type="http://schemas.openxmlformats.org/officeDocument/2006/relationships/image" Target="../media/image975.png"/><Relationship Id="rId1015" Type="http://schemas.openxmlformats.org/officeDocument/2006/relationships/image" Target="../media/image1293.png"/><Relationship Id="rId1222" Type="http://schemas.openxmlformats.org/officeDocument/2006/relationships/image" Target="../media/image1396.png"/><Relationship Id="rId469" Type="http://schemas.openxmlformats.org/officeDocument/2006/relationships/customXml" Target="../ink/ink1045.xml"/><Relationship Id="rId676" Type="http://schemas.openxmlformats.org/officeDocument/2006/relationships/image" Target="../media/image1125.png"/><Relationship Id="rId883" Type="http://schemas.openxmlformats.org/officeDocument/2006/relationships/customXml" Target="../ink/ink1255.xml"/><Relationship Id="rId1099" Type="http://schemas.openxmlformats.org/officeDocument/2006/relationships/image" Target="../media/image1335.png"/><Relationship Id="rId26" Type="http://schemas.openxmlformats.org/officeDocument/2006/relationships/image" Target="../media/image804.png"/><Relationship Id="rId231" Type="http://schemas.openxmlformats.org/officeDocument/2006/relationships/customXml" Target="../ink/ink925.xml"/><Relationship Id="rId329" Type="http://schemas.openxmlformats.org/officeDocument/2006/relationships/customXml" Target="../ink/ink974.xml"/><Relationship Id="rId536" Type="http://schemas.openxmlformats.org/officeDocument/2006/relationships/customXml" Target="../ink/ink1079.xml"/><Relationship Id="rId1166" Type="http://schemas.openxmlformats.org/officeDocument/2006/relationships/image" Target="../media/image1368.png"/><Relationship Id="rId175" Type="http://schemas.openxmlformats.org/officeDocument/2006/relationships/customXml" Target="../ink/ink897.xml"/><Relationship Id="rId743" Type="http://schemas.openxmlformats.org/officeDocument/2006/relationships/image" Target="../media/image1158.png"/><Relationship Id="rId950" Type="http://schemas.openxmlformats.org/officeDocument/2006/relationships/image" Target="../media/image1261.png"/><Relationship Id="rId1026" Type="http://schemas.openxmlformats.org/officeDocument/2006/relationships/customXml" Target="../ink/ink1327.xml"/><Relationship Id="rId382" Type="http://schemas.openxmlformats.org/officeDocument/2006/relationships/customXml" Target="../ink/ink1001.xml"/><Relationship Id="rId603" Type="http://schemas.openxmlformats.org/officeDocument/2006/relationships/customXml" Target="../ink/ink1114.xml"/><Relationship Id="rId687" Type="http://schemas.openxmlformats.org/officeDocument/2006/relationships/customXml" Target="../ink/ink1156.xml"/><Relationship Id="rId810" Type="http://schemas.openxmlformats.org/officeDocument/2006/relationships/customXml" Target="../ink/ink1218.xml"/><Relationship Id="rId908" Type="http://schemas.openxmlformats.org/officeDocument/2006/relationships/image" Target="../media/image1240.png"/><Relationship Id="rId1233" Type="http://schemas.openxmlformats.org/officeDocument/2006/relationships/customXml" Target="../ink/ink1431.xml"/><Relationship Id="rId242" Type="http://schemas.openxmlformats.org/officeDocument/2006/relationships/image" Target="../media/image911.png"/><Relationship Id="rId894" Type="http://schemas.openxmlformats.org/officeDocument/2006/relationships/image" Target="../media/image1233.png"/><Relationship Id="rId1177" Type="http://schemas.openxmlformats.org/officeDocument/2006/relationships/customXml" Target="../ink/ink1403.xml"/><Relationship Id="rId1300" Type="http://schemas.openxmlformats.org/officeDocument/2006/relationships/customXml" Target="../ink/ink1465.xml"/><Relationship Id="rId37" Type="http://schemas.openxmlformats.org/officeDocument/2006/relationships/customXml" Target="../ink/ink828.xml"/><Relationship Id="rId102" Type="http://schemas.openxmlformats.org/officeDocument/2006/relationships/image" Target="../media/image842.png"/><Relationship Id="rId547" Type="http://schemas.openxmlformats.org/officeDocument/2006/relationships/image" Target="../media/image1062.png"/><Relationship Id="rId754" Type="http://schemas.openxmlformats.org/officeDocument/2006/relationships/customXml" Target="../ink/ink1190.xml"/><Relationship Id="rId961" Type="http://schemas.openxmlformats.org/officeDocument/2006/relationships/customXml" Target="../ink/ink1294.xml"/><Relationship Id="rId90" Type="http://schemas.openxmlformats.org/officeDocument/2006/relationships/image" Target="../media/image836.png"/><Relationship Id="rId186" Type="http://schemas.openxmlformats.org/officeDocument/2006/relationships/image" Target="../media/image883.png"/><Relationship Id="rId393" Type="http://schemas.openxmlformats.org/officeDocument/2006/relationships/image" Target="../media/image986.png"/><Relationship Id="rId407" Type="http://schemas.openxmlformats.org/officeDocument/2006/relationships/customXml" Target="../ink/ink1014.xml"/><Relationship Id="rId614" Type="http://schemas.openxmlformats.org/officeDocument/2006/relationships/image" Target="../media/image1094.png"/><Relationship Id="rId821" Type="http://schemas.openxmlformats.org/officeDocument/2006/relationships/image" Target="../media/image1197.png"/><Relationship Id="rId1037" Type="http://schemas.openxmlformats.org/officeDocument/2006/relationships/image" Target="../media/image1304.png"/><Relationship Id="rId1244" Type="http://schemas.openxmlformats.org/officeDocument/2006/relationships/image" Target="../media/image1407.png"/><Relationship Id="rId253" Type="http://schemas.openxmlformats.org/officeDocument/2006/relationships/customXml" Target="../ink/ink936.xml"/><Relationship Id="rId460" Type="http://schemas.openxmlformats.org/officeDocument/2006/relationships/image" Target="../media/image1019.png"/><Relationship Id="rId698" Type="http://schemas.openxmlformats.org/officeDocument/2006/relationships/image" Target="../media/image1136.png"/><Relationship Id="rId919" Type="http://schemas.openxmlformats.org/officeDocument/2006/relationships/customXml" Target="../ink/ink1273.xml"/><Relationship Id="rId1090" Type="http://schemas.openxmlformats.org/officeDocument/2006/relationships/customXml" Target="../ink/ink1359.xml"/><Relationship Id="rId1104" Type="http://schemas.openxmlformats.org/officeDocument/2006/relationships/customXml" Target="../ink/ink1366.xml"/><Relationship Id="rId1311" Type="http://schemas.openxmlformats.org/officeDocument/2006/relationships/image" Target="../media/image1439.png"/><Relationship Id="rId48" Type="http://schemas.openxmlformats.org/officeDocument/2006/relationships/image" Target="../media/image815.png"/><Relationship Id="rId113" Type="http://schemas.openxmlformats.org/officeDocument/2006/relationships/customXml" Target="../ink/ink866.xml"/><Relationship Id="rId320" Type="http://schemas.openxmlformats.org/officeDocument/2006/relationships/image" Target="../media/image950.png"/><Relationship Id="rId558" Type="http://schemas.openxmlformats.org/officeDocument/2006/relationships/image" Target="../media/image1067.png"/><Relationship Id="rId765" Type="http://schemas.openxmlformats.org/officeDocument/2006/relationships/image" Target="../media/image1169.png"/><Relationship Id="rId972" Type="http://schemas.openxmlformats.org/officeDocument/2006/relationships/image" Target="../media/image1272.png"/><Relationship Id="rId1188" Type="http://schemas.openxmlformats.org/officeDocument/2006/relationships/image" Target="../media/image1379.png"/><Relationship Id="rId197" Type="http://schemas.openxmlformats.org/officeDocument/2006/relationships/customXml" Target="../ink/ink908.xml"/><Relationship Id="rId418" Type="http://schemas.openxmlformats.org/officeDocument/2006/relationships/image" Target="../media/image998.png"/><Relationship Id="rId625" Type="http://schemas.openxmlformats.org/officeDocument/2006/relationships/customXml" Target="../ink/ink1125.xml"/><Relationship Id="rId832" Type="http://schemas.openxmlformats.org/officeDocument/2006/relationships/customXml" Target="../ink/ink1229.xml"/><Relationship Id="rId1048" Type="http://schemas.openxmlformats.org/officeDocument/2006/relationships/customXml" Target="../ink/ink1338.xml"/><Relationship Id="rId1255" Type="http://schemas.openxmlformats.org/officeDocument/2006/relationships/customXml" Target="../ink/ink1442.xml"/><Relationship Id="rId264" Type="http://schemas.openxmlformats.org/officeDocument/2006/relationships/image" Target="../media/image922.png"/><Relationship Id="rId471" Type="http://schemas.openxmlformats.org/officeDocument/2006/relationships/customXml" Target="../ink/ink1046.xml"/><Relationship Id="rId1115" Type="http://schemas.openxmlformats.org/officeDocument/2006/relationships/image" Target="../media/image1343.png"/><Relationship Id="rId1322" Type="http://schemas.openxmlformats.org/officeDocument/2006/relationships/customXml" Target="../ink/ink1476.xml"/><Relationship Id="rId59" Type="http://schemas.openxmlformats.org/officeDocument/2006/relationships/customXml" Target="../ink/ink839.xml"/><Relationship Id="rId124" Type="http://schemas.openxmlformats.org/officeDocument/2006/relationships/image" Target="../media/image853.png"/><Relationship Id="rId569" Type="http://schemas.openxmlformats.org/officeDocument/2006/relationships/customXml" Target="../ink/ink1096.xml"/><Relationship Id="rId776" Type="http://schemas.openxmlformats.org/officeDocument/2006/relationships/customXml" Target="../ink/ink1201.xml"/><Relationship Id="rId983" Type="http://schemas.openxmlformats.org/officeDocument/2006/relationships/customXml" Target="../ink/ink1305.xml"/><Relationship Id="rId1199" Type="http://schemas.openxmlformats.org/officeDocument/2006/relationships/customXml" Target="../ink/ink1414.xml"/><Relationship Id="rId331" Type="http://schemas.openxmlformats.org/officeDocument/2006/relationships/customXml" Target="../ink/ink975.xml"/><Relationship Id="rId429" Type="http://schemas.openxmlformats.org/officeDocument/2006/relationships/customXml" Target="../ink/ink1025.xml"/><Relationship Id="rId636" Type="http://schemas.openxmlformats.org/officeDocument/2006/relationships/image" Target="../media/image1105.png"/><Relationship Id="rId1059" Type="http://schemas.openxmlformats.org/officeDocument/2006/relationships/image" Target="../media/image1315.png"/><Relationship Id="rId1266" Type="http://schemas.openxmlformats.org/officeDocument/2006/relationships/image" Target="../media/image1418.png"/><Relationship Id="rId843" Type="http://schemas.openxmlformats.org/officeDocument/2006/relationships/image" Target="../media/image1208.png"/><Relationship Id="rId1126" Type="http://schemas.openxmlformats.org/officeDocument/2006/relationships/customXml" Target="../ink/ink1377.xml"/><Relationship Id="rId275" Type="http://schemas.openxmlformats.org/officeDocument/2006/relationships/customXml" Target="../ink/ink947.xml"/><Relationship Id="rId482" Type="http://schemas.openxmlformats.org/officeDocument/2006/relationships/image" Target="../media/image1030.png"/><Relationship Id="rId703" Type="http://schemas.openxmlformats.org/officeDocument/2006/relationships/customXml" Target="../ink/ink1164.xml"/><Relationship Id="rId910" Type="http://schemas.openxmlformats.org/officeDocument/2006/relationships/image" Target="../media/image1241.png"/><Relationship Id="rId135" Type="http://schemas.openxmlformats.org/officeDocument/2006/relationships/customXml" Target="../ink/ink877.xml"/><Relationship Id="rId342" Type="http://schemas.openxmlformats.org/officeDocument/2006/relationships/image" Target="../media/image961.png"/><Relationship Id="rId787" Type="http://schemas.openxmlformats.org/officeDocument/2006/relationships/image" Target="../media/image1180.png"/><Relationship Id="rId994" Type="http://schemas.openxmlformats.org/officeDocument/2006/relationships/image" Target="../media/image1283.png"/><Relationship Id="rId202" Type="http://schemas.openxmlformats.org/officeDocument/2006/relationships/image" Target="../media/image891.png"/><Relationship Id="rId647" Type="http://schemas.openxmlformats.org/officeDocument/2006/relationships/customXml" Target="../ink/ink1136.xml"/><Relationship Id="rId854" Type="http://schemas.openxmlformats.org/officeDocument/2006/relationships/customXml" Target="../ink/ink1240.xml"/><Relationship Id="rId1277" Type="http://schemas.openxmlformats.org/officeDocument/2006/relationships/customXml" Target="../ink/ink1453.xml"/><Relationship Id="rId286" Type="http://schemas.openxmlformats.org/officeDocument/2006/relationships/image" Target="../media/image933.png"/><Relationship Id="rId493" Type="http://schemas.openxmlformats.org/officeDocument/2006/relationships/customXml" Target="../ink/ink1057.xml"/><Relationship Id="rId507" Type="http://schemas.openxmlformats.org/officeDocument/2006/relationships/customXml" Target="../ink/ink1064.xml"/><Relationship Id="rId714" Type="http://schemas.openxmlformats.org/officeDocument/2006/relationships/image" Target="../media/image1144.png"/><Relationship Id="rId921" Type="http://schemas.openxmlformats.org/officeDocument/2006/relationships/customXml" Target="../ink/ink1274.xml"/><Relationship Id="rId1137" Type="http://schemas.openxmlformats.org/officeDocument/2006/relationships/image" Target="../media/image1354.png"/><Relationship Id="rId50" Type="http://schemas.openxmlformats.org/officeDocument/2006/relationships/image" Target="../media/image816.png"/><Relationship Id="rId146" Type="http://schemas.openxmlformats.org/officeDocument/2006/relationships/image" Target="../media/image864.png"/><Relationship Id="rId353" Type="http://schemas.openxmlformats.org/officeDocument/2006/relationships/customXml" Target="../ink/ink986.xml"/><Relationship Id="rId560" Type="http://schemas.openxmlformats.org/officeDocument/2006/relationships/image" Target="../media/image1068.png"/><Relationship Id="rId798" Type="http://schemas.openxmlformats.org/officeDocument/2006/relationships/customXml" Target="../ink/ink1212.xml"/><Relationship Id="rId1190" Type="http://schemas.openxmlformats.org/officeDocument/2006/relationships/image" Target="../media/image1380.png"/><Relationship Id="rId1204" Type="http://schemas.openxmlformats.org/officeDocument/2006/relationships/image" Target="../media/image1387.png"/><Relationship Id="rId213" Type="http://schemas.openxmlformats.org/officeDocument/2006/relationships/customXml" Target="../ink/ink916.xml"/><Relationship Id="rId420" Type="http://schemas.openxmlformats.org/officeDocument/2006/relationships/image" Target="../media/image999.png"/><Relationship Id="rId658" Type="http://schemas.openxmlformats.org/officeDocument/2006/relationships/image" Target="../media/image1116.png"/><Relationship Id="rId865" Type="http://schemas.openxmlformats.org/officeDocument/2006/relationships/customXml" Target="../ink/ink1246.xml"/><Relationship Id="rId1050" Type="http://schemas.openxmlformats.org/officeDocument/2006/relationships/customXml" Target="../ink/ink1339.xml"/><Relationship Id="rId1288" Type="http://schemas.openxmlformats.org/officeDocument/2006/relationships/image" Target="../media/image1428.png"/><Relationship Id="rId297" Type="http://schemas.openxmlformats.org/officeDocument/2006/relationships/customXml" Target="../ink/ink958.xml"/><Relationship Id="rId518" Type="http://schemas.openxmlformats.org/officeDocument/2006/relationships/image" Target="../media/image1048.png"/><Relationship Id="rId725" Type="http://schemas.openxmlformats.org/officeDocument/2006/relationships/customXml" Target="../ink/ink1175.xml"/><Relationship Id="rId932" Type="http://schemas.openxmlformats.org/officeDocument/2006/relationships/image" Target="../media/image1252.png"/><Relationship Id="rId1148" Type="http://schemas.openxmlformats.org/officeDocument/2006/relationships/customXml" Target="../ink/ink1388.xml"/><Relationship Id="rId157" Type="http://schemas.openxmlformats.org/officeDocument/2006/relationships/customXml" Target="../ink/ink888.xml"/><Relationship Id="rId364" Type="http://schemas.openxmlformats.org/officeDocument/2006/relationships/customXml" Target="../ink/ink992.xml"/><Relationship Id="rId1008" Type="http://schemas.openxmlformats.org/officeDocument/2006/relationships/image" Target="../media/image1290.png"/><Relationship Id="rId1215" Type="http://schemas.openxmlformats.org/officeDocument/2006/relationships/customXml" Target="../ink/ink1422.xml"/><Relationship Id="rId61" Type="http://schemas.openxmlformats.org/officeDocument/2006/relationships/customXml" Target="../ink/ink840.xml"/><Relationship Id="rId571" Type="http://schemas.openxmlformats.org/officeDocument/2006/relationships/customXml" Target="../ink/ink1097.xml"/><Relationship Id="rId669" Type="http://schemas.openxmlformats.org/officeDocument/2006/relationships/customXml" Target="../ink/ink1147.xml"/><Relationship Id="rId876" Type="http://schemas.openxmlformats.org/officeDocument/2006/relationships/image" Target="../media/image1224.png"/><Relationship Id="rId1299" Type="http://schemas.openxmlformats.org/officeDocument/2006/relationships/image" Target="../media/image1433.png"/><Relationship Id="rId19" Type="http://schemas.openxmlformats.org/officeDocument/2006/relationships/customXml" Target="../ink/ink819.xml"/><Relationship Id="rId224" Type="http://schemas.openxmlformats.org/officeDocument/2006/relationships/image" Target="../media/image902.png"/><Relationship Id="rId431" Type="http://schemas.openxmlformats.org/officeDocument/2006/relationships/customXml" Target="../ink/ink1026.xml"/><Relationship Id="rId529" Type="http://schemas.openxmlformats.org/officeDocument/2006/relationships/image" Target="../media/image1053.png"/><Relationship Id="rId736" Type="http://schemas.openxmlformats.org/officeDocument/2006/relationships/customXml" Target="../ink/ink1181.xml"/><Relationship Id="rId1061" Type="http://schemas.openxmlformats.org/officeDocument/2006/relationships/image" Target="../media/image1316.png"/><Relationship Id="rId1159" Type="http://schemas.openxmlformats.org/officeDocument/2006/relationships/customXml" Target="../ink/ink1394.xml"/><Relationship Id="rId168" Type="http://schemas.openxmlformats.org/officeDocument/2006/relationships/image" Target="../media/image875.png"/><Relationship Id="rId943" Type="http://schemas.openxmlformats.org/officeDocument/2006/relationships/customXml" Target="../ink/ink1285.xml"/><Relationship Id="rId1019" Type="http://schemas.openxmlformats.org/officeDocument/2006/relationships/image" Target="../media/image1295.png"/><Relationship Id="rId72" Type="http://schemas.openxmlformats.org/officeDocument/2006/relationships/image" Target="../media/image827.png"/><Relationship Id="rId375" Type="http://schemas.openxmlformats.org/officeDocument/2006/relationships/image" Target="../media/image977.png"/><Relationship Id="rId582" Type="http://schemas.openxmlformats.org/officeDocument/2006/relationships/customXml" Target="../ink/ink1103.xml"/><Relationship Id="rId803" Type="http://schemas.openxmlformats.org/officeDocument/2006/relationships/image" Target="../media/image1188.png"/><Relationship Id="rId1226" Type="http://schemas.openxmlformats.org/officeDocument/2006/relationships/image" Target="../media/image1398.png"/><Relationship Id="rId3" Type="http://schemas.openxmlformats.org/officeDocument/2006/relationships/customXml" Target="../ink/ink811.xml"/><Relationship Id="rId235" Type="http://schemas.openxmlformats.org/officeDocument/2006/relationships/customXml" Target="../ink/ink927.xml"/><Relationship Id="rId442" Type="http://schemas.openxmlformats.org/officeDocument/2006/relationships/image" Target="../media/image1010.png"/><Relationship Id="rId887" Type="http://schemas.openxmlformats.org/officeDocument/2006/relationships/customXml" Target="../ink/ink1257.xml"/><Relationship Id="rId1072" Type="http://schemas.openxmlformats.org/officeDocument/2006/relationships/customXml" Target="../ink/ink1350.xml"/><Relationship Id="rId302" Type="http://schemas.openxmlformats.org/officeDocument/2006/relationships/image" Target="../media/image941.png"/><Relationship Id="rId747" Type="http://schemas.openxmlformats.org/officeDocument/2006/relationships/image" Target="../media/image1160.png"/><Relationship Id="rId954" Type="http://schemas.openxmlformats.org/officeDocument/2006/relationships/image" Target="../media/image1263.png"/><Relationship Id="rId83" Type="http://schemas.openxmlformats.org/officeDocument/2006/relationships/customXml" Target="../ink/ink851.xml"/><Relationship Id="rId179" Type="http://schemas.openxmlformats.org/officeDocument/2006/relationships/customXml" Target="../ink/ink899.xml"/><Relationship Id="rId386" Type="http://schemas.openxmlformats.org/officeDocument/2006/relationships/customXml" Target="../ink/ink1003.xml"/><Relationship Id="rId593" Type="http://schemas.openxmlformats.org/officeDocument/2006/relationships/image" Target="../media/image1084.png"/><Relationship Id="rId607" Type="http://schemas.openxmlformats.org/officeDocument/2006/relationships/customXml" Target="../ink/ink1116.xml"/><Relationship Id="rId814" Type="http://schemas.openxmlformats.org/officeDocument/2006/relationships/customXml" Target="../ink/ink1220.xml"/><Relationship Id="rId1237" Type="http://schemas.openxmlformats.org/officeDocument/2006/relationships/customXml" Target="../ink/ink1433.xml"/><Relationship Id="rId246" Type="http://schemas.openxmlformats.org/officeDocument/2006/relationships/image" Target="../media/image913.png"/><Relationship Id="rId453" Type="http://schemas.openxmlformats.org/officeDocument/2006/relationships/customXml" Target="../ink/ink1037.xml"/><Relationship Id="rId660" Type="http://schemas.openxmlformats.org/officeDocument/2006/relationships/image" Target="../media/image1117.png"/><Relationship Id="rId898" Type="http://schemas.openxmlformats.org/officeDocument/2006/relationships/image" Target="../media/image1235.png"/><Relationship Id="rId1083" Type="http://schemas.openxmlformats.org/officeDocument/2006/relationships/image" Target="../media/image1327.png"/><Relationship Id="rId1290" Type="http://schemas.openxmlformats.org/officeDocument/2006/relationships/image" Target="../media/image1429.png"/><Relationship Id="rId1304" Type="http://schemas.openxmlformats.org/officeDocument/2006/relationships/customXml" Target="../ink/ink1467.xml"/><Relationship Id="rId106" Type="http://schemas.openxmlformats.org/officeDocument/2006/relationships/image" Target="../media/image844.png"/><Relationship Id="rId313" Type="http://schemas.openxmlformats.org/officeDocument/2006/relationships/customXml" Target="../ink/ink966.xml"/><Relationship Id="rId758" Type="http://schemas.openxmlformats.org/officeDocument/2006/relationships/customXml" Target="../ink/ink1192.xml"/><Relationship Id="rId965" Type="http://schemas.openxmlformats.org/officeDocument/2006/relationships/customXml" Target="../ink/ink1296.xml"/><Relationship Id="rId1150" Type="http://schemas.openxmlformats.org/officeDocument/2006/relationships/image" Target="../media/image1360.png"/><Relationship Id="rId10" Type="http://schemas.openxmlformats.org/officeDocument/2006/relationships/image" Target="../media/image796.png"/><Relationship Id="rId94" Type="http://schemas.openxmlformats.org/officeDocument/2006/relationships/image" Target="../media/image838.png"/><Relationship Id="rId397" Type="http://schemas.openxmlformats.org/officeDocument/2006/relationships/image" Target="../media/image988.png"/><Relationship Id="rId520" Type="http://schemas.openxmlformats.org/officeDocument/2006/relationships/image" Target="../media/image1049.png"/><Relationship Id="rId618" Type="http://schemas.openxmlformats.org/officeDocument/2006/relationships/image" Target="../media/image1096.png"/><Relationship Id="rId825" Type="http://schemas.openxmlformats.org/officeDocument/2006/relationships/image" Target="../media/image1199.png"/><Relationship Id="rId1248" Type="http://schemas.openxmlformats.org/officeDocument/2006/relationships/image" Target="../media/image1409.png"/><Relationship Id="rId257" Type="http://schemas.openxmlformats.org/officeDocument/2006/relationships/customXml" Target="../ink/ink938.xml"/><Relationship Id="rId464" Type="http://schemas.openxmlformats.org/officeDocument/2006/relationships/image" Target="../media/image1021.png"/><Relationship Id="rId1010" Type="http://schemas.openxmlformats.org/officeDocument/2006/relationships/image" Target="../media/image1291.png"/><Relationship Id="rId1094" Type="http://schemas.openxmlformats.org/officeDocument/2006/relationships/customXml" Target="../ink/ink1361.xml"/><Relationship Id="rId1108" Type="http://schemas.openxmlformats.org/officeDocument/2006/relationships/customXml" Target="../ink/ink1368.xml"/><Relationship Id="rId1315" Type="http://schemas.openxmlformats.org/officeDocument/2006/relationships/image" Target="../media/image1441.png"/><Relationship Id="rId117" Type="http://schemas.openxmlformats.org/officeDocument/2006/relationships/customXml" Target="../ink/ink868.xml"/><Relationship Id="rId671" Type="http://schemas.openxmlformats.org/officeDocument/2006/relationships/customXml" Target="../ink/ink1148.xml"/><Relationship Id="rId769" Type="http://schemas.openxmlformats.org/officeDocument/2006/relationships/image" Target="../media/image1171.png"/><Relationship Id="rId976" Type="http://schemas.openxmlformats.org/officeDocument/2006/relationships/image" Target="../media/image1274.png"/><Relationship Id="rId324" Type="http://schemas.openxmlformats.org/officeDocument/2006/relationships/image" Target="../media/image952.png"/><Relationship Id="rId531" Type="http://schemas.openxmlformats.org/officeDocument/2006/relationships/image" Target="../media/image1054.png"/><Relationship Id="rId629" Type="http://schemas.openxmlformats.org/officeDocument/2006/relationships/customXml" Target="../ink/ink1127.xml"/><Relationship Id="rId1161" Type="http://schemas.openxmlformats.org/officeDocument/2006/relationships/customXml" Target="../ink/ink1395.xml"/><Relationship Id="rId1259" Type="http://schemas.openxmlformats.org/officeDocument/2006/relationships/customXml" Target="../ink/ink1444.xml"/><Relationship Id="rId836" Type="http://schemas.openxmlformats.org/officeDocument/2006/relationships/customXml" Target="../ink/ink1231.xml"/><Relationship Id="rId1021" Type="http://schemas.openxmlformats.org/officeDocument/2006/relationships/image" Target="../media/image1296.png"/><Relationship Id="rId1119" Type="http://schemas.openxmlformats.org/officeDocument/2006/relationships/image" Target="../media/image1345.png"/><Relationship Id="rId903" Type="http://schemas.openxmlformats.org/officeDocument/2006/relationships/customXml" Target="../ink/ink1265.xml"/><Relationship Id="rId1326" Type="http://schemas.openxmlformats.org/officeDocument/2006/relationships/customXml" Target="../ink/ink1478.xml"/><Relationship Id="rId32" Type="http://schemas.openxmlformats.org/officeDocument/2006/relationships/image" Target="../media/image807.png"/><Relationship Id="rId181" Type="http://schemas.openxmlformats.org/officeDocument/2006/relationships/customXml" Target="../ink/ink900.xml"/><Relationship Id="rId279" Type="http://schemas.openxmlformats.org/officeDocument/2006/relationships/customXml" Target="../ink/ink949.xml"/><Relationship Id="rId486" Type="http://schemas.openxmlformats.org/officeDocument/2006/relationships/image" Target="../media/image1032.png"/><Relationship Id="rId693" Type="http://schemas.openxmlformats.org/officeDocument/2006/relationships/customXml" Target="../ink/ink1159.xml"/><Relationship Id="rId139" Type="http://schemas.openxmlformats.org/officeDocument/2006/relationships/customXml" Target="../ink/ink879.xml"/><Relationship Id="rId346" Type="http://schemas.openxmlformats.org/officeDocument/2006/relationships/image" Target="../media/image963.png"/><Relationship Id="rId553" Type="http://schemas.openxmlformats.org/officeDocument/2006/relationships/image" Target="../media/image1065.png"/><Relationship Id="rId760" Type="http://schemas.openxmlformats.org/officeDocument/2006/relationships/customXml" Target="../ink/ink1193.xml"/><Relationship Id="rId998" Type="http://schemas.openxmlformats.org/officeDocument/2006/relationships/image" Target="../media/image1285.png"/><Relationship Id="rId1183" Type="http://schemas.openxmlformats.org/officeDocument/2006/relationships/customXml" Target="../ink/ink1406.xml"/><Relationship Id="rId206" Type="http://schemas.openxmlformats.org/officeDocument/2006/relationships/image" Target="../media/image893.png"/><Relationship Id="rId413" Type="http://schemas.openxmlformats.org/officeDocument/2006/relationships/customXml" Target="../ink/ink1017.xml"/><Relationship Id="rId858" Type="http://schemas.openxmlformats.org/officeDocument/2006/relationships/image" Target="../media/image1215.png"/><Relationship Id="rId1043" Type="http://schemas.openxmlformats.org/officeDocument/2006/relationships/image" Target="../media/image1307.png"/><Relationship Id="rId620" Type="http://schemas.openxmlformats.org/officeDocument/2006/relationships/image" Target="../media/image1097.png"/><Relationship Id="rId718" Type="http://schemas.openxmlformats.org/officeDocument/2006/relationships/image" Target="../media/image1146.png"/><Relationship Id="rId925" Type="http://schemas.openxmlformats.org/officeDocument/2006/relationships/customXml" Target="../ink/ink1276.xml"/><Relationship Id="rId1250" Type="http://schemas.openxmlformats.org/officeDocument/2006/relationships/image" Target="../media/image1410.png"/><Relationship Id="rId1110" Type="http://schemas.openxmlformats.org/officeDocument/2006/relationships/customXml" Target="../ink/ink1369.xml"/><Relationship Id="rId1208" Type="http://schemas.openxmlformats.org/officeDocument/2006/relationships/image" Target="../media/image1389.png"/><Relationship Id="rId54" Type="http://schemas.openxmlformats.org/officeDocument/2006/relationships/image" Target="../media/image818.png"/><Relationship Id="rId270" Type="http://schemas.openxmlformats.org/officeDocument/2006/relationships/image" Target="../media/image925.png"/><Relationship Id="rId130" Type="http://schemas.openxmlformats.org/officeDocument/2006/relationships/image" Target="../media/image856.png"/><Relationship Id="rId368" Type="http://schemas.openxmlformats.org/officeDocument/2006/relationships/customXml" Target="../ink/ink994.xml"/><Relationship Id="rId575" Type="http://schemas.openxmlformats.org/officeDocument/2006/relationships/image" Target="../media/image1075.png"/><Relationship Id="rId782" Type="http://schemas.openxmlformats.org/officeDocument/2006/relationships/customXml" Target="../ink/ink1204.xml"/><Relationship Id="rId228" Type="http://schemas.openxmlformats.org/officeDocument/2006/relationships/image" Target="../media/image904.png"/><Relationship Id="rId435" Type="http://schemas.openxmlformats.org/officeDocument/2006/relationships/customXml" Target="../ink/ink1028.xml"/><Relationship Id="rId642" Type="http://schemas.openxmlformats.org/officeDocument/2006/relationships/image" Target="../media/image1108.png"/><Relationship Id="rId1065" Type="http://schemas.openxmlformats.org/officeDocument/2006/relationships/image" Target="../media/image1318.png"/><Relationship Id="rId1272" Type="http://schemas.openxmlformats.org/officeDocument/2006/relationships/image" Target="../media/image1420.png"/><Relationship Id="rId502" Type="http://schemas.openxmlformats.org/officeDocument/2006/relationships/image" Target="../media/image1040.png"/><Relationship Id="rId947" Type="http://schemas.openxmlformats.org/officeDocument/2006/relationships/customXml" Target="../ink/ink1287.xml"/><Relationship Id="rId1132" Type="http://schemas.openxmlformats.org/officeDocument/2006/relationships/customXml" Target="../ink/ink1380.xml"/><Relationship Id="rId76" Type="http://schemas.openxmlformats.org/officeDocument/2006/relationships/image" Target="../media/image829.png"/><Relationship Id="rId807" Type="http://schemas.openxmlformats.org/officeDocument/2006/relationships/image" Target="../media/image1190.png"/><Relationship Id="rId292" Type="http://schemas.openxmlformats.org/officeDocument/2006/relationships/image" Target="../media/image936.png"/><Relationship Id="rId597" Type="http://schemas.openxmlformats.org/officeDocument/2006/relationships/image" Target="../media/image1086.png"/><Relationship Id="rId152" Type="http://schemas.openxmlformats.org/officeDocument/2006/relationships/image" Target="../media/image867.png"/><Relationship Id="rId457" Type="http://schemas.openxmlformats.org/officeDocument/2006/relationships/customXml" Target="../ink/ink1039.xml"/><Relationship Id="rId1087" Type="http://schemas.openxmlformats.org/officeDocument/2006/relationships/image" Target="../media/image1329.png"/><Relationship Id="rId1294" Type="http://schemas.openxmlformats.org/officeDocument/2006/relationships/image" Target="../media/image1431.png"/><Relationship Id="rId664" Type="http://schemas.openxmlformats.org/officeDocument/2006/relationships/image" Target="../media/image1119.png"/><Relationship Id="rId871" Type="http://schemas.openxmlformats.org/officeDocument/2006/relationships/customXml" Target="../ink/ink1249.xml"/><Relationship Id="rId969" Type="http://schemas.openxmlformats.org/officeDocument/2006/relationships/customXml" Target="../ink/ink1298.xml"/><Relationship Id="rId317" Type="http://schemas.openxmlformats.org/officeDocument/2006/relationships/customXml" Target="../ink/ink968.xml"/><Relationship Id="rId524" Type="http://schemas.openxmlformats.org/officeDocument/2006/relationships/image" Target="../media/image1051.png"/><Relationship Id="rId731" Type="http://schemas.openxmlformats.org/officeDocument/2006/relationships/image" Target="../media/image1152.png"/><Relationship Id="rId1154" Type="http://schemas.openxmlformats.org/officeDocument/2006/relationships/image" Target="../media/image1362.png"/><Relationship Id="rId98" Type="http://schemas.openxmlformats.org/officeDocument/2006/relationships/image" Target="../media/image840.png"/><Relationship Id="rId829" Type="http://schemas.openxmlformats.org/officeDocument/2006/relationships/image" Target="../media/image1201.png"/><Relationship Id="rId1014" Type="http://schemas.openxmlformats.org/officeDocument/2006/relationships/customXml" Target="../ink/ink1321.xml"/><Relationship Id="rId1221" Type="http://schemas.openxmlformats.org/officeDocument/2006/relationships/customXml" Target="../ink/ink1425.xml"/><Relationship Id="rId1319" Type="http://schemas.openxmlformats.org/officeDocument/2006/relationships/image" Target="../media/image1443.png"/><Relationship Id="rId25" Type="http://schemas.openxmlformats.org/officeDocument/2006/relationships/customXml" Target="../ink/ink822.xml"/><Relationship Id="rId174" Type="http://schemas.openxmlformats.org/officeDocument/2006/relationships/image" Target="../media/image878.png"/><Relationship Id="rId381" Type="http://schemas.openxmlformats.org/officeDocument/2006/relationships/image" Target="../media/image980.png"/><Relationship Id="rId241" Type="http://schemas.openxmlformats.org/officeDocument/2006/relationships/customXml" Target="../ink/ink930.xml"/><Relationship Id="rId479" Type="http://schemas.openxmlformats.org/officeDocument/2006/relationships/customXml" Target="../ink/ink1050.xml"/><Relationship Id="rId686" Type="http://schemas.openxmlformats.org/officeDocument/2006/relationships/image" Target="../media/image1130.png"/><Relationship Id="rId893" Type="http://schemas.openxmlformats.org/officeDocument/2006/relationships/customXml" Target="../ink/ink1260.xml"/><Relationship Id="rId339" Type="http://schemas.openxmlformats.org/officeDocument/2006/relationships/customXml" Target="../ink/ink979.xml"/><Relationship Id="rId546" Type="http://schemas.openxmlformats.org/officeDocument/2006/relationships/customXml" Target="../ink/ink1084.xml"/><Relationship Id="rId753" Type="http://schemas.openxmlformats.org/officeDocument/2006/relationships/image" Target="../media/image1163.png"/><Relationship Id="rId1176" Type="http://schemas.openxmlformats.org/officeDocument/2006/relationships/image" Target="../media/image1373.png"/><Relationship Id="rId101" Type="http://schemas.openxmlformats.org/officeDocument/2006/relationships/customXml" Target="../ink/ink860.xml"/><Relationship Id="rId406" Type="http://schemas.openxmlformats.org/officeDocument/2006/relationships/customXml" Target="../ink/ink1013.xml"/><Relationship Id="rId960" Type="http://schemas.openxmlformats.org/officeDocument/2006/relationships/image" Target="../media/image1266.png"/><Relationship Id="rId1036" Type="http://schemas.openxmlformats.org/officeDocument/2006/relationships/customXml" Target="../ink/ink1332.xml"/><Relationship Id="rId1243" Type="http://schemas.openxmlformats.org/officeDocument/2006/relationships/customXml" Target="../ink/ink1436.xml"/><Relationship Id="rId613" Type="http://schemas.openxmlformats.org/officeDocument/2006/relationships/customXml" Target="../ink/ink1119.xml"/><Relationship Id="rId820" Type="http://schemas.openxmlformats.org/officeDocument/2006/relationships/customXml" Target="../ink/ink1223.xml"/><Relationship Id="rId918" Type="http://schemas.openxmlformats.org/officeDocument/2006/relationships/image" Target="../media/image1245.png"/><Relationship Id="rId1103" Type="http://schemas.openxmlformats.org/officeDocument/2006/relationships/image" Target="../media/image1337.png"/><Relationship Id="rId1310" Type="http://schemas.openxmlformats.org/officeDocument/2006/relationships/customXml" Target="../ink/ink1470.xml"/><Relationship Id="rId47" Type="http://schemas.openxmlformats.org/officeDocument/2006/relationships/customXml" Target="../ink/ink833.xml"/><Relationship Id="rId196" Type="http://schemas.openxmlformats.org/officeDocument/2006/relationships/image" Target="../media/image888.png"/><Relationship Id="rId263" Type="http://schemas.openxmlformats.org/officeDocument/2006/relationships/customXml" Target="../ink/ink941.xml"/><Relationship Id="rId470" Type="http://schemas.openxmlformats.org/officeDocument/2006/relationships/image" Target="../media/image1024.png"/><Relationship Id="rId123" Type="http://schemas.openxmlformats.org/officeDocument/2006/relationships/customXml" Target="../ink/ink871.xml"/><Relationship Id="rId330" Type="http://schemas.openxmlformats.org/officeDocument/2006/relationships/image" Target="../media/image955.png"/><Relationship Id="rId568" Type="http://schemas.openxmlformats.org/officeDocument/2006/relationships/image" Target="../media/image1072.png"/><Relationship Id="rId775" Type="http://schemas.openxmlformats.org/officeDocument/2006/relationships/image" Target="../media/image1174.png"/><Relationship Id="rId982" Type="http://schemas.openxmlformats.org/officeDocument/2006/relationships/image" Target="../media/image1277.png"/><Relationship Id="rId1198" Type="http://schemas.openxmlformats.org/officeDocument/2006/relationships/image" Target="../media/image1384.png"/><Relationship Id="rId428" Type="http://schemas.openxmlformats.org/officeDocument/2006/relationships/image" Target="../media/image1003.png"/><Relationship Id="rId635" Type="http://schemas.openxmlformats.org/officeDocument/2006/relationships/customXml" Target="../ink/ink1130.xml"/><Relationship Id="rId842" Type="http://schemas.openxmlformats.org/officeDocument/2006/relationships/customXml" Target="../ink/ink1234.xml"/><Relationship Id="rId1058" Type="http://schemas.openxmlformats.org/officeDocument/2006/relationships/customXml" Target="../ink/ink1343.xml"/><Relationship Id="rId1265" Type="http://schemas.openxmlformats.org/officeDocument/2006/relationships/customXml" Target="../ink/ink1447.xml"/><Relationship Id="rId702" Type="http://schemas.openxmlformats.org/officeDocument/2006/relationships/image" Target="../media/image1138.png"/><Relationship Id="rId1125" Type="http://schemas.openxmlformats.org/officeDocument/2006/relationships/image" Target="../media/image1348.png"/><Relationship Id="rId69" Type="http://schemas.openxmlformats.org/officeDocument/2006/relationships/customXml" Target="../ink/ink844.xml"/><Relationship Id="rId285" Type="http://schemas.openxmlformats.org/officeDocument/2006/relationships/customXml" Target="../ink/ink952.xml"/><Relationship Id="rId492" Type="http://schemas.openxmlformats.org/officeDocument/2006/relationships/image" Target="../media/image1035.png"/><Relationship Id="rId797" Type="http://schemas.openxmlformats.org/officeDocument/2006/relationships/image" Target="../media/image1185.png"/><Relationship Id="rId145" Type="http://schemas.openxmlformats.org/officeDocument/2006/relationships/customXml" Target="../ink/ink882.xml"/><Relationship Id="rId352" Type="http://schemas.openxmlformats.org/officeDocument/2006/relationships/image" Target="../media/image966.png"/><Relationship Id="rId1287" Type="http://schemas.openxmlformats.org/officeDocument/2006/relationships/customXml" Target="../ink/ink1458.xml"/><Relationship Id="rId212" Type="http://schemas.openxmlformats.org/officeDocument/2006/relationships/image" Target="../media/image896.png"/><Relationship Id="rId657" Type="http://schemas.openxmlformats.org/officeDocument/2006/relationships/customXml" Target="../ink/ink1141.xml"/><Relationship Id="rId864" Type="http://schemas.openxmlformats.org/officeDocument/2006/relationships/image" Target="../media/image1218.png"/><Relationship Id="rId517" Type="http://schemas.openxmlformats.org/officeDocument/2006/relationships/customXml" Target="../ink/ink1069.xml"/><Relationship Id="rId724" Type="http://schemas.openxmlformats.org/officeDocument/2006/relationships/image" Target="../media/image1149.png"/><Relationship Id="rId931" Type="http://schemas.openxmlformats.org/officeDocument/2006/relationships/customXml" Target="../ink/ink1279.xml"/><Relationship Id="rId1147" Type="http://schemas.openxmlformats.org/officeDocument/2006/relationships/image" Target="../media/image1359.png"/><Relationship Id="rId60" Type="http://schemas.openxmlformats.org/officeDocument/2006/relationships/image" Target="../media/image821.png"/><Relationship Id="rId1007" Type="http://schemas.openxmlformats.org/officeDocument/2006/relationships/customXml" Target="../ink/ink1317.xml"/><Relationship Id="rId1214" Type="http://schemas.openxmlformats.org/officeDocument/2006/relationships/image" Target="../media/image1392.png"/><Relationship Id="rId18" Type="http://schemas.openxmlformats.org/officeDocument/2006/relationships/image" Target="../media/image800.png"/><Relationship Id="rId167" Type="http://schemas.openxmlformats.org/officeDocument/2006/relationships/customXml" Target="../ink/ink893.xml"/><Relationship Id="rId374" Type="http://schemas.openxmlformats.org/officeDocument/2006/relationships/customXml" Target="../ink/ink997.xml"/><Relationship Id="rId581" Type="http://schemas.openxmlformats.org/officeDocument/2006/relationships/image" Target="../media/image1078.png"/><Relationship Id="rId234" Type="http://schemas.openxmlformats.org/officeDocument/2006/relationships/image" Target="../media/image907.png"/><Relationship Id="rId679" Type="http://schemas.openxmlformats.org/officeDocument/2006/relationships/customXml" Target="../ink/ink1152.xml"/><Relationship Id="rId886" Type="http://schemas.openxmlformats.org/officeDocument/2006/relationships/image" Target="../media/image1229.png"/><Relationship Id="rId2" Type="http://schemas.openxmlformats.org/officeDocument/2006/relationships/notesSlide" Target="../notesSlides/notesSlide19.xml"/><Relationship Id="rId441" Type="http://schemas.openxmlformats.org/officeDocument/2006/relationships/customXml" Target="../ink/ink1031.xml"/><Relationship Id="rId539" Type="http://schemas.openxmlformats.org/officeDocument/2006/relationships/image" Target="../media/image1058.png"/><Relationship Id="rId746" Type="http://schemas.openxmlformats.org/officeDocument/2006/relationships/customXml" Target="../ink/ink1186.xml"/><Relationship Id="rId1071" Type="http://schemas.openxmlformats.org/officeDocument/2006/relationships/image" Target="../media/image1321.png"/><Relationship Id="rId1169" Type="http://schemas.openxmlformats.org/officeDocument/2006/relationships/customXml" Target="../ink/ink1399.xml"/><Relationship Id="rId301" Type="http://schemas.openxmlformats.org/officeDocument/2006/relationships/customXml" Target="../ink/ink960.xml"/><Relationship Id="rId953" Type="http://schemas.openxmlformats.org/officeDocument/2006/relationships/customXml" Target="../ink/ink1290.xml"/><Relationship Id="rId1029" Type="http://schemas.openxmlformats.org/officeDocument/2006/relationships/image" Target="../media/image1300.png"/><Relationship Id="rId1236" Type="http://schemas.openxmlformats.org/officeDocument/2006/relationships/image" Target="../media/image1403.png"/><Relationship Id="rId82" Type="http://schemas.openxmlformats.org/officeDocument/2006/relationships/image" Target="../media/image832.png"/><Relationship Id="rId606" Type="http://schemas.openxmlformats.org/officeDocument/2006/relationships/image" Target="../media/image1090.png"/><Relationship Id="rId813" Type="http://schemas.openxmlformats.org/officeDocument/2006/relationships/image" Target="../media/image1193.png"/><Relationship Id="rId1303" Type="http://schemas.openxmlformats.org/officeDocument/2006/relationships/image" Target="../media/image1435.png"/><Relationship Id="rId189" Type="http://schemas.openxmlformats.org/officeDocument/2006/relationships/customXml" Target="../ink/ink904.xml"/><Relationship Id="rId396" Type="http://schemas.openxmlformats.org/officeDocument/2006/relationships/customXml" Target="../ink/ink1008.xml"/><Relationship Id="rId256" Type="http://schemas.openxmlformats.org/officeDocument/2006/relationships/image" Target="../media/image918.png"/><Relationship Id="rId463" Type="http://schemas.openxmlformats.org/officeDocument/2006/relationships/customXml" Target="../ink/ink1042.xml"/><Relationship Id="rId670" Type="http://schemas.openxmlformats.org/officeDocument/2006/relationships/image" Target="../media/image1122.png"/><Relationship Id="rId1093" Type="http://schemas.openxmlformats.org/officeDocument/2006/relationships/image" Target="../media/image1332.png"/><Relationship Id="rId116" Type="http://schemas.openxmlformats.org/officeDocument/2006/relationships/image" Target="../media/image849.png"/><Relationship Id="rId323" Type="http://schemas.openxmlformats.org/officeDocument/2006/relationships/customXml" Target="../ink/ink971.xml"/><Relationship Id="rId530" Type="http://schemas.openxmlformats.org/officeDocument/2006/relationships/customXml" Target="../ink/ink1076.xml"/><Relationship Id="rId768" Type="http://schemas.openxmlformats.org/officeDocument/2006/relationships/customXml" Target="../ink/ink1197.xml"/><Relationship Id="rId975" Type="http://schemas.openxmlformats.org/officeDocument/2006/relationships/customXml" Target="../ink/ink1301.xml"/><Relationship Id="rId1160" Type="http://schemas.openxmlformats.org/officeDocument/2006/relationships/image" Target="../media/image1365.png"/><Relationship Id="rId628" Type="http://schemas.openxmlformats.org/officeDocument/2006/relationships/image" Target="../media/image1101.png"/><Relationship Id="rId835" Type="http://schemas.openxmlformats.org/officeDocument/2006/relationships/image" Target="../media/image1204.png"/><Relationship Id="rId1258" Type="http://schemas.openxmlformats.org/officeDocument/2006/relationships/image" Target="../media/image1414.png"/><Relationship Id="rId1020" Type="http://schemas.openxmlformats.org/officeDocument/2006/relationships/customXml" Target="../ink/ink1324.xml"/><Relationship Id="rId1118" Type="http://schemas.openxmlformats.org/officeDocument/2006/relationships/customXml" Target="../ink/ink1373.xml"/><Relationship Id="rId1325" Type="http://schemas.openxmlformats.org/officeDocument/2006/relationships/image" Target="../media/image1446.png"/><Relationship Id="rId902" Type="http://schemas.openxmlformats.org/officeDocument/2006/relationships/image" Target="../media/image1237.png"/><Relationship Id="rId31" Type="http://schemas.openxmlformats.org/officeDocument/2006/relationships/customXml" Target="../ink/ink825.xml"/><Relationship Id="rId180" Type="http://schemas.openxmlformats.org/officeDocument/2006/relationships/image" Target="../media/image881.png"/><Relationship Id="rId278" Type="http://schemas.openxmlformats.org/officeDocument/2006/relationships/image" Target="../media/image929.png"/><Relationship Id="rId485" Type="http://schemas.openxmlformats.org/officeDocument/2006/relationships/customXml" Target="../ink/ink1053.xml"/><Relationship Id="rId692" Type="http://schemas.openxmlformats.org/officeDocument/2006/relationships/image" Target="../media/image1133.png"/><Relationship Id="rId138" Type="http://schemas.openxmlformats.org/officeDocument/2006/relationships/image" Target="../media/image860.png"/><Relationship Id="rId345" Type="http://schemas.openxmlformats.org/officeDocument/2006/relationships/customXml" Target="../ink/ink982.xml"/><Relationship Id="rId552" Type="http://schemas.openxmlformats.org/officeDocument/2006/relationships/customXml" Target="../ink/ink1087.xml"/><Relationship Id="rId997" Type="http://schemas.openxmlformats.org/officeDocument/2006/relationships/customXml" Target="../ink/ink1312.xml"/><Relationship Id="rId1182" Type="http://schemas.openxmlformats.org/officeDocument/2006/relationships/image" Target="../media/image1376.png"/><Relationship Id="rId205" Type="http://schemas.openxmlformats.org/officeDocument/2006/relationships/customXml" Target="../ink/ink912.xml"/><Relationship Id="rId412" Type="http://schemas.openxmlformats.org/officeDocument/2006/relationships/image" Target="../media/image995.png"/><Relationship Id="rId857" Type="http://schemas.openxmlformats.org/officeDocument/2006/relationships/customXml" Target="../ink/ink1242.xml"/><Relationship Id="rId1042" Type="http://schemas.openxmlformats.org/officeDocument/2006/relationships/customXml" Target="../ink/ink1335.xml"/><Relationship Id="rId717" Type="http://schemas.openxmlformats.org/officeDocument/2006/relationships/customXml" Target="../ink/ink1171.xml"/><Relationship Id="rId924" Type="http://schemas.openxmlformats.org/officeDocument/2006/relationships/image" Target="../media/image1248.png"/><Relationship Id="rId53" Type="http://schemas.openxmlformats.org/officeDocument/2006/relationships/customXml" Target="../ink/ink836.xml"/><Relationship Id="rId1207" Type="http://schemas.openxmlformats.org/officeDocument/2006/relationships/customXml" Target="../ink/ink1418.xml"/><Relationship Id="rId367" Type="http://schemas.openxmlformats.org/officeDocument/2006/relationships/image" Target="../media/image973.png"/><Relationship Id="rId574" Type="http://schemas.openxmlformats.org/officeDocument/2006/relationships/customXml" Target="../ink/ink1099.xml"/><Relationship Id="rId227" Type="http://schemas.openxmlformats.org/officeDocument/2006/relationships/customXml" Target="../ink/ink923.xml"/><Relationship Id="rId781" Type="http://schemas.openxmlformats.org/officeDocument/2006/relationships/image" Target="../media/image1177.png"/><Relationship Id="rId879" Type="http://schemas.openxmlformats.org/officeDocument/2006/relationships/customXml" Target="../ink/ink1253.xml"/><Relationship Id="rId434" Type="http://schemas.openxmlformats.org/officeDocument/2006/relationships/image" Target="../media/image1006.png"/><Relationship Id="rId641" Type="http://schemas.openxmlformats.org/officeDocument/2006/relationships/customXml" Target="../ink/ink1133.xml"/><Relationship Id="rId739" Type="http://schemas.openxmlformats.org/officeDocument/2006/relationships/image" Target="../media/image1156.png"/><Relationship Id="rId1064" Type="http://schemas.openxmlformats.org/officeDocument/2006/relationships/customXml" Target="../ink/ink1346.xml"/><Relationship Id="rId1271" Type="http://schemas.openxmlformats.org/officeDocument/2006/relationships/customXml" Target="../ink/ink1450.xml"/><Relationship Id="rId501" Type="http://schemas.openxmlformats.org/officeDocument/2006/relationships/customXml" Target="../ink/ink1061.xml"/><Relationship Id="rId946" Type="http://schemas.openxmlformats.org/officeDocument/2006/relationships/image" Target="../media/image1259.png"/><Relationship Id="rId1131" Type="http://schemas.openxmlformats.org/officeDocument/2006/relationships/image" Target="../media/image1351.png"/><Relationship Id="rId1229" Type="http://schemas.openxmlformats.org/officeDocument/2006/relationships/customXml" Target="../ink/ink1429.xml"/><Relationship Id="rId75" Type="http://schemas.openxmlformats.org/officeDocument/2006/relationships/customXml" Target="../ink/ink847.xml"/><Relationship Id="rId806" Type="http://schemas.openxmlformats.org/officeDocument/2006/relationships/customXml" Target="../ink/ink1216.xml"/></Relationships>
</file>

<file path=ppt/slides/_rels/slide24.xml.rels><?xml version="1.0" encoding="UTF-8" standalone="yes"?>
<Relationships xmlns="http://schemas.openxmlformats.org/package/2006/relationships"><Relationship Id="rId8" Type="http://schemas.openxmlformats.org/officeDocument/2006/relationships/image" Target="../media/image1451.png"/><Relationship Id="rId13" Type="http://schemas.openxmlformats.org/officeDocument/2006/relationships/customXml" Target="../ink/ink1485.xml"/><Relationship Id="rId18" Type="http://schemas.openxmlformats.org/officeDocument/2006/relationships/image" Target="../media/image1456.png"/><Relationship Id="rId3" Type="http://schemas.openxmlformats.org/officeDocument/2006/relationships/customXml" Target="../ink/ink1480.xml"/><Relationship Id="rId7" Type="http://schemas.openxmlformats.org/officeDocument/2006/relationships/customXml" Target="../ink/ink1482.xml"/><Relationship Id="rId12" Type="http://schemas.openxmlformats.org/officeDocument/2006/relationships/image" Target="../media/image1453.png"/><Relationship Id="rId17" Type="http://schemas.openxmlformats.org/officeDocument/2006/relationships/customXml" Target="../ink/ink1487.xml"/><Relationship Id="rId2" Type="http://schemas.openxmlformats.org/officeDocument/2006/relationships/notesSlide" Target="../notesSlides/notesSlide20.xml"/><Relationship Id="rId16" Type="http://schemas.openxmlformats.org/officeDocument/2006/relationships/image" Target="../media/image1455.png"/><Relationship Id="rId1" Type="http://schemas.openxmlformats.org/officeDocument/2006/relationships/slideLayout" Target="../slideLayouts/slideLayout7.xml"/><Relationship Id="rId6" Type="http://schemas.openxmlformats.org/officeDocument/2006/relationships/image" Target="../media/image1450.png"/><Relationship Id="rId11" Type="http://schemas.openxmlformats.org/officeDocument/2006/relationships/customXml" Target="../ink/ink1484.xml"/><Relationship Id="rId5" Type="http://schemas.openxmlformats.org/officeDocument/2006/relationships/customXml" Target="../ink/ink1481.xml"/><Relationship Id="rId15" Type="http://schemas.openxmlformats.org/officeDocument/2006/relationships/customXml" Target="../ink/ink1486.xml"/><Relationship Id="rId10" Type="http://schemas.openxmlformats.org/officeDocument/2006/relationships/image" Target="../media/image1452.png"/><Relationship Id="rId4" Type="http://schemas.openxmlformats.org/officeDocument/2006/relationships/image" Target="../media/image1449.png"/><Relationship Id="rId9" Type="http://schemas.openxmlformats.org/officeDocument/2006/relationships/customXml" Target="../ink/ink1483.xml"/><Relationship Id="rId14" Type="http://schemas.openxmlformats.org/officeDocument/2006/relationships/image" Target="../media/image1454.png"/></Relationships>
</file>

<file path=ppt/slides/_rels/slide25.xml.rels><?xml version="1.0" encoding="UTF-8" standalone="yes"?>
<Relationships xmlns="http://schemas.openxmlformats.org/package/2006/relationships"><Relationship Id="rId8" Type="http://schemas.openxmlformats.org/officeDocument/2006/relationships/image" Target="../media/image1459.png"/><Relationship Id="rId13" Type="http://schemas.openxmlformats.org/officeDocument/2006/relationships/customXml" Target="../ink/ink1493.xml"/><Relationship Id="rId18" Type="http://schemas.openxmlformats.org/officeDocument/2006/relationships/image" Target="../media/image1464.png"/><Relationship Id="rId3" Type="http://schemas.openxmlformats.org/officeDocument/2006/relationships/customXml" Target="../ink/ink1488.xml"/><Relationship Id="rId21" Type="http://schemas.openxmlformats.org/officeDocument/2006/relationships/customXml" Target="../ink/ink1497.xml"/><Relationship Id="rId7" Type="http://schemas.openxmlformats.org/officeDocument/2006/relationships/customXml" Target="../ink/ink1490.xml"/><Relationship Id="rId12" Type="http://schemas.openxmlformats.org/officeDocument/2006/relationships/image" Target="../media/image1461.png"/><Relationship Id="rId17" Type="http://schemas.openxmlformats.org/officeDocument/2006/relationships/customXml" Target="../ink/ink1495.xml"/><Relationship Id="rId2" Type="http://schemas.openxmlformats.org/officeDocument/2006/relationships/notesSlide" Target="../notesSlides/notesSlide21.xml"/><Relationship Id="rId16" Type="http://schemas.openxmlformats.org/officeDocument/2006/relationships/image" Target="../media/image1463.png"/><Relationship Id="rId20" Type="http://schemas.openxmlformats.org/officeDocument/2006/relationships/image" Target="../media/image1465.png"/><Relationship Id="rId1" Type="http://schemas.openxmlformats.org/officeDocument/2006/relationships/slideLayout" Target="../slideLayouts/slideLayout7.xml"/><Relationship Id="rId6" Type="http://schemas.openxmlformats.org/officeDocument/2006/relationships/image" Target="../media/image1458.png"/><Relationship Id="rId11" Type="http://schemas.openxmlformats.org/officeDocument/2006/relationships/customXml" Target="../ink/ink1492.xml"/><Relationship Id="rId24" Type="http://schemas.openxmlformats.org/officeDocument/2006/relationships/image" Target="../media/image1467.png"/><Relationship Id="rId5" Type="http://schemas.openxmlformats.org/officeDocument/2006/relationships/customXml" Target="../ink/ink1489.xml"/><Relationship Id="rId15" Type="http://schemas.openxmlformats.org/officeDocument/2006/relationships/customXml" Target="../ink/ink1494.xml"/><Relationship Id="rId23" Type="http://schemas.openxmlformats.org/officeDocument/2006/relationships/customXml" Target="../ink/ink1498.xml"/><Relationship Id="rId10" Type="http://schemas.openxmlformats.org/officeDocument/2006/relationships/image" Target="../media/image1460.png"/><Relationship Id="rId19" Type="http://schemas.openxmlformats.org/officeDocument/2006/relationships/customXml" Target="../ink/ink1496.xml"/><Relationship Id="rId4" Type="http://schemas.openxmlformats.org/officeDocument/2006/relationships/image" Target="../media/image1457.png"/><Relationship Id="rId9" Type="http://schemas.openxmlformats.org/officeDocument/2006/relationships/customXml" Target="../ink/ink1491.xml"/><Relationship Id="rId14" Type="http://schemas.openxmlformats.org/officeDocument/2006/relationships/image" Target="../media/image1462.png"/><Relationship Id="rId22" Type="http://schemas.openxmlformats.org/officeDocument/2006/relationships/image" Target="../media/image1466.png"/></Relationships>
</file>

<file path=ppt/slides/_rels/slide26.xml.rels><?xml version="1.0" encoding="UTF-8" standalone="yes"?>
<Relationships xmlns="http://schemas.openxmlformats.org/package/2006/relationships"><Relationship Id="rId8" Type="http://schemas.openxmlformats.org/officeDocument/2006/relationships/image" Target="../media/image1470.png"/><Relationship Id="rId13" Type="http://schemas.openxmlformats.org/officeDocument/2006/relationships/customXml" Target="../ink/ink1504.xml"/><Relationship Id="rId3" Type="http://schemas.openxmlformats.org/officeDocument/2006/relationships/customXml" Target="../ink/ink1499.xml"/><Relationship Id="rId7" Type="http://schemas.openxmlformats.org/officeDocument/2006/relationships/customXml" Target="../ink/ink1501.xml"/><Relationship Id="rId12" Type="http://schemas.openxmlformats.org/officeDocument/2006/relationships/image" Target="../media/image1472.png"/><Relationship Id="rId2" Type="http://schemas.openxmlformats.org/officeDocument/2006/relationships/notesSlide" Target="../notesSlides/notesSlide22.xml"/><Relationship Id="rId16" Type="http://schemas.openxmlformats.org/officeDocument/2006/relationships/image" Target="../media/image1474.png"/><Relationship Id="rId1" Type="http://schemas.openxmlformats.org/officeDocument/2006/relationships/slideLayout" Target="../slideLayouts/slideLayout7.xml"/><Relationship Id="rId6" Type="http://schemas.openxmlformats.org/officeDocument/2006/relationships/image" Target="../media/image1469.png"/><Relationship Id="rId11" Type="http://schemas.openxmlformats.org/officeDocument/2006/relationships/customXml" Target="../ink/ink1503.xml"/><Relationship Id="rId5" Type="http://schemas.openxmlformats.org/officeDocument/2006/relationships/customXml" Target="../ink/ink1500.xml"/><Relationship Id="rId15" Type="http://schemas.openxmlformats.org/officeDocument/2006/relationships/customXml" Target="../ink/ink1505.xml"/><Relationship Id="rId10" Type="http://schemas.openxmlformats.org/officeDocument/2006/relationships/image" Target="../media/image1471.png"/><Relationship Id="rId4" Type="http://schemas.openxmlformats.org/officeDocument/2006/relationships/image" Target="../media/image1468.png"/><Relationship Id="rId9" Type="http://schemas.openxmlformats.org/officeDocument/2006/relationships/customXml" Target="../ink/ink1502.xml"/><Relationship Id="rId14" Type="http://schemas.openxmlformats.org/officeDocument/2006/relationships/image" Target="../media/image1473.png"/></Relationships>
</file>

<file path=ppt/slides/_rels/slide27.xml.rels><?xml version="1.0" encoding="UTF-8" standalone="yes"?>
<Relationships xmlns="http://schemas.openxmlformats.org/package/2006/relationships"><Relationship Id="rId26" Type="http://schemas.openxmlformats.org/officeDocument/2006/relationships/image" Target="../media/image1479.png"/><Relationship Id="rId117" Type="http://schemas.openxmlformats.org/officeDocument/2006/relationships/customXml" Target="../ink/ink1563.xml"/><Relationship Id="rId21" Type="http://schemas.openxmlformats.org/officeDocument/2006/relationships/customXml" Target="../ink/ink1515.xml"/><Relationship Id="rId42" Type="http://schemas.openxmlformats.org/officeDocument/2006/relationships/image" Target="../media/image1487.png"/><Relationship Id="rId47" Type="http://schemas.openxmlformats.org/officeDocument/2006/relationships/customXml" Target="../ink/ink1528.xml"/><Relationship Id="rId63" Type="http://schemas.openxmlformats.org/officeDocument/2006/relationships/customXml" Target="../ink/ink1536.xml"/><Relationship Id="rId68" Type="http://schemas.openxmlformats.org/officeDocument/2006/relationships/image" Target="../media/image1500.png"/><Relationship Id="rId84" Type="http://schemas.openxmlformats.org/officeDocument/2006/relationships/image" Target="../media/image1508.png"/><Relationship Id="rId89" Type="http://schemas.openxmlformats.org/officeDocument/2006/relationships/customXml" Target="../ink/ink1549.xml"/><Relationship Id="rId112" Type="http://schemas.openxmlformats.org/officeDocument/2006/relationships/image" Target="../media/image1522.png"/><Relationship Id="rId16" Type="http://schemas.openxmlformats.org/officeDocument/2006/relationships/image" Target="../media/image14740.png"/><Relationship Id="rId107" Type="http://schemas.openxmlformats.org/officeDocument/2006/relationships/customXml" Target="../ink/ink1558.xml"/><Relationship Id="rId11" Type="http://schemas.openxmlformats.org/officeDocument/2006/relationships/customXml" Target="../ink/ink1510.xml"/><Relationship Id="rId32" Type="http://schemas.openxmlformats.org/officeDocument/2006/relationships/image" Target="../media/image1482.png"/><Relationship Id="rId37" Type="http://schemas.openxmlformats.org/officeDocument/2006/relationships/customXml" Target="../ink/ink1523.xml"/><Relationship Id="rId53" Type="http://schemas.openxmlformats.org/officeDocument/2006/relationships/customXml" Target="../ink/ink1531.xml"/><Relationship Id="rId58" Type="http://schemas.openxmlformats.org/officeDocument/2006/relationships/image" Target="../media/image1495.png"/><Relationship Id="rId74" Type="http://schemas.openxmlformats.org/officeDocument/2006/relationships/image" Target="../media/image1503.png"/><Relationship Id="rId79" Type="http://schemas.openxmlformats.org/officeDocument/2006/relationships/customXml" Target="../ink/ink1544.xml"/><Relationship Id="rId102" Type="http://schemas.openxmlformats.org/officeDocument/2006/relationships/image" Target="../media/image1517.png"/><Relationship Id="rId5" Type="http://schemas.openxmlformats.org/officeDocument/2006/relationships/customXml" Target="../ink/ink1507.xml"/><Relationship Id="rId90" Type="http://schemas.openxmlformats.org/officeDocument/2006/relationships/image" Target="../media/image1511.png"/><Relationship Id="rId95" Type="http://schemas.openxmlformats.org/officeDocument/2006/relationships/customXml" Target="../ink/ink1552.xml"/><Relationship Id="rId22" Type="http://schemas.openxmlformats.org/officeDocument/2006/relationships/image" Target="../media/image1477.png"/><Relationship Id="rId27" Type="http://schemas.openxmlformats.org/officeDocument/2006/relationships/customXml" Target="../ink/ink1518.xml"/><Relationship Id="rId43" Type="http://schemas.openxmlformats.org/officeDocument/2006/relationships/customXml" Target="../ink/ink1526.xml"/><Relationship Id="rId48" Type="http://schemas.openxmlformats.org/officeDocument/2006/relationships/image" Target="../media/image1490.png"/><Relationship Id="rId64" Type="http://schemas.openxmlformats.org/officeDocument/2006/relationships/image" Target="../media/image1498.png"/><Relationship Id="rId69" Type="http://schemas.openxmlformats.org/officeDocument/2006/relationships/customXml" Target="../ink/ink1539.xml"/><Relationship Id="rId113" Type="http://schemas.openxmlformats.org/officeDocument/2006/relationships/customXml" Target="../ink/ink1561.xml"/><Relationship Id="rId118" Type="http://schemas.openxmlformats.org/officeDocument/2006/relationships/image" Target="../media/image1525.png"/><Relationship Id="rId80" Type="http://schemas.openxmlformats.org/officeDocument/2006/relationships/image" Target="../media/image1506.png"/><Relationship Id="rId85" Type="http://schemas.openxmlformats.org/officeDocument/2006/relationships/customXml" Target="../ink/ink1547.xml"/><Relationship Id="rId12" Type="http://schemas.openxmlformats.org/officeDocument/2006/relationships/image" Target="../media/image14720.png"/><Relationship Id="rId17" Type="http://schemas.openxmlformats.org/officeDocument/2006/relationships/customXml" Target="../ink/ink1513.xml"/><Relationship Id="rId33" Type="http://schemas.openxmlformats.org/officeDocument/2006/relationships/customXml" Target="../ink/ink1521.xml"/><Relationship Id="rId38" Type="http://schemas.openxmlformats.org/officeDocument/2006/relationships/image" Target="../media/image1485.png"/><Relationship Id="rId59" Type="http://schemas.openxmlformats.org/officeDocument/2006/relationships/customXml" Target="../ink/ink1534.xml"/><Relationship Id="rId103" Type="http://schemas.openxmlformats.org/officeDocument/2006/relationships/customXml" Target="../ink/ink1556.xml"/><Relationship Id="rId108" Type="http://schemas.openxmlformats.org/officeDocument/2006/relationships/image" Target="../media/image1520.png"/><Relationship Id="rId54" Type="http://schemas.openxmlformats.org/officeDocument/2006/relationships/image" Target="../media/image1493.png"/><Relationship Id="rId70" Type="http://schemas.openxmlformats.org/officeDocument/2006/relationships/image" Target="../media/image1501.png"/><Relationship Id="rId75" Type="http://schemas.openxmlformats.org/officeDocument/2006/relationships/customXml" Target="../ink/ink1542.xml"/><Relationship Id="rId91" Type="http://schemas.openxmlformats.org/officeDocument/2006/relationships/customXml" Target="../ink/ink1550.xml"/><Relationship Id="rId96" Type="http://schemas.openxmlformats.org/officeDocument/2006/relationships/image" Target="../media/image1514.png"/><Relationship Id="rId1" Type="http://schemas.openxmlformats.org/officeDocument/2006/relationships/slideLayout" Target="../slideLayouts/slideLayout7.xml"/><Relationship Id="rId6" Type="http://schemas.openxmlformats.org/officeDocument/2006/relationships/image" Target="../media/image14690.png"/><Relationship Id="rId23" Type="http://schemas.openxmlformats.org/officeDocument/2006/relationships/customXml" Target="../ink/ink1516.xml"/><Relationship Id="rId28" Type="http://schemas.openxmlformats.org/officeDocument/2006/relationships/image" Target="../media/image1480.png"/><Relationship Id="rId49" Type="http://schemas.openxmlformats.org/officeDocument/2006/relationships/customXml" Target="../ink/ink1529.xml"/><Relationship Id="rId114" Type="http://schemas.openxmlformats.org/officeDocument/2006/relationships/image" Target="../media/image1523.png"/><Relationship Id="rId119" Type="http://schemas.openxmlformats.org/officeDocument/2006/relationships/customXml" Target="../ink/ink1564.xml"/><Relationship Id="rId44" Type="http://schemas.openxmlformats.org/officeDocument/2006/relationships/image" Target="../media/image1488.png"/><Relationship Id="rId60" Type="http://schemas.openxmlformats.org/officeDocument/2006/relationships/image" Target="../media/image1496.png"/><Relationship Id="rId65" Type="http://schemas.openxmlformats.org/officeDocument/2006/relationships/customXml" Target="../ink/ink1537.xml"/><Relationship Id="rId81" Type="http://schemas.openxmlformats.org/officeDocument/2006/relationships/customXml" Target="../ink/ink1545.xml"/><Relationship Id="rId86" Type="http://schemas.openxmlformats.org/officeDocument/2006/relationships/image" Target="../media/image1509.png"/><Relationship Id="rId4" Type="http://schemas.openxmlformats.org/officeDocument/2006/relationships/image" Target="../media/image14680.png"/><Relationship Id="rId9" Type="http://schemas.openxmlformats.org/officeDocument/2006/relationships/customXml" Target="../ink/ink1509.xml"/><Relationship Id="rId13" Type="http://schemas.openxmlformats.org/officeDocument/2006/relationships/customXml" Target="../ink/ink1511.xml"/><Relationship Id="rId18" Type="http://schemas.openxmlformats.org/officeDocument/2006/relationships/image" Target="../media/image1475.png"/><Relationship Id="rId39" Type="http://schemas.openxmlformats.org/officeDocument/2006/relationships/customXml" Target="../ink/ink1524.xml"/><Relationship Id="rId109" Type="http://schemas.openxmlformats.org/officeDocument/2006/relationships/customXml" Target="../ink/ink1559.xml"/><Relationship Id="rId34" Type="http://schemas.openxmlformats.org/officeDocument/2006/relationships/image" Target="../media/image1483.png"/><Relationship Id="rId50" Type="http://schemas.openxmlformats.org/officeDocument/2006/relationships/image" Target="../media/image1491.png"/><Relationship Id="rId55" Type="http://schemas.openxmlformats.org/officeDocument/2006/relationships/customXml" Target="../ink/ink1532.xml"/><Relationship Id="rId76" Type="http://schemas.openxmlformats.org/officeDocument/2006/relationships/image" Target="../media/image1504.png"/><Relationship Id="rId97" Type="http://schemas.openxmlformats.org/officeDocument/2006/relationships/customXml" Target="../ink/ink1553.xml"/><Relationship Id="rId104" Type="http://schemas.openxmlformats.org/officeDocument/2006/relationships/image" Target="../media/image1518.png"/><Relationship Id="rId120" Type="http://schemas.openxmlformats.org/officeDocument/2006/relationships/image" Target="../media/image1526.png"/><Relationship Id="rId7" Type="http://schemas.openxmlformats.org/officeDocument/2006/relationships/customXml" Target="../ink/ink1508.xml"/><Relationship Id="rId71" Type="http://schemas.openxmlformats.org/officeDocument/2006/relationships/customXml" Target="../ink/ink1540.xml"/><Relationship Id="rId92" Type="http://schemas.openxmlformats.org/officeDocument/2006/relationships/image" Target="../media/image1512.png"/><Relationship Id="rId2" Type="http://schemas.openxmlformats.org/officeDocument/2006/relationships/notesSlide" Target="../notesSlides/notesSlide23.xml"/><Relationship Id="rId29" Type="http://schemas.openxmlformats.org/officeDocument/2006/relationships/customXml" Target="../ink/ink1519.xml"/><Relationship Id="rId24" Type="http://schemas.openxmlformats.org/officeDocument/2006/relationships/image" Target="../media/image1478.png"/><Relationship Id="rId40" Type="http://schemas.openxmlformats.org/officeDocument/2006/relationships/image" Target="../media/image1486.png"/><Relationship Id="rId45" Type="http://schemas.openxmlformats.org/officeDocument/2006/relationships/customXml" Target="../ink/ink1527.xml"/><Relationship Id="rId66" Type="http://schemas.openxmlformats.org/officeDocument/2006/relationships/image" Target="../media/image1499.png"/><Relationship Id="rId87" Type="http://schemas.openxmlformats.org/officeDocument/2006/relationships/customXml" Target="../ink/ink1548.xml"/><Relationship Id="rId110" Type="http://schemas.openxmlformats.org/officeDocument/2006/relationships/image" Target="../media/image1521.png"/><Relationship Id="rId115" Type="http://schemas.openxmlformats.org/officeDocument/2006/relationships/customXml" Target="../ink/ink1562.xml"/><Relationship Id="rId61" Type="http://schemas.openxmlformats.org/officeDocument/2006/relationships/customXml" Target="../ink/ink1535.xml"/><Relationship Id="rId82" Type="http://schemas.openxmlformats.org/officeDocument/2006/relationships/image" Target="../media/image1507.png"/><Relationship Id="rId19" Type="http://schemas.openxmlformats.org/officeDocument/2006/relationships/customXml" Target="../ink/ink1514.xml"/><Relationship Id="rId14" Type="http://schemas.openxmlformats.org/officeDocument/2006/relationships/image" Target="../media/image14730.png"/><Relationship Id="rId30" Type="http://schemas.openxmlformats.org/officeDocument/2006/relationships/image" Target="../media/image1481.png"/><Relationship Id="rId35" Type="http://schemas.openxmlformats.org/officeDocument/2006/relationships/customXml" Target="../ink/ink1522.xml"/><Relationship Id="rId56" Type="http://schemas.openxmlformats.org/officeDocument/2006/relationships/image" Target="../media/image1494.png"/><Relationship Id="rId77" Type="http://schemas.openxmlformats.org/officeDocument/2006/relationships/customXml" Target="../ink/ink1543.xml"/><Relationship Id="rId100" Type="http://schemas.openxmlformats.org/officeDocument/2006/relationships/image" Target="../media/image1516.png"/><Relationship Id="rId105" Type="http://schemas.openxmlformats.org/officeDocument/2006/relationships/customXml" Target="../ink/ink1557.xml"/><Relationship Id="rId8" Type="http://schemas.openxmlformats.org/officeDocument/2006/relationships/image" Target="../media/image14700.png"/><Relationship Id="rId51" Type="http://schemas.openxmlformats.org/officeDocument/2006/relationships/customXml" Target="../ink/ink1530.xml"/><Relationship Id="rId72" Type="http://schemas.openxmlformats.org/officeDocument/2006/relationships/image" Target="../media/image1502.png"/><Relationship Id="rId93" Type="http://schemas.openxmlformats.org/officeDocument/2006/relationships/customXml" Target="../ink/ink1551.xml"/><Relationship Id="rId98" Type="http://schemas.openxmlformats.org/officeDocument/2006/relationships/image" Target="../media/image1515.png"/><Relationship Id="rId121" Type="http://schemas.openxmlformats.org/officeDocument/2006/relationships/customXml" Target="../ink/ink1565.xml"/><Relationship Id="rId3" Type="http://schemas.openxmlformats.org/officeDocument/2006/relationships/customXml" Target="../ink/ink1506.xml"/><Relationship Id="rId25" Type="http://schemas.openxmlformats.org/officeDocument/2006/relationships/customXml" Target="../ink/ink1517.xml"/><Relationship Id="rId46" Type="http://schemas.openxmlformats.org/officeDocument/2006/relationships/image" Target="../media/image1489.png"/><Relationship Id="rId67" Type="http://schemas.openxmlformats.org/officeDocument/2006/relationships/customXml" Target="../ink/ink1538.xml"/><Relationship Id="rId116" Type="http://schemas.openxmlformats.org/officeDocument/2006/relationships/image" Target="../media/image1524.png"/><Relationship Id="rId20" Type="http://schemas.openxmlformats.org/officeDocument/2006/relationships/image" Target="../media/image1476.png"/><Relationship Id="rId41" Type="http://schemas.openxmlformats.org/officeDocument/2006/relationships/customXml" Target="../ink/ink1525.xml"/><Relationship Id="rId62" Type="http://schemas.openxmlformats.org/officeDocument/2006/relationships/image" Target="../media/image1497.png"/><Relationship Id="rId83" Type="http://schemas.openxmlformats.org/officeDocument/2006/relationships/customXml" Target="../ink/ink1546.xml"/><Relationship Id="rId88" Type="http://schemas.openxmlformats.org/officeDocument/2006/relationships/image" Target="../media/image1510.png"/><Relationship Id="rId111" Type="http://schemas.openxmlformats.org/officeDocument/2006/relationships/customXml" Target="../ink/ink1560.xml"/><Relationship Id="rId15" Type="http://schemas.openxmlformats.org/officeDocument/2006/relationships/customXml" Target="../ink/ink1512.xml"/><Relationship Id="rId36" Type="http://schemas.openxmlformats.org/officeDocument/2006/relationships/image" Target="../media/image1484.png"/><Relationship Id="rId57" Type="http://schemas.openxmlformats.org/officeDocument/2006/relationships/customXml" Target="../ink/ink1533.xml"/><Relationship Id="rId106" Type="http://schemas.openxmlformats.org/officeDocument/2006/relationships/image" Target="../media/image1519.png"/><Relationship Id="rId10" Type="http://schemas.openxmlformats.org/officeDocument/2006/relationships/image" Target="../media/image14710.png"/><Relationship Id="rId31" Type="http://schemas.openxmlformats.org/officeDocument/2006/relationships/customXml" Target="../ink/ink1520.xml"/><Relationship Id="rId52" Type="http://schemas.openxmlformats.org/officeDocument/2006/relationships/image" Target="../media/image1492.png"/><Relationship Id="rId73" Type="http://schemas.openxmlformats.org/officeDocument/2006/relationships/customXml" Target="../ink/ink1541.xml"/><Relationship Id="rId78" Type="http://schemas.openxmlformats.org/officeDocument/2006/relationships/image" Target="../media/image1505.png"/><Relationship Id="rId94" Type="http://schemas.openxmlformats.org/officeDocument/2006/relationships/image" Target="../media/image1513.png"/><Relationship Id="rId99" Type="http://schemas.openxmlformats.org/officeDocument/2006/relationships/customXml" Target="../ink/ink1554.xml"/><Relationship Id="rId101" Type="http://schemas.openxmlformats.org/officeDocument/2006/relationships/customXml" Target="../ink/ink1555.xml"/><Relationship Id="rId122" Type="http://schemas.openxmlformats.org/officeDocument/2006/relationships/image" Target="../media/image1527.png"/></Relationships>
</file>

<file path=ppt/slides/_rels/slide28.xml.rels><?xml version="1.0" encoding="UTF-8" standalone="yes"?>
<Relationships xmlns="http://schemas.openxmlformats.org/package/2006/relationships"><Relationship Id="rId117" Type="http://schemas.openxmlformats.org/officeDocument/2006/relationships/customXml" Target="../ink/ink1623.xml"/><Relationship Id="rId299" Type="http://schemas.openxmlformats.org/officeDocument/2006/relationships/customXml" Target="../ink/ink1714.xml"/><Relationship Id="rId21" Type="http://schemas.openxmlformats.org/officeDocument/2006/relationships/customXml" Target="../ink/ink1575.xml"/><Relationship Id="rId63" Type="http://schemas.openxmlformats.org/officeDocument/2006/relationships/customXml" Target="../ink/ink1596.xml"/><Relationship Id="rId159" Type="http://schemas.openxmlformats.org/officeDocument/2006/relationships/customXml" Target="../ink/ink1644.xml"/><Relationship Id="rId324" Type="http://schemas.openxmlformats.org/officeDocument/2006/relationships/image" Target="../media/image1688.png"/><Relationship Id="rId366" Type="http://schemas.openxmlformats.org/officeDocument/2006/relationships/image" Target="../media/image1709.png"/><Relationship Id="rId170" Type="http://schemas.openxmlformats.org/officeDocument/2006/relationships/image" Target="../media/image1611.png"/><Relationship Id="rId226" Type="http://schemas.openxmlformats.org/officeDocument/2006/relationships/image" Target="../media/image1639.png"/><Relationship Id="rId433" Type="http://schemas.openxmlformats.org/officeDocument/2006/relationships/customXml" Target="../ink/ink1781.xml"/><Relationship Id="rId268" Type="http://schemas.openxmlformats.org/officeDocument/2006/relationships/image" Target="../media/image1660.png"/><Relationship Id="rId475" Type="http://schemas.openxmlformats.org/officeDocument/2006/relationships/image" Target="../media/image1763.png"/><Relationship Id="rId32" Type="http://schemas.openxmlformats.org/officeDocument/2006/relationships/image" Target="../media/image1542.png"/><Relationship Id="rId74" Type="http://schemas.openxmlformats.org/officeDocument/2006/relationships/image" Target="../media/image1563.png"/><Relationship Id="rId128" Type="http://schemas.openxmlformats.org/officeDocument/2006/relationships/image" Target="../media/image1590.png"/><Relationship Id="rId335" Type="http://schemas.openxmlformats.org/officeDocument/2006/relationships/customXml" Target="../ink/ink1732.xml"/><Relationship Id="rId377" Type="http://schemas.openxmlformats.org/officeDocument/2006/relationships/customXml" Target="../ink/ink1753.xml"/><Relationship Id="rId5" Type="http://schemas.openxmlformats.org/officeDocument/2006/relationships/customXml" Target="../ink/ink1567.xml"/><Relationship Id="rId181" Type="http://schemas.openxmlformats.org/officeDocument/2006/relationships/customXml" Target="../ink/ink1655.xml"/><Relationship Id="rId237" Type="http://schemas.openxmlformats.org/officeDocument/2006/relationships/customXml" Target="../ink/ink1683.xml"/><Relationship Id="rId402" Type="http://schemas.openxmlformats.org/officeDocument/2006/relationships/image" Target="../media/image1727.png"/><Relationship Id="rId279" Type="http://schemas.openxmlformats.org/officeDocument/2006/relationships/customXml" Target="../ink/ink1704.xml"/><Relationship Id="rId444" Type="http://schemas.openxmlformats.org/officeDocument/2006/relationships/image" Target="../media/image1748.png"/><Relationship Id="rId486" Type="http://schemas.openxmlformats.org/officeDocument/2006/relationships/customXml" Target="../ink/ink1808.xml"/><Relationship Id="rId43" Type="http://schemas.openxmlformats.org/officeDocument/2006/relationships/customXml" Target="../ink/ink1586.xml"/><Relationship Id="rId139" Type="http://schemas.openxmlformats.org/officeDocument/2006/relationships/customXml" Target="../ink/ink1634.xml"/><Relationship Id="rId290" Type="http://schemas.openxmlformats.org/officeDocument/2006/relationships/image" Target="../media/image1671.png"/><Relationship Id="rId304" Type="http://schemas.openxmlformats.org/officeDocument/2006/relationships/image" Target="../media/image1678.png"/><Relationship Id="rId346" Type="http://schemas.openxmlformats.org/officeDocument/2006/relationships/image" Target="../media/image1699.png"/><Relationship Id="rId388" Type="http://schemas.openxmlformats.org/officeDocument/2006/relationships/image" Target="../media/image1720.png"/><Relationship Id="rId85" Type="http://schemas.openxmlformats.org/officeDocument/2006/relationships/customXml" Target="../ink/ink1607.xml"/><Relationship Id="rId150" Type="http://schemas.openxmlformats.org/officeDocument/2006/relationships/image" Target="../media/image1601.png"/><Relationship Id="rId192" Type="http://schemas.openxmlformats.org/officeDocument/2006/relationships/image" Target="../media/image1622.png"/><Relationship Id="rId206" Type="http://schemas.openxmlformats.org/officeDocument/2006/relationships/image" Target="../media/image1629.png"/><Relationship Id="rId413" Type="http://schemas.openxmlformats.org/officeDocument/2006/relationships/customXml" Target="../ink/ink1771.xml"/><Relationship Id="rId248" Type="http://schemas.openxmlformats.org/officeDocument/2006/relationships/image" Target="../media/image1650.png"/><Relationship Id="rId455" Type="http://schemas.openxmlformats.org/officeDocument/2006/relationships/customXml" Target="../ink/ink1792.xml"/><Relationship Id="rId12" Type="http://schemas.openxmlformats.org/officeDocument/2006/relationships/image" Target="../media/image1532.png"/><Relationship Id="rId108" Type="http://schemas.openxmlformats.org/officeDocument/2006/relationships/image" Target="../media/image1580.png"/><Relationship Id="rId315" Type="http://schemas.openxmlformats.org/officeDocument/2006/relationships/customXml" Target="../ink/ink1722.xml"/><Relationship Id="rId357" Type="http://schemas.openxmlformats.org/officeDocument/2006/relationships/customXml" Target="../ink/ink1743.xml"/><Relationship Id="rId54" Type="http://schemas.openxmlformats.org/officeDocument/2006/relationships/image" Target="../media/image1553.png"/><Relationship Id="rId96" Type="http://schemas.openxmlformats.org/officeDocument/2006/relationships/image" Target="../media/image1574.png"/><Relationship Id="rId161" Type="http://schemas.openxmlformats.org/officeDocument/2006/relationships/customXml" Target="../ink/ink1645.xml"/><Relationship Id="rId217" Type="http://schemas.openxmlformats.org/officeDocument/2006/relationships/customXml" Target="../ink/ink1673.xml"/><Relationship Id="rId399" Type="http://schemas.openxmlformats.org/officeDocument/2006/relationships/customXml" Target="../ink/ink1764.xml"/><Relationship Id="rId259" Type="http://schemas.openxmlformats.org/officeDocument/2006/relationships/customXml" Target="../ink/ink1694.xml"/><Relationship Id="rId424" Type="http://schemas.openxmlformats.org/officeDocument/2006/relationships/image" Target="../media/image1738.png"/><Relationship Id="rId466" Type="http://schemas.openxmlformats.org/officeDocument/2006/relationships/customXml" Target="../ink/ink1798.xml"/><Relationship Id="rId23" Type="http://schemas.openxmlformats.org/officeDocument/2006/relationships/customXml" Target="../ink/ink1576.xml"/><Relationship Id="rId119" Type="http://schemas.openxmlformats.org/officeDocument/2006/relationships/customXml" Target="../ink/ink1624.xml"/><Relationship Id="rId270" Type="http://schemas.openxmlformats.org/officeDocument/2006/relationships/image" Target="../media/image1661.png"/><Relationship Id="rId326" Type="http://schemas.openxmlformats.org/officeDocument/2006/relationships/image" Target="../media/image1689.png"/><Relationship Id="rId65" Type="http://schemas.openxmlformats.org/officeDocument/2006/relationships/customXml" Target="../ink/ink1597.xml"/><Relationship Id="rId130" Type="http://schemas.openxmlformats.org/officeDocument/2006/relationships/image" Target="../media/image1591.png"/><Relationship Id="rId368" Type="http://schemas.openxmlformats.org/officeDocument/2006/relationships/image" Target="../media/image1710.png"/><Relationship Id="rId172" Type="http://schemas.openxmlformats.org/officeDocument/2006/relationships/image" Target="../media/image1612.png"/><Relationship Id="rId228" Type="http://schemas.openxmlformats.org/officeDocument/2006/relationships/image" Target="../media/image1640.png"/><Relationship Id="rId435" Type="http://schemas.openxmlformats.org/officeDocument/2006/relationships/customXml" Target="../ink/ink1782.xml"/><Relationship Id="rId477" Type="http://schemas.openxmlformats.org/officeDocument/2006/relationships/image" Target="../media/image1764.png"/><Relationship Id="rId281" Type="http://schemas.openxmlformats.org/officeDocument/2006/relationships/customXml" Target="../ink/ink1705.xml"/><Relationship Id="rId337" Type="http://schemas.openxmlformats.org/officeDocument/2006/relationships/customXml" Target="../ink/ink1733.xml"/><Relationship Id="rId34" Type="http://schemas.openxmlformats.org/officeDocument/2006/relationships/image" Target="../media/image1543.png"/><Relationship Id="rId76" Type="http://schemas.openxmlformats.org/officeDocument/2006/relationships/image" Target="../media/image1564.png"/><Relationship Id="rId141" Type="http://schemas.openxmlformats.org/officeDocument/2006/relationships/customXml" Target="../ink/ink1635.xml"/><Relationship Id="rId379" Type="http://schemas.openxmlformats.org/officeDocument/2006/relationships/customXml" Target="../ink/ink1754.xml"/><Relationship Id="rId7" Type="http://schemas.openxmlformats.org/officeDocument/2006/relationships/customXml" Target="../ink/ink1568.xml"/><Relationship Id="rId183" Type="http://schemas.openxmlformats.org/officeDocument/2006/relationships/customXml" Target="../ink/ink1656.xml"/><Relationship Id="rId239" Type="http://schemas.openxmlformats.org/officeDocument/2006/relationships/customXml" Target="../ink/ink1684.xml"/><Relationship Id="rId390" Type="http://schemas.openxmlformats.org/officeDocument/2006/relationships/image" Target="../media/image1721.png"/><Relationship Id="rId404" Type="http://schemas.openxmlformats.org/officeDocument/2006/relationships/image" Target="../media/image1728.png"/><Relationship Id="rId446" Type="http://schemas.openxmlformats.org/officeDocument/2006/relationships/image" Target="../media/image1749.png"/><Relationship Id="rId250" Type="http://schemas.openxmlformats.org/officeDocument/2006/relationships/image" Target="../media/image1651.png"/><Relationship Id="rId292" Type="http://schemas.openxmlformats.org/officeDocument/2006/relationships/image" Target="../media/image1672.png"/><Relationship Id="rId306" Type="http://schemas.openxmlformats.org/officeDocument/2006/relationships/image" Target="../media/image1679.png"/><Relationship Id="rId488" Type="http://schemas.openxmlformats.org/officeDocument/2006/relationships/customXml" Target="../ink/ink1809.xml"/><Relationship Id="rId45" Type="http://schemas.openxmlformats.org/officeDocument/2006/relationships/customXml" Target="../ink/ink1587.xml"/><Relationship Id="rId87" Type="http://schemas.openxmlformats.org/officeDocument/2006/relationships/customXml" Target="../ink/ink1608.xml"/><Relationship Id="rId110" Type="http://schemas.openxmlformats.org/officeDocument/2006/relationships/image" Target="../media/image1581.png"/><Relationship Id="rId348" Type="http://schemas.openxmlformats.org/officeDocument/2006/relationships/image" Target="../media/image1700.png"/><Relationship Id="rId152" Type="http://schemas.openxmlformats.org/officeDocument/2006/relationships/image" Target="../media/image1602.png"/><Relationship Id="rId194" Type="http://schemas.openxmlformats.org/officeDocument/2006/relationships/image" Target="../media/image1623.png"/><Relationship Id="rId208" Type="http://schemas.openxmlformats.org/officeDocument/2006/relationships/image" Target="../media/image1630.png"/><Relationship Id="rId415" Type="http://schemas.openxmlformats.org/officeDocument/2006/relationships/customXml" Target="../ink/ink1772.xml"/><Relationship Id="rId457" Type="http://schemas.openxmlformats.org/officeDocument/2006/relationships/customXml" Target="../ink/ink1793.xml"/><Relationship Id="rId261" Type="http://schemas.openxmlformats.org/officeDocument/2006/relationships/customXml" Target="../ink/ink1695.xml"/><Relationship Id="rId14" Type="http://schemas.openxmlformats.org/officeDocument/2006/relationships/image" Target="../media/image1533.png"/><Relationship Id="rId56" Type="http://schemas.openxmlformats.org/officeDocument/2006/relationships/image" Target="../media/image1554.png"/><Relationship Id="rId317" Type="http://schemas.openxmlformats.org/officeDocument/2006/relationships/customXml" Target="../ink/ink1723.xml"/><Relationship Id="rId359" Type="http://schemas.openxmlformats.org/officeDocument/2006/relationships/customXml" Target="../ink/ink1744.xml"/><Relationship Id="rId98" Type="http://schemas.openxmlformats.org/officeDocument/2006/relationships/image" Target="../media/image1575.png"/><Relationship Id="rId121" Type="http://schemas.openxmlformats.org/officeDocument/2006/relationships/customXml" Target="../ink/ink1625.xml"/><Relationship Id="rId163" Type="http://schemas.openxmlformats.org/officeDocument/2006/relationships/customXml" Target="../ink/ink1646.xml"/><Relationship Id="rId219" Type="http://schemas.openxmlformats.org/officeDocument/2006/relationships/customXml" Target="../ink/ink1674.xml"/><Relationship Id="rId370" Type="http://schemas.openxmlformats.org/officeDocument/2006/relationships/image" Target="../media/image1711.png"/><Relationship Id="rId426" Type="http://schemas.openxmlformats.org/officeDocument/2006/relationships/image" Target="../media/image1739.png"/><Relationship Id="rId230" Type="http://schemas.openxmlformats.org/officeDocument/2006/relationships/image" Target="../media/image1641.png"/><Relationship Id="rId468" Type="http://schemas.openxmlformats.org/officeDocument/2006/relationships/customXml" Target="../ink/ink1799.xml"/><Relationship Id="rId25" Type="http://schemas.openxmlformats.org/officeDocument/2006/relationships/customXml" Target="../ink/ink1577.xml"/><Relationship Id="rId67" Type="http://schemas.openxmlformats.org/officeDocument/2006/relationships/customXml" Target="../ink/ink1598.xml"/><Relationship Id="rId272" Type="http://schemas.openxmlformats.org/officeDocument/2006/relationships/image" Target="../media/image1662.png"/><Relationship Id="rId328" Type="http://schemas.openxmlformats.org/officeDocument/2006/relationships/image" Target="../media/image1690.png"/><Relationship Id="rId132" Type="http://schemas.openxmlformats.org/officeDocument/2006/relationships/image" Target="../media/image1592.png"/><Relationship Id="rId174" Type="http://schemas.openxmlformats.org/officeDocument/2006/relationships/image" Target="../media/image1613.png"/><Relationship Id="rId381" Type="http://schemas.openxmlformats.org/officeDocument/2006/relationships/customXml" Target="../ink/ink1755.xml"/><Relationship Id="rId241" Type="http://schemas.openxmlformats.org/officeDocument/2006/relationships/customXml" Target="../ink/ink1685.xml"/><Relationship Id="rId437" Type="http://schemas.openxmlformats.org/officeDocument/2006/relationships/customXml" Target="../ink/ink1783.xml"/><Relationship Id="rId479" Type="http://schemas.openxmlformats.org/officeDocument/2006/relationships/image" Target="../media/image1765.png"/><Relationship Id="rId36" Type="http://schemas.openxmlformats.org/officeDocument/2006/relationships/image" Target="../media/image1544.png"/><Relationship Id="rId283" Type="http://schemas.openxmlformats.org/officeDocument/2006/relationships/customXml" Target="../ink/ink1706.xml"/><Relationship Id="rId339" Type="http://schemas.openxmlformats.org/officeDocument/2006/relationships/customXml" Target="../ink/ink1734.xml"/><Relationship Id="rId490" Type="http://schemas.openxmlformats.org/officeDocument/2006/relationships/customXml" Target="../ink/ink1810.xml"/><Relationship Id="rId78" Type="http://schemas.openxmlformats.org/officeDocument/2006/relationships/image" Target="../media/image1565.png"/><Relationship Id="rId101" Type="http://schemas.openxmlformats.org/officeDocument/2006/relationships/customXml" Target="../ink/ink1615.xml"/><Relationship Id="rId143" Type="http://schemas.openxmlformats.org/officeDocument/2006/relationships/customXml" Target="../ink/ink1636.xml"/><Relationship Id="rId185" Type="http://schemas.openxmlformats.org/officeDocument/2006/relationships/customXml" Target="../ink/ink1657.xml"/><Relationship Id="rId350" Type="http://schemas.openxmlformats.org/officeDocument/2006/relationships/image" Target="../media/image1701.png"/><Relationship Id="rId406" Type="http://schemas.openxmlformats.org/officeDocument/2006/relationships/image" Target="../media/image1729.png"/><Relationship Id="rId9" Type="http://schemas.openxmlformats.org/officeDocument/2006/relationships/customXml" Target="../ink/ink1569.xml"/><Relationship Id="rId210" Type="http://schemas.openxmlformats.org/officeDocument/2006/relationships/image" Target="../media/image1631.png"/><Relationship Id="rId392" Type="http://schemas.openxmlformats.org/officeDocument/2006/relationships/image" Target="../media/image1722.png"/><Relationship Id="rId448" Type="http://schemas.openxmlformats.org/officeDocument/2006/relationships/image" Target="../media/image1750.png"/><Relationship Id="rId252" Type="http://schemas.openxmlformats.org/officeDocument/2006/relationships/image" Target="../media/image1652.png"/><Relationship Id="rId294" Type="http://schemas.openxmlformats.org/officeDocument/2006/relationships/image" Target="../media/image1673.png"/><Relationship Id="rId308" Type="http://schemas.openxmlformats.org/officeDocument/2006/relationships/image" Target="../media/image1680.png"/><Relationship Id="rId47" Type="http://schemas.openxmlformats.org/officeDocument/2006/relationships/customXml" Target="../ink/ink1588.xml"/><Relationship Id="rId89" Type="http://schemas.openxmlformats.org/officeDocument/2006/relationships/customXml" Target="../ink/ink1609.xml"/><Relationship Id="rId112" Type="http://schemas.openxmlformats.org/officeDocument/2006/relationships/image" Target="../media/image1582.png"/><Relationship Id="rId154" Type="http://schemas.openxmlformats.org/officeDocument/2006/relationships/image" Target="../media/image1603.png"/><Relationship Id="rId361" Type="http://schemas.openxmlformats.org/officeDocument/2006/relationships/customXml" Target="../ink/ink1745.xml"/><Relationship Id="rId196" Type="http://schemas.openxmlformats.org/officeDocument/2006/relationships/image" Target="../media/image1624.png"/><Relationship Id="rId417" Type="http://schemas.openxmlformats.org/officeDocument/2006/relationships/customXml" Target="../ink/ink1773.xml"/><Relationship Id="rId459" Type="http://schemas.openxmlformats.org/officeDocument/2006/relationships/image" Target="../media/image1755.png"/><Relationship Id="rId16" Type="http://schemas.openxmlformats.org/officeDocument/2006/relationships/image" Target="../media/image1534.png"/><Relationship Id="rId221" Type="http://schemas.openxmlformats.org/officeDocument/2006/relationships/customXml" Target="../ink/ink1675.xml"/><Relationship Id="rId263" Type="http://schemas.openxmlformats.org/officeDocument/2006/relationships/customXml" Target="../ink/ink1696.xml"/><Relationship Id="rId319" Type="http://schemas.openxmlformats.org/officeDocument/2006/relationships/customXml" Target="../ink/ink1724.xml"/><Relationship Id="rId470" Type="http://schemas.openxmlformats.org/officeDocument/2006/relationships/customXml" Target="../ink/ink1800.xml"/><Relationship Id="rId58" Type="http://schemas.openxmlformats.org/officeDocument/2006/relationships/image" Target="../media/image1555.png"/><Relationship Id="rId123" Type="http://schemas.openxmlformats.org/officeDocument/2006/relationships/customXml" Target="../ink/ink1626.xml"/><Relationship Id="rId330" Type="http://schemas.openxmlformats.org/officeDocument/2006/relationships/image" Target="../media/image1691.png"/><Relationship Id="rId165" Type="http://schemas.openxmlformats.org/officeDocument/2006/relationships/customXml" Target="../ink/ink1647.xml"/><Relationship Id="rId372" Type="http://schemas.openxmlformats.org/officeDocument/2006/relationships/image" Target="../media/image1712.png"/><Relationship Id="rId428" Type="http://schemas.openxmlformats.org/officeDocument/2006/relationships/image" Target="../media/image1740.png"/><Relationship Id="rId232" Type="http://schemas.openxmlformats.org/officeDocument/2006/relationships/image" Target="../media/image1642.png"/><Relationship Id="rId274" Type="http://schemas.openxmlformats.org/officeDocument/2006/relationships/image" Target="../media/image1663.png"/><Relationship Id="rId481" Type="http://schemas.openxmlformats.org/officeDocument/2006/relationships/image" Target="../media/image1766.png"/><Relationship Id="rId27" Type="http://schemas.openxmlformats.org/officeDocument/2006/relationships/customXml" Target="../ink/ink1578.xml"/><Relationship Id="rId69" Type="http://schemas.openxmlformats.org/officeDocument/2006/relationships/customXml" Target="../ink/ink1599.xml"/><Relationship Id="rId134" Type="http://schemas.openxmlformats.org/officeDocument/2006/relationships/image" Target="../media/image1593.png"/><Relationship Id="rId80" Type="http://schemas.openxmlformats.org/officeDocument/2006/relationships/image" Target="../media/image1566.png"/><Relationship Id="rId176" Type="http://schemas.openxmlformats.org/officeDocument/2006/relationships/image" Target="../media/image1614.png"/><Relationship Id="rId341" Type="http://schemas.openxmlformats.org/officeDocument/2006/relationships/customXml" Target="../ink/ink1735.xml"/><Relationship Id="rId383" Type="http://schemas.openxmlformats.org/officeDocument/2006/relationships/customXml" Target="../ink/ink1756.xml"/><Relationship Id="rId439" Type="http://schemas.openxmlformats.org/officeDocument/2006/relationships/customXml" Target="../ink/ink1784.xml"/><Relationship Id="rId201" Type="http://schemas.openxmlformats.org/officeDocument/2006/relationships/customXml" Target="../ink/ink1665.xml"/><Relationship Id="rId243" Type="http://schemas.openxmlformats.org/officeDocument/2006/relationships/customXml" Target="../ink/ink1686.xml"/><Relationship Id="rId285" Type="http://schemas.openxmlformats.org/officeDocument/2006/relationships/customXml" Target="../ink/ink1707.xml"/><Relationship Id="rId450" Type="http://schemas.openxmlformats.org/officeDocument/2006/relationships/image" Target="../media/image1751.png"/><Relationship Id="rId38" Type="http://schemas.openxmlformats.org/officeDocument/2006/relationships/image" Target="../media/image1545.png"/><Relationship Id="rId103" Type="http://schemas.openxmlformats.org/officeDocument/2006/relationships/customXml" Target="../ink/ink1616.xml"/><Relationship Id="rId310" Type="http://schemas.openxmlformats.org/officeDocument/2006/relationships/image" Target="../media/image1681.png"/><Relationship Id="rId492" Type="http://schemas.openxmlformats.org/officeDocument/2006/relationships/customXml" Target="../ink/ink1811.xml"/><Relationship Id="rId91" Type="http://schemas.openxmlformats.org/officeDocument/2006/relationships/customXml" Target="../ink/ink1610.xml"/><Relationship Id="rId145" Type="http://schemas.openxmlformats.org/officeDocument/2006/relationships/customXml" Target="../ink/ink1637.xml"/><Relationship Id="rId187" Type="http://schemas.openxmlformats.org/officeDocument/2006/relationships/customXml" Target="../ink/ink1658.xml"/><Relationship Id="rId352" Type="http://schemas.openxmlformats.org/officeDocument/2006/relationships/image" Target="../media/image1702.png"/><Relationship Id="rId394" Type="http://schemas.openxmlformats.org/officeDocument/2006/relationships/image" Target="../media/image1723.png"/><Relationship Id="rId408" Type="http://schemas.openxmlformats.org/officeDocument/2006/relationships/image" Target="../media/image1730.png"/><Relationship Id="rId212" Type="http://schemas.openxmlformats.org/officeDocument/2006/relationships/image" Target="../media/image1632.png"/><Relationship Id="rId254" Type="http://schemas.openxmlformats.org/officeDocument/2006/relationships/image" Target="../media/image1653.png"/><Relationship Id="rId49" Type="http://schemas.openxmlformats.org/officeDocument/2006/relationships/customXml" Target="../ink/ink1589.xml"/><Relationship Id="rId114" Type="http://schemas.openxmlformats.org/officeDocument/2006/relationships/image" Target="../media/image1583.png"/><Relationship Id="rId296" Type="http://schemas.openxmlformats.org/officeDocument/2006/relationships/image" Target="../media/image1674.png"/><Relationship Id="rId461" Type="http://schemas.openxmlformats.org/officeDocument/2006/relationships/image" Target="../media/image1756.png"/><Relationship Id="rId60" Type="http://schemas.openxmlformats.org/officeDocument/2006/relationships/image" Target="../media/image1556.png"/><Relationship Id="rId156" Type="http://schemas.openxmlformats.org/officeDocument/2006/relationships/image" Target="../media/image1604.png"/><Relationship Id="rId198" Type="http://schemas.openxmlformats.org/officeDocument/2006/relationships/image" Target="../media/image1625.png"/><Relationship Id="rId321" Type="http://schemas.openxmlformats.org/officeDocument/2006/relationships/customXml" Target="../ink/ink1725.xml"/><Relationship Id="rId363" Type="http://schemas.openxmlformats.org/officeDocument/2006/relationships/customXml" Target="../ink/ink1746.xml"/><Relationship Id="rId419" Type="http://schemas.openxmlformats.org/officeDocument/2006/relationships/customXml" Target="../ink/ink1774.xml"/><Relationship Id="rId223" Type="http://schemas.openxmlformats.org/officeDocument/2006/relationships/customXml" Target="../ink/ink1676.xml"/><Relationship Id="rId430" Type="http://schemas.openxmlformats.org/officeDocument/2006/relationships/image" Target="../media/image1741.png"/><Relationship Id="rId18" Type="http://schemas.openxmlformats.org/officeDocument/2006/relationships/image" Target="../media/image1535.png"/><Relationship Id="rId265" Type="http://schemas.openxmlformats.org/officeDocument/2006/relationships/customXml" Target="../ink/ink1697.xml"/><Relationship Id="rId472" Type="http://schemas.openxmlformats.org/officeDocument/2006/relationships/customXml" Target="../ink/ink1801.xml"/><Relationship Id="rId125" Type="http://schemas.openxmlformats.org/officeDocument/2006/relationships/customXml" Target="../ink/ink1627.xml"/><Relationship Id="rId167" Type="http://schemas.openxmlformats.org/officeDocument/2006/relationships/customXml" Target="../ink/ink1648.xml"/><Relationship Id="rId332" Type="http://schemas.openxmlformats.org/officeDocument/2006/relationships/image" Target="../media/image1692.png"/><Relationship Id="rId374" Type="http://schemas.openxmlformats.org/officeDocument/2006/relationships/image" Target="../media/image1713.png"/><Relationship Id="rId71" Type="http://schemas.openxmlformats.org/officeDocument/2006/relationships/customXml" Target="../ink/ink1600.xml"/><Relationship Id="rId234" Type="http://schemas.openxmlformats.org/officeDocument/2006/relationships/image" Target="../media/image1643.png"/><Relationship Id="rId2" Type="http://schemas.openxmlformats.org/officeDocument/2006/relationships/notesSlide" Target="../notesSlides/notesSlide24.xml"/><Relationship Id="rId29" Type="http://schemas.openxmlformats.org/officeDocument/2006/relationships/customXml" Target="../ink/ink1579.xml"/><Relationship Id="rId276" Type="http://schemas.openxmlformats.org/officeDocument/2006/relationships/image" Target="../media/image1664.png"/><Relationship Id="rId441" Type="http://schemas.openxmlformats.org/officeDocument/2006/relationships/customXml" Target="../ink/ink1785.xml"/><Relationship Id="rId483" Type="http://schemas.openxmlformats.org/officeDocument/2006/relationships/image" Target="../media/image1767.png"/><Relationship Id="rId40" Type="http://schemas.openxmlformats.org/officeDocument/2006/relationships/image" Target="../media/image1546.png"/><Relationship Id="rId136" Type="http://schemas.openxmlformats.org/officeDocument/2006/relationships/image" Target="../media/image1594.png"/><Relationship Id="rId178" Type="http://schemas.openxmlformats.org/officeDocument/2006/relationships/image" Target="../media/image1615.png"/><Relationship Id="rId301" Type="http://schemas.openxmlformats.org/officeDocument/2006/relationships/customXml" Target="../ink/ink1715.xml"/><Relationship Id="rId343" Type="http://schemas.openxmlformats.org/officeDocument/2006/relationships/customXml" Target="../ink/ink1736.xml"/><Relationship Id="rId82" Type="http://schemas.openxmlformats.org/officeDocument/2006/relationships/image" Target="../media/image1567.png"/><Relationship Id="rId203" Type="http://schemas.openxmlformats.org/officeDocument/2006/relationships/customXml" Target="../ink/ink1666.xml"/><Relationship Id="rId385" Type="http://schemas.openxmlformats.org/officeDocument/2006/relationships/customXml" Target="../ink/ink1757.xml"/><Relationship Id="rId245" Type="http://schemas.openxmlformats.org/officeDocument/2006/relationships/customXml" Target="../ink/ink1687.xml"/><Relationship Id="rId287" Type="http://schemas.openxmlformats.org/officeDocument/2006/relationships/customXml" Target="../ink/ink1708.xml"/><Relationship Id="rId410" Type="http://schemas.openxmlformats.org/officeDocument/2006/relationships/image" Target="../media/image1731.png"/><Relationship Id="rId452" Type="http://schemas.openxmlformats.org/officeDocument/2006/relationships/image" Target="../media/image1752.png"/><Relationship Id="rId494" Type="http://schemas.openxmlformats.org/officeDocument/2006/relationships/image" Target="../media/image1772.png"/><Relationship Id="rId105" Type="http://schemas.openxmlformats.org/officeDocument/2006/relationships/customXml" Target="../ink/ink1617.xml"/><Relationship Id="rId147" Type="http://schemas.openxmlformats.org/officeDocument/2006/relationships/customXml" Target="../ink/ink1638.xml"/><Relationship Id="rId312" Type="http://schemas.openxmlformats.org/officeDocument/2006/relationships/image" Target="../media/image1682.png"/><Relationship Id="rId354" Type="http://schemas.openxmlformats.org/officeDocument/2006/relationships/image" Target="../media/image1703.png"/><Relationship Id="rId51" Type="http://schemas.openxmlformats.org/officeDocument/2006/relationships/customXml" Target="../ink/ink1590.xml"/><Relationship Id="rId93" Type="http://schemas.openxmlformats.org/officeDocument/2006/relationships/customXml" Target="../ink/ink1611.xml"/><Relationship Id="rId189" Type="http://schemas.openxmlformats.org/officeDocument/2006/relationships/customXml" Target="../ink/ink1659.xml"/><Relationship Id="rId396" Type="http://schemas.openxmlformats.org/officeDocument/2006/relationships/image" Target="../media/image1724.png"/><Relationship Id="rId214" Type="http://schemas.openxmlformats.org/officeDocument/2006/relationships/image" Target="../media/image1633.png"/><Relationship Id="rId256" Type="http://schemas.openxmlformats.org/officeDocument/2006/relationships/image" Target="../media/image1654.png"/><Relationship Id="rId298" Type="http://schemas.openxmlformats.org/officeDocument/2006/relationships/image" Target="../media/image1675.png"/><Relationship Id="rId421" Type="http://schemas.openxmlformats.org/officeDocument/2006/relationships/customXml" Target="../ink/ink1775.xml"/><Relationship Id="rId463" Type="http://schemas.openxmlformats.org/officeDocument/2006/relationships/image" Target="../media/image1757.png"/><Relationship Id="rId116" Type="http://schemas.openxmlformats.org/officeDocument/2006/relationships/image" Target="../media/image1584.png"/><Relationship Id="rId158" Type="http://schemas.openxmlformats.org/officeDocument/2006/relationships/image" Target="../media/image1605.png"/><Relationship Id="rId323" Type="http://schemas.openxmlformats.org/officeDocument/2006/relationships/customXml" Target="../ink/ink1726.xml"/><Relationship Id="rId20" Type="http://schemas.openxmlformats.org/officeDocument/2006/relationships/image" Target="../media/image1536.png"/><Relationship Id="rId62" Type="http://schemas.openxmlformats.org/officeDocument/2006/relationships/image" Target="../media/image1557.png"/><Relationship Id="rId365" Type="http://schemas.openxmlformats.org/officeDocument/2006/relationships/customXml" Target="../ink/ink1747.xml"/><Relationship Id="rId190" Type="http://schemas.openxmlformats.org/officeDocument/2006/relationships/image" Target="../media/image1621.png"/><Relationship Id="rId204" Type="http://schemas.openxmlformats.org/officeDocument/2006/relationships/image" Target="../media/image1628.png"/><Relationship Id="rId225" Type="http://schemas.openxmlformats.org/officeDocument/2006/relationships/customXml" Target="../ink/ink1677.xml"/><Relationship Id="rId246" Type="http://schemas.openxmlformats.org/officeDocument/2006/relationships/image" Target="../media/image1649.png"/><Relationship Id="rId267" Type="http://schemas.openxmlformats.org/officeDocument/2006/relationships/customXml" Target="../ink/ink1698.xml"/><Relationship Id="rId288" Type="http://schemas.openxmlformats.org/officeDocument/2006/relationships/image" Target="../media/image1670.png"/><Relationship Id="rId411" Type="http://schemas.openxmlformats.org/officeDocument/2006/relationships/customXml" Target="../ink/ink1770.xml"/><Relationship Id="rId432" Type="http://schemas.openxmlformats.org/officeDocument/2006/relationships/image" Target="../media/image1742.png"/><Relationship Id="rId453" Type="http://schemas.openxmlformats.org/officeDocument/2006/relationships/customXml" Target="../ink/ink1791.xml"/><Relationship Id="rId474" Type="http://schemas.openxmlformats.org/officeDocument/2006/relationships/customXml" Target="../ink/ink1802.xml"/><Relationship Id="rId106" Type="http://schemas.openxmlformats.org/officeDocument/2006/relationships/image" Target="../media/image1579.png"/><Relationship Id="rId127" Type="http://schemas.openxmlformats.org/officeDocument/2006/relationships/customXml" Target="../ink/ink1628.xml"/><Relationship Id="rId313" Type="http://schemas.openxmlformats.org/officeDocument/2006/relationships/customXml" Target="../ink/ink1721.xml"/><Relationship Id="rId10" Type="http://schemas.openxmlformats.org/officeDocument/2006/relationships/image" Target="../media/image1531.png"/><Relationship Id="rId31" Type="http://schemas.openxmlformats.org/officeDocument/2006/relationships/customXml" Target="../ink/ink1580.xml"/><Relationship Id="rId52" Type="http://schemas.openxmlformats.org/officeDocument/2006/relationships/image" Target="../media/image1552.png"/><Relationship Id="rId73" Type="http://schemas.openxmlformats.org/officeDocument/2006/relationships/customXml" Target="../ink/ink1601.xml"/><Relationship Id="rId94" Type="http://schemas.openxmlformats.org/officeDocument/2006/relationships/image" Target="../media/image1573.png"/><Relationship Id="rId148" Type="http://schemas.openxmlformats.org/officeDocument/2006/relationships/image" Target="../media/image1600.png"/><Relationship Id="rId169" Type="http://schemas.openxmlformats.org/officeDocument/2006/relationships/customXml" Target="../ink/ink1649.xml"/><Relationship Id="rId334" Type="http://schemas.openxmlformats.org/officeDocument/2006/relationships/image" Target="../media/image1693.png"/><Relationship Id="rId355" Type="http://schemas.openxmlformats.org/officeDocument/2006/relationships/customXml" Target="../ink/ink1742.xml"/><Relationship Id="rId376" Type="http://schemas.openxmlformats.org/officeDocument/2006/relationships/image" Target="../media/image1714.png"/><Relationship Id="rId397" Type="http://schemas.openxmlformats.org/officeDocument/2006/relationships/customXml" Target="../ink/ink1763.xml"/><Relationship Id="rId4" Type="http://schemas.openxmlformats.org/officeDocument/2006/relationships/image" Target="../media/image1528.png"/><Relationship Id="rId180" Type="http://schemas.openxmlformats.org/officeDocument/2006/relationships/image" Target="../media/image1616.png"/><Relationship Id="rId215" Type="http://schemas.openxmlformats.org/officeDocument/2006/relationships/customXml" Target="../ink/ink1672.xml"/><Relationship Id="rId236" Type="http://schemas.openxmlformats.org/officeDocument/2006/relationships/image" Target="../media/image1644.png"/><Relationship Id="rId257" Type="http://schemas.openxmlformats.org/officeDocument/2006/relationships/customXml" Target="../ink/ink1693.xml"/><Relationship Id="rId278" Type="http://schemas.openxmlformats.org/officeDocument/2006/relationships/image" Target="../media/image1665.png"/><Relationship Id="rId401" Type="http://schemas.openxmlformats.org/officeDocument/2006/relationships/customXml" Target="../ink/ink1765.xml"/><Relationship Id="rId422" Type="http://schemas.openxmlformats.org/officeDocument/2006/relationships/image" Target="../media/image1737.png"/><Relationship Id="rId443" Type="http://schemas.openxmlformats.org/officeDocument/2006/relationships/customXml" Target="../ink/ink1786.xml"/><Relationship Id="rId464" Type="http://schemas.openxmlformats.org/officeDocument/2006/relationships/customXml" Target="../ink/ink1797.xml"/><Relationship Id="rId303" Type="http://schemas.openxmlformats.org/officeDocument/2006/relationships/customXml" Target="../ink/ink1716.xml"/><Relationship Id="rId485" Type="http://schemas.openxmlformats.org/officeDocument/2006/relationships/image" Target="../media/image1768.png"/><Relationship Id="rId42" Type="http://schemas.openxmlformats.org/officeDocument/2006/relationships/image" Target="../media/image1547.png"/><Relationship Id="rId84" Type="http://schemas.openxmlformats.org/officeDocument/2006/relationships/image" Target="../media/image1568.png"/><Relationship Id="rId138" Type="http://schemas.openxmlformats.org/officeDocument/2006/relationships/image" Target="../media/image1595.png"/><Relationship Id="rId345" Type="http://schemas.openxmlformats.org/officeDocument/2006/relationships/customXml" Target="../ink/ink1737.xml"/><Relationship Id="rId387" Type="http://schemas.openxmlformats.org/officeDocument/2006/relationships/customXml" Target="../ink/ink1758.xml"/><Relationship Id="rId191" Type="http://schemas.openxmlformats.org/officeDocument/2006/relationships/customXml" Target="../ink/ink1660.xml"/><Relationship Id="rId205" Type="http://schemas.openxmlformats.org/officeDocument/2006/relationships/customXml" Target="../ink/ink1667.xml"/><Relationship Id="rId247" Type="http://schemas.openxmlformats.org/officeDocument/2006/relationships/customXml" Target="../ink/ink1688.xml"/><Relationship Id="rId412" Type="http://schemas.openxmlformats.org/officeDocument/2006/relationships/image" Target="../media/image1732.png"/><Relationship Id="rId107" Type="http://schemas.openxmlformats.org/officeDocument/2006/relationships/customXml" Target="../ink/ink1618.xml"/><Relationship Id="rId289" Type="http://schemas.openxmlformats.org/officeDocument/2006/relationships/customXml" Target="../ink/ink1709.xml"/><Relationship Id="rId454" Type="http://schemas.openxmlformats.org/officeDocument/2006/relationships/image" Target="../media/image1753.png"/><Relationship Id="rId11" Type="http://schemas.openxmlformats.org/officeDocument/2006/relationships/customXml" Target="../ink/ink1570.xml"/><Relationship Id="rId53" Type="http://schemas.openxmlformats.org/officeDocument/2006/relationships/customXml" Target="../ink/ink1591.xml"/><Relationship Id="rId149" Type="http://schemas.openxmlformats.org/officeDocument/2006/relationships/customXml" Target="../ink/ink1639.xml"/><Relationship Id="rId314" Type="http://schemas.openxmlformats.org/officeDocument/2006/relationships/image" Target="../media/image1683.png"/><Relationship Id="rId356" Type="http://schemas.openxmlformats.org/officeDocument/2006/relationships/image" Target="../media/image1704.png"/><Relationship Id="rId398" Type="http://schemas.openxmlformats.org/officeDocument/2006/relationships/image" Target="../media/image1725.png"/><Relationship Id="rId95" Type="http://schemas.openxmlformats.org/officeDocument/2006/relationships/customXml" Target="../ink/ink1612.xml"/><Relationship Id="rId160" Type="http://schemas.openxmlformats.org/officeDocument/2006/relationships/image" Target="../media/image1606.png"/><Relationship Id="rId216" Type="http://schemas.openxmlformats.org/officeDocument/2006/relationships/image" Target="../media/image1634.png"/><Relationship Id="rId423" Type="http://schemas.openxmlformats.org/officeDocument/2006/relationships/customXml" Target="../ink/ink1776.xml"/><Relationship Id="rId258" Type="http://schemas.openxmlformats.org/officeDocument/2006/relationships/image" Target="../media/image1655.png"/><Relationship Id="rId465" Type="http://schemas.openxmlformats.org/officeDocument/2006/relationships/image" Target="../media/image1758.png"/><Relationship Id="rId22" Type="http://schemas.openxmlformats.org/officeDocument/2006/relationships/image" Target="../media/image1537.png"/><Relationship Id="rId64" Type="http://schemas.openxmlformats.org/officeDocument/2006/relationships/image" Target="../media/image1558.png"/><Relationship Id="rId118" Type="http://schemas.openxmlformats.org/officeDocument/2006/relationships/image" Target="../media/image1585.png"/><Relationship Id="rId325" Type="http://schemas.openxmlformats.org/officeDocument/2006/relationships/customXml" Target="../ink/ink1727.xml"/><Relationship Id="rId367" Type="http://schemas.openxmlformats.org/officeDocument/2006/relationships/customXml" Target="../ink/ink1748.xml"/><Relationship Id="rId171" Type="http://schemas.openxmlformats.org/officeDocument/2006/relationships/customXml" Target="../ink/ink1650.xml"/><Relationship Id="rId227" Type="http://schemas.openxmlformats.org/officeDocument/2006/relationships/customXml" Target="../ink/ink1678.xml"/><Relationship Id="rId269" Type="http://schemas.openxmlformats.org/officeDocument/2006/relationships/customXml" Target="../ink/ink1699.xml"/><Relationship Id="rId434" Type="http://schemas.openxmlformats.org/officeDocument/2006/relationships/image" Target="../media/image1743.png"/><Relationship Id="rId476" Type="http://schemas.openxmlformats.org/officeDocument/2006/relationships/customXml" Target="../ink/ink1803.xml"/><Relationship Id="rId33" Type="http://schemas.openxmlformats.org/officeDocument/2006/relationships/customXml" Target="../ink/ink1581.xml"/><Relationship Id="rId129" Type="http://schemas.openxmlformats.org/officeDocument/2006/relationships/customXml" Target="../ink/ink1629.xml"/><Relationship Id="rId280" Type="http://schemas.openxmlformats.org/officeDocument/2006/relationships/image" Target="../media/image1666.png"/><Relationship Id="rId336" Type="http://schemas.openxmlformats.org/officeDocument/2006/relationships/image" Target="../media/image1694.png"/><Relationship Id="rId75" Type="http://schemas.openxmlformats.org/officeDocument/2006/relationships/customXml" Target="../ink/ink1602.xml"/><Relationship Id="rId140" Type="http://schemas.openxmlformats.org/officeDocument/2006/relationships/image" Target="../media/image1596.png"/><Relationship Id="rId182" Type="http://schemas.openxmlformats.org/officeDocument/2006/relationships/image" Target="../media/image1617.png"/><Relationship Id="rId378" Type="http://schemas.openxmlformats.org/officeDocument/2006/relationships/image" Target="../media/image1715.png"/><Relationship Id="rId403" Type="http://schemas.openxmlformats.org/officeDocument/2006/relationships/customXml" Target="../ink/ink1766.xml"/><Relationship Id="rId6" Type="http://schemas.openxmlformats.org/officeDocument/2006/relationships/image" Target="../media/image1529.png"/><Relationship Id="rId238" Type="http://schemas.openxmlformats.org/officeDocument/2006/relationships/image" Target="../media/image1645.png"/><Relationship Id="rId445" Type="http://schemas.openxmlformats.org/officeDocument/2006/relationships/customXml" Target="../ink/ink1787.xml"/><Relationship Id="rId487" Type="http://schemas.openxmlformats.org/officeDocument/2006/relationships/image" Target="../media/image1769.png"/><Relationship Id="rId291" Type="http://schemas.openxmlformats.org/officeDocument/2006/relationships/customXml" Target="../ink/ink1710.xml"/><Relationship Id="rId305" Type="http://schemas.openxmlformats.org/officeDocument/2006/relationships/customXml" Target="../ink/ink1717.xml"/><Relationship Id="rId347" Type="http://schemas.openxmlformats.org/officeDocument/2006/relationships/customXml" Target="../ink/ink1738.xml"/><Relationship Id="rId44" Type="http://schemas.openxmlformats.org/officeDocument/2006/relationships/image" Target="../media/image1548.png"/><Relationship Id="rId86" Type="http://schemas.openxmlformats.org/officeDocument/2006/relationships/image" Target="../media/image1569.png"/><Relationship Id="rId151" Type="http://schemas.openxmlformats.org/officeDocument/2006/relationships/customXml" Target="../ink/ink1640.xml"/><Relationship Id="rId389" Type="http://schemas.openxmlformats.org/officeDocument/2006/relationships/customXml" Target="../ink/ink1759.xml"/><Relationship Id="rId193" Type="http://schemas.openxmlformats.org/officeDocument/2006/relationships/customXml" Target="../ink/ink1661.xml"/><Relationship Id="rId207" Type="http://schemas.openxmlformats.org/officeDocument/2006/relationships/customXml" Target="../ink/ink1668.xml"/><Relationship Id="rId249" Type="http://schemas.openxmlformats.org/officeDocument/2006/relationships/customXml" Target="../ink/ink1689.xml"/><Relationship Id="rId414" Type="http://schemas.openxmlformats.org/officeDocument/2006/relationships/image" Target="../media/image1733.png"/><Relationship Id="rId456" Type="http://schemas.openxmlformats.org/officeDocument/2006/relationships/image" Target="../media/image1754.png"/><Relationship Id="rId13" Type="http://schemas.openxmlformats.org/officeDocument/2006/relationships/customXml" Target="../ink/ink1571.xml"/><Relationship Id="rId109" Type="http://schemas.openxmlformats.org/officeDocument/2006/relationships/customXml" Target="../ink/ink1619.xml"/><Relationship Id="rId260" Type="http://schemas.openxmlformats.org/officeDocument/2006/relationships/image" Target="../media/image1656.png"/><Relationship Id="rId316" Type="http://schemas.openxmlformats.org/officeDocument/2006/relationships/image" Target="../media/image1684.png"/><Relationship Id="rId55" Type="http://schemas.openxmlformats.org/officeDocument/2006/relationships/customXml" Target="../ink/ink1592.xml"/><Relationship Id="rId97" Type="http://schemas.openxmlformats.org/officeDocument/2006/relationships/customXml" Target="../ink/ink1613.xml"/><Relationship Id="rId120" Type="http://schemas.openxmlformats.org/officeDocument/2006/relationships/image" Target="../media/image1586.png"/><Relationship Id="rId358" Type="http://schemas.openxmlformats.org/officeDocument/2006/relationships/image" Target="../media/image1705.png"/><Relationship Id="rId162" Type="http://schemas.openxmlformats.org/officeDocument/2006/relationships/image" Target="../media/image1607.png"/><Relationship Id="rId218" Type="http://schemas.openxmlformats.org/officeDocument/2006/relationships/image" Target="../media/image1635.png"/><Relationship Id="rId425" Type="http://schemas.openxmlformats.org/officeDocument/2006/relationships/customXml" Target="../ink/ink1777.xml"/><Relationship Id="rId467" Type="http://schemas.openxmlformats.org/officeDocument/2006/relationships/image" Target="../media/image1759.png"/><Relationship Id="rId271" Type="http://schemas.openxmlformats.org/officeDocument/2006/relationships/customXml" Target="../ink/ink1700.xml"/><Relationship Id="rId24" Type="http://schemas.openxmlformats.org/officeDocument/2006/relationships/image" Target="../media/image1538.png"/><Relationship Id="rId66" Type="http://schemas.openxmlformats.org/officeDocument/2006/relationships/image" Target="../media/image1559.png"/><Relationship Id="rId131" Type="http://schemas.openxmlformats.org/officeDocument/2006/relationships/customXml" Target="../ink/ink1630.xml"/><Relationship Id="rId327" Type="http://schemas.openxmlformats.org/officeDocument/2006/relationships/customXml" Target="../ink/ink1728.xml"/><Relationship Id="rId369" Type="http://schemas.openxmlformats.org/officeDocument/2006/relationships/customXml" Target="../ink/ink1749.xml"/><Relationship Id="rId173" Type="http://schemas.openxmlformats.org/officeDocument/2006/relationships/customXml" Target="../ink/ink1651.xml"/><Relationship Id="rId229" Type="http://schemas.openxmlformats.org/officeDocument/2006/relationships/customXml" Target="../ink/ink1679.xml"/><Relationship Id="rId380" Type="http://schemas.openxmlformats.org/officeDocument/2006/relationships/image" Target="../media/image1716.png"/><Relationship Id="rId436" Type="http://schemas.openxmlformats.org/officeDocument/2006/relationships/image" Target="../media/image1744.png"/><Relationship Id="rId240" Type="http://schemas.openxmlformats.org/officeDocument/2006/relationships/image" Target="../media/image1646.png"/><Relationship Id="rId478" Type="http://schemas.openxmlformats.org/officeDocument/2006/relationships/customXml" Target="../ink/ink1804.xml"/><Relationship Id="rId35" Type="http://schemas.openxmlformats.org/officeDocument/2006/relationships/customXml" Target="../ink/ink1582.xml"/><Relationship Id="rId77" Type="http://schemas.openxmlformats.org/officeDocument/2006/relationships/customXml" Target="../ink/ink1603.xml"/><Relationship Id="rId100" Type="http://schemas.openxmlformats.org/officeDocument/2006/relationships/image" Target="../media/image1576.png"/><Relationship Id="rId282" Type="http://schemas.openxmlformats.org/officeDocument/2006/relationships/image" Target="../media/image1667.png"/><Relationship Id="rId338" Type="http://schemas.openxmlformats.org/officeDocument/2006/relationships/image" Target="../media/image1695.png"/><Relationship Id="rId8" Type="http://schemas.openxmlformats.org/officeDocument/2006/relationships/image" Target="../media/image1530.png"/><Relationship Id="rId142" Type="http://schemas.openxmlformats.org/officeDocument/2006/relationships/image" Target="../media/image1597.png"/><Relationship Id="rId184" Type="http://schemas.openxmlformats.org/officeDocument/2006/relationships/image" Target="../media/image1618.png"/><Relationship Id="rId391" Type="http://schemas.openxmlformats.org/officeDocument/2006/relationships/customXml" Target="../ink/ink1760.xml"/><Relationship Id="rId405" Type="http://schemas.openxmlformats.org/officeDocument/2006/relationships/customXml" Target="../ink/ink1767.xml"/><Relationship Id="rId447" Type="http://schemas.openxmlformats.org/officeDocument/2006/relationships/customXml" Target="../ink/ink1788.xml"/><Relationship Id="rId251" Type="http://schemas.openxmlformats.org/officeDocument/2006/relationships/customXml" Target="../ink/ink1690.xml"/><Relationship Id="rId489" Type="http://schemas.openxmlformats.org/officeDocument/2006/relationships/image" Target="../media/image1770.png"/><Relationship Id="rId46" Type="http://schemas.openxmlformats.org/officeDocument/2006/relationships/image" Target="../media/image1549.png"/><Relationship Id="rId293" Type="http://schemas.openxmlformats.org/officeDocument/2006/relationships/customXml" Target="../ink/ink1711.xml"/><Relationship Id="rId307" Type="http://schemas.openxmlformats.org/officeDocument/2006/relationships/customXml" Target="../ink/ink1718.xml"/><Relationship Id="rId349" Type="http://schemas.openxmlformats.org/officeDocument/2006/relationships/customXml" Target="../ink/ink1739.xml"/><Relationship Id="rId88" Type="http://schemas.openxmlformats.org/officeDocument/2006/relationships/image" Target="../media/image1570.png"/><Relationship Id="rId111" Type="http://schemas.openxmlformats.org/officeDocument/2006/relationships/customXml" Target="../ink/ink1620.xml"/><Relationship Id="rId153" Type="http://schemas.openxmlformats.org/officeDocument/2006/relationships/customXml" Target="../ink/ink1641.xml"/><Relationship Id="rId195" Type="http://schemas.openxmlformats.org/officeDocument/2006/relationships/customXml" Target="../ink/ink1662.xml"/><Relationship Id="rId209" Type="http://schemas.openxmlformats.org/officeDocument/2006/relationships/customXml" Target="../ink/ink1669.xml"/><Relationship Id="rId360" Type="http://schemas.openxmlformats.org/officeDocument/2006/relationships/image" Target="../media/image1706.png"/><Relationship Id="rId416" Type="http://schemas.openxmlformats.org/officeDocument/2006/relationships/image" Target="../media/image1734.png"/><Relationship Id="rId220" Type="http://schemas.openxmlformats.org/officeDocument/2006/relationships/image" Target="../media/image1636.png"/><Relationship Id="rId458" Type="http://schemas.openxmlformats.org/officeDocument/2006/relationships/customXml" Target="../ink/ink1794.xml"/><Relationship Id="rId15" Type="http://schemas.openxmlformats.org/officeDocument/2006/relationships/customXml" Target="../ink/ink1572.xml"/><Relationship Id="rId57" Type="http://schemas.openxmlformats.org/officeDocument/2006/relationships/customXml" Target="../ink/ink1593.xml"/><Relationship Id="rId262" Type="http://schemas.openxmlformats.org/officeDocument/2006/relationships/image" Target="../media/image1657.png"/><Relationship Id="rId318" Type="http://schemas.openxmlformats.org/officeDocument/2006/relationships/image" Target="../media/image1685.png"/><Relationship Id="rId99" Type="http://schemas.openxmlformats.org/officeDocument/2006/relationships/customXml" Target="../ink/ink1614.xml"/><Relationship Id="rId122" Type="http://schemas.openxmlformats.org/officeDocument/2006/relationships/image" Target="../media/image1587.png"/><Relationship Id="rId164" Type="http://schemas.openxmlformats.org/officeDocument/2006/relationships/image" Target="../media/image1608.png"/><Relationship Id="rId371" Type="http://schemas.openxmlformats.org/officeDocument/2006/relationships/customXml" Target="../ink/ink1750.xml"/><Relationship Id="rId427" Type="http://schemas.openxmlformats.org/officeDocument/2006/relationships/customXml" Target="../ink/ink1778.xml"/><Relationship Id="rId469" Type="http://schemas.openxmlformats.org/officeDocument/2006/relationships/image" Target="../media/image1760.png"/><Relationship Id="rId26" Type="http://schemas.openxmlformats.org/officeDocument/2006/relationships/image" Target="../media/image1539.png"/><Relationship Id="rId231" Type="http://schemas.openxmlformats.org/officeDocument/2006/relationships/customXml" Target="../ink/ink1680.xml"/><Relationship Id="rId273" Type="http://schemas.openxmlformats.org/officeDocument/2006/relationships/customXml" Target="../ink/ink1701.xml"/><Relationship Id="rId329" Type="http://schemas.openxmlformats.org/officeDocument/2006/relationships/customXml" Target="../ink/ink1729.xml"/><Relationship Id="rId480" Type="http://schemas.openxmlformats.org/officeDocument/2006/relationships/customXml" Target="../ink/ink1805.xml"/><Relationship Id="rId68" Type="http://schemas.openxmlformats.org/officeDocument/2006/relationships/image" Target="../media/image1560.png"/><Relationship Id="rId133" Type="http://schemas.openxmlformats.org/officeDocument/2006/relationships/customXml" Target="../ink/ink1631.xml"/><Relationship Id="rId175" Type="http://schemas.openxmlformats.org/officeDocument/2006/relationships/customXml" Target="../ink/ink1652.xml"/><Relationship Id="rId340" Type="http://schemas.openxmlformats.org/officeDocument/2006/relationships/image" Target="../media/image1696.png"/><Relationship Id="rId200" Type="http://schemas.openxmlformats.org/officeDocument/2006/relationships/image" Target="../media/image1626.png"/><Relationship Id="rId382" Type="http://schemas.openxmlformats.org/officeDocument/2006/relationships/image" Target="../media/image1717.png"/><Relationship Id="rId438" Type="http://schemas.openxmlformats.org/officeDocument/2006/relationships/image" Target="../media/image1745.png"/><Relationship Id="rId242" Type="http://schemas.openxmlformats.org/officeDocument/2006/relationships/image" Target="../media/image1647.png"/><Relationship Id="rId284" Type="http://schemas.openxmlformats.org/officeDocument/2006/relationships/image" Target="../media/image1668.png"/><Relationship Id="rId491" Type="http://schemas.openxmlformats.org/officeDocument/2006/relationships/image" Target="../media/image1771.png"/><Relationship Id="rId37" Type="http://schemas.openxmlformats.org/officeDocument/2006/relationships/customXml" Target="../ink/ink1583.xml"/><Relationship Id="rId79" Type="http://schemas.openxmlformats.org/officeDocument/2006/relationships/customXml" Target="../ink/ink1604.xml"/><Relationship Id="rId102" Type="http://schemas.openxmlformats.org/officeDocument/2006/relationships/image" Target="../media/image1577.png"/><Relationship Id="rId144" Type="http://schemas.openxmlformats.org/officeDocument/2006/relationships/image" Target="../media/image1598.png"/><Relationship Id="rId90" Type="http://schemas.openxmlformats.org/officeDocument/2006/relationships/image" Target="../media/image1571.png"/><Relationship Id="rId186" Type="http://schemas.openxmlformats.org/officeDocument/2006/relationships/image" Target="../media/image1619.png"/><Relationship Id="rId351" Type="http://schemas.openxmlformats.org/officeDocument/2006/relationships/customXml" Target="../ink/ink1740.xml"/><Relationship Id="rId393" Type="http://schemas.openxmlformats.org/officeDocument/2006/relationships/customXml" Target="../ink/ink1761.xml"/><Relationship Id="rId407" Type="http://schemas.openxmlformats.org/officeDocument/2006/relationships/customXml" Target="../ink/ink1768.xml"/><Relationship Id="rId449" Type="http://schemas.openxmlformats.org/officeDocument/2006/relationships/customXml" Target="../ink/ink1789.xml"/><Relationship Id="rId211" Type="http://schemas.openxmlformats.org/officeDocument/2006/relationships/customXml" Target="../ink/ink1670.xml"/><Relationship Id="rId253" Type="http://schemas.openxmlformats.org/officeDocument/2006/relationships/customXml" Target="../ink/ink1691.xml"/><Relationship Id="rId295" Type="http://schemas.openxmlformats.org/officeDocument/2006/relationships/customXml" Target="../ink/ink1712.xml"/><Relationship Id="rId309" Type="http://schemas.openxmlformats.org/officeDocument/2006/relationships/customXml" Target="../ink/ink1719.xml"/><Relationship Id="rId460" Type="http://schemas.openxmlformats.org/officeDocument/2006/relationships/customXml" Target="../ink/ink1795.xml"/><Relationship Id="rId48" Type="http://schemas.openxmlformats.org/officeDocument/2006/relationships/image" Target="../media/image1550.png"/><Relationship Id="rId113" Type="http://schemas.openxmlformats.org/officeDocument/2006/relationships/customXml" Target="../ink/ink1621.xml"/><Relationship Id="rId320" Type="http://schemas.openxmlformats.org/officeDocument/2006/relationships/image" Target="../media/image1686.png"/><Relationship Id="rId155" Type="http://schemas.openxmlformats.org/officeDocument/2006/relationships/customXml" Target="../ink/ink1642.xml"/><Relationship Id="rId197" Type="http://schemas.openxmlformats.org/officeDocument/2006/relationships/customXml" Target="../ink/ink1663.xml"/><Relationship Id="rId362" Type="http://schemas.openxmlformats.org/officeDocument/2006/relationships/image" Target="../media/image1707.png"/><Relationship Id="rId418" Type="http://schemas.openxmlformats.org/officeDocument/2006/relationships/image" Target="../media/image1735.png"/><Relationship Id="rId222" Type="http://schemas.openxmlformats.org/officeDocument/2006/relationships/image" Target="../media/image1637.png"/><Relationship Id="rId264" Type="http://schemas.openxmlformats.org/officeDocument/2006/relationships/image" Target="../media/image1658.png"/><Relationship Id="rId471" Type="http://schemas.openxmlformats.org/officeDocument/2006/relationships/image" Target="../media/image1761.png"/><Relationship Id="rId17" Type="http://schemas.openxmlformats.org/officeDocument/2006/relationships/customXml" Target="../ink/ink1573.xml"/><Relationship Id="rId59" Type="http://schemas.openxmlformats.org/officeDocument/2006/relationships/customXml" Target="../ink/ink1594.xml"/><Relationship Id="rId124" Type="http://schemas.openxmlformats.org/officeDocument/2006/relationships/image" Target="../media/image1588.png"/><Relationship Id="rId70" Type="http://schemas.openxmlformats.org/officeDocument/2006/relationships/image" Target="../media/image1561.png"/><Relationship Id="rId166" Type="http://schemas.openxmlformats.org/officeDocument/2006/relationships/image" Target="../media/image1609.png"/><Relationship Id="rId331" Type="http://schemas.openxmlformats.org/officeDocument/2006/relationships/customXml" Target="../ink/ink1730.xml"/><Relationship Id="rId373" Type="http://schemas.openxmlformats.org/officeDocument/2006/relationships/customXml" Target="../ink/ink1751.xml"/><Relationship Id="rId429" Type="http://schemas.openxmlformats.org/officeDocument/2006/relationships/customXml" Target="../ink/ink1779.xml"/><Relationship Id="rId1" Type="http://schemas.openxmlformats.org/officeDocument/2006/relationships/slideLayout" Target="../slideLayouts/slideLayout7.xml"/><Relationship Id="rId233" Type="http://schemas.openxmlformats.org/officeDocument/2006/relationships/customXml" Target="../ink/ink1681.xml"/><Relationship Id="rId440" Type="http://schemas.openxmlformats.org/officeDocument/2006/relationships/image" Target="../media/image1746.png"/><Relationship Id="rId28" Type="http://schemas.openxmlformats.org/officeDocument/2006/relationships/image" Target="../media/image1540.png"/><Relationship Id="rId275" Type="http://schemas.openxmlformats.org/officeDocument/2006/relationships/customXml" Target="../ink/ink1702.xml"/><Relationship Id="rId300" Type="http://schemas.openxmlformats.org/officeDocument/2006/relationships/image" Target="../media/image1676.png"/><Relationship Id="rId482" Type="http://schemas.openxmlformats.org/officeDocument/2006/relationships/customXml" Target="../ink/ink1806.xml"/><Relationship Id="rId81" Type="http://schemas.openxmlformats.org/officeDocument/2006/relationships/customXml" Target="../ink/ink1605.xml"/><Relationship Id="rId135" Type="http://schemas.openxmlformats.org/officeDocument/2006/relationships/customXml" Target="../ink/ink1632.xml"/><Relationship Id="rId177" Type="http://schemas.openxmlformats.org/officeDocument/2006/relationships/customXml" Target="../ink/ink1653.xml"/><Relationship Id="rId342" Type="http://schemas.openxmlformats.org/officeDocument/2006/relationships/image" Target="../media/image1697.png"/><Relationship Id="rId384" Type="http://schemas.openxmlformats.org/officeDocument/2006/relationships/image" Target="../media/image1718.png"/><Relationship Id="rId202" Type="http://schemas.openxmlformats.org/officeDocument/2006/relationships/image" Target="../media/image1627.png"/><Relationship Id="rId244" Type="http://schemas.openxmlformats.org/officeDocument/2006/relationships/image" Target="../media/image1648.png"/><Relationship Id="rId39" Type="http://schemas.openxmlformats.org/officeDocument/2006/relationships/customXml" Target="../ink/ink1584.xml"/><Relationship Id="rId286" Type="http://schemas.openxmlformats.org/officeDocument/2006/relationships/image" Target="../media/image1669.png"/><Relationship Id="rId451" Type="http://schemas.openxmlformats.org/officeDocument/2006/relationships/customXml" Target="../ink/ink1790.xml"/><Relationship Id="rId493" Type="http://schemas.openxmlformats.org/officeDocument/2006/relationships/customXml" Target="../ink/ink1812.xml"/><Relationship Id="rId50" Type="http://schemas.openxmlformats.org/officeDocument/2006/relationships/image" Target="../media/image1551.png"/><Relationship Id="rId104" Type="http://schemas.openxmlformats.org/officeDocument/2006/relationships/image" Target="../media/image1578.png"/><Relationship Id="rId146" Type="http://schemas.openxmlformats.org/officeDocument/2006/relationships/image" Target="../media/image1599.png"/><Relationship Id="rId188" Type="http://schemas.openxmlformats.org/officeDocument/2006/relationships/image" Target="../media/image1620.png"/><Relationship Id="rId311" Type="http://schemas.openxmlformats.org/officeDocument/2006/relationships/customXml" Target="../ink/ink1720.xml"/><Relationship Id="rId353" Type="http://schemas.openxmlformats.org/officeDocument/2006/relationships/customXml" Target="../ink/ink1741.xml"/><Relationship Id="rId395" Type="http://schemas.openxmlformats.org/officeDocument/2006/relationships/customXml" Target="../ink/ink1762.xml"/><Relationship Id="rId409" Type="http://schemas.openxmlformats.org/officeDocument/2006/relationships/customXml" Target="../ink/ink1769.xml"/><Relationship Id="rId92" Type="http://schemas.openxmlformats.org/officeDocument/2006/relationships/image" Target="../media/image1572.png"/><Relationship Id="rId213" Type="http://schemas.openxmlformats.org/officeDocument/2006/relationships/customXml" Target="../ink/ink1671.xml"/><Relationship Id="rId420" Type="http://schemas.openxmlformats.org/officeDocument/2006/relationships/image" Target="../media/image1736.png"/><Relationship Id="rId255" Type="http://schemas.openxmlformats.org/officeDocument/2006/relationships/customXml" Target="../ink/ink1692.xml"/><Relationship Id="rId297" Type="http://schemas.openxmlformats.org/officeDocument/2006/relationships/customXml" Target="../ink/ink1713.xml"/><Relationship Id="rId462" Type="http://schemas.openxmlformats.org/officeDocument/2006/relationships/customXml" Target="../ink/ink1796.xml"/><Relationship Id="rId115" Type="http://schemas.openxmlformats.org/officeDocument/2006/relationships/customXml" Target="../ink/ink1622.xml"/><Relationship Id="rId157" Type="http://schemas.openxmlformats.org/officeDocument/2006/relationships/customXml" Target="../ink/ink1643.xml"/><Relationship Id="rId322" Type="http://schemas.openxmlformats.org/officeDocument/2006/relationships/image" Target="../media/image1687.png"/><Relationship Id="rId364" Type="http://schemas.openxmlformats.org/officeDocument/2006/relationships/image" Target="../media/image1708.png"/><Relationship Id="rId61" Type="http://schemas.openxmlformats.org/officeDocument/2006/relationships/customXml" Target="../ink/ink1595.xml"/><Relationship Id="rId199" Type="http://schemas.openxmlformats.org/officeDocument/2006/relationships/customXml" Target="../ink/ink1664.xml"/><Relationship Id="rId19" Type="http://schemas.openxmlformats.org/officeDocument/2006/relationships/customXml" Target="../ink/ink1574.xml"/><Relationship Id="rId224" Type="http://schemas.openxmlformats.org/officeDocument/2006/relationships/image" Target="../media/image1638.png"/><Relationship Id="rId266" Type="http://schemas.openxmlformats.org/officeDocument/2006/relationships/image" Target="../media/image1659.png"/><Relationship Id="rId431" Type="http://schemas.openxmlformats.org/officeDocument/2006/relationships/customXml" Target="../ink/ink1780.xml"/><Relationship Id="rId473" Type="http://schemas.openxmlformats.org/officeDocument/2006/relationships/image" Target="../media/image1762.png"/><Relationship Id="rId30" Type="http://schemas.openxmlformats.org/officeDocument/2006/relationships/image" Target="../media/image1541.png"/><Relationship Id="rId126" Type="http://schemas.openxmlformats.org/officeDocument/2006/relationships/image" Target="../media/image1589.png"/><Relationship Id="rId168" Type="http://schemas.openxmlformats.org/officeDocument/2006/relationships/image" Target="../media/image1610.png"/><Relationship Id="rId333" Type="http://schemas.openxmlformats.org/officeDocument/2006/relationships/customXml" Target="../ink/ink1731.xml"/><Relationship Id="rId72" Type="http://schemas.openxmlformats.org/officeDocument/2006/relationships/image" Target="../media/image1562.png"/><Relationship Id="rId375" Type="http://schemas.openxmlformats.org/officeDocument/2006/relationships/customXml" Target="../ink/ink1752.xml"/><Relationship Id="rId3" Type="http://schemas.openxmlformats.org/officeDocument/2006/relationships/customXml" Target="../ink/ink1566.xml"/><Relationship Id="rId235" Type="http://schemas.openxmlformats.org/officeDocument/2006/relationships/customXml" Target="../ink/ink1682.xml"/><Relationship Id="rId277" Type="http://schemas.openxmlformats.org/officeDocument/2006/relationships/customXml" Target="../ink/ink1703.xml"/><Relationship Id="rId400" Type="http://schemas.openxmlformats.org/officeDocument/2006/relationships/image" Target="../media/image1726.png"/><Relationship Id="rId442" Type="http://schemas.openxmlformats.org/officeDocument/2006/relationships/image" Target="../media/image1747.png"/><Relationship Id="rId484" Type="http://schemas.openxmlformats.org/officeDocument/2006/relationships/customXml" Target="../ink/ink1807.xml"/><Relationship Id="rId137" Type="http://schemas.openxmlformats.org/officeDocument/2006/relationships/customXml" Target="../ink/ink1633.xml"/><Relationship Id="rId302" Type="http://schemas.openxmlformats.org/officeDocument/2006/relationships/image" Target="../media/image1677.png"/><Relationship Id="rId344" Type="http://schemas.openxmlformats.org/officeDocument/2006/relationships/image" Target="../media/image1698.png"/><Relationship Id="rId41" Type="http://schemas.openxmlformats.org/officeDocument/2006/relationships/customXml" Target="../ink/ink1585.xml"/><Relationship Id="rId83" Type="http://schemas.openxmlformats.org/officeDocument/2006/relationships/customXml" Target="../ink/ink1606.xml"/><Relationship Id="rId179" Type="http://schemas.openxmlformats.org/officeDocument/2006/relationships/customXml" Target="../ink/ink1654.xml"/><Relationship Id="rId386" Type="http://schemas.openxmlformats.org/officeDocument/2006/relationships/image" Target="../media/image1719.png"/></Relationships>
</file>

<file path=ppt/slides/_rels/slide29.xml.rels><?xml version="1.0" encoding="UTF-8" standalone="yes"?>
<Relationships xmlns="http://schemas.openxmlformats.org/package/2006/relationships"><Relationship Id="rId117" Type="http://schemas.openxmlformats.org/officeDocument/2006/relationships/customXml" Target="../ink/ink1870.xml"/><Relationship Id="rId21" Type="http://schemas.openxmlformats.org/officeDocument/2006/relationships/customXml" Target="../ink/ink1822.xml"/><Relationship Id="rId42" Type="http://schemas.openxmlformats.org/officeDocument/2006/relationships/image" Target="../media/image1792.png"/><Relationship Id="rId63" Type="http://schemas.openxmlformats.org/officeDocument/2006/relationships/customXml" Target="../ink/ink1843.xml"/><Relationship Id="rId84" Type="http://schemas.openxmlformats.org/officeDocument/2006/relationships/image" Target="../media/image1813.png"/><Relationship Id="rId138" Type="http://schemas.openxmlformats.org/officeDocument/2006/relationships/image" Target="../media/image1839.png"/><Relationship Id="rId159" Type="http://schemas.openxmlformats.org/officeDocument/2006/relationships/customXml" Target="../ink/ink1891.xml"/><Relationship Id="rId170" Type="http://schemas.openxmlformats.org/officeDocument/2006/relationships/image" Target="../media/image1855.png"/><Relationship Id="rId191" Type="http://schemas.openxmlformats.org/officeDocument/2006/relationships/customXml" Target="../ink/ink1907.xml"/><Relationship Id="rId205" Type="http://schemas.openxmlformats.org/officeDocument/2006/relationships/customXml" Target="../ink/ink1914.xml"/><Relationship Id="rId226" Type="http://schemas.openxmlformats.org/officeDocument/2006/relationships/image" Target="../media/image1883.png"/><Relationship Id="rId247" Type="http://schemas.openxmlformats.org/officeDocument/2006/relationships/customXml" Target="../ink/ink1935.xml"/><Relationship Id="rId107" Type="http://schemas.openxmlformats.org/officeDocument/2006/relationships/customXml" Target="../ink/ink1865.xml"/><Relationship Id="rId11" Type="http://schemas.openxmlformats.org/officeDocument/2006/relationships/customXml" Target="../ink/ink1817.xml"/><Relationship Id="rId32" Type="http://schemas.openxmlformats.org/officeDocument/2006/relationships/image" Target="../media/image1787.png"/><Relationship Id="rId53" Type="http://schemas.openxmlformats.org/officeDocument/2006/relationships/customXml" Target="../ink/ink1838.xml"/><Relationship Id="rId74" Type="http://schemas.openxmlformats.org/officeDocument/2006/relationships/image" Target="../media/image1808.png"/><Relationship Id="rId128" Type="http://schemas.openxmlformats.org/officeDocument/2006/relationships/image" Target="../media/image1834.png"/><Relationship Id="rId149" Type="http://schemas.openxmlformats.org/officeDocument/2006/relationships/customXml" Target="../ink/ink1886.xml"/><Relationship Id="rId5" Type="http://schemas.openxmlformats.org/officeDocument/2006/relationships/customXml" Target="../ink/ink1814.xml"/><Relationship Id="rId95" Type="http://schemas.openxmlformats.org/officeDocument/2006/relationships/customXml" Target="../ink/ink1859.xml"/><Relationship Id="rId160" Type="http://schemas.openxmlformats.org/officeDocument/2006/relationships/image" Target="../media/image1850.png"/><Relationship Id="rId181" Type="http://schemas.openxmlformats.org/officeDocument/2006/relationships/customXml" Target="../ink/ink1902.xml"/><Relationship Id="rId216" Type="http://schemas.openxmlformats.org/officeDocument/2006/relationships/image" Target="../media/image1878.png"/><Relationship Id="rId237" Type="http://schemas.openxmlformats.org/officeDocument/2006/relationships/customXml" Target="../ink/ink1930.xml"/><Relationship Id="rId258" Type="http://schemas.openxmlformats.org/officeDocument/2006/relationships/image" Target="../media/image1897.png"/><Relationship Id="rId22" Type="http://schemas.openxmlformats.org/officeDocument/2006/relationships/image" Target="../media/image1782.png"/><Relationship Id="rId43" Type="http://schemas.openxmlformats.org/officeDocument/2006/relationships/customXml" Target="../ink/ink1833.xml"/><Relationship Id="rId64" Type="http://schemas.openxmlformats.org/officeDocument/2006/relationships/image" Target="../media/image1803.png"/><Relationship Id="rId118" Type="http://schemas.openxmlformats.org/officeDocument/2006/relationships/image" Target="../media/image1829.png"/><Relationship Id="rId139" Type="http://schemas.openxmlformats.org/officeDocument/2006/relationships/customXml" Target="../ink/ink1881.xml"/><Relationship Id="rId85" Type="http://schemas.openxmlformats.org/officeDocument/2006/relationships/customXml" Target="../ink/ink1854.xml"/><Relationship Id="rId150" Type="http://schemas.openxmlformats.org/officeDocument/2006/relationships/image" Target="../media/image1845.png"/><Relationship Id="rId171" Type="http://schemas.openxmlformats.org/officeDocument/2006/relationships/customXml" Target="../ink/ink1897.xml"/><Relationship Id="rId192" Type="http://schemas.openxmlformats.org/officeDocument/2006/relationships/image" Target="../media/image1866.png"/><Relationship Id="rId206" Type="http://schemas.openxmlformats.org/officeDocument/2006/relationships/image" Target="../media/image1873.png"/><Relationship Id="rId227" Type="http://schemas.openxmlformats.org/officeDocument/2006/relationships/customXml" Target="../ink/ink1925.xml"/><Relationship Id="rId248" Type="http://schemas.openxmlformats.org/officeDocument/2006/relationships/image" Target="../media/image1652.png"/><Relationship Id="rId12" Type="http://schemas.openxmlformats.org/officeDocument/2006/relationships/image" Target="../media/image1777.png"/><Relationship Id="rId33" Type="http://schemas.openxmlformats.org/officeDocument/2006/relationships/customXml" Target="../ink/ink1828.xml"/><Relationship Id="rId108" Type="http://schemas.openxmlformats.org/officeDocument/2006/relationships/image" Target="../media/image1824.png"/><Relationship Id="rId129" Type="http://schemas.openxmlformats.org/officeDocument/2006/relationships/customXml" Target="../ink/ink1876.xml"/><Relationship Id="rId54" Type="http://schemas.openxmlformats.org/officeDocument/2006/relationships/image" Target="../media/image1798.png"/><Relationship Id="rId75" Type="http://schemas.openxmlformats.org/officeDocument/2006/relationships/customXml" Target="../ink/ink1849.xml"/><Relationship Id="rId96" Type="http://schemas.openxmlformats.org/officeDocument/2006/relationships/image" Target="../media/image1574.png"/><Relationship Id="rId140" Type="http://schemas.openxmlformats.org/officeDocument/2006/relationships/image" Target="../media/image1840.png"/><Relationship Id="rId161" Type="http://schemas.openxmlformats.org/officeDocument/2006/relationships/customXml" Target="../ink/ink1892.xml"/><Relationship Id="rId182" Type="http://schemas.openxmlformats.org/officeDocument/2006/relationships/image" Target="../media/image1861.png"/><Relationship Id="rId217" Type="http://schemas.openxmlformats.org/officeDocument/2006/relationships/customXml" Target="../ink/ink1920.xml"/><Relationship Id="rId6" Type="http://schemas.openxmlformats.org/officeDocument/2006/relationships/image" Target="../media/image1774.png"/><Relationship Id="rId238" Type="http://schemas.openxmlformats.org/officeDocument/2006/relationships/image" Target="../media/image1889.png"/><Relationship Id="rId259" Type="http://schemas.openxmlformats.org/officeDocument/2006/relationships/customXml" Target="../ink/ink1941.xml"/><Relationship Id="rId23" Type="http://schemas.openxmlformats.org/officeDocument/2006/relationships/customXml" Target="../ink/ink1823.xml"/><Relationship Id="rId119" Type="http://schemas.openxmlformats.org/officeDocument/2006/relationships/customXml" Target="../ink/ink1871.xml"/><Relationship Id="rId44" Type="http://schemas.openxmlformats.org/officeDocument/2006/relationships/image" Target="../media/image1793.png"/><Relationship Id="rId65" Type="http://schemas.openxmlformats.org/officeDocument/2006/relationships/customXml" Target="../ink/ink1844.xml"/><Relationship Id="rId86" Type="http://schemas.openxmlformats.org/officeDocument/2006/relationships/image" Target="../media/image1814.png"/><Relationship Id="rId130" Type="http://schemas.openxmlformats.org/officeDocument/2006/relationships/image" Target="../media/image1835.png"/><Relationship Id="rId151" Type="http://schemas.openxmlformats.org/officeDocument/2006/relationships/customXml" Target="../ink/ink1887.xml"/><Relationship Id="rId172" Type="http://schemas.openxmlformats.org/officeDocument/2006/relationships/image" Target="../media/image1856.png"/><Relationship Id="rId193" Type="http://schemas.openxmlformats.org/officeDocument/2006/relationships/customXml" Target="../ink/ink1908.xml"/><Relationship Id="rId207" Type="http://schemas.openxmlformats.org/officeDocument/2006/relationships/customXml" Target="../ink/ink1915.xml"/><Relationship Id="rId228" Type="http://schemas.openxmlformats.org/officeDocument/2006/relationships/image" Target="../media/image1884.png"/><Relationship Id="rId249" Type="http://schemas.openxmlformats.org/officeDocument/2006/relationships/customXml" Target="../ink/ink1936.xml"/><Relationship Id="rId13" Type="http://schemas.openxmlformats.org/officeDocument/2006/relationships/customXml" Target="../ink/ink1818.xml"/><Relationship Id="rId109" Type="http://schemas.openxmlformats.org/officeDocument/2006/relationships/customXml" Target="../ink/ink1866.xml"/><Relationship Id="rId260" Type="http://schemas.openxmlformats.org/officeDocument/2006/relationships/image" Target="../media/image1898.png"/><Relationship Id="rId34" Type="http://schemas.openxmlformats.org/officeDocument/2006/relationships/image" Target="../media/image1788.png"/><Relationship Id="rId55" Type="http://schemas.openxmlformats.org/officeDocument/2006/relationships/customXml" Target="../ink/ink1839.xml"/><Relationship Id="rId76" Type="http://schemas.openxmlformats.org/officeDocument/2006/relationships/image" Target="../media/image1809.png"/><Relationship Id="rId97" Type="http://schemas.openxmlformats.org/officeDocument/2006/relationships/customXml" Target="../ink/ink1860.xml"/><Relationship Id="rId120" Type="http://schemas.openxmlformats.org/officeDocument/2006/relationships/image" Target="../media/image1830.png"/><Relationship Id="rId141" Type="http://schemas.openxmlformats.org/officeDocument/2006/relationships/customXml" Target="../ink/ink1882.xml"/><Relationship Id="rId7" Type="http://schemas.openxmlformats.org/officeDocument/2006/relationships/customXml" Target="../ink/ink1815.xml"/><Relationship Id="rId162" Type="http://schemas.openxmlformats.org/officeDocument/2006/relationships/image" Target="../media/image1851.png"/><Relationship Id="rId183" Type="http://schemas.openxmlformats.org/officeDocument/2006/relationships/customXml" Target="../ink/ink1903.xml"/><Relationship Id="rId218" Type="http://schemas.openxmlformats.org/officeDocument/2006/relationships/image" Target="../media/image1879.png"/><Relationship Id="rId239" Type="http://schemas.openxmlformats.org/officeDocument/2006/relationships/customXml" Target="../ink/ink1931.xml"/><Relationship Id="rId250" Type="http://schemas.openxmlformats.org/officeDocument/2006/relationships/image" Target="../media/image1894.png"/><Relationship Id="rId24" Type="http://schemas.openxmlformats.org/officeDocument/2006/relationships/image" Target="../media/image1783.png"/><Relationship Id="rId45" Type="http://schemas.openxmlformats.org/officeDocument/2006/relationships/customXml" Target="../ink/ink1834.xml"/><Relationship Id="rId66" Type="http://schemas.openxmlformats.org/officeDocument/2006/relationships/image" Target="../media/image1804.png"/><Relationship Id="rId87" Type="http://schemas.openxmlformats.org/officeDocument/2006/relationships/customXml" Target="../ink/ink1855.xml"/><Relationship Id="rId110" Type="http://schemas.openxmlformats.org/officeDocument/2006/relationships/image" Target="../media/image1825.png"/><Relationship Id="rId131" Type="http://schemas.openxmlformats.org/officeDocument/2006/relationships/customXml" Target="../ink/ink1877.xml"/><Relationship Id="rId152" Type="http://schemas.openxmlformats.org/officeDocument/2006/relationships/image" Target="../media/image1846.png"/><Relationship Id="rId173" Type="http://schemas.openxmlformats.org/officeDocument/2006/relationships/customXml" Target="../ink/ink1898.xml"/><Relationship Id="rId194" Type="http://schemas.openxmlformats.org/officeDocument/2006/relationships/image" Target="../media/image1867.png"/><Relationship Id="rId208" Type="http://schemas.openxmlformats.org/officeDocument/2006/relationships/image" Target="../media/image1874.png"/><Relationship Id="rId229" Type="http://schemas.openxmlformats.org/officeDocument/2006/relationships/customXml" Target="../ink/ink1926.xml"/><Relationship Id="rId240" Type="http://schemas.openxmlformats.org/officeDocument/2006/relationships/image" Target="../media/image1890.png"/><Relationship Id="rId14" Type="http://schemas.openxmlformats.org/officeDocument/2006/relationships/image" Target="../media/image1778.png"/><Relationship Id="rId35" Type="http://schemas.openxmlformats.org/officeDocument/2006/relationships/customXml" Target="../ink/ink1829.xml"/><Relationship Id="rId56" Type="http://schemas.openxmlformats.org/officeDocument/2006/relationships/image" Target="../media/image1799.png"/><Relationship Id="rId77" Type="http://schemas.openxmlformats.org/officeDocument/2006/relationships/customXml" Target="../ink/ink1850.xml"/><Relationship Id="rId100" Type="http://schemas.openxmlformats.org/officeDocument/2006/relationships/image" Target="../media/image1820.png"/><Relationship Id="rId8" Type="http://schemas.openxmlformats.org/officeDocument/2006/relationships/image" Target="../media/image1775.png"/><Relationship Id="rId98" Type="http://schemas.openxmlformats.org/officeDocument/2006/relationships/image" Target="../media/image1819.png"/><Relationship Id="rId121" Type="http://schemas.openxmlformats.org/officeDocument/2006/relationships/customXml" Target="../ink/ink1872.xml"/><Relationship Id="rId142" Type="http://schemas.openxmlformats.org/officeDocument/2006/relationships/image" Target="../media/image1841.png"/><Relationship Id="rId163" Type="http://schemas.openxmlformats.org/officeDocument/2006/relationships/customXml" Target="../ink/ink1893.xml"/><Relationship Id="rId184" Type="http://schemas.openxmlformats.org/officeDocument/2006/relationships/image" Target="../media/image1862.png"/><Relationship Id="rId219" Type="http://schemas.openxmlformats.org/officeDocument/2006/relationships/customXml" Target="../ink/ink1921.xml"/><Relationship Id="rId230" Type="http://schemas.openxmlformats.org/officeDocument/2006/relationships/image" Target="../media/image1885.png"/><Relationship Id="rId251" Type="http://schemas.openxmlformats.org/officeDocument/2006/relationships/customXml" Target="../ink/ink1937.xml"/><Relationship Id="rId25" Type="http://schemas.openxmlformats.org/officeDocument/2006/relationships/customXml" Target="../ink/ink1824.xml"/><Relationship Id="rId46" Type="http://schemas.openxmlformats.org/officeDocument/2006/relationships/image" Target="../media/image1794.png"/><Relationship Id="rId67" Type="http://schemas.openxmlformats.org/officeDocument/2006/relationships/customXml" Target="../ink/ink1845.xml"/><Relationship Id="rId88" Type="http://schemas.openxmlformats.org/officeDocument/2006/relationships/image" Target="../media/image1815.png"/><Relationship Id="rId111" Type="http://schemas.openxmlformats.org/officeDocument/2006/relationships/customXml" Target="../ink/ink1867.xml"/><Relationship Id="rId132" Type="http://schemas.openxmlformats.org/officeDocument/2006/relationships/image" Target="../media/image1836.png"/><Relationship Id="rId153" Type="http://schemas.openxmlformats.org/officeDocument/2006/relationships/customXml" Target="../ink/ink1888.xml"/><Relationship Id="rId174" Type="http://schemas.openxmlformats.org/officeDocument/2006/relationships/image" Target="../media/image1857.png"/><Relationship Id="rId195" Type="http://schemas.openxmlformats.org/officeDocument/2006/relationships/customXml" Target="../ink/ink1909.xml"/><Relationship Id="rId209" Type="http://schemas.openxmlformats.org/officeDocument/2006/relationships/customXml" Target="../ink/ink1916.xml"/><Relationship Id="rId220" Type="http://schemas.openxmlformats.org/officeDocument/2006/relationships/image" Target="../media/image1880.png"/><Relationship Id="rId241" Type="http://schemas.openxmlformats.org/officeDocument/2006/relationships/customXml" Target="../ink/ink1932.xml"/><Relationship Id="rId15" Type="http://schemas.openxmlformats.org/officeDocument/2006/relationships/customXml" Target="../ink/ink1819.xml"/><Relationship Id="rId36" Type="http://schemas.openxmlformats.org/officeDocument/2006/relationships/image" Target="../media/image1789.png"/><Relationship Id="rId57" Type="http://schemas.openxmlformats.org/officeDocument/2006/relationships/customXml" Target="../ink/ink1840.xml"/><Relationship Id="rId78" Type="http://schemas.openxmlformats.org/officeDocument/2006/relationships/image" Target="../media/image1810.png"/><Relationship Id="rId99" Type="http://schemas.openxmlformats.org/officeDocument/2006/relationships/customXml" Target="../ink/ink1861.xml"/><Relationship Id="rId101" Type="http://schemas.openxmlformats.org/officeDocument/2006/relationships/customXml" Target="../ink/ink1862.xml"/><Relationship Id="rId122" Type="http://schemas.openxmlformats.org/officeDocument/2006/relationships/image" Target="../media/image1831.png"/><Relationship Id="rId143" Type="http://schemas.openxmlformats.org/officeDocument/2006/relationships/customXml" Target="../ink/ink1883.xml"/><Relationship Id="rId164" Type="http://schemas.openxmlformats.org/officeDocument/2006/relationships/image" Target="../media/image1852.png"/><Relationship Id="rId185" Type="http://schemas.openxmlformats.org/officeDocument/2006/relationships/customXml" Target="../ink/ink1904.xml"/><Relationship Id="rId9" Type="http://schemas.openxmlformats.org/officeDocument/2006/relationships/customXml" Target="../ink/ink1816.xml"/><Relationship Id="rId210" Type="http://schemas.openxmlformats.org/officeDocument/2006/relationships/image" Target="../media/image1875.png"/><Relationship Id="rId26" Type="http://schemas.openxmlformats.org/officeDocument/2006/relationships/image" Target="../media/image1784.png"/><Relationship Id="rId231" Type="http://schemas.openxmlformats.org/officeDocument/2006/relationships/customXml" Target="../ink/ink1927.xml"/><Relationship Id="rId252" Type="http://schemas.openxmlformats.org/officeDocument/2006/relationships/image" Target="../media/image1895.png"/><Relationship Id="rId47" Type="http://schemas.openxmlformats.org/officeDocument/2006/relationships/customXml" Target="../ink/ink1835.xml"/><Relationship Id="rId68" Type="http://schemas.openxmlformats.org/officeDocument/2006/relationships/image" Target="../media/image1805.png"/><Relationship Id="rId89" Type="http://schemas.openxmlformats.org/officeDocument/2006/relationships/customXml" Target="../ink/ink1856.xml"/><Relationship Id="rId112" Type="http://schemas.openxmlformats.org/officeDocument/2006/relationships/image" Target="../media/image1826.png"/><Relationship Id="rId133" Type="http://schemas.openxmlformats.org/officeDocument/2006/relationships/customXml" Target="../ink/ink1878.xml"/><Relationship Id="rId154" Type="http://schemas.openxmlformats.org/officeDocument/2006/relationships/image" Target="../media/image1847.png"/><Relationship Id="rId175" Type="http://schemas.openxmlformats.org/officeDocument/2006/relationships/customXml" Target="../ink/ink1899.xml"/><Relationship Id="rId196" Type="http://schemas.openxmlformats.org/officeDocument/2006/relationships/image" Target="../media/image1868.png"/><Relationship Id="rId200" Type="http://schemas.openxmlformats.org/officeDocument/2006/relationships/image" Target="../media/image1870.png"/><Relationship Id="rId16" Type="http://schemas.openxmlformats.org/officeDocument/2006/relationships/image" Target="../media/image1779.png"/><Relationship Id="rId221" Type="http://schemas.openxmlformats.org/officeDocument/2006/relationships/customXml" Target="../ink/ink1922.xml"/><Relationship Id="rId242" Type="http://schemas.openxmlformats.org/officeDocument/2006/relationships/image" Target="../media/image1891.png"/><Relationship Id="rId37" Type="http://schemas.openxmlformats.org/officeDocument/2006/relationships/customXml" Target="../ink/ink1830.xml"/><Relationship Id="rId58" Type="http://schemas.openxmlformats.org/officeDocument/2006/relationships/image" Target="../media/image1800.png"/><Relationship Id="rId79" Type="http://schemas.openxmlformats.org/officeDocument/2006/relationships/customXml" Target="../ink/ink1851.xml"/><Relationship Id="rId102" Type="http://schemas.openxmlformats.org/officeDocument/2006/relationships/image" Target="../media/image1821.png"/><Relationship Id="rId123" Type="http://schemas.openxmlformats.org/officeDocument/2006/relationships/customXml" Target="../ink/ink1873.xml"/><Relationship Id="rId144" Type="http://schemas.openxmlformats.org/officeDocument/2006/relationships/image" Target="../media/image1842.png"/><Relationship Id="rId90" Type="http://schemas.openxmlformats.org/officeDocument/2006/relationships/image" Target="../media/image1816.png"/><Relationship Id="rId165" Type="http://schemas.openxmlformats.org/officeDocument/2006/relationships/customXml" Target="../ink/ink1894.xml"/><Relationship Id="rId186" Type="http://schemas.openxmlformats.org/officeDocument/2006/relationships/image" Target="../media/image1863.png"/><Relationship Id="rId211" Type="http://schemas.openxmlformats.org/officeDocument/2006/relationships/customXml" Target="../ink/ink1917.xml"/><Relationship Id="rId232" Type="http://schemas.openxmlformats.org/officeDocument/2006/relationships/image" Target="../media/image1886.png"/><Relationship Id="rId253" Type="http://schemas.openxmlformats.org/officeDocument/2006/relationships/customXml" Target="../ink/ink1938.xml"/><Relationship Id="rId27" Type="http://schemas.openxmlformats.org/officeDocument/2006/relationships/customXml" Target="../ink/ink1825.xml"/><Relationship Id="rId48" Type="http://schemas.openxmlformats.org/officeDocument/2006/relationships/image" Target="../media/image1795.png"/><Relationship Id="rId69" Type="http://schemas.openxmlformats.org/officeDocument/2006/relationships/customXml" Target="../ink/ink1846.xml"/><Relationship Id="rId113" Type="http://schemas.openxmlformats.org/officeDocument/2006/relationships/customXml" Target="../ink/ink1868.xml"/><Relationship Id="rId134" Type="http://schemas.openxmlformats.org/officeDocument/2006/relationships/image" Target="../media/image1837.png"/><Relationship Id="rId80" Type="http://schemas.openxmlformats.org/officeDocument/2006/relationships/image" Target="../media/image1811.png"/><Relationship Id="rId155" Type="http://schemas.openxmlformats.org/officeDocument/2006/relationships/customXml" Target="../ink/ink1889.xml"/><Relationship Id="rId176" Type="http://schemas.openxmlformats.org/officeDocument/2006/relationships/image" Target="../media/image1858.png"/><Relationship Id="rId197" Type="http://schemas.openxmlformats.org/officeDocument/2006/relationships/customXml" Target="../ink/ink1910.xml"/><Relationship Id="rId201" Type="http://schemas.openxmlformats.org/officeDocument/2006/relationships/customXml" Target="../ink/ink1912.xml"/><Relationship Id="rId222" Type="http://schemas.openxmlformats.org/officeDocument/2006/relationships/image" Target="../media/image1881.png"/><Relationship Id="rId243" Type="http://schemas.openxmlformats.org/officeDocument/2006/relationships/customXml" Target="../ink/ink1933.xml"/><Relationship Id="rId17" Type="http://schemas.openxmlformats.org/officeDocument/2006/relationships/customXml" Target="../ink/ink1820.xml"/><Relationship Id="rId38" Type="http://schemas.openxmlformats.org/officeDocument/2006/relationships/image" Target="../media/image1790.png"/><Relationship Id="rId59" Type="http://schemas.openxmlformats.org/officeDocument/2006/relationships/customXml" Target="../ink/ink1841.xml"/><Relationship Id="rId103" Type="http://schemas.openxmlformats.org/officeDocument/2006/relationships/customXml" Target="../ink/ink1863.xml"/><Relationship Id="rId124" Type="http://schemas.openxmlformats.org/officeDocument/2006/relationships/image" Target="../media/image1832.png"/><Relationship Id="rId70" Type="http://schemas.openxmlformats.org/officeDocument/2006/relationships/image" Target="../media/image1806.png"/><Relationship Id="rId91" Type="http://schemas.openxmlformats.org/officeDocument/2006/relationships/customXml" Target="../ink/ink1857.xml"/><Relationship Id="rId145" Type="http://schemas.openxmlformats.org/officeDocument/2006/relationships/customXml" Target="../ink/ink1884.xml"/><Relationship Id="rId166" Type="http://schemas.openxmlformats.org/officeDocument/2006/relationships/image" Target="../media/image1853.png"/><Relationship Id="rId187" Type="http://schemas.openxmlformats.org/officeDocument/2006/relationships/customXml" Target="../ink/ink1905.xml"/><Relationship Id="rId1" Type="http://schemas.openxmlformats.org/officeDocument/2006/relationships/slideLayout" Target="../slideLayouts/slideLayout7.xml"/><Relationship Id="rId212" Type="http://schemas.openxmlformats.org/officeDocument/2006/relationships/image" Target="../media/image1876.png"/><Relationship Id="rId233" Type="http://schemas.openxmlformats.org/officeDocument/2006/relationships/customXml" Target="../ink/ink1928.xml"/><Relationship Id="rId254" Type="http://schemas.openxmlformats.org/officeDocument/2006/relationships/image" Target="../media/image1896.png"/><Relationship Id="rId28" Type="http://schemas.openxmlformats.org/officeDocument/2006/relationships/image" Target="../media/image1785.png"/><Relationship Id="rId49" Type="http://schemas.openxmlformats.org/officeDocument/2006/relationships/customXml" Target="../ink/ink1836.xml"/><Relationship Id="rId114" Type="http://schemas.openxmlformats.org/officeDocument/2006/relationships/image" Target="../media/image1827.png"/><Relationship Id="rId60" Type="http://schemas.openxmlformats.org/officeDocument/2006/relationships/image" Target="../media/image1801.png"/><Relationship Id="rId81" Type="http://schemas.openxmlformats.org/officeDocument/2006/relationships/customXml" Target="../ink/ink1852.xml"/><Relationship Id="rId135" Type="http://schemas.openxmlformats.org/officeDocument/2006/relationships/customXml" Target="../ink/ink1879.xml"/><Relationship Id="rId156" Type="http://schemas.openxmlformats.org/officeDocument/2006/relationships/image" Target="../media/image1848.png"/><Relationship Id="rId177" Type="http://schemas.openxmlformats.org/officeDocument/2006/relationships/customXml" Target="../ink/ink1900.xml"/><Relationship Id="rId198" Type="http://schemas.openxmlformats.org/officeDocument/2006/relationships/image" Target="../media/image1869.png"/><Relationship Id="rId202" Type="http://schemas.openxmlformats.org/officeDocument/2006/relationships/image" Target="../media/image1871.png"/><Relationship Id="rId223" Type="http://schemas.openxmlformats.org/officeDocument/2006/relationships/customXml" Target="../ink/ink1923.xml"/><Relationship Id="rId244" Type="http://schemas.openxmlformats.org/officeDocument/2006/relationships/image" Target="../media/image1892.png"/><Relationship Id="rId18" Type="http://schemas.openxmlformats.org/officeDocument/2006/relationships/image" Target="../media/image1780.png"/><Relationship Id="rId39" Type="http://schemas.openxmlformats.org/officeDocument/2006/relationships/customXml" Target="../ink/ink1831.xml"/><Relationship Id="rId50" Type="http://schemas.openxmlformats.org/officeDocument/2006/relationships/image" Target="../media/image1796.png"/><Relationship Id="rId104" Type="http://schemas.openxmlformats.org/officeDocument/2006/relationships/image" Target="../media/image1822.png"/><Relationship Id="rId125" Type="http://schemas.openxmlformats.org/officeDocument/2006/relationships/customXml" Target="../ink/ink1874.xml"/><Relationship Id="rId146" Type="http://schemas.openxmlformats.org/officeDocument/2006/relationships/image" Target="../media/image1843.png"/><Relationship Id="rId167" Type="http://schemas.openxmlformats.org/officeDocument/2006/relationships/customXml" Target="../ink/ink1895.xml"/><Relationship Id="rId188" Type="http://schemas.openxmlformats.org/officeDocument/2006/relationships/image" Target="../media/image1864.png"/><Relationship Id="rId71" Type="http://schemas.openxmlformats.org/officeDocument/2006/relationships/customXml" Target="../ink/ink1847.xml"/><Relationship Id="rId92" Type="http://schemas.openxmlformats.org/officeDocument/2006/relationships/image" Target="../media/image1817.png"/><Relationship Id="rId213" Type="http://schemas.openxmlformats.org/officeDocument/2006/relationships/customXml" Target="../ink/ink1918.xml"/><Relationship Id="rId234" Type="http://schemas.openxmlformats.org/officeDocument/2006/relationships/image" Target="../media/image1887.png"/><Relationship Id="rId2" Type="http://schemas.openxmlformats.org/officeDocument/2006/relationships/notesSlide" Target="../notesSlides/notesSlide25.xml"/><Relationship Id="rId29" Type="http://schemas.openxmlformats.org/officeDocument/2006/relationships/customXml" Target="../ink/ink1826.xml"/><Relationship Id="rId255" Type="http://schemas.openxmlformats.org/officeDocument/2006/relationships/customXml" Target="../ink/ink1939.xml"/><Relationship Id="rId40" Type="http://schemas.openxmlformats.org/officeDocument/2006/relationships/image" Target="../media/image1791.png"/><Relationship Id="rId115" Type="http://schemas.openxmlformats.org/officeDocument/2006/relationships/customXml" Target="../ink/ink1869.xml"/><Relationship Id="rId136" Type="http://schemas.openxmlformats.org/officeDocument/2006/relationships/image" Target="../media/image1838.png"/><Relationship Id="rId157" Type="http://schemas.openxmlformats.org/officeDocument/2006/relationships/customXml" Target="../ink/ink1890.xml"/><Relationship Id="rId178" Type="http://schemas.openxmlformats.org/officeDocument/2006/relationships/image" Target="../media/image1859.png"/><Relationship Id="rId61" Type="http://schemas.openxmlformats.org/officeDocument/2006/relationships/customXml" Target="../ink/ink1842.xml"/><Relationship Id="rId82" Type="http://schemas.openxmlformats.org/officeDocument/2006/relationships/image" Target="../media/image1812.png"/><Relationship Id="rId199" Type="http://schemas.openxmlformats.org/officeDocument/2006/relationships/customXml" Target="../ink/ink1911.xml"/><Relationship Id="rId203" Type="http://schemas.openxmlformats.org/officeDocument/2006/relationships/customXml" Target="../ink/ink1913.xml"/><Relationship Id="rId19" Type="http://schemas.openxmlformats.org/officeDocument/2006/relationships/customXml" Target="../ink/ink1821.xml"/><Relationship Id="rId224" Type="http://schemas.openxmlformats.org/officeDocument/2006/relationships/image" Target="../media/image1882.png"/><Relationship Id="rId245" Type="http://schemas.openxmlformats.org/officeDocument/2006/relationships/customXml" Target="../ink/ink1934.xml"/><Relationship Id="rId30" Type="http://schemas.openxmlformats.org/officeDocument/2006/relationships/image" Target="../media/image1786.png"/><Relationship Id="rId105" Type="http://schemas.openxmlformats.org/officeDocument/2006/relationships/customXml" Target="../ink/ink1864.xml"/><Relationship Id="rId126" Type="http://schemas.openxmlformats.org/officeDocument/2006/relationships/image" Target="../media/image1833.png"/><Relationship Id="rId147" Type="http://schemas.openxmlformats.org/officeDocument/2006/relationships/customXml" Target="../ink/ink1885.xml"/><Relationship Id="rId168" Type="http://schemas.openxmlformats.org/officeDocument/2006/relationships/image" Target="../media/image1854.png"/><Relationship Id="rId51" Type="http://schemas.openxmlformats.org/officeDocument/2006/relationships/customXml" Target="../ink/ink1837.xml"/><Relationship Id="rId72" Type="http://schemas.openxmlformats.org/officeDocument/2006/relationships/image" Target="../media/image1807.png"/><Relationship Id="rId93" Type="http://schemas.openxmlformats.org/officeDocument/2006/relationships/customXml" Target="../ink/ink1858.xml"/><Relationship Id="rId189" Type="http://schemas.openxmlformats.org/officeDocument/2006/relationships/customXml" Target="../ink/ink1906.xml"/><Relationship Id="rId3" Type="http://schemas.openxmlformats.org/officeDocument/2006/relationships/customXml" Target="../ink/ink1813.xml"/><Relationship Id="rId214" Type="http://schemas.openxmlformats.org/officeDocument/2006/relationships/image" Target="../media/image1877.png"/><Relationship Id="rId235" Type="http://schemas.openxmlformats.org/officeDocument/2006/relationships/customXml" Target="../ink/ink1929.xml"/><Relationship Id="rId256" Type="http://schemas.openxmlformats.org/officeDocument/2006/relationships/image" Target="../media/image1629.png"/><Relationship Id="rId116" Type="http://schemas.openxmlformats.org/officeDocument/2006/relationships/image" Target="../media/image1828.png"/><Relationship Id="rId137" Type="http://schemas.openxmlformats.org/officeDocument/2006/relationships/customXml" Target="../ink/ink1880.xml"/><Relationship Id="rId158" Type="http://schemas.openxmlformats.org/officeDocument/2006/relationships/image" Target="../media/image1849.png"/><Relationship Id="rId20" Type="http://schemas.openxmlformats.org/officeDocument/2006/relationships/image" Target="../media/image1781.png"/><Relationship Id="rId41" Type="http://schemas.openxmlformats.org/officeDocument/2006/relationships/customXml" Target="../ink/ink1832.xml"/><Relationship Id="rId62" Type="http://schemas.openxmlformats.org/officeDocument/2006/relationships/image" Target="../media/image1802.png"/><Relationship Id="rId83" Type="http://schemas.openxmlformats.org/officeDocument/2006/relationships/customXml" Target="../ink/ink1853.xml"/><Relationship Id="rId179" Type="http://schemas.openxmlformats.org/officeDocument/2006/relationships/customXml" Target="../ink/ink1901.xml"/><Relationship Id="rId190" Type="http://schemas.openxmlformats.org/officeDocument/2006/relationships/image" Target="../media/image1865.png"/><Relationship Id="rId204" Type="http://schemas.openxmlformats.org/officeDocument/2006/relationships/image" Target="../media/image1872.png"/><Relationship Id="rId225" Type="http://schemas.openxmlformats.org/officeDocument/2006/relationships/customXml" Target="../ink/ink1924.xml"/><Relationship Id="rId246" Type="http://schemas.openxmlformats.org/officeDocument/2006/relationships/image" Target="../media/image1893.png"/><Relationship Id="rId106" Type="http://schemas.openxmlformats.org/officeDocument/2006/relationships/image" Target="../media/image1823.png"/><Relationship Id="rId127" Type="http://schemas.openxmlformats.org/officeDocument/2006/relationships/customXml" Target="../ink/ink1875.xml"/><Relationship Id="rId10" Type="http://schemas.openxmlformats.org/officeDocument/2006/relationships/image" Target="../media/image1776.png"/><Relationship Id="rId31" Type="http://schemas.openxmlformats.org/officeDocument/2006/relationships/customXml" Target="../ink/ink1827.xml"/><Relationship Id="rId52" Type="http://schemas.openxmlformats.org/officeDocument/2006/relationships/image" Target="../media/image1797.png"/><Relationship Id="rId73" Type="http://schemas.openxmlformats.org/officeDocument/2006/relationships/customXml" Target="../ink/ink1848.xml"/><Relationship Id="rId94" Type="http://schemas.openxmlformats.org/officeDocument/2006/relationships/image" Target="../media/image1818.png"/><Relationship Id="rId148" Type="http://schemas.openxmlformats.org/officeDocument/2006/relationships/image" Target="../media/image1844.png"/><Relationship Id="rId169" Type="http://schemas.openxmlformats.org/officeDocument/2006/relationships/customXml" Target="../ink/ink1896.xml"/><Relationship Id="rId4" Type="http://schemas.openxmlformats.org/officeDocument/2006/relationships/image" Target="../media/image1773.png"/><Relationship Id="rId180" Type="http://schemas.openxmlformats.org/officeDocument/2006/relationships/image" Target="../media/image1860.png"/><Relationship Id="rId215" Type="http://schemas.openxmlformats.org/officeDocument/2006/relationships/customXml" Target="../ink/ink1919.xml"/><Relationship Id="rId236" Type="http://schemas.openxmlformats.org/officeDocument/2006/relationships/image" Target="../media/image1888.png"/><Relationship Id="rId257" Type="http://schemas.openxmlformats.org/officeDocument/2006/relationships/customXml" Target="../ink/ink1940.xml"/></Relationships>
</file>

<file path=ppt/slides/_rels/slide30.xml.rels><?xml version="1.0" encoding="UTF-8" standalone="yes"?>
<Relationships xmlns="http://schemas.openxmlformats.org/package/2006/relationships"><Relationship Id="rId117" Type="http://schemas.openxmlformats.org/officeDocument/2006/relationships/image" Target="../media/image1956.png"/><Relationship Id="rId21" Type="http://schemas.openxmlformats.org/officeDocument/2006/relationships/image" Target="../media/image1908.png"/><Relationship Id="rId63" Type="http://schemas.openxmlformats.org/officeDocument/2006/relationships/image" Target="../media/image1929.png"/><Relationship Id="rId159" Type="http://schemas.openxmlformats.org/officeDocument/2006/relationships/image" Target="../media/image1977.png"/><Relationship Id="rId170" Type="http://schemas.openxmlformats.org/officeDocument/2006/relationships/customXml" Target="../ink/ink2025.xml"/><Relationship Id="rId191" Type="http://schemas.openxmlformats.org/officeDocument/2006/relationships/image" Target="../media/image1993.png"/><Relationship Id="rId205" Type="http://schemas.openxmlformats.org/officeDocument/2006/relationships/image" Target="../media/image1999.png"/><Relationship Id="rId226" Type="http://schemas.openxmlformats.org/officeDocument/2006/relationships/customXml" Target="../ink/ink2053.xml"/><Relationship Id="rId247" Type="http://schemas.openxmlformats.org/officeDocument/2006/relationships/image" Target="../media/image2020.png"/><Relationship Id="rId107" Type="http://schemas.openxmlformats.org/officeDocument/2006/relationships/image" Target="../media/image1951.png"/><Relationship Id="rId11" Type="http://schemas.openxmlformats.org/officeDocument/2006/relationships/image" Target="../media/image1903.png"/><Relationship Id="rId32" Type="http://schemas.openxmlformats.org/officeDocument/2006/relationships/customXml" Target="../ink/ink1956.xml"/><Relationship Id="rId53" Type="http://schemas.openxmlformats.org/officeDocument/2006/relationships/image" Target="../media/image1924.png"/><Relationship Id="rId74" Type="http://schemas.openxmlformats.org/officeDocument/2006/relationships/customXml" Target="../ink/ink1977.xml"/><Relationship Id="rId128" Type="http://schemas.openxmlformats.org/officeDocument/2006/relationships/customXml" Target="../ink/ink2004.xml"/><Relationship Id="rId149" Type="http://schemas.openxmlformats.org/officeDocument/2006/relationships/image" Target="../media/image1972.png"/><Relationship Id="rId5" Type="http://schemas.openxmlformats.org/officeDocument/2006/relationships/image" Target="../media/image1900.png"/><Relationship Id="rId95" Type="http://schemas.openxmlformats.org/officeDocument/2006/relationships/image" Target="../media/image1945.png"/><Relationship Id="rId160" Type="http://schemas.openxmlformats.org/officeDocument/2006/relationships/customXml" Target="../ink/ink2020.xml"/><Relationship Id="rId181" Type="http://schemas.openxmlformats.org/officeDocument/2006/relationships/image" Target="../media/image1988.png"/><Relationship Id="rId216" Type="http://schemas.openxmlformats.org/officeDocument/2006/relationships/customXml" Target="../ink/ink2048.xml"/><Relationship Id="rId237" Type="http://schemas.openxmlformats.org/officeDocument/2006/relationships/image" Target="../media/image2015.png"/><Relationship Id="rId258" Type="http://schemas.openxmlformats.org/officeDocument/2006/relationships/customXml" Target="../ink/ink2069.xml"/><Relationship Id="rId22" Type="http://schemas.openxmlformats.org/officeDocument/2006/relationships/customXml" Target="../ink/ink1951.xml"/><Relationship Id="rId43" Type="http://schemas.openxmlformats.org/officeDocument/2006/relationships/image" Target="../media/image1919.png"/><Relationship Id="rId64" Type="http://schemas.openxmlformats.org/officeDocument/2006/relationships/customXml" Target="../ink/ink1972.xml"/><Relationship Id="rId118" Type="http://schemas.openxmlformats.org/officeDocument/2006/relationships/customXml" Target="../ink/ink1999.xml"/><Relationship Id="rId139" Type="http://schemas.openxmlformats.org/officeDocument/2006/relationships/image" Target="../media/image1967.png"/><Relationship Id="rId85" Type="http://schemas.openxmlformats.org/officeDocument/2006/relationships/image" Target="../media/image1940.png"/><Relationship Id="rId150" Type="http://schemas.openxmlformats.org/officeDocument/2006/relationships/customXml" Target="../ink/ink2015.xml"/><Relationship Id="rId171" Type="http://schemas.openxmlformats.org/officeDocument/2006/relationships/image" Target="../media/image1983.png"/><Relationship Id="rId192" Type="http://schemas.openxmlformats.org/officeDocument/2006/relationships/customXml" Target="../ink/ink2036.xml"/><Relationship Id="rId206" Type="http://schemas.openxmlformats.org/officeDocument/2006/relationships/customXml" Target="../ink/ink2043.xml"/><Relationship Id="rId227" Type="http://schemas.openxmlformats.org/officeDocument/2006/relationships/image" Target="../media/image2010.png"/><Relationship Id="rId248" Type="http://schemas.openxmlformats.org/officeDocument/2006/relationships/customXml" Target="../ink/ink2064.xml"/><Relationship Id="rId12" Type="http://schemas.openxmlformats.org/officeDocument/2006/relationships/customXml" Target="../ink/ink1946.xml"/><Relationship Id="rId33" Type="http://schemas.openxmlformats.org/officeDocument/2006/relationships/image" Target="../media/image1914.png"/><Relationship Id="rId108" Type="http://schemas.openxmlformats.org/officeDocument/2006/relationships/customXml" Target="../ink/ink1994.xml"/><Relationship Id="rId129" Type="http://schemas.openxmlformats.org/officeDocument/2006/relationships/image" Target="../media/image1962.png"/><Relationship Id="rId54" Type="http://schemas.openxmlformats.org/officeDocument/2006/relationships/customXml" Target="../ink/ink1967.xml"/><Relationship Id="rId75" Type="http://schemas.openxmlformats.org/officeDocument/2006/relationships/image" Target="../media/image1935.png"/><Relationship Id="rId96" Type="http://schemas.openxmlformats.org/officeDocument/2006/relationships/customXml" Target="../ink/ink1988.xml"/><Relationship Id="rId140" Type="http://schemas.openxmlformats.org/officeDocument/2006/relationships/customXml" Target="../ink/ink2010.xml"/><Relationship Id="rId161" Type="http://schemas.openxmlformats.org/officeDocument/2006/relationships/image" Target="../media/image1978.png"/><Relationship Id="rId182" Type="http://schemas.openxmlformats.org/officeDocument/2006/relationships/customXml" Target="../ink/ink2031.xml"/><Relationship Id="rId217" Type="http://schemas.openxmlformats.org/officeDocument/2006/relationships/image" Target="../media/image2005.png"/><Relationship Id="rId6" Type="http://schemas.openxmlformats.org/officeDocument/2006/relationships/customXml" Target="../ink/ink1943.xml"/><Relationship Id="rId238" Type="http://schemas.openxmlformats.org/officeDocument/2006/relationships/customXml" Target="../ink/ink2059.xml"/><Relationship Id="rId259" Type="http://schemas.openxmlformats.org/officeDocument/2006/relationships/image" Target="../media/image2026.png"/><Relationship Id="rId23" Type="http://schemas.openxmlformats.org/officeDocument/2006/relationships/image" Target="../media/image1909.png"/><Relationship Id="rId119" Type="http://schemas.openxmlformats.org/officeDocument/2006/relationships/image" Target="../media/image1957.png"/><Relationship Id="rId44" Type="http://schemas.openxmlformats.org/officeDocument/2006/relationships/customXml" Target="../ink/ink1962.xml"/><Relationship Id="rId65" Type="http://schemas.openxmlformats.org/officeDocument/2006/relationships/image" Target="../media/image1930.png"/><Relationship Id="rId86" Type="http://schemas.openxmlformats.org/officeDocument/2006/relationships/customXml" Target="../ink/ink1983.xml"/><Relationship Id="rId130" Type="http://schemas.openxmlformats.org/officeDocument/2006/relationships/customXml" Target="../ink/ink2005.xml"/><Relationship Id="rId151" Type="http://schemas.openxmlformats.org/officeDocument/2006/relationships/image" Target="../media/image1973.png"/><Relationship Id="rId172" Type="http://schemas.openxmlformats.org/officeDocument/2006/relationships/customXml" Target="../ink/ink2026.xml"/><Relationship Id="rId193" Type="http://schemas.openxmlformats.org/officeDocument/2006/relationships/image" Target="../media/image1629.png"/><Relationship Id="rId207" Type="http://schemas.openxmlformats.org/officeDocument/2006/relationships/image" Target="../media/image2000.png"/><Relationship Id="rId228" Type="http://schemas.openxmlformats.org/officeDocument/2006/relationships/customXml" Target="../ink/ink2054.xml"/><Relationship Id="rId249" Type="http://schemas.openxmlformats.org/officeDocument/2006/relationships/image" Target="../media/image2021.png"/><Relationship Id="rId13" Type="http://schemas.openxmlformats.org/officeDocument/2006/relationships/image" Target="../media/image1904.png"/><Relationship Id="rId109" Type="http://schemas.openxmlformats.org/officeDocument/2006/relationships/image" Target="../media/image1952.png"/><Relationship Id="rId260" Type="http://schemas.openxmlformats.org/officeDocument/2006/relationships/customXml" Target="../ink/ink2070.xml"/><Relationship Id="rId34" Type="http://schemas.openxmlformats.org/officeDocument/2006/relationships/customXml" Target="../ink/ink1957.xml"/><Relationship Id="rId55" Type="http://schemas.openxmlformats.org/officeDocument/2006/relationships/image" Target="../media/image1925.png"/><Relationship Id="rId76" Type="http://schemas.openxmlformats.org/officeDocument/2006/relationships/customXml" Target="../ink/ink1978.xml"/><Relationship Id="rId97" Type="http://schemas.openxmlformats.org/officeDocument/2006/relationships/image" Target="../media/image1946.png"/><Relationship Id="rId120" Type="http://schemas.openxmlformats.org/officeDocument/2006/relationships/customXml" Target="../ink/ink2000.xml"/><Relationship Id="rId141" Type="http://schemas.openxmlformats.org/officeDocument/2006/relationships/image" Target="../media/image1968.png"/><Relationship Id="rId7" Type="http://schemas.openxmlformats.org/officeDocument/2006/relationships/image" Target="../media/image1901.png"/><Relationship Id="rId162" Type="http://schemas.openxmlformats.org/officeDocument/2006/relationships/customXml" Target="../ink/ink2021.xml"/><Relationship Id="rId183" Type="http://schemas.openxmlformats.org/officeDocument/2006/relationships/image" Target="../media/image1989.png"/><Relationship Id="rId218" Type="http://schemas.openxmlformats.org/officeDocument/2006/relationships/customXml" Target="../ink/ink2049.xml"/><Relationship Id="rId239" Type="http://schemas.openxmlformats.org/officeDocument/2006/relationships/image" Target="../media/image2016.png"/><Relationship Id="rId250" Type="http://schemas.openxmlformats.org/officeDocument/2006/relationships/customXml" Target="../ink/ink2065.xml"/><Relationship Id="rId24" Type="http://schemas.openxmlformats.org/officeDocument/2006/relationships/customXml" Target="../ink/ink1952.xml"/><Relationship Id="rId45" Type="http://schemas.openxmlformats.org/officeDocument/2006/relationships/image" Target="../media/image1920.png"/><Relationship Id="rId66" Type="http://schemas.openxmlformats.org/officeDocument/2006/relationships/customXml" Target="../ink/ink1973.xml"/><Relationship Id="rId87" Type="http://schemas.openxmlformats.org/officeDocument/2006/relationships/image" Target="../media/image1941.png"/><Relationship Id="rId110" Type="http://schemas.openxmlformats.org/officeDocument/2006/relationships/customXml" Target="../ink/ink1995.xml"/><Relationship Id="rId131" Type="http://schemas.openxmlformats.org/officeDocument/2006/relationships/image" Target="../media/image1963.png"/><Relationship Id="rId152" Type="http://schemas.openxmlformats.org/officeDocument/2006/relationships/customXml" Target="../ink/ink2016.xml"/><Relationship Id="rId173" Type="http://schemas.openxmlformats.org/officeDocument/2006/relationships/image" Target="../media/image1984.png"/><Relationship Id="rId194" Type="http://schemas.openxmlformats.org/officeDocument/2006/relationships/customXml" Target="../ink/ink2037.xml"/><Relationship Id="rId208" Type="http://schemas.openxmlformats.org/officeDocument/2006/relationships/customXml" Target="../ink/ink2044.xml"/><Relationship Id="rId229" Type="http://schemas.openxmlformats.org/officeDocument/2006/relationships/image" Target="../media/image2011.png"/><Relationship Id="rId240" Type="http://schemas.openxmlformats.org/officeDocument/2006/relationships/customXml" Target="../ink/ink2060.xml"/><Relationship Id="rId261" Type="http://schemas.openxmlformats.org/officeDocument/2006/relationships/image" Target="../media/image2027.png"/><Relationship Id="rId14" Type="http://schemas.openxmlformats.org/officeDocument/2006/relationships/customXml" Target="../ink/ink1947.xml"/><Relationship Id="rId35" Type="http://schemas.openxmlformats.org/officeDocument/2006/relationships/image" Target="../media/image1915.png"/><Relationship Id="rId56" Type="http://schemas.openxmlformats.org/officeDocument/2006/relationships/customXml" Target="../ink/ink1968.xml"/><Relationship Id="rId77" Type="http://schemas.openxmlformats.org/officeDocument/2006/relationships/image" Target="../media/image1936.png"/><Relationship Id="rId100" Type="http://schemas.openxmlformats.org/officeDocument/2006/relationships/customXml" Target="../ink/ink1990.xml"/><Relationship Id="rId8" Type="http://schemas.openxmlformats.org/officeDocument/2006/relationships/customXml" Target="../ink/ink1944.xml"/><Relationship Id="rId98" Type="http://schemas.openxmlformats.org/officeDocument/2006/relationships/customXml" Target="../ink/ink1989.xml"/><Relationship Id="rId121" Type="http://schemas.openxmlformats.org/officeDocument/2006/relationships/image" Target="../media/image1958.png"/><Relationship Id="rId142" Type="http://schemas.openxmlformats.org/officeDocument/2006/relationships/customXml" Target="../ink/ink2011.xml"/><Relationship Id="rId163" Type="http://schemas.openxmlformats.org/officeDocument/2006/relationships/image" Target="../media/image1979.png"/><Relationship Id="rId184" Type="http://schemas.openxmlformats.org/officeDocument/2006/relationships/customXml" Target="../ink/ink2032.xml"/><Relationship Id="rId219" Type="http://schemas.openxmlformats.org/officeDocument/2006/relationships/image" Target="../media/image2006.png"/><Relationship Id="rId230" Type="http://schemas.openxmlformats.org/officeDocument/2006/relationships/customXml" Target="../ink/ink2055.xml"/><Relationship Id="rId251" Type="http://schemas.openxmlformats.org/officeDocument/2006/relationships/image" Target="../media/image2022.png"/><Relationship Id="rId25" Type="http://schemas.openxmlformats.org/officeDocument/2006/relationships/image" Target="../media/image1910.png"/><Relationship Id="rId46" Type="http://schemas.openxmlformats.org/officeDocument/2006/relationships/customXml" Target="../ink/ink1963.xml"/><Relationship Id="rId67" Type="http://schemas.openxmlformats.org/officeDocument/2006/relationships/image" Target="../media/image1931.png"/><Relationship Id="rId88" Type="http://schemas.openxmlformats.org/officeDocument/2006/relationships/customXml" Target="../ink/ink1984.xml"/><Relationship Id="rId111" Type="http://schemas.openxmlformats.org/officeDocument/2006/relationships/image" Target="../media/image1953.png"/><Relationship Id="rId132" Type="http://schemas.openxmlformats.org/officeDocument/2006/relationships/customXml" Target="../ink/ink2006.xml"/><Relationship Id="rId153" Type="http://schemas.openxmlformats.org/officeDocument/2006/relationships/image" Target="../media/image1974.png"/><Relationship Id="rId174" Type="http://schemas.openxmlformats.org/officeDocument/2006/relationships/customXml" Target="../ink/ink2027.xml"/><Relationship Id="rId195" Type="http://schemas.openxmlformats.org/officeDocument/2006/relationships/image" Target="../media/image1994.png"/><Relationship Id="rId209" Type="http://schemas.openxmlformats.org/officeDocument/2006/relationships/image" Target="../media/image2001.png"/><Relationship Id="rId220" Type="http://schemas.openxmlformats.org/officeDocument/2006/relationships/customXml" Target="../ink/ink2050.xml"/><Relationship Id="rId241" Type="http://schemas.openxmlformats.org/officeDocument/2006/relationships/image" Target="../media/image2017.png"/><Relationship Id="rId15" Type="http://schemas.openxmlformats.org/officeDocument/2006/relationships/image" Target="../media/image1905.png"/><Relationship Id="rId36" Type="http://schemas.openxmlformats.org/officeDocument/2006/relationships/customXml" Target="../ink/ink1958.xml"/><Relationship Id="rId57" Type="http://schemas.openxmlformats.org/officeDocument/2006/relationships/image" Target="../media/image1926.png"/><Relationship Id="rId78" Type="http://schemas.openxmlformats.org/officeDocument/2006/relationships/customXml" Target="../ink/ink1979.xml"/><Relationship Id="rId99" Type="http://schemas.openxmlformats.org/officeDocument/2006/relationships/image" Target="../media/image1947.png"/><Relationship Id="rId101" Type="http://schemas.openxmlformats.org/officeDocument/2006/relationships/image" Target="../media/image1948.png"/><Relationship Id="rId122" Type="http://schemas.openxmlformats.org/officeDocument/2006/relationships/customXml" Target="../ink/ink2001.xml"/><Relationship Id="rId143" Type="http://schemas.openxmlformats.org/officeDocument/2006/relationships/image" Target="../media/image1969.png"/><Relationship Id="rId164" Type="http://schemas.openxmlformats.org/officeDocument/2006/relationships/customXml" Target="../ink/ink2022.xml"/><Relationship Id="rId185" Type="http://schemas.openxmlformats.org/officeDocument/2006/relationships/image" Target="../media/image1990.png"/><Relationship Id="rId9" Type="http://schemas.openxmlformats.org/officeDocument/2006/relationships/image" Target="../media/image1902.png"/><Relationship Id="rId210" Type="http://schemas.openxmlformats.org/officeDocument/2006/relationships/customXml" Target="../ink/ink2045.xml"/><Relationship Id="rId26" Type="http://schemas.openxmlformats.org/officeDocument/2006/relationships/customXml" Target="../ink/ink1953.xml"/><Relationship Id="rId231" Type="http://schemas.openxmlformats.org/officeDocument/2006/relationships/image" Target="../media/image2012.png"/><Relationship Id="rId252" Type="http://schemas.openxmlformats.org/officeDocument/2006/relationships/customXml" Target="../ink/ink2066.xml"/><Relationship Id="rId47" Type="http://schemas.openxmlformats.org/officeDocument/2006/relationships/image" Target="../media/image1921.png"/><Relationship Id="rId68" Type="http://schemas.openxmlformats.org/officeDocument/2006/relationships/customXml" Target="../ink/ink1974.xml"/><Relationship Id="rId89" Type="http://schemas.openxmlformats.org/officeDocument/2006/relationships/image" Target="../media/image1942.png"/><Relationship Id="rId112" Type="http://schemas.openxmlformats.org/officeDocument/2006/relationships/customXml" Target="../ink/ink1996.xml"/><Relationship Id="rId133" Type="http://schemas.openxmlformats.org/officeDocument/2006/relationships/image" Target="../media/image1964.png"/><Relationship Id="rId154" Type="http://schemas.openxmlformats.org/officeDocument/2006/relationships/customXml" Target="../ink/ink2017.xml"/><Relationship Id="rId175" Type="http://schemas.openxmlformats.org/officeDocument/2006/relationships/image" Target="../media/image1985.png"/><Relationship Id="rId196" Type="http://schemas.openxmlformats.org/officeDocument/2006/relationships/customXml" Target="../ink/ink2038.xml"/><Relationship Id="rId200" Type="http://schemas.openxmlformats.org/officeDocument/2006/relationships/customXml" Target="../ink/ink2040.xml"/><Relationship Id="rId16" Type="http://schemas.openxmlformats.org/officeDocument/2006/relationships/customXml" Target="../ink/ink1948.xml"/><Relationship Id="rId221" Type="http://schemas.openxmlformats.org/officeDocument/2006/relationships/image" Target="../media/image2007.png"/><Relationship Id="rId242" Type="http://schemas.openxmlformats.org/officeDocument/2006/relationships/customXml" Target="../ink/ink2061.xml"/><Relationship Id="rId37" Type="http://schemas.openxmlformats.org/officeDocument/2006/relationships/image" Target="../media/image1916.png"/><Relationship Id="rId58" Type="http://schemas.openxmlformats.org/officeDocument/2006/relationships/customXml" Target="../ink/ink1969.xml"/><Relationship Id="rId79" Type="http://schemas.openxmlformats.org/officeDocument/2006/relationships/image" Target="../media/image1937.png"/><Relationship Id="rId102" Type="http://schemas.openxmlformats.org/officeDocument/2006/relationships/customXml" Target="../ink/ink1991.xml"/><Relationship Id="rId123" Type="http://schemas.openxmlformats.org/officeDocument/2006/relationships/image" Target="../media/image1959.png"/><Relationship Id="rId144" Type="http://schemas.openxmlformats.org/officeDocument/2006/relationships/customXml" Target="../ink/ink2012.xml"/><Relationship Id="rId90" Type="http://schemas.openxmlformats.org/officeDocument/2006/relationships/customXml" Target="../ink/ink1985.xml"/><Relationship Id="rId165" Type="http://schemas.openxmlformats.org/officeDocument/2006/relationships/image" Target="../media/image1980.png"/><Relationship Id="rId186" Type="http://schemas.openxmlformats.org/officeDocument/2006/relationships/customXml" Target="../ink/ink2033.xml"/><Relationship Id="rId211" Type="http://schemas.openxmlformats.org/officeDocument/2006/relationships/image" Target="../media/image2002.png"/><Relationship Id="rId232" Type="http://schemas.openxmlformats.org/officeDocument/2006/relationships/customXml" Target="../ink/ink2056.xml"/><Relationship Id="rId253" Type="http://schemas.openxmlformats.org/officeDocument/2006/relationships/image" Target="../media/image2023.png"/><Relationship Id="rId27" Type="http://schemas.openxmlformats.org/officeDocument/2006/relationships/image" Target="../media/image1911.png"/><Relationship Id="rId48" Type="http://schemas.openxmlformats.org/officeDocument/2006/relationships/customXml" Target="../ink/ink1964.xml"/><Relationship Id="rId69" Type="http://schemas.openxmlformats.org/officeDocument/2006/relationships/image" Target="../media/image1932.png"/><Relationship Id="rId113" Type="http://schemas.openxmlformats.org/officeDocument/2006/relationships/image" Target="../media/image1954.png"/><Relationship Id="rId134" Type="http://schemas.openxmlformats.org/officeDocument/2006/relationships/customXml" Target="../ink/ink2007.xml"/><Relationship Id="rId80" Type="http://schemas.openxmlformats.org/officeDocument/2006/relationships/customXml" Target="../ink/ink1980.xml"/><Relationship Id="rId155" Type="http://schemas.openxmlformats.org/officeDocument/2006/relationships/image" Target="../media/image1975.png"/><Relationship Id="rId176" Type="http://schemas.openxmlformats.org/officeDocument/2006/relationships/customXml" Target="../ink/ink2028.xml"/><Relationship Id="rId197" Type="http://schemas.openxmlformats.org/officeDocument/2006/relationships/image" Target="../media/image1995.png"/><Relationship Id="rId201" Type="http://schemas.openxmlformats.org/officeDocument/2006/relationships/image" Target="../media/image1997.png"/><Relationship Id="rId222" Type="http://schemas.openxmlformats.org/officeDocument/2006/relationships/customXml" Target="../ink/ink2051.xml"/><Relationship Id="rId243" Type="http://schemas.openxmlformats.org/officeDocument/2006/relationships/image" Target="../media/image2018.png"/><Relationship Id="rId17" Type="http://schemas.openxmlformats.org/officeDocument/2006/relationships/image" Target="../media/image1906.png"/><Relationship Id="rId38" Type="http://schemas.openxmlformats.org/officeDocument/2006/relationships/customXml" Target="../ink/ink1959.xml"/><Relationship Id="rId59" Type="http://schemas.openxmlformats.org/officeDocument/2006/relationships/image" Target="../media/image1927.png"/><Relationship Id="rId103" Type="http://schemas.openxmlformats.org/officeDocument/2006/relationships/image" Target="../media/image1949.png"/><Relationship Id="rId124" Type="http://schemas.openxmlformats.org/officeDocument/2006/relationships/customXml" Target="../ink/ink2002.xml"/><Relationship Id="rId70" Type="http://schemas.openxmlformats.org/officeDocument/2006/relationships/customXml" Target="../ink/ink1975.xml"/><Relationship Id="rId91" Type="http://schemas.openxmlformats.org/officeDocument/2006/relationships/image" Target="../media/image1943.png"/><Relationship Id="rId145" Type="http://schemas.openxmlformats.org/officeDocument/2006/relationships/image" Target="../media/image1970.png"/><Relationship Id="rId166" Type="http://schemas.openxmlformats.org/officeDocument/2006/relationships/customXml" Target="../ink/ink2023.xml"/><Relationship Id="rId187" Type="http://schemas.openxmlformats.org/officeDocument/2006/relationships/image" Target="../media/image1991.png"/><Relationship Id="rId1" Type="http://schemas.openxmlformats.org/officeDocument/2006/relationships/slideLayout" Target="../slideLayouts/slideLayout7.xml"/><Relationship Id="rId212" Type="http://schemas.openxmlformats.org/officeDocument/2006/relationships/customXml" Target="../ink/ink2046.xml"/><Relationship Id="rId233" Type="http://schemas.openxmlformats.org/officeDocument/2006/relationships/image" Target="../media/image2013.png"/><Relationship Id="rId254" Type="http://schemas.openxmlformats.org/officeDocument/2006/relationships/customXml" Target="../ink/ink2067.xml"/><Relationship Id="rId28" Type="http://schemas.openxmlformats.org/officeDocument/2006/relationships/customXml" Target="../ink/ink1954.xml"/><Relationship Id="rId49" Type="http://schemas.openxmlformats.org/officeDocument/2006/relationships/image" Target="../media/image1922.png"/><Relationship Id="rId114" Type="http://schemas.openxmlformats.org/officeDocument/2006/relationships/customXml" Target="../ink/ink1997.xml"/><Relationship Id="rId60" Type="http://schemas.openxmlformats.org/officeDocument/2006/relationships/customXml" Target="../ink/ink1970.xml"/><Relationship Id="rId81" Type="http://schemas.openxmlformats.org/officeDocument/2006/relationships/image" Target="../media/image1938.png"/><Relationship Id="rId135" Type="http://schemas.openxmlformats.org/officeDocument/2006/relationships/image" Target="../media/image1965.png"/><Relationship Id="rId156" Type="http://schemas.openxmlformats.org/officeDocument/2006/relationships/customXml" Target="../ink/ink2018.xml"/><Relationship Id="rId177" Type="http://schemas.openxmlformats.org/officeDocument/2006/relationships/image" Target="../media/image1986.png"/><Relationship Id="rId198" Type="http://schemas.openxmlformats.org/officeDocument/2006/relationships/customXml" Target="../ink/ink2039.xml"/><Relationship Id="rId202" Type="http://schemas.openxmlformats.org/officeDocument/2006/relationships/customXml" Target="../ink/ink2041.xml"/><Relationship Id="rId223" Type="http://schemas.openxmlformats.org/officeDocument/2006/relationships/image" Target="../media/image2008.png"/><Relationship Id="rId244" Type="http://schemas.openxmlformats.org/officeDocument/2006/relationships/customXml" Target="../ink/ink2062.xml"/><Relationship Id="rId18" Type="http://schemas.openxmlformats.org/officeDocument/2006/relationships/customXml" Target="../ink/ink1949.xml"/><Relationship Id="rId39" Type="http://schemas.openxmlformats.org/officeDocument/2006/relationships/image" Target="../media/image1917.png"/><Relationship Id="rId50" Type="http://schemas.openxmlformats.org/officeDocument/2006/relationships/customXml" Target="../ink/ink1965.xml"/><Relationship Id="rId104" Type="http://schemas.openxmlformats.org/officeDocument/2006/relationships/customXml" Target="../ink/ink1992.xml"/><Relationship Id="rId125" Type="http://schemas.openxmlformats.org/officeDocument/2006/relationships/image" Target="../media/image1960.png"/><Relationship Id="rId146" Type="http://schemas.openxmlformats.org/officeDocument/2006/relationships/customXml" Target="../ink/ink2013.xml"/><Relationship Id="rId167" Type="http://schemas.openxmlformats.org/officeDocument/2006/relationships/image" Target="../media/image1981.png"/><Relationship Id="rId188" Type="http://schemas.openxmlformats.org/officeDocument/2006/relationships/customXml" Target="../ink/ink2034.xml"/><Relationship Id="rId71" Type="http://schemas.openxmlformats.org/officeDocument/2006/relationships/image" Target="../media/image1933.png"/><Relationship Id="rId92" Type="http://schemas.openxmlformats.org/officeDocument/2006/relationships/customXml" Target="../ink/ink1986.xml"/><Relationship Id="rId213" Type="http://schemas.openxmlformats.org/officeDocument/2006/relationships/image" Target="../media/image2003.png"/><Relationship Id="rId234" Type="http://schemas.openxmlformats.org/officeDocument/2006/relationships/customXml" Target="../ink/ink2057.xml"/><Relationship Id="rId2" Type="http://schemas.openxmlformats.org/officeDocument/2006/relationships/notesSlide" Target="../notesSlides/notesSlide26.xml"/><Relationship Id="rId29" Type="http://schemas.openxmlformats.org/officeDocument/2006/relationships/image" Target="../media/image1912.png"/><Relationship Id="rId255" Type="http://schemas.openxmlformats.org/officeDocument/2006/relationships/image" Target="../media/image2024.png"/><Relationship Id="rId40" Type="http://schemas.openxmlformats.org/officeDocument/2006/relationships/customXml" Target="../ink/ink1960.xml"/><Relationship Id="rId115" Type="http://schemas.openxmlformats.org/officeDocument/2006/relationships/image" Target="../media/image1955.png"/><Relationship Id="rId136" Type="http://schemas.openxmlformats.org/officeDocument/2006/relationships/customXml" Target="../ink/ink2008.xml"/><Relationship Id="rId157" Type="http://schemas.openxmlformats.org/officeDocument/2006/relationships/image" Target="../media/image1976.png"/><Relationship Id="rId178" Type="http://schemas.openxmlformats.org/officeDocument/2006/relationships/customXml" Target="../ink/ink2029.xml"/><Relationship Id="rId61" Type="http://schemas.openxmlformats.org/officeDocument/2006/relationships/image" Target="../media/image1928.png"/><Relationship Id="rId82" Type="http://schemas.openxmlformats.org/officeDocument/2006/relationships/customXml" Target="../ink/ink1981.xml"/><Relationship Id="rId199" Type="http://schemas.openxmlformats.org/officeDocument/2006/relationships/image" Target="../media/image1996.png"/><Relationship Id="rId203" Type="http://schemas.openxmlformats.org/officeDocument/2006/relationships/image" Target="../media/image1998.png"/><Relationship Id="rId19" Type="http://schemas.openxmlformats.org/officeDocument/2006/relationships/image" Target="../media/image1907.png"/><Relationship Id="rId224" Type="http://schemas.openxmlformats.org/officeDocument/2006/relationships/customXml" Target="../ink/ink2052.xml"/><Relationship Id="rId245" Type="http://schemas.openxmlformats.org/officeDocument/2006/relationships/image" Target="../media/image2019.png"/><Relationship Id="rId30" Type="http://schemas.openxmlformats.org/officeDocument/2006/relationships/customXml" Target="../ink/ink1955.xml"/><Relationship Id="rId105" Type="http://schemas.openxmlformats.org/officeDocument/2006/relationships/image" Target="../media/image1950.png"/><Relationship Id="rId126" Type="http://schemas.openxmlformats.org/officeDocument/2006/relationships/customXml" Target="../ink/ink2003.xml"/><Relationship Id="rId147" Type="http://schemas.openxmlformats.org/officeDocument/2006/relationships/image" Target="../media/image1971.png"/><Relationship Id="rId168" Type="http://schemas.openxmlformats.org/officeDocument/2006/relationships/customXml" Target="../ink/ink2024.xml"/><Relationship Id="rId51" Type="http://schemas.openxmlformats.org/officeDocument/2006/relationships/image" Target="../media/image1923.png"/><Relationship Id="rId72" Type="http://schemas.openxmlformats.org/officeDocument/2006/relationships/customXml" Target="../ink/ink1976.xml"/><Relationship Id="rId93" Type="http://schemas.openxmlformats.org/officeDocument/2006/relationships/image" Target="../media/image1944.png"/><Relationship Id="rId189" Type="http://schemas.openxmlformats.org/officeDocument/2006/relationships/image" Target="../media/image1992.png"/><Relationship Id="rId3" Type="http://schemas.openxmlformats.org/officeDocument/2006/relationships/image" Target="../media/image1899.emf"/><Relationship Id="rId214" Type="http://schemas.openxmlformats.org/officeDocument/2006/relationships/customXml" Target="../ink/ink2047.xml"/><Relationship Id="rId235" Type="http://schemas.openxmlformats.org/officeDocument/2006/relationships/image" Target="../media/image2014.png"/><Relationship Id="rId256" Type="http://schemas.openxmlformats.org/officeDocument/2006/relationships/customXml" Target="../ink/ink2068.xml"/><Relationship Id="rId116" Type="http://schemas.openxmlformats.org/officeDocument/2006/relationships/customXml" Target="../ink/ink1998.xml"/><Relationship Id="rId137" Type="http://schemas.openxmlformats.org/officeDocument/2006/relationships/image" Target="../media/image1966.png"/><Relationship Id="rId158" Type="http://schemas.openxmlformats.org/officeDocument/2006/relationships/customXml" Target="../ink/ink2019.xml"/><Relationship Id="rId20" Type="http://schemas.openxmlformats.org/officeDocument/2006/relationships/customXml" Target="../ink/ink1950.xml"/><Relationship Id="rId41" Type="http://schemas.openxmlformats.org/officeDocument/2006/relationships/image" Target="../media/image1918.png"/><Relationship Id="rId62" Type="http://schemas.openxmlformats.org/officeDocument/2006/relationships/customXml" Target="../ink/ink1971.xml"/><Relationship Id="rId83" Type="http://schemas.openxmlformats.org/officeDocument/2006/relationships/image" Target="../media/image1939.png"/><Relationship Id="rId179" Type="http://schemas.openxmlformats.org/officeDocument/2006/relationships/image" Target="../media/image1987.png"/><Relationship Id="rId190" Type="http://schemas.openxmlformats.org/officeDocument/2006/relationships/customXml" Target="../ink/ink2035.xml"/><Relationship Id="rId204" Type="http://schemas.openxmlformats.org/officeDocument/2006/relationships/customXml" Target="../ink/ink2042.xml"/><Relationship Id="rId225" Type="http://schemas.openxmlformats.org/officeDocument/2006/relationships/image" Target="../media/image2009.png"/><Relationship Id="rId246" Type="http://schemas.openxmlformats.org/officeDocument/2006/relationships/customXml" Target="../ink/ink2063.xml"/><Relationship Id="rId106" Type="http://schemas.openxmlformats.org/officeDocument/2006/relationships/customXml" Target="../ink/ink1993.xml"/><Relationship Id="rId127" Type="http://schemas.openxmlformats.org/officeDocument/2006/relationships/image" Target="../media/image1961.png"/><Relationship Id="rId10" Type="http://schemas.openxmlformats.org/officeDocument/2006/relationships/customXml" Target="../ink/ink1945.xml"/><Relationship Id="rId31" Type="http://schemas.openxmlformats.org/officeDocument/2006/relationships/image" Target="../media/image1913.png"/><Relationship Id="rId52" Type="http://schemas.openxmlformats.org/officeDocument/2006/relationships/customXml" Target="../ink/ink1966.xml"/><Relationship Id="rId73" Type="http://schemas.openxmlformats.org/officeDocument/2006/relationships/image" Target="../media/image1934.png"/><Relationship Id="rId94" Type="http://schemas.openxmlformats.org/officeDocument/2006/relationships/customXml" Target="../ink/ink1987.xml"/><Relationship Id="rId148" Type="http://schemas.openxmlformats.org/officeDocument/2006/relationships/customXml" Target="../ink/ink2014.xml"/><Relationship Id="rId169" Type="http://schemas.openxmlformats.org/officeDocument/2006/relationships/image" Target="../media/image1982.png"/><Relationship Id="rId4" Type="http://schemas.openxmlformats.org/officeDocument/2006/relationships/customXml" Target="../ink/ink1942.xml"/><Relationship Id="rId180" Type="http://schemas.openxmlformats.org/officeDocument/2006/relationships/customXml" Target="../ink/ink2030.xml"/><Relationship Id="rId215" Type="http://schemas.openxmlformats.org/officeDocument/2006/relationships/image" Target="../media/image2004.png"/><Relationship Id="rId236" Type="http://schemas.openxmlformats.org/officeDocument/2006/relationships/customXml" Target="../ink/ink2058.xml"/><Relationship Id="rId257" Type="http://schemas.openxmlformats.org/officeDocument/2006/relationships/image" Target="../media/image2025.png"/><Relationship Id="rId42" Type="http://schemas.openxmlformats.org/officeDocument/2006/relationships/customXml" Target="../ink/ink1961.xml"/><Relationship Id="rId84" Type="http://schemas.openxmlformats.org/officeDocument/2006/relationships/customXml" Target="../ink/ink1982.xml"/><Relationship Id="rId138" Type="http://schemas.openxmlformats.org/officeDocument/2006/relationships/customXml" Target="../ink/ink2009.xml"/></Relationships>
</file>

<file path=ppt/slides/_rels/slide31.xml.rels><?xml version="1.0" encoding="UTF-8" standalone="yes"?>
<Relationships xmlns="http://schemas.openxmlformats.org/package/2006/relationships"><Relationship Id="rId117" Type="http://schemas.openxmlformats.org/officeDocument/2006/relationships/customXml" Target="../ink/ink2127.xml"/><Relationship Id="rId21" Type="http://schemas.openxmlformats.org/officeDocument/2006/relationships/customXml" Target="../ink/ink2079.xml"/><Relationship Id="rId42" Type="http://schemas.openxmlformats.org/officeDocument/2006/relationships/image" Target="../media/image2048.png"/><Relationship Id="rId63" Type="http://schemas.openxmlformats.org/officeDocument/2006/relationships/customXml" Target="../ink/ink2100.xml"/><Relationship Id="rId84" Type="http://schemas.openxmlformats.org/officeDocument/2006/relationships/image" Target="../media/image2068.png"/><Relationship Id="rId138" Type="http://schemas.openxmlformats.org/officeDocument/2006/relationships/image" Target="../media/image2095.png"/><Relationship Id="rId159" Type="http://schemas.openxmlformats.org/officeDocument/2006/relationships/customXml" Target="../ink/ink2148.xml"/><Relationship Id="rId170" Type="http://schemas.openxmlformats.org/officeDocument/2006/relationships/image" Target="../media/image2111.png"/><Relationship Id="rId191" Type="http://schemas.openxmlformats.org/officeDocument/2006/relationships/customXml" Target="../ink/ink2164.xml"/><Relationship Id="rId205" Type="http://schemas.openxmlformats.org/officeDocument/2006/relationships/customXml" Target="../ink/ink2171.xml"/><Relationship Id="rId107" Type="http://schemas.openxmlformats.org/officeDocument/2006/relationships/customXml" Target="../ink/ink2122.xml"/><Relationship Id="rId11" Type="http://schemas.openxmlformats.org/officeDocument/2006/relationships/customXml" Target="../ink/ink2074.xml"/><Relationship Id="rId32" Type="http://schemas.openxmlformats.org/officeDocument/2006/relationships/image" Target="../media/image2043.png"/><Relationship Id="rId53" Type="http://schemas.openxmlformats.org/officeDocument/2006/relationships/customXml" Target="../ink/ink2095.xml"/><Relationship Id="rId74" Type="http://schemas.openxmlformats.org/officeDocument/2006/relationships/image" Target="../media/image2063.png"/><Relationship Id="rId128" Type="http://schemas.openxmlformats.org/officeDocument/2006/relationships/image" Target="../media/image2090.png"/><Relationship Id="rId149" Type="http://schemas.openxmlformats.org/officeDocument/2006/relationships/customXml" Target="../ink/ink2143.xml"/><Relationship Id="rId5" Type="http://schemas.openxmlformats.org/officeDocument/2006/relationships/customXml" Target="../ink/ink2071.xml"/><Relationship Id="rId95" Type="http://schemas.openxmlformats.org/officeDocument/2006/relationships/customXml" Target="../ink/ink2116.xml"/><Relationship Id="rId160" Type="http://schemas.openxmlformats.org/officeDocument/2006/relationships/image" Target="../media/image2106.png"/><Relationship Id="rId181" Type="http://schemas.openxmlformats.org/officeDocument/2006/relationships/customXml" Target="../ink/ink2159.xml"/><Relationship Id="rId216" Type="http://schemas.openxmlformats.org/officeDocument/2006/relationships/image" Target="../media/image2134.png"/><Relationship Id="rId22" Type="http://schemas.openxmlformats.org/officeDocument/2006/relationships/image" Target="../media/image2038.png"/><Relationship Id="rId43" Type="http://schemas.openxmlformats.org/officeDocument/2006/relationships/customXml" Target="../ink/ink2090.xml"/><Relationship Id="rId64" Type="http://schemas.openxmlformats.org/officeDocument/2006/relationships/image" Target="../media/image2058.png"/><Relationship Id="rId118" Type="http://schemas.openxmlformats.org/officeDocument/2006/relationships/image" Target="../media/image2085.png"/><Relationship Id="rId139" Type="http://schemas.openxmlformats.org/officeDocument/2006/relationships/customXml" Target="../ink/ink2138.xml"/><Relationship Id="rId85" Type="http://schemas.openxmlformats.org/officeDocument/2006/relationships/customXml" Target="../ink/ink2111.xml"/><Relationship Id="rId150" Type="http://schemas.openxmlformats.org/officeDocument/2006/relationships/image" Target="../media/image2101.png"/><Relationship Id="rId171" Type="http://schemas.openxmlformats.org/officeDocument/2006/relationships/customXml" Target="../ink/ink2154.xml"/><Relationship Id="rId192" Type="http://schemas.openxmlformats.org/officeDocument/2006/relationships/image" Target="../media/image2122.png"/><Relationship Id="rId206" Type="http://schemas.openxmlformats.org/officeDocument/2006/relationships/image" Target="../media/image2129.png"/><Relationship Id="rId12" Type="http://schemas.openxmlformats.org/officeDocument/2006/relationships/image" Target="../media/image2033.png"/><Relationship Id="rId33" Type="http://schemas.openxmlformats.org/officeDocument/2006/relationships/customXml" Target="../ink/ink2085.xml"/><Relationship Id="rId108" Type="http://schemas.openxmlformats.org/officeDocument/2006/relationships/image" Target="../media/image2080.png"/><Relationship Id="rId129" Type="http://schemas.openxmlformats.org/officeDocument/2006/relationships/customXml" Target="../ink/ink2133.xml"/><Relationship Id="rId54" Type="http://schemas.openxmlformats.org/officeDocument/2006/relationships/image" Target="../media/image2054.png"/><Relationship Id="rId75" Type="http://schemas.openxmlformats.org/officeDocument/2006/relationships/customXml" Target="../ink/ink2106.xml"/><Relationship Id="rId96" Type="http://schemas.openxmlformats.org/officeDocument/2006/relationships/image" Target="../media/image2074.png"/><Relationship Id="rId140" Type="http://schemas.openxmlformats.org/officeDocument/2006/relationships/image" Target="../media/image2096.png"/><Relationship Id="rId161" Type="http://schemas.openxmlformats.org/officeDocument/2006/relationships/customXml" Target="../ink/ink2149.xml"/><Relationship Id="rId182" Type="http://schemas.openxmlformats.org/officeDocument/2006/relationships/image" Target="../media/image2117.png"/><Relationship Id="rId217" Type="http://schemas.openxmlformats.org/officeDocument/2006/relationships/customXml" Target="../ink/ink2177.xml"/><Relationship Id="rId6" Type="http://schemas.openxmlformats.org/officeDocument/2006/relationships/image" Target="../media/image2030.png"/><Relationship Id="rId23" Type="http://schemas.openxmlformats.org/officeDocument/2006/relationships/customXml" Target="../ink/ink2080.xml"/><Relationship Id="rId119" Type="http://schemas.openxmlformats.org/officeDocument/2006/relationships/customXml" Target="../ink/ink2128.xml"/><Relationship Id="rId44" Type="http://schemas.openxmlformats.org/officeDocument/2006/relationships/image" Target="../media/image2049.png"/><Relationship Id="rId65" Type="http://schemas.openxmlformats.org/officeDocument/2006/relationships/customXml" Target="../ink/ink2101.xml"/><Relationship Id="rId86" Type="http://schemas.openxmlformats.org/officeDocument/2006/relationships/image" Target="../media/image2069.png"/><Relationship Id="rId130" Type="http://schemas.openxmlformats.org/officeDocument/2006/relationships/image" Target="../media/image2091.png"/><Relationship Id="rId151" Type="http://schemas.openxmlformats.org/officeDocument/2006/relationships/customXml" Target="../ink/ink2144.xml"/><Relationship Id="rId172" Type="http://schemas.openxmlformats.org/officeDocument/2006/relationships/image" Target="../media/image2112.png"/><Relationship Id="rId193" Type="http://schemas.openxmlformats.org/officeDocument/2006/relationships/customXml" Target="../ink/ink2165.xml"/><Relationship Id="rId207" Type="http://schemas.openxmlformats.org/officeDocument/2006/relationships/customXml" Target="../ink/ink2172.xml"/><Relationship Id="rId13" Type="http://schemas.openxmlformats.org/officeDocument/2006/relationships/customXml" Target="../ink/ink2075.xml"/><Relationship Id="rId109" Type="http://schemas.openxmlformats.org/officeDocument/2006/relationships/customXml" Target="../ink/ink2123.xml"/><Relationship Id="rId34" Type="http://schemas.openxmlformats.org/officeDocument/2006/relationships/image" Target="../media/image2044.png"/><Relationship Id="rId55" Type="http://schemas.openxmlformats.org/officeDocument/2006/relationships/customXml" Target="../ink/ink2096.xml"/><Relationship Id="rId76" Type="http://schemas.openxmlformats.org/officeDocument/2006/relationships/image" Target="../media/image2064.png"/><Relationship Id="rId97" Type="http://schemas.openxmlformats.org/officeDocument/2006/relationships/customXml" Target="../ink/ink2117.xml"/><Relationship Id="rId120" Type="http://schemas.openxmlformats.org/officeDocument/2006/relationships/image" Target="../media/image2086.png"/><Relationship Id="rId141" Type="http://schemas.openxmlformats.org/officeDocument/2006/relationships/customXml" Target="../ink/ink2139.xml"/><Relationship Id="rId7" Type="http://schemas.openxmlformats.org/officeDocument/2006/relationships/customXml" Target="../ink/ink2072.xml"/><Relationship Id="rId162" Type="http://schemas.openxmlformats.org/officeDocument/2006/relationships/image" Target="../media/image2107.png"/><Relationship Id="rId183" Type="http://schemas.openxmlformats.org/officeDocument/2006/relationships/customXml" Target="../ink/ink2160.xml"/><Relationship Id="rId218" Type="http://schemas.openxmlformats.org/officeDocument/2006/relationships/image" Target="../media/image2135.png"/><Relationship Id="rId24" Type="http://schemas.openxmlformats.org/officeDocument/2006/relationships/image" Target="../media/image2039.png"/><Relationship Id="rId45" Type="http://schemas.openxmlformats.org/officeDocument/2006/relationships/customXml" Target="../ink/ink2091.xml"/><Relationship Id="rId66" Type="http://schemas.openxmlformats.org/officeDocument/2006/relationships/image" Target="../media/image2059.png"/><Relationship Id="rId87" Type="http://schemas.openxmlformats.org/officeDocument/2006/relationships/customXml" Target="../ink/ink2112.xml"/><Relationship Id="rId110" Type="http://schemas.openxmlformats.org/officeDocument/2006/relationships/image" Target="../media/image2081.png"/><Relationship Id="rId131" Type="http://schemas.openxmlformats.org/officeDocument/2006/relationships/customXml" Target="../ink/ink2134.xml"/><Relationship Id="rId152" Type="http://schemas.openxmlformats.org/officeDocument/2006/relationships/image" Target="../media/image2102.png"/><Relationship Id="rId173" Type="http://schemas.openxmlformats.org/officeDocument/2006/relationships/customXml" Target="../ink/ink2155.xml"/><Relationship Id="rId194" Type="http://schemas.openxmlformats.org/officeDocument/2006/relationships/image" Target="../media/image2123.png"/><Relationship Id="rId208" Type="http://schemas.openxmlformats.org/officeDocument/2006/relationships/image" Target="../media/image2130.png"/><Relationship Id="rId14" Type="http://schemas.openxmlformats.org/officeDocument/2006/relationships/image" Target="../media/image2034.png"/><Relationship Id="rId30" Type="http://schemas.openxmlformats.org/officeDocument/2006/relationships/image" Target="../media/image2042.png"/><Relationship Id="rId35" Type="http://schemas.openxmlformats.org/officeDocument/2006/relationships/customXml" Target="../ink/ink2086.xml"/><Relationship Id="rId56" Type="http://schemas.openxmlformats.org/officeDocument/2006/relationships/image" Target="../media/image2055.png"/><Relationship Id="rId77" Type="http://schemas.openxmlformats.org/officeDocument/2006/relationships/customXml" Target="../ink/ink2107.xml"/><Relationship Id="rId100" Type="http://schemas.openxmlformats.org/officeDocument/2006/relationships/image" Target="../media/image2076.png"/><Relationship Id="rId105" Type="http://schemas.openxmlformats.org/officeDocument/2006/relationships/customXml" Target="../ink/ink2121.xml"/><Relationship Id="rId126" Type="http://schemas.openxmlformats.org/officeDocument/2006/relationships/image" Target="../media/image2089.png"/><Relationship Id="rId147" Type="http://schemas.openxmlformats.org/officeDocument/2006/relationships/customXml" Target="../ink/ink2142.xml"/><Relationship Id="rId168" Type="http://schemas.openxmlformats.org/officeDocument/2006/relationships/image" Target="../media/image2110.png"/><Relationship Id="rId8" Type="http://schemas.openxmlformats.org/officeDocument/2006/relationships/image" Target="../media/image2031.png"/><Relationship Id="rId51" Type="http://schemas.openxmlformats.org/officeDocument/2006/relationships/customXml" Target="../ink/ink2094.xml"/><Relationship Id="rId72" Type="http://schemas.openxmlformats.org/officeDocument/2006/relationships/image" Target="../media/image2062.png"/><Relationship Id="rId93" Type="http://schemas.openxmlformats.org/officeDocument/2006/relationships/customXml" Target="../ink/ink2115.xml"/><Relationship Id="rId98" Type="http://schemas.openxmlformats.org/officeDocument/2006/relationships/image" Target="../media/image2075.png"/><Relationship Id="rId121" Type="http://schemas.openxmlformats.org/officeDocument/2006/relationships/customXml" Target="../ink/ink2129.xml"/><Relationship Id="rId142" Type="http://schemas.openxmlformats.org/officeDocument/2006/relationships/image" Target="../media/image2097.png"/><Relationship Id="rId163" Type="http://schemas.openxmlformats.org/officeDocument/2006/relationships/customXml" Target="../ink/ink2150.xml"/><Relationship Id="rId184" Type="http://schemas.openxmlformats.org/officeDocument/2006/relationships/image" Target="../media/image2118.png"/><Relationship Id="rId189" Type="http://schemas.openxmlformats.org/officeDocument/2006/relationships/customXml" Target="../ink/ink2163.xml"/><Relationship Id="rId3" Type="http://schemas.openxmlformats.org/officeDocument/2006/relationships/image" Target="../media/image2028.png"/><Relationship Id="rId214" Type="http://schemas.openxmlformats.org/officeDocument/2006/relationships/image" Target="../media/image2133.png"/><Relationship Id="rId25" Type="http://schemas.openxmlformats.org/officeDocument/2006/relationships/customXml" Target="../ink/ink2081.xml"/><Relationship Id="rId46" Type="http://schemas.openxmlformats.org/officeDocument/2006/relationships/image" Target="../media/image2050.png"/><Relationship Id="rId67" Type="http://schemas.openxmlformats.org/officeDocument/2006/relationships/customXml" Target="../ink/ink2102.xml"/><Relationship Id="rId116" Type="http://schemas.openxmlformats.org/officeDocument/2006/relationships/image" Target="../media/image2084.png"/><Relationship Id="rId137" Type="http://schemas.openxmlformats.org/officeDocument/2006/relationships/customXml" Target="../ink/ink2137.xml"/><Relationship Id="rId158" Type="http://schemas.openxmlformats.org/officeDocument/2006/relationships/image" Target="../media/image2105.png"/><Relationship Id="rId20" Type="http://schemas.openxmlformats.org/officeDocument/2006/relationships/image" Target="../media/image2037.png"/><Relationship Id="rId41" Type="http://schemas.openxmlformats.org/officeDocument/2006/relationships/customXml" Target="../ink/ink2089.xml"/><Relationship Id="rId62" Type="http://schemas.openxmlformats.org/officeDocument/2006/relationships/image" Target="../media/image1629.png"/><Relationship Id="rId83" Type="http://schemas.openxmlformats.org/officeDocument/2006/relationships/customXml" Target="../ink/ink2110.xml"/><Relationship Id="rId88" Type="http://schemas.openxmlformats.org/officeDocument/2006/relationships/image" Target="../media/image2070.png"/><Relationship Id="rId111" Type="http://schemas.openxmlformats.org/officeDocument/2006/relationships/customXml" Target="../ink/ink2124.xml"/><Relationship Id="rId132" Type="http://schemas.openxmlformats.org/officeDocument/2006/relationships/image" Target="../media/image2092.png"/><Relationship Id="rId153" Type="http://schemas.openxmlformats.org/officeDocument/2006/relationships/customXml" Target="../ink/ink2145.xml"/><Relationship Id="rId174" Type="http://schemas.openxmlformats.org/officeDocument/2006/relationships/image" Target="../media/image2113.png"/><Relationship Id="rId179" Type="http://schemas.openxmlformats.org/officeDocument/2006/relationships/customXml" Target="../ink/ink2158.xml"/><Relationship Id="rId195" Type="http://schemas.openxmlformats.org/officeDocument/2006/relationships/customXml" Target="../ink/ink2166.xml"/><Relationship Id="rId209" Type="http://schemas.openxmlformats.org/officeDocument/2006/relationships/customXml" Target="../ink/ink2173.xml"/><Relationship Id="rId190" Type="http://schemas.openxmlformats.org/officeDocument/2006/relationships/image" Target="../media/image2121.png"/><Relationship Id="rId204" Type="http://schemas.openxmlformats.org/officeDocument/2006/relationships/image" Target="../media/image2128.png"/><Relationship Id="rId15" Type="http://schemas.openxmlformats.org/officeDocument/2006/relationships/customXml" Target="../ink/ink2076.xml"/><Relationship Id="rId36" Type="http://schemas.openxmlformats.org/officeDocument/2006/relationships/image" Target="../media/image2045.png"/><Relationship Id="rId57" Type="http://schemas.openxmlformats.org/officeDocument/2006/relationships/customXml" Target="../ink/ink2097.xml"/><Relationship Id="rId106" Type="http://schemas.openxmlformats.org/officeDocument/2006/relationships/image" Target="../media/image2079.png"/><Relationship Id="rId127" Type="http://schemas.openxmlformats.org/officeDocument/2006/relationships/customXml" Target="../ink/ink2132.xml"/><Relationship Id="rId10" Type="http://schemas.openxmlformats.org/officeDocument/2006/relationships/image" Target="../media/image2032.png"/><Relationship Id="rId31" Type="http://schemas.openxmlformats.org/officeDocument/2006/relationships/customXml" Target="../ink/ink2084.xml"/><Relationship Id="rId52" Type="http://schemas.openxmlformats.org/officeDocument/2006/relationships/image" Target="../media/image2053.png"/><Relationship Id="rId73" Type="http://schemas.openxmlformats.org/officeDocument/2006/relationships/customXml" Target="../ink/ink2105.xml"/><Relationship Id="rId78" Type="http://schemas.openxmlformats.org/officeDocument/2006/relationships/image" Target="../media/image2065.png"/><Relationship Id="rId94" Type="http://schemas.openxmlformats.org/officeDocument/2006/relationships/image" Target="../media/image2073.png"/><Relationship Id="rId99" Type="http://schemas.openxmlformats.org/officeDocument/2006/relationships/customXml" Target="../ink/ink2118.xml"/><Relationship Id="rId101" Type="http://schemas.openxmlformats.org/officeDocument/2006/relationships/customXml" Target="../ink/ink2119.xml"/><Relationship Id="rId122" Type="http://schemas.openxmlformats.org/officeDocument/2006/relationships/image" Target="../media/image2087.png"/><Relationship Id="rId143" Type="http://schemas.openxmlformats.org/officeDocument/2006/relationships/customXml" Target="../ink/ink2140.xml"/><Relationship Id="rId148" Type="http://schemas.openxmlformats.org/officeDocument/2006/relationships/image" Target="../media/image2100.png"/><Relationship Id="rId164" Type="http://schemas.openxmlformats.org/officeDocument/2006/relationships/image" Target="../media/image2108.png"/><Relationship Id="rId169" Type="http://schemas.openxmlformats.org/officeDocument/2006/relationships/customXml" Target="../ink/ink2153.xml"/><Relationship Id="rId185" Type="http://schemas.openxmlformats.org/officeDocument/2006/relationships/customXml" Target="../ink/ink2161.xml"/><Relationship Id="rId4" Type="http://schemas.openxmlformats.org/officeDocument/2006/relationships/image" Target="../media/image2029.png"/><Relationship Id="rId9" Type="http://schemas.openxmlformats.org/officeDocument/2006/relationships/customXml" Target="../ink/ink2073.xml"/><Relationship Id="rId180" Type="http://schemas.openxmlformats.org/officeDocument/2006/relationships/image" Target="../media/image2116.png"/><Relationship Id="rId210" Type="http://schemas.openxmlformats.org/officeDocument/2006/relationships/image" Target="../media/image2131.png"/><Relationship Id="rId215" Type="http://schemas.openxmlformats.org/officeDocument/2006/relationships/customXml" Target="../ink/ink2176.xml"/><Relationship Id="rId26" Type="http://schemas.openxmlformats.org/officeDocument/2006/relationships/image" Target="../media/image2040.png"/><Relationship Id="rId47" Type="http://schemas.openxmlformats.org/officeDocument/2006/relationships/customXml" Target="../ink/ink2092.xml"/><Relationship Id="rId68" Type="http://schemas.openxmlformats.org/officeDocument/2006/relationships/image" Target="../media/image2060.png"/><Relationship Id="rId89" Type="http://schemas.openxmlformats.org/officeDocument/2006/relationships/customXml" Target="../ink/ink2113.xml"/><Relationship Id="rId112" Type="http://schemas.openxmlformats.org/officeDocument/2006/relationships/image" Target="../media/image2082.png"/><Relationship Id="rId133" Type="http://schemas.openxmlformats.org/officeDocument/2006/relationships/customXml" Target="../ink/ink2135.xml"/><Relationship Id="rId154" Type="http://schemas.openxmlformats.org/officeDocument/2006/relationships/image" Target="../media/image2103.png"/><Relationship Id="rId175" Type="http://schemas.openxmlformats.org/officeDocument/2006/relationships/customXml" Target="../ink/ink2156.xml"/><Relationship Id="rId196" Type="http://schemas.openxmlformats.org/officeDocument/2006/relationships/image" Target="../media/image2124.png"/><Relationship Id="rId200" Type="http://schemas.openxmlformats.org/officeDocument/2006/relationships/image" Target="../media/image2126.png"/><Relationship Id="rId16" Type="http://schemas.openxmlformats.org/officeDocument/2006/relationships/image" Target="../media/image2035.png"/><Relationship Id="rId37" Type="http://schemas.openxmlformats.org/officeDocument/2006/relationships/customXml" Target="../ink/ink2087.xml"/><Relationship Id="rId58" Type="http://schemas.openxmlformats.org/officeDocument/2006/relationships/image" Target="../media/image2056.png"/><Relationship Id="rId79" Type="http://schemas.openxmlformats.org/officeDocument/2006/relationships/customXml" Target="../ink/ink2108.xml"/><Relationship Id="rId102" Type="http://schemas.openxmlformats.org/officeDocument/2006/relationships/image" Target="../media/image2077.png"/><Relationship Id="rId123" Type="http://schemas.openxmlformats.org/officeDocument/2006/relationships/customXml" Target="../ink/ink2130.xml"/><Relationship Id="rId144" Type="http://schemas.openxmlformats.org/officeDocument/2006/relationships/image" Target="../media/image2098.png"/><Relationship Id="rId90" Type="http://schemas.openxmlformats.org/officeDocument/2006/relationships/image" Target="../media/image2071.png"/><Relationship Id="rId165" Type="http://schemas.openxmlformats.org/officeDocument/2006/relationships/customXml" Target="../ink/ink2151.xml"/><Relationship Id="rId186" Type="http://schemas.openxmlformats.org/officeDocument/2006/relationships/image" Target="../media/image2119.png"/><Relationship Id="rId211" Type="http://schemas.openxmlformats.org/officeDocument/2006/relationships/customXml" Target="../ink/ink2174.xml"/><Relationship Id="rId27" Type="http://schemas.openxmlformats.org/officeDocument/2006/relationships/customXml" Target="../ink/ink2082.xml"/><Relationship Id="rId48" Type="http://schemas.openxmlformats.org/officeDocument/2006/relationships/image" Target="../media/image2051.png"/><Relationship Id="rId69" Type="http://schemas.openxmlformats.org/officeDocument/2006/relationships/customXml" Target="../ink/ink2103.xml"/><Relationship Id="rId113" Type="http://schemas.openxmlformats.org/officeDocument/2006/relationships/customXml" Target="../ink/ink2125.xml"/><Relationship Id="rId134" Type="http://schemas.openxmlformats.org/officeDocument/2006/relationships/image" Target="../media/image2093.png"/><Relationship Id="rId80" Type="http://schemas.openxmlformats.org/officeDocument/2006/relationships/image" Target="../media/image2066.png"/><Relationship Id="rId155" Type="http://schemas.openxmlformats.org/officeDocument/2006/relationships/customXml" Target="../ink/ink2146.xml"/><Relationship Id="rId176" Type="http://schemas.openxmlformats.org/officeDocument/2006/relationships/image" Target="../media/image2114.png"/><Relationship Id="rId197" Type="http://schemas.openxmlformats.org/officeDocument/2006/relationships/customXml" Target="../ink/ink2167.xml"/><Relationship Id="rId201" Type="http://schemas.openxmlformats.org/officeDocument/2006/relationships/customXml" Target="../ink/ink2169.xml"/><Relationship Id="rId17" Type="http://schemas.openxmlformats.org/officeDocument/2006/relationships/customXml" Target="../ink/ink2077.xml"/><Relationship Id="rId38" Type="http://schemas.openxmlformats.org/officeDocument/2006/relationships/image" Target="../media/image2046.png"/><Relationship Id="rId59" Type="http://schemas.openxmlformats.org/officeDocument/2006/relationships/customXml" Target="../ink/ink2098.xml"/><Relationship Id="rId103" Type="http://schemas.openxmlformats.org/officeDocument/2006/relationships/customXml" Target="../ink/ink2120.xml"/><Relationship Id="rId124" Type="http://schemas.openxmlformats.org/officeDocument/2006/relationships/image" Target="../media/image2088.png"/><Relationship Id="rId70" Type="http://schemas.openxmlformats.org/officeDocument/2006/relationships/image" Target="../media/image2061.png"/><Relationship Id="rId91" Type="http://schemas.openxmlformats.org/officeDocument/2006/relationships/customXml" Target="../ink/ink2114.xml"/><Relationship Id="rId145" Type="http://schemas.openxmlformats.org/officeDocument/2006/relationships/customXml" Target="../ink/ink2141.xml"/><Relationship Id="rId166" Type="http://schemas.openxmlformats.org/officeDocument/2006/relationships/image" Target="../media/image2109.png"/><Relationship Id="rId187" Type="http://schemas.openxmlformats.org/officeDocument/2006/relationships/customXml" Target="../ink/ink2162.xml"/><Relationship Id="rId1" Type="http://schemas.openxmlformats.org/officeDocument/2006/relationships/slideLayout" Target="../slideLayouts/slideLayout7.xml"/><Relationship Id="rId212" Type="http://schemas.openxmlformats.org/officeDocument/2006/relationships/image" Target="../media/image2132.png"/><Relationship Id="rId28" Type="http://schemas.openxmlformats.org/officeDocument/2006/relationships/image" Target="../media/image2041.png"/><Relationship Id="rId49" Type="http://schemas.openxmlformats.org/officeDocument/2006/relationships/customXml" Target="../ink/ink2093.xml"/><Relationship Id="rId114" Type="http://schemas.openxmlformats.org/officeDocument/2006/relationships/image" Target="../media/image2083.png"/><Relationship Id="rId60" Type="http://schemas.openxmlformats.org/officeDocument/2006/relationships/image" Target="../media/image2057.png"/><Relationship Id="rId81" Type="http://schemas.openxmlformats.org/officeDocument/2006/relationships/customXml" Target="../ink/ink2109.xml"/><Relationship Id="rId135" Type="http://schemas.openxmlformats.org/officeDocument/2006/relationships/customXml" Target="../ink/ink2136.xml"/><Relationship Id="rId156" Type="http://schemas.openxmlformats.org/officeDocument/2006/relationships/image" Target="../media/image2104.png"/><Relationship Id="rId177" Type="http://schemas.openxmlformats.org/officeDocument/2006/relationships/customXml" Target="../ink/ink2157.xml"/><Relationship Id="rId198" Type="http://schemas.openxmlformats.org/officeDocument/2006/relationships/image" Target="../media/image2125.png"/><Relationship Id="rId202" Type="http://schemas.openxmlformats.org/officeDocument/2006/relationships/image" Target="../media/image2127.png"/><Relationship Id="rId18" Type="http://schemas.openxmlformats.org/officeDocument/2006/relationships/image" Target="../media/image2036.png"/><Relationship Id="rId39" Type="http://schemas.openxmlformats.org/officeDocument/2006/relationships/customXml" Target="../ink/ink2088.xml"/><Relationship Id="rId50" Type="http://schemas.openxmlformats.org/officeDocument/2006/relationships/image" Target="../media/image2052.png"/><Relationship Id="rId104" Type="http://schemas.openxmlformats.org/officeDocument/2006/relationships/image" Target="../media/image2078.png"/><Relationship Id="rId125" Type="http://schemas.openxmlformats.org/officeDocument/2006/relationships/customXml" Target="../ink/ink2131.xml"/><Relationship Id="rId146" Type="http://schemas.openxmlformats.org/officeDocument/2006/relationships/image" Target="../media/image2099.png"/><Relationship Id="rId167" Type="http://schemas.openxmlformats.org/officeDocument/2006/relationships/customXml" Target="../ink/ink2152.xml"/><Relationship Id="rId188" Type="http://schemas.openxmlformats.org/officeDocument/2006/relationships/image" Target="../media/image2120.png"/><Relationship Id="rId71" Type="http://schemas.openxmlformats.org/officeDocument/2006/relationships/customXml" Target="../ink/ink2104.xml"/><Relationship Id="rId92" Type="http://schemas.openxmlformats.org/officeDocument/2006/relationships/image" Target="../media/image2072.png"/><Relationship Id="rId213" Type="http://schemas.openxmlformats.org/officeDocument/2006/relationships/customXml" Target="../ink/ink2175.xml"/><Relationship Id="rId2" Type="http://schemas.openxmlformats.org/officeDocument/2006/relationships/notesSlide" Target="../notesSlides/notesSlide27.xml"/><Relationship Id="rId29" Type="http://schemas.openxmlformats.org/officeDocument/2006/relationships/customXml" Target="../ink/ink2083.xml"/><Relationship Id="rId40" Type="http://schemas.openxmlformats.org/officeDocument/2006/relationships/image" Target="../media/image2047.png"/><Relationship Id="rId115" Type="http://schemas.openxmlformats.org/officeDocument/2006/relationships/customXml" Target="../ink/ink2126.xml"/><Relationship Id="rId136" Type="http://schemas.openxmlformats.org/officeDocument/2006/relationships/image" Target="../media/image2094.png"/><Relationship Id="rId157" Type="http://schemas.openxmlformats.org/officeDocument/2006/relationships/customXml" Target="../ink/ink2147.xml"/><Relationship Id="rId178" Type="http://schemas.openxmlformats.org/officeDocument/2006/relationships/image" Target="../media/image2115.png"/><Relationship Id="rId61" Type="http://schemas.openxmlformats.org/officeDocument/2006/relationships/customXml" Target="../ink/ink2099.xml"/><Relationship Id="rId82" Type="http://schemas.openxmlformats.org/officeDocument/2006/relationships/image" Target="../media/image2067.png"/><Relationship Id="rId199" Type="http://schemas.openxmlformats.org/officeDocument/2006/relationships/customXml" Target="../ink/ink2168.xml"/><Relationship Id="rId203" Type="http://schemas.openxmlformats.org/officeDocument/2006/relationships/customXml" Target="../ink/ink2170.xml"/><Relationship Id="rId19" Type="http://schemas.openxmlformats.org/officeDocument/2006/relationships/customXml" Target="../ink/ink2078.xml"/></Relationships>
</file>

<file path=ppt/slides/_rels/slide32.xml.rels><?xml version="1.0" encoding="UTF-8" standalone="yes"?>
<Relationships xmlns="http://schemas.openxmlformats.org/package/2006/relationships"><Relationship Id="rId117" Type="http://schemas.openxmlformats.org/officeDocument/2006/relationships/customXml" Target="../ink/ink2235.xml"/><Relationship Id="rId21" Type="http://schemas.openxmlformats.org/officeDocument/2006/relationships/customXml" Target="../ink/ink2186.xml"/><Relationship Id="rId42" Type="http://schemas.openxmlformats.org/officeDocument/2006/relationships/image" Target="../media/image2155.png"/><Relationship Id="rId63" Type="http://schemas.openxmlformats.org/officeDocument/2006/relationships/customXml" Target="../ink/ink2207.xml"/><Relationship Id="rId84" Type="http://schemas.openxmlformats.org/officeDocument/2006/relationships/customXml" Target="../ink/ink2218.xml"/><Relationship Id="rId138" Type="http://schemas.openxmlformats.org/officeDocument/2006/relationships/customXml" Target="../ink/ink2246.xml"/><Relationship Id="rId159" Type="http://schemas.openxmlformats.org/officeDocument/2006/relationships/image" Target="../media/image2212.png"/><Relationship Id="rId170" Type="http://schemas.openxmlformats.org/officeDocument/2006/relationships/customXml" Target="../ink/ink2262.xml"/><Relationship Id="rId107" Type="http://schemas.openxmlformats.org/officeDocument/2006/relationships/customXml" Target="../ink/ink2230.xml"/><Relationship Id="rId11" Type="http://schemas.openxmlformats.org/officeDocument/2006/relationships/customXml" Target="../ink/ink2181.xml"/><Relationship Id="rId32" Type="http://schemas.openxmlformats.org/officeDocument/2006/relationships/image" Target="../media/image2151.png"/><Relationship Id="rId53" Type="http://schemas.openxmlformats.org/officeDocument/2006/relationships/customXml" Target="../ink/ink2202.xml"/><Relationship Id="rId74" Type="http://schemas.openxmlformats.org/officeDocument/2006/relationships/image" Target="../media/image2171.png"/><Relationship Id="rId128" Type="http://schemas.openxmlformats.org/officeDocument/2006/relationships/customXml" Target="../ink/ink2241.xml"/><Relationship Id="rId149" Type="http://schemas.openxmlformats.org/officeDocument/2006/relationships/image" Target="../media/image2207.png"/><Relationship Id="rId5" Type="http://schemas.openxmlformats.org/officeDocument/2006/relationships/customXml" Target="../ink/ink2178.xml"/><Relationship Id="rId95" Type="http://schemas.openxmlformats.org/officeDocument/2006/relationships/customXml" Target="../ink/ink2224.xml"/><Relationship Id="rId160" Type="http://schemas.openxmlformats.org/officeDocument/2006/relationships/customXml" Target="../ink/ink2257.xml"/><Relationship Id="rId22" Type="http://schemas.openxmlformats.org/officeDocument/2006/relationships/image" Target="../media/image2146.png"/><Relationship Id="rId43" Type="http://schemas.openxmlformats.org/officeDocument/2006/relationships/customXml" Target="../ink/ink2197.xml"/><Relationship Id="rId64" Type="http://schemas.openxmlformats.org/officeDocument/2006/relationships/image" Target="../media/image2166.png"/><Relationship Id="rId118" Type="http://schemas.openxmlformats.org/officeDocument/2006/relationships/image" Target="../media/image2192.png"/><Relationship Id="rId139" Type="http://schemas.openxmlformats.org/officeDocument/2006/relationships/image" Target="../media/image2202.png"/><Relationship Id="rId85" Type="http://schemas.openxmlformats.org/officeDocument/2006/relationships/image" Target="../media/image2176.png"/><Relationship Id="rId150" Type="http://schemas.openxmlformats.org/officeDocument/2006/relationships/customXml" Target="../ink/ink2252.xml"/><Relationship Id="rId171" Type="http://schemas.openxmlformats.org/officeDocument/2006/relationships/image" Target="../media/image2218.png"/><Relationship Id="rId12" Type="http://schemas.openxmlformats.org/officeDocument/2006/relationships/image" Target="../media/image2141.png"/><Relationship Id="rId33" Type="http://schemas.openxmlformats.org/officeDocument/2006/relationships/customXml" Target="../ink/ink2192.xml"/><Relationship Id="rId108" Type="http://schemas.openxmlformats.org/officeDocument/2006/relationships/image" Target="../media/image2187.png"/><Relationship Id="rId129" Type="http://schemas.openxmlformats.org/officeDocument/2006/relationships/image" Target="../media/image2197.png"/><Relationship Id="rId54" Type="http://schemas.openxmlformats.org/officeDocument/2006/relationships/image" Target="../media/image2161.png"/><Relationship Id="rId70" Type="http://schemas.openxmlformats.org/officeDocument/2006/relationships/image" Target="../media/image2169.png"/><Relationship Id="rId75" Type="http://schemas.openxmlformats.org/officeDocument/2006/relationships/customXml" Target="../ink/ink2213.xml"/><Relationship Id="rId91" Type="http://schemas.openxmlformats.org/officeDocument/2006/relationships/image" Target="../media/image2179.png"/><Relationship Id="rId96" Type="http://schemas.openxmlformats.org/officeDocument/2006/relationships/image" Target="../media/image2181.png"/><Relationship Id="rId140" Type="http://schemas.openxmlformats.org/officeDocument/2006/relationships/customXml" Target="../ink/ink2247.xml"/><Relationship Id="rId145" Type="http://schemas.openxmlformats.org/officeDocument/2006/relationships/image" Target="../media/image2205.png"/><Relationship Id="rId161" Type="http://schemas.openxmlformats.org/officeDocument/2006/relationships/image" Target="../media/image2213.png"/><Relationship Id="rId166" Type="http://schemas.openxmlformats.org/officeDocument/2006/relationships/customXml" Target="../ink/ink2260.xml"/><Relationship Id="rId1" Type="http://schemas.openxmlformats.org/officeDocument/2006/relationships/slideLayout" Target="../slideLayouts/slideLayout7.xml"/><Relationship Id="rId6" Type="http://schemas.openxmlformats.org/officeDocument/2006/relationships/image" Target="../media/image2138.png"/><Relationship Id="rId23" Type="http://schemas.openxmlformats.org/officeDocument/2006/relationships/customXml" Target="../ink/ink2187.xml"/><Relationship Id="rId28" Type="http://schemas.openxmlformats.org/officeDocument/2006/relationships/image" Target="../media/image2149.png"/><Relationship Id="rId49" Type="http://schemas.openxmlformats.org/officeDocument/2006/relationships/customXml" Target="../ink/ink2200.xml"/><Relationship Id="rId114" Type="http://schemas.openxmlformats.org/officeDocument/2006/relationships/image" Target="../media/image2190.png"/><Relationship Id="rId119" Type="http://schemas.openxmlformats.org/officeDocument/2006/relationships/customXml" Target="../ink/ink2236.xml"/><Relationship Id="rId44" Type="http://schemas.openxmlformats.org/officeDocument/2006/relationships/image" Target="../media/image2156.png"/><Relationship Id="rId60" Type="http://schemas.openxmlformats.org/officeDocument/2006/relationships/image" Target="../media/image2164.png"/><Relationship Id="rId65" Type="http://schemas.openxmlformats.org/officeDocument/2006/relationships/customXml" Target="../ink/ink2208.xml"/><Relationship Id="rId81" Type="http://schemas.openxmlformats.org/officeDocument/2006/relationships/image" Target="../media/image2174.png"/><Relationship Id="rId86" Type="http://schemas.openxmlformats.org/officeDocument/2006/relationships/customXml" Target="../ink/ink2219.xml"/><Relationship Id="rId130" Type="http://schemas.openxmlformats.org/officeDocument/2006/relationships/customXml" Target="../ink/ink2242.xml"/><Relationship Id="rId135" Type="http://schemas.openxmlformats.org/officeDocument/2006/relationships/image" Target="../media/image2200.png"/><Relationship Id="rId151" Type="http://schemas.openxmlformats.org/officeDocument/2006/relationships/image" Target="../media/image2208.png"/><Relationship Id="rId156" Type="http://schemas.openxmlformats.org/officeDocument/2006/relationships/customXml" Target="../ink/ink2255.xml"/><Relationship Id="rId13" Type="http://schemas.openxmlformats.org/officeDocument/2006/relationships/customXml" Target="../ink/ink2182.xml"/><Relationship Id="rId18" Type="http://schemas.openxmlformats.org/officeDocument/2006/relationships/image" Target="../media/image2144.png"/><Relationship Id="rId39" Type="http://schemas.openxmlformats.org/officeDocument/2006/relationships/customXml" Target="../ink/ink2195.xml"/><Relationship Id="rId109" Type="http://schemas.openxmlformats.org/officeDocument/2006/relationships/customXml" Target="../ink/ink2231.xml"/><Relationship Id="rId34" Type="http://schemas.openxmlformats.org/officeDocument/2006/relationships/image" Target="../media/image1629.png"/><Relationship Id="rId50" Type="http://schemas.openxmlformats.org/officeDocument/2006/relationships/image" Target="../media/image2159.png"/><Relationship Id="rId55" Type="http://schemas.openxmlformats.org/officeDocument/2006/relationships/customXml" Target="../ink/ink2203.xml"/><Relationship Id="rId76" Type="http://schemas.openxmlformats.org/officeDocument/2006/relationships/customXml" Target="../ink/ink2214.xml"/><Relationship Id="rId97" Type="http://schemas.openxmlformats.org/officeDocument/2006/relationships/customXml" Target="../ink/ink2225.xml"/><Relationship Id="rId104" Type="http://schemas.openxmlformats.org/officeDocument/2006/relationships/image" Target="../media/image2185.png"/><Relationship Id="rId120" Type="http://schemas.openxmlformats.org/officeDocument/2006/relationships/image" Target="../media/image2193.png"/><Relationship Id="rId125" Type="http://schemas.openxmlformats.org/officeDocument/2006/relationships/customXml" Target="../ink/ink2239.xml"/><Relationship Id="rId141" Type="http://schemas.openxmlformats.org/officeDocument/2006/relationships/image" Target="../media/image2203.png"/><Relationship Id="rId146" Type="http://schemas.openxmlformats.org/officeDocument/2006/relationships/customXml" Target="../ink/ink2250.xml"/><Relationship Id="rId167" Type="http://schemas.openxmlformats.org/officeDocument/2006/relationships/image" Target="../media/image2216.png"/><Relationship Id="rId7" Type="http://schemas.openxmlformats.org/officeDocument/2006/relationships/customXml" Target="../ink/ink2179.xml"/><Relationship Id="rId71" Type="http://schemas.openxmlformats.org/officeDocument/2006/relationships/customXml" Target="../ink/ink2211.xml"/><Relationship Id="rId92" Type="http://schemas.openxmlformats.org/officeDocument/2006/relationships/customXml" Target="../ink/ink2222.xml"/><Relationship Id="rId162" Type="http://schemas.openxmlformats.org/officeDocument/2006/relationships/customXml" Target="../ink/ink2258.xml"/><Relationship Id="rId2" Type="http://schemas.openxmlformats.org/officeDocument/2006/relationships/notesSlide" Target="../notesSlides/notesSlide28.xml"/><Relationship Id="rId29" Type="http://schemas.openxmlformats.org/officeDocument/2006/relationships/customXml" Target="../ink/ink2190.xml"/><Relationship Id="rId24" Type="http://schemas.openxmlformats.org/officeDocument/2006/relationships/image" Target="../media/image2147.png"/><Relationship Id="rId40" Type="http://schemas.openxmlformats.org/officeDocument/2006/relationships/image" Target="../media/image2154.png"/><Relationship Id="rId45" Type="http://schemas.openxmlformats.org/officeDocument/2006/relationships/customXml" Target="../ink/ink2198.xml"/><Relationship Id="rId66" Type="http://schemas.openxmlformats.org/officeDocument/2006/relationships/image" Target="../media/image2167.png"/><Relationship Id="rId87" Type="http://schemas.openxmlformats.org/officeDocument/2006/relationships/image" Target="../media/image2177.png"/><Relationship Id="rId110" Type="http://schemas.openxmlformats.org/officeDocument/2006/relationships/image" Target="../media/image2188.png"/><Relationship Id="rId115" Type="http://schemas.openxmlformats.org/officeDocument/2006/relationships/customXml" Target="../ink/ink2234.xml"/><Relationship Id="rId131" Type="http://schemas.openxmlformats.org/officeDocument/2006/relationships/image" Target="../media/image2198.png"/><Relationship Id="rId136" Type="http://schemas.openxmlformats.org/officeDocument/2006/relationships/customXml" Target="../ink/ink2245.xml"/><Relationship Id="rId157" Type="http://schemas.openxmlformats.org/officeDocument/2006/relationships/image" Target="../media/image2211.png"/><Relationship Id="rId61" Type="http://schemas.openxmlformats.org/officeDocument/2006/relationships/customXml" Target="../ink/ink2206.xml"/><Relationship Id="rId82" Type="http://schemas.openxmlformats.org/officeDocument/2006/relationships/customXml" Target="../ink/ink2217.xml"/><Relationship Id="rId152" Type="http://schemas.openxmlformats.org/officeDocument/2006/relationships/customXml" Target="../ink/ink2253.xml"/><Relationship Id="rId19" Type="http://schemas.openxmlformats.org/officeDocument/2006/relationships/customXml" Target="../ink/ink2185.xml"/><Relationship Id="rId14" Type="http://schemas.openxmlformats.org/officeDocument/2006/relationships/image" Target="../media/image2142.png"/><Relationship Id="rId30" Type="http://schemas.openxmlformats.org/officeDocument/2006/relationships/image" Target="../media/image2150.png"/><Relationship Id="rId35" Type="http://schemas.openxmlformats.org/officeDocument/2006/relationships/customXml" Target="../ink/ink2193.xml"/><Relationship Id="rId56" Type="http://schemas.openxmlformats.org/officeDocument/2006/relationships/image" Target="../media/image2162.png"/><Relationship Id="rId77" Type="http://schemas.openxmlformats.org/officeDocument/2006/relationships/image" Target="../media/image2172.png"/><Relationship Id="rId100" Type="http://schemas.openxmlformats.org/officeDocument/2006/relationships/image" Target="../media/image2183.png"/><Relationship Id="rId105" Type="http://schemas.openxmlformats.org/officeDocument/2006/relationships/customXml" Target="../ink/ink2229.xml"/><Relationship Id="rId126" Type="http://schemas.openxmlformats.org/officeDocument/2006/relationships/image" Target="../media/image2196.png"/><Relationship Id="rId147" Type="http://schemas.openxmlformats.org/officeDocument/2006/relationships/image" Target="../media/image2206.png"/><Relationship Id="rId168" Type="http://schemas.openxmlformats.org/officeDocument/2006/relationships/customXml" Target="../ink/ink2261.xml"/><Relationship Id="rId8" Type="http://schemas.openxmlformats.org/officeDocument/2006/relationships/image" Target="../media/image2139.png"/><Relationship Id="rId51" Type="http://schemas.openxmlformats.org/officeDocument/2006/relationships/customXml" Target="../ink/ink2201.xml"/><Relationship Id="rId72" Type="http://schemas.openxmlformats.org/officeDocument/2006/relationships/image" Target="../media/image2170.png"/><Relationship Id="rId93" Type="http://schemas.openxmlformats.org/officeDocument/2006/relationships/image" Target="../media/image2180.png"/><Relationship Id="rId98" Type="http://schemas.openxmlformats.org/officeDocument/2006/relationships/image" Target="../media/image2182.png"/><Relationship Id="rId121" Type="http://schemas.openxmlformats.org/officeDocument/2006/relationships/customXml" Target="../ink/ink2237.xml"/><Relationship Id="rId142" Type="http://schemas.openxmlformats.org/officeDocument/2006/relationships/customXml" Target="../ink/ink2248.xml"/><Relationship Id="rId163" Type="http://schemas.openxmlformats.org/officeDocument/2006/relationships/image" Target="../media/image2214.png"/><Relationship Id="rId3" Type="http://schemas.openxmlformats.org/officeDocument/2006/relationships/image" Target="../media/image2136.emf"/><Relationship Id="rId25" Type="http://schemas.openxmlformats.org/officeDocument/2006/relationships/customXml" Target="../ink/ink2188.xml"/><Relationship Id="rId46" Type="http://schemas.openxmlformats.org/officeDocument/2006/relationships/image" Target="../media/image2157.png"/><Relationship Id="rId67" Type="http://schemas.openxmlformats.org/officeDocument/2006/relationships/customXml" Target="../ink/ink2209.xml"/><Relationship Id="rId116" Type="http://schemas.openxmlformats.org/officeDocument/2006/relationships/image" Target="../media/image2191.png"/><Relationship Id="rId137" Type="http://schemas.openxmlformats.org/officeDocument/2006/relationships/image" Target="../media/image2201.png"/><Relationship Id="rId158" Type="http://schemas.openxmlformats.org/officeDocument/2006/relationships/customXml" Target="../ink/ink2256.xml"/><Relationship Id="rId20" Type="http://schemas.openxmlformats.org/officeDocument/2006/relationships/image" Target="../media/image2145.png"/><Relationship Id="rId41" Type="http://schemas.openxmlformats.org/officeDocument/2006/relationships/customXml" Target="../ink/ink2196.xml"/><Relationship Id="rId62" Type="http://schemas.openxmlformats.org/officeDocument/2006/relationships/image" Target="../media/image2165.png"/><Relationship Id="rId83" Type="http://schemas.openxmlformats.org/officeDocument/2006/relationships/image" Target="../media/image2175.png"/><Relationship Id="rId88" Type="http://schemas.openxmlformats.org/officeDocument/2006/relationships/customXml" Target="../ink/ink2220.xml"/><Relationship Id="rId111" Type="http://schemas.openxmlformats.org/officeDocument/2006/relationships/customXml" Target="../ink/ink2232.xml"/><Relationship Id="rId132" Type="http://schemas.openxmlformats.org/officeDocument/2006/relationships/customXml" Target="../ink/ink2243.xml"/><Relationship Id="rId153" Type="http://schemas.openxmlformats.org/officeDocument/2006/relationships/image" Target="../media/image2209.png"/><Relationship Id="rId15" Type="http://schemas.openxmlformats.org/officeDocument/2006/relationships/customXml" Target="../ink/ink2183.xml"/><Relationship Id="rId36" Type="http://schemas.openxmlformats.org/officeDocument/2006/relationships/image" Target="../media/image2152.png"/><Relationship Id="rId57" Type="http://schemas.openxmlformats.org/officeDocument/2006/relationships/customXml" Target="../ink/ink2204.xml"/><Relationship Id="rId106" Type="http://schemas.openxmlformats.org/officeDocument/2006/relationships/image" Target="../media/image2186.png"/><Relationship Id="rId127" Type="http://schemas.openxmlformats.org/officeDocument/2006/relationships/customXml" Target="../ink/ink2240.xml"/><Relationship Id="rId10" Type="http://schemas.openxmlformats.org/officeDocument/2006/relationships/image" Target="../media/image2140.png"/><Relationship Id="rId31" Type="http://schemas.openxmlformats.org/officeDocument/2006/relationships/customXml" Target="../ink/ink2191.xml"/><Relationship Id="rId52" Type="http://schemas.openxmlformats.org/officeDocument/2006/relationships/image" Target="../media/image2160.png"/><Relationship Id="rId73" Type="http://schemas.openxmlformats.org/officeDocument/2006/relationships/customXml" Target="../ink/ink2212.xml"/><Relationship Id="rId78" Type="http://schemas.openxmlformats.org/officeDocument/2006/relationships/customXml" Target="../ink/ink2215.xml"/><Relationship Id="rId94" Type="http://schemas.openxmlformats.org/officeDocument/2006/relationships/customXml" Target="../ink/ink2223.xml"/><Relationship Id="rId99" Type="http://schemas.openxmlformats.org/officeDocument/2006/relationships/customXml" Target="../ink/ink2226.xml"/><Relationship Id="rId101" Type="http://schemas.openxmlformats.org/officeDocument/2006/relationships/customXml" Target="../ink/ink2227.xml"/><Relationship Id="rId122" Type="http://schemas.openxmlformats.org/officeDocument/2006/relationships/image" Target="../media/image2194.png"/><Relationship Id="rId143" Type="http://schemas.openxmlformats.org/officeDocument/2006/relationships/image" Target="../media/image2204.png"/><Relationship Id="rId148" Type="http://schemas.openxmlformats.org/officeDocument/2006/relationships/customXml" Target="../ink/ink2251.xml"/><Relationship Id="rId164" Type="http://schemas.openxmlformats.org/officeDocument/2006/relationships/customXml" Target="../ink/ink2259.xml"/><Relationship Id="rId169" Type="http://schemas.openxmlformats.org/officeDocument/2006/relationships/image" Target="../media/image2217.png"/><Relationship Id="rId4" Type="http://schemas.openxmlformats.org/officeDocument/2006/relationships/image" Target="../media/image2137.png"/><Relationship Id="rId9" Type="http://schemas.openxmlformats.org/officeDocument/2006/relationships/customXml" Target="../ink/ink2180.xml"/><Relationship Id="rId26" Type="http://schemas.openxmlformats.org/officeDocument/2006/relationships/image" Target="../media/image2148.png"/><Relationship Id="rId47" Type="http://schemas.openxmlformats.org/officeDocument/2006/relationships/customXml" Target="../ink/ink2199.xml"/><Relationship Id="rId68" Type="http://schemas.openxmlformats.org/officeDocument/2006/relationships/image" Target="../media/image2168.png"/><Relationship Id="rId89" Type="http://schemas.openxmlformats.org/officeDocument/2006/relationships/image" Target="../media/image2178.png"/><Relationship Id="rId112" Type="http://schemas.openxmlformats.org/officeDocument/2006/relationships/image" Target="../media/image2189.png"/><Relationship Id="rId133" Type="http://schemas.openxmlformats.org/officeDocument/2006/relationships/image" Target="../media/image2199.png"/><Relationship Id="rId154" Type="http://schemas.openxmlformats.org/officeDocument/2006/relationships/customXml" Target="../ink/ink2254.xml"/><Relationship Id="rId16" Type="http://schemas.openxmlformats.org/officeDocument/2006/relationships/image" Target="../media/image2143.png"/><Relationship Id="rId37" Type="http://schemas.openxmlformats.org/officeDocument/2006/relationships/customXml" Target="../ink/ink2194.xml"/><Relationship Id="rId58" Type="http://schemas.openxmlformats.org/officeDocument/2006/relationships/image" Target="../media/image2163.png"/><Relationship Id="rId79" Type="http://schemas.openxmlformats.org/officeDocument/2006/relationships/image" Target="../media/image2173.png"/><Relationship Id="rId102" Type="http://schemas.openxmlformats.org/officeDocument/2006/relationships/image" Target="../media/image2184.png"/><Relationship Id="rId123" Type="http://schemas.openxmlformats.org/officeDocument/2006/relationships/customXml" Target="../ink/ink2238.xml"/><Relationship Id="rId144" Type="http://schemas.openxmlformats.org/officeDocument/2006/relationships/customXml" Target="../ink/ink2249.xml"/><Relationship Id="rId90" Type="http://schemas.openxmlformats.org/officeDocument/2006/relationships/customXml" Target="../ink/ink2221.xml"/><Relationship Id="rId165" Type="http://schemas.openxmlformats.org/officeDocument/2006/relationships/image" Target="../media/image2215.png"/><Relationship Id="rId27" Type="http://schemas.openxmlformats.org/officeDocument/2006/relationships/customXml" Target="../ink/ink2189.xml"/><Relationship Id="rId48" Type="http://schemas.openxmlformats.org/officeDocument/2006/relationships/image" Target="../media/image2158.png"/><Relationship Id="rId69" Type="http://schemas.openxmlformats.org/officeDocument/2006/relationships/customXml" Target="../ink/ink2210.xml"/><Relationship Id="rId113" Type="http://schemas.openxmlformats.org/officeDocument/2006/relationships/customXml" Target="../ink/ink2233.xml"/><Relationship Id="rId134" Type="http://schemas.openxmlformats.org/officeDocument/2006/relationships/customXml" Target="../ink/ink2244.xml"/><Relationship Id="rId80" Type="http://schemas.openxmlformats.org/officeDocument/2006/relationships/customXml" Target="../ink/ink2216.xml"/><Relationship Id="rId155" Type="http://schemas.openxmlformats.org/officeDocument/2006/relationships/image" Target="../media/image2210.png"/><Relationship Id="rId17" Type="http://schemas.openxmlformats.org/officeDocument/2006/relationships/customXml" Target="../ink/ink2184.xml"/><Relationship Id="rId38" Type="http://schemas.openxmlformats.org/officeDocument/2006/relationships/image" Target="../media/image2153.png"/><Relationship Id="rId59" Type="http://schemas.openxmlformats.org/officeDocument/2006/relationships/customXml" Target="../ink/ink2205.xml"/><Relationship Id="rId103" Type="http://schemas.openxmlformats.org/officeDocument/2006/relationships/customXml" Target="../ink/ink2228.xml"/><Relationship Id="rId124" Type="http://schemas.openxmlformats.org/officeDocument/2006/relationships/image" Target="../media/image2195.png"/></Relationships>
</file>

<file path=ppt/slides/_rels/slide33.xml.rels><?xml version="1.0" encoding="UTF-8" standalone="yes"?>
<Relationships xmlns="http://schemas.openxmlformats.org/package/2006/relationships"><Relationship Id="rId117" Type="http://schemas.openxmlformats.org/officeDocument/2006/relationships/customXml" Target="../ink/ink2319.xml"/><Relationship Id="rId21" Type="http://schemas.openxmlformats.org/officeDocument/2006/relationships/customXml" Target="../ink/ink2271.xml"/><Relationship Id="rId63" Type="http://schemas.openxmlformats.org/officeDocument/2006/relationships/customXml" Target="../ink/ink2292.xml"/><Relationship Id="rId159" Type="http://schemas.openxmlformats.org/officeDocument/2006/relationships/customXml" Target="../ink/ink2340.xml"/><Relationship Id="rId170" Type="http://schemas.openxmlformats.org/officeDocument/2006/relationships/image" Target="../media/image2302.png"/><Relationship Id="rId226" Type="http://schemas.openxmlformats.org/officeDocument/2006/relationships/image" Target="../media/image2330.png"/><Relationship Id="rId268" Type="http://schemas.openxmlformats.org/officeDocument/2006/relationships/image" Target="../media/image2351.png"/><Relationship Id="rId32" Type="http://schemas.openxmlformats.org/officeDocument/2006/relationships/image" Target="../media/image2233.png"/><Relationship Id="rId74" Type="http://schemas.openxmlformats.org/officeDocument/2006/relationships/image" Target="../media/image2254.png"/><Relationship Id="rId128" Type="http://schemas.openxmlformats.org/officeDocument/2006/relationships/image" Target="../media/image2281.png"/><Relationship Id="rId5" Type="http://schemas.openxmlformats.org/officeDocument/2006/relationships/customXml" Target="../ink/ink2263.xml"/><Relationship Id="rId181" Type="http://schemas.openxmlformats.org/officeDocument/2006/relationships/customXml" Target="../ink/ink2351.xml"/><Relationship Id="rId237" Type="http://schemas.openxmlformats.org/officeDocument/2006/relationships/customXml" Target="../ink/ink2379.xml"/><Relationship Id="rId279" Type="http://schemas.openxmlformats.org/officeDocument/2006/relationships/customXml" Target="../ink/ink2400.xml"/><Relationship Id="rId43" Type="http://schemas.openxmlformats.org/officeDocument/2006/relationships/customXml" Target="../ink/ink2282.xml"/><Relationship Id="rId139" Type="http://schemas.openxmlformats.org/officeDocument/2006/relationships/customXml" Target="../ink/ink2330.xml"/><Relationship Id="rId290" Type="http://schemas.openxmlformats.org/officeDocument/2006/relationships/image" Target="../media/image2362.png"/><Relationship Id="rId85" Type="http://schemas.openxmlformats.org/officeDocument/2006/relationships/customXml" Target="../ink/ink2303.xml"/><Relationship Id="rId150" Type="http://schemas.openxmlformats.org/officeDocument/2006/relationships/image" Target="../media/image2292.png"/><Relationship Id="rId192" Type="http://schemas.openxmlformats.org/officeDocument/2006/relationships/image" Target="../media/image2313.png"/><Relationship Id="rId206" Type="http://schemas.openxmlformats.org/officeDocument/2006/relationships/image" Target="../media/image2320.png"/><Relationship Id="rId248" Type="http://schemas.openxmlformats.org/officeDocument/2006/relationships/image" Target="../media/image2341.png"/><Relationship Id="rId12" Type="http://schemas.openxmlformats.org/officeDocument/2006/relationships/image" Target="../media/image2223.png"/><Relationship Id="rId33" Type="http://schemas.openxmlformats.org/officeDocument/2006/relationships/customXml" Target="../ink/ink2277.xml"/><Relationship Id="rId108" Type="http://schemas.openxmlformats.org/officeDocument/2006/relationships/image" Target="../media/image2271.png"/><Relationship Id="rId129" Type="http://schemas.openxmlformats.org/officeDocument/2006/relationships/customXml" Target="../ink/ink2325.xml"/><Relationship Id="rId280" Type="http://schemas.openxmlformats.org/officeDocument/2006/relationships/image" Target="../media/image2357.png"/><Relationship Id="rId54" Type="http://schemas.openxmlformats.org/officeDocument/2006/relationships/image" Target="../media/image2244.png"/><Relationship Id="rId75" Type="http://schemas.openxmlformats.org/officeDocument/2006/relationships/customXml" Target="../ink/ink2298.xml"/><Relationship Id="rId96" Type="http://schemas.openxmlformats.org/officeDocument/2006/relationships/image" Target="../media/image2265.png"/><Relationship Id="rId140" Type="http://schemas.openxmlformats.org/officeDocument/2006/relationships/image" Target="../media/image2287.png"/><Relationship Id="rId161" Type="http://schemas.openxmlformats.org/officeDocument/2006/relationships/customXml" Target="../ink/ink2341.xml"/><Relationship Id="rId182" Type="http://schemas.openxmlformats.org/officeDocument/2006/relationships/image" Target="../media/image2308.png"/><Relationship Id="rId217" Type="http://schemas.openxmlformats.org/officeDocument/2006/relationships/customXml" Target="../ink/ink2369.xml"/><Relationship Id="rId6" Type="http://schemas.openxmlformats.org/officeDocument/2006/relationships/image" Target="../media/image1629.png"/><Relationship Id="rId238" Type="http://schemas.openxmlformats.org/officeDocument/2006/relationships/image" Target="../media/image2336.png"/><Relationship Id="rId259" Type="http://schemas.openxmlformats.org/officeDocument/2006/relationships/customXml" Target="../ink/ink2390.xml"/><Relationship Id="rId23" Type="http://schemas.openxmlformats.org/officeDocument/2006/relationships/customXml" Target="../ink/ink2272.xml"/><Relationship Id="rId119" Type="http://schemas.openxmlformats.org/officeDocument/2006/relationships/customXml" Target="../ink/ink2320.xml"/><Relationship Id="rId270" Type="http://schemas.openxmlformats.org/officeDocument/2006/relationships/image" Target="../media/image2352.png"/><Relationship Id="rId291" Type="http://schemas.openxmlformats.org/officeDocument/2006/relationships/customXml" Target="../ink/ink2406.xml"/><Relationship Id="rId44" Type="http://schemas.openxmlformats.org/officeDocument/2006/relationships/image" Target="../media/image2239.png"/><Relationship Id="rId65" Type="http://schemas.openxmlformats.org/officeDocument/2006/relationships/customXml" Target="../ink/ink2293.xml"/><Relationship Id="rId86" Type="http://schemas.openxmlformats.org/officeDocument/2006/relationships/image" Target="../media/image2260.png"/><Relationship Id="rId130" Type="http://schemas.openxmlformats.org/officeDocument/2006/relationships/image" Target="../media/image2282.png"/><Relationship Id="rId151" Type="http://schemas.openxmlformats.org/officeDocument/2006/relationships/customXml" Target="../ink/ink2336.xml"/><Relationship Id="rId172" Type="http://schemas.openxmlformats.org/officeDocument/2006/relationships/image" Target="../media/image2303.png"/><Relationship Id="rId193" Type="http://schemas.openxmlformats.org/officeDocument/2006/relationships/customXml" Target="../ink/ink2357.xml"/><Relationship Id="rId207" Type="http://schemas.openxmlformats.org/officeDocument/2006/relationships/customXml" Target="../ink/ink2364.xml"/><Relationship Id="rId228" Type="http://schemas.openxmlformats.org/officeDocument/2006/relationships/image" Target="../media/image2331.png"/><Relationship Id="rId249" Type="http://schemas.openxmlformats.org/officeDocument/2006/relationships/customXml" Target="../ink/ink2385.xml"/><Relationship Id="rId13" Type="http://schemas.openxmlformats.org/officeDocument/2006/relationships/customXml" Target="../ink/ink2267.xml"/><Relationship Id="rId109" Type="http://schemas.openxmlformats.org/officeDocument/2006/relationships/customXml" Target="../ink/ink2315.xml"/><Relationship Id="rId260" Type="http://schemas.openxmlformats.org/officeDocument/2006/relationships/image" Target="../media/image2347.png"/><Relationship Id="rId281" Type="http://schemas.openxmlformats.org/officeDocument/2006/relationships/customXml" Target="../ink/ink2401.xml"/><Relationship Id="rId34" Type="http://schemas.openxmlformats.org/officeDocument/2006/relationships/image" Target="../media/image2234.png"/><Relationship Id="rId55" Type="http://schemas.openxmlformats.org/officeDocument/2006/relationships/customXml" Target="../ink/ink2288.xml"/><Relationship Id="rId76" Type="http://schemas.openxmlformats.org/officeDocument/2006/relationships/image" Target="../media/image2255.png"/><Relationship Id="rId97" Type="http://schemas.openxmlformats.org/officeDocument/2006/relationships/customXml" Target="../ink/ink2309.xml"/><Relationship Id="rId120" Type="http://schemas.openxmlformats.org/officeDocument/2006/relationships/image" Target="../media/image2277.png"/><Relationship Id="rId141" Type="http://schemas.openxmlformats.org/officeDocument/2006/relationships/customXml" Target="../ink/ink2331.xml"/><Relationship Id="rId7" Type="http://schemas.openxmlformats.org/officeDocument/2006/relationships/customXml" Target="../ink/ink2264.xml"/><Relationship Id="rId162" Type="http://schemas.openxmlformats.org/officeDocument/2006/relationships/image" Target="../media/image2298.png"/><Relationship Id="rId183" Type="http://schemas.openxmlformats.org/officeDocument/2006/relationships/customXml" Target="../ink/ink2352.xml"/><Relationship Id="rId218" Type="http://schemas.openxmlformats.org/officeDocument/2006/relationships/image" Target="../media/image2326.png"/><Relationship Id="rId239" Type="http://schemas.openxmlformats.org/officeDocument/2006/relationships/customXml" Target="../ink/ink2380.xml"/><Relationship Id="rId250" Type="http://schemas.openxmlformats.org/officeDocument/2006/relationships/image" Target="../media/image2342.png"/><Relationship Id="rId271" Type="http://schemas.openxmlformats.org/officeDocument/2006/relationships/customXml" Target="../ink/ink2396.xml"/><Relationship Id="rId292" Type="http://schemas.openxmlformats.org/officeDocument/2006/relationships/image" Target="../media/image2363.png"/><Relationship Id="rId24" Type="http://schemas.openxmlformats.org/officeDocument/2006/relationships/image" Target="../media/image2229.png"/><Relationship Id="rId45" Type="http://schemas.openxmlformats.org/officeDocument/2006/relationships/customXml" Target="../ink/ink2283.xml"/><Relationship Id="rId66" Type="http://schemas.openxmlformats.org/officeDocument/2006/relationships/image" Target="../media/image2250.png"/><Relationship Id="rId87" Type="http://schemas.openxmlformats.org/officeDocument/2006/relationships/customXml" Target="../ink/ink2304.xml"/><Relationship Id="rId110" Type="http://schemas.openxmlformats.org/officeDocument/2006/relationships/image" Target="../media/image2272.png"/><Relationship Id="rId131" Type="http://schemas.openxmlformats.org/officeDocument/2006/relationships/customXml" Target="../ink/ink2326.xml"/><Relationship Id="rId152" Type="http://schemas.openxmlformats.org/officeDocument/2006/relationships/image" Target="../media/image2293.png"/><Relationship Id="rId173" Type="http://schemas.openxmlformats.org/officeDocument/2006/relationships/customXml" Target="../ink/ink2347.xml"/><Relationship Id="rId194" Type="http://schemas.openxmlformats.org/officeDocument/2006/relationships/image" Target="../media/image2314.png"/><Relationship Id="rId208" Type="http://schemas.openxmlformats.org/officeDocument/2006/relationships/image" Target="../media/image2321.png"/><Relationship Id="rId229" Type="http://schemas.openxmlformats.org/officeDocument/2006/relationships/customXml" Target="../ink/ink2375.xml"/><Relationship Id="rId240" Type="http://schemas.openxmlformats.org/officeDocument/2006/relationships/image" Target="../media/image2337.png"/><Relationship Id="rId261" Type="http://schemas.openxmlformats.org/officeDocument/2006/relationships/customXml" Target="../ink/ink2391.xml"/><Relationship Id="rId14" Type="http://schemas.openxmlformats.org/officeDocument/2006/relationships/image" Target="../media/image2224.png"/><Relationship Id="rId35" Type="http://schemas.openxmlformats.org/officeDocument/2006/relationships/customXml" Target="../ink/ink2278.xml"/><Relationship Id="rId56" Type="http://schemas.openxmlformats.org/officeDocument/2006/relationships/image" Target="../media/image2245.png"/><Relationship Id="rId77" Type="http://schemas.openxmlformats.org/officeDocument/2006/relationships/customXml" Target="../ink/ink2299.xml"/><Relationship Id="rId100" Type="http://schemas.openxmlformats.org/officeDocument/2006/relationships/image" Target="../media/image2267.png"/><Relationship Id="rId282" Type="http://schemas.openxmlformats.org/officeDocument/2006/relationships/image" Target="../media/image2358.png"/><Relationship Id="rId8" Type="http://schemas.openxmlformats.org/officeDocument/2006/relationships/image" Target="../media/image2221.png"/><Relationship Id="rId98" Type="http://schemas.openxmlformats.org/officeDocument/2006/relationships/image" Target="../media/image2266.png"/><Relationship Id="rId121" Type="http://schemas.openxmlformats.org/officeDocument/2006/relationships/customXml" Target="../ink/ink2321.xml"/><Relationship Id="rId142" Type="http://schemas.openxmlformats.org/officeDocument/2006/relationships/image" Target="../media/image2288.png"/><Relationship Id="rId163" Type="http://schemas.openxmlformats.org/officeDocument/2006/relationships/customXml" Target="../ink/ink2342.xml"/><Relationship Id="rId184" Type="http://schemas.openxmlformats.org/officeDocument/2006/relationships/image" Target="../media/image2309.png"/><Relationship Id="rId219" Type="http://schemas.openxmlformats.org/officeDocument/2006/relationships/customXml" Target="../ink/ink2370.xml"/><Relationship Id="rId230" Type="http://schemas.openxmlformats.org/officeDocument/2006/relationships/image" Target="../media/image2332.png"/><Relationship Id="rId251" Type="http://schemas.openxmlformats.org/officeDocument/2006/relationships/customXml" Target="../ink/ink2386.xml"/><Relationship Id="rId25" Type="http://schemas.openxmlformats.org/officeDocument/2006/relationships/customXml" Target="../ink/ink2273.xml"/><Relationship Id="rId46" Type="http://schemas.openxmlformats.org/officeDocument/2006/relationships/image" Target="../media/image2240.png"/><Relationship Id="rId67" Type="http://schemas.openxmlformats.org/officeDocument/2006/relationships/customXml" Target="../ink/ink2294.xml"/><Relationship Id="rId272" Type="http://schemas.openxmlformats.org/officeDocument/2006/relationships/image" Target="../media/image2353.png"/><Relationship Id="rId293" Type="http://schemas.openxmlformats.org/officeDocument/2006/relationships/customXml" Target="../ink/ink2407.xml"/><Relationship Id="rId88" Type="http://schemas.openxmlformats.org/officeDocument/2006/relationships/image" Target="../media/image2261.png"/><Relationship Id="rId111" Type="http://schemas.openxmlformats.org/officeDocument/2006/relationships/customXml" Target="../ink/ink2316.xml"/><Relationship Id="rId132" Type="http://schemas.openxmlformats.org/officeDocument/2006/relationships/image" Target="../media/image2283.png"/><Relationship Id="rId153" Type="http://schemas.openxmlformats.org/officeDocument/2006/relationships/customXml" Target="../ink/ink2337.xml"/><Relationship Id="rId174" Type="http://schemas.openxmlformats.org/officeDocument/2006/relationships/image" Target="../media/image2304.png"/><Relationship Id="rId195" Type="http://schemas.openxmlformats.org/officeDocument/2006/relationships/customXml" Target="../ink/ink2358.xml"/><Relationship Id="rId209" Type="http://schemas.openxmlformats.org/officeDocument/2006/relationships/customXml" Target="../ink/ink2365.xml"/><Relationship Id="rId220" Type="http://schemas.openxmlformats.org/officeDocument/2006/relationships/image" Target="../media/image2327.png"/><Relationship Id="rId241" Type="http://schemas.openxmlformats.org/officeDocument/2006/relationships/customXml" Target="../ink/ink2381.xml"/><Relationship Id="rId15" Type="http://schemas.openxmlformats.org/officeDocument/2006/relationships/customXml" Target="../ink/ink2268.xml"/><Relationship Id="rId36" Type="http://schemas.openxmlformats.org/officeDocument/2006/relationships/image" Target="../media/image2235.png"/><Relationship Id="rId57" Type="http://schemas.openxmlformats.org/officeDocument/2006/relationships/customXml" Target="../ink/ink2289.xml"/><Relationship Id="rId262" Type="http://schemas.openxmlformats.org/officeDocument/2006/relationships/image" Target="../media/image2348.png"/><Relationship Id="rId283" Type="http://schemas.openxmlformats.org/officeDocument/2006/relationships/customXml" Target="../ink/ink2402.xml"/><Relationship Id="rId78" Type="http://schemas.openxmlformats.org/officeDocument/2006/relationships/image" Target="../media/image2256.png"/><Relationship Id="rId99" Type="http://schemas.openxmlformats.org/officeDocument/2006/relationships/customXml" Target="../ink/ink2310.xml"/><Relationship Id="rId101" Type="http://schemas.openxmlformats.org/officeDocument/2006/relationships/customXml" Target="../ink/ink2311.xml"/><Relationship Id="rId122" Type="http://schemas.openxmlformats.org/officeDocument/2006/relationships/image" Target="../media/image2278.png"/><Relationship Id="rId143" Type="http://schemas.openxmlformats.org/officeDocument/2006/relationships/customXml" Target="../ink/ink2332.xml"/><Relationship Id="rId164" Type="http://schemas.openxmlformats.org/officeDocument/2006/relationships/image" Target="../media/image2299.png"/><Relationship Id="rId185" Type="http://schemas.openxmlformats.org/officeDocument/2006/relationships/customXml" Target="../ink/ink2353.xml"/><Relationship Id="rId9" Type="http://schemas.openxmlformats.org/officeDocument/2006/relationships/customXml" Target="../ink/ink2265.xml"/><Relationship Id="rId210" Type="http://schemas.openxmlformats.org/officeDocument/2006/relationships/image" Target="../media/image2322.png"/><Relationship Id="rId26" Type="http://schemas.openxmlformats.org/officeDocument/2006/relationships/image" Target="../media/image2230.png"/><Relationship Id="rId231" Type="http://schemas.openxmlformats.org/officeDocument/2006/relationships/customXml" Target="../ink/ink2376.xml"/><Relationship Id="rId252" Type="http://schemas.openxmlformats.org/officeDocument/2006/relationships/image" Target="../media/image2343.png"/><Relationship Id="rId273" Type="http://schemas.openxmlformats.org/officeDocument/2006/relationships/customXml" Target="../ink/ink2397.xml"/><Relationship Id="rId294" Type="http://schemas.openxmlformats.org/officeDocument/2006/relationships/image" Target="../media/image2364.png"/><Relationship Id="rId47" Type="http://schemas.openxmlformats.org/officeDocument/2006/relationships/customXml" Target="../ink/ink2284.xml"/><Relationship Id="rId68" Type="http://schemas.openxmlformats.org/officeDocument/2006/relationships/image" Target="../media/image2251.png"/><Relationship Id="rId89" Type="http://schemas.openxmlformats.org/officeDocument/2006/relationships/customXml" Target="../ink/ink2305.xml"/><Relationship Id="rId112" Type="http://schemas.openxmlformats.org/officeDocument/2006/relationships/image" Target="../media/image2273.png"/><Relationship Id="rId133" Type="http://schemas.openxmlformats.org/officeDocument/2006/relationships/customXml" Target="../ink/ink2327.xml"/><Relationship Id="rId154" Type="http://schemas.openxmlformats.org/officeDocument/2006/relationships/image" Target="../media/image2294.png"/><Relationship Id="rId175" Type="http://schemas.openxmlformats.org/officeDocument/2006/relationships/customXml" Target="../ink/ink2348.xml"/><Relationship Id="rId196" Type="http://schemas.openxmlformats.org/officeDocument/2006/relationships/image" Target="../media/image2315.png"/><Relationship Id="rId200" Type="http://schemas.openxmlformats.org/officeDocument/2006/relationships/image" Target="../media/image2317.png"/><Relationship Id="rId16" Type="http://schemas.openxmlformats.org/officeDocument/2006/relationships/image" Target="../media/image2225.png"/><Relationship Id="rId221" Type="http://schemas.openxmlformats.org/officeDocument/2006/relationships/customXml" Target="../ink/ink2371.xml"/><Relationship Id="rId242" Type="http://schemas.openxmlformats.org/officeDocument/2006/relationships/image" Target="../media/image2338.png"/><Relationship Id="rId263" Type="http://schemas.openxmlformats.org/officeDocument/2006/relationships/customXml" Target="../ink/ink2392.xml"/><Relationship Id="rId284" Type="http://schemas.openxmlformats.org/officeDocument/2006/relationships/image" Target="../media/image2359.png"/><Relationship Id="rId37" Type="http://schemas.openxmlformats.org/officeDocument/2006/relationships/customXml" Target="../ink/ink2279.xml"/><Relationship Id="rId58" Type="http://schemas.openxmlformats.org/officeDocument/2006/relationships/image" Target="../media/image2246.png"/><Relationship Id="rId79" Type="http://schemas.openxmlformats.org/officeDocument/2006/relationships/customXml" Target="../ink/ink2300.xml"/><Relationship Id="rId102" Type="http://schemas.openxmlformats.org/officeDocument/2006/relationships/image" Target="../media/image2268.png"/><Relationship Id="rId123" Type="http://schemas.openxmlformats.org/officeDocument/2006/relationships/customXml" Target="../ink/ink2322.xml"/><Relationship Id="rId144" Type="http://schemas.openxmlformats.org/officeDocument/2006/relationships/image" Target="../media/image2289.png"/><Relationship Id="rId90" Type="http://schemas.openxmlformats.org/officeDocument/2006/relationships/image" Target="../media/image2262.png"/><Relationship Id="rId165" Type="http://schemas.openxmlformats.org/officeDocument/2006/relationships/customXml" Target="../ink/ink2343.xml"/><Relationship Id="rId186" Type="http://schemas.openxmlformats.org/officeDocument/2006/relationships/image" Target="../media/image2310.png"/><Relationship Id="rId211" Type="http://schemas.openxmlformats.org/officeDocument/2006/relationships/customXml" Target="../ink/ink2366.xml"/><Relationship Id="rId232" Type="http://schemas.openxmlformats.org/officeDocument/2006/relationships/image" Target="../media/image2333.png"/><Relationship Id="rId253" Type="http://schemas.openxmlformats.org/officeDocument/2006/relationships/customXml" Target="../ink/ink2387.xml"/><Relationship Id="rId274" Type="http://schemas.openxmlformats.org/officeDocument/2006/relationships/image" Target="../media/image2354.png"/><Relationship Id="rId295" Type="http://schemas.openxmlformats.org/officeDocument/2006/relationships/customXml" Target="../ink/ink2408.xml"/><Relationship Id="rId27" Type="http://schemas.openxmlformats.org/officeDocument/2006/relationships/customXml" Target="../ink/ink2274.xml"/><Relationship Id="rId48" Type="http://schemas.openxmlformats.org/officeDocument/2006/relationships/image" Target="../media/image2241.png"/><Relationship Id="rId69" Type="http://schemas.openxmlformats.org/officeDocument/2006/relationships/customXml" Target="../ink/ink2295.xml"/><Relationship Id="rId113" Type="http://schemas.openxmlformats.org/officeDocument/2006/relationships/customXml" Target="../ink/ink2317.xml"/><Relationship Id="rId134" Type="http://schemas.openxmlformats.org/officeDocument/2006/relationships/image" Target="../media/image2284.png"/><Relationship Id="rId80" Type="http://schemas.openxmlformats.org/officeDocument/2006/relationships/image" Target="../media/image2257.png"/><Relationship Id="rId155" Type="http://schemas.openxmlformats.org/officeDocument/2006/relationships/customXml" Target="../ink/ink2338.xml"/><Relationship Id="rId176" Type="http://schemas.openxmlformats.org/officeDocument/2006/relationships/image" Target="../media/image2305.png"/><Relationship Id="rId197" Type="http://schemas.openxmlformats.org/officeDocument/2006/relationships/customXml" Target="../ink/ink2359.xml"/><Relationship Id="rId201" Type="http://schemas.openxmlformats.org/officeDocument/2006/relationships/customXml" Target="../ink/ink2361.xml"/><Relationship Id="rId222" Type="http://schemas.openxmlformats.org/officeDocument/2006/relationships/image" Target="../media/image2328.png"/><Relationship Id="rId243" Type="http://schemas.openxmlformats.org/officeDocument/2006/relationships/customXml" Target="../ink/ink2382.xml"/><Relationship Id="rId264" Type="http://schemas.openxmlformats.org/officeDocument/2006/relationships/image" Target="../media/image2349.png"/><Relationship Id="rId285" Type="http://schemas.openxmlformats.org/officeDocument/2006/relationships/customXml" Target="../ink/ink2403.xml"/><Relationship Id="rId17" Type="http://schemas.openxmlformats.org/officeDocument/2006/relationships/customXml" Target="../ink/ink2269.xml"/><Relationship Id="rId38" Type="http://schemas.openxmlformats.org/officeDocument/2006/relationships/image" Target="../media/image2236.png"/><Relationship Id="rId59" Type="http://schemas.openxmlformats.org/officeDocument/2006/relationships/customXml" Target="../ink/ink2290.xml"/><Relationship Id="rId103" Type="http://schemas.openxmlformats.org/officeDocument/2006/relationships/customXml" Target="../ink/ink2312.xml"/><Relationship Id="rId124" Type="http://schemas.openxmlformats.org/officeDocument/2006/relationships/image" Target="../media/image2279.png"/><Relationship Id="rId70" Type="http://schemas.openxmlformats.org/officeDocument/2006/relationships/image" Target="../media/image2252.png"/><Relationship Id="rId91" Type="http://schemas.openxmlformats.org/officeDocument/2006/relationships/customXml" Target="../ink/ink2306.xml"/><Relationship Id="rId145" Type="http://schemas.openxmlformats.org/officeDocument/2006/relationships/customXml" Target="../ink/ink2333.xml"/><Relationship Id="rId166" Type="http://schemas.openxmlformats.org/officeDocument/2006/relationships/image" Target="../media/image2300.png"/><Relationship Id="rId187" Type="http://schemas.openxmlformats.org/officeDocument/2006/relationships/customXml" Target="../ink/ink2354.xml"/><Relationship Id="rId1" Type="http://schemas.openxmlformats.org/officeDocument/2006/relationships/slideLayout" Target="../slideLayouts/slideLayout7.xml"/><Relationship Id="rId212" Type="http://schemas.openxmlformats.org/officeDocument/2006/relationships/image" Target="../media/image2323.png"/><Relationship Id="rId233" Type="http://schemas.openxmlformats.org/officeDocument/2006/relationships/customXml" Target="../ink/ink2377.xml"/><Relationship Id="rId254" Type="http://schemas.openxmlformats.org/officeDocument/2006/relationships/image" Target="../media/image2344.png"/><Relationship Id="rId28" Type="http://schemas.openxmlformats.org/officeDocument/2006/relationships/image" Target="../media/image2231.png"/><Relationship Id="rId49" Type="http://schemas.openxmlformats.org/officeDocument/2006/relationships/customXml" Target="../ink/ink2285.xml"/><Relationship Id="rId114" Type="http://schemas.openxmlformats.org/officeDocument/2006/relationships/image" Target="../media/image2274.png"/><Relationship Id="rId275" Type="http://schemas.openxmlformats.org/officeDocument/2006/relationships/customXml" Target="../ink/ink2398.xml"/><Relationship Id="rId296" Type="http://schemas.openxmlformats.org/officeDocument/2006/relationships/image" Target="../media/image2365.png"/><Relationship Id="rId60" Type="http://schemas.openxmlformats.org/officeDocument/2006/relationships/image" Target="../media/image2247.png"/><Relationship Id="rId81" Type="http://schemas.openxmlformats.org/officeDocument/2006/relationships/customXml" Target="../ink/ink2301.xml"/><Relationship Id="rId135" Type="http://schemas.openxmlformats.org/officeDocument/2006/relationships/customXml" Target="../ink/ink2328.xml"/><Relationship Id="rId156" Type="http://schemas.openxmlformats.org/officeDocument/2006/relationships/image" Target="../media/image2295.png"/><Relationship Id="rId177" Type="http://schemas.openxmlformats.org/officeDocument/2006/relationships/customXml" Target="../ink/ink2349.xml"/><Relationship Id="rId198" Type="http://schemas.openxmlformats.org/officeDocument/2006/relationships/image" Target="../media/image2316.png"/><Relationship Id="rId202" Type="http://schemas.openxmlformats.org/officeDocument/2006/relationships/image" Target="../media/image2318.png"/><Relationship Id="rId223" Type="http://schemas.openxmlformats.org/officeDocument/2006/relationships/customXml" Target="../ink/ink2372.xml"/><Relationship Id="rId244" Type="http://schemas.openxmlformats.org/officeDocument/2006/relationships/image" Target="../media/image2339.png"/><Relationship Id="rId18" Type="http://schemas.openxmlformats.org/officeDocument/2006/relationships/image" Target="../media/image2226.png"/><Relationship Id="rId39" Type="http://schemas.openxmlformats.org/officeDocument/2006/relationships/customXml" Target="../ink/ink2280.xml"/><Relationship Id="rId265" Type="http://schemas.openxmlformats.org/officeDocument/2006/relationships/customXml" Target="../ink/ink2393.xml"/><Relationship Id="rId286" Type="http://schemas.openxmlformats.org/officeDocument/2006/relationships/image" Target="../media/image2360.png"/><Relationship Id="rId50" Type="http://schemas.openxmlformats.org/officeDocument/2006/relationships/image" Target="../media/image2242.png"/><Relationship Id="rId104" Type="http://schemas.openxmlformats.org/officeDocument/2006/relationships/image" Target="../media/image2269.png"/><Relationship Id="rId125" Type="http://schemas.openxmlformats.org/officeDocument/2006/relationships/customXml" Target="../ink/ink2323.xml"/><Relationship Id="rId146" Type="http://schemas.openxmlformats.org/officeDocument/2006/relationships/image" Target="../media/image2290.png"/><Relationship Id="rId167" Type="http://schemas.openxmlformats.org/officeDocument/2006/relationships/customXml" Target="../ink/ink2344.xml"/><Relationship Id="rId188" Type="http://schemas.openxmlformats.org/officeDocument/2006/relationships/image" Target="../media/image2311.png"/><Relationship Id="rId71" Type="http://schemas.openxmlformats.org/officeDocument/2006/relationships/customXml" Target="../ink/ink2296.xml"/><Relationship Id="rId92" Type="http://schemas.openxmlformats.org/officeDocument/2006/relationships/image" Target="../media/image2263.png"/><Relationship Id="rId213" Type="http://schemas.openxmlformats.org/officeDocument/2006/relationships/customXml" Target="../ink/ink2367.xml"/><Relationship Id="rId234" Type="http://schemas.openxmlformats.org/officeDocument/2006/relationships/image" Target="../media/image2334.png"/><Relationship Id="rId2" Type="http://schemas.openxmlformats.org/officeDocument/2006/relationships/notesSlide" Target="../notesSlides/notesSlide29.xml"/><Relationship Id="rId29" Type="http://schemas.openxmlformats.org/officeDocument/2006/relationships/customXml" Target="../ink/ink2275.xml"/><Relationship Id="rId255" Type="http://schemas.openxmlformats.org/officeDocument/2006/relationships/customXml" Target="../ink/ink2388.xml"/><Relationship Id="rId276" Type="http://schemas.openxmlformats.org/officeDocument/2006/relationships/image" Target="../media/image2355.png"/><Relationship Id="rId40" Type="http://schemas.openxmlformats.org/officeDocument/2006/relationships/image" Target="../media/image2237.png"/><Relationship Id="rId115" Type="http://schemas.openxmlformats.org/officeDocument/2006/relationships/customXml" Target="../ink/ink2318.xml"/><Relationship Id="rId136" Type="http://schemas.openxmlformats.org/officeDocument/2006/relationships/image" Target="../media/image2285.png"/><Relationship Id="rId157" Type="http://schemas.openxmlformats.org/officeDocument/2006/relationships/customXml" Target="../ink/ink2339.xml"/><Relationship Id="rId178" Type="http://schemas.openxmlformats.org/officeDocument/2006/relationships/image" Target="../media/image2306.png"/><Relationship Id="rId61" Type="http://schemas.openxmlformats.org/officeDocument/2006/relationships/customXml" Target="../ink/ink2291.xml"/><Relationship Id="rId82" Type="http://schemas.openxmlformats.org/officeDocument/2006/relationships/image" Target="../media/image2258.png"/><Relationship Id="rId199" Type="http://schemas.openxmlformats.org/officeDocument/2006/relationships/customXml" Target="../ink/ink2360.xml"/><Relationship Id="rId203" Type="http://schemas.openxmlformats.org/officeDocument/2006/relationships/customXml" Target="../ink/ink2362.xml"/><Relationship Id="rId19" Type="http://schemas.openxmlformats.org/officeDocument/2006/relationships/customXml" Target="../ink/ink2270.xml"/><Relationship Id="rId224" Type="http://schemas.openxmlformats.org/officeDocument/2006/relationships/image" Target="../media/image2329.png"/><Relationship Id="rId245" Type="http://schemas.openxmlformats.org/officeDocument/2006/relationships/customXml" Target="../ink/ink2383.xml"/><Relationship Id="rId266" Type="http://schemas.openxmlformats.org/officeDocument/2006/relationships/image" Target="../media/image2350.png"/><Relationship Id="rId287" Type="http://schemas.openxmlformats.org/officeDocument/2006/relationships/customXml" Target="../ink/ink2404.xml"/><Relationship Id="rId30" Type="http://schemas.openxmlformats.org/officeDocument/2006/relationships/image" Target="../media/image2232.png"/><Relationship Id="rId105" Type="http://schemas.openxmlformats.org/officeDocument/2006/relationships/customXml" Target="../ink/ink2313.xml"/><Relationship Id="rId126" Type="http://schemas.openxmlformats.org/officeDocument/2006/relationships/image" Target="../media/image2280.png"/><Relationship Id="rId147" Type="http://schemas.openxmlformats.org/officeDocument/2006/relationships/customXml" Target="../ink/ink2334.xml"/><Relationship Id="rId168" Type="http://schemas.openxmlformats.org/officeDocument/2006/relationships/image" Target="../media/image2301.png"/><Relationship Id="rId51" Type="http://schemas.openxmlformats.org/officeDocument/2006/relationships/customXml" Target="../ink/ink2286.xml"/><Relationship Id="rId72" Type="http://schemas.openxmlformats.org/officeDocument/2006/relationships/image" Target="../media/image2253.png"/><Relationship Id="rId93" Type="http://schemas.openxmlformats.org/officeDocument/2006/relationships/customXml" Target="../ink/ink2307.xml"/><Relationship Id="rId189" Type="http://schemas.openxmlformats.org/officeDocument/2006/relationships/customXml" Target="../ink/ink2355.xml"/><Relationship Id="rId3" Type="http://schemas.openxmlformats.org/officeDocument/2006/relationships/image" Target="../media/image2219.png"/><Relationship Id="rId214" Type="http://schemas.openxmlformats.org/officeDocument/2006/relationships/image" Target="../media/image2324.png"/><Relationship Id="rId235" Type="http://schemas.openxmlformats.org/officeDocument/2006/relationships/customXml" Target="../ink/ink2378.xml"/><Relationship Id="rId256" Type="http://schemas.openxmlformats.org/officeDocument/2006/relationships/image" Target="../media/image2345.png"/><Relationship Id="rId277" Type="http://schemas.openxmlformats.org/officeDocument/2006/relationships/customXml" Target="../ink/ink2399.xml"/><Relationship Id="rId116" Type="http://schemas.openxmlformats.org/officeDocument/2006/relationships/image" Target="../media/image2275.png"/><Relationship Id="rId137" Type="http://schemas.openxmlformats.org/officeDocument/2006/relationships/customXml" Target="../ink/ink2329.xml"/><Relationship Id="rId158" Type="http://schemas.openxmlformats.org/officeDocument/2006/relationships/image" Target="../media/image2296.png"/><Relationship Id="rId20" Type="http://schemas.openxmlformats.org/officeDocument/2006/relationships/image" Target="../media/image2227.png"/><Relationship Id="rId41" Type="http://schemas.openxmlformats.org/officeDocument/2006/relationships/customXml" Target="../ink/ink2281.xml"/><Relationship Id="rId62" Type="http://schemas.openxmlformats.org/officeDocument/2006/relationships/image" Target="../media/image2248.png"/><Relationship Id="rId83" Type="http://schemas.openxmlformats.org/officeDocument/2006/relationships/customXml" Target="../ink/ink2302.xml"/><Relationship Id="rId179" Type="http://schemas.openxmlformats.org/officeDocument/2006/relationships/customXml" Target="../ink/ink2350.xml"/><Relationship Id="rId190" Type="http://schemas.openxmlformats.org/officeDocument/2006/relationships/image" Target="../media/image2312.png"/><Relationship Id="rId204" Type="http://schemas.openxmlformats.org/officeDocument/2006/relationships/image" Target="../media/image2319.png"/><Relationship Id="rId225" Type="http://schemas.openxmlformats.org/officeDocument/2006/relationships/customXml" Target="../ink/ink2373.xml"/><Relationship Id="rId246" Type="http://schemas.openxmlformats.org/officeDocument/2006/relationships/image" Target="../media/image2340.png"/><Relationship Id="rId267" Type="http://schemas.openxmlformats.org/officeDocument/2006/relationships/customXml" Target="../ink/ink2394.xml"/><Relationship Id="rId288" Type="http://schemas.openxmlformats.org/officeDocument/2006/relationships/image" Target="../media/image2361.png"/><Relationship Id="rId106" Type="http://schemas.openxmlformats.org/officeDocument/2006/relationships/image" Target="../media/image2270.png"/><Relationship Id="rId127" Type="http://schemas.openxmlformats.org/officeDocument/2006/relationships/customXml" Target="../ink/ink2324.xml"/><Relationship Id="rId10" Type="http://schemas.openxmlformats.org/officeDocument/2006/relationships/image" Target="../media/image2222.png"/><Relationship Id="rId31" Type="http://schemas.openxmlformats.org/officeDocument/2006/relationships/customXml" Target="../ink/ink2276.xml"/><Relationship Id="rId52" Type="http://schemas.openxmlformats.org/officeDocument/2006/relationships/image" Target="../media/image2243.png"/><Relationship Id="rId73" Type="http://schemas.openxmlformats.org/officeDocument/2006/relationships/customXml" Target="../ink/ink2297.xml"/><Relationship Id="rId94" Type="http://schemas.openxmlformats.org/officeDocument/2006/relationships/image" Target="../media/image2264.png"/><Relationship Id="rId148" Type="http://schemas.openxmlformats.org/officeDocument/2006/relationships/image" Target="../media/image2291.png"/><Relationship Id="rId169" Type="http://schemas.openxmlformats.org/officeDocument/2006/relationships/customXml" Target="../ink/ink2345.xml"/><Relationship Id="rId4" Type="http://schemas.openxmlformats.org/officeDocument/2006/relationships/image" Target="../media/image2220.png"/><Relationship Id="rId180" Type="http://schemas.openxmlformats.org/officeDocument/2006/relationships/image" Target="../media/image2307.png"/><Relationship Id="rId215" Type="http://schemas.openxmlformats.org/officeDocument/2006/relationships/customXml" Target="../ink/ink2368.xml"/><Relationship Id="rId236" Type="http://schemas.openxmlformats.org/officeDocument/2006/relationships/image" Target="../media/image2335.png"/><Relationship Id="rId257" Type="http://schemas.openxmlformats.org/officeDocument/2006/relationships/customXml" Target="../ink/ink2389.xml"/><Relationship Id="rId278" Type="http://schemas.openxmlformats.org/officeDocument/2006/relationships/image" Target="../media/image2356.png"/><Relationship Id="rId42" Type="http://schemas.openxmlformats.org/officeDocument/2006/relationships/image" Target="../media/image2238.png"/><Relationship Id="rId84" Type="http://schemas.openxmlformats.org/officeDocument/2006/relationships/image" Target="../media/image2259.png"/><Relationship Id="rId138" Type="http://schemas.openxmlformats.org/officeDocument/2006/relationships/image" Target="../media/image2286.png"/><Relationship Id="rId191" Type="http://schemas.openxmlformats.org/officeDocument/2006/relationships/customXml" Target="../ink/ink2356.xml"/><Relationship Id="rId205" Type="http://schemas.openxmlformats.org/officeDocument/2006/relationships/customXml" Target="../ink/ink2363.xml"/><Relationship Id="rId247" Type="http://schemas.openxmlformats.org/officeDocument/2006/relationships/customXml" Target="../ink/ink2384.xml"/><Relationship Id="rId107" Type="http://schemas.openxmlformats.org/officeDocument/2006/relationships/customXml" Target="../ink/ink2314.xml"/><Relationship Id="rId289" Type="http://schemas.openxmlformats.org/officeDocument/2006/relationships/customXml" Target="../ink/ink2405.xml"/><Relationship Id="rId11" Type="http://schemas.openxmlformats.org/officeDocument/2006/relationships/customXml" Target="../ink/ink2266.xml"/><Relationship Id="rId53" Type="http://schemas.openxmlformats.org/officeDocument/2006/relationships/customXml" Target="../ink/ink2287.xml"/><Relationship Id="rId149" Type="http://schemas.openxmlformats.org/officeDocument/2006/relationships/customXml" Target="../ink/ink2335.xml"/><Relationship Id="rId95" Type="http://schemas.openxmlformats.org/officeDocument/2006/relationships/customXml" Target="../ink/ink2308.xml"/><Relationship Id="rId160" Type="http://schemas.openxmlformats.org/officeDocument/2006/relationships/image" Target="../media/image2297.png"/><Relationship Id="rId216" Type="http://schemas.openxmlformats.org/officeDocument/2006/relationships/image" Target="../media/image2325.png"/><Relationship Id="rId258" Type="http://schemas.openxmlformats.org/officeDocument/2006/relationships/image" Target="../media/image2346.png"/><Relationship Id="rId22" Type="http://schemas.openxmlformats.org/officeDocument/2006/relationships/image" Target="../media/image2228.png"/><Relationship Id="rId64" Type="http://schemas.openxmlformats.org/officeDocument/2006/relationships/image" Target="../media/image2249.png"/><Relationship Id="rId118" Type="http://schemas.openxmlformats.org/officeDocument/2006/relationships/image" Target="../media/image2276.png"/><Relationship Id="rId171" Type="http://schemas.openxmlformats.org/officeDocument/2006/relationships/customXml" Target="../ink/ink2346.xml"/><Relationship Id="rId227" Type="http://schemas.openxmlformats.org/officeDocument/2006/relationships/customXml" Target="../ink/ink2374.xml"/><Relationship Id="rId269" Type="http://schemas.openxmlformats.org/officeDocument/2006/relationships/customXml" Target="../ink/ink2395.xml"/></Relationships>
</file>

<file path=ppt/slides/_rels/slide34.xml.rels><?xml version="1.0" encoding="UTF-8" standalone="yes"?>
<Relationships xmlns="http://schemas.openxmlformats.org/package/2006/relationships"><Relationship Id="rId8" Type="http://schemas.openxmlformats.org/officeDocument/2006/relationships/image" Target="../media/image2368.png"/><Relationship Id="rId3" Type="http://schemas.openxmlformats.org/officeDocument/2006/relationships/customXml" Target="../ink/ink2409.xml"/><Relationship Id="rId7" Type="http://schemas.openxmlformats.org/officeDocument/2006/relationships/customXml" Target="../ink/ink2411.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2367.png"/><Relationship Id="rId5" Type="http://schemas.openxmlformats.org/officeDocument/2006/relationships/customXml" Target="../ink/ink2410.xml"/><Relationship Id="rId10" Type="http://schemas.openxmlformats.org/officeDocument/2006/relationships/image" Target="../media/image2369.png"/><Relationship Id="rId4" Type="http://schemas.openxmlformats.org/officeDocument/2006/relationships/image" Target="../media/image2366.png"/><Relationship Id="rId9" Type="http://schemas.openxmlformats.org/officeDocument/2006/relationships/customXml" Target="../ink/ink2412.xml"/></Relationships>
</file>

<file path=ppt/slides/_rels/slide35.xml.rels><?xml version="1.0" encoding="UTF-8" standalone="yes"?>
<Relationships xmlns="http://schemas.openxmlformats.org/package/2006/relationships"><Relationship Id="rId117" Type="http://schemas.openxmlformats.org/officeDocument/2006/relationships/image" Target="../media/image2425.png"/><Relationship Id="rId21" Type="http://schemas.openxmlformats.org/officeDocument/2006/relationships/image" Target="../media/image2379.png"/><Relationship Id="rId42" Type="http://schemas.openxmlformats.org/officeDocument/2006/relationships/customXml" Target="../ink/ink2432.xml"/><Relationship Id="rId63" Type="http://schemas.openxmlformats.org/officeDocument/2006/relationships/image" Target="../media/image2400.png"/><Relationship Id="rId84" Type="http://schemas.openxmlformats.org/officeDocument/2006/relationships/customXml" Target="../ink/ink2453.xml"/><Relationship Id="rId138" Type="http://schemas.openxmlformats.org/officeDocument/2006/relationships/image" Target="../media/image2434.png"/><Relationship Id="rId159" Type="http://schemas.openxmlformats.org/officeDocument/2006/relationships/customXml" Target="../ink/ink2491.xml"/><Relationship Id="rId107" Type="http://schemas.openxmlformats.org/officeDocument/2006/relationships/image" Target="../media/image2420.png"/><Relationship Id="rId11" Type="http://schemas.openxmlformats.org/officeDocument/2006/relationships/image" Target="../media/image2374.png"/><Relationship Id="rId32" Type="http://schemas.openxmlformats.org/officeDocument/2006/relationships/customXml" Target="../ink/ink2427.xml"/><Relationship Id="rId53" Type="http://schemas.openxmlformats.org/officeDocument/2006/relationships/image" Target="../media/image2395.png"/><Relationship Id="rId74" Type="http://schemas.openxmlformats.org/officeDocument/2006/relationships/customXml" Target="../ink/ink2448.xml"/><Relationship Id="rId128" Type="http://schemas.openxmlformats.org/officeDocument/2006/relationships/image" Target="../media/image1574.png"/><Relationship Id="rId149" Type="http://schemas.openxmlformats.org/officeDocument/2006/relationships/customXml" Target="../ink/ink2486.xml"/><Relationship Id="rId5" Type="http://schemas.openxmlformats.org/officeDocument/2006/relationships/image" Target="../media/image2371.png"/><Relationship Id="rId95" Type="http://schemas.openxmlformats.org/officeDocument/2006/relationships/image" Target="../media/image2414.png"/><Relationship Id="rId160" Type="http://schemas.openxmlformats.org/officeDocument/2006/relationships/image" Target="../media/image2445.png"/><Relationship Id="rId22" Type="http://schemas.openxmlformats.org/officeDocument/2006/relationships/customXml" Target="../ink/ink2422.xml"/><Relationship Id="rId43" Type="http://schemas.openxmlformats.org/officeDocument/2006/relationships/image" Target="../media/image2390.png"/><Relationship Id="rId64" Type="http://schemas.openxmlformats.org/officeDocument/2006/relationships/customXml" Target="../ink/ink2443.xml"/><Relationship Id="rId118" Type="http://schemas.openxmlformats.org/officeDocument/2006/relationships/customXml" Target="../ink/ink2470.xml"/><Relationship Id="rId139" Type="http://schemas.openxmlformats.org/officeDocument/2006/relationships/customXml" Target="../ink/ink2481.xml"/><Relationship Id="rId85" Type="http://schemas.openxmlformats.org/officeDocument/2006/relationships/image" Target="../media/image2410.png"/><Relationship Id="rId150" Type="http://schemas.openxmlformats.org/officeDocument/2006/relationships/image" Target="../media/image2440.png"/><Relationship Id="rId12" Type="http://schemas.openxmlformats.org/officeDocument/2006/relationships/customXml" Target="../ink/ink2417.xml"/><Relationship Id="rId17" Type="http://schemas.openxmlformats.org/officeDocument/2006/relationships/image" Target="../media/image2377.png"/><Relationship Id="rId33" Type="http://schemas.openxmlformats.org/officeDocument/2006/relationships/image" Target="../media/image2385.png"/><Relationship Id="rId38" Type="http://schemas.openxmlformats.org/officeDocument/2006/relationships/customXml" Target="../ink/ink2430.xml"/><Relationship Id="rId59" Type="http://schemas.openxmlformats.org/officeDocument/2006/relationships/image" Target="../media/image2398.png"/><Relationship Id="rId103" Type="http://schemas.openxmlformats.org/officeDocument/2006/relationships/image" Target="../media/image2418.png"/><Relationship Id="rId108" Type="http://schemas.openxmlformats.org/officeDocument/2006/relationships/customXml" Target="../ink/ink2465.xml"/><Relationship Id="rId124" Type="http://schemas.openxmlformats.org/officeDocument/2006/relationships/customXml" Target="../ink/ink2473.xml"/><Relationship Id="rId129" Type="http://schemas.openxmlformats.org/officeDocument/2006/relationships/customXml" Target="../ink/ink2476.xml"/><Relationship Id="rId54" Type="http://schemas.openxmlformats.org/officeDocument/2006/relationships/customXml" Target="../ink/ink2438.xml"/><Relationship Id="rId70" Type="http://schemas.openxmlformats.org/officeDocument/2006/relationships/customXml" Target="../ink/ink2446.xml"/><Relationship Id="rId75" Type="http://schemas.openxmlformats.org/officeDocument/2006/relationships/image" Target="../media/image2406.png"/><Relationship Id="rId91" Type="http://schemas.openxmlformats.org/officeDocument/2006/relationships/image" Target="../media/image2413.png"/><Relationship Id="rId96" Type="http://schemas.openxmlformats.org/officeDocument/2006/relationships/customXml" Target="../ink/ink2459.xml"/><Relationship Id="rId140" Type="http://schemas.openxmlformats.org/officeDocument/2006/relationships/image" Target="../media/image2435.png"/><Relationship Id="rId145" Type="http://schemas.openxmlformats.org/officeDocument/2006/relationships/customXml" Target="../ink/ink2484.xml"/><Relationship Id="rId161" Type="http://schemas.openxmlformats.org/officeDocument/2006/relationships/customXml" Target="../ink/ink2492.xml"/><Relationship Id="rId1" Type="http://schemas.openxmlformats.org/officeDocument/2006/relationships/slideLayout" Target="../slideLayouts/slideLayout7.xml"/><Relationship Id="rId6" Type="http://schemas.openxmlformats.org/officeDocument/2006/relationships/customXml" Target="../ink/ink2414.xml"/><Relationship Id="rId23" Type="http://schemas.openxmlformats.org/officeDocument/2006/relationships/image" Target="../media/image2380.png"/><Relationship Id="rId28" Type="http://schemas.openxmlformats.org/officeDocument/2006/relationships/customXml" Target="../ink/ink2425.xml"/><Relationship Id="rId49" Type="http://schemas.openxmlformats.org/officeDocument/2006/relationships/image" Target="../media/image2393.png"/><Relationship Id="rId114" Type="http://schemas.openxmlformats.org/officeDocument/2006/relationships/customXml" Target="../ink/ink2468.xml"/><Relationship Id="rId119" Type="http://schemas.openxmlformats.org/officeDocument/2006/relationships/image" Target="../media/image2426.png"/><Relationship Id="rId44" Type="http://schemas.openxmlformats.org/officeDocument/2006/relationships/customXml" Target="../ink/ink2433.xml"/><Relationship Id="rId60" Type="http://schemas.openxmlformats.org/officeDocument/2006/relationships/customXml" Target="../ink/ink2441.xml"/><Relationship Id="rId65" Type="http://schemas.openxmlformats.org/officeDocument/2006/relationships/image" Target="../media/image2401.png"/><Relationship Id="rId81" Type="http://schemas.openxmlformats.org/officeDocument/2006/relationships/image" Target="../media/image2408.png"/><Relationship Id="rId86" Type="http://schemas.openxmlformats.org/officeDocument/2006/relationships/customXml" Target="../ink/ink2454.xml"/><Relationship Id="rId130" Type="http://schemas.openxmlformats.org/officeDocument/2006/relationships/image" Target="../media/image2430.png"/><Relationship Id="rId135" Type="http://schemas.openxmlformats.org/officeDocument/2006/relationships/customXml" Target="../ink/ink2479.xml"/><Relationship Id="rId151" Type="http://schemas.openxmlformats.org/officeDocument/2006/relationships/customXml" Target="../ink/ink2487.xml"/><Relationship Id="rId156" Type="http://schemas.openxmlformats.org/officeDocument/2006/relationships/image" Target="../media/image2443.png"/><Relationship Id="rId13" Type="http://schemas.openxmlformats.org/officeDocument/2006/relationships/image" Target="../media/image2375.png"/><Relationship Id="rId18" Type="http://schemas.openxmlformats.org/officeDocument/2006/relationships/customXml" Target="../ink/ink2420.xml"/><Relationship Id="rId39" Type="http://schemas.openxmlformats.org/officeDocument/2006/relationships/image" Target="../media/image2388.png"/><Relationship Id="rId109" Type="http://schemas.openxmlformats.org/officeDocument/2006/relationships/image" Target="../media/image2421.png"/><Relationship Id="rId34" Type="http://schemas.openxmlformats.org/officeDocument/2006/relationships/customXml" Target="../ink/ink2428.xml"/><Relationship Id="rId50" Type="http://schemas.openxmlformats.org/officeDocument/2006/relationships/customXml" Target="../ink/ink2436.xml"/><Relationship Id="rId55" Type="http://schemas.openxmlformats.org/officeDocument/2006/relationships/image" Target="../media/image2396.png"/><Relationship Id="rId76" Type="http://schemas.openxmlformats.org/officeDocument/2006/relationships/customXml" Target="../ink/ink2449.xml"/><Relationship Id="rId97" Type="http://schemas.openxmlformats.org/officeDocument/2006/relationships/image" Target="../media/image2415.png"/><Relationship Id="rId104" Type="http://schemas.openxmlformats.org/officeDocument/2006/relationships/customXml" Target="../ink/ink2463.xml"/><Relationship Id="rId120" Type="http://schemas.openxmlformats.org/officeDocument/2006/relationships/customXml" Target="../ink/ink2471.xml"/><Relationship Id="rId125" Type="http://schemas.openxmlformats.org/officeDocument/2006/relationships/customXml" Target="../ink/ink2474.xml"/><Relationship Id="rId141" Type="http://schemas.openxmlformats.org/officeDocument/2006/relationships/customXml" Target="../ink/ink2482.xml"/><Relationship Id="rId146" Type="http://schemas.openxmlformats.org/officeDocument/2006/relationships/image" Target="../media/image2438.png"/><Relationship Id="rId7" Type="http://schemas.openxmlformats.org/officeDocument/2006/relationships/image" Target="../media/image2372.png"/><Relationship Id="rId71" Type="http://schemas.openxmlformats.org/officeDocument/2006/relationships/image" Target="../media/image2404.png"/><Relationship Id="rId92" Type="http://schemas.openxmlformats.org/officeDocument/2006/relationships/customXml" Target="../ink/ink2457.xml"/><Relationship Id="rId162" Type="http://schemas.openxmlformats.org/officeDocument/2006/relationships/image" Target="../media/image2446.png"/><Relationship Id="rId2" Type="http://schemas.openxmlformats.org/officeDocument/2006/relationships/notesSlide" Target="../notesSlides/notesSlide31.xml"/><Relationship Id="rId29" Type="http://schemas.openxmlformats.org/officeDocument/2006/relationships/image" Target="../media/image2383.png"/><Relationship Id="rId24" Type="http://schemas.openxmlformats.org/officeDocument/2006/relationships/customXml" Target="../ink/ink2423.xml"/><Relationship Id="rId40" Type="http://schemas.openxmlformats.org/officeDocument/2006/relationships/customXml" Target="../ink/ink2431.xml"/><Relationship Id="rId45" Type="http://schemas.openxmlformats.org/officeDocument/2006/relationships/image" Target="../media/image2391.png"/><Relationship Id="rId66" Type="http://schemas.openxmlformats.org/officeDocument/2006/relationships/customXml" Target="../ink/ink2444.xml"/><Relationship Id="rId87" Type="http://schemas.openxmlformats.org/officeDocument/2006/relationships/image" Target="../media/image2411.png"/><Relationship Id="rId110" Type="http://schemas.openxmlformats.org/officeDocument/2006/relationships/customXml" Target="../ink/ink2466.xml"/><Relationship Id="rId115" Type="http://schemas.openxmlformats.org/officeDocument/2006/relationships/image" Target="../media/image2424.png"/><Relationship Id="rId131" Type="http://schemas.openxmlformats.org/officeDocument/2006/relationships/customXml" Target="../ink/ink2477.xml"/><Relationship Id="rId136" Type="http://schemas.openxmlformats.org/officeDocument/2006/relationships/image" Target="../media/image2433.png"/><Relationship Id="rId157" Type="http://schemas.openxmlformats.org/officeDocument/2006/relationships/customXml" Target="../ink/ink2490.xml"/><Relationship Id="rId61" Type="http://schemas.openxmlformats.org/officeDocument/2006/relationships/image" Target="../media/image2399.png"/><Relationship Id="rId82" Type="http://schemas.openxmlformats.org/officeDocument/2006/relationships/customXml" Target="../ink/ink2452.xml"/><Relationship Id="rId152" Type="http://schemas.openxmlformats.org/officeDocument/2006/relationships/image" Target="../media/image2441.png"/><Relationship Id="rId19" Type="http://schemas.openxmlformats.org/officeDocument/2006/relationships/image" Target="../media/image2378.png"/><Relationship Id="rId14" Type="http://schemas.openxmlformats.org/officeDocument/2006/relationships/customXml" Target="../ink/ink2418.xml"/><Relationship Id="rId30" Type="http://schemas.openxmlformats.org/officeDocument/2006/relationships/customXml" Target="../ink/ink2426.xml"/><Relationship Id="rId35" Type="http://schemas.openxmlformats.org/officeDocument/2006/relationships/image" Target="../media/image2386.png"/><Relationship Id="rId56" Type="http://schemas.openxmlformats.org/officeDocument/2006/relationships/customXml" Target="../ink/ink2439.xml"/><Relationship Id="rId77" Type="http://schemas.openxmlformats.org/officeDocument/2006/relationships/image" Target="../media/image1629.png"/><Relationship Id="rId100" Type="http://schemas.openxmlformats.org/officeDocument/2006/relationships/customXml" Target="../ink/ink2461.xml"/><Relationship Id="rId105" Type="http://schemas.openxmlformats.org/officeDocument/2006/relationships/image" Target="../media/image2419.png"/><Relationship Id="rId126" Type="http://schemas.openxmlformats.org/officeDocument/2006/relationships/image" Target="../media/image2429.png"/><Relationship Id="rId147" Type="http://schemas.openxmlformats.org/officeDocument/2006/relationships/customXml" Target="../ink/ink2485.xml"/><Relationship Id="rId8" Type="http://schemas.openxmlformats.org/officeDocument/2006/relationships/customXml" Target="../ink/ink2415.xml"/><Relationship Id="rId51" Type="http://schemas.openxmlformats.org/officeDocument/2006/relationships/image" Target="../media/image2394.png"/><Relationship Id="rId72" Type="http://schemas.openxmlformats.org/officeDocument/2006/relationships/customXml" Target="../ink/ink2447.xml"/><Relationship Id="rId93" Type="http://schemas.openxmlformats.org/officeDocument/2006/relationships/image" Target="../media/image2167.png"/><Relationship Id="rId98" Type="http://schemas.openxmlformats.org/officeDocument/2006/relationships/customXml" Target="../ink/ink2460.xml"/><Relationship Id="rId121" Type="http://schemas.openxmlformats.org/officeDocument/2006/relationships/image" Target="../media/image2427.png"/><Relationship Id="rId142" Type="http://schemas.openxmlformats.org/officeDocument/2006/relationships/image" Target="../media/image2436.png"/><Relationship Id="rId3" Type="http://schemas.openxmlformats.org/officeDocument/2006/relationships/image" Target="../media/image2370.png"/><Relationship Id="rId25" Type="http://schemas.openxmlformats.org/officeDocument/2006/relationships/image" Target="../media/image2381.png"/><Relationship Id="rId46" Type="http://schemas.openxmlformats.org/officeDocument/2006/relationships/customXml" Target="../ink/ink2434.xml"/><Relationship Id="rId67" Type="http://schemas.openxmlformats.org/officeDocument/2006/relationships/image" Target="../media/image2402.png"/><Relationship Id="rId116" Type="http://schemas.openxmlformats.org/officeDocument/2006/relationships/customXml" Target="../ink/ink2469.xml"/><Relationship Id="rId137" Type="http://schemas.openxmlformats.org/officeDocument/2006/relationships/customXml" Target="../ink/ink2480.xml"/><Relationship Id="rId158" Type="http://schemas.openxmlformats.org/officeDocument/2006/relationships/image" Target="../media/image2444.png"/><Relationship Id="rId20" Type="http://schemas.openxmlformats.org/officeDocument/2006/relationships/customXml" Target="../ink/ink2421.xml"/><Relationship Id="rId41" Type="http://schemas.openxmlformats.org/officeDocument/2006/relationships/image" Target="../media/image2389.png"/><Relationship Id="rId62" Type="http://schemas.openxmlformats.org/officeDocument/2006/relationships/customXml" Target="../ink/ink2442.xml"/><Relationship Id="rId83" Type="http://schemas.openxmlformats.org/officeDocument/2006/relationships/image" Target="../media/image2409.png"/><Relationship Id="rId88" Type="http://schemas.openxmlformats.org/officeDocument/2006/relationships/customXml" Target="../ink/ink2455.xml"/><Relationship Id="rId111" Type="http://schemas.openxmlformats.org/officeDocument/2006/relationships/image" Target="../media/image2422.png"/><Relationship Id="rId132" Type="http://schemas.openxmlformats.org/officeDocument/2006/relationships/image" Target="../media/image2431.png"/><Relationship Id="rId153" Type="http://schemas.openxmlformats.org/officeDocument/2006/relationships/customXml" Target="../ink/ink2488.xml"/><Relationship Id="rId15" Type="http://schemas.openxmlformats.org/officeDocument/2006/relationships/image" Target="../media/image2376.png"/><Relationship Id="rId36" Type="http://schemas.openxmlformats.org/officeDocument/2006/relationships/customXml" Target="../ink/ink2429.xml"/><Relationship Id="rId57" Type="http://schemas.openxmlformats.org/officeDocument/2006/relationships/image" Target="../media/image2397.png"/><Relationship Id="rId106" Type="http://schemas.openxmlformats.org/officeDocument/2006/relationships/customXml" Target="../ink/ink2464.xml"/><Relationship Id="rId127" Type="http://schemas.openxmlformats.org/officeDocument/2006/relationships/customXml" Target="../ink/ink2475.xml"/><Relationship Id="rId10" Type="http://schemas.openxmlformats.org/officeDocument/2006/relationships/customXml" Target="../ink/ink2416.xml"/><Relationship Id="rId31" Type="http://schemas.openxmlformats.org/officeDocument/2006/relationships/image" Target="../media/image2384.png"/><Relationship Id="rId52" Type="http://schemas.openxmlformats.org/officeDocument/2006/relationships/customXml" Target="../ink/ink2437.xml"/><Relationship Id="rId73" Type="http://schemas.openxmlformats.org/officeDocument/2006/relationships/image" Target="../media/image2405.png"/><Relationship Id="rId78" Type="http://schemas.openxmlformats.org/officeDocument/2006/relationships/customXml" Target="../ink/ink2450.xml"/><Relationship Id="rId94" Type="http://schemas.openxmlformats.org/officeDocument/2006/relationships/customXml" Target="../ink/ink2458.xml"/><Relationship Id="rId99" Type="http://schemas.openxmlformats.org/officeDocument/2006/relationships/image" Target="../media/image2416.png"/><Relationship Id="rId101" Type="http://schemas.openxmlformats.org/officeDocument/2006/relationships/image" Target="../media/image2417.png"/><Relationship Id="rId122" Type="http://schemas.openxmlformats.org/officeDocument/2006/relationships/customXml" Target="../ink/ink2472.xml"/><Relationship Id="rId143" Type="http://schemas.openxmlformats.org/officeDocument/2006/relationships/customXml" Target="../ink/ink2483.xml"/><Relationship Id="rId148" Type="http://schemas.openxmlformats.org/officeDocument/2006/relationships/image" Target="../media/image2439.png"/><Relationship Id="rId4" Type="http://schemas.openxmlformats.org/officeDocument/2006/relationships/customXml" Target="../ink/ink2413.xml"/><Relationship Id="rId9" Type="http://schemas.openxmlformats.org/officeDocument/2006/relationships/image" Target="../media/image2373.png"/><Relationship Id="rId26" Type="http://schemas.openxmlformats.org/officeDocument/2006/relationships/customXml" Target="../ink/ink2424.xml"/><Relationship Id="rId47" Type="http://schemas.openxmlformats.org/officeDocument/2006/relationships/image" Target="../media/image2392.png"/><Relationship Id="rId68" Type="http://schemas.openxmlformats.org/officeDocument/2006/relationships/customXml" Target="../ink/ink2445.xml"/><Relationship Id="rId89" Type="http://schemas.openxmlformats.org/officeDocument/2006/relationships/image" Target="../media/image2412.png"/><Relationship Id="rId112" Type="http://schemas.openxmlformats.org/officeDocument/2006/relationships/customXml" Target="../ink/ink2467.xml"/><Relationship Id="rId133" Type="http://schemas.openxmlformats.org/officeDocument/2006/relationships/customXml" Target="../ink/ink2478.xml"/><Relationship Id="rId154" Type="http://schemas.openxmlformats.org/officeDocument/2006/relationships/image" Target="../media/image2442.png"/><Relationship Id="rId16" Type="http://schemas.openxmlformats.org/officeDocument/2006/relationships/customXml" Target="../ink/ink2419.xml"/><Relationship Id="rId37" Type="http://schemas.openxmlformats.org/officeDocument/2006/relationships/image" Target="../media/image2387.png"/><Relationship Id="rId58" Type="http://schemas.openxmlformats.org/officeDocument/2006/relationships/customXml" Target="../ink/ink2440.xml"/><Relationship Id="rId79" Type="http://schemas.openxmlformats.org/officeDocument/2006/relationships/image" Target="../media/image2407.png"/><Relationship Id="rId102" Type="http://schemas.openxmlformats.org/officeDocument/2006/relationships/customXml" Target="../ink/ink2462.xml"/><Relationship Id="rId123" Type="http://schemas.openxmlformats.org/officeDocument/2006/relationships/image" Target="../media/image2428.png"/><Relationship Id="rId144" Type="http://schemas.openxmlformats.org/officeDocument/2006/relationships/image" Target="../media/image2437.png"/><Relationship Id="rId90" Type="http://schemas.openxmlformats.org/officeDocument/2006/relationships/customXml" Target="../ink/ink2456.xml"/><Relationship Id="rId27" Type="http://schemas.openxmlformats.org/officeDocument/2006/relationships/image" Target="../media/image2382.png"/><Relationship Id="rId48" Type="http://schemas.openxmlformats.org/officeDocument/2006/relationships/customXml" Target="../ink/ink2435.xml"/><Relationship Id="rId69" Type="http://schemas.openxmlformats.org/officeDocument/2006/relationships/image" Target="../media/image2403.png"/><Relationship Id="rId113" Type="http://schemas.openxmlformats.org/officeDocument/2006/relationships/image" Target="../media/image2423.png"/><Relationship Id="rId134" Type="http://schemas.openxmlformats.org/officeDocument/2006/relationships/image" Target="../media/image2432.png"/><Relationship Id="rId80" Type="http://schemas.openxmlformats.org/officeDocument/2006/relationships/customXml" Target="../ink/ink2451.xml"/><Relationship Id="rId155" Type="http://schemas.openxmlformats.org/officeDocument/2006/relationships/customXml" Target="../ink/ink2489.xml"/></Relationships>
</file>

<file path=ppt/slides/_rels/slide36.xml.rels><?xml version="1.0" encoding="UTF-8" standalone="yes"?>
<Relationships xmlns="http://schemas.openxmlformats.org/package/2006/relationships"><Relationship Id="rId26" Type="http://schemas.openxmlformats.org/officeDocument/2006/relationships/image" Target="../media/image2458.png"/><Relationship Id="rId21" Type="http://schemas.openxmlformats.org/officeDocument/2006/relationships/customXml" Target="../ink/ink2502.xml"/><Relationship Id="rId42" Type="http://schemas.openxmlformats.org/officeDocument/2006/relationships/image" Target="../media/image2466.png"/><Relationship Id="rId47" Type="http://schemas.openxmlformats.org/officeDocument/2006/relationships/customXml" Target="../ink/ink2515.xml"/><Relationship Id="rId63" Type="http://schemas.openxmlformats.org/officeDocument/2006/relationships/customXml" Target="../ink/ink2523.xml"/><Relationship Id="rId68" Type="http://schemas.openxmlformats.org/officeDocument/2006/relationships/image" Target="../media/image2479.png"/><Relationship Id="rId84" Type="http://schemas.openxmlformats.org/officeDocument/2006/relationships/image" Target="../media/image2487.png"/><Relationship Id="rId89" Type="http://schemas.openxmlformats.org/officeDocument/2006/relationships/customXml" Target="../ink/ink2536.xml"/><Relationship Id="rId16" Type="http://schemas.openxmlformats.org/officeDocument/2006/relationships/image" Target="../media/image2453.png"/><Relationship Id="rId11" Type="http://schemas.openxmlformats.org/officeDocument/2006/relationships/customXml" Target="../ink/ink2497.xml"/><Relationship Id="rId32" Type="http://schemas.openxmlformats.org/officeDocument/2006/relationships/image" Target="../media/image2461.png"/><Relationship Id="rId37" Type="http://schemas.openxmlformats.org/officeDocument/2006/relationships/customXml" Target="../ink/ink2510.xml"/><Relationship Id="rId53" Type="http://schemas.openxmlformats.org/officeDocument/2006/relationships/customXml" Target="../ink/ink2518.xml"/><Relationship Id="rId58" Type="http://schemas.openxmlformats.org/officeDocument/2006/relationships/image" Target="../media/image2474.png"/><Relationship Id="rId74" Type="http://schemas.openxmlformats.org/officeDocument/2006/relationships/image" Target="../media/image2482.png"/><Relationship Id="rId79" Type="http://schemas.openxmlformats.org/officeDocument/2006/relationships/customXml" Target="../ink/ink2531.xml"/><Relationship Id="rId102" Type="http://schemas.openxmlformats.org/officeDocument/2006/relationships/image" Target="../media/image2496.png"/><Relationship Id="rId5" Type="http://schemas.openxmlformats.org/officeDocument/2006/relationships/customXml" Target="../ink/ink2494.xml"/><Relationship Id="rId90" Type="http://schemas.openxmlformats.org/officeDocument/2006/relationships/image" Target="../media/image2490.png"/><Relationship Id="rId95" Type="http://schemas.openxmlformats.org/officeDocument/2006/relationships/customXml" Target="../ink/ink2539.xml"/><Relationship Id="rId22" Type="http://schemas.openxmlformats.org/officeDocument/2006/relationships/image" Target="../media/image2456.png"/><Relationship Id="rId27" Type="http://schemas.openxmlformats.org/officeDocument/2006/relationships/customXml" Target="../ink/ink2505.xml"/><Relationship Id="rId43" Type="http://schemas.openxmlformats.org/officeDocument/2006/relationships/customXml" Target="../ink/ink2513.xml"/><Relationship Id="rId48" Type="http://schemas.openxmlformats.org/officeDocument/2006/relationships/image" Target="../media/image2469.png"/><Relationship Id="rId64" Type="http://schemas.openxmlformats.org/officeDocument/2006/relationships/image" Target="../media/image2477.png"/><Relationship Id="rId69" Type="http://schemas.openxmlformats.org/officeDocument/2006/relationships/customXml" Target="../ink/ink2526.xml"/><Relationship Id="rId80" Type="http://schemas.openxmlformats.org/officeDocument/2006/relationships/image" Target="../media/image2485.png"/><Relationship Id="rId85" Type="http://schemas.openxmlformats.org/officeDocument/2006/relationships/customXml" Target="../ink/ink2534.xml"/><Relationship Id="rId12" Type="http://schemas.openxmlformats.org/officeDocument/2006/relationships/image" Target="../media/image2451.png"/><Relationship Id="rId17" Type="http://schemas.openxmlformats.org/officeDocument/2006/relationships/customXml" Target="../ink/ink2500.xml"/><Relationship Id="rId25" Type="http://schemas.openxmlformats.org/officeDocument/2006/relationships/customXml" Target="../ink/ink2504.xml"/><Relationship Id="rId33" Type="http://schemas.openxmlformats.org/officeDocument/2006/relationships/customXml" Target="../ink/ink2508.xml"/><Relationship Id="rId38" Type="http://schemas.openxmlformats.org/officeDocument/2006/relationships/image" Target="../media/image2464.png"/><Relationship Id="rId46" Type="http://schemas.openxmlformats.org/officeDocument/2006/relationships/image" Target="../media/image2468.png"/><Relationship Id="rId59" Type="http://schemas.openxmlformats.org/officeDocument/2006/relationships/customXml" Target="../ink/ink2521.xml"/><Relationship Id="rId67" Type="http://schemas.openxmlformats.org/officeDocument/2006/relationships/customXml" Target="../ink/ink2525.xml"/><Relationship Id="rId20" Type="http://schemas.openxmlformats.org/officeDocument/2006/relationships/image" Target="../media/image2455.png"/><Relationship Id="rId41" Type="http://schemas.openxmlformats.org/officeDocument/2006/relationships/customXml" Target="../ink/ink2512.xml"/><Relationship Id="rId54" Type="http://schemas.openxmlformats.org/officeDocument/2006/relationships/image" Target="../media/image2472.png"/><Relationship Id="rId62" Type="http://schemas.openxmlformats.org/officeDocument/2006/relationships/image" Target="../media/image2476.png"/><Relationship Id="rId70" Type="http://schemas.openxmlformats.org/officeDocument/2006/relationships/image" Target="../media/image2480.png"/><Relationship Id="rId75" Type="http://schemas.openxmlformats.org/officeDocument/2006/relationships/customXml" Target="../ink/ink2529.xml"/><Relationship Id="rId83" Type="http://schemas.openxmlformats.org/officeDocument/2006/relationships/customXml" Target="../ink/ink2533.xml"/><Relationship Id="rId88" Type="http://schemas.openxmlformats.org/officeDocument/2006/relationships/image" Target="../media/image2489.png"/><Relationship Id="rId91" Type="http://schemas.openxmlformats.org/officeDocument/2006/relationships/customXml" Target="../ink/ink2537.xml"/><Relationship Id="rId96" Type="http://schemas.openxmlformats.org/officeDocument/2006/relationships/image" Target="../media/image2493.png"/><Relationship Id="rId1" Type="http://schemas.openxmlformats.org/officeDocument/2006/relationships/slideLayout" Target="../slideLayouts/slideLayout7.xml"/><Relationship Id="rId6" Type="http://schemas.openxmlformats.org/officeDocument/2006/relationships/image" Target="../media/image2448.png"/><Relationship Id="rId15" Type="http://schemas.openxmlformats.org/officeDocument/2006/relationships/customXml" Target="../ink/ink2499.xml"/><Relationship Id="rId23" Type="http://schemas.openxmlformats.org/officeDocument/2006/relationships/customXml" Target="../ink/ink2503.xml"/><Relationship Id="rId28" Type="http://schemas.openxmlformats.org/officeDocument/2006/relationships/image" Target="../media/image2459.png"/><Relationship Id="rId36" Type="http://schemas.openxmlformats.org/officeDocument/2006/relationships/image" Target="../media/image2463.png"/><Relationship Id="rId49" Type="http://schemas.openxmlformats.org/officeDocument/2006/relationships/customXml" Target="../ink/ink2516.xml"/><Relationship Id="rId57" Type="http://schemas.openxmlformats.org/officeDocument/2006/relationships/customXml" Target="../ink/ink2520.xml"/><Relationship Id="rId10" Type="http://schemas.openxmlformats.org/officeDocument/2006/relationships/image" Target="../media/image2450.png"/><Relationship Id="rId31" Type="http://schemas.openxmlformats.org/officeDocument/2006/relationships/customXml" Target="../ink/ink2507.xml"/><Relationship Id="rId44" Type="http://schemas.openxmlformats.org/officeDocument/2006/relationships/image" Target="../media/image2467.png"/><Relationship Id="rId52" Type="http://schemas.openxmlformats.org/officeDocument/2006/relationships/image" Target="../media/image2471.png"/><Relationship Id="rId60" Type="http://schemas.openxmlformats.org/officeDocument/2006/relationships/image" Target="../media/image2475.png"/><Relationship Id="rId65" Type="http://schemas.openxmlformats.org/officeDocument/2006/relationships/customXml" Target="../ink/ink2524.xml"/><Relationship Id="rId73" Type="http://schemas.openxmlformats.org/officeDocument/2006/relationships/customXml" Target="../ink/ink2528.xml"/><Relationship Id="rId78" Type="http://schemas.openxmlformats.org/officeDocument/2006/relationships/image" Target="../media/image2484.png"/><Relationship Id="rId81" Type="http://schemas.openxmlformats.org/officeDocument/2006/relationships/customXml" Target="../ink/ink2532.xml"/><Relationship Id="rId86" Type="http://schemas.openxmlformats.org/officeDocument/2006/relationships/image" Target="../media/image2488.png"/><Relationship Id="rId94" Type="http://schemas.openxmlformats.org/officeDocument/2006/relationships/image" Target="../media/image2492.png"/><Relationship Id="rId99" Type="http://schemas.openxmlformats.org/officeDocument/2006/relationships/customXml" Target="../ink/ink2541.xml"/><Relationship Id="rId101" Type="http://schemas.openxmlformats.org/officeDocument/2006/relationships/customXml" Target="../ink/ink2542.xml"/><Relationship Id="rId4" Type="http://schemas.openxmlformats.org/officeDocument/2006/relationships/image" Target="../media/image2447.png"/><Relationship Id="rId9" Type="http://schemas.openxmlformats.org/officeDocument/2006/relationships/customXml" Target="../ink/ink2496.xml"/><Relationship Id="rId13" Type="http://schemas.openxmlformats.org/officeDocument/2006/relationships/customXml" Target="../ink/ink2498.xml"/><Relationship Id="rId18" Type="http://schemas.openxmlformats.org/officeDocument/2006/relationships/image" Target="../media/image2454.png"/><Relationship Id="rId39" Type="http://schemas.openxmlformats.org/officeDocument/2006/relationships/customXml" Target="../ink/ink2511.xml"/><Relationship Id="rId34" Type="http://schemas.openxmlformats.org/officeDocument/2006/relationships/image" Target="../media/image2462.png"/><Relationship Id="rId50" Type="http://schemas.openxmlformats.org/officeDocument/2006/relationships/image" Target="../media/image2470.png"/><Relationship Id="rId55" Type="http://schemas.openxmlformats.org/officeDocument/2006/relationships/customXml" Target="../ink/ink2519.xml"/><Relationship Id="rId76" Type="http://schemas.openxmlformats.org/officeDocument/2006/relationships/image" Target="../media/image2483.png"/><Relationship Id="rId97" Type="http://schemas.openxmlformats.org/officeDocument/2006/relationships/customXml" Target="../ink/ink2540.xml"/><Relationship Id="rId7" Type="http://schemas.openxmlformats.org/officeDocument/2006/relationships/customXml" Target="../ink/ink2495.xml"/><Relationship Id="rId71" Type="http://schemas.openxmlformats.org/officeDocument/2006/relationships/customXml" Target="../ink/ink2527.xml"/><Relationship Id="rId92" Type="http://schemas.openxmlformats.org/officeDocument/2006/relationships/image" Target="../media/image2491.png"/><Relationship Id="rId2" Type="http://schemas.openxmlformats.org/officeDocument/2006/relationships/notesSlide" Target="../notesSlides/notesSlide32.xml"/><Relationship Id="rId29" Type="http://schemas.openxmlformats.org/officeDocument/2006/relationships/customXml" Target="../ink/ink2506.xml"/><Relationship Id="rId24" Type="http://schemas.openxmlformats.org/officeDocument/2006/relationships/image" Target="../media/image2457.png"/><Relationship Id="rId40" Type="http://schemas.openxmlformats.org/officeDocument/2006/relationships/image" Target="../media/image2465.png"/><Relationship Id="rId45" Type="http://schemas.openxmlformats.org/officeDocument/2006/relationships/customXml" Target="../ink/ink2514.xml"/><Relationship Id="rId66" Type="http://schemas.openxmlformats.org/officeDocument/2006/relationships/image" Target="../media/image2478.png"/><Relationship Id="rId87" Type="http://schemas.openxmlformats.org/officeDocument/2006/relationships/customXml" Target="../ink/ink2535.xml"/><Relationship Id="rId61" Type="http://schemas.openxmlformats.org/officeDocument/2006/relationships/customXml" Target="../ink/ink2522.xml"/><Relationship Id="rId82" Type="http://schemas.openxmlformats.org/officeDocument/2006/relationships/image" Target="../media/image2486.png"/><Relationship Id="rId19" Type="http://schemas.openxmlformats.org/officeDocument/2006/relationships/customXml" Target="../ink/ink2501.xml"/><Relationship Id="rId14" Type="http://schemas.openxmlformats.org/officeDocument/2006/relationships/image" Target="../media/image2452.png"/><Relationship Id="rId30" Type="http://schemas.openxmlformats.org/officeDocument/2006/relationships/image" Target="../media/image2460.png"/><Relationship Id="rId35" Type="http://schemas.openxmlformats.org/officeDocument/2006/relationships/customXml" Target="../ink/ink2509.xml"/><Relationship Id="rId56" Type="http://schemas.openxmlformats.org/officeDocument/2006/relationships/image" Target="../media/image2473.png"/><Relationship Id="rId77" Type="http://schemas.openxmlformats.org/officeDocument/2006/relationships/customXml" Target="../ink/ink2530.xml"/><Relationship Id="rId100" Type="http://schemas.openxmlformats.org/officeDocument/2006/relationships/image" Target="../media/image2495.png"/><Relationship Id="rId8" Type="http://schemas.openxmlformats.org/officeDocument/2006/relationships/image" Target="../media/image2449.png"/><Relationship Id="rId51" Type="http://schemas.openxmlformats.org/officeDocument/2006/relationships/customXml" Target="../ink/ink2517.xml"/><Relationship Id="rId72" Type="http://schemas.openxmlformats.org/officeDocument/2006/relationships/image" Target="../media/image2481.png"/><Relationship Id="rId93" Type="http://schemas.openxmlformats.org/officeDocument/2006/relationships/customXml" Target="../ink/ink2538.xml"/><Relationship Id="rId98" Type="http://schemas.openxmlformats.org/officeDocument/2006/relationships/image" Target="../media/image2494.png"/><Relationship Id="rId3" Type="http://schemas.openxmlformats.org/officeDocument/2006/relationships/customXml" Target="../ink/ink2493.xml"/></Relationships>
</file>

<file path=ppt/slides/_rels/slide37.xml.rels><?xml version="1.0" encoding="UTF-8" standalone="yes"?>
<Relationships xmlns="http://schemas.openxmlformats.org/package/2006/relationships"><Relationship Id="rId8" Type="http://schemas.openxmlformats.org/officeDocument/2006/relationships/image" Target="../media/image2499.png"/><Relationship Id="rId13" Type="http://schemas.openxmlformats.org/officeDocument/2006/relationships/customXml" Target="../ink/ink2548.xml"/><Relationship Id="rId3" Type="http://schemas.openxmlformats.org/officeDocument/2006/relationships/customXml" Target="../ink/ink2543.xml"/><Relationship Id="rId7" Type="http://schemas.openxmlformats.org/officeDocument/2006/relationships/customXml" Target="../ink/ink2545.xml"/><Relationship Id="rId12" Type="http://schemas.openxmlformats.org/officeDocument/2006/relationships/image" Target="../media/image2501.png"/><Relationship Id="rId2" Type="http://schemas.openxmlformats.org/officeDocument/2006/relationships/notesSlide" Target="../notesSlides/notesSlide33.xml"/><Relationship Id="rId16" Type="http://schemas.openxmlformats.org/officeDocument/2006/relationships/image" Target="../media/image2503.png"/><Relationship Id="rId1" Type="http://schemas.openxmlformats.org/officeDocument/2006/relationships/slideLayout" Target="../slideLayouts/slideLayout7.xml"/><Relationship Id="rId6" Type="http://schemas.openxmlformats.org/officeDocument/2006/relationships/image" Target="../media/image2498.png"/><Relationship Id="rId11" Type="http://schemas.openxmlformats.org/officeDocument/2006/relationships/customXml" Target="../ink/ink2547.xml"/><Relationship Id="rId5" Type="http://schemas.openxmlformats.org/officeDocument/2006/relationships/customXml" Target="../ink/ink2544.xml"/><Relationship Id="rId15" Type="http://schemas.openxmlformats.org/officeDocument/2006/relationships/customXml" Target="../ink/ink2549.xml"/><Relationship Id="rId10" Type="http://schemas.openxmlformats.org/officeDocument/2006/relationships/image" Target="../media/image2500.png"/><Relationship Id="rId4" Type="http://schemas.openxmlformats.org/officeDocument/2006/relationships/image" Target="../media/image2497.png"/><Relationship Id="rId9" Type="http://schemas.openxmlformats.org/officeDocument/2006/relationships/customXml" Target="../ink/ink2546.xml"/><Relationship Id="rId14" Type="http://schemas.openxmlformats.org/officeDocument/2006/relationships/image" Target="../media/image250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0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505.emf"/><Relationship Id="rId4" Type="http://schemas.openxmlformats.org/officeDocument/2006/relationships/package" Target="../embeddings/Microsoft_Excel_Worksheet.xlsx"/></Relationships>
</file>

<file path=ppt/slides/_rels/slide43.xml.rels><?xml version="1.0" encoding="UTF-8" standalone="yes"?>
<Relationships xmlns="http://schemas.openxmlformats.org/package/2006/relationships"><Relationship Id="rId3" Type="http://schemas.openxmlformats.org/officeDocument/2006/relationships/image" Target="../media/image2506.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50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50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hyperlink" Target="https://www.destatis.de/DE/Themen/Wirtschaft/Preise/Verbraucherpreisindex/Methoden/Erlaeuterungen/verbraucherpreisindex.html#:~:text=Was%20beschreibt%20der%20Verbraucherpreisindex%3F,private%20Haushalte%20f%C3%BCr%20Konsumzwecke%20kaufen."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2509.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510.png"/></Relationships>
</file>

<file path=ppt/slides/_rels/slide5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511.emf"/><Relationship Id="rId4" Type="http://schemas.openxmlformats.org/officeDocument/2006/relationships/oleObject" Target="../embeddings/oleObject1.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512.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2513.png"/></Relationships>
</file>

<file path=ppt/slides/_rels/slide58.xml.rels><?xml version="1.0" encoding="UTF-8" standalone="yes"?>
<Relationships xmlns="http://schemas.openxmlformats.org/package/2006/relationships"><Relationship Id="rId3" Type="http://schemas.openxmlformats.org/officeDocument/2006/relationships/image" Target="../media/image2514.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515.png"/></Relationships>
</file>

<file path=ppt/slides/_rels/slide59.xml.rels><?xml version="1.0" encoding="UTF-8" standalone="yes"?>
<Relationships xmlns="http://schemas.openxmlformats.org/package/2006/relationships"><Relationship Id="rId3" Type="http://schemas.openxmlformats.org/officeDocument/2006/relationships/image" Target="../media/image2516.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517.png"/></Relationships>
</file>

<file path=ppt/slides/_rels/slide60.xml.rels><?xml version="1.0" encoding="UTF-8" standalone="yes"?>
<Relationships xmlns="http://schemas.openxmlformats.org/package/2006/relationships"><Relationship Id="rId3" Type="http://schemas.openxmlformats.org/officeDocument/2006/relationships/image" Target="../media/image2518.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519.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2520.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2523.png"/><Relationship Id="rId5" Type="http://schemas.openxmlformats.org/officeDocument/2006/relationships/image" Target="../media/image2522.png"/><Relationship Id="rId4" Type="http://schemas.openxmlformats.org/officeDocument/2006/relationships/image" Target="../media/image2521.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524.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525.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526.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527.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2528.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252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523220"/>
          </a:xfrm>
          <a:prstGeom prst="rect">
            <a:avLst/>
          </a:prstGeom>
          <a:noFill/>
        </p:spPr>
        <p:txBody>
          <a:bodyPr wrap="square" rtlCol="0">
            <a:spAutoFit/>
          </a:bodyPr>
          <a:lstStyle/>
          <a:p>
            <a:pPr algn="ctr"/>
            <a:r>
              <a:rPr lang="de-DE" sz="2800" dirty="0">
                <a:latin typeface="Times New Roman" panose="02020603050405020304" pitchFamily="18" charset="0"/>
                <a:cs typeface="Times New Roman" panose="02020603050405020304" pitchFamily="18" charset="0"/>
              </a:rPr>
              <a:t>Makroökonomie</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702576" y="1874728"/>
            <a:ext cx="4422877" cy="3108543"/>
          </a:xfrm>
          <a:prstGeom prst="rect">
            <a:avLst/>
          </a:prstGeom>
          <a:noFill/>
        </p:spPr>
        <p:txBody>
          <a:bodyPr wrap="none" rtlCol="0">
            <a:spAutoFit/>
          </a:bodyPr>
          <a:lstStyle/>
          <a:p>
            <a:pPr algn="ctr"/>
            <a:r>
              <a:rPr lang="de-DE" sz="2800" b="1" u="sng" dirty="0"/>
              <a:t>Diese Vorlesung wird in Bild</a:t>
            </a:r>
          </a:p>
          <a:p>
            <a:pPr algn="ctr"/>
            <a:r>
              <a:rPr lang="de-DE" sz="2800" b="1" u="sng" dirty="0"/>
              <a:t>und Ton des</a:t>
            </a:r>
          </a:p>
          <a:p>
            <a:pPr algn="ctr"/>
            <a:r>
              <a:rPr lang="de-DE" sz="2800" b="1" u="sng" dirty="0"/>
              <a:t>Dozenten</a:t>
            </a:r>
          </a:p>
          <a:p>
            <a:pPr algn="ctr"/>
            <a:r>
              <a:rPr lang="de-DE" sz="2800" b="1" u="sng" dirty="0"/>
              <a:t>mitgeschnitten</a:t>
            </a:r>
          </a:p>
          <a:p>
            <a:pPr algn="ctr"/>
            <a:r>
              <a:rPr lang="de-DE" sz="2800" b="1" u="sng" dirty="0"/>
              <a:t>und anschließend online zur</a:t>
            </a:r>
          </a:p>
          <a:p>
            <a:pPr algn="ctr"/>
            <a:r>
              <a:rPr lang="de-DE" sz="2800" b="1" u="sng" dirty="0"/>
              <a:t>Verfügung gestellt</a:t>
            </a:r>
          </a:p>
          <a:p>
            <a:pPr algn="ctr"/>
            <a:endParaRPr lang="de-DE" sz="2800" b="1" u="sng" dirty="0"/>
          </a:p>
        </p:txBody>
      </p:sp>
      <p:grpSp>
        <p:nvGrpSpPr>
          <p:cNvPr id="4" name="Gruppieren 3">
            <a:extLst>
              <a:ext uri="{FF2B5EF4-FFF2-40B4-BE49-F238E27FC236}">
                <a16:creationId xmlns:a16="http://schemas.microsoft.com/office/drawing/2014/main" id="{13469BAE-48BA-4EA6-8DC1-785F8F072AD1}"/>
              </a:ext>
            </a:extLst>
          </p:cNvPr>
          <p:cNvGrpSpPr/>
          <p:nvPr/>
        </p:nvGrpSpPr>
        <p:grpSpPr>
          <a:xfrm>
            <a:off x="11301773" y="420187"/>
            <a:ext cx="231480" cy="252000"/>
            <a:chOff x="11301773" y="420187"/>
            <a:chExt cx="231480" cy="252000"/>
          </a:xfrm>
        </p:grpSpPr>
        <mc:AlternateContent xmlns:mc="http://schemas.openxmlformats.org/markup-compatibility/2006" xmlns:p14="http://schemas.microsoft.com/office/powerpoint/2010/main">
          <mc:Choice Requires="p14">
            <p:contentPart p14:bwMode="auto" r:id="rId5">
              <p14:nvContentPartPr>
                <p14:cNvPr id="2" name="Freihand 1">
                  <a:extLst>
                    <a:ext uri="{FF2B5EF4-FFF2-40B4-BE49-F238E27FC236}">
                      <a16:creationId xmlns:a16="http://schemas.microsoft.com/office/drawing/2014/main" id="{90150E24-3B16-402C-88CE-317CB637CA1A}"/>
                    </a:ext>
                  </a:extLst>
                </p14:cNvPr>
                <p14:cNvContentPartPr/>
                <p14:nvPr/>
              </p14:nvContentPartPr>
              <p14:xfrm>
                <a:off x="11301773" y="420187"/>
                <a:ext cx="204840" cy="252000"/>
              </p14:xfrm>
            </p:contentPart>
          </mc:Choice>
          <mc:Fallback xmlns="">
            <p:pic>
              <p:nvPicPr>
                <p:cNvPr id="2" name="Freihand 1">
                  <a:extLst>
                    <a:ext uri="{FF2B5EF4-FFF2-40B4-BE49-F238E27FC236}">
                      <a16:creationId xmlns:a16="http://schemas.microsoft.com/office/drawing/2014/main" id="{90150E24-3B16-402C-88CE-317CB637CA1A}"/>
                    </a:ext>
                  </a:extLst>
                </p:cNvPr>
                <p:cNvPicPr/>
                <p:nvPr/>
              </p:nvPicPr>
              <p:blipFill>
                <a:blip r:embed="rId6"/>
                <a:stretch>
                  <a:fillRect/>
                </a:stretch>
              </p:blipFill>
              <p:spPr>
                <a:xfrm>
                  <a:off x="11297453" y="415867"/>
                  <a:ext cx="21348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Freihand 2">
                  <a:extLst>
                    <a:ext uri="{FF2B5EF4-FFF2-40B4-BE49-F238E27FC236}">
                      <a16:creationId xmlns:a16="http://schemas.microsoft.com/office/drawing/2014/main" id="{7B415BE7-AB31-4481-BC73-DF6352C7315C}"/>
                    </a:ext>
                  </a:extLst>
                </p14:cNvPr>
                <p14:cNvContentPartPr/>
                <p14:nvPr/>
              </p14:nvContentPartPr>
              <p14:xfrm>
                <a:off x="11328773" y="456187"/>
                <a:ext cx="204480" cy="190440"/>
              </p14:xfrm>
            </p:contentPart>
          </mc:Choice>
          <mc:Fallback xmlns="">
            <p:pic>
              <p:nvPicPr>
                <p:cNvPr id="3" name="Freihand 2">
                  <a:extLst>
                    <a:ext uri="{FF2B5EF4-FFF2-40B4-BE49-F238E27FC236}">
                      <a16:creationId xmlns:a16="http://schemas.microsoft.com/office/drawing/2014/main" id="{7B415BE7-AB31-4481-BC73-DF6352C7315C}"/>
                    </a:ext>
                  </a:extLst>
                </p:cNvPr>
                <p:cNvPicPr/>
                <p:nvPr/>
              </p:nvPicPr>
              <p:blipFill>
                <a:blip r:embed="rId8"/>
                <a:stretch>
                  <a:fillRect/>
                </a:stretch>
              </p:blipFill>
              <p:spPr>
                <a:xfrm>
                  <a:off x="11324453" y="451867"/>
                  <a:ext cx="213120" cy="199080"/>
                </a:xfrm>
                <a:prstGeom prst="rect">
                  <a:avLst/>
                </a:prstGeom>
              </p:spPr>
            </p:pic>
          </mc:Fallback>
        </mc:AlternateContent>
      </p:gr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1118586"/>
            <a:ext cx="9149918" cy="2391377"/>
          </a:xfrm>
        </p:spPr>
        <p:txBody>
          <a:bodyPr>
            <a:noAutofit/>
          </a:bodyPr>
          <a:lstStyle/>
          <a:p>
            <a:r>
              <a:rPr lang="de-DE" dirty="0">
                <a:latin typeface="Times New Roman" panose="02020603050405020304" pitchFamily="18" charset="0"/>
                <a:cs typeface="Times New Roman" panose="02020603050405020304" pitchFamily="18" charset="0"/>
              </a:rPr>
              <a:t>Makroökonomie</a:t>
            </a:r>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590674" y="3581400"/>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Wintersemester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4876800"/>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390525"/>
            <a:ext cx="2581275" cy="1771650"/>
          </a:xfrm>
          <a:prstGeom prst="rect">
            <a:avLst/>
          </a:prstGeom>
        </p:spPr>
      </p:pic>
      <p:sp>
        <p:nvSpPr>
          <p:cNvPr id="6" name="Rechteck 5">
            <a:extLst>
              <a:ext uri="{FF2B5EF4-FFF2-40B4-BE49-F238E27FC236}">
                <a16:creationId xmlns:a16="http://schemas.microsoft.com/office/drawing/2014/main" id="{5E683233-D8D3-4E3D-9C4E-AA239CA7FE2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214646"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Raum:			S 113</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Straße:		 Friedrich-Paffrath-Straße 101</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Ort:			26389 Wilhelmshaven</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Tel.			+49 4421 985-2766</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Email:			</a:t>
            </a:r>
            <a:r>
              <a:rPr lang="de-DE" sz="2400" dirty="0">
                <a:solidFill>
                  <a:srgbClr val="000000"/>
                </a:solidFill>
                <a:latin typeface="Arial"/>
                <a:ea typeface="Droid Sans Fallback"/>
                <a:hlinkClick r:id="rId2"/>
              </a:rPr>
              <a:t>bernhard.koester@jade-hs</a:t>
            </a:r>
            <a:r>
              <a:rPr lang="de-DE" sz="2400">
                <a:solidFill>
                  <a:srgbClr val="000000"/>
                </a:solidFill>
                <a:latin typeface="Arial"/>
                <a:ea typeface="Droid Sans Fallback"/>
                <a:hlinkClick r:id="rId2"/>
              </a:rPr>
              <a:t>.de</a:t>
            </a:r>
            <a:endParaRPr lang="de-DE" sz="2400">
              <a:solidFill>
                <a:srgbClr val="000000"/>
              </a:solidFill>
              <a:latin typeface="Arial"/>
              <a:ea typeface="Droid Sans Fallback"/>
            </a:endParaRPr>
          </a:p>
          <a:p>
            <a:pPr>
              <a:lnSpc>
                <a:spcPct val="100000"/>
              </a:lnSpc>
            </a:pPr>
            <a:endParaRPr lang="de-DE" sz="2400">
              <a:solidFill>
                <a:srgbClr val="000000"/>
              </a:solidFill>
              <a:latin typeface="Arial"/>
            </a:endParaRPr>
          </a:p>
          <a:p>
            <a:pPr>
              <a:lnSpc>
                <a:spcPct val="100000"/>
              </a:lnSpc>
            </a:pPr>
            <a:r>
              <a:rPr lang="de-DE" sz="2400">
                <a:solidFill>
                  <a:srgbClr val="000000"/>
                </a:solidFill>
                <a:latin typeface="Arial"/>
              </a:rPr>
              <a:t>Hompage:		</a:t>
            </a:r>
            <a:r>
              <a:rPr lang="de-DE" sz="2400">
                <a:solidFill>
                  <a:srgbClr val="000000"/>
                </a:solidFill>
                <a:latin typeface="Arial"/>
                <a:hlinkClick r:id="rId3"/>
              </a:rPr>
              <a:t>www.bernhardkoester.de</a:t>
            </a:r>
            <a:endParaRPr lang="de-DE" sz="2400">
              <a:solidFill>
                <a:srgbClr val="000000"/>
              </a:solidFill>
              <a:latin typeface="Arial"/>
            </a:endParaRP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Sprechstunde:	n.V.</a:t>
            </a:r>
            <a:endParaRPr lang="de-DE" sz="2400" dirty="0"/>
          </a:p>
          <a:p>
            <a:pPr>
              <a:lnSpc>
                <a:spcPct val="100000"/>
              </a:lnSpc>
            </a:pPr>
            <a:r>
              <a:rPr lang="de-DE" sz="2400" dirty="0">
                <a:solidFill>
                  <a:srgbClr val="000000"/>
                </a:solidFill>
                <a:latin typeface="Arial"/>
                <a:ea typeface="Droid Sans Fallback"/>
              </a:rPr>
              <a:t>			</a:t>
            </a:r>
            <a:endParaRPr lang="de-DE" sz="2400" dirty="0"/>
          </a:p>
          <a:p>
            <a:pPr marL="800100" lvl="1" indent="-342900">
              <a:buFont typeface="Arial" panose="020B0604020202020204" pitchFamily="34" charset="0"/>
              <a:buChar char="•"/>
            </a:pP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12AA7FF7-62BC-4C36-A222-9B71D57B676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400" dirty="0">
                <a:latin typeface="Times New Roman" panose="02020603050405020304" pitchFamily="18" charset="0"/>
                <a:cs typeface="Times New Roman" panose="02020603050405020304" pitchFamily="18" charset="0"/>
              </a:rPr>
              <a:t>Literatur</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9524" y="255704"/>
            <a:ext cx="12172951" cy="6505936"/>
          </a:xfrm>
          <a:prstGeom prst="rect">
            <a:avLst/>
          </a:prstGeom>
          <a:noFill/>
        </p:spPr>
        <p:txBody>
          <a:bodyPr wrap="square" rtlCol="0">
            <a:noAutofit/>
          </a:bodyPr>
          <a:lstStyle/>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Blanchard/</a:t>
            </a:r>
            <a:r>
              <a:rPr lang="en-US" b="1" dirty="0" err="1">
                <a:latin typeface="Times New Roman" panose="02020603050405020304" pitchFamily="18" charset="0"/>
                <a:cs typeface="Times New Roman" panose="02020603050405020304" pitchFamily="18" charset="0"/>
              </a:rPr>
              <a:t>Illing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Makroökonomie</a:t>
            </a:r>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Blanchard, Macroeconomics</a:t>
            </a: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err="1">
                <a:latin typeface="Times New Roman" panose="02020603050405020304" pitchFamily="18" charset="0"/>
                <a:cs typeface="Times New Roman" panose="02020603050405020304" pitchFamily="18" charset="0"/>
              </a:rPr>
              <a:t>Bofinger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Grundzüge</a:t>
            </a:r>
            <a:r>
              <a:rPr lang="en-US" b="1" dirty="0">
                <a:latin typeface="Times New Roman" panose="02020603050405020304" pitchFamily="18" charset="0"/>
                <a:cs typeface="Times New Roman" panose="02020603050405020304" pitchFamily="18" charset="0"/>
              </a:rPr>
              <a:t> der </a:t>
            </a:r>
            <a:r>
              <a:rPr lang="en-US" b="1" dirty="0" err="1">
                <a:latin typeface="Times New Roman" panose="02020603050405020304" pitchFamily="18" charset="0"/>
                <a:cs typeface="Times New Roman" panose="02020603050405020304" pitchFamily="18" charset="0"/>
              </a:rPr>
              <a:t>Volkswirtschaftslehre</a:t>
            </a:r>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Mankiw/Taylor, </a:t>
            </a:r>
            <a:r>
              <a:rPr lang="en-US" b="1" dirty="0" err="1">
                <a:latin typeface="Times New Roman" panose="02020603050405020304" pitchFamily="18" charset="0"/>
                <a:cs typeface="Times New Roman" panose="02020603050405020304" pitchFamily="18" charset="0"/>
              </a:rPr>
              <a:t>Grundzüge</a:t>
            </a:r>
            <a:r>
              <a:rPr lang="en-US" b="1" dirty="0">
                <a:latin typeface="Times New Roman" panose="02020603050405020304" pitchFamily="18" charset="0"/>
                <a:cs typeface="Times New Roman" panose="02020603050405020304" pitchFamily="18" charset="0"/>
              </a:rPr>
              <a:t> der </a:t>
            </a:r>
            <a:r>
              <a:rPr lang="en-US" b="1" dirty="0" err="1">
                <a:latin typeface="Times New Roman" panose="02020603050405020304" pitchFamily="18" charset="0"/>
                <a:cs typeface="Times New Roman" panose="02020603050405020304" pitchFamily="18" charset="0"/>
              </a:rPr>
              <a:t>Volkswirtschaftslehre</a:t>
            </a:r>
            <a:endParaRPr lang="en-US"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Ben J. </a:t>
            </a:r>
            <a:r>
              <a:rPr lang="en-US" b="1" dirty="0" err="1">
                <a:latin typeface="Times New Roman" panose="02020603050405020304" pitchFamily="18" charset="0"/>
                <a:cs typeface="Times New Roman" panose="02020603050405020304" pitchFamily="18" charset="0"/>
              </a:rPr>
              <a:t>Heijdra</a:t>
            </a:r>
            <a:r>
              <a:rPr lang="en-US" b="1" dirty="0">
                <a:latin typeface="Times New Roman" panose="02020603050405020304" pitchFamily="18" charset="0"/>
                <a:cs typeface="Times New Roman" panose="02020603050405020304" pitchFamily="18" charset="0"/>
              </a:rPr>
              <a:t> Foundations of Modern Macroeconomics</a:t>
            </a:r>
          </a:p>
          <a:p>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Peter B. </a:t>
            </a:r>
            <a:r>
              <a:rPr lang="en-US" b="1" dirty="0" err="1">
                <a:latin typeface="Times New Roman" panose="02020603050405020304" pitchFamily="18" charset="0"/>
                <a:cs typeface="Times New Roman" panose="02020603050405020304" pitchFamily="18" charset="0"/>
              </a:rPr>
              <a:t>Sørensen</a:t>
            </a:r>
            <a:r>
              <a:rPr lang="en-US" b="1" dirty="0">
                <a:latin typeface="Times New Roman" panose="02020603050405020304" pitchFamily="18" charset="0"/>
                <a:cs typeface="Times New Roman" panose="02020603050405020304" pitchFamily="18" charset="0"/>
              </a:rPr>
              <a:t>/Hans J. </a:t>
            </a:r>
            <a:r>
              <a:rPr lang="en-US" b="1" dirty="0" err="1">
                <a:latin typeface="Times New Roman" panose="02020603050405020304" pitchFamily="18" charset="0"/>
                <a:cs typeface="Times New Roman" panose="02020603050405020304" pitchFamily="18" charset="0"/>
              </a:rPr>
              <a:t>Whitta</a:t>
            </a:r>
            <a:r>
              <a:rPr lang="en-US" b="1" dirty="0">
                <a:latin typeface="Times New Roman" panose="02020603050405020304" pitchFamily="18" charset="0"/>
                <a:cs typeface="Times New Roman" panose="02020603050405020304" pitchFamily="18" charset="0"/>
              </a:rPr>
              <a:t>-Jacobsen Introducing Advanced Macroeconomics</a:t>
            </a: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Dieter </a:t>
            </a:r>
            <a:r>
              <a:rPr lang="en-US" b="1" dirty="0" err="1">
                <a:latin typeface="Times New Roman" panose="02020603050405020304" pitchFamily="18" charset="0"/>
                <a:cs typeface="Times New Roman" panose="02020603050405020304" pitchFamily="18" charset="0"/>
              </a:rPr>
              <a:t>Brümmerhoff</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Volkswirtschaftliche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Gesamtrechnungen</a:t>
            </a: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Dieter </a:t>
            </a:r>
            <a:r>
              <a:rPr lang="en-US" b="1" dirty="0" err="1">
                <a:latin typeface="Times New Roman" panose="02020603050405020304" pitchFamily="18" charset="0"/>
                <a:cs typeface="Times New Roman" panose="02020603050405020304" pitchFamily="18" charset="0"/>
              </a:rPr>
              <a:t>Stobbe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Volkswirtschaftliches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Rechnungswesen</a:t>
            </a:r>
            <a:endParaRPr lang="en-US"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p:txBody>
      </p:sp>
      <p:sp>
        <p:nvSpPr>
          <p:cNvPr id="16" name="Rechteck 15">
            <a:extLst>
              <a:ext uri="{FF2B5EF4-FFF2-40B4-BE49-F238E27FC236}">
                <a16:creationId xmlns:a16="http://schemas.microsoft.com/office/drawing/2014/main" id="{800E449C-B50E-40D2-B9BE-91DD8FAAB94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2311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Allgemeines</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199255" y="512949"/>
            <a:ext cx="8366247" cy="5832102"/>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Wie in jeder Vorlesung ist es immer ratsam über den Tellerrand hinauszuschauen und das eine oder andere Buch über die Thematik zur Hand zu nehmen.</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Ich gehöre allerdings noch zu den Dozenten, die nicht die vorgefertigten Foliensätze der Verlage für den Mankiw oder den Blanchard/Illing verwenden, sondern gestalte noch meine eigenen Vorlesungsinhalte. Trotzdem werden Sie natürlich viele Inhalte meiner Vorlesung insbesondere in den Standardlehrbüchern wiederfinden.</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Für die Prüfung ist letztlich alles, was in meiner Vorlesung gemacht wir relevant:</a:t>
            </a:r>
          </a:p>
          <a:p>
            <a:pPr marL="800100" lvl="1"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Folien</a:t>
            </a:r>
          </a:p>
          <a:p>
            <a:pPr marL="800100" lvl="1"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Übungen</a:t>
            </a:r>
          </a:p>
          <a:p>
            <a:pPr marL="800100" lvl="1"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Videos</a:t>
            </a:r>
          </a:p>
          <a:p>
            <a:pPr marL="800100" lvl="1"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Wiederholungsfragen. </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6E00F71B-EC7E-451C-A403-DB31F78AF45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687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Shape 2"/>
          <p:cNvSpPr txBox="1"/>
          <p:nvPr/>
        </p:nvSpPr>
        <p:spPr>
          <a:xfrm>
            <a:off x="1600268" y="1"/>
            <a:ext cx="7598011" cy="507286"/>
          </a:xfrm>
          <a:prstGeom prst="rect">
            <a:avLst/>
          </a:prstGeom>
          <a:noFill/>
          <a:ln>
            <a:noFill/>
          </a:ln>
        </p:spPr>
        <p:txBody>
          <a:bodyPr lIns="81646" tIns="40823" rIns="81646" bIns="40823" anchor="ctr" anchorCtr="1"/>
          <a:lstStyle/>
          <a:p>
            <a:r>
              <a:rPr lang="de-DE" altLang="de-DE" sz="3629" b="1" dirty="0">
                <a:solidFill>
                  <a:srgbClr val="000000"/>
                </a:solidFill>
                <a:latin typeface="Sparkasse Rg" pitchFamily="34" charset="0"/>
              </a:rPr>
              <a:t>Datenquellen</a:t>
            </a:r>
          </a:p>
        </p:txBody>
      </p:sp>
      <p:graphicFrame>
        <p:nvGraphicFramePr>
          <p:cNvPr id="6" name="Tabelle 5"/>
          <p:cNvGraphicFramePr>
            <a:graphicFrameLocks noGrp="1"/>
          </p:cNvGraphicFramePr>
          <p:nvPr>
            <p:extLst>
              <p:ext uri="{D42A27DB-BD31-4B8C-83A1-F6EECF244321}">
                <p14:modId xmlns:p14="http://schemas.microsoft.com/office/powerpoint/2010/main" val="1625264343"/>
              </p:ext>
            </p:extLst>
          </p:nvPr>
        </p:nvGraphicFramePr>
        <p:xfrm>
          <a:off x="999249" y="508687"/>
          <a:ext cx="9408472" cy="6348900"/>
        </p:xfrm>
        <a:graphic>
          <a:graphicData uri="http://schemas.openxmlformats.org/drawingml/2006/table">
            <a:tbl>
              <a:tblPr firstRow="1" bandRow="1">
                <a:tableStyleId>{2D5ABB26-0587-4C30-8999-92F81FD0307C}</a:tableStyleId>
              </a:tblPr>
              <a:tblGrid>
                <a:gridCol w="4704236">
                  <a:extLst>
                    <a:ext uri="{9D8B030D-6E8A-4147-A177-3AD203B41FA5}">
                      <a16:colId xmlns:a16="http://schemas.microsoft.com/office/drawing/2014/main" val="20000"/>
                    </a:ext>
                  </a:extLst>
                </a:gridCol>
                <a:gridCol w="4704236">
                  <a:extLst>
                    <a:ext uri="{9D8B030D-6E8A-4147-A177-3AD203B41FA5}">
                      <a16:colId xmlns:a16="http://schemas.microsoft.com/office/drawing/2014/main" val="20001"/>
                    </a:ext>
                  </a:extLst>
                </a:gridCol>
              </a:tblGrid>
              <a:tr h="6348900">
                <a:tc>
                  <a:txBody>
                    <a:bodyPr/>
                    <a:lstStyle/>
                    <a:p>
                      <a:r>
                        <a:rPr lang="de-DE" sz="2200" u="sng" dirty="0"/>
                        <a:t>Offizielle Institutionen</a:t>
                      </a:r>
                      <a:endParaRPr lang="de-DE" sz="2200" dirty="0"/>
                    </a:p>
                    <a:p>
                      <a:pPr marL="342900" indent="-342900">
                        <a:buFont typeface="Arial" panose="020B0604020202020204" pitchFamily="34" charset="0"/>
                        <a:buChar char="•"/>
                      </a:pPr>
                      <a:r>
                        <a:rPr lang="de-DE" sz="2200" dirty="0">
                          <a:hlinkClick r:id="rId3"/>
                        </a:rPr>
                        <a:t>Statistisches Bundesamt</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4"/>
                        </a:rPr>
                        <a:t>Statista</a:t>
                      </a:r>
                      <a:endParaRPr lang="de-DE" sz="2200" dirty="0">
                        <a:hlinkClick r:id="rId5"/>
                      </a:endParaRPr>
                    </a:p>
                    <a:p>
                      <a:pPr marL="342900" indent="-342900">
                        <a:buFont typeface="Arial" panose="020B0604020202020204" pitchFamily="34" charset="0"/>
                        <a:buChar char="•"/>
                      </a:pPr>
                      <a:r>
                        <a:rPr lang="de-DE" sz="2200" dirty="0">
                          <a:hlinkClick r:id="rId5"/>
                        </a:rPr>
                        <a:t>Bundesbank</a:t>
                      </a:r>
                      <a:endParaRPr lang="de-DE" sz="2200" dirty="0"/>
                    </a:p>
                    <a:p>
                      <a:pPr marL="342900" indent="-342900">
                        <a:buFont typeface="Arial" panose="020B0604020202020204" pitchFamily="34" charset="0"/>
                        <a:buChar char="•"/>
                      </a:pPr>
                      <a:r>
                        <a:rPr lang="de-DE" sz="2200" dirty="0">
                          <a:hlinkClick r:id="rId6"/>
                        </a:rPr>
                        <a:t>Bundesagentur für Arbeit</a:t>
                      </a:r>
                      <a:endParaRPr lang="de-DE" sz="2200" dirty="0"/>
                    </a:p>
                    <a:p>
                      <a:pPr marL="342900" indent="-342900">
                        <a:buFont typeface="Arial" panose="020B0604020202020204" pitchFamily="34" charset="0"/>
                        <a:buChar char="•"/>
                      </a:pPr>
                      <a:r>
                        <a:rPr lang="de-DE" sz="2200" dirty="0" err="1">
                          <a:hlinkClick r:id="rId7"/>
                        </a:rPr>
                        <a:t>Interationale</a:t>
                      </a:r>
                      <a:r>
                        <a:rPr lang="de-DE" sz="2200" dirty="0">
                          <a:hlinkClick r:id="rId7"/>
                        </a:rPr>
                        <a:t> Arbeitsorganisation</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8"/>
                        </a:rPr>
                        <a:t>Eurostat</a:t>
                      </a:r>
                      <a:endParaRPr lang="de-DE" sz="2200" dirty="0"/>
                    </a:p>
                    <a:p>
                      <a:pPr marL="342900" indent="-342900">
                        <a:buFont typeface="Arial" panose="020B0604020202020204" pitchFamily="34" charset="0"/>
                        <a:buChar char="•"/>
                      </a:pPr>
                      <a:r>
                        <a:rPr lang="de-DE" sz="2200" dirty="0">
                          <a:hlinkClick r:id="rId9"/>
                        </a:rPr>
                        <a:t>EZB</a:t>
                      </a:r>
                      <a:endParaRPr lang="de-DE" sz="2200" dirty="0"/>
                    </a:p>
                    <a:p>
                      <a:pPr marL="342900" indent="-342900">
                        <a:buFont typeface="Arial" panose="020B0604020202020204" pitchFamily="34" charset="0"/>
                        <a:buChar char="•"/>
                      </a:pPr>
                      <a:r>
                        <a:rPr lang="de-DE" sz="2200" dirty="0">
                          <a:hlinkClick r:id="rId10"/>
                        </a:rPr>
                        <a:t>FED</a:t>
                      </a:r>
                      <a:endParaRPr lang="de-DE" sz="2200" dirty="0"/>
                    </a:p>
                    <a:p>
                      <a:pPr marL="342900" indent="-342900">
                        <a:buFont typeface="Arial" panose="020B0604020202020204" pitchFamily="34" charset="0"/>
                        <a:buChar char="•"/>
                      </a:pPr>
                      <a:r>
                        <a:rPr lang="de-DE" sz="2200" dirty="0">
                          <a:hlinkClick r:id="rId11"/>
                        </a:rPr>
                        <a:t>BoE</a:t>
                      </a:r>
                      <a:endParaRPr lang="de-DE" sz="2200" dirty="0"/>
                    </a:p>
                    <a:p>
                      <a:pPr marL="342900" indent="-342900">
                        <a:buFont typeface="Arial" panose="020B0604020202020204" pitchFamily="34" charset="0"/>
                        <a:buChar char="•"/>
                      </a:pPr>
                      <a:r>
                        <a:rPr lang="de-DE" sz="2200" dirty="0">
                          <a:hlinkClick r:id="rId12"/>
                        </a:rPr>
                        <a:t>OECD</a:t>
                      </a:r>
                      <a:endParaRPr lang="de-DE" sz="2200" dirty="0"/>
                    </a:p>
                    <a:p>
                      <a:pPr marL="342900" indent="-342900">
                        <a:buFont typeface="Arial" panose="020B0604020202020204" pitchFamily="34" charset="0"/>
                        <a:buChar char="•"/>
                      </a:pPr>
                      <a:r>
                        <a:rPr lang="de-DE" sz="2200" dirty="0">
                          <a:hlinkClick r:id="rId13"/>
                        </a:rPr>
                        <a:t>IMF</a:t>
                      </a:r>
                      <a:endParaRPr lang="de-DE" sz="2200" dirty="0"/>
                    </a:p>
                    <a:p>
                      <a:pPr marL="342900" indent="-342900">
                        <a:buFont typeface="Arial" panose="020B0604020202020204" pitchFamily="34" charset="0"/>
                        <a:buChar char="•"/>
                      </a:pPr>
                      <a:r>
                        <a:rPr lang="de-DE" sz="2200" dirty="0" err="1">
                          <a:hlinkClick r:id="rId14"/>
                        </a:rPr>
                        <a:t>Worldbank</a:t>
                      </a:r>
                      <a:endParaRPr lang="de-DE" sz="2200" dirty="0"/>
                    </a:p>
                    <a:p>
                      <a:pPr marL="342900" indent="-342900">
                        <a:buFont typeface="Arial" panose="020B0604020202020204" pitchFamily="34" charset="0"/>
                        <a:buChar char="•"/>
                      </a:pPr>
                      <a:r>
                        <a:rPr lang="de-DE" sz="2200" dirty="0">
                          <a:hlinkClick r:id="rId15"/>
                        </a:rPr>
                        <a:t>SVR</a:t>
                      </a:r>
                      <a:endParaRPr lang="de-DE" sz="2200" dirty="0"/>
                    </a:p>
                  </a:txBody>
                  <a:tcPr marL="82953" marR="82953" marT="41476" marB="41476"/>
                </a:tc>
                <a:tc>
                  <a:txBody>
                    <a:bodyPr/>
                    <a:lstStyle/>
                    <a:p>
                      <a:r>
                        <a:rPr lang="de-DE" sz="2200" u="sng" dirty="0"/>
                        <a:t>Forschungsinstitute</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16"/>
                        </a:rPr>
                        <a:t>HRI</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err="1">
                          <a:hlinkClick r:id="rId17"/>
                        </a:rPr>
                        <a:t>Cesifo</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18"/>
                        </a:rPr>
                        <a:t>DIW</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19"/>
                        </a:rPr>
                        <a:t>IAB</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20"/>
                        </a:rPr>
                        <a:t>IfW</a:t>
                      </a:r>
                      <a:endParaRPr lang="de-DE" sz="2200" dirty="0"/>
                    </a:p>
                    <a:p>
                      <a:pPr marL="342900" indent="-342900">
                        <a:buFont typeface="Arial" panose="020B0604020202020204" pitchFamily="34" charset="0"/>
                        <a:buChar char="•"/>
                      </a:pPr>
                      <a:r>
                        <a:rPr lang="de-DE" sz="2200" dirty="0">
                          <a:hlinkClick r:id="rId21"/>
                        </a:rPr>
                        <a:t>IMK</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22"/>
                        </a:rPr>
                        <a:t>IW</a:t>
                      </a:r>
                      <a:endParaRPr lang="de-DE" sz="2200" dirty="0"/>
                    </a:p>
                    <a:p>
                      <a:pPr marL="342900" indent="-342900">
                        <a:buFont typeface="Arial" panose="020B0604020202020204" pitchFamily="34" charset="0"/>
                        <a:buChar char="•"/>
                      </a:pPr>
                      <a:r>
                        <a:rPr lang="de-DE" sz="2200" dirty="0">
                          <a:hlinkClick r:id="rId23"/>
                        </a:rPr>
                        <a:t>IWH</a:t>
                      </a:r>
                      <a:endParaRPr lang="de-DE" sz="22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2200" dirty="0">
                          <a:hlinkClick r:id="rId24"/>
                        </a:rPr>
                        <a:t>KOF</a:t>
                      </a:r>
                      <a:endParaRPr lang="de-DE" sz="2200" dirty="0"/>
                    </a:p>
                    <a:p>
                      <a:pPr marL="342900" indent="-342900">
                        <a:buFont typeface="Arial" panose="020B0604020202020204" pitchFamily="34" charset="0"/>
                        <a:buChar char="•"/>
                      </a:pPr>
                      <a:r>
                        <a:rPr lang="de-DE" sz="2200" dirty="0">
                          <a:hlinkClick r:id="rId25"/>
                        </a:rPr>
                        <a:t>RWI</a:t>
                      </a:r>
                      <a:endParaRPr lang="de-DE" sz="2200" dirty="0"/>
                    </a:p>
                    <a:p>
                      <a:pPr marL="342900" indent="-342900">
                        <a:buFont typeface="Arial" panose="020B0604020202020204" pitchFamily="34" charset="0"/>
                        <a:buChar char="•"/>
                      </a:pPr>
                      <a:r>
                        <a:rPr lang="de-DE" sz="2200" dirty="0">
                          <a:hlinkClick r:id="rId26"/>
                        </a:rPr>
                        <a:t>ZEW</a:t>
                      </a:r>
                      <a:endParaRPr lang="de-DE" sz="2200" dirty="0"/>
                    </a:p>
                    <a:p>
                      <a:pPr marL="342900" indent="-342900">
                        <a:buFont typeface="Arial" panose="020B0604020202020204" pitchFamily="34" charset="0"/>
                        <a:buChar char="•"/>
                      </a:pPr>
                      <a:r>
                        <a:rPr lang="de-DE" sz="2200" dirty="0">
                          <a:hlinkClick r:id="rId27"/>
                        </a:rPr>
                        <a:t>Bruegel</a:t>
                      </a:r>
                      <a:endParaRPr lang="de-DE" sz="2200" dirty="0">
                        <a:hlinkClick r:id="rId28"/>
                      </a:endParaRPr>
                    </a:p>
                    <a:p>
                      <a:pPr marL="342900" indent="-342900">
                        <a:buFont typeface="Arial" panose="020B0604020202020204" pitchFamily="34" charset="0"/>
                        <a:buChar char="•"/>
                      </a:pPr>
                      <a:r>
                        <a:rPr lang="de-DE" sz="2200" dirty="0">
                          <a:hlinkClick r:id="rId28"/>
                        </a:rPr>
                        <a:t>NIESR</a:t>
                      </a:r>
                      <a:endParaRPr lang="de-DE" sz="2200" dirty="0"/>
                    </a:p>
                    <a:p>
                      <a:pPr marL="342900" indent="-342900">
                        <a:buFont typeface="Arial" panose="020B0604020202020204" pitchFamily="34" charset="0"/>
                        <a:buChar char="•"/>
                      </a:pPr>
                      <a:r>
                        <a:rPr lang="de-DE" sz="2200" dirty="0">
                          <a:hlinkClick r:id="rId29"/>
                        </a:rPr>
                        <a:t>ESRI</a:t>
                      </a:r>
                      <a:endParaRPr lang="de-DE" sz="2200" dirty="0"/>
                    </a:p>
                    <a:p>
                      <a:pPr marL="342900" indent="-342900">
                        <a:buFont typeface="Arial" panose="020B0604020202020204" pitchFamily="34" charset="0"/>
                        <a:buChar char="•"/>
                      </a:pPr>
                      <a:r>
                        <a:rPr lang="de-DE" sz="2200" dirty="0">
                          <a:hlinkClick r:id="rId30"/>
                        </a:rPr>
                        <a:t>NBER</a:t>
                      </a:r>
                      <a:endParaRPr lang="de-DE" sz="2200" dirty="0"/>
                    </a:p>
                    <a:p>
                      <a:pPr marL="342900" indent="-342900">
                        <a:buFont typeface="Arial" panose="020B0604020202020204" pitchFamily="34" charset="0"/>
                        <a:buChar char="•"/>
                      </a:pPr>
                      <a:r>
                        <a:rPr lang="de-DE" sz="2200" dirty="0">
                          <a:hlinkClick r:id="rId31"/>
                        </a:rPr>
                        <a:t>Peterson </a:t>
                      </a:r>
                      <a:r>
                        <a:rPr lang="de-DE" sz="2200" dirty="0" err="1">
                          <a:hlinkClick r:id="rId31"/>
                        </a:rPr>
                        <a:t>Institue</a:t>
                      </a:r>
                      <a:endParaRPr lang="de-DE" sz="2200" dirty="0"/>
                    </a:p>
                    <a:p>
                      <a:pPr marL="342900" indent="-342900">
                        <a:buFont typeface="Arial" panose="020B0604020202020204" pitchFamily="34" charset="0"/>
                        <a:buChar char="•"/>
                      </a:pPr>
                      <a:r>
                        <a:rPr lang="de-DE" sz="2200" dirty="0" err="1">
                          <a:hlinkClick r:id="rId32"/>
                        </a:rPr>
                        <a:t>Brookins</a:t>
                      </a:r>
                      <a:r>
                        <a:rPr lang="de-DE" sz="2200" dirty="0">
                          <a:hlinkClick r:id="rId32"/>
                        </a:rPr>
                        <a:t> Institution</a:t>
                      </a:r>
                      <a:endParaRPr lang="de-DE" sz="2200" dirty="0"/>
                    </a:p>
                  </a:txBody>
                  <a:tcPr marL="82953" marR="82953" marT="41476" marB="41476"/>
                </a:tc>
                <a:extLst>
                  <a:ext uri="{0D108BD9-81ED-4DB2-BD59-A6C34878D82A}">
                    <a16:rowId xmlns:a16="http://schemas.microsoft.com/office/drawing/2014/main" val="10000"/>
                  </a:ext>
                </a:extLst>
              </a:tr>
            </a:tbl>
          </a:graphicData>
        </a:graphic>
      </p:graphicFrame>
      <p:sp>
        <p:nvSpPr>
          <p:cNvPr id="9" name="Rechteck 8">
            <a:extLst>
              <a:ext uri="{FF2B5EF4-FFF2-40B4-BE49-F238E27FC236}">
                <a16:creationId xmlns:a16="http://schemas.microsoft.com/office/drawing/2014/main" id="{CD521921-11BC-4778-952C-7FEFC05C667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90905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43672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Volkswirtschaftslehre</a:t>
            </a:r>
          </a:p>
        </p:txBody>
      </p:sp>
      <p:sp>
        <p:nvSpPr>
          <p:cNvPr id="5124" name="Text Box 3"/>
          <p:cNvSpPr txBox="1">
            <a:spLocks noChangeArrowheads="1"/>
          </p:cNvSpPr>
          <p:nvPr/>
        </p:nvSpPr>
        <p:spPr bwMode="auto">
          <a:xfrm>
            <a:off x="615822" y="696558"/>
            <a:ext cx="91440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buSzTx/>
              <a:buFontTx/>
              <a:buNone/>
            </a:pPr>
            <a:r>
              <a:rPr lang="de-DE" altLang="de-DE" sz="2400" dirty="0">
                <a:solidFill>
                  <a:srgbClr val="000000"/>
                </a:solidFill>
              </a:rPr>
              <a:t>Was ist Volkswirtschaftslehre?</a:t>
            </a:r>
          </a:p>
        </p:txBody>
      </p:sp>
      <p:sp>
        <p:nvSpPr>
          <p:cNvPr id="5125" name="Text Box 4"/>
          <p:cNvSpPr txBox="1">
            <a:spLocks noChangeArrowheads="1"/>
          </p:cNvSpPr>
          <p:nvPr/>
        </p:nvSpPr>
        <p:spPr bwMode="auto">
          <a:xfrm>
            <a:off x="538797" y="1160404"/>
            <a:ext cx="7995603" cy="31415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SzTx/>
              <a:buFontTx/>
              <a:buNone/>
            </a:pPr>
            <a:r>
              <a:rPr lang="de-DE" altLang="de-DE" dirty="0">
                <a:solidFill>
                  <a:srgbClr val="000000"/>
                </a:solidFill>
              </a:rPr>
              <a:t>Darauf lässt sich keine eindeutige Antwort geben, außer man gib sich</a:t>
            </a:r>
          </a:p>
          <a:p>
            <a:pPr eaLnBrk="1" hangingPunct="1">
              <a:buClrTx/>
              <a:buSzTx/>
              <a:buFontTx/>
              <a:buNone/>
            </a:pPr>
            <a:r>
              <a:rPr lang="de-DE" altLang="de-DE" dirty="0">
                <a:solidFill>
                  <a:srgbClr val="000000"/>
                </a:solidFill>
              </a:rPr>
              <a:t>mit allgemeinen Phrasen zufrieden:</a:t>
            </a:r>
          </a:p>
          <a:p>
            <a:pPr eaLnBrk="1" hangingPunct="1">
              <a:buClrTx/>
              <a:buSzTx/>
              <a:buFontTx/>
              <a:buNone/>
            </a:pPr>
            <a:endParaRPr lang="de-DE" altLang="de-DE" dirty="0">
              <a:solidFill>
                <a:srgbClr val="000000"/>
              </a:solidFill>
            </a:endParaRPr>
          </a:p>
          <a:p>
            <a:pPr eaLnBrk="1" hangingPunct="1">
              <a:buClrTx/>
              <a:buSzTx/>
              <a:buFontTx/>
              <a:buAutoNum type="arabicPeriod"/>
            </a:pPr>
            <a:r>
              <a:rPr lang="de-DE" altLang="de-DE" dirty="0">
                <a:solidFill>
                  <a:srgbClr val="000000"/>
                </a:solidFill>
              </a:rPr>
              <a:t>Economics </a:t>
            </a:r>
            <a:r>
              <a:rPr lang="de-DE" altLang="de-DE" dirty="0" err="1">
                <a:solidFill>
                  <a:srgbClr val="000000"/>
                </a:solidFill>
              </a:rPr>
              <a:t>is</a:t>
            </a:r>
            <a:r>
              <a:rPr lang="de-DE" altLang="de-DE" dirty="0">
                <a:solidFill>
                  <a:srgbClr val="000000"/>
                </a:solidFill>
              </a:rPr>
              <a:t> </a:t>
            </a:r>
            <a:r>
              <a:rPr lang="de-DE" altLang="de-DE" dirty="0" err="1">
                <a:solidFill>
                  <a:srgbClr val="000000"/>
                </a:solidFill>
              </a:rPr>
              <a:t>what</a:t>
            </a:r>
            <a:r>
              <a:rPr lang="de-DE" altLang="de-DE" dirty="0">
                <a:solidFill>
                  <a:srgbClr val="000000"/>
                </a:solidFill>
              </a:rPr>
              <a:t> </a:t>
            </a:r>
            <a:r>
              <a:rPr lang="de-DE" altLang="de-DE" dirty="0" err="1">
                <a:solidFill>
                  <a:srgbClr val="000000"/>
                </a:solidFill>
              </a:rPr>
              <a:t>Economists</a:t>
            </a:r>
            <a:r>
              <a:rPr lang="de-DE" altLang="de-DE" dirty="0">
                <a:solidFill>
                  <a:srgbClr val="000000"/>
                </a:solidFill>
              </a:rPr>
              <a:t> do! (Tautologie)</a:t>
            </a:r>
          </a:p>
          <a:p>
            <a:pPr eaLnBrk="1" hangingPunct="1">
              <a:buClrTx/>
              <a:buSzTx/>
              <a:buFontTx/>
              <a:buAutoNum type="arabicPeriod"/>
            </a:pPr>
            <a:endParaRPr lang="de-DE" altLang="de-DE" dirty="0">
              <a:solidFill>
                <a:srgbClr val="000000"/>
              </a:solidFill>
            </a:endParaRPr>
          </a:p>
          <a:p>
            <a:pPr eaLnBrk="1" hangingPunct="1">
              <a:buClrTx/>
              <a:buSzTx/>
              <a:buFontTx/>
              <a:buAutoNum type="arabicPeriod"/>
            </a:pPr>
            <a:endParaRPr lang="de-DE" altLang="de-DE" dirty="0">
              <a:solidFill>
                <a:srgbClr val="000000"/>
              </a:solidFill>
            </a:endParaRPr>
          </a:p>
          <a:p>
            <a:pPr eaLnBrk="1" hangingPunct="1">
              <a:buClrTx/>
              <a:buSzTx/>
              <a:buFontTx/>
              <a:buAutoNum type="arabicPeriod"/>
            </a:pPr>
            <a:r>
              <a:rPr lang="de-DE" altLang="de-DE" dirty="0">
                <a:solidFill>
                  <a:srgbClr val="000000"/>
                </a:solidFill>
              </a:rPr>
              <a:t>„Nationalökonomie ist, wenn die Leute sich wundern, warum sie kein Geld haben. Das hat mehrere Gründe, die feinsten sind die wissenschaftlichen Gründe (Kurt Tucholsky, 1931)</a:t>
            </a:r>
          </a:p>
        </p:txBody>
      </p:sp>
      <p:sp>
        <p:nvSpPr>
          <p:cNvPr id="7" name="Rechteck 6">
            <a:extLst>
              <a:ext uri="{FF2B5EF4-FFF2-40B4-BE49-F238E27FC236}">
                <a16:creationId xmlns:a16="http://schemas.microsoft.com/office/drawing/2014/main" id="{6C566EA3-1EC5-4DE3-B308-150C21BC64A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ChangeArrowheads="1"/>
          </p:cNvSpPr>
          <p:nvPr/>
        </p:nvSpPr>
        <p:spPr bwMode="auto">
          <a:xfrm>
            <a:off x="5050535" y="206338"/>
            <a:ext cx="303409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VWL</a:t>
            </a:r>
          </a:p>
        </p:txBody>
      </p:sp>
      <p:sp>
        <p:nvSpPr>
          <p:cNvPr id="7172" name="Text Box 3"/>
          <p:cNvSpPr txBox="1">
            <a:spLocks noChangeArrowheads="1"/>
          </p:cNvSpPr>
          <p:nvPr/>
        </p:nvSpPr>
        <p:spPr bwMode="auto">
          <a:xfrm>
            <a:off x="696688" y="666713"/>
            <a:ext cx="8184845" cy="54806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dirty="0">
                <a:solidFill>
                  <a:srgbClr val="000000"/>
                </a:solidFill>
              </a:rPr>
              <a:t>	Volkswirtschaftslehre befasst sich mit der Analyse wirtschaftlicher Zusammenhänge und versucht Erklärungen für diese zu finden sowie eine Modellbildung daraus abzuleiten.</a:t>
            </a:r>
          </a:p>
          <a:p>
            <a:pPr eaLnBrk="1" hangingPunct="1">
              <a:buClrTx/>
            </a:pPr>
            <a:endParaRPr lang="de-DE" altLang="de-DE" dirty="0">
              <a:solidFill>
                <a:srgbClr val="000000"/>
              </a:solidFill>
            </a:endParaRPr>
          </a:p>
          <a:p>
            <a:pPr eaLnBrk="1" hangingPunct="1">
              <a:buClrTx/>
            </a:pPr>
            <a:r>
              <a:rPr lang="de-DE" altLang="de-DE" dirty="0">
                <a:solidFill>
                  <a:srgbClr val="000000"/>
                </a:solidFill>
              </a:rPr>
              <a:t>	Aus den erkannten Gesetzmäßigkeiten versucht der Volkswirt zukünftige wirtschaftliche Ereignisse vorherzusagen und Handlungsoptionen aufzuzeigen.</a:t>
            </a:r>
          </a:p>
          <a:p>
            <a:pPr eaLnBrk="1" hangingPunct="1">
              <a:buClrTx/>
            </a:pPr>
            <a:endParaRPr lang="de-DE" altLang="de-DE" dirty="0">
              <a:solidFill>
                <a:srgbClr val="000000"/>
              </a:solidFill>
            </a:endParaRPr>
          </a:p>
          <a:p>
            <a:pPr eaLnBrk="1" hangingPunct="1">
              <a:buClrTx/>
            </a:pPr>
            <a:r>
              <a:rPr lang="de-DE" altLang="de-DE" dirty="0">
                <a:solidFill>
                  <a:srgbClr val="000000"/>
                </a:solidFill>
              </a:rPr>
              <a:t>	Fundamentaler Untersuchungsgegenstand des Volkswirts sind 	Märkte, an denen Angebot und Nachfrage aufeinandertreffen. Der Volkswirt versucht die Funktionsfähigkeit dieser Märkte zu ergründen.</a:t>
            </a:r>
          </a:p>
          <a:p>
            <a:pPr eaLnBrk="1" hangingPunct="1">
              <a:buClrTx/>
            </a:pPr>
            <a:endParaRPr lang="de-DE" altLang="de-DE" sz="2400" dirty="0">
              <a:solidFill>
                <a:srgbClr val="000000"/>
              </a:solidFill>
            </a:endParaRPr>
          </a:p>
          <a:p>
            <a:pPr eaLnBrk="1" hangingPunct="1">
              <a:buClrTx/>
            </a:pPr>
            <a:r>
              <a:rPr lang="en-US" altLang="de-DE" sz="1200" dirty="0">
                <a:solidFill>
                  <a:srgbClr val="000000"/>
                </a:solidFill>
              </a:rPr>
              <a:t>See in general this nice essay:</a:t>
            </a:r>
          </a:p>
          <a:p>
            <a:pPr eaLnBrk="1" hangingPunct="1">
              <a:buClrTx/>
            </a:pPr>
            <a:r>
              <a:rPr lang="en-US" altLang="de-DE" sz="1200" dirty="0">
                <a:solidFill>
                  <a:srgbClr val="000000"/>
                </a:solidFill>
                <a:hlinkClick r:id="rId3"/>
              </a:rPr>
              <a:t>Retrospectives: On the Definition of Economics</a:t>
            </a:r>
          </a:p>
          <a:p>
            <a:pPr eaLnBrk="1" hangingPunct="1">
              <a:buClrTx/>
            </a:pPr>
            <a:r>
              <a:rPr lang="en-US" altLang="de-DE" sz="1200" dirty="0">
                <a:solidFill>
                  <a:srgbClr val="000000"/>
                </a:solidFill>
                <a:hlinkClick r:id="rId3"/>
              </a:rPr>
              <a:t>Roger E. Backhouse</a:t>
            </a:r>
          </a:p>
          <a:p>
            <a:pPr eaLnBrk="1" hangingPunct="1">
              <a:buClrTx/>
            </a:pPr>
            <a:r>
              <a:rPr lang="en-US" altLang="de-DE" sz="1200" dirty="0">
                <a:solidFill>
                  <a:srgbClr val="000000"/>
                </a:solidFill>
                <a:hlinkClick r:id="rId3"/>
              </a:rPr>
              <a:t>Steven G. </a:t>
            </a:r>
            <a:r>
              <a:rPr lang="en-US" altLang="de-DE" sz="1200" dirty="0" err="1">
                <a:solidFill>
                  <a:srgbClr val="000000"/>
                </a:solidFill>
                <a:hlinkClick r:id="rId3"/>
              </a:rPr>
              <a:t>Medema</a:t>
            </a:r>
            <a:endParaRPr lang="en-US" altLang="de-DE" sz="1200" dirty="0">
              <a:solidFill>
                <a:srgbClr val="000000"/>
              </a:solidFill>
              <a:hlinkClick r:id="rId3"/>
            </a:endParaRPr>
          </a:p>
          <a:p>
            <a:pPr eaLnBrk="1" hangingPunct="1">
              <a:buClrTx/>
            </a:pPr>
            <a:r>
              <a:rPr lang="en-US" altLang="de-DE" sz="1200" dirty="0">
                <a:solidFill>
                  <a:srgbClr val="000000"/>
                </a:solidFill>
                <a:hlinkClick r:id="rId3"/>
              </a:rPr>
              <a:t>JOURNAL OF ECONOMIC PERSPECTIVES</a:t>
            </a:r>
          </a:p>
          <a:p>
            <a:pPr eaLnBrk="1" hangingPunct="1">
              <a:buClrTx/>
            </a:pPr>
            <a:r>
              <a:rPr lang="en-US" altLang="de-DE" sz="1200" dirty="0">
                <a:solidFill>
                  <a:srgbClr val="000000"/>
                </a:solidFill>
                <a:hlinkClick r:id="rId3"/>
              </a:rPr>
              <a:t>VOL. 23, NO. 1, WINTER 2009</a:t>
            </a:r>
          </a:p>
          <a:p>
            <a:pPr eaLnBrk="1" hangingPunct="1">
              <a:buClrTx/>
            </a:pPr>
            <a:r>
              <a:rPr lang="en-US" altLang="de-DE" sz="1200" dirty="0">
                <a:solidFill>
                  <a:srgbClr val="000000"/>
                </a:solidFill>
                <a:hlinkClick r:id="rId3"/>
              </a:rPr>
              <a:t>(pp. 221-33)</a:t>
            </a:r>
            <a:endParaRPr lang="de-DE" altLang="de-DE" sz="1200" dirty="0">
              <a:solidFill>
                <a:srgbClr val="000000"/>
              </a:solidFill>
            </a:endParaRPr>
          </a:p>
        </p:txBody>
      </p:sp>
      <p:sp>
        <p:nvSpPr>
          <p:cNvPr id="11" name="Rechteck 10">
            <a:extLst>
              <a:ext uri="{FF2B5EF4-FFF2-40B4-BE49-F238E27FC236}">
                <a16:creationId xmlns:a16="http://schemas.microsoft.com/office/drawing/2014/main" id="{69C254BD-7883-4073-8D7B-B49B3564BA6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14568" y="116881"/>
            <a:ext cx="8178732" cy="744941"/>
          </a:xfrm>
          <a:prstGeom prst="rect">
            <a:avLst/>
          </a:prstGeom>
          <a:noFill/>
          <a:ln>
            <a:noFill/>
          </a:ln>
        </p:spPr>
        <p:txBody>
          <a:bodyPr lIns="81646" tIns="40823" rIns="81646" bIns="40823" anchor="ctr" anchorCtr="1"/>
          <a:lstStyle/>
          <a:p>
            <a:r>
              <a:rPr lang="de-DE" sz="3266" b="1" dirty="0">
                <a:latin typeface="Times New Roman" panose="02020603050405020304" pitchFamily="18" charset="0"/>
                <a:cs typeface="Times New Roman" panose="02020603050405020304" pitchFamily="18" charset="0"/>
              </a:rPr>
              <a:t>Ablauf einer volkswirtschaftlichen Analyse:</a:t>
            </a:r>
          </a:p>
        </p:txBody>
      </p:sp>
      <p:sp>
        <p:nvSpPr>
          <p:cNvPr id="7" name="Textfeld 6"/>
          <p:cNvSpPr txBox="1"/>
          <p:nvPr/>
        </p:nvSpPr>
        <p:spPr>
          <a:xfrm>
            <a:off x="1714568" y="1090569"/>
            <a:ext cx="8197746" cy="4676862"/>
          </a:xfrm>
          <a:prstGeom prst="rect">
            <a:avLst/>
          </a:prstGeom>
          <a:noFill/>
        </p:spPr>
        <p:txBody>
          <a:bodyPr wrap="square" rtlCol="0">
            <a:noAutofit/>
          </a:bodyPr>
          <a:lstStyle/>
          <a:p>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dirty="0">
                <a:latin typeface="Times New Roman" panose="02020603050405020304" pitchFamily="18" charset="0"/>
                <a:cs typeface="Times New Roman" panose="02020603050405020304" pitchFamily="18" charset="0"/>
              </a:rPr>
              <a:t>Deskription des wirtschaftlichen Geschehens (Diagnose)</a:t>
            </a:r>
          </a:p>
          <a:p>
            <a:pPr marL="311079" indent="-311079">
              <a:buFont typeface="Arial" panose="020B0604020202020204" pitchFamily="34" charset="0"/>
              <a:buChar char="•"/>
            </a:pP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dirty="0">
                <a:latin typeface="Times New Roman" panose="02020603050405020304" pitchFamily="18" charset="0"/>
                <a:cs typeface="Times New Roman" panose="02020603050405020304" pitchFamily="18" charset="0"/>
              </a:rPr>
              <a:t>Entwicklung von abstrakten Modellen zur Erklärung der wirtschaftlichen Abläufe (Theoriebildung)</a:t>
            </a:r>
          </a:p>
          <a:p>
            <a:pPr marL="311079" indent="-311079">
              <a:buFont typeface="Arial" panose="020B0604020202020204" pitchFamily="34" charset="0"/>
              <a:buChar char="•"/>
            </a:pPr>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177" dirty="0">
                <a:latin typeface="Times New Roman" panose="02020603050405020304" pitchFamily="18" charset="0"/>
                <a:cs typeface="Times New Roman" panose="02020603050405020304" pitchFamily="18" charset="0"/>
              </a:rPr>
              <a:t>Überprüfung dieser Theorien an der Realität (Evaluierung)</a:t>
            </a:r>
          </a:p>
          <a:p>
            <a:r>
              <a:rPr lang="de-DE" sz="2177" dirty="0">
                <a:latin typeface="Times New Roman" panose="02020603050405020304" pitchFamily="18" charset="0"/>
                <a:cs typeface="Times New Roman" panose="02020603050405020304" pitchFamily="18" charset="0"/>
              </a:rPr>
              <a:t> </a:t>
            </a:r>
          </a:p>
          <a:p>
            <a:pPr marL="311079" indent="-311079">
              <a:buFont typeface="Wingdings" panose="05000000000000000000" pitchFamily="2" charset="2"/>
              <a:buChar char="Ø"/>
            </a:pPr>
            <a:r>
              <a:rPr lang="de-DE" sz="2177" dirty="0">
                <a:latin typeface="Times New Roman" panose="02020603050405020304" pitchFamily="18" charset="0"/>
                <a:cs typeface="Times New Roman" panose="02020603050405020304" pitchFamily="18" charset="0"/>
              </a:rPr>
              <a:t>Prognose des künftigen Ablaufs des wirtschaftlichen Geschehens aus den abgeleiteten Modellen</a:t>
            </a:r>
          </a:p>
          <a:p>
            <a:pPr marL="311079" indent="-311079">
              <a:buFont typeface="Wingdings" panose="05000000000000000000" pitchFamily="2" charset="2"/>
              <a:buChar char="Ø"/>
            </a:pPr>
            <a:endParaRPr lang="de-DE" sz="2177"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Ø"/>
            </a:pPr>
            <a:r>
              <a:rPr lang="de-DE" sz="2177" dirty="0">
                <a:latin typeface="Times New Roman" panose="02020603050405020304" pitchFamily="18" charset="0"/>
                <a:cs typeface="Times New Roman" panose="02020603050405020304" pitchFamily="18" charset="0"/>
              </a:rPr>
              <a:t>Beratung der Politik in wirtschaftspolitischen Fragen </a:t>
            </a:r>
          </a:p>
          <a:p>
            <a:endParaRPr lang="de-DE" sz="2177"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B456CA03-37CC-4CA4-B86C-3D9E81EDFBB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18435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97459"/>
            <a:ext cx="7598011" cy="925787"/>
          </a:xfrm>
          <a:prstGeom prst="rect">
            <a:avLst/>
          </a:prstGeom>
          <a:noFill/>
          <a:ln>
            <a:noFill/>
          </a:ln>
        </p:spPr>
        <p:txBody>
          <a:bodyPr lIns="81646" tIns="40823" rIns="81646" bIns="40823" anchor="ctr" anchorCtr="1"/>
          <a:lstStyle/>
          <a:p>
            <a:pPr algn="ctr">
              <a:lnSpc>
                <a:spcPct val="100000"/>
              </a:lnSpc>
            </a:pPr>
            <a:r>
              <a:rPr lang="de-DE" sz="2400" b="1" dirty="0">
                <a:solidFill>
                  <a:srgbClr val="000000"/>
                </a:solidFill>
                <a:latin typeface="Arial"/>
                <a:ea typeface="Droid Sans Fallback"/>
              </a:rPr>
              <a:t>Ökonomen als</a:t>
            </a:r>
          </a:p>
          <a:p>
            <a:pPr algn="ctr">
              <a:lnSpc>
                <a:spcPct val="100000"/>
              </a:lnSpc>
            </a:pPr>
            <a:r>
              <a:rPr lang="de-DE" sz="2400" b="1" dirty="0">
                <a:solidFill>
                  <a:srgbClr val="000000"/>
                </a:solidFill>
                <a:latin typeface="Arial"/>
                <a:ea typeface="Droid Sans Fallback"/>
              </a:rPr>
              <a:t>Wissenschaftler oder Wirtschaftspolitiker</a:t>
            </a:r>
          </a:p>
        </p:txBody>
      </p:sp>
      <p:sp>
        <p:nvSpPr>
          <p:cNvPr id="7" name="Textfeld 6"/>
          <p:cNvSpPr txBox="1"/>
          <p:nvPr/>
        </p:nvSpPr>
        <p:spPr>
          <a:xfrm>
            <a:off x="1008695" y="1705738"/>
            <a:ext cx="7680910" cy="3075701"/>
          </a:xfrm>
          <a:prstGeom prst="rect">
            <a:avLst/>
          </a:prstGeom>
          <a:noFill/>
        </p:spPr>
        <p:txBody>
          <a:bodyPr wrap="square" rtlCol="0">
            <a:noAutofit/>
          </a:bodyPr>
          <a:lstStyle/>
          <a:p>
            <a:pPr marL="414772" indent="-414772">
              <a:buFont typeface="Arial" panose="020B0604020202020204" pitchFamily="34" charset="0"/>
              <a:buChar char="•"/>
            </a:pPr>
            <a:r>
              <a:rPr lang="de-DE" sz="2903" dirty="0">
                <a:latin typeface="Times New Roman" panose="02020603050405020304" pitchFamily="18" charset="0"/>
                <a:cs typeface="Times New Roman" panose="02020603050405020304" pitchFamily="18" charset="0"/>
              </a:rPr>
              <a:t>Versuchen Ökonomen die Welt zu erklären, so handeln sie als </a:t>
            </a:r>
            <a:r>
              <a:rPr lang="de-DE" sz="2903" b="1">
                <a:latin typeface="Times New Roman" panose="02020603050405020304" pitchFamily="18" charset="0"/>
                <a:cs typeface="Times New Roman" panose="02020603050405020304" pitchFamily="18" charset="0"/>
              </a:rPr>
              <a:t>Wissenschaftler.</a:t>
            </a:r>
          </a:p>
          <a:p>
            <a:pPr marL="414772" indent="-414772">
              <a:buFont typeface="Arial" panose="020B0604020202020204" pitchFamily="34" charset="0"/>
              <a:buChar char="•"/>
            </a:pPr>
            <a:endParaRPr lang="de-DE" sz="2903">
              <a:latin typeface="Times New Roman" panose="02020603050405020304" pitchFamily="18" charset="0"/>
              <a:cs typeface="Times New Roman" panose="02020603050405020304" pitchFamily="18" charset="0"/>
            </a:endParaRPr>
          </a:p>
          <a:p>
            <a:pPr marL="414772" indent="-414772">
              <a:buFont typeface="Arial" panose="020B0604020202020204" pitchFamily="34" charset="0"/>
              <a:buChar char="•"/>
            </a:pPr>
            <a:r>
              <a:rPr lang="de-DE" sz="2903">
                <a:latin typeface="Times New Roman" panose="02020603050405020304" pitchFamily="18" charset="0"/>
                <a:cs typeface="Times New Roman" panose="02020603050405020304" pitchFamily="18" charset="0"/>
              </a:rPr>
              <a:t>Versuchen Ökonomen die Welt zu verändern und bringen damit Ihre Überzeugungen ein, so handeln sie als </a:t>
            </a:r>
            <a:r>
              <a:rPr lang="de-DE" sz="2903" b="1">
                <a:latin typeface="Times New Roman" panose="02020603050405020304" pitchFamily="18" charset="0"/>
                <a:cs typeface="Times New Roman" panose="02020603050405020304" pitchFamily="18" charset="0"/>
              </a:rPr>
              <a:t>Wirtschaftspolitiker</a:t>
            </a:r>
            <a:r>
              <a:rPr lang="de-DE" sz="2903">
                <a:latin typeface="Times New Roman" panose="02020603050405020304" pitchFamily="18" charset="0"/>
                <a:cs typeface="Times New Roman" panose="02020603050405020304" pitchFamily="18" charset="0"/>
              </a:rPr>
              <a:t>.</a:t>
            </a:r>
            <a:endParaRPr lang="de-DE" sz="2903" dirty="0">
              <a:latin typeface="Times New Roman" panose="02020603050405020304" pitchFamily="18" charset="0"/>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p:txBody>
      </p:sp>
      <p:sp>
        <p:nvSpPr>
          <p:cNvPr id="4" name="Textfeld 3"/>
          <p:cNvSpPr txBox="1"/>
          <p:nvPr/>
        </p:nvSpPr>
        <p:spPr>
          <a:xfrm>
            <a:off x="1891948" y="2407796"/>
            <a:ext cx="9517731" cy="1671587"/>
          </a:xfrm>
          <a:prstGeom prst="rect">
            <a:avLst/>
          </a:prstGeom>
          <a:noFill/>
        </p:spPr>
        <p:txBody>
          <a:bodyPr wrap="square" rtlCol="0">
            <a:noAutofit/>
          </a:bodyPr>
          <a:lstStyle/>
          <a:p>
            <a:pPr marL="414772" indent="-414772">
              <a:buFont typeface="Arial" panose="020B0604020202020204" pitchFamily="34" charset="0"/>
              <a:buChar char="•"/>
            </a:pPr>
            <a:endParaRPr lang="de-DE" sz="2903" dirty="0">
              <a:latin typeface="Times New Roman" panose="02020603050405020304" pitchFamily="18" charset="0"/>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p:txBody>
      </p:sp>
      <p:sp>
        <p:nvSpPr>
          <p:cNvPr id="10" name="Rechteck 9">
            <a:extLst>
              <a:ext uri="{FF2B5EF4-FFF2-40B4-BE49-F238E27FC236}">
                <a16:creationId xmlns:a16="http://schemas.microsoft.com/office/drawing/2014/main" id="{293B1651-4C49-486F-9F03-28F9846F8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7C2A5CCF-E5FC-4DF1-8B03-DD4F213F10E4}"/>
                  </a:ext>
                </a:extLst>
              </p14:cNvPr>
              <p14:cNvContentPartPr/>
              <p14:nvPr/>
            </p14:nvContentPartPr>
            <p14:xfrm>
              <a:off x="3891173" y="2578387"/>
              <a:ext cx="2645640" cy="75240"/>
            </p14:xfrm>
          </p:contentPart>
        </mc:Choice>
        <mc:Fallback xmlns="">
          <p:pic>
            <p:nvPicPr>
              <p:cNvPr id="2" name="Freihand 1">
                <a:extLst>
                  <a:ext uri="{FF2B5EF4-FFF2-40B4-BE49-F238E27FC236}">
                    <a16:creationId xmlns:a16="http://schemas.microsoft.com/office/drawing/2014/main" id="{7C2A5CCF-E5FC-4DF1-8B03-DD4F213F10E4}"/>
                  </a:ext>
                </a:extLst>
              </p:cNvPr>
              <p:cNvPicPr/>
              <p:nvPr/>
            </p:nvPicPr>
            <p:blipFill>
              <a:blip r:embed="rId4"/>
              <a:stretch>
                <a:fillRect/>
              </a:stretch>
            </p:blipFill>
            <p:spPr>
              <a:xfrm>
                <a:off x="3886853" y="2574067"/>
                <a:ext cx="265428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32A4789F-DE1E-4502-8EE5-3946010A83BD}"/>
                  </a:ext>
                </a:extLst>
              </p14:cNvPr>
              <p14:cNvContentPartPr/>
              <p14:nvPr/>
            </p14:nvContentPartPr>
            <p14:xfrm>
              <a:off x="4589933" y="3941707"/>
              <a:ext cx="2968560" cy="45000"/>
            </p14:xfrm>
          </p:contentPart>
        </mc:Choice>
        <mc:Fallback xmlns="">
          <p:pic>
            <p:nvPicPr>
              <p:cNvPr id="3" name="Freihand 2">
                <a:extLst>
                  <a:ext uri="{FF2B5EF4-FFF2-40B4-BE49-F238E27FC236}">
                    <a16:creationId xmlns:a16="http://schemas.microsoft.com/office/drawing/2014/main" id="{32A4789F-DE1E-4502-8EE5-3946010A83BD}"/>
                  </a:ext>
                </a:extLst>
              </p:cNvPr>
              <p:cNvPicPr/>
              <p:nvPr/>
            </p:nvPicPr>
            <p:blipFill>
              <a:blip r:embed="rId6"/>
              <a:stretch>
                <a:fillRect/>
              </a:stretch>
            </p:blipFill>
            <p:spPr>
              <a:xfrm>
                <a:off x="4585613" y="3937387"/>
                <a:ext cx="29772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8FB2D1E1-CC5C-4910-9607-2944DACC3C9F}"/>
                  </a:ext>
                </a:extLst>
              </p14:cNvPr>
              <p14:cNvContentPartPr/>
              <p14:nvPr/>
            </p14:nvContentPartPr>
            <p14:xfrm>
              <a:off x="3845453" y="4394587"/>
              <a:ext cx="3075480" cy="49680"/>
            </p14:xfrm>
          </p:contentPart>
        </mc:Choice>
        <mc:Fallback xmlns="">
          <p:pic>
            <p:nvPicPr>
              <p:cNvPr id="5" name="Freihand 4">
                <a:extLst>
                  <a:ext uri="{FF2B5EF4-FFF2-40B4-BE49-F238E27FC236}">
                    <a16:creationId xmlns:a16="http://schemas.microsoft.com/office/drawing/2014/main" id="{8FB2D1E1-CC5C-4910-9607-2944DACC3C9F}"/>
                  </a:ext>
                </a:extLst>
              </p:cNvPr>
              <p:cNvPicPr/>
              <p:nvPr/>
            </p:nvPicPr>
            <p:blipFill>
              <a:blip r:embed="rId8"/>
              <a:stretch>
                <a:fillRect/>
              </a:stretch>
            </p:blipFill>
            <p:spPr>
              <a:xfrm>
                <a:off x="3841133" y="4390267"/>
                <a:ext cx="3084120" cy="58320"/>
              </a:xfrm>
              <a:prstGeom prst="rect">
                <a:avLst/>
              </a:prstGeom>
            </p:spPr>
          </p:pic>
        </mc:Fallback>
      </mc:AlternateContent>
      <p:grpSp>
        <p:nvGrpSpPr>
          <p:cNvPr id="20" name="Gruppieren 19">
            <a:extLst>
              <a:ext uri="{FF2B5EF4-FFF2-40B4-BE49-F238E27FC236}">
                <a16:creationId xmlns:a16="http://schemas.microsoft.com/office/drawing/2014/main" id="{56D354BC-7D1A-4220-8655-CA56066B6105}"/>
              </a:ext>
            </a:extLst>
          </p:cNvPr>
          <p:cNvGrpSpPr/>
          <p:nvPr/>
        </p:nvGrpSpPr>
        <p:grpSpPr>
          <a:xfrm>
            <a:off x="4912133" y="4477747"/>
            <a:ext cx="2061000" cy="309240"/>
            <a:chOff x="4912133" y="4477747"/>
            <a:chExt cx="2061000" cy="309240"/>
          </a:xfrm>
        </p:grpSpPr>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3371BFD5-4E9A-484D-A8F6-1364245A5F43}"/>
                    </a:ext>
                  </a:extLst>
                </p14:cNvPr>
                <p14:cNvContentPartPr/>
                <p14:nvPr/>
              </p14:nvContentPartPr>
              <p14:xfrm>
                <a:off x="4912133" y="4536067"/>
                <a:ext cx="168840" cy="233640"/>
              </p14:xfrm>
            </p:contentPart>
          </mc:Choice>
          <mc:Fallback xmlns="">
            <p:pic>
              <p:nvPicPr>
                <p:cNvPr id="8" name="Freihand 7">
                  <a:extLst>
                    <a:ext uri="{FF2B5EF4-FFF2-40B4-BE49-F238E27FC236}">
                      <a16:creationId xmlns:a16="http://schemas.microsoft.com/office/drawing/2014/main" id="{3371BFD5-4E9A-484D-A8F6-1364245A5F43}"/>
                    </a:ext>
                  </a:extLst>
                </p:cNvPr>
                <p:cNvPicPr/>
                <p:nvPr/>
              </p:nvPicPr>
              <p:blipFill>
                <a:blip r:embed="rId10"/>
                <a:stretch>
                  <a:fillRect/>
                </a:stretch>
              </p:blipFill>
              <p:spPr>
                <a:xfrm>
                  <a:off x="4907813" y="4531747"/>
                  <a:ext cx="17748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F0A7CC9B-3EAB-4297-8024-5BB07ADC34E6}"/>
                    </a:ext>
                  </a:extLst>
                </p14:cNvPr>
                <p14:cNvContentPartPr/>
                <p14:nvPr/>
              </p14:nvContentPartPr>
              <p14:xfrm>
                <a:off x="5112293" y="4643707"/>
                <a:ext cx="261000" cy="115200"/>
              </p14:xfrm>
            </p:contentPart>
          </mc:Choice>
          <mc:Fallback xmlns="">
            <p:pic>
              <p:nvPicPr>
                <p:cNvPr id="9" name="Freihand 8">
                  <a:extLst>
                    <a:ext uri="{FF2B5EF4-FFF2-40B4-BE49-F238E27FC236}">
                      <a16:creationId xmlns:a16="http://schemas.microsoft.com/office/drawing/2014/main" id="{F0A7CC9B-3EAB-4297-8024-5BB07ADC34E6}"/>
                    </a:ext>
                  </a:extLst>
                </p:cNvPr>
                <p:cNvPicPr/>
                <p:nvPr/>
              </p:nvPicPr>
              <p:blipFill>
                <a:blip r:embed="rId12"/>
                <a:stretch>
                  <a:fillRect/>
                </a:stretch>
              </p:blipFill>
              <p:spPr>
                <a:xfrm>
                  <a:off x="5107973" y="4639387"/>
                  <a:ext cx="26964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4265DD00-D573-40B9-8B3E-6229AE7C6EA1}"/>
                    </a:ext>
                  </a:extLst>
                </p14:cNvPr>
                <p14:cNvContentPartPr/>
                <p14:nvPr/>
              </p14:nvContentPartPr>
              <p14:xfrm>
                <a:off x="5488853" y="4741267"/>
                <a:ext cx="360" cy="360"/>
              </p14:xfrm>
            </p:contentPart>
          </mc:Choice>
          <mc:Fallback xmlns="">
            <p:pic>
              <p:nvPicPr>
                <p:cNvPr id="11" name="Freihand 10">
                  <a:extLst>
                    <a:ext uri="{FF2B5EF4-FFF2-40B4-BE49-F238E27FC236}">
                      <a16:creationId xmlns:a16="http://schemas.microsoft.com/office/drawing/2014/main" id="{4265DD00-D573-40B9-8B3E-6229AE7C6EA1}"/>
                    </a:ext>
                  </a:extLst>
                </p:cNvPr>
                <p:cNvPicPr/>
                <p:nvPr/>
              </p:nvPicPr>
              <p:blipFill>
                <a:blip r:embed="rId14"/>
                <a:stretch>
                  <a:fillRect/>
                </a:stretch>
              </p:blipFill>
              <p:spPr>
                <a:xfrm>
                  <a:off x="5484533" y="47369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03CE9B74-4246-4EEE-A882-1CD73876844A}"/>
                    </a:ext>
                  </a:extLst>
                </p14:cNvPr>
                <p14:cNvContentPartPr/>
                <p14:nvPr/>
              </p14:nvContentPartPr>
              <p14:xfrm>
                <a:off x="5750213" y="4574947"/>
                <a:ext cx="27720" cy="168840"/>
              </p14:xfrm>
            </p:contentPart>
          </mc:Choice>
          <mc:Fallback xmlns="">
            <p:pic>
              <p:nvPicPr>
                <p:cNvPr id="12" name="Freihand 11">
                  <a:extLst>
                    <a:ext uri="{FF2B5EF4-FFF2-40B4-BE49-F238E27FC236}">
                      <a16:creationId xmlns:a16="http://schemas.microsoft.com/office/drawing/2014/main" id="{03CE9B74-4246-4EEE-A882-1CD73876844A}"/>
                    </a:ext>
                  </a:extLst>
                </p:cNvPr>
                <p:cNvPicPr/>
                <p:nvPr/>
              </p:nvPicPr>
              <p:blipFill>
                <a:blip r:embed="rId16"/>
                <a:stretch>
                  <a:fillRect/>
                </a:stretch>
              </p:blipFill>
              <p:spPr>
                <a:xfrm>
                  <a:off x="5745893" y="4570627"/>
                  <a:ext cx="363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F5E6AEDD-3CC4-4823-8F64-5CDED458E41D}"/>
                    </a:ext>
                  </a:extLst>
                </p14:cNvPr>
                <p14:cNvContentPartPr/>
                <p14:nvPr/>
              </p14:nvContentPartPr>
              <p14:xfrm>
                <a:off x="5654093" y="4540387"/>
                <a:ext cx="219960" cy="246600"/>
              </p14:xfrm>
            </p:contentPart>
          </mc:Choice>
          <mc:Fallback xmlns="">
            <p:pic>
              <p:nvPicPr>
                <p:cNvPr id="13" name="Freihand 12">
                  <a:extLst>
                    <a:ext uri="{FF2B5EF4-FFF2-40B4-BE49-F238E27FC236}">
                      <a16:creationId xmlns:a16="http://schemas.microsoft.com/office/drawing/2014/main" id="{F5E6AEDD-3CC4-4823-8F64-5CDED458E41D}"/>
                    </a:ext>
                  </a:extLst>
                </p:cNvPr>
                <p:cNvPicPr/>
                <p:nvPr/>
              </p:nvPicPr>
              <p:blipFill>
                <a:blip r:embed="rId18"/>
                <a:stretch>
                  <a:fillRect/>
                </a:stretch>
              </p:blipFill>
              <p:spPr>
                <a:xfrm>
                  <a:off x="5649773" y="4536067"/>
                  <a:ext cx="2286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D014637F-38C8-43F0-8A5D-D45289B1BCDA}"/>
                    </a:ext>
                  </a:extLst>
                </p14:cNvPr>
                <p14:cNvContentPartPr/>
                <p14:nvPr/>
              </p14:nvContentPartPr>
              <p14:xfrm>
                <a:off x="5916173" y="4661347"/>
                <a:ext cx="220320" cy="94320"/>
              </p14:xfrm>
            </p:contentPart>
          </mc:Choice>
          <mc:Fallback xmlns="">
            <p:pic>
              <p:nvPicPr>
                <p:cNvPr id="14" name="Freihand 13">
                  <a:extLst>
                    <a:ext uri="{FF2B5EF4-FFF2-40B4-BE49-F238E27FC236}">
                      <a16:creationId xmlns:a16="http://schemas.microsoft.com/office/drawing/2014/main" id="{D014637F-38C8-43F0-8A5D-D45289B1BCDA}"/>
                    </a:ext>
                  </a:extLst>
                </p:cNvPr>
                <p:cNvPicPr/>
                <p:nvPr/>
              </p:nvPicPr>
              <p:blipFill>
                <a:blip r:embed="rId20"/>
                <a:stretch>
                  <a:fillRect/>
                </a:stretch>
              </p:blipFill>
              <p:spPr>
                <a:xfrm>
                  <a:off x="5911853" y="4657027"/>
                  <a:ext cx="2289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D5D308C3-D219-466E-AC65-28D7A3003CE3}"/>
                    </a:ext>
                  </a:extLst>
                </p14:cNvPr>
                <p14:cNvContentPartPr/>
                <p14:nvPr/>
              </p14:nvContentPartPr>
              <p14:xfrm>
                <a:off x="5917973" y="4647307"/>
                <a:ext cx="115200" cy="117720"/>
              </p14:xfrm>
            </p:contentPart>
          </mc:Choice>
          <mc:Fallback xmlns="">
            <p:pic>
              <p:nvPicPr>
                <p:cNvPr id="15" name="Freihand 14">
                  <a:extLst>
                    <a:ext uri="{FF2B5EF4-FFF2-40B4-BE49-F238E27FC236}">
                      <a16:creationId xmlns:a16="http://schemas.microsoft.com/office/drawing/2014/main" id="{D5D308C3-D219-466E-AC65-28D7A3003CE3}"/>
                    </a:ext>
                  </a:extLst>
                </p:cNvPr>
                <p:cNvPicPr/>
                <p:nvPr/>
              </p:nvPicPr>
              <p:blipFill>
                <a:blip r:embed="rId22"/>
                <a:stretch>
                  <a:fillRect/>
                </a:stretch>
              </p:blipFill>
              <p:spPr>
                <a:xfrm>
                  <a:off x="5913653" y="4642987"/>
                  <a:ext cx="1238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22126ABE-5934-45EF-BF4C-CE5AD543C990}"/>
                    </a:ext>
                  </a:extLst>
                </p14:cNvPr>
                <p14:cNvContentPartPr/>
                <p14:nvPr/>
              </p14:nvContentPartPr>
              <p14:xfrm>
                <a:off x="6131453" y="4656667"/>
                <a:ext cx="102960" cy="97200"/>
              </p14:xfrm>
            </p:contentPart>
          </mc:Choice>
          <mc:Fallback xmlns="">
            <p:pic>
              <p:nvPicPr>
                <p:cNvPr id="16" name="Freihand 15">
                  <a:extLst>
                    <a:ext uri="{FF2B5EF4-FFF2-40B4-BE49-F238E27FC236}">
                      <a16:creationId xmlns:a16="http://schemas.microsoft.com/office/drawing/2014/main" id="{22126ABE-5934-45EF-BF4C-CE5AD543C990}"/>
                    </a:ext>
                  </a:extLst>
                </p:cNvPr>
                <p:cNvPicPr/>
                <p:nvPr/>
              </p:nvPicPr>
              <p:blipFill>
                <a:blip r:embed="rId24"/>
                <a:stretch>
                  <a:fillRect/>
                </a:stretch>
              </p:blipFill>
              <p:spPr>
                <a:xfrm>
                  <a:off x="6127133" y="4652347"/>
                  <a:ext cx="1116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82F2F98A-4A77-47BE-B090-198D7445CF60}"/>
                    </a:ext>
                  </a:extLst>
                </p14:cNvPr>
                <p14:cNvContentPartPr/>
                <p14:nvPr/>
              </p14:nvContentPartPr>
              <p14:xfrm>
                <a:off x="6310373" y="4551187"/>
                <a:ext cx="505440" cy="195480"/>
              </p14:xfrm>
            </p:contentPart>
          </mc:Choice>
          <mc:Fallback xmlns="">
            <p:pic>
              <p:nvPicPr>
                <p:cNvPr id="17" name="Freihand 16">
                  <a:extLst>
                    <a:ext uri="{FF2B5EF4-FFF2-40B4-BE49-F238E27FC236}">
                      <a16:creationId xmlns:a16="http://schemas.microsoft.com/office/drawing/2014/main" id="{82F2F98A-4A77-47BE-B090-198D7445CF60}"/>
                    </a:ext>
                  </a:extLst>
                </p:cNvPr>
                <p:cNvPicPr/>
                <p:nvPr/>
              </p:nvPicPr>
              <p:blipFill>
                <a:blip r:embed="rId26"/>
                <a:stretch>
                  <a:fillRect/>
                </a:stretch>
              </p:blipFill>
              <p:spPr>
                <a:xfrm>
                  <a:off x="6306053" y="4546867"/>
                  <a:ext cx="51408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E94B6E4D-32D5-4AF4-BA99-A7FB70EEB1C9}"/>
                    </a:ext>
                  </a:extLst>
                </p14:cNvPr>
                <p14:cNvContentPartPr/>
                <p14:nvPr/>
              </p14:nvContentPartPr>
              <p14:xfrm>
                <a:off x="6675773" y="4477747"/>
                <a:ext cx="297360" cy="74160"/>
              </p14:xfrm>
            </p:contentPart>
          </mc:Choice>
          <mc:Fallback xmlns="">
            <p:pic>
              <p:nvPicPr>
                <p:cNvPr id="18" name="Freihand 17">
                  <a:extLst>
                    <a:ext uri="{FF2B5EF4-FFF2-40B4-BE49-F238E27FC236}">
                      <a16:creationId xmlns:a16="http://schemas.microsoft.com/office/drawing/2014/main" id="{E94B6E4D-32D5-4AF4-BA99-A7FB70EEB1C9}"/>
                    </a:ext>
                  </a:extLst>
                </p:cNvPr>
                <p:cNvPicPr/>
                <p:nvPr/>
              </p:nvPicPr>
              <p:blipFill>
                <a:blip r:embed="rId28"/>
                <a:stretch>
                  <a:fillRect/>
                </a:stretch>
              </p:blipFill>
              <p:spPr>
                <a:xfrm>
                  <a:off x="6671453" y="4473427"/>
                  <a:ext cx="3060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267B9CE2-8EBE-4093-A1BA-63C6C77AEACE}"/>
                    </a:ext>
                  </a:extLst>
                </p14:cNvPr>
                <p14:cNvContentPartPr/>
                <p14:nvPr/>
              </p14:nvContentPartPr>
              <p14:xfrm>
                <a:off x="6916973" y="4662067"/>
                <a:ext cx="13320" cy="28440"/>
              </p14:xfrm>
            </p:contentPart>
          </mc:Choice>
          <mc:Fallback xmlns="">
            <p:pic>
              <p:nvPicPr>
                <p:cNvPr id="19" name="Freihand 18">
                  <a:extLst>
                    <a:ext uri="{FF2B5EF4-FFF2-40B4-BE49-F238E27FC236}">
                      <a16:creationId xmlns:a16="http://schemas.microsoft.com/office/drawing/2014/main" id="{267B9CE2-8EBE-4093-A1BA-63C6C77AEACE}"/>
                    </a:ext>
                  </a:extLst>
                </p:cNvPr>
                <p:cNvPicPr/>
                <p:nvPr/>
              </p:nvPicPr>
              <p:blipFill>
                <a:blip r:embed="rId30"/>
                <a:stretch>
                  <a:fillRect/>
                </a:stretch>
              </p:blipFill>
              <p:spPr>
                <a:xfrm>
                  <a:off x="6912653" y="4657747"/>
                  <a:ext cx="21960" cy="37080"/>
                </a:xfrm>
                <a:prstGeom prst="rect">
                  <a:avLst/>
                </a:prstGeom>
              </p:spPr>
            </p:pic>
          </mc:Fallback>
        </mc:AlternateContent>
      </p:grpSp>
    </p:spTree>
    <p:extLst>
      <p:ext uri="{BB962C8B-B14F-4D97-AF65-F5344CB8AC3E}">
        <p14:creationId xmlns:p14="http://schemas.microsoft.com/office/powerpoint/2010/main" val="3261552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359572" y="104181"/>
            <a:ext cx="6838707" cy="744941"/>
          </a:xfrm>
          <a:prstGeom prst="rect">
            <a:avLst/>
          </a:prstGeom>
          <a:noFill/>
          <a:ln>
            <a:noFill/>
          </a:ln>
        </p:spPr>
        <p:txBody>
          <a:bodyPr lIns="81646" tIns="40823" rIns="81646" bIns="40823" anchor="ctr" anchorCtr="1"/>
          <a:lstStyle/>
          <a:p>
            <a:pPr>
              <a:lnSpc>
                <a:spcPct val="100000"/>
              </a:lnSpc>
            </a:pPr>
            <a:r>
              <a:rPr lang="de-DE" sz="3200" b="1" dirty="0">
                <a:solidFill>
                  <a:srgbClr val="000000"/>
                </a:solidFill>
                <a:latin typeface="Arial"/>
                <a:ea typeface="Droid Sans Fallback"/>
              </a:rPr>
              <a:t>Positive und normative Aussagen</a:t>
            </a:r>
            <a:endParaRPr sz="3200" dirty="0"/>
          </a:p>
        </p:txBody>
      </p:sp>
      <p:sp>
        <p:nvSpPr>
          <p:cNvPr id="7" name="Textfeld 6"/>
          <p:cNvSpPr txBox="1"/>
          <p:nvPr/>
        </p:nvSpPr>
        <p:spPr>
          <a:xfrm>
            <a:off x="651828" y="1601406"/>
            <a:ext cx="9788974" cy="3197660"/>
          </a:xfrm>
          <a:prstGeom prst="rect">
            <a:avLst/>
          </a:prstGeom>
          <a:noFill/>
        </p:spPr>
        <p:txBody>
          <a:bodyPr wrap="square" rtlCol="0">
            <a:noAutofit/>
          </a:bodyPr>
          <a:lstStyle/>
          <a:p>
            <a:r>
              <a:rPr lang="de-DE" sz="2200" b="1" dirty="0">
                <a:latin typeface="Times New Roman" panose="02020603050405020304" pitchFamily="18" charset="0"/>
                <a:cs typeface="Times New Roman" panose="02020603050405020304" pitchFamily="18" charset="0"/>
              </a:rPr>
              <a:t>Positive Aussagen</a:t>
            </a:r>
            <a:r>
              <a:rPr lang="de-DE" sz="2200" dirty="0">
                <a:latin typeface="Times New Roman" panose="02020603050405020304" pitchFamily="18" charset="0"/>
                <a:cs typeface="Times New Roman" panose="02020603050405020304" pitchFamily="18" charset="0"/>
              </a:rPr>
              <a:t> sind beschreibend und richten sich darauf aus, wie die Welt ist bzw. wie sie funktioniert. Dieses Funktionieren wird völlig neutral betrachtet</a:t>
            </a:r>
          </a:p>
          <a:p>
            <a:endParaRPr lang="de-DE" sz="2200" dirty="0">
              <a:latin typeface="Times New Roman" panose="02020603050405020304" pitchFamily="18" charset="0"/>
              <a:cs typeface="Times New Roman" panose="02020603050405020304" pitchFamily="18" charset="0"/>
            </a:endParaRPr>
          </a:p>
          <a:p>
            <a:r>
              <a:rPr lang="de-DE" sz="2200" dirty="0">
                <a:latin typeface="Times New Roman" panose="02020603050405020304" pitchFamily="18" charset="0"/>
                <a:cs typeface="Times New Roman" panose="02020603050405020304" pitchFamily="18" charset="0"/>
              </a:rPr>
              <a:t>		Die Aussagen sind deskriptiv.</a:t>
            </a:r>
          </a:p>
          <a:p>
            <a:endParaRPr lang="de-DE" sz="2200" dirty="0">
              <a:latin typeface="Times New Roman" panose="02020603050405020304" pitchFamily="18" charset="0"/>
              <a:cs typeface="Times New Roman" panose="02020603050405020304" pitchFamily="18" charset="0"/>
            </a:endParaRPr>
          </a:p>
          <a:p>
            <a:r>
              <a:rPr lang="de-DE" sz="2200" b="1" dirty="0">
                <a:latin typeface="Times New Roman" panose="02020603050405020304" pitchFamily="18" charset="0"/>
                <a:cs typeface="Times New Roman" panose="02020603050405020304" pitchFamily="18" charset="0"/>
              </a:rPr>
              <a:t>Normative Aussagen </a:t>
            </a:r>
            <a:r>
              <a:rPr lang="de-DE" sz="2200" dirty="0">
                <a:latin typeface="Times New Roman" panose="02020603050405020304" pitchFamily="18" charset="0"/>
                <a:cs typeface="Times New Roman" panose="02020603050405020304" pitchFamily="18" charset="0"/>
              </a:rPr>
              <a:t>geben ein Werturteil darüber ab, wie die Welt sein sollte. Gemäß der eigenen Überzeugung werden Maßnahmen getroffen.</a:t>
            </a:r>
          </a:p>
          <a:p>
            <a:endParaRPr lang="de-DE" sz="2200" dirty="0">
              <a:latin typeface="Times New Roman" panose="02020603050405020304" pitchFamily="18" charset="0"/>
              <a:cs typeface="Times New Roman" panose="02020603050405020304" pitchFamily="18" charset="0"/>
            </a:endParaRPr>
          </a:p>
          <a:p>
            <a:r>
              <a:rPr lang="de-DE" sz="2200" dirty="0">
                <a:latin typeface="Times New Roman" panose="02020603050405020304" pitchFamily="18" charset="0"/>
                <a:cs typeface="Times New Roman" panose="02020603050405020304" pitchFamily="18" charset="0"/>
              </a:rPr>
              <a:t>		Die Aussagen sind präskriptiv.</a:t>
            </a:r>
          </a:p>
        </p:txBody>
      </p:sp>
      <p:sp>
        <p:nvSpPr>
          <p:cNvPr id="8" name="Rechteck 7">
            <a:extLst>
              <a:ext uri="{FF2B5EF4-FFF2-40B4-BE49-F238E27FC236}">
                <a16:creationId xmlns:a16="http://schemas.microsoft.com/office/drawing/2014/main" id="{5F0611D4-4001-437F-AF27-E34A219247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98679374-D625-4D80-AE02-73AF7287E1A6}"/>
                  </a:ext>
                </a:extLst>
              </p14:cNvPr>
              <p14:cNvContentPartPr/>
              <p14:nvPr/>
            </p14:nvContentPartPr>
            <p14:xfrm>
              <a:off x="740813" y="1965667"/>
              <a:ext cx="2322360" cy="47520"/>
            </p14:xfrm>
          </p:contentPart>
        </mc:Choice>
        <mc:Fallback xmlns="">
          <p:pic>
            <p:nvPicPr>
              <p:cNvPr id="2" name="Freihand 1">
                <a:extLst>
                  <a:ext uri="{FF2B5EF4-FFF2-40B4-BE49-F238E27FC236}">
                    <a16:creationId xmlns:a16="http://schemas.microsoft.com/office/drawing/2014/main" id="{98679374-D625-4D80-AE02-73AF7287E1A6}"/>
                  </a:ext>
                </a:extLst>
              </p:cNvPr>
              <p:cNvPicPr/>
              <p:nvPr/>
            </p:nvPicPr>
            <p:blipFill>
              <a:blip r:embed="rId4"/>
              <a:stretch>
                <a:fillRect/>
              </a:stretch>
            </p:blipFill>
            <p:spPr>
              <a:xfrm>
                <a:off x="736493" y="1961347"/>
                <a:ext cx="23310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7B2E3380-B5F4-46A5-85B3-9E707D8BEE22}"/>
                  </a:ext>
                </a:extLst>
              </p14:cNvPr>
              <p14:cNvContentPartPr/>
              <p14:nvPr/>
            </p14:nvContentPartPr>
            <p14:xfrm>
              <a:off x="3553133" y="1937227"/>
              <a:ext cx="1509120" cy="58680"/>
            </p14:xfrm>
          </p:contentPart>
        </mc:Choice>
        <mc:Fallback xmlns="">
          <p:pic>
            <p:nvPicPr>
              <p:cNvPr id="3" name="Freihand 2">
                <a:extLst>
                  <a:ext uri="{FF2B5EF4-FFF2-40B4-BE49-F238E27FC236}">
                    <a16:creationId xmlns:a16="http://schemas.microsoft.com/office/drawing/2014/main" id="{7B2E3380-B5F4-46A5-85B3-9E707D8BEE22}"/>
                  </a:ext>
                </a:extLst>
              </p:cNvPr>
              <p:cNvPicPr/>
              <p:nvPr/>
            </p:nvPicPr>
            <p:blipFill>
              <a:blip r:embed="rId6"/>
              <a:stretch>
                <a:fillRect/>
              </a:stretch>
            </p:blipFill>
            <p:spPr>
              <a:xfrm>
                <a:off x="3548813" y="1932907"/>
                <a:ext cx="15177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6867ECC7-A6E3-4C53-AA12-EC084935D6FC}"/>
                  </a:ext>
                </a:extLst>
              </p14:cNvPr>
              <p14:cNvContentPartPr/>
              <p14:nvPr/>
            </p14:nvContentPartPr>
            <p14:xfrm>
              <a:off x="2106653" y="2329627"/>
              <a:ext cx="1354680" cy="68760"/>
            </p14:xfrm>
          </p:contentPart>
        </mc:Choice>
        <mc:Fallback xmlns="">
          <p:pic>
            <p:nvPicPr>
              <p:cNvPr id="4" name="Freihand 3">
                <a:extLst>
                  <a:ext uri="{FF2B5EF4-FFF2-40B4-BE49-F238E27FC236}">
                    <a16:creationId xmlns:a16="http://schemas.microsoft.com/office/drawing/2014/main" id="{6867ECC7-A6E3-4C53-AA12-EC084935D6FC}"/>
                  </a:ext>
                </a:extLst>
              </p:cNvPr>
              <p:cNvPicPr/>
              <p:nvPr/>
            </p:nvPicPr>
            <p:blipFill>
              <a:blip r:embed="rId8"/>
              <a:stretch>
                <a:fillRect/>
              </a:stretch>
            </p:blipFill>
            <p:spPr>
              <a:xfrm>
                <a:off x="2102333" y="2325307"/>
                <a:ext cx="13633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F12BC827-A103-4FC2-BA7C-8A62E23C5D03}"/>
                  </a:ext>
                </a:extLst>
              </p14:cNvPr>
              <p14:cNvContentPartPr/>
              <p14:nvPr/>
            </p14:nvContentPartPr>
            <p14:xfrm>
              <a:off x="7459133" y="2291827"/>
              <a:ext cx="825480" cy="68400"/>
            </p14:xfrm>
          </p:contentPart>
        </mc:Choice>
        <mc:Fallback xmlns="">
          <p:pic>
            <p:nvPicPr>
              <p:cNvPr id="5" name="Freihand 4">
                <a:extLst>
                  <a:ext uri="{FF2B5EF4-FFF2-40B4-BE49-F238E27FC236}">
                    <a16:creationId xmlns:a16="http://schemas.microsoft.com/office/drawing/2014/main" id="{F12BC827-A103-4FC2-BA7C-8A62E23C5D03}"/>
                  </a:ext>
                </a:extLst>
              </p:cNvPr>
              <p:cNvPicPr/>
              <p:nvPr/>
            </p:nvPicPr>
            <p:blipFill>
              <a:blip r:embed="rId10"/>
              <a:stretch>
                <a:fillRect/>
              </a:stretch>
            </p:blipFill>
            <p:spPr>
              <a:xfrm>
                <a:off x="7454813" y="2287507"/>
                <a:ext cx="8341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60748103-FE15-4B05-8ACE-D684B9E24C78}"/>
                  </a:ext>
                </a:extLst>
              </p14:cNvPr>
              <p14:cNvContentPartPr/>
              <p14:nvPr/>
            </p14:nvContentPartPr>
            <p14:xfrm>
              <a:off x="4661213" y="3007507"/>
              <a:ext cx="1274760" cy="90720"/>
            </p14:xfrm>
          </p:contentPart>
        </mc:Choice>
        <mc:Fallback xmlns="">
          <p:pic>
            <p:nvPicPr>
              <p:cNvPr id="9" name="Freihand 8">
                <a:extLst>
                  <a:ext uri="{FF2B5EF4-FFF2-40B4-BE49-F238E27FC236}">
                    <a16:creationId xmlns:a16="http://schemas.microsoft.com/office/drawing/2014/main" id="{60748103-FE15-4B05-8ACE-D684B9E24C78}"/>
                  </a:ext>
                </a:extLst>
              </p:cNvPr>
              <p:cNvPicPr/>
              <p:nvPr/>
            </p:nvPicPr>
            <p:blipFill>
              <a:blip r:embed="rId12"/>
              <a:stretch>
                <a:fillRect/>
              </a:stretch>
            </p:blipFill>
            <p:spPr>
              <a:xfrm>
                <a:off x="4656893" y="3003187"/>
                <a:ext cx="12834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207BCFE2-D9A3-496D-8FEA-59878B02B017}"/>
                  </a:ext>
                </a:extLst>
              </p14:cNvPr>
              <p14:cNvContentPartPr/>
              <p14:nvPr/>
            </p14:nvContentPartPr>
            <p14:xfrm>
              <a:off x="783653" y="3597187"/>
              <a:ext cx="2305080" cy="101520"/>
            </p14:xfrm>
          </p:contentPart>
        </mc:Choice>
        <mc:Fallback xmlns="">
          <p:pic>
            <p:nvPicPr>
              <p:cNvPr id="10" name="Freihand 9">
                <a:extLst>
                  <a:ext uri="{FF2B5EF4-FFF2-40B4-BE49-F238E27FC236}">
                    <a16:creationId xmlns:a16="http://schemas.microsoft.com/office/drawing/2014/main" id="{207BCFE2-D9A3-496D-8FEA-59878B02B017}"/>
                  </a:ext>
                </a:extLst>
              </p:cNvPr>
              <p:cNvPicPr/>
              <p:nvPr/>
            </p:nvPicPr>
            <p:blipFill>
              <a:blip r:embed="rId14"/>
              <a:stretch>
                <a:fillRect/>
              </a:stretch>
            </p:blipFill>
            <p:spPr>
              <a:xfrm>
                <a:off x="779333" y="3592867"/>
                <a:ext cx="23137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303C4EC0-6111-4BBA-BD80-BA816B4012A5}"/>
                  </a:ext>
                </a:extLst>
              </p14:cNvPr>
              <p14:cNvContentPartPr/>
              <p14:nvPr/>
            </p14:nvContentPartPr>
            <p14:xfrm>
              <a:off x="4539893" y="3604747"/>
              <a:ext cx="1077480" cy="56880"/>
            </p14:xfrm>
          </p:contentPart>
        </mc:Choice>
        <mc:Fallback xmlns="">
          <p:pic>
            <p:nvPicPr>
              <p:cNvPr id="11" name="Freihand 10">
                <a:extLst>
                  <a:ext uri="{FF2B5EF4-FFF2-40B4-BE49-F238E27FC236}">
                    <a16:creationId xmlns:a16="http://schemas.microsoft.com/office/drawing/2014/main" id="{303C4EC0-6111-4BBA-BD80-BA816B4012A5}"/>
                  </a:ext>
                </a:extLst>
              </p:cNvPr>
              <p:cNvPicPr/>
              <p:nvPr/>
            </p:nvPicPr>
            <p:blipFill>
              <a:blip r:embed="rId16"/>
              <a:stretch>
                <a:fillRect/>
              </a:stretch>
            </p:blipFill>
            <p:spPr>
              <a:xfrm>
                <a:off x="4535573" y="3600427"/>
                <a:ext cx="10861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C2A77CCF-C76A-4DBC-BBD9-FB9B00F022CA}"/>
                  </a:ext>
                </a:extLst>
              </p14:cNvPr>
              <p14:cNvContentPartPr/>
              <p14:nvPr/>
            </p14:nvContentPartPr>
            <p14:xfrm>
              <a:off x="3919973" y="4673947"/>
              <a:ext cx="2415960" cy="186120"/>
            </p14:xfrm>
          </p:contentPart>
        </mc:Choice>
        <mc:Fallback xmlns="">
          <p:pic>
            <p:nvPicPr>
              <p:cNvPr id="12" name="Freihand 11">
                <a:extLst>
                  <a:ext uri="{FF2B5EF4-FFF2-40B4-BE49-F238E27FC236}">
                    <a16:creationId xmlns:a16="http://schemas.microsoft.com/office/drawing/2014/main" id="{C2A77CCF-C76A-4DBC-BBD9-FB9B00F022CA}"/>
                  </a:ext>
                </a:extLst>
              </p:cNvPr>
              <p:cNvPicPr/>
              <p:nvPr/>
            </p:nvPicPr>
            <p:blipFill>
              <a:blip r:embed="rId18"/>
              <a:stretch>
                <a:fillRect/>
              </a:stretch>
            </p:blipFill>
            <p:spPr>
              <a:xfrm>
                <a:off x="3915653" y="4669627"/>
                <a:ext cx="2424600" cy="194760"/>
              </a:xfrm>
              <a:prstGeom prst="rect">
                <a:avLst/>
              </a:prstGeom>
            </p:spPr>
          </p:pic>
        </mc:Fallback>
      </mc:AlternateContent>
    </p:spTree>
    <p:extLst>
      <p:ext uri="{BB962C8B-B14F-4D97-AF65-F5344CB8AC3E}">
        <p14:creationId xmlns:p14="http://schemas.microsoft.com/office/powerpoint/2010/main" val="3114273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121561" y="0"/>
            <a:ext cx="7598011" cy="744941"/>
          </a:xfrm>
          <a:prstGeom prst="rect">
            <a:avLst/>
          </a:prstGeom>
          <a:noFill/>
          <a:ln>
            <a:noFill/>
          </a:ln>
        </p:spPr>
        <p:txBody>
          <a:bodyPr lIns="81646" tIns="40823" rIns="81646" bIns="40823" anchor="ctr" anchorCtr="1"/>
          <a:lstStyle/>
          <a:p>
            <a:pPr>
              <a:lnSpc>
                <a:spcPct val="100000"/>
              </a:lnSpc>
            </a:pPr>
            <a:r>
              <a:rPr lang="de-DE" sz="3629" b="1" dirty="0">
                <a:solidFill>
                  <a:srgbClr val="000000"/>
                </a:solidFill>
                <a:latin typeface="Arial"/>
              </a:rPr>
              <a:t>Beispiele – positiv/normativ?</a:t>
            </a:r>
            <a:endParaRPr sz="1633" dirty="0"/>
          </a:p>
        </p:txBody>
      </p:sp>
      <p:sp>
        <p:nvSpPr>
          <p:cNvPr id="7" name="Textfeld 6"/>
          <p:cNvSpPr txBox="1"/>
          <p:nvPr/>
        </p:nvSpPr>
        <p:spPr>
          <a:xfrm>
            <a:off x="0" y="705368"/>
            <a:ext cx="8601740" cy="5801758"/>
          </a:xfrm>
          <a:prstGeom prst="rect">
            <a:avLst/>
          </a:prstGeom>
          <a:noFill/>
        </p:spPr>
        <p:txBody>
          <a:bodyPr wrap="square" rtlCol="0">
            <a:noAutofit/>
          </a:bodyPr>
          <a:lstStyle/>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Die Einführung des Mindestlohns führt zu Arbeitslosigkeit bei Geringqualifizierten</a:t>
            </a:r>
          </a:p>
          <a:p>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Die in einigen Bereichen erzielten Einkommenssteigerungen durch die Einführung des Mindestlohns sind wichtiger als die steigende Arbeitslosigkeit in anderen Bereichen</a:t>
            </a:r>
          </a:p>
          <a:p>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Ein steigender Ölpreis steigert die Nachfrage nach Elektroautos</a:t>
            </a:r>
          </a:p>
          <a:p>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Die Fabrikanten von Verbrennungsmotoren müssen stärker an den Kosten, die die daraus resultierenden CO</a:t>
            </a:r>
            <a:r>
              <a:rPr lang="de-DE" sz="2200" baseline="-25000" dirty="0">
                <a:latin typeface="Times New Roman" panose="02020603050405020304" pitchFamily="18" charset="0"/>
                <a:cs typeface="Times New Roman" panose="02020603050405020304" pitchFamily="18" charset="0"/>
              </a:rPr>
              <a:t>2</a:t>
            </a:r>
            <a:r>
              <a:rPr lang="de-DE" sz="2200" dirty="0">
                <a:latin typeface="Times New Roman" panose="02020603050405020304" pitchFamily="18" charset="0"/>
                <a:cs typeface="Times New Roman" panose="02020603050405020304" pitchFamily="18" charset="0"/>
              </a:rPr>
              <a:t>-Emissionen im Zuge des Klimawandels verursachen, beteiligt werden</a:t>
            </a:r>
          </a:p>
          <a:p>
            <a:pPr marL="311079" indent="-311079">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Das Sondervermögen von 500 Mrd. Euro für Infrastruktur und Klima-folgen, senkt aufgrund daraus resultierender steigender Zinsbelastung des Staatshaushalts den Handlungsspielraum für die zukünftige Generationen</a:t>
            </a:r>
          </a:p>
        </p:txBody>
      </p:sp>
      <p:sp>
        <p:nvSpPr>
          <p:cNvPr id="10" name="Rechteck 9">
            <a:extLst>
              <a:ext uri="{FF2B5EF4-FFF2-40B4-BE49-F238E27FC236}">
                <a16:creationId xmlns:a16="http://schemas.microsoft.com/office/drawing/2014/main" id="{200A4E8E-4367-419C-9B2A-FD26082737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62" name="Freihand 61">
                <a:extLst>
                  <a:ext uri="{FF2B5EF4-FFF2-40B4-BE49-F238E27FC236}">
                    <a16:creationId xmlns:a16="http://schemas.microsoft.com/office/drawing/2014/main" id="{368CDFA9-F0C7-4EBA-B6B1-0B6E017E12F0}"/>
                  </a:ext>
                </a:extLst>
              </p14:cNvPr>
              <p14:cNvContentPartPr/>
              <p14:nvPr/>
            </p14:nvContentPartPr>
            <p14:xfrm>
              <a:off x="9684653" y="1925880"/>
              <a:ext cx="195120" cy="177120"/>
            </p14:xfrm>
          </p:contentPart>
        </mc:Choice>
        <mc:Fallback xmlns="">
          <p:pic>
            <p:nvPicPr>
              <p:cNvPr id="62" name="Freihand 61">
                <a:extLst>
                  <a:ext uri="{FF2B5EF4-FFF2-40B4-BE49-F238E27FC236}">
                    <a16:creationId xmlns:a16="http://schemas.microsoft.com/office/drawing/2014/main" id="{368CDFA9-F0C7-4EBA-B6B1-0B6E017E12F0}"/>
                  </a:ext>
                </a:extLst>
              </p:cNvPr>
              <p:cNvPicPr/>
              <p:nvPr/>
            </p:nvPicPr>
            <p:blipFill>
              <a:blip r:embed="rId4"/>
              <a:stretch>
                <a:fillRect/>
              </a:stretch>
            </p:blipFill>
            <p:spPr>
              <a:xfrm>
                <a:off x="9680333" y="1921560"/>
                <a:ext cx="20376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3" name="Freihand 62">
                <a:extLst>
                  <a:ext uri="{FF2B5EF4-FFF2-40B4-BE49-F238E27FC236}">
                    <a16:creationId xmlns:a16="http://schemas.microsoft.com/office/drawing/2014/main" id="{C7FAA4A6-4DF1-4AD0-A4AC-3E4E434129B5}"/>
                  </a:ext>
                </a:extLst>
              </p14:cNvPr>
              <p14:cNvContentPartPr/>
              <p14:nvPr/>
            </p14:nvContentPartPr>
            <p14:xfrm>
              <a:off x="9868253" y="1939560"/>
              <a:ext cx="191880" cy="146520"/>
            </p14:xfrm>
          </p:contentPart>
        </mc:Choice>
        <mc:Fallback xmlns="">
          <p:pic>
            <p:nvPicPr>
              <p:cNvPr id="63" name="Freihand 62">
                <a:extLst>
                  <a:ext uri="{FF2B5EF4-FFF2-40B4-BE49-F238E27FC236}">
                    <a16:creationId xmlns:a16="http://schemas.microsoft.com/office/drawing/2014/main" id="{C7FAA4A6-4DF1-4AD0-A4AC-3E4E434129B5}"/>
                  </a:ext>
                </a:extLst>
              </p:cNvPr>
              <p:cNvPicPr/>
              <p:nvPr/>
            </p:nvPicPr>
            <p:blipFill>
              <a:blip r:embed="rId6"/>
              <a:stretch>
                <a:fillRect/>
              </a:stretch>
            </p:blipFill>
            <p:spPr>
              <a:xfrm>
                <a:off x="9863933" y="1935240"/>
                <a:ext cx="2005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4" name="Freihand 63">
                <a:extLst>
                  <a:ext uri="{FF2B5EF4-FFF2-40B4-BE49-F238E27FC236}">
                    <a16:creationId xmlns:a16="http://schemas.microsoft.com/office/drawing/2014/main" id="{A359951B-B89A-47C1-93D9-8A748E2DB063}"/>
                  </a:ext>
                </a:extLst>
              </p14:cNvPr>
              <p14:cNvContentPartPr/>
              <p14:nvPr/>
            </p14:nvContentPartPr>
            <p14:xfrm>
              <a:off x="10086413" y="1994640"/>
              <a:ext cx="186840" cy="86400"/>
            </p14:xfrm>
          </p:contentPart>
        </mc:Choice>
        <mc:Fallback xmlns="">
          <p:pic>
            <p:nvPicPr>
              <p:cNvPr id="64" name="Freihand 63">
                <a:extLst>
                  <a:ext uri="{FF2B5EF4-FFF2-40B4-BE49-F238E27FC236}">
                    <a16:creationId xmlns:a16="http://schemas.microsoft.com/office/drawing/2014/main" id="{A359951B-B89A-47C1-93D9-8A748E2DB063}"/>
                  </a:ext>
                </a:extLst>
              </p:cNvPr>
              <p:cNvPicPr/>
              <p:nvPr/>
            </p:nvPicPr>
            <p:blipFill>
              <a:blip r:embed="rId8"/>
              <a:stretch>
                <a:fillRect/>
              </a:stretch>
            </p:blipFill>
            <p:spPr>
              <a:xfrm>
                <a:off x="10082093" y="1990320"/>
                <a:ext cx="1954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5" name="Freihand 64">
                <a:extLst>
                  <a:ext uri="{FF2B5EF4-FFF2-40B4-BE49-F238E27FC236}">
                    <a16:creationId xmlns:a16="http://schemas.microsoft.com/office/drawing/2014/main" id="{6FBB12EE-CE49-4E01-94E7-A6E41FDED536}"/>
                  </a:ext>
                </a:extLst>
              </p14:cNvPr>
              <p14:cNvContentPartPr/>
              <p14:nvPr/>
            </p14:nvContentPartPr>
            <p14:xfrm>
              <a:off x="10270373" y="1874760"/>
              <a:ext cx="189720" cy="177840"/>
            </p14:xfrm>
          </p:contentPart>
        </mc:Choice>
        <mc:Fallback xmlns="">
          <p:pic>
            <p:nvPicPr>
              <p:cNvPr id="65" name="Freihand 64">
                <a:extLst>
                  <a:ext uri="{FF2B5EF4-FFF2-40B4-BE49-F238E27FC236}">
                    <a16:creationId xmlns:a16="http://schemas.microsoft.com/office/drawing/2014/main" id="{6FBB12EE-CE49-4E01-94E7-A6E41FDED536}"/>
                  </a:ext>
                </a:extLst>
              </p:cNvPr>
              <p:cNvPicPr/>
              <p:nvPr/>
            </p:nvPicPr>
            <p:blipFill>
              <a:blip r:embed="rId10"/>
              <a:stretch>
                <a:fillRect/>
              </a:stretch>
            </p:blipFill>
            <p:spPr>
              <a:xfrm>
                <a:off x="10266053" y="1870440"/>
                <a:ext cx="19836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6" name="Freihand 65">
                <a:extLst>
                  <a:ext uri="{FF2B5EF4-FFF2-40B4-BE49-F238E27FC236}">
                    <a16:creationId xmlns:a16="http://schemas.microsoft.com/office/drawing/2014/main" id="{D14AA99D-6ED1-498B-B9D2-37BBB10D36B8}"/>
                  </a:ext>
                </a:extLst>
              </p14:cNvPr>
              <p14:cNvContentPartPr/>
              <p14:nvPr/>
            </p14:nvContentPartPr>
            <p14:xfrm>
              <a:off x="10437053" y="1828320"/>
              <a:ext cx="360" cy="360"/>
            </p14:xfrm>
          </p:contentPart>
        </mc:Choice>
        <mc:Fallback xmlns="">
          <p:pic>
            <p:nvPicPr>
              <p:cNvPr id="66" name="Freihand 65">
                <a:extLst>
                  <a:ext uri="{FF2B5EF4-FFF2-40B4-BE49-F238E27FC236}">
                    <a16:creationId xmlns:a16="http://schemas.microsoft.com/office/drawing/2014/main" id="{D14AA99D-6ED1-498B-B9D2-37BBB10D36B8}"/>
                  </a:ext>
                </a:extLst>
              </p:cNvPr>
              <p:cNvPicPr/>
              <p:nvPr/>
            </p:nvPicPr>
            <p:blipFill>
              <a:blip r:embed="rId12"/>
              <a:stretch>
                <a:fillRect/>
              </a:stretch>
            </p:blipFill>
            <p:spPr>
              <a:xfrm>
                <a:off x="10432733" y="18240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7" name="Freihand 66">
                <a:extLst>
                  <a:ext uri="{FF2B5EF4-FFF2-40B4-BE49-F238E27FC236}">
                    <a16:creationId xmlns:a16="http://schemas.microsoft.com/office/drawing/2014/main" id="{B89A9477-642A-4857-BB3A-8759381B5A47}"/>
                  </a:ext>
                </a:extLst>
              </p14:cNvPr>
              <p14:cNvContentPartPr/>
              <p14:nvPr/>
            </p14:nvContentPartPr>
            <p14:xfrm>
              <a:off x="10467653" y="1775040"/>
              <a:ext cx="16920" cy="238320"/>
            </p14:xfrm>
          </p:contentPart>
        </mc:Choice>
        <mc:Fallback xmlns="">
          <p:pic>
            <p:nvPicPr>
              <p:cNvPr id="67" name="Freihand 66">
                <a:extLst>
                  <a:ext uri="{FF2B5EF4-FFF2-40B4-BE49-F238E27FC236}">
                    <a16:creationId xmlns:a16="http://schemas.microsoft.com/office/drawing/2014/main" id="{B89A9477-642A-4857-BB3A-8759381B5A47}"/>
                  </a:ext>
                </a:extLst>
              </p:cNvPr>
              <p:cNvPicPr/>
              <p:nvPr/>
            </p:nvPicPr>
            <p:blipFill>
              <a:blip r:embed="rId14"/>
              <a:stretch>
                <a:fillRect/>
              </a:stretch>
            </p:blipFill>
            <p:spPr>
              <a:xfrm>
                <a:off x="10463333" y="1770720"/>
                <a:ext cx="2556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9" name="Freihand 68">
                <a:extLst>
                  <a:ext uri="{FF2B5EF4-FFF2-40B4-BE49-F238E27FC236}">
                    <a16:creationId xmlns:a16="http://schemas.microsoft.com/office/drawing/2014/main" id="{9969E9F3-1836-404F-A676-931BF58BFFE1}"/>
                  </a:ext>
                </a:extLst>
              </p14:cNvPr>
              <p14:cNvContentPartPr/>
              <p14:nvPr/>
            </p14:nvContentPartPr>
            <p14:xfrm>
              <a:off x="10614533" y="1905720"/>
              <a:ext cx="164160" cy="86400"/>
            </p14:xfrm>
          </p:contentPart>
        </mc:Choice>
        <mc:Fallback xmlns="">
          <p:pic>
            <p:nvPicPr>
              <p:cNvPr id="69" name="Freihand 68">
                <a:extLst>
                  <a:ext uri="{FF2B5EF4-FFF2-40B4-BE49-F238E27FC236}">
                    <a16:creationId xmlns:a16="http://schemas.microsoft.com/office/drawing/2014/main" id="{9969E9F3-1836-404F-A676-931BF58BFFE1}"/>
                  </a:ext>
                </a:extLst>
              </p:cNvPr>
              <p:cNvPicPr/>
              <p:nvPr/>
            </p:nvPicPr>
            <p:blipFill>
              <a:blip r:embed="rId16"/>
              <a:stretch>
                <a:fillRect/>
              </a:stretch>
            </p:blipFill>
            <p:spPr>
              <a:xfrm>
                <a:off x="10610213" y="1901400"/>
                <a:ext cx="1728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0" name="Freihand 69">
                <a:extLst>
                  <a:ext uri="{FF2B5EF4-FFF2-40B4-BE49-F238E27FC236}">
                    <a16:creationId xmlns:a16="http://schemas.microsoft.com/office/drawing/2014/main" id="{D0A15830-0918-4AB1-81B8-489350573591}"/>
                  </a:ext>
                </a:extLst>
              </p14:cNvPr>
              <p14:cNvContentPartPr/>
              <p14:nvPr/>
            </p14:nvContentPartPr>
            <p14:xfrm>
              <a:off x="10790213" y="1834080"/>
              <a:ext cx="20880" cy="720"/>
            </p14:xfrm>
          </p:contentPart>
        </mc:Choice>
        <mc:Fallback xmlns="">
          <p:pic>
            <p:nvPicPr>
              <p:cNvPr id="70" name="Freihand 69">
                <a:extLst>
                  <a:ext uri="{FF2B5EF4-FFF2-40B4-BE49-F238E27FC236}">
                    <a16:creationId xmlns:a16="http://schemas.microsoft.com/office/drawing/2014/main" id="{D0A15830-0918-4AB1-81B8-489350573591}"/>
                  </a:ext>
                </a:extLst>
              </p:cNvPr>
              <p:cNvPicPr/>
              <p:nvPr/>
            </p:nvPicPr>
            <p:blipFill>
              <a:blip r:embed="rId18"/>
              <a:stretch>
                <a:fillRect/>
              </a:stretch>
            </p:blipFill>
            <p:spPr>
              <a:xfrm>
                <a:off x="10785893" y="1829760"/>
                <a:ext cx="2952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1" name="Freihand 70">
                <a:extLst>
                  <a:ext uri="{FF2B5EF4-FFF2-40B4-BE49-F238E27FC236}">
                    <a16:creationId xmlns:a16="http://schemas.microsoft.com/office/drawing/2014/main" id="{F3BE451D-B690-48A9-A3A6-9D27C23B6441}"/>
                  </a:ext>
                </a:extLst>
              </p14:cNvPr>
              <p14:cNvContentPartPr/>
              <p14:nvPr/>
            </p14:nvContentPartPr>
            <p14:xfrm>
              <a:off x="10932413" y="1821840"/>
              <a:ext cx="325440" cy="139320"/>
            </p14:xfrm>
          </p:contentPart>
        </mc:Choice>
        <mc:Fallback xmlns="">
          <p:pic>
            <p:nvPicPr>
              <p:cNvPr id="71" name="Freihand 70">
                <a:extLst>
                  <a:ext uri="{FF2B5EF4-FFF2-40B4-BE49-F238E27FC236}">
                    <a16:creationId xmlns:a16="http://schemas.microsoft.com/office/drawing/2014/main" id="{F3BE451D-B690-48A9-A3A6-9D27C23B6441}"/>
                  </a:ext>
                </a:extLst>
              </p:cNvPr>
              <p:cNvPicPr/>
              <p:nvPr/>
            </p:nvPicPr>
            <p:blipFill>
              <a:blip r:embed="rId20"/>
              <a:stretch>
                <a:fillRect/>
              </a:stretch>
            </p:blipFill>
            <p:spPr>
              <a:xfrm>
                <a:off x="10928093" y="1817520"/>
                <a:ext cx="3340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8" name="Freihand 77">
                <a:extLst>
                  <a:ext uri="{FF2B5EF4-FFF2-40B4-BE49-F238E27FC236}">
                    <a16:creationId xmlns:a16="http://schemas.microsoft.com/office/drawing/2014/main" id="{43E579A6-3DAB-4FFB-B1E1-D65132028B9A}"/>
                  </a:ext>
                </a:extLst>
              </p14:cNvPr>
              <p14:cNvContentPartPr/>
              <p14:nvPr/>
            </p14:nvContentPartPr>
            <p14:xfrm>
              <a:off x="9418613" y="2276520"/>
              <a:ext cx="288000" cy="107640"/>
            </p14:xfrm>
          </p:contentPart>
        </mc:Choice>
        <mc:Fallback xmlns="">
          <p:pic>
            <p:nvPicPr>
              <p:cNvPr id="78" name="Freihand 77">
                <a:extLst>
                  <a:ext uri="{FF2B5EF4-FFF2-40B4-BE49-F238E27FC236}">
                    <a16:creationId xmlns:a16="http://schemas.microsoft.com/office/drawing/2014/main" id="{43E579A6-3DAB-4FFB-B1E1-D65132028B9A}"/>
                  </a:ext>
                </a:extLst>
              </p:cNvPr>
              <p:cNvPicPr/>
              <p:nvPr/>
            </p:nvPicPr>
            <p:blipFill>
              <a:blip r:embed="rId22"/>
              <a:stretch>
                <a:fillRect/>
              </a:stretch>
            </p:blipFill>
            <p:spPr>
              <a:xfrm>
                <a:off x="9414293" y="2272200"/>
                <a:ext cx="29664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79" name="Freihand 78">
                <a:extLst>
                  <a:ext uri="{FF2B5EF4-FFF2-40B4-BE49-F238E27FC236}">
                    <a16:creationId xmlns:a16="http://schemas.microsoft.com/office/drawing/2014/main" id="{E748B37E-20F8-4E4B-B76F-23F3EF6FE624}"/>
                  </a:ext>
                </a:extLst>
              </p14:cNvPr>
              <p14:cNvContentPartPr/>
              <p14:nvPr/>
            </p14:nvContentPartPr>
            <p14:xfrm>
              <a:off x="9887333" y="2193720"/>
              <a:ext cx="82080" cy="155880"/>
            </p14:xfrm>
          </p:contentPart>
        </mc:Choice>
        <mc:Fallback xmlns="">
          <p:pic>
            <p:nvPicPr>
              <p:cNvPr id="79" name="Freihand 78">
                <a:extLst>
                  <a:ext uri="{FF2B5EF4-FFF2-40B4-BE49-F238E27FC236}">
                    <a16:creationId xmlns:a16="http://schemas.microsoft.com/office/drawing/2014/main" id="{E748B37E-20F8-4E4B-B76F-23F3EF6FE624}"/>
                  </a:ext>
                </a:extLst>
              </p:cNvPr>
              <p:cNvPicPr/>
              <p:nvPr/>
            </p:nvPicPr>
            <p:blipFill>
              <a:blip r:embed="rId24"/>
              <a:stretch>
                <a:fillRect/>
              </a:stretch>
            </p:blipFill>
            <p:spPr>
              <a:xfrm>
                <a:off x="9883013" y="2189400"/>
                <a:ext cx="907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80" name="Freihand 79">
                <a:extLst>
                  <a:ext uri="{FF2B5EF4-FFF2-40B4-BE49-F238E27FC236}">
                    <a16:creationId xmlns:a16="http://schemas.microsoft.com/office/drawing/2014/main" id="{504A6E38-87E0-4C97-A01E-037BB8ADFC1D}"/>
                  </a:ext>
                </a:extLst>
              </p14:cNvPr>
              <p14:cNvContentPartPr/>
              <p14:nvPr/>
            </p14:nvContentPartPr>
            <p14:xfrm>
              <a:off x="9985253" y="2212440"/>
              <a:ext cx="206280" cy="114480"/>
            </p14:xfrm>
          </p:contentPart>
        </mc:Choice>
        <mc:Fallback xmlns="">
          <p:pic>
            <p:nvPicPr>
              <p:cNvPr id="80" name="Freihand 79">
                <a:extLst>
                  <a:ext uri="{FF2B5EF4-FFF2-40B4-BE49-F238E27FC236}">
                    <a16:creationId xmlns:a16="http://schemas.microsoft.com/office/drawing/2014/main" id="{504A6E38-87E0-4C97-A01E-037BB8ADFC1D}"/>
                  </a:ext>
                </a:extLst>
              </p:cNvPr>
              <p:cNvPicPr/>
              <p:nvPr/>
            </p:nvPicPr>
            <p:blipFill>
              <a:blip r:embed="rId26"/>
              <a:stretch>
                <a:fillRect/>
              </a:stretch>
            </p:blipFill>
            <p:spPr>
              <a:xfrm>
                <a:off x="9980933" y="2208120"/>
                <a:ext cx="2149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81" name="Freihand 80">
                <a:extLst>
                  <a:ext uri="{FF2B5EF4-FFF2-40B4-BE49-F238E27FC236}">
                    <a16:creationId xmlns:a16="http://schemas.microsoft.com/office/drawing/2014/main" id="{57511280-D36E-4699-BD11-8663B9246B8B}"/>
                  </a:ext>
                </a:extLst>
              </p14:cNvPr>
              <p14:cNvContentPartPr/>
              <p14:nvPr/>
            </p14:nvContentPartPr>
            <p14:xfrm>
              <a:off x="10157333" y="2233680"/>
              <a:ext cx="91800" cy="102600"/>
            </p14:xfrm>
          </p:contentPart>
        </mc:Choice>
        <mc:Fallback xmlns="">
          <p:pic>
            <p:nvPicPr>
              <p:cNvPr id="81" name="Freihand 80">
                <a:extLst>
                  <a:ext uri="{FF2B5EF4-FFF2-40B4-BE49-F238E27FC236}">
                    <a16:creationId xmlns:a16="http://schemas.microsoft.com/office/drawing/2014/main" id="{57511280-D36E-4699-BD11-8663B9246B8B}"/>
                  </a:ext>
                </a:extLst>
              </p:cNvPr>
              <p:cNvPicPr/>
              <p:nvPr/>
            </p:nvPicPr>
            <p:blipFill>
              <a:blip r:embed="rId28"/>
              <a:stretch>
                <a:fillRect/>
              </a:stretch>
            </p:blipFill>
            <p:spPr>
              <a:xfrm>
                <a:off x="10153013" y="2229360"/>
                <a:ext cx="1004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82" name="Freihand 81">
                <a:extLst>
                  <a:ext uri="{FF2B5EF4-FFF2-40B4-BE49-F238E27FC236}">
                    <a16:creationId xmlns:a16="http://schemas.microsoft.com/office/drawing/2014/main" id="{2FB0818E-A43A-459F-AC1B-945AAEE76CEB}"/>
                  </a:ext>
                </a:extLst>
              </p14:cNvPr>
              <p14:cNvContentPartPr/>
              <p14:nvPr/>
            </p14:nvContentPartPr>
            <p14:xfrm>
              <a:off x="10285133" y="2226840"/>
              <a:ext cx="165240" cy="54000"/>
            </p14:xfrm>
          </p:contentPart>
        </mc:Choice>
        <mc:Fallback xmlns="">
          <p:pic>
            <p:nvPicPr>
              <p:cNvPr id="82" name="Freihand 81">
                <a:extLst>
                  <a:ext uri="{FF2B5EF4-FFF2-40B4-BE49-F238E27FC236}">
                    <a16:creationId xmlns:a16="http://schemas.microsoft.com/office/drawing/2014/main" id="{2FB0818E-A43A-459F-AC1B-945AAEE76CEB}"/>
                  </a:ext>
                </a:extLst>
              </p:cNvPr>
              <p:cNvPicPr/>
              <p:nvPr/>
            </p:nvPicPr>
            <p:blipFill>
              <a:blip r:embed="rId30"/>
              <a:stretch>
                <a:fillRect/>
              </a:stretch>
            </p:blipFill>
            <p:spPr>
              <a:xfrm>
                <a:off x="10280813" y="2222520"/>
                <a:ext cx="173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83" name="Freihand 82">
                <a:extLst>
                  <a:ext uri="{FF2B5EF4-FFF2-40B4-BE49-F238E27FC236}">
                    <a16:creationId xmlns:a16="http://schemas.microsoft.com/office/drawing/2014/main" id="{1CAB7787-AA01-41BF-BA50-E181297D5F56}"/>
                  </a:ext>
                </a:extLst>
              </p14:cNvPr>
              <p14:cNvContentPartPr/>
              <p14:nvPr/>
            </p14:nvContentPartPr>
            <p14:xfrm>
              <a:off x="10430573" y="2211360"/>
              <a:ext cx="138960" cy="175320"/>
            </p14:xfrm>
          </p:contentPart>
        </mc:Choice>
        <mc:Fallback xmlns="">
          <p:pic>
            <p:nvPicPr>
              <p:cNvPr id="83" name="Freihand 82">
                <a:extLst>
                  <a:ext uri="{FF2B5EF4-FFF2-40B4-BE49-F238E27FC236}">
                    <a16:creationId xmlns:a16="http://schemas.microsoft.com/office/drawing/2014/main" id="{1CAB7787-AA01-41BF-BA50-E181297D5F56}"/>
                  </a:ext>
                </a:extLst>
              </p:cNvPr>
              <p:cNvPicPr/>
              <p:nvPr/>
            </p:nvPicPr>
            <p:blipFill>
              <a:blip r:embed="rId32"/>
              <a:stretch>
                <a:fillRect/>
              </a:stretch>
            </p:blipFill>
            <p:spPr>
              <a:xfrm>
                <a:off x="10426253" y="2207040"/>
                <a:ext cx="1476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84" name="Freihand 83">
                <a:extLst>
                  <a:ext uri="{FF2B5EF4-FFF2-40B4-BE49-F238E27FC236}">
                    <a16:creationId xmlns:a16="http://schemas.microsoft.com/office/drawing/2014/main" id="{946D6DF8-F5A9-4A74-8C5F-FFCAA08CE02C}"/>
                  </a:ext>
                </a:extLst>
              </p14:cNvPr>
              <p14:cNvContentPartPr/>
              <p14:nvPr/>
            </p14:nvContentPartPr>
            <p14:xfrm>
              <a:off x="10562693" y="2182920"/>
              <a:ext cx="95760" cy="117360"/>
            </p14:xfrm>
          </p:contentPart>
        </mc:Choice>
        <mc:Fallback xmlns="">
          <p:pic>
            <p:nvPicPr>
              <p:cNvPr id="84" name="Freihand 83">
                <a:extLst>
                  <a:ext uri="{FF2B5EF4-FFF2-40B4-BE49-F238E27FC236}">
                    <a16:creationId xmlns:a16="http://schemas.microsoft.com/office/drawing/2014/main" id="{946D6DF8-F5A9-4A74-8C5F-FFCAA08CE02C}"/>
                  </a:ext>
                </a:extLst>
              </p:cNvPr>
              <p:cNvPicPr/>
              <p:nvPr/>
            </p:nvPicPr>
            <p:blipFill>
              <a:blip r:embed="rId34"/>
              <a:stretch>
                <a:fillRect/>
              </a:stretch>
            </p:blipFill>
            <p:spPr>
              <a:xfrm>
                <a:off x="10558373" y="2178600"/>
                <a:ext cx="1044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85" name="Freihand 84">
                <a:extLst>
                  <a:ext uri="{FF2B5EF4-FFF2-40B4-BE49-F238E27FC236}">
                    <a16:creationId xmlns:a16="http://schemas.microsoft.com/office/drawing/2014/main" id="{0DA06DEF-791D-4F46-A4EF-1FA98C8BFD2C}"/>
                  </a:ext>
                </a:extLst>
              </p14:cNvPr>
              <p14:cNvContentPartPr/>
              <p14:nvPr/>
            </p14:nvContentPartPr>
            <p14:xfrm>
              <a:off x="10648013" y="2040360"/>
              <a:ext cx="601920" cy="223200"/>
            </p14:xfrm>
          </p:contentPart>
        </mc:Choice>
        <mc:Fallback xmlns="">
          <p:pic>
            <p:nvPicPr>
              <p:cNvPr id="85" name="Freihand 84">
                <a:extLst>
                  <a:ext uri="{FF2B5EF4-FFF2-40B4-BE49-F238E27FC236}">
                    <a16:creationId xmlns:a16="http://schemas.microsoft.com/office/drawing/2014/main" id="{0DA06DEF-791D-4F46-A4EF-1FA98C8BFD2C}"/>
                  </a:ext>
                </a:extLst>
              </p:cNvPr>
              <p:cNvPicPr/>
              <p:nvPr/>
            </p:nvPicPr>
            <p:blipFill>
              <a:blip r:embed="rId36"/>
              <a:stretch>
                <a:fillRect/>
              </a:stretch>
            </p:blipFill>
            <p:spPr>
              <a:xfrm>
                <a:off x="10643693" y="2036040"/>
                <a:ext cx="61056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86" name="Freihand 85">
                <a:extLst>
                  <a:ext uri="{FF2B5EF4-FFF2-40B4-BE49-F238E27FC236}">
                    <a16:creationId xmlns:a16="http://schemas.microsoft.com/office/drawing/2014/main" id="{7E0EB2E9-1227-4DCC-98E8-E434276A739E}"/>
                  </a:ext>
                </a:extLst>
              </p14:cNvPr>
              <p14:cNvContentPartPr/>
              <p14:nvPr/>
            </p14:nvContentPartPr>
            <p14:xfrm>
              <a:off x="11341733" y="2089320"/>
              <a:ext cx="228600" cy="73080"/>
            </p14:xfrm>
          </p:contentPart>
        </mc:Choice>
        <mc:Fallback xmlns="">
          <p:pic>
            <p:nvPicPr>
              <p:cNvPr id="86" name="Freihand 85">
                <a:extLst>
                  <a:ext uri="{FF2B5EF4-FFF2-40B4-BE49-F238E27FC236}">
                    <a16:creationId xmlns:a16="http://schemas.microsoft.com/office/drawing/2014/main" id="{7E0EB2E9-1227-4DCC-98E8-E434276A739E}"/>
                  </a:ext>
                </a:extLst>
              </p:cNvPr>
              <p:cNvPicPr/>
              <p:nvPr/>
            </p:nvPicPr>
            <p:blipFill>
              <a:blip r:embed="rId38"/>
              <a:stretch>
                <a:fillRect/>
              </a:stretch>
            </p:blipFill>
            <p:spPr>
              <a:xfrm>
                <a:off x="11337413" y="2085000"/>
                <a:ext cx="2372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87" name="Freihand 86">
                <a:extLst>
                  <a:ext uri="{FF2B5EF4-FFF2-40B4-BE49-F238E27FC236}">
                    <a16:creationId xmlns:a16="http://schemas.microsoft.com/office/drawing/2014/main" id="{D29D26FF-A4B4-492B-8A7C-39315B330560}"/>
                  </a:ext>
                </a:extLst>
              </p14:cNvPr>
              <p14:cNvContentPartPr/>
              <p14:nvPr/>
            </p14:nvContentPartPr>
            <p14:xfrm>
              <a:off x="11573573" y="2010840"/>
              <a:ext cx="184680" cy="137160"/>
            </p14:xfrm>
          </p:contentPart>
        </mc:Choice>
        <mc:Fallback xmlns="">
          <p:pic>
            <p:nvPicPr>
              <p:cNvPr id="87" name="Freihand 86">
                <a:extLst>
                  <a:ext uri="{FF2B5EF4-FFF2-40B4-BE49-F238E27FC236}">
                    <a16:creationId xmlns:a16="http://schemas.microsoft.com/office/drawing/2014/main" id="{D29D26FF-A4B4-492B-8A7C-39315B330560}"/>
                  </a:ext>
                </a:extLst>
              </p:cNvPr>
              <p:cNvPicPr/>
              <p:nvPr/>
            </p:nvPicPr>
            <p:blipFill>
              <a:blip r:embed="rId40"/>
              <a:stretch>
                <a:fillRect/>
              </a:stretch>
            </p:blipFill>
            <p:spPr>
              <a:xfrm>
                <a:off x="11569253" y="2006520"/>
                <a:ext cx="1933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89" name="Freihand 88">
                <a:extLst>
                  <a:ext uri="{FF2B5EF4-FFF2-40B4-BE49-F238E27FC236}">
                    <a16:creationId xmlns:a16="http://schemas.microsoft.com/office/drawing/2014/main" id="{CF0AB034-8A3F-4863-8C98-07DAF2B881B0}"/>
                  </a:ext>
                </a:extLst>
              </p14:cNvPr>
              <p14:cNvContentPartPr/>
              <p14:nvPr/>
            </p14:nvContentPartPr>
            <p14:xfrm>
              <a:off x="9644333" y="2515920"/>
              <a:ext cx="108720" cy="138960"/>
            </p14:xfrm>
          </p:contentPart>
        </mc:Choice>
        <mc:Fallback xmlns="">
          <p:pic>
            <p:nvPicPr>
              <p:cNvPr id="89" name="Freihand 88">
                <a:extLst>
                  <a:ext uri="{FF2B5EF4-FFF2-40B4-BE49-F238E27FC236}">
                    <a16:creationId xmlns:a16="http://schemas.microsoft.com/office/drawing/2014/main" id="{CF0AB034-8A3F-4863-8C98-07DAF2B881B0}"/>
                  </a:ext>
                </a:extLst>
              </p:cNvPr>
              <p:cNvPicPr/>
              <p:nvPr/>
            </p:nvPicPr>
            <p:blipFill>
              <a:blip r:embed="rId42"/>
              <a:stretch>
                <a:fillRect/>
              </a:stretch>
            </p:blipFill>
            <p:spPr>
              <a:xfrm>
                <a:off x="9640013" y="2511600"/>
                <a:ext cx="1173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90" name="Freihand 89">
                <a:extLst>
                  <a:ext uri="{FF2B5EF4-FFF2-40B4-BE49-F238E27FC236}">
                    <a16:creationId xmlns:a16="http://schemas.microsoft.com/office/drawing/2014/main" id="{C8E9F404-807B-47EF-9F99-E021F4EF358E}"/>
                  </a:ext>
                </a:extLst>
              </p14:cNvPr>
              <p14:cNvContentPartPr/>
              <p14:nvPr/>
            </p14:nvContentPartPr>
            <p14:xfrm>
              <a:off x="9791933" y="2443560"/>
              <a:ext cx="132480" cy="192240"/>
            </p14:xfrm>
          </p:contentPart>
        </mc:Choice>
        <mc:Fallback xmlns="">
          <p:pic>
            <p:nvPicPr>
              <p:cNvPr id="90" name="Freihand 89">
                <a:extLst>
                  <a:ext uri="{FF2B5EF4-FFF2-40B4-BE49-F238E27FC236}">
                    <a16:creationId xmlns:a16="http://schemas.microsoft.com/office/drawing/2014/main" id="{C8E9F404-807B-47EF-9F99-E021F4EF358E}"/>
                  </a:ext>
                </a:extLst>
              </p:cNvPr>
              <p:cNvPicPr/>
              <p:nvPr/>
            </p:nvPicPr>
            <p:blipFill>
              <a:blip r:embed="rId44"/>
              <a:stretch>
                <a:fillRect/>
              </a:stretch>
            </p:blipFill>
            <p:spPr>
              <a:xfrm>
                <a:off x="9787613" y="2439240"/>
                <a:ext cx="1411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91" name="Freihand 90">
                <a:extLst>
                  <a:ext uri="{FF2B5EF4-FFF2-40B4-BE49-F238E27FC236}">
                    <a16:creationId xmlns:a16="http://schemas.microsoft.com/office/drawing/2014/main" id="{EA2CA96F-EDE2-4345-AFCE-A26872EF056D}"/>
                  </a:ext>
                </a:extLst>
              </p14:cNvPr>
              <p14:cNvContentPartPr/>
              <p14:nvPr/>
            </p14:nvContentPartPr>
            <p14:xfrm>
              <a:off x="9964013" y="2431320"/>
              <a:ext cx="21240" cy="150480"/>
            </p14:xfrm>
          </p:contentPart>
        </mc:Choice>
        <mc:Fallback xmlns="">
          <p:pic>
            <p:nvPicPr>
              <p:cNvPr id="91" name="Freihand 90">
                <a:extLst>
                  <a:ext uri="{FF2B5EF4-FFF2-40B4-BE49-F238E27FC236}">
                    <a16:creationId xmlns:a16="http://schemas.microsoft.com/office/drawing/2014/main" id="{EA2CA96F-EDE2-4345-AFCE-A26872EF056D}"/>
                  </a:ext>
                </a:extLst>
              </p:cNvPr>
              <p:cNvPicPr/>
              <p:nvPr/>
            </p:nvPicPr>
            <p:blipFill>
              <a:blip r:embed="rId46"/>
              <a:stretch>
                <a:fillRect/>
              </a:stretch>
            </p:blipFill>
            <p:spPr>
              <a:xfrm>
                <a:off x="9959693" y="2427000"/>
                <a:ext cx="2988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92" name="Freihand 91">
                <a:extLst>
                  <a:ext uri="{FF2B5EF4-FFF2-40B4-BE49-F238E27FC236}">
                    <a16:creationId xmlns:a16="http://schemas.microsoft.com/office/drawing/2014/main" id="{CA7826A7-C659-4649-9717-7680496B3EE8}"/>
                  </a:ext>
                </a:extLst>
              </p14:cNvPr>
              <p14:cNvContentPartPr/>
              <p14:nvPr/>
            </p14:nvContentPartPr>
            <p14:xfrm>
              <a:off x="9991013" y="2502960"/>
              <a:ext cx="69120" cy="77760"/>
            </p14:xfrm>
          </p:contentPart>
        </mc:Choice>
        <mc:Fallback xmlns="">
          <p:pic>
            <p:nvPicPr>
              <p:cNvPr id="92" name="Freihand 91">
                <a:extLst>
                  <a:ext uri="{FF2B5EF4-FFF2-40B4-BE49-F238E27FC236}">
                    <a16:creationId xmlns:a16="http://schemas.microsoft.com/office/drawing/2014/main" id="{CA7826A7-C659-4649-9717-7680496B3EE8}"/>
                  </a:ext>
                </a:extLst>
              </p:cNvPr>
              <p:cNvPicPr/>
              <p:nvPr/>
            </p:nvPicPr>
            <p:blipFill>
              <a:blip r:embed="rId48"/>
              <a:stretch>
                <a:fillRect/>
              </a:stretch>
            </p:blipFill>
            <p:spPr>
              <a:xfrm>
                <a:off x="9986693" y="2498640"/>
                <a:ext cx="777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93" name="Freihand 92">
                <a:extLst>
                  <a:ext uri="{FF2B5EF4-FFF2-40B4-BE49-F238E27FC236}">
                    <a16:creationId xmlns:a16="http://schemas.microsoft.com/office/drawing/2014/main" id="{E8427EF1-4358-41FF-8944-F7C8E6F36D15}"/>
                  </a:ext>
                </a:extLst>
              </p14:cNvPr>
              <p14:cNvContentPartPr/>
              <p14:nvPr/>
            </p14:nvContentPartPr>
            <p14:xfrm>
              <a:off x="10093253" y="2403960"/>
              <a:ext cx="150120" cy="167760"/>
            </p14:xfrm>
          </p:contentPart>
        </mc:Choice>
        <mc:Fallback xmlns="">
          <p:pic>
            <p:nvPicPr>
              <p:cNvPr id="93" name="Freihand 92">
                <a:extLst>
                  <a:ext uri="{FF2B5EF4-FFF2-40B4-BE49-F238E27FC236}">
                    <a16:creationId xmlns:a16="http://schemas.microsoft.com/office/drawing/2014/main" id="{E8427EF1-4358-41FF-8944-F7C8E6F36D15}"/>
                  </a:ext>
                </a:extLst>
              </p:cNvPr>
              <p:cNvPicPr/>
              <p:nvPr/>
            </p:nvPicPr>
            <p:blipFill>
              <a:blip r:embed="rId50"/>
              <a:stretch>
                <a:fillRect/>
              </a:stretch>
            </p:blipFill>
            <p:spPr>
              <a:xfrm>
                <a:off x="10088933" y="2399640"/>
                <a:ext cx="1587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94" name="Freihand 93">
                <a:extLst>
                  <a:ext uri="{FF2B5EF4-FFF2-40B4-BE49-F238E27FC236}">
                    <a16:creationId xmlns:a16="http://schemas.microsoft.com/office/drawing/2014/main" id="{E046AA54-B78D-4D6C-B6D5-DFED9ABF0DDC}"/>
                  </a:ext>
                </a:extLst>
              </p14:cNvPr>
              <p14:cNvContentPartPr/>
              <p14:nvPr/>
            </p14:nvContentPartPr>
            <p14:xfrm>
              <a:off x="10252733" y="2393880"/>
              <a:ext cx="223200" cy="144000"/>
            </p14:xfrm>
          </p:contentPart>
        </mc:Choice>
        <mc:Fallback xmlns="">
          <p:pic>
            <p:nvPicPr>
              <p:cNvPr id="94" name="Freihand 93">
                <a:extLst>
                  <a:ext uri="{FF2B5EF4-FFF2-40B4-BE49-F238E27FC236}">
                    <a16:creationId xmlns:a16="http://schemas.microsoft.com/office/drawing/2014/main" id="{E046AA54-B78D-4D6C-B6D5-DFED9ABF0DDC}"/>
                  </a:ext>
                </a:extLst>
              </p:cNvPr>
              <p:cNvPicPr/>
              <p:nvPr/>
            </p:nvPicPr>
            <p:blipFill>
              <a:blip r:embed="rId52"/>
              <a:stretch>
                <a:fillRect/>
              </a:stretch>
            </p:blipFill>
            <p:spPr>
              <a:xfrm>
                <a:off x="10248413" y="2389560"/>
                <a:ext cx="2318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5" name="Freihand 94">
                <a:extLst>
                  <a:ext uri="{FF2B5EF4-FFF2-40B4-BE49-F238E27FC236}">
                    <a16:creationId xmlns:a16="http://schemas.microsoft.com/office/drawing/2014/main" id="{89930CF6-76A5-44D7-AEF2-1050014B7B69}"/>
                  </a:ext>
                </a:extLst>
              </p14:cNvPr>
              <p14:cNvContentPartPr/>
              <p14:nvPr/>
            </p14:nvContentPartPr>
            <p14:xfrm>
              <a:off x="10551893" y="2439240"/>
              <a:ext cx="144360" cy="242640"/>
            </p14:xfrm>
          </p:contentPart>
        </mc:Choice>
        <mc:Fallback xmlns="">
          <p:pic>
            <p:nvPicPr>
              <p:cNvPr id="95" name="Freihand 94">
                <a:extLst>
                  <a:ext uri="{FF2B5EF4-FFF2-40B4-BE49-F238E27FC236}">
                    <a16:creationId xmlns:a16="http://schemas.microsoft.com/office/drawing/2014/main" id="{89930CF6-76A5-44D7-AEF2-1050014B7B69}"/>
                  </a:ext>
                </a:extLst>
              </p:cNvPr>
              <p:cNvPicPr/>
              <p:nvPr/>
            </p:nvPicPr>
            <p:blipFill>
              <a:blip r:embed="rId54"/>
              <a:stretch>
                <a:fillRect/>
              </a:stretch>
            </p:blipFill>
            <p:spPr>
              <a:xfrm>
                <a:off x="10547573" y="2434920"/>
                <a:ext cx="15300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96" name="Freihand 95">
                <a:extLst>
                  <a:ext uri="{FF2B5EF4-FFF2-40B4-BE49-F238E27FC236}">
                    <a16:creationId xmlns:a16="http://schemas.microsoft.com/office/drawing/2014/main" id="{92CAA19E-5133-47A3-B9AD-8F872E5AA8B1}"/>
                  </a:ext>
                </a:extLst>
              </p14:cNvPr>
              <p14:cNvContentPartPr/>
              <p14:nvPr/>
            </p14:nvContentPartPr>
            <p14:xfrm>
              <a:off x="10673573" y="2410800"/>
              <a:ext cx="98280" cy="112320"/>
            </p14:xfrm>
          </p:contentPart>
        </mc:Choice>
        <mc:Fallback xmlns="">
          <p:pic>
            <p:nvPicPr>
              <p:cNvPr id="96" name="Freihand 95">
                <a:extLst>
                  <a:ext uri="{FF2B5EF4-FFF2-40B4-BE49-F238E27FC236}">
                    <a16:creationId xmlns:a16="http://schemas.microsoft.com/office/drawing/2014/main" id="{92CAA19E-5133-47A3-B9AD-8F872E5AA8B1}"/>
                  </a:ext>
                </a:extLst>
              </p:cNvPr>
              <p:cNvPicPr/>
              <p:nvPr/>
            </p:nvPicPr>
            <p:blipFill>
              <a:blip r:embed="rId56"/>
              <a:stretch>
                <a:fillRect/>
              </a:stretch>
            </p:blipFill>
            <p:spPr>
              <a:xfrm>
                <a:off x="10669253" y="2406480"/>
                <a:ext cx="1069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97" name="Freihand 96">
                <a:extLst>
                  <a:ext uri="{FF2B5EF4-FFF2-40B4-BE49-F238E27FC236}">
                    <a16:creationId xmlns:a16="http://schemas.microsoft.com/office/drawing/2014/main" id="{3A4965D4-DE1C-467D-BAB8-7F22335D9C6F}"/>
                  </a:ext>
                </a:extLst>
              </p14:cNvPr>
              <p14:cNvContentPartPr/>
              <p14:nvPr/>
            </p14:nvContentPartPr>
            <p14:xfrm>
              <a:off x="10760693" y="2288040"/>
              <a:ext cx="457920" cy="210600"/>
            </p14:xfrm>
          </p:contentPart>
        </mc:Choice>
        <mc:Fallback xmlns="">
          <p:pic>
            <p:nvPicPr>
              <p:cNvPr id="97" name="Freihand 96">
                <a:extLst>
                  <a:ext uri="{FF2B5EF4-FFF2-40B4-BE49-F238E27FC236}">
                    <a16:creationId xmlns:a16="http://schemas.microsoft.com/office/drawing/2014/main" id="{3A4965D4-DE1C-467D-BAB8-7F22335D9C6F}"/>
                  </a:ext>
                </a:extLst>
              </p:cNvPr>
              <p:cNvPicPr/>
              <p:nvPr/>
            </p:nvPicPr>
            <p:blipFill>
              <a:blip r:embed="rId58"/>
              <a:stretch>
                <a:fillRect/>
              </a:stretch>
            </p:blipFill>
            <p:spPr>
              <a:xfrm>
                <a:off x="10756373" y="2283720"/>
                <a:ext cx="46656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98" name="Freihand 97">
                <a:extLst>
                  <a:ext uri="{FF2B5EF4-FFF2-40B4-BE49-F238E27FC236}">
                    <a16:creationId xmlns:a16="http://schemas.microsoft.com/office/drawing/2014/main" id="{728E27E8-327C-461D-9E8A-FFA45F0D8331}"/>
                  </a:ext>
                </a:extLst>
              </p14:cNvPr>
              <p14:cNvContentPartPr/>
              <p14:nvPr/>
            </p14:nvContentPartPr>
            <p14:xfrm>
              <a:off x="11219693" y="2336280"/>
              <a:ext cx="225360" cy="113760"/>
            </p14:xfrm>
          </p:contentPart>
        </mc:Choice>
        <mc:Fallback xmlns="">
          <p:pic>
            <p:nvPicPr>
              <p:cNvPr id="98" name="Freihand 97">
                <a:extLst>
                  <a:ext uri="{FF2B5EF4-FFF2-40B4-BE49-F238E27FC236}">
                    <a16:creationId xmlns:a16="http://schemas.microsoft.com/office/drawing/2014/main" id="{728E27E8-327C-461D-9E8A-FFA45F0D8331}"/>
                  </a:ext>
                </a:extLst>
              </p:cNvPr>
              <p:cNvPicPr/>
              <p:nvPr/>
            </p:nvPicPr>
            <p:blipFill>
              <a:blip r:embed="rId60"/>
              <a:stretch>
                <a:fillRect/>
              </a:stretch>
            </p:blipFill>
            <p:spPr>
              <a:xfrm>
                <a:off x="11215373" y="2331960"/>
                <a:ext cx="2340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99" name="Freihand 98">
                <a:extLst>
                  <a:ext uri="{FF2B5EF4-FFF2-40B4-BE49-F238E27FC236}">
                    <a16:creationId xmlns:a16="http://schemas.microsoft.com/office/drawing/2014/main" id="{1A8617C0-3C80-4A3E-A3F3-B49B7E1CDE63}"/>
                  </a:ext>
                </a:extLst>
              </p14:cNvPr>
              <p14:cNvContentPartPr/>
              <p14:nvPr/>
            </p14:nvContentPartPr>
            <p14:xfrm>
              <a:off x="11553773" y="2274360"/>
              <a:ext cx="127440" cy="167040"/>
            </p14:xfrm>
          </p:contentPart>
        </mc:Choice>
        <mc:Fallback xmlns="">
          <p:pic>
            <p:nvPicPr>
              <p:cNvPr id="99" name="Freihand 98">
                <a:extLst>
                  <a:ext uri="{FF2B5EF4-FFF2-40B4-BE49-F238E27FC236}">
                    <a16:creationId xmlns:a16="http://schemas.microsoft.com/office/drawing/2014/main" id="{1A8617C0-3C80-4A3E-A3F3-B49B7E1CDE63}"/>
                  </a:ext>
                </a:extLst>
              </p:cNvPr>
              <p:cNvPicPr/>
              <p:nvPr/>
            </p:nvPicPr>
            <p:blipFill>
              <a:blip r:embed="rId62"/>
              <a:stretch>
                <a:fillRect/>
              </a:stretch>
            </p:blipFill>
            <p:spPr>
              <a:xfrm>
                <a:off x="11549453" y="2270040"/>
                <a:ext cx="1360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00" name="Freihand 99">
                <a:extLst>
                  <a:ext uri="{FF2B5EF4-FFF2-40B4-BE49-F238E27FC236}">
                    <a16:creationId xmlns:a16="http://schemas.microsoft.com/office/drawing/2014/main" id="{58C6590E-687F-4A07-B3A1-E79CA9B44DDF}"/>
                  </a:ext>
                </a:extLst>
              </p14:cNvPr>
              <p14:cNvContentPartPr/>
              <p14:nvPr/>
            </p14:nvContentPartPr>
            <p14:xfrm>
              <a:off x="11691653" y="2326920"/>
              <a:ext cx="145800" cy="101160"/>
            </p14:xfrm>
          </p:contentPart>
        </mc:Choice>
        <mc:Fallback xmlns="">
          <p:pic>
            <p:nvPicPr>
              <p:cNvPr id="100" name="Freihand 99">
                <a:extLst>
                  <a:ext uri="{FF2B5EF4-FFF2-40B4-BE49-F238E27FC236}">
                    <a16:creationId xmlns:a16="http://schemas.microsoft.com/office/drawing/2014/main" id="{58C6590E-687F-4A07-B3A1-E79CA9B44DDF}"/>
                  </a:ext>
                </a:extLst>
              </p:cNvPr>
              <p:cNvPicPr/>
              <p:nvPr/>
            </p:nvPicPr>
            <p:blipFill>
              <a:blip r:embed="rId64"/>
              <a:stretch>
                <a:fillRect/>
              </a:stretch>
            </p:blipFill>
            <p:spPr>
              <a:xfrm>
                <a:off x="11687333" y="2322600"/>
                <a:ext cx="1544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01" name="Freihand 100">
                <a:extLst>
                  <a:ext uri="{FF2B5EF4-FFF2-40B4-BE49-F238E27FC236}">
                    <a16:creationId xmlns:a16="http://schemas.microsoft.com/office/drawing/2014/main" id="{E4070C4B-2315-468A-B9AF-BF006EBF40F8}"/>
                  </a:ext>
                </a:extLst>
              </p14:cNvPr>
              <p14:cNvContentPartPr/>
              <p14:nvPr/>
            </p14:nvContentPartPr>
            <p14:xfrm>
              <a:off x="11843213" y="2321160"/>
              <a:ext cx="96840" cy="200160"/>
            </p14:xfrm>
          </p:contentPart>
        </mc:Choice>
        <mc:Fallback xmlns="">
          <p:pic>
            <p:nvPicPr>
              <p:cNvPr id="101" name="Freihand 100">
                <a:extLst>
                  <a:ext uri="{FF2B5EF4-FFF2-40B4-BE49-F238E27FC236}">
                    <a16:creationId xmlns:a16="http://schemas.microsoft.com/office/drawing/2014/main" id="{E4070C4B-2315-468A-B9AF-BF006EBF40F8}"/>
                  </a:ext>
                </a:extLst>
              </p:cNvPr>
              <p:cNvPicPr/>
              <p:nvPr/>
            </p:nvPicPr>
            <p:blipFill>
              <a:blip r:embed="rId66"/>
              <a:stretch>
                <a:fillRect/>
              </a:stretch>
            </p:blipFill>
            <p:spPr>
              <a:xfrm>
                <a:off x="11838893" y="2316840"/>
                <a:ext cx="1054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02" name="Freihand 101">
                <a:extLst>
                  <a:ext uri="{FF2B5EF4-FFF2-40B4-BE49-F238E27FC236}">
                    <a16:creationId xmlns:a16="http://schemas.microsoft.com/office/drawing/2014/main" id="{94F91FC8-E2A3-43A0-801B-E14B91A7B901}"/>
                  </a:ext>
                </a:extLst>
              </p14:cNvPr>
              <p14:cNvContentPartPr/>
              <p14:nvPr/>
            </p14:nvContentPartPr>
            <p14:xfrm>
              <a:off x="11917733" y="2301360"/>
              <a:ext cx="95400" cy="212400"/>
            </p14:xfrm>
          </p:contentPart>
        </mc:Choice>
        <mc:Fallback xmlns="">
          <p:pic>
            <p:nvPicPr>
              <p:cNvPr id="102" name="Freihand 101">
                <a:extLst>
                  <a:ext uri="{FF2B5EF4-FFF2-40B4-BE49-F238E27FC236}">
                    <a16:creationId xmlns:a16="http://schemas.microsoft.com/office/drawing/2014/main" id="{94F91FC8-E2A3-43A0-801B-E14B91A7B901}"/>
                  </a:ext>
                </a:extLst>
              </p:cNvPr>
              <p:cNvPicPr/>
              <p:nvPr/>
            </p:nvPicPr>
            <p:blipFill>
              <a:blip r:embed="rId68"/>
              <a:stretch>
                <a:fillRect/>
              </a:stretch>
            </p:blipFill>
            <p:spPr>
              <a:xfrm>
                <a:off x="11913413" y="2297040"/>
                <a:ext cx="10404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03" name="Freihand 102">
                <a:extLst>
                  <a:ext uri="{FF2B5EF4-FFF2-40B4-BE49-F238E27FC236}">
                    <a16:creationId xmlns:a16="http://schemas.microsoft.com/office/drawing/2014/main" id="{78077FE6-A28C-44DE-8C99-1CFA054BAE84}"/>
                  </a:ext>
                </a:extLst>
              </p14:cNvPr>
              <p14:cNvContentPartPr/>
              <p14:nvPr/>
            </p14:nvContentPartPr>
            <p14:xfrm>
              <a:off x="12039773" y="2281920"/>
              <a:ext cx="70200" cy="151560"/>
            </p14:xfrm>
          </p:contentPart>
        </mc:Choice>
        <mc:Fallback xmlns="">
          <p:pic>
            <p:nvPicPr>
              <p:cNvPr id="103" name="Freihand 102">
                <a:extLst>
                  <a:ext uri="{FF2B5EF4-FFF2-40B4-BE49-F238E27FC236}">
                    <a16:creationId xmlns:a16="http://schemas.microsoft.com/office/drawing/2014/main" id="{78077FE6-A28C-44DE-8C99-1CFA054BAE84}"/>
                  </a:ext>
                </a:extLst>
              </p:cNvPr>
              <p:cNvPicPr/>
              <p:nvPr/>
            </p:nvPicPr>
            <p:blipFill>
              <a:blip r:embed="rId70"/>
              <a:stretch>
                <a:fillRect/>
              </a:stretch>
            </p:blipFill>
            <p:spPr>
              <a:xfrm>
                <a:off x="12035453" y="2277600"/>
                <a:ext cx="78840" cy="160200"/>
              </a:xfrm>
              <a:prstGeom prst="rect">
                <a:avLst/>
              </a:prstGeom>
            </p:spPr>
          </p:pic>
        </mc:Fallback>
      </mc:AlternateContent>
      <p:grpSp>
        <p:nvGrpSpPr>
          <p:cNvPr id="106" name="Gruppieren 105">
            <a:extLst>
              <a:ext uri="{FF2B5EF4-FFF2-40B4-BE49-F238E27FC236}">
                <a16:creationId xmlns:a16="http://schemas.microsoft.com/office/drawing/2014/main" id="{70A68367-876A-4F6B-94E8-8C47914F4BBE}"/>
              </a:ext>
            </a:extLst>
          </p:cNvPr>
          <p:cNvGrpSpPr/>
          <p:nvPr/>
        </p:nvGrpSpPr>
        <p:grpSpPr>
          <a:xfrm>
            <a:off x="7828853" y="1935600"/>
            <a:ext cx="1713240" cy="626760"/>
            <a:chOff x="7828853" y="1935600"/>
            <a:chExt cx="1713240" cy="626760"/>
          </a:xfrm>
        </p:grpSpPr>
        <mc:AlternateContent xmlns:mc="http://schemas.openxmlformats.org/markup-compatibility/2006" xmlns:p14="http://schemas.microsoft.com/office/powerpoint/2010/main">
          <mc:Choice Requires="p14">
            <p:contentPart p14:bwMode="auto" r:id="rId71">
              <p14:nvContentPartPr>
                <p14:cNvPr id="54" name="Freihand 53">
                  <a:extLst>
                    <a:ext uri="{FF2B5EF4-FFF2-40B4-BE49-F238E27FC236}">
                      <a16:creationId xmlns:a16="http://schemas.microsoft.com/office/drawing/2014/main" id="{7520DC30-CBE5-4C7A-A389-9BC3D99CCF52}"/>
                    </a:ext>
                  </a:extLst>
                </p14:cNvPr>
                <p14:cNvContentPartPr/>
                <p14:nvPr/>
              </p14:nvContentPartPr>
              <p14:xfrm>
                <a:off x="8042693" y="2180040"/>
                <a:ext cx="257400" cy="24480"/>
              </p14:xfrm>
            </p:contentPart>
          </mc:Choice>
          <mc:Fallback xmlns="">
            <p:pic>
              <p:nvPicPr>
                <p:cNvPr id="54" name="Freihand 53">
                  <a:extLst>
                    <a:ext uri="{FF2B5EF4-FFF2-40B4-BE49-F238E27FC236}">
                      <a16:creationId xmlns:a16="http://schemas.microsoft.com/office/drawing/2014/main" id="{7520DC30-CBE5-4C7A-A389-9BC3D99CCF52}"/>
                    </a:ext>
                  </a:extLst>
                </p:cNvPr>
                <p:cNvPicPr/>
                <p:nvPr/>
              </p:nvPicPr>
              <p:blipFill>
                <a:blip r:embed="rId72"/>
                <a:stretch>
                  <a:fillRect/>
                </a:stretch>
              </p:blipFill>
              <p:spPr>
                <a:xfrm>
                  <a:off x="8038373" y="2175720"/>
                  <a:ext cx="2660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5" name="Freihand 54">
                  <a:extLst>
                    <a:ext uri="{FF2B5EF4-FFF2-40B4-BE49-F238E27FC236}">
                      <a16:creationId xmlns:a16="http://schemas.microsoft.com/office/drawing/2014/main" id="{866D2379-81DA-48CA-8761-99338D3AA097}"/>
                    </a:ext>
                  </a:extLst>
                </p14:cNvPr>
                <p14:cNvContentPartPr/>
                <p14:nvPr/>
              </p14:nvContentPartPr>
              <p14:xfrm>
                <a:off x="7828853" y="2084640"/>
                <a:ext cx="295560" cy="191520"/>
              </p14:xfrm>
            </p:contentPart>
          </mc:Choice>
          <mc:Fallback xmlns="">
            <p:pic>
              <p:nvPicPr>
                <p:cNvPr id="55" name="Freihand 54">
                  <a:extLst>
                    <a:ext uri="{FF2B5EF4-FFF2-40B4-BE49-F238E27FC236}">
                      <a16:creationId xmlns:a16="http://schemas.microsoft.com/office/drawing/2014/main" id="{866D2379-81DA-48CA-8761-99338D3AA097}"/>
                    </a:ext>
                  </a:extLst>
                </p:cNvPr>
                <p:cNvPicPr/>
                <p:nvPr/>
              </p:nvPicPr>
              <p:blipFill>
                <a:blip r:embed="rId74"/>
                <a:stretch>
                  <a:fillRect/>
                </a:stretch>
              </p:blipFill>
              <p:spPr>
                <a:xfrm>
                  <a:off x="7824533" y="2080320"/>
                  <a:ext cx="3042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7" name="Freihand 56">
                  <a:extLst>
                    <a:ext uri="{FF2B5EF4-FFF2-40B4-BE49-F238E27FC236}">
                      <a16:creationId xmlns:a16="http://schemas.microsoft.com/office/drawing/2014/main" id="{6482146F-8309-4166-B48A-3BA7ADDAEBF9}"/>
                    </a:ext>
                  </a:extLst>
                </p14:cNvPr>
                <p14:cNvContentPartPr/>
                <p14:nvPr/>
              </p14:nvContentPartPr>
              <p14:xfrm>
                <a:off x="8412773" y="2107320"/>
                <a:ext cx="109080" cy="136800"/>
              </p14:xfrm>
            </p:contentPart>
          </mc:Choice>
          <mc:Fallback xmlns="">
            <p:pic>
              <p:nvPicPr>
                <p:cNvPr id="57" name="Freihand 56">
                  <a:extLst>
                    <a:ext uri="{FF2B5EF4-FFF2-40B4-BE49-F238E27FC236}">
                      <a16:creationId xmlns:a16="http://schemas.microsoft.com/office/drawing/2014/main" id="{6482146F-8309-4166-B48A-3BA7ADDAEBF9}"/>
                    </a:ext>
                  </a:extLst>
                </p:cNvPr>
                <p:cNvPicPr/>
                <p:nvPr/>
              </p:nvPicPr>
              <p:blipFill>
                <a:blip r:embed="rId76"/>
                <a:stretch>
                  <a:fillRect/>
                </a:stretch>
              </p:blipFill>
              <p:spPr>
                <a:xfrm>
                  <a:off x="8408453" y="2103000"/>
                  <a:ext cx="1177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8" name="Freihand 57">
                  <a:extLst>
                    <a:ext uri="{FF2B5EF4-FFF2-40B4-BE49-F238E27FC236}">
                      <a16:creationId xmlns:a16="http://schemas.microsoft.com/office/drawing/2014/main" id="{596321D1-9945-4E24-91B6-B64AC7B485CF}"/>
                    </a:ext>
                  </a:extLst>
                </p14:cNvPr>
                <p14:cNvContentPartPr/>
                <p14:nvPr/>
              </p14:nvContentPartPr>
              <p14:xfrm>
                <a:off x="8565773" y="2109840"/>
                <a:ext cx="393840" cy="129960"/>
              </p14:xfrm>
            </p:contentPart>
          </mc:Choice>
          <mc:Fallback xmlns="">
            <p:pic>
              <p:nvPicPr>
                <p:cNvPr id="58" name="Freihand 57">
                  <a:extLst>
                    <a:ext uri="{FF2B5EF4-FFF2-40B4-BE49-F238E27FC236}">
                      <a16:creationId xmlns:a16="http://schemas.microsoft.com/office/drawing/2014/main" id="{596321D1-9945-4E24-91B6-B64AC7B485CF}"/>
                    </a:ext>
                  </a:extLst>
                </p:cNvPr>
                <p:cNvPicPr/>
                <p:nvPr/>
              </p:nvPicPr>
              <p:blipFill>
                <a:blip r:embed="rId78"/>
                <a:stretch>
                  <a:fillRect/>
                </a:stretch>
              </p:blipFill>
              <p:spPr>
                <a:xfrm>
                  <a:off x="8561453" y="2105520"/>
                  <a:ext cx="4024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9" name="Freihand 58">
                  <a:extLst>
                    <a:ext uri="{FF2B5EF4-FFF2-40B4-BE49-F238E27FC236}">
                      <a16:creationId xmlns:a16="http://schemas.microsoft.com/office/drawing/2014/main" id="{DD592830-6EA6-43D6-9716-A8C62EDD02E6}"/>
                    </a:ext>
                  </a:extLst>
                </p14:cNvPr>
                <p14:cNvContentPartPr/>
                <p14:nvPr/>
              </p14:nvContentPartPr>
              <p14:xfrm>
                <a:off x="8966453" y="1969080"/>
                <a:ext cx="471960" cy="215280"/>
              </p14:xfrm>
            </p:contentPart>
          </mc:Choice>
          <mc:Fallback xmlns="">
            <p:pic>
              <p:nvPicPr>
                <p:cNvPr id="59" name="Freihand 58">
                  <a:extLst>
                    <a:ext uri="{FF2B5EF4-FFF2-40B4-BE49-F238E27FC236}">
                      <a16:creationId xmlns:a16="http://schemas.microsoft.com/office/drawing/2014/main" id="{DD592830-6EA6-43D6-9716-A8C62EDD02E6}"/>
                    </a:ext>
                  </a:extLst>
                </p:cNvPr>
                <p:cNvPicPr/>
                <p:nvPr/>
              </p:nvPicPr>
              <p:blipFill>
                <a:blip r:embed="rId80"/>
                <a:stretch>
                  <a:fillRect/>
                </a:stretch>
              </p:blipFill>
              <p:spPr>
                <a:xfrm>
                  <a:off x="8962133" y="1964760"/>
                  <a:ext cx="4806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0" name="Freihand 59">
                  <a:extLst>
                    <a:ext uri="{FF2B5EF4-FFF2-40B4-BE49-F238E27FC236}">
                      <a16:creationId xmlns:a16="http://schemas.microsoft.com/office/drawing/2014/main" id="{34FA4D95-1141-4938-AE60-A4B1548ED000}"/>
                    </a:ext>
                  </a:extLst>
                </p14:cNvPr>
                <p14:cNvContentPartPr/>
                <p14:nvPr/>
              </p14:nvContentPartPr>
              <p14:xfrm>
                <a:off x="9320333" y="1935600"/>
                <a:ext cx="24840" cy="25560"/>
              </p14:xfrm>
            </p:contentPart>
          </mc:Choice>
          <mc:Fallback xmlns="">
            <p:pic>
              <p:nvPicPr>
                <p:cNvPr id="60" name="Freihand 59">
                  <a:extLst>
                    <a:ext uri="{FF2B5EF4-FFF2-40B4-BE49-F238E27FC236}">
                      <a16:creationId xmlns:a16="http://schemas.microsoft.com/office/drawing/2014/main" id="{34FA4D95-1141-4938-AE60-A4B1548ED000}"/>
                    </a:ext>
                  </a:extLst>
                </p:cNvPr>
                <p:cNvPicPr/>
                <p:nvPr/>
              </p:nvPicPr>
              <p:blipFill>
                <a:blip r:embed="rId82"/>
                <a:stretch>
                  <a:fillRect/>
                </a:stretch>
              </p:blipFill>
              <p:spPr>
                <a:xfrm>
                  <a:off x="9316013" y="1931280"/>
                  <a:ext cx="3348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3" name="Freihand 72">
                  <a:extLst>
                    <a:ext uri="{FF2B5EF4-FFF2-40B4-BE49-F238E27FC236}">
                      <a16:creationId xmlns:a16="http://schemas.microsoft.com/office/drawing/2014/main" id="{BC2DA89A-7509-4364-AC7D-9FA8B46AAC7C}"/>
                    </a:ext>
                  </a:extLst>
                </p14:cNvPr>
                <p14:cNvContentPartPr/>
                <p14:nvPr/>
              </p14:nvContentPartPr>
              <p14:xfrm>
                <a:off x="8315213" y="2316120"/>
                <a:ext cx="159480" cy="191160"/>
              </p14:xfrm>
            </p:contentPart>
          </mc:Choice>
          <mc:Fallback xmlns="">
            <p:pic>
              <p:nvPicPr>
                <p:cNvPr id="73" name="Freihand 72">
                  <a:extLst>
                    <a:ext uri="{FF2B5EF4-FFF2-40B4-BE49-F238E27FC236}">
                      <a16:creationId xmlns:a16="http://schemas.microsoft.com/office/drawing/2014/main" id="{BC2DA89A-7509-4364-AC7D-9FA8B46AAC7C}"/>
                    </a:ext>
                  </a:extLst>
                </p:cNvPr>
                <p:cNvPicPr/>
                <p:nvPr/>
              </p:nvPicPr>
              <p:blipFill>
                <a:blip r:embed="rId84"/>
                <a:stretch>
                  <a:fillRect/>
                </a:stretch>
              </p:blipFill>
              <p:spPr>
                <a:xfrm>
                  <a:off x="8310893" y="2311800"/>
                  <a:ext cx="168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4" name="Freihand 73">
                  <a:extLst>
                    <a:ext uri="{FF2B5EF4-FFF2-40B4-BE49-F238E27FC236}">
                      <a16:creationId xmlns:a16="http://schemas.microsoft.com/office/drawing/2014/main" id="{1E877BA8-9F34-4BCD-AF9E-F5F1A24AD730}"/>
                    </a:ext>
                  </a:extLst>
                </p14:cNvPr>
                <p14:cNvContentPartPr/>
                <p14:nvPr/>
              </p14:nvContentPartPr>
              <p14:xfrm>
                <a:off x="8488733" y="2345640"/>
                <a:ext cx="122400" cy="127080"/>
              </p14:xfrm>
            </p:contentPart>
          </mc:Choice>
          <mc:Fallback xmlns="">
            <p:pic>
              <p:nvPicPr>
                <p:cNvPr id="74" name="Freihand 73">
                  <a:extLst>
                    <a:ext uri="{FF2B5EF4-FFF2-40B4-BE49-F238E27FC236}">
                      <a16:creationId xmlns:a16="http://schemas.microsoft.com/office/drawing/2014/main" id="{1E877BA8-9F34-4BCD-AF9E-F5F1A24AD730}"/>
                    </a:ext>
                  </a:extLst>
                </p:cNvPr>
                <p:cNvPicPr/>
                <p:nvPr/>
              </p:nvPicPr>
              <p:blipFill>
                <a:blip r:embed="rId86"/>
                <a:stretch>
                  <a:fillRect/>
                </a:stretch>
              </p:blipFill>
              <p:spPr>
                <a:xfrm>
                  <a:off x="8484413" y="2341320"/>
                  <a:ext cx="1310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5" name="Freihand 74">
                  <a:extLst>
                    <a:ext uri="{FF2B5EF4-FFF2-40B4-BE49-F238E27FC236}">
                      <a16:creationId xmlns:a16="http://schemas.microsoft.com/office/drawing/2014/main" id="{A9F0F19E-64AD-4E12-9E06-96E9CF0EE315}"/>
                    </a:ext>
                  </a:extLst>
                </p14:cNvPr>
                <p14:cNvContentPartPr/>
                <p14:nvPr/>
              </p14:nvContentPartPr>
              <p14:xfrm>
                <a:off x="8643533" y="2360760"/>
                <a:ext cx="198720" cy="99360"/>
              </p14:xfrm>
            </p:contentPart>
          </mc:Choice>
          <mc:Fallback xmlns="">
            <p:pic>
              <p:nvPicPr>
                <p:cNvPr id="75" name="Freihand 74">
                  <a:extLst>
                    <a:ext uri="{FF2B5EF4-FFF2-40B4-BE49-F238E27FC236}">
                      <a16:creationId xmlns:a16="http://schemas.microsoft.com/office/drawing/2014/main" id="{A9F0F19E-64AD-4E12-9E06-96E9CF0EE315}"/>
                    </a:ext>
                  </a:extLst>
                </p:cNvPr>
                <p:cNvPicPr/>
                <p:nvPr/>
              </p:nvPicPr>
              <p:blipFill>
                <a:blip r:embed="rId88"/>
                <a:stretch>
                  <a:fillRect/>
                </a:stretch>
              </p:blipFill>
              <p:spPr>
                <a:xfrm>
                  <a:off x="8639213" y="2356440"/>
                  <a:ext cx="20736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6" name="Freihand 75">
                  <a:extLst>
                    <a:ext uri="{FF2B5EF4-FFF2-40B4-BE49-F238E27FC236}">
                      <a16:creationId xmlns:a16="http://schemas.microsoft.com/office/drawing/2014/main" id="{04EDCFEE-1AFD-4934-AEAA-A646366BD307}"/>
                    </a:ext>
                  </a:extLst>
                </p14:cNvPr>
                <p14:cNvContentPartPr/>
                <p14:nvPr/>
              </p14:nvContentPartPr>
              <p14:xfrm>
                <a:off x="8864213" y="2360760"/>
                <a:ext cx="421200" cy="201600"/>
              </p14:xfrm>
            </p:contentPart>
          </mc:Choice>
          <mc:Fallback xmlns="">
            <p:pic>
              <p:nvPicPr>
                <p:cNvPr id="76" name="Freihand 75">
                  <a:extLst>
                    <a:ext uri="{FF2B5EF4-FFF2-40B4-BE49-F238E27FC236}">
                      <a16:creationId xmlns:a16="http://schemas.microsoft.com/office/drawing/2014/main" id="{04EDCFEE-1AFD-4934-AEAA-A646366BD307}"/>
                    </a:ext>
                  </a:extLst>
                </p:cNvPr>
                <p:cNvPicPr/>
                <p:nvPr/>
              </p:nvPicPr>
              <p:blipFill>
                <a:blip r:embed="rId90"/>
                <a:stretch>
                  <a:fillRect/>
                </a:stretch>
              </p:blipFill>
              <p:spPr>
                <a:xfrm>
                  <a:off x="8859893" y="2356440"/>
                  <a:ext cx="4298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05" name="Freihand 104">
                  <a:extLst>
                    <a:ext uri="{FF2B5EF4-FFF2-40B4-BE49-F238E27FC236}">
                      <a16:creationId xmlns:a16="http://schemas.microsoft.com/office/drawing/2014/main" id="{4CD38F8A-2878-441D-9169-2926F38937A2}"/>
                    </a:ext>
                  </a:extLst>
                </p14:cNvPr>
                <p14:cNvContentPartPr/>
                <p14:nvPr/>
              </p14:nvContentPartPr>
              <p14:xfrm>
                <a:off x="8468933" y="2187960"/>
                <a:ext cx="1073160" cy="97560"/>
              </p14:xfrm>
            </p:contentPart>
          </mc:Choice>
          <mc:Fallback xmlns="">
            <p:pic>
              <p:nvPicPr>
                <p:cNvPr id="105" name="Freihand 104">
                  <a:extLst>
                    <a:ext uri="{FF2B5EF4-FFF2-40B4-BE49-F238E27FC236}">
                      <a16:creationId xmlns:a16="http://schemas.microsoft.com/office/drawing/2014/main" id="{4CD38F8A-2878-441D-9169-2926F38937A2}"/>
                    </a:ext>
                  </a:extLst>
                </p:cNvPr>
                <p:cNvPicPr/>
                <p:nvPr/>
              </p:nvPicPr>
              <p:blipFill>
                <a:blip r:embed="rId92"/>
                <a:stretch>
                  <a:fillRect/>
                </a:stretch>
              </p:blipFill>
              <p:spPr>
                <a:xfrm>
                  <a:off x="8464613" y="2183640"/>
                  <a:ext cx="1081800" cy="106200"/>
                </a:xfrm>
                <a:prstGeom prst="rect">
                  <a:avLst/>
                </a:prstGeom>
              </p:spPr>
            </p:pic>
          </mc:Fallback>
        </mc:AlternateContent>
      </p:grpSp>
      <p:grpSp>
        <p:nvGrpSpPr>
          <p:cNvPr id="108" name="Gruppieren 107">
            <a:extLst>
              <a:ext uri="{FF2B5EF4-FFF2-40B4-BE49-F238E27FC236}">
                <a16:creationId xmlns:a16="http://schemas.microsoft.com/office/drawing/2014/main" id="{45295945-17C3-4A26-9A6A-40A66C95B469}"/>
              </a:ext>
            </a:extLst>
          </p:cNvPr>
          <p:cNvGrpSpPr/>
          <p:nvPr/>
        </p:nvGrpSpPr>
        <p:grpSpPr>
          <a:xfrm>
            <a:off x="7544813" y="403800"/>
            <a:ext cx="4615200" cy="727560"/>
            <a:chOff x="7544813" y="403800"/>
            <a:chExt cx="4615200" cy="727560"/>
          </a:xfrm>
        </p:grpSpPr>
        <mc:AlternateContent xmlns:mc="http://schemas.openxmlformats.org/markup-compatibility/2006" xmlns:p14="http://schemas.microsoft.com/office/powerpoint/2010/main">
          <mc:Choice Requires="p14">
            <p:contentPart p14:bwMode="auto" r:id="rId93">
              <p14:nvContentPartPr>
                <p14:cNvPr id="2" name="Freihand 1">
                  <a:extLst>
                    <a:ext uri="{FF2B5EF4-FFF2-40B4-BE49-F238E27FC236}">
                      <a16:creationId xmlns:a16="http://schemas.microsoft.com/office/drawing/2014/main" id="{F51E9AAD-1E37-45BA-91A1-2B8C41FA7084}"/>
                    </a:ext>
                  </a:extLst>
                </p14:cNvPr>
                <p14:cNvContentPartPr/>
                <p14:nvPr/>
              </p14:nvContentPartPr>
              <p14:xfrm>
                <a:off x="7671533" y="953880"/>
                <a:ext cx="271440" cy="9360"/>
              </p14:xfrm>
            </p:contentPart>
          </mc:Choice>
          <mc:Fallback xmlns="">
            <p:pic>
              <p:nvPicPr>
                <p:cNvPr id="2" name="Freihand 1">
                  <a:extLst>
                    <a:ext uri="{FF2B5EF4-FFF2-40B4-BE49-F238E27FC236}">
                      <a16:creationId xmlns:a16="http://schemas.microsoft.com/office/drawing/2014/main" id="{F51E9AAD-1E37-45BA-91A1-2B8C41FA7084}"/>
                    </a:ext>
                  </a:extLst>
                </p:cNvPr>
                <p:cNvPicPr/>
                <p:nvPr/>
              </p:nvPicPr>
              <p:blipFill>
                <a:blip r:embed="rId94"/>
                <a:stretch>
                  <a:fillRect/>
                </a:stretch>
              </p:blipFill>
              <p:spPr>
                <a:xfrm>
                  <a:off x="7667213" y="949560"/>
                  <a:ext cx="2800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 name="Freihand 2">
                  <a:extLst>
                    <a:ext uri="{FF2B5EF4-FFF2-40B4-BE49-F238E27FC236}">
                      <a16:creationId xmlns:a16="http://schemas.microsoft.com/office/drawing/2014/main" id="{28F0097D-1352-4E2F-BC61-088ED42CCEFB}"/>
                    </a:ext>
                  </a:extLst>
                </p14:cNvPr>
                <p14:cNvContentPartPr/>
                <p14:nvPr/>
              </p14:nvContentPartPr>
              <p14:xfrm>
                <a:off x="7544813" y="874320"/>
                <a:ext cx="205560" cy="140040"/>
              </p14:xfrm>
            </p:contentPart>
          </mc:Choice>
          <mc:Fallback xmlns="">
            <p:pic>
              <p:nvPicPr>
                <p:cNvPr id="3" name="Freihand 2">
                  <a:extLst>
                    <a:ext uri="{FF2B5EF4-FFF2-40B4-BE49-F238E27FC236}">
                      <a16:creationId xmlns:a16="http://schemas.microsoft.com/office/drawing/2014/main" id="{28F0097D-1352-4E2F-BC61-088ED42CCEFB}"/>
                    </a:ext>
                  </a:extLst>
                </p:cNvPr>
                <p:cNvPicPr/>
                <p:nvPr/>
              </p:nvPicPr>
              <p:blipFill>
                <a:blip r:embed="rId96"/>
                <a:stretch>
                  <a:fillRect/>
                </a:stretch>
              </p:blipFill>
              <p:spPr>
                <a:xfrm>
                  <a:off x="7540493" y="870000"/>
                  <a:ext cx="2142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 name="Freihand 4">
                  <a:extLst>
                    <a:ext uri="{FF2B5EF4-FFF2-40B4-BE49-F238E27FC236}">
                      <a16:creationId xmlns:a16="http://schemas.microsoft.com/office/drawing/2014/main" id="{D9E62321-B28C-422D-BBFA-D40E6004E374}"/>
                    </a:ext>
                  </a:extLst>
                </p14:cNvPr>
                <p14:cNvContentPartPr/>
                <p14:nvPr/>
              </p14:nvContentPartPr>
              <p14:xfrm>
                <a:off x="8105333" y="894840"/>
                <a:ext cx="79560" cy="204120"/>
              </p14:xfrm>
            </p:contentPart>
          </mc:Choice>
          <mc:Fallback xmlns="">
            <p:pic>
              <p:nvPicPr>
                <p:cNvPr id="5" name="Freihand 4">
                  <a:extLst>
                    <a:ext uri="{FF2B5EF4-FFF2-40B4-BE49-F238E27FC236}">
                      <a16:creationId xmlns:a16="http://schemas.microsoft.com/office/drawing/2014/main" id="{D9E62321-B28C-422D-BBFA-D40E6004E374}"/>
                    </a:ext>
                  </a:extLst>
                </p:cNvPr>
                <p:cNvPicPr/>
                <p:nvPr/>
              </p:nvPicPr>
              <p:blipFill>
                <a:blip r:embed="rId98"/>
                <a:stretch>
                  <a:fillRect/>
                </a:stretch>
              </p:blipFill>
              <p:spPr>
                <a:xfrm>
                  <a:off x="8101013" y="890520"/>
                  <a:ext cx="8820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 name="Freihand 7">
                  <a:extLst>
                    <a:ext uri="{FF2B5EF4-FFF2-40B4-BE49-F238E27FC236}">
                      <a16:creationId xmlns:a16="http://schemas.microsoft.com/office/drawing/2014/main" id="{D8B73126-99CD-4820-970B-909B4A2635FD}"/>
                    </a:ext>
                  </a:extLst>
                </p14:cNvPr>
                <p14:cNvContentPartPr/>
                <p14:nvPr/>
              </p14:nvContentPartPr>
              <p14:xfrm>
                <a:off x="8228453" y="893760"/>
                <a:ext cx="111600" cy="75240"/>
              </p14:xfrm>
            </p:contentPart>
          </mc:Choice>
          <mc:Fallback xmlns="">
            <p:pic>
              <p:nvPicPr>
                <p:cNvPr id="8" name="Freihand 7">
                  <a:extLst>
                    <a:ext uri="{FF2B5EF4-FFF2-40B4-BE49-F238E27FC236}">
                      <a16:creationId xmlns:a16="http://schemas.microsoft.com/office/drawing/2014/main" id="{D8B73126-99CD-4820-970B-909B4A2635FD}"/>
                    </a:ext>
                  </a:extLst>
                </p:cNvPr>
                <p:cNvPicPr/>
                <p:nvPr/>
              </p:nvPicPr>
              <p:blipFill>
                <a:blip r:embed="rId100"/>
                <a:stretch>
                  <a:fillRect/>
                </a:stretch>
              </p:blipFill>
              <p:spPr>
                <a:xfrm>
                  <a:off x="8224133" y="889440"/>
                  <a:ext cx="12024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9" name="Freihand 8">
                  <a:extLst>
                    <a:ext uri="{FF2B5EF4-FFF2-40B4-BE49-F238E27FC236}">
                      <a16:creationId xmlns:a16="http://schemas.microsoft.com/office/drawing/2014/main" id="{94F1EC91-1342-435E-B820-2AA2D6079786}"/>
                    </a:ext>
                  </a:extLst>
                </p14:cNvPr>
                <p14:cNvContentPartPr/>
                <p14:nvPr/>
              </p14:nvContentPartPr>
              <p14:xfrm>
                <a:off x="8334653" y="890880"/>
                <a:ext cx="86040" cy="82800"/>
              </p14:xfrm>
            </p:contentPart>
          </mc:Choice>
          <mc:Fallback xmlns="">
            <p:pic>
              <p:nvPicPr>
                <p:cNvPr id="9" name="Freihand 8">
                  <a:extLst>
                    <a:ext uri="{FF2B5EF4-FFF2-40B4-BE49-F238E27FC236}">
                      <a16:creationId xmlns:a16="http://schemas.microsoft.com/office/drawing/2014/main" id="{94F1EC91-1342-435E-B820-2AA2D6079786}"/>
                    </a:ext>
                  </a:extLst>
                </p:cNvPr>
                <p:cNvPicPr/>
                <p:nvPr/>
              </p:nvPicPr>
              <p:blipFill>
                <a:blip r:embed="rId102"/>
                <a:stretch>
                  <a:fillRect/>
                </a:stretch>
              </p:blipFill>
              <p:spPr>
                <a:xfrm>
                  <a:off x="8330333" y="886560"/>
                  <a:ext cx="946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1" name="Freihand 10">
                  <a:extLst>
                    <a:ext uri="{FF2B5EF4-FFF2-40B4-BE49-F238E27FC236}">
                      <a16:creationId xmlns:a16="http://schemas.microsoft.com/office/drawing/2014/main" id="{BB59734E-B9ED-41BA-9E98-EEC2F949685D}"/>
                    </a:ext>
                  </a:extLst>
                </p14:cNvPr>
                <p14:cNvContentPartPr/>
                <p14:nvPr/>
              </p14:nvContentPartPr>
              <p14:xfrm>
                <a:off x="8443013" y="900600"/>
                <a:ext cx="9360" cy="74880"/>
              </p14:xfrm>
            </p:contentPart>
          </mc:Choice>
          <mc:Fallback xmlns="">
            <p:pic>
              <p:nvPicPr>
                <p:cNvPr id="11" name="Freihand 10">
                  <a:extLst>
                    <a:ext uri="{FF2B5EF4-FFF2-40B4-BE49-F238E27FC236}">
                      <a16:creationId xmlns:a16="http://schemas.microsoft.com/office/drawing/2014/main" id="{BB59734E-B9ED-41BA-9E98-EEC2F949685D}"/>
                    </a:ext>
                  </a:extLst>
                </p:cNvPr>
                <p:cNvPicPr/>
                <p:nvPr/>
              </p:nvPicPr>
              <p:blipFill>
                <a:blip r:embed="rId104"/>
                <a:stretch>
                  <a:fillRect/>
                </a:stretch>
              </p:blipFill>
              <p:spPr>
                <a:xfrm>
                  <a:off x="8438693" y="896280"/>
                  <a:ext cx="1800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2" name="Freihand 11">
                  <a:extLst>
                    <a:ext uri="{FF2B5EF4-FFF2-40B4-BE49-F238E27FC236}">
                      <a16:creationId xmlns:a16="http://schemas.microsoft.com/office/drawing/2014/main" id="{DE030BAE-62BF-4D88-A3B9-92AF94BD3D79}"/>
                    </a:ext>
                  </a:extLst>
                </p14:cNvPr>
                <p14:cNvContentPartPr/>
                <p14:nvPr/>
              </p14:nvContentPartPr>
              <p14:xfrm>
                <a:off x="8511413" y="813480"/>
                <a:ext cx="227160" cy="165960"/>
              </p14:xfrm>
            </p:contentPart>
          </mc:Choice>
          <mc:Fallback xmlns="">
            <p:pic>
              <p:nvPicPr>
                <p:cNvPr id="12" name="Freihand 11">
                  <a:extLst>
                    <a:ext uri="{FF2B5EF4-FFF2-40B4-BE49-F238E27FC236}">
                      <a16:creationId xmlns:a16="http://schemas.microsoft.com/office/drawing/2014/main" id="{DE030BAE-62BF-4D88-A3B9-92AF94BD3D79}"/>
                    </a:ext>
                  </a:extLst>
                </p:cNvPr>
                <p:cNvPicPr/>
                <p:nvPr/>
              </p:nvPicPr>
              <p:blipFill>
                <a:blip r:embed="rId106"/>
                <a:stretch>
                  <a:fillRect/>
                </a:stretch>
              </p:blipFill>
              <p:spPr>
                <a:xfrm>
                  <a:off x="8507093" y="809160"/>
                  <a:ext cx="23580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3" name="Freihand 12">
                  <a:extLst>
                    <a:ext uri="{FF2B5EF4-FFF2-40B4-BE49-F238E27FC236}">
                      <a16:creationId xmlns:a16="http://schemas.microsoft.com/office/drawing/2014/main" id="{C7A6AAE6-23E4-498C-942D-2765037704D1}"/>
                    </a:ext>
                  </a:extLst>
                </p14:cNvPr>
                <p14:cNvContentPartPr/>
                <p14:nvPr/>
              </p14:nvContentPartPr>
              <p14:xfrm>
                <a:off x="8634173" y="783600"/>
                <a:ext cx="12600" cy="8640"/>
              </p14:xfrm>
            </p:contentPart>
          </mc:Choice>
          <mc:Fallback xmlns="">
            <p:pic>
              <p:nvPicPr>
                <p:cNvPr id="13" name="Freihand 12">
                  <a:extLst>
                    <a:ext uri="{FF2B5EF4-FFF2-40B4-BE49-F238E27FC236}">
                      <a16:creationId xmlns:a16="http://schemas.microsoft.com/office/drawing/2014/main" id="{C7A6AAE6-23E4-498C-942D-2765037704D1}"/>
                    </a:ext>
                  </a:extLst>
                </p:cNvPr>
                <p:cNvPicPr/>
                <p:nvPr/>
              </p:nvPicPr>
              <p:blipFill>
                <a:blip r:embed="rId108"/>
                <a:stretch>
                  <a:fillRect/>
                </a:stretch>
              </p:blipFill>
              <p:spPr>
                <a:xfrm>
                  <a:off x="8629853" y="779280"/>
                  <a:ext cx="2124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 name="Freihand 13">
                  <a:extLst>
                    <a:ext uri="{FF2B5EF4-FFF2-40B4-BE49-F238E27FC236}">
                      <a16:creationId xmlns:a16="http://schemas.microsoft.com/office/drawing/2014/main" id="{7E3ED33F-2A2C-4147-8B46-141585C70A25}"/>
                    </a:ext>
                  </a:extLst>
                </p14:cNvPr>
                <p14:cNvContentPartPr/>
                <p14:nvPr/>
              </p14:nvContentPartPr>
              <p14:xfrm>
                <a:off x="8437613" y="765240"/>
                <a:ext cx="360" cy="360"/>
              </p14:xfrm>
            </p:contentPart>
          </mc:Choice>
          <mc:Fallback xmlns="">
            <p:pic>
              <p:nvPicPr>
                <p:cNvPr id="14" name="Freihand 13">
                  <a:extLst>
                    <a:ext uri="{FF2B5EF4-FFF2-40B4-BE49-F238E27FC236}">
                      <a16:creationId xmlns:a16="http://schemas.microsoft.com/office/drawing/2014/main" id="{7E3ED33F-2A2C-4147-8B46-141585C70A25}"/>
                    </a:ext>
                  </a:extLst>
                </p:cNvPr>
                <p:cNvPicPr/>
                <p:nvPr/>
              </p:nvPicPr>
              <p:blipFill>
                <a:blip r:embed="rId12"/>
                <a:stretch>
                  <a:fillRect/>
                </a:stretch>
              </p:blipFill>
              <p:spPr>
                <a:xfrm>
                  <a:off x="8433293" y="7609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6" name="Freihand 15">
                  <a:extLst>
                    <a:ext uri="{FF2B5EF4-FFF2-40B4-BE49-F238E27FC236}">
                      <a16:creationId xmlns:a16="http://schemas.microsoft.com/office/drawing/2014/main" id="{7CEEB792-6B12-4995-A1D3-678E31B062F7}"/>
                    </a:ext>
                  </a:extLst>
                </p14:cNvPr>
                <p14:cNvContentPartPr/>
                <p14:nvPr/>
              </p14:nvContentPartPr>
              <p14:xfrm>
                <a:off x="8935133" y="760920"/>
                <a:ext cx="4320" cy="23040"/>
              </p14:xfrm>
            </p:contentPart>
          </mc:Choice>
          <mc:Fallback xmlns="">
            <p:pic>
              <p:nvPicPr>
                <p:cNvPr id="16" name="Freihand 15">
                  <a:extLst>
                    <a:ext uri="{FF2B5EF4-FFF2-40B4-BE49-F238E27FC236}">
                      <a16:creationId xmlns:a16="http://schemas.microsoft.com/office/drawing/2014/main" id="{7CEEB792-6B12-4995-A1D3-678E31B062F7}"/>
                    </a:ext>
                  </a:extLst>
                </p:cNvPr>
                <p:cNvPicPr/>
                <p:nvPr/>
              </p:nvPicPr>
              <p:blipFill>
                <a:blip r:embed="rId111"/>
                <a:stretch>
                  <a:fillRect/>
                </a:stretch>
              </p:blipFill>
              <p:spPr>
                <a:xfrm>
                  <a:off x="8930813" y="756600"/>
                  <a:ext cx="1296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7" name="Freihand 16">
                  <a:extLst>
                    <a:ext uri="{FF2B5EF4-FFF2-40B4-BE49-F238E27FC236}">
                      <a16:creationId xmlns:a16="http://schemas.microsoft.com/office/drawing/2014/main" id="{A8D58CE6-9F04-4138-A6E1-FEF211CD0158}"/>
                    </a:ext>
                  </a:extLst>
                </p14:cNvPr>
                <p14:cNvContentPartPr/>
                <p14:nvPr/>
              </p14:nvContentPartPr>
              <p14:xfrm>
                <a:off x="8921093" y="743280"/>
                <a:ext cx="245520" cy="114840"/>
              </p14:xfrm>
            </p:contentPart>
          </mc:Choice>
          <mc:Fallback xmlns="">
            <p:pic>
              <p:nvPicPr>
                <p:cNvPr id="17" name="Freihand 16">
                  <a:extLst>
                    <a:ext uri="{FF2B5EF4-FFF2-40B4-BE49-F238E27FC236}">
                      <a16:creationId xmlns:a16="http://schemas.microsoft.com/office/drawing/2014/main" id="{A8D58CE6-9F04-4138-A6E1-FEF211CD0158}"/>
                    </a:ext>
                  </a:extLst>
                </p:cNvPr>
                <p:cNvPicPr/>
                <p:nvPr/>
              </p:nvPicPr>
              <p:blipFill>
                <a:blip r:embed="rId113"/>
                <a:stretch>
                  <a:fillRect/>
                </a:stretch>
              </p:blipFill>
              <p:spPr>
                <a:xfrm>
                  <a:off x="8916773" y="738960"/>
                  <a:ext cx="25416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8" name="Freihand 17">
                  <a:extLst>
                    <a:ext uri="{FF2B5EF4-FFF2-40B4-BE49-F238E27FC236}">
                      <a16:creationId xmlns:a16="http://schemas.microsoft.com/office/drawing/2014/main" id="{A10DF6FD-B4A3-485C-A532-5812E7B6D613}"/>
                    </a:ext>
                  </a:extLst>
                </p14:cNvPr>
                <p14:cNvContentPartPr/>
                <p14:nvPr/>
              </p14:nvContentPartPr>
              <p14:xfrm>
                <a:off x="9152933" y="711960"/>
                <a:ext cx="14040" cy="2160"/>
              </p14:xfrm>
            </p:contentPart>
          </mc:Choice>
          <mc:Fallback xmlns="">
            <p:pic>
              <p:nvPicPr>
                <p:cNvPr id="18" name="Freihand 17">
                  <a:extLst>
                    <a:ext uri="{FF2B5EF4-FFF2-40B4-BE49-F238E27FC236}">
                      <a16:creationId xmlns:a16="http://schemas.microsoft.com/office/drawing/2014/main" id="{A10DF6FD-B4A3-485C-A532-5812E7B6D613}"/>
                    </a:ext>
                  </a:extLst>
                </p:cNvPr>
                <p:cNvPicPr/>
                <p:nvPr/>
              </p:nvPicPr>
              <p:blipFill>
                <a:blip r:embed="rId115"/>
                <a:stretch>
                  <a:fillRect/>
                </a:stretch>
              </p:blipFill>
              <p:spPr>
                <a:xfrm>
                  <a:off x="9148613" y="707640"/>
                  <a:ext cx="2268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9" name="Freihand 18">
                  <a:extLst>
                    <a:ext uri="{FF2B5EF4-FFF2-40B4-BE49-F238E27FC236}">
                      <a16:creationId xmlns:a16="http://schemas.microsoft.com/office/drawing/2014/main" id="{083552BB-0D17-4E47-A60B-DEAF51BBC847}"/>
                    </a:ext>
                  </a:extLst>
                </p14:cNvPr>
                <p14:cNvContentPartPr/>
                <p14:nvPr/>
              </p14:nvContentPartPr>
              <p14:xfrm>
                <a:off x="9190733" y="711960"/>
                <a:ext cx="91080" cy="95040"/>
              </p14:xfrm>
            </p:contentPart>
          </mc:Choice>
          <mc:Fallback xmlns="">
            <p:pic>
              <p:nvPicPr>
                <p:cNvPr id="19" name="Freihand 18">
                  <a:extLst>
                    <a:ext uri="{FF2B5EF4-FFF2-40B4-BE49-F238E27FC236}">
                      <a16:creationId xmlns:a16="http://schemas.microsoft.com/office/drawing/2014/main" id="{083552BB-0D17-4E47-A60B-DEAF51BBC847}"/>
                    </a:ext>
                  </a:extLst>
                </p:cNvPr>
                <p:cNvPicPr/>
                <p:nvPr/>
              </p:nvPicPr>
              <p:blipFill>
                <a:blip r:embed="rId117"/>
                <a:stretch>
                  <a:fillRect/>
                </a:stretch>
              </p:blipFill>
              <p:spPr>
                <a:xfrm>
                  <a:off x="9186413" y="707640"/>
                  <a:ext cx="997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0" name="Freihand 19">
                  <a:extLst>
                    <a:ext uri="{FF2B5EF4-FFF2-40B4-BE49-F238E27FC236}">
                      <a16:creationId xmlns:a16="http://schemas.microsoft.com/office/drawing/2014/main" id="{77EC7B41-A705-4447-B184-4D6877877DF1}"/>
                    </a:ext>
                  </a:extLst>
                </p14:cNvPr>
                <p14:cNvContentPartPr/>
                <p14:nvPr/>
              </p14:nvContentPartPr>
              <p14:xfrm>
                <a:off x="9456053" y="646080"/>
                <a:ext cx="19800" cy="79560"/>
              </p14:xfrm>
            </p:contentPart>
          </mc:Choice>
          <mc:Fallback xmlns="">
            <p:pic>
              <p:nvPicPr>
                <p:cNvPr id="20" name="Freihand 19">
                  <a:extLst>
                    <a:ext uri="{FF2B5EF4-FFF2-40B4-BE49-F238E27FC236}">
                      <a16:creationId xmlns:a16="http://schemas.microsoft.com/office/drawing/2014/main" id="{77EC7B41-A705-4447-B184-4D6877877DF1}"/>
                    </a:ext>
                  </a:extLst>
                </p:cNvPr>
                <p:cNvPicPr/>
                <p:nvPr/>
              </p:nvPicPr>
              <p:blipFill>
                <a:blip r:embed="rId119"/>
                <a:stretch>
                  <a:fillRect/>
                </a:stretch>
              </p:blipFill>
              <p:spPr>
                <a:xfrm>
                  <a:off x="9451733" y="641760"/>
                  <a:ext cx="284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1" name="Freihand 20">
                  <a:extLst>
                    <a:ext uri="{FF2B5EF4-FFF2-40B4-BE49-F238E27FC236}">
                      <a16:creationId xmlns:a16="http://schemas.microsoft.com/office/drawing/2014/main" id="{DFF15C45-3E31-4286-B4A2-3510BA1F2DFA}"/>
                    </a:ext>
                  </a:extLst>
                </p14:cNvPr>
                <p14:cNvContentPartPr/>
                <p14:nvPr/>
              </p14:nvContentPartPr>
              <p14:xfrm>
                <a:off x="9451733" y="606840"/>
                <a:ext cx="93600" cy="65160"/>
              </p14:xfrm>
            </p:contentPart>
          </mc:Choice>
          <mc:Fallback xmlns="">
            <p:pic>
              <p:nvPicPr>
                <p:cNvPr id="21" name="Freihand 20">
                  <a:extLst>
                    <a:ext uri="{FF2B5EF4-FFF2-40B4-BE49-F238E27FC236}">
                      <a16:creationId xmlns:a16="http://schemas.microsoft.com/office/drawing/2014/main" id="{DFF15C45-3E31-4286-B4A2-3510BA1F2DFA}"/>
                    </a:ext>
                  </a:extLst>
                </p:cNvPr>
                <p:cNvPicPr/>
                <p:nvPr/>
              </p:nvPicPr>
              <p:blipFill>
                <a:blip r:embed="rId121"/>
                <a:stretch>
                  <a:fillRect/>
                </a:stretch>
              </p:blipFill>
              <p:spPr>
                <a:xfrm>
                  <a:off x="9447413" y="602520"/>
                  <a:ext cx="102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2" name="Freihand 21">
                  <a:extLst>
                    <a:ext uri="{FF2B5EF4-FFF2-40B4-BE49-F238E27FC236}">
                      <a16:creationId xmlns:a16="http://schemas.microsoft.com/office/drawing/2014/main" id="{D6FD4AA3-9F03-4F1F-9CAC-8FC8CF3164BE}"/>
                    </a:ext>
                  </a:extLst>
                </p14:cNvPr>
                <p14:cNvContentPartPr/>
                <p14:nvPr/>
              </p14:nvContentPartPr>
              <p14:xfrm>
                <a:off x="9476573" y="723480"/>
                <a:ext cx="28440" cy="5400"/>
              </p14:xfrm>
            </p:contentPart>
          </mc:Choice>
          <mc:Fallback xmlns="">
            <p:pic>
              <p:nvPicPr>
                <p:cNvPr id="22" name="Freihand 21">
                  <a:extLst>
                    <a:ext uri="{FF2B5EF4-FFF2-40B4-BE49-F238E27FC236}">
                      <a16:creationId xmlns:a16="http://schemas.microsoft.com/office/drawing/2014/main" id="{D6FD4AA3-9F03-4F1F-9CAC-8FC8CF3164BE}"/>
                    </a:ext>
                  </a:extLst>
                </p:cNvPr>
                <p:cNvPicPr/>
                <p:nvPr/>
              </p:nvPicPr>
              <p:blipFill>
                <a:blip r:embed="rId123"/>
                <a:stretch>
                  <a:fillRect/>
                </a:stretch>
              </p:blipFill>
              <p:spPr>
                <a:xfrm>
                  <a:off x="9472253" y="719160"/>
                  <a:ext cx="370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3" name="Freihand 22">
                  <a:extLst>
                    <a:ext uri="{FF2B5EF4-FFF2-40B4-BE49-F238E27FC236}">
                      <a16:creationId xmlns:a16="http://schemas.microsoft.com/office/drawing/2014/main" id="{A8110808-05D3-4E14-BA88-6F7D7E5208AF}"/>
                    </a:ext>
                  </a:extLst>
                </p14:cNvPr>
                <p14:cNvContentPartPr/>
                <p14:nvPr/>
              </p14:nvContentPartPr>
              <p14:xfrm>
                <a:off x="9529493" y="640680"/>
                <a:ext cx="118440" cy="93960"/>
              </p14:xfrm>
            </p:contentPart>
          </mc:Choice>
          <mc:Fallback xmlns="">
            <p:pic>
              <p:nvPicPr>
                <p:cNvPr id="23" name="Freihand 22">
                  <a:extLst>
                    <a:ext uri="{FF2B5EF4-FFF2-40B4-BE49-F238E27FC236}">
                      <a16:creationId xmlns:a16="http://schemas.microsoft.com/office/drawing/2014/main" id="{A8110808-05D3-4E14-BA88-6F7D7E5208AF}"/>
                    </a:ext>
                  </a:extLst>
                </p:cNvPr>
                <p:cNvPicPr/>
                <p:nvPr/>
              </p:nvPicPr>
              <p:blipFill>
                <a:blip r:embed="rId125"/>
                <a:stretch>
                  <a:fillRect/>
                </a:stretch>
              </p:blipFill>
              <p:spPr>
                <a:xfrm>
                  <a:off x="9525173" y="636360"/>
                  <a:ext cx="1270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4" name="Freihand 23">
                  <a:extLst>
                    <a:ext uri="{FF2B5EF4-FFF2-40B4-BE49-F238E27FC236}">
                      <a16:creationId xmlns:a16="http://schemas.microsoft.com/office/drawing/2014/main" id="{E9275202-3312-4085-B12F-95BE61A44C9C}"/>
                    </a:ext>
                  </a:extLst>
                </p14:cNvPr>
                <p14:cNvContentPartPr/>
                <p14:nvPr/>
              </p14:nvContentPartPr>
              <p14:xfrm>
                <a:off x="9642173" y="542040"/>
                <a:ext cx="113040" cy="164160"/>
              </p14:xfrm>
            </p:contentPart>
          </mc:Choice>
          <mc:Fallback xmlns="">
            <p:pic>
              <p:nvPicPr>
                <p:cNvPr id="24" name="Freihand 23">
                  <a:extLst>
                    <a:ext uri="{FF2B5EF4-FFF2-40B4-BE49-F238E27FC236}">
                      <a16:creationId xmlns:a16="http://schemas.microsoft.com/office/drawing/2014/main" id="{E9275202-3312-4085-B12F-95BE61A44C9C}"/>
                    </a:ext>
                  </a:extLst>
                </p:cNvPr>
                <p:cNvPicPr/>
                <p:nvPr/>
              </p:nvPicPr>
              <p:blipFill>
                <a:blip r:embed="rId127"/>
                <a:stretch>
                  <a:fillRect/>
                </a:stretch>
              </p:blipFill>
              <p:spPr>
                <a:xfrm>
                  <a:off x="9637853" y="537720"/>
                  <a:ext cx="1216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5" name="Freihand 24">
                  <a:extLst>
                    <a:ext uri="{FF2B5EF4-FFF2-40B4-BE49-F238E27FC236}">
                      <a16:creationId xmlns:a16="http://schemas.microsoft.com/office/drawing/2014/main" id="{F85C806E-AF1D-4633-A55A-50BA1B833110}"/>
                    </a:ext>
                  </a:extLst>
                </p14:cNvPr>
                <p14:cNvContentPartPr/>
                <p14:nvPr/>
              </p14:nvContentPartPr>
              <p14:xfrm>
                <a:off x="9756653" y="541320"/>
                <a:ext cx="32760" cy="151200"/>
              </p14:xfrm>
            </p:contentPart>
          </mc:Choice>
          <mc:Fallback xmlns="">
            <p:pic>
              <p:nvPicPr>
                <p:cNvPr id="25" name="Freihand 24">
                  <a:extLst>
                    <a:ext uri="{FF2B5EF4-FFF2-40B4-BE49-F238E27FC236}">
                      <a16:creationId xmlns:a16="http://schemas.microsoft.com/office/drawing/2014/main" id="{F85C806E-AF1D-4633-A55A-50BA1B833110}"/>
                    </a:ext>
                  </a:extLst>
                </p:cNvPr>
                <p:cNvPicPr/>
                <p:nvPr/>
              </p:nvPicPr>
              <p:blipFill>
                <a:blip r:embed="rId129"/>
                <a:stretch>
                  <a:fillRect/>
                </a:stretch>
              </p:blipFill>
              <p:spPr>
                <a:xfrm>
                  <a:off x="9752333" y="537000"/>
                  <a:ext cx="414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6" name="Freihand 25">
                  <a:extLst>
                    <a:ext uri="{FF2B5EF4-FFF2-40B4-BE49-F238E27FC236}">
                      <a16:creationId xmlns:a16="http://schemas.microsoft.com/office/drawing/2014/main" id="{525B4469-01D7-489F-9617-0E644204C751}"/>
                    </a:ext>
                  </a:extLst>
                </p14:cNvPr>
                <p14:cNvContentPartPr/>
                <p14:nvPr/>
              </p14:nvContentPartPr>
              <p14:xfrm>
                <a:off x="9799853" y="605400"/>
                <a:ext cx="322920" cy="234360"/>
              </p14:xfrm>
            </p:contentPart>
          </mc:Choice>
          <mc:Fallback xmlns="">
            <p:pic>
              <p:nvPicPr>
                <p:cNvPr id="26" name="Freihand 25">
                  <a:extLst>
                    <a:ext uri="{FF2B5EF4-FFF2-40B4-BE49-F238E27FC236}">
                      <a16:creationId xmlns:a16="http://schemas.microsoft.com/office/drawing/2014/main" id="{525B4469-01D7-489F-9617-0E644204C751}"/>
                    </a:ext>
                  </a:extLst>
                </p:cNvPr>
                <p:cNvPicPr/>
                <p:nvPr/>
              </p:nvPicPr>
              <p:blipFill>
                <a:blip r:embed="rId131"/>
                <a:stretch>
                  <a:fillRect/>
                </a:stretch>
              </p:blipFill>
              <p:spPr>
                <a:xfrm>
                  <a:off x="9795533" y="601080"/>
                  <a:ext cx="33156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7" name="Freihand 26">
                  <a:extLst>
                    <a:ext uri="{FF2B5EF4-FFF2-40B4-BE49-F238E27FC236}">
                      <a16:creationId xmlns:a16="http://schemas.microsoft.com/office/drawing/2014/main" id="{F1F87BEC-6F04-40B6-97EF-C1DC1F7EEC8B}"/>
                    </a:ext>
                  </a:extLst>
                </p14:cNvPr>
                <p14:cNvContentPartPr/>
                <p14:nvPr/>
              </p14:nvContentPartPr>
              <p14:xfrm>
                <a:off x="9867173" y="497400"/>
                <a:ext cx="71640" cy="34920"/>
              </p14:xfrm>
            </p:contentPart>
          </mc:Choice>
          <mc:Fallback xmlns="">
            <p:pic>
              <p:nvPicPr>
                <p:cNvPr id="27" name="Freihand 26">
                  <a:extLst>
                    <a:ext uri="{FF2B5EF4-FFF2-40B4-BE49-F238E27FC236}">
                      <a16:creationId xmlns:a16="http://schemas.microsoft.com/office/drawing/2014/main" id="{F1F87BEC-6F04-40B6-97EF-C1DC1F7EEC8B}"/>
                    </a:ext>
                  </a:extLst>
                </p:cNvPr>
                <p:cNvPicPr/>
                <p:nvPr/>
              </p:nvPicPr>
              <p:blipFill>
                <a:blip r:embed="rId133"/>
                <a:stretch>
                  <a:fillRect/>
                </a:stretch>
              </p:blipFill>
              <p:spPr>
                <a:xfrm>
                  <a:off x="9862853" y="493080"/>
                  <a:ext cx="802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28" name="Freihand 27">
                  <a:extLst>
                    <a:ext uri="{FF2B5EF4-FFF2-40B4-BE49-F238E27FC236}">
                      <a16:creationId xmlns:a16="http://schemas.microsoft.com/office/drawing/2014/main" id="{F4F2EC4B-E46B-4593-B7A7-5A382E6F848C}"/>
                    </a:ext>
                  </a:extLst>
                </p14:cNvPr>
                <p14:cNvContentPartPr/>
                <p14:nvPr/>
              </p14:nvContentPartPr>
              <p14:xfrm>
                <a:off x="10249133" y="521160"/>
                <a:ext cx="174960" cy="118440"/>
              </p14:xfrm>
            </p:contentPart>
          </mc:Choice>
          <mc:Fallback xmlns="">
            <p:pic>
              <p:nvPicPr>
                <p:cNvPr id="28" name="Freihand 27">
                  <a:extLst>
                    <a:ext uri="{FF2B5EF4-FFF2-40B4-BE49-F238E27FC236}">
                      <a16:creationId xmlns:a16="http://schemas.microsoft.com/office/drawing/2014/main" id="{F4F2EC4B-E46B-4593-B7A7-5A382E6F848C}"/>
                    </a:ext>
                  </a:extLst>
                </p:cNvPr>
                <p:cNvPicPr/>
                <p:nvPr/>
              </p:nvPicPr>
              <p:blipFill>
                <a:blip r:embed="rId135"/>
                <a:stretch>
                  <a:fillRect/>
                </a:stretch>
              </p:blipFill>
              <p:spPr>
                <a:xfrm>
                  <a:off x="10244813" y="516840"/>
                  <a:ext cx="18360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9" name="Freihand 28">
                  <a:extLst>
                    <a:ext uri="{FF2B5EF4-FFF2-40B4-BE49-F238E27FC236}">
                      <a16:creationId xmlns:a16="http://schemas.microsoft.com/office/drawing/2014/main" id="{21ECA336-29D6-49D8-96EF-D4ED530535A7}"/>
                    </a:ext>
                  </a:extLst>
                </p14:cNvPr>
                <p14:cNvContentPartPr/>
                <p14:nvPr/>
              </p14:nvContentPartPr>
              <p14:xfrm>
                <a:off x="10425533" y="548160"/>
                <a:ext cx="90720" cy="91080"/>
              </p14:xfrm>
            </p:contentPart>
          </mc:Choice>
          <mc:Fallback xmlns="">
            <p:pic>
              <p:nvPicPr>
                <p:cNvPr id="29" name="Freihand 28">
                  <a:extLst>
                    <a:ext uri="{FF2B5EF4-FFF2-40B4-BE49-F238E27FC236}">
                      <a16:creationId xmlns:a16="http://schemas.microsoft.com/office/drawing/2014/main" id="{21ECA336-29D6-49D8-96EF-D4ED530535A7}"/>
                    </a:ext>
                  </a:extLst>
                </p:cNvPr>
                <p:cNvPicPr/>
                <p:nvPr/>
              </p:nvPicPr>
              <p:blipFill>
                <a:blip r:embed="rId137"/>
                <a:stretch>
                  <a:fillRect/>
                </a:stretch>
              </p:blipFill>
              <p:spPr>
                <a:xfrm>
                  <a:off x="10421213" y="543840"/>
                  <a:ext cx="9936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0" name="Freihand 29">
                  <a:extLst>
                    <a:ext uri="{FF2B5EF4-FFF2-40B4-BE49-F238E27FC236}">
                      <a16:creationId xmlns:a16="http://schemas.microsoft.com/office/drawing/2014/main" id="{C5AD21CB-69E8-40D0-A80D-32CA9338F5E6}"/>
                    </a:ext>
                  </a:extLst>
                </p14:cNvPr>
                <p14:cNvContentPartPr/>
                <p14:nvPr/>
              </p14:nvContentPartPr>
              <p14:xfrm>
                <a:off x="10638293" y="510720"/>
                <a:ext cx="11520" cy="107280"/>
              </p14:xfrm>
            </p:contentPart>
          </mc:Choice>
          <mc:Fallback xmlns="">
            <p:pic>
              <p:nvPicPr>
                <p:cNvPr id="30" name="Freihand 29">
                  <a:extLst>
                    <a:ext uri="{FF2B5EF4-FFF2-40B4-BE49-F238E27FC236}">
                      <a16:creationId xmlns:a16="http://schemas.microsoft.com/office/drawing/2014/main" id="{C5AD21CB-69E8-40D0-A80D-32CA9338F5E6}"/>
                    </a:ext>
                  </a:extLst>
                </p:cNvPr>
                <p:cNvPicPr/>
                <p:nvPr/>
              </p:nvPicPr>
              <p:blipFill>
                <a:blip r:embed="rId139"/>
                <a:stretch>
                  <a:fillRect/>
                </a:stretch>
              </p:blipFill>
              <p:spPr>
                <a:xfrm>
                  <a:off x="10633973" y="506400"/>
                  <a:ext cx="201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1" name="Freihand 30">
                  <a:extLst>
                    <a:ext uri="{FF2B5EF4-FFF2-40B4-BE49-F238E27FC236}">
                      <a16:creationId xmlns:a16="http://schemas.microsoft.com/office/drawing/2014/main" id="{62F0B629-EEAA-477F-B3CD-BD89F43121D3}"/>
                    </a:ext>
                  </a:extLst>
                </p14:cNvPr>
                <p14:cNvContentPartPr/>
                <p14:nvPr/>
              </p14:nvContentPartPr>
              <p14:xfrm>
                <a:off x="10635773" y="502440"/>
                <a:ext cx="107640" cy="51480"/>
              </p14:xfrm>
            </p:contentPart>
          </mc:Choice>
          <mc:Fallback xmlns="">
            <p:pic>
              <p:nvPicPr>
                <p:cNvPr id="31" name="Freihand 30">
                  <a:extLst>
                    <a:ext uri="{FF2B5EF4-FFF2-40B4-BE49-F238E27FC236}">
                      <a16:creationId xmlns:a16="http://schemas.microsoft.com/office/drawing/2014/main" id="{62F0B629-EEAA-477F-B3CD-BD89F43121D3}"/>
                    </a:ext>
                  </a:extLst>
                </p:cNvPr>
                <p:cNvPicPr/>
                <p:nvPr/>
              </p:nvPicPr>
              <p:blipFill>
                <a:blip r:embed="rId141"/>
                <a:stretch>
                  <a:fillRect/>
                </a:stretch>
              </p:blipFill>
              <p:spPr>
                <a:xfrm>
                  <a:off x="10631453" y="498120"/>
                  <a:ext cx="11628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2" name="Freihand 31">
                  <a:extLst>
                    <a:ext uri="{FF2B5EF4-FFF2-40B4-BE49-F238E27FC236}">
                      <a16:creationId xmlns:a16="http://schemas.microsoft.com/office/drawing/2014/main" id="{2B3B0FB6-3996-4CCE-961F-CDA6A5AE1E76}"/>
                    </a:ext>
                  </a:extLst>
                </p14:cNvPr>
                <p14:cNvContentPartPr/>
                <p14:nvPr/>
              </p14:nvContentPartPr>
              <p14:xfrm>
                <a:off x="10618493" y="590640"/>
                <a:ext cx="111960" cy="24480"/>
              </p14:xfrm>
            </p:contentPart>
          </mc:Choice>
          <mc:Fallback xmlns="">
            <p:pic>
              <p:nvPicPr>
                <p:cNvPr id="32" name="Freihand 31">
                  <a:extLst>
                    <a:ext uri="{FF2B5EF4-FFF2-40B4-BE49-F238E27FC236}">
                      <a16:creationId xmlns:a16="http://schemas.microsoft.com/office/drawing/2014/main" id="{2B3B0FB6-3996-4CCE-961F-CDA6A5AE1E76}"/>
                    </a:ext>
                  </a:extLst>
                </p:cNvPr>
                <p:cNvPicPr/>
                <p:nvPr/>
              </p:nvPicPr>
              <p:blipFill>
                <a:blip r:embed="rId143"/>
                <a:stretch>
                  <a:fillRect/>
                </a:stretch>
              </p:blipFill>
              <p:spPr>
                <a:xfrm>
                  <a:off x="10614173" y="586320"/>
                  <a:ext cx="1206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3" name="Freihand 32">
                  <a:extLst>
                    <a:ext uri="{FF2B5EF4-FFF2-40B4-BE49-F238E27FC236}">
                      <a16:creationId xmlns:a16="http://schemas.microsoft.com/office/drawing/2014/main" id="{133940FB-491C-476E-82EA-71783F4F9285}"/>
                    </a:ext>
                  </a:extLst>
                </p14:cNvPr>
                <p14:cNvContentPartPr/>
                <p14:nvPr/>
              </p14:nvContentPartPr>
              <p14:xfrm>
                <a:off x="10726133" y="559680"/>
                <a:ext cx="177840" cy="42120"/>
              </p14:xfrm>
            </p:contentPart>
          </mc:Choice>
          <mc:Fallback xmlns="">
            <p:pic>
              <p:nvPicPr>
                <p:cNvPr id="33" name="Freihand 32">
                  <a:extLst>
                    <a:ext uri="{FF2B5EF4-FFF2-40B4-BE49-F238E27FC236}">
                      <a16:creationId xmlns:a16="http://schemas.microsoft.com/office/drawing/2014/main" id="{133940FB-491C-476E-82EA-71783F4F9285}"/>
                    </a:ext>
                  </a:extLst>
                </p:cNvPr>
                <p:cNvPicPr/>
                <p:nvPr/>
              </p:nvPicPr>
              <p:blipFill>
                <a:blip r:embed="rId145"/>
                <a:stretch>
                  <a:fillRect/>
                </a:stretch>
              </p:blipFill>
              <p:spPr>
                <a:xfrm>
                  <a:off x="10721813" y="555360"/>
                  <a:ext cx="1864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4" name="Freihand 33">
                  <a:extLst>
                    <a:ext uri="{FF2B5EF4-FFF2-40B4-BE49-F238E27FC236}">
                      <a16:creationId xmlns:a16="http://schemas.microsoft.com/office/drawing/2014/main" id="{0C5BA99F-335A-4298-8DB0-BFE019305243}"/>
                    </a:ext>
                  </a:extLst>
                </p14:cNvPr>
                <p14:cNvContentPartPr/>
                <p14:nvPr/>
              </p14:nvContentPartPr>
              <p14:xfrm>
                <a:off x="10894253" y="479760"/>
                <a:ext cx="93960" cy="138240"/>
              </p14:xfrm>
            </p:contentPart>
          </mc:Choice>
          <mc:Fallback xmlns="">
            <p:pic>
              <p:nvPicPr>
                <p:cNvPr id="34" name="Freihand 33">
                  <a:extLst>
                    <a:ext uri="{FF2B5EF4-FFF2-40B4-BE49-F238E27FC236}">
                      <a16:creationId xmlns:a16="http://schemas.microsoft.com/office/drawing/2014/main" id="{0C5BA99F-335A-4298-8DB0-BFE019305243}"/>
                    </a:ext>
                  </a:extLst>
                </p:cNvPr>
                <p:cNvPicPr/>
                <p:nvPr/>
              </p:nvPicPr>
              <p:blipFill>
                <a:blip r:embed="rId147"/>
                <a:stretch>
                  <a:fillRect/>
                </a:stretch>
              </p:blipFill>
              <p:spPr>
                <a:xfrm>
                  <a:off x="10889933" y="475440"/>
                  <a:ext cx="1026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5" name="Freihand 34">
                  <a:extLst>
                    <a:ext uri="{FF2B5EF4-FFF2-40B4-BE49-F238E27FC236}">
                      <a16:creationId xmlns:a16="http://schemas.microsoft.com/office/drawing/2014/main" id="{46496B0E-2E8B-4E94-9CA0-7D069821B3FB}"/>
                    </a:ext>
                  </a:extLst>
                </p14:cNvPr>
                <p14:cNvContentPartPr/>
                <p14:nvPr/>
              </p14:nvContentPartPr>
              <p14:xfrm>
                <a:off x="10991453" y="403800"/>
                <a:ext cx="455040" cy="305640"/>
              </p14:xfrm>
            </p:contentPart>
          </mc:Choice>
          <mc:Fallback xmlns="">
            <p:pic>
              <p:nvPicPr>
                <p:cNvPr id="35" name="Freihand 34">
                  <a:extLst>
                    <a:ext uri="{FF2B5EF4-FFF2-40B4-BE49-F238E27FC236}">
                      <a16:creationId xmlns:a16="http://schemas.microsoft.com/office/drawing/2014/main" id="{46496B0E-2E8B-4E94-9CA0-7D069821B3FB}"/>
                    </a:ext>
                  </a:extLst>
                </p:cNvPr>
                <p:cNvPicPr/>
                <p:nvPr/>
              </p:nvPicPr>
              <p:blipFill>
                <a:blip r:embed="rId149"/>
                <a:stretch>
                  <a:fillRect/>
                </a:stretch>
              </p:blipFill>
              <p:spPr>
                <a:xfrm>
                  <a:off x="10987133" y="399480"/>
                  <a:ext cx="46368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6" name="Freihand 35">
                  <a:extLst>
                    <a:ext uri="{FF2B5EF4-FFF2-40B4-BE49-F238E27FC236}">
                      <a16:creationId xmlns:a16="http://schemas.microsoft.com/office/drawing/2014/main" id="{12308F72-CFED-41A6-A89D-39E134C0C812}"/>
                    </a:ext>
                  </a:extLst>
                </p14:cNvPr>
                <p14:cNvContentPartPr/>
                <p14:nvPr/>
              </p14:nvContentPartPr>
              <p14:xfrm>
                <a:off x="11472413" y="499560"/>
                <a:ext cx="83520" cy="79560"/>
              </p14:xfrm>
            </p:contentPart>
          </mc:Choice>
          <mc:Fallback xmlns="">
            <p:pic>
              <p:nvPicPr>
                <p:cNvPr id="36" name="Freihand 35">
                  <a:extLst>
                    <a:ext uri="{FF2B5EF4-FFF2-40B4-BE49-F238E27FC236}">
                      <a16:creationId xmlns:a16="http://schemas.microsoft.com/office/drawing/2014/main" id="{12308F72-CFED-41A6-A89D-39E134C0C812}"/>
                    </a:ext>
                  </a:extLst>
                </p:cNvPr>
                <p:cNvPicPr/>
                <p:nvPr/>
              </p:nvPicPr>
              <p:blipFill>
                <a:blip r:embed="rId151"/>
                <a:stretch>
                  <a:fillRect/>
                </a:stretch>
              </p:blipFill>
              <p:spPr>
                <a:xfrm>
                  <a:off x="11468093" y="495240"/>
                  <a:ext cx="921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7" name="Freihand 36">
                  <a:extLst>
                    <a:ext uri="{FF2B5EF4-FFF2-40B4-BE49-F238E27FC236}">
                      <a16:creationId xmlns:a16="http://schemas.microsoft.com/office/drawing/2014/main" id="{5AFD5EAD-4A4A-4C1B-8364-E9DD60966C9D}"/>
                    </a:ext>
                  </a:extLst>
                </p14:cNvPr>
                <p14:cNvContentPartPr/>
                <p14:nvPr/>
              </p14:nvContentPartPr>
              <p14:xfrm>
                <a:off x="11564573" y="471120"/>
                <a:ext cx="92160" cy="224280"/>
              </p14:xfrm>
            </p:contentPart>
          </mc:Choice>
          <mc:Fallback xmlns="">
            <p:pic>
              <p:nvPicPr>
                <p:cNvPr id="37" name="Freihand 36">
                  <a:extLst>
                    <a:ext uri="{FF2B5EF4-FFF2-40B4-BE49-F238E27FC236}">
                      <a16:creationId xmlns:a16="http://schemas.microsoft.com/office/drawing/2014/main" id="{5AFD5EAD-4A4A-4C1B-8364-E9DD60966C9D}"/>
                    </a:ext>
                  </a:extLst>
                </p:cNvPr>
                <p:cNvPicPr/>
                <p:nvPr/>
              </p:nvPicPr>
              <p:blipFill>
                <a:blip r:embed="rId153"/>
                <a:stretch>
                  <a:fillRect/>
                </a:stretch>
              </p:blipFill>
              <p:spPr>
                <a:xfrm>
                  <a:off x="11560253" y="466800"/>
                  <a:ext cx="10080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8" name="Freihand 37">
                  <a:extLst>
                    <a:ext uri="{FF2B5EF4-FFF2-40B4-BE49-F238E27FC236}">
                      <a16:creationId xmlns:a16="http://schemas.microsoft.com/office/drawing/2014/main" id="{6C3C07F6-334E-491B-8EB3-597CFC6A5490}"/>
                    </a:ext>
                  </a:extLst>
                </p14:cNvPr>
                <p14:cNvContentPartPr/>
                <p14:nvPr/>
              </p14:nvContentPartPr>
              <p14:xfrm>
                <a:off x="11668613" y="480120"/>
                <a:ext cx="28800" cy="74880"/>
              </p14:xfrm>
            </p:contentPart>
          </mc:Choice>
          <mc:Fallback xmlns="">
            <p:pic>
              <p:nvPicPr>
                <p:cNvPr id="38" name="Freihand 37">
                  <a:extLst>
                    <a:ext uri="{FF2B5EF4-FFF2-40B4-BE49-F238E27FC236}">
                      <a16:creationId xmlns:a16="http://schemas.microsoft.com/office/drawing/2014/main" id="{6C3C07F6-334E-491B-8EB3-597CFC6A5490}"/>
                    </a:ext>
                  </a:extLst>
                </p:cNvPr>
                <p:cNvPicPr/>
                <p:nvPr/>
              </p:nvPicPr>
              <p:blipFill>
                <a:blip r:embed="rId155"/>
                <a:stretch>
                  <a:fillRect/>
                </a:stretch>
              </p:blipFill>
              <p:spPr>
                <a:xfrm>
                  <a:off x="11664293" y="475800"/>
                  <a:ext cx="374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9" name="Freihand 38">
                  <a:extLst>
                    <a:ext uri="{FF2B5EF4-FFF2-40B4-BE49-F238E27FC236}">
                      <a16:creationId xmlns:a16="http://schemas.microsoft.com/office/drawing/2014/main" id="{48B6DBB3-4FF3-4A35-A4AE-6A8888F4B283}"/>
                    </a:ext>
                  </a:extLst>
                </p14:cNvPr>
                <p14:cNvContentPartPr/>
                <p14:nvPr/>
              </p14:nvContentPartPr>
              <p14:xfrm>
                <a:off x="11711093" y="468960"/>
                <a:ext cx="165960" cy="93600"/>
              </p14:xfrm>
            </p:contentPart>
          </mc:Choice>
          <mc:Fallback xmlns="">
            <p:pic>
              <p:nvPicPr>
                <p:cNvPr id="39" name="Freihand 38">
                  <a:extLst>
                    <a:ext uri="{FF2B5EF4-FFF2-40B4-BE49-F238E27FC236}">
                      <a16:creationId xmlns:a16="http://schemas.microsoft.com/office/drawing/2014/main" id="{48B6DBB3-4FF3-4A35-A4AE-6A8888F4B283}"/>
                    </a:ext>
                  </a:extLst>
                </p:cNvPr>
                <p:cNvPicPr/>
                <p:nvPr/>
              </p:nvPicPr>
              <p:blipFill>
                <a:blip r:embed="rId157"/>
                <a:stretch>
                  <a:fillRect/>
                </a:stretch>
              </p:blipFill>
              <p:spPr>
                <a:xfrm>
                  <a:off x="11706773" y="464640"/>
                  <a:ext cx="1746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40" name="Freihand 39">
                  <a:extLst>
                    <a:ext uri="{FF2B5EF4-FFF2-40B4-BE49-F238E27FC236}">
                      <a16:creationId xmlns:a16="http://schemas.microsoft.com/office/drawing/2014/main" id="{06E04E7E-F332-494D-A92C-99B67FA818AD}"/>
                    </a:ext>
                  </a:extLst>
                </p14:cNvPr>
                <p14:cNvContentPartPr/>
                <p14:nvPr/>
              </p14:nvContentPartPr>
              <p14:xfrm>
                <a:off x="11812613" y="504240"/>
                <a:ext cx="71280" cy="9720"/>
              </p14:xfrm>
            </p:contentPart>
          </mc:Choice>
          <mc:Fallback xmlns="">
            <p:pic>
              <p:nvPicPr>
                <p:cNvPr id="40" name="Freihand 39">
                  <a:extLst>
                    <a:ext uri="{FF2B5EF4-FFF2-40B4-BE49-F238E27FC236}">
                      <a16:creationId xmlns:a16="http://schemas.microsoft.com/office/drawing/2014/main" id="{06E04E7E-F332-494D-A92C-99B67FA818AD}"/>
                    </a:ext>
                  </a:extLst>
                </p:cNvPr>
                <p:cNvPicPr/>
                <p:nvPr/>
              </p:nvPicPr>
              <p:blipFill>
                <a:blip r:embed="rId159"/>
                <a:stretch>
                  <a:fillRect/>
                </a:stretch>
              </p:blipFill>
              <p:spPr>
                <a:xfrm>
                  <a:off x="11808293" y="499920"/>
                  <a:ext cx="7992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1" name="Freihand 40">
                  <a:extLst>
                    <a:ext uri="{FF2B5EF4-FFF2-40B4-BE49-F238E27FC236}">
                      <a16:creationId xmlns:a16="http://schemas.microsoft.com/office/drawing/2014/main" id="{0BA87BE9-87A8-4526-8659-F4B08CB11DA6}"/>
                    </a:ext>
                  </a:extLst>
                </p14:cNvPr>
                <p14:cNvContentPartPr/>
                <p14:nvPr/>
              </p14:nvContentPartPr>
              <p14:xfrm>
                <a:off x="11876333" y="459600"/>
                <a:ext cx="57600" cy="79560"/>
              </p14:xfrm>
            </p:contentPart>
          </mc:Choice>
          <mc:Fallback xmlns="">
            <p:pic>
              <p:nvPicPr>
                <p:cNvPr id="41" name="Freihand 40">
                  <a:extLst>
                    <a:ext uri="{FF2B5EF4-FFF2-40B4-BE49-F238E27FC236}">
                      <a16:creationId xmlns:a16="http://schemas.microsoft.com/office/drawing/2014/main" id="{0BA87BE9-87A8-4526-8659-F4B08CB11DA6}"/>
                    </a:ext>
                  </a:extLst>
                </p:cNvPr>
                <p:cNvPicPr/>
                <p:nvPr/>
              </p:nvPicPr>
              <p:blipFill>
                <a:blip r:embed="rId161"/>
                <a:stretch>
                  <a:fillRect/>
                </a:stretch>
              </p:blipFill>
              <p:spPr>
                <a:xfrm>
                  <a:off x="11872013" y="455280"/>
                  <a:ext cx="662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42" name="Freihand 41">
                  <a:extLst>
                    <a:ext uri="{FF2B5EF4-FFF2-40B4-BE49-F238E27FC236}">
                      <a16:creationId xmlns:a16="http://schemas.microsoft.com/office/drawing/2014/main" id="{178D230A-2283-4A87-9CC6-98B23674D438}"/>
                    </a:ext>
                  </a:extLst>
                </p14:cNvPr>
                <p14:cNvContentPartPr/>
                <p14:nvPr/>
              </p14:nvContentPartPr>
              <p14:xfrm>
                <a:off x="11925293" y="459600"/>
                <a:ext cx="75960" cy="82440"/>
              </p14:xfrm>
            </p:contentPart>
          </mc:Choice>
          <mc:Fallback xmlns="">
            <p:pic>
              <p:nvPicPr>
                <p:cNvPr id="42" name="Freihand 41">
                  <a:extLst>
                    <a:ext uri="{FF2B5EF4-FFF2-40B4-BE49-F238E27FC236}">
                      <a16:creationId xmlns:a16="http://schemas.microsoft.com/office/drawing/2014/main" id="{178D230A-2283-4A87-9CC6-98B23674D438}"/>
                    </a:ext>
                  </a:extLst>
                </p:cNvPr>
                <p:cNvPicPr/>
                <p:nvPr/>
              </p:nvPicPr>
              <p:blipFill>
                <a:blip r:embed="rId163"/>
                <a:stretch>
                  <a:fillRect/>
                </a:stretch>
              </p:blipFill>
              <p:spPr>
                <a:xfrm>
                  <a:off x="11920973" y="455280"/>
                  <a:ext cx="846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3" name="Freihand 42">
                  <a:extLst>
                    <a:ext uri="{FF2B5EF4-FFF2-40B4-BE49-F238E27FC236}">
                      <a16:creationId xmlns:a16="http://schemas.microsoft.com/office/drawing/2014/main" id="{78D2BB07-9651-4F8F-B902-2E586816A7E5}"/>
                    </a:ext>
                  </a:extLst>
                </p14:cNvPr>
                <p14:cNvContentPartPr/>
                <p14:nvPr/>
              </p14:nvContentPartPr>
              <p14:xfrm>
                <a:off x="11993693" y="436560"/>
                <a:ext cx="61560" cy="113760"/>
              </p14:xfrm>
            </p:contentPart>
          </mc:Choice>
          <mc:Fallback xmlns="">
            <p:pic>
              <p:nvPicPr>
                <p:cNvPr id="43" name="Freihand 42">
                  <a:extLst>
                    <a:ext uri="{FF2B5EF4-FFF2-40B4-BE49-F238E27FC236}">
                      <a16:creationId xmlns:a16="http://schemas.microsoft.com/office/drawing/2014/main" id="{78D2BB07-9651-4F8F-B902-2E586816A7E5}"/>
                    </a:ext>
                  </a:extLst>
                </p:cNvPr>
                <p:cNvPicPr/>
                <p:nvPr/>
              </p:nvPicPr>
              <p:blipFill>
                <a:blip r:embed="rId165"/>
                <a:stretch>
                  <a:fillRect/>
                </a:stretch>
              </p:blipFill>
              <p:spPr>
                <a:xfrm>
                  <a:off x="11989373" y="432240"/>
                  <a:ext cx="7020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44" name="Freihand 43">
                  <a:extLst>
                    <a:ext uri="{FF2B5EF4-FFF2-40B4-BE49-F238E27FC236}">
                      <a16:creationId xmlns:a16="http://schemas.microsoft.com/office/drawing/2014/main" id="{FF2AA3E4-6FF7-455B-8067-EA2373E07F15}"/>
                    </a:ext>
                  </a:extLst>
                </p14:cNvPr>
                <p14:cNvContentPartPr/>
                <p14:nvPr/>
              </p14:nvContentPartPr>
              <p14:xfrm>
                <a:off x="12063533" y="448440"/>
                <a:ext cx="56160" cy="77400"/>
              </p14:xfrm>
            </p:contentPart>
          </mc:Choice>
          <mc:Fallback xmlns="">
            <p:pic>
              <p:nvPicPr>
                <p:cNvPr id="44" name="Freihand 43">
                  <a:extLst>
                    <a:ext uri="{FF2B5EF4-FFF2-40B4-BE49-F238E27FC236}">
                      <a16:creationId xmlns:a16="http://schemas.microsoft.com/office/drawing/2014/main" id="{FF2AA3E4-6FF7-455B-8067-EA2373E07F15}"/>
                    </a:ext>
                  </a:extLst>
                </p:cNvPr>
                <p:cNvPicPr/>
                <p:nvPr/>
              </p:nvPicPr>
              <p:blipFill>
                <a:blip r:embed="rId167"/>
                <a:stretch>
                  <a:fillRect/>
                </a:stretch>
              </p:blipFill>
              <p:spPr>
                <a:xfrm>
                  <a:off x="12059213" y="444120"/>
                  <a:ext cx="648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45" name="Freihand 44">
                  <a:extLst>
                    <a:ext uri="{FF2B5EF4-FFF2-40B4-BE49-F238E27FC236}">
                      <a16:creationId xmlns:a16="http://schemas.microsoft.com/office/drawing/2014/main" id="{C705B64A-C0C0-4B45-B0CD-A0F2137FA842}"/>
                    </a:ext>
                  </a:extLst>
                </p14:cNvPr>
                <p14:cNvContentPartPr/>
                <p14:nvPr/>
              </p14:nvContentPartPr>
              <p14:xfrm>
                <a:off x="12079373" y="446640"/>
                <a:ext cx="80640" cy="110160"/>
              </p14:xfrm>
            </p:contentPart>
          </mc:Choice>
          <mc:Fallback xmlns="">
            <p:pic>
              <p:nvPicPr>
                <p:cNvPr id="45" name="Freihand 44">
                  <a:extLst>
                    <a:ext uri="{FF2B5EF4-FFF2-40B4-BE49-F238E27FC236}">
                      <a16:creationId xmlns:a16="http://schemas.microsoft.com/office/drawing/2014/main" id="{C705B64A-C0C0-4B45-B0CD-A0F2137FA842}"/>
                    </a:ext>
                  </a:extLst>
                </p:cNvPr>
                <p:cNvPicPr/>
                <p:nvPr/>
              </p:nvPicPr>
              <p:blipFill>
                <a:blip r:embed="rId169"/>
                <a:stretch>
                  <a:fillRect/>
                </a:stretch>
              </p:blipFill>
              <p:spPr>
                <a:xfrm>
                  <a:off x="12075053" y="442320"/>
                  <a:ext cx="892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46" name="Freihand 45">
                  <a:extLst>
                    <a:ext uri="{FF2B5EF4-FFF2-40B4-BE49-F238E27FC236}">
                      <a16:creationId xmlns:a16="http://schemas.microsoft.com/office/drawing/2014/main" id="{FCA564C3-23C6-4AEC-9AC4-DD0F61E47D65}"/>
                    </a:ext>
                  </a:extLst>
                </p14:cNvPr>
                <p14:cNvContentPartPr/>
                <p14:nvPr/>
              </p14:nvContentPartPr>
              <p14:xfrm>
                <a:off x="9541373" y="882960"/>
                <a:ext cx="334800" cy="97560"/>
              </p14:xfrm>
            </p:contentPart>
          </mc:Choice>
          <mc:Fallback xmlns="">
            <p:pic>
              <p:nvPicPr>
                <p:cNvPr id="46" name="Freihand 45">
                  <a:extLst>
                    <a:ext uri="{FF2B5EF4-FFF2-40B4-BE49-F238E27FC236}">
                      <a16:creationId xmlns:a16="http://schemas.microsoft.com/office/drawing/2014/main" id="{FCA564C3-23C6-4AEC-9AC4-DD0F61E47D65}"/>
                    </a:ext>
                  </a:extLst>
                </p:cNvPr>
                <p:cNvPicPr/>
                <p:nvPr/>
              </p:nvPicPr>
              <p:blipFill>
                <a:blip r:embed="rId171"/>
                <a:stretch>
                  <a:fillRect/>
                </a:stretch>
              </p:blipFill>
              <p:spPr>
                <a:xfrm>
                  <a:off x="9537053" y="878640"/>
                  <a:ext cx="3434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47" name="Freihand 46">
                  <a:extLst>
                    <a:ext uri="{FF2B5EF4-FFF2-40B4-BE49-F238E27FC236}">
                      <a16:creationId xmlns:a16="http://schemas.microsoft.com/office/drawing/2014/main" id="{1686467D-ADED-43D4-B2BD-B117088179C3}"/>
                    </a:ext>
                  </a:extLst>
                </p14:cNvPr>
                <p14:cNvContentPartPr/>
                <p14:nvPr/>
              </p14:nvContentPartPr>
              <p14:xfrm>
                <a:off x="10072013" y="787560"/>
                <a:ext cx="530640" cy="182160"/>
              </p14:xfrm>
            </p:contentPart>
          </mc:Choice>
          <mc:Fallback xmlns="">
            <p:pic>
              <p:nvPicPr>
                <p:cNvPr id="47" name="Freihand 46">
                  <a:extLst>
                    <a:ext uri="{FF2B5EF4-FFF2-40B4-BE49-F238E27FC236}">
                      <a16:creationId xmlns:a16="http://schemas.microsoft.com/office/drawing/2014/main" id="{1686467D-ADED-43D4-B2BD-B117088179C3}"/>
                    </a:ext>
                  </a:extLst>
                </p:cNvPr>
                <p:cNvPicPr/>
                <p:nvPr/>
              </p:nvPicPr>
              <p:blipFill>
                <a:blip r:embed="rId173"/>
                <a:stretch>
                  <a:fillRect/>
                </a:stretch>
              </p:blipFill>
              <p:spPr>
                <a:xfrm>
                  <a:off x="10067693" y="783240"/>
                  <a:ext cx="53928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48" name="Freihand 47">
                  <a:extLst>
                    <a:ext uri="{FF2B5EF4-FFF2-40B4-BE49-F238E27FC236}">
                      <a16:creationId xmlns:a16="http://schemas.microsoft.com/office/drawing/2014/main" id="{F891C1F4-A41B-4428-85C4-23124755B095}"/>
                    </a:ext>
                  </a:extLst>
                </p14:cNvPr>
                <p14:cNvContentPartPr/>
                <p14:nvPr/>
              </p14:nvContentPartPr>
              <p14:xfrm>
                <a:off x="10492853" y="804840"/>
                <a:ext cx="98640" cy="24840"/>
              </p14:xfrm>
            </p:contentPart>
          </mc:Choice>
          <mc:Fallback xmlns="">
            <p:pic>
              <p:nvPicPr>
                <p:cNvPr id="48" name="Freihand 47">
                  <a:extLst>
                    <a:ext uri="{FF2B5EF4-FFF2-40B4-BE49-F238E27FC236}">
                      <a16:creationId xmlns:a16="http://schemas.microsoft.com/office/drawing/2014/main" id="{F891C1F4-A41B-4428-85C4-23124755B095}"/>
                    </a:ext>
                  </a:extLst>
                </p:cNvPr>
                <p:cNvPicPr/>
                <p:nvPr/>
              </p:nvPicPr>
              <p:blipFill>
                <a:blip r:embed="rId175"/>
                <a:stretch>
                  <a:fillRect/>
                </a:stretch>
              </p:blipFill>
              <p:spPr>
                <a:xfrm>
                  <a:off x="10488533" y="800520"/>
                  <a:ext cx="1072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49" name="Freihand 48">
                  <a:extLst>
                    <a:ext uri="{FF2B5EF4-FFF2-40B4-BE49-F238E27FC236}">
                      <a16:creationId xmlns:a16="http://schemas.microsoft.com/office/drawing/2014/main" id="{EC7F323C-678E-41AE-8C01-52FF1B04C6C3}"/>
                    </a:ext>
                  </a:extLst>
                </p14:cNvPr>
                <p14:cNvContentPartPr/>
                <p14:nvPr/>
              </p14:nvContentPartPr>
              <p14:xfrm>
                <a:off x="10616333" y="849120"/>
                <a:ext cx="79200" cy="89280"/>
              </p14:xfrm>
            </p:contentPart>
          </mc:Choice>
          <mc:Fallback xmlns="">
            <p:pic>
              <p:nvPicPr>
                <p:cNvPr id="49" name="Freihand 48">
                  <a:extLst>
                    <a:ext uri="{FF2B5EF4-FFF2-40B4-BE49-F238E27FC236}">
                      <a16:creationId xmlns:a16="http://schemas.microsoft.com/office/drawing/2014/main" id="{EC7F323C-678E-41AE-8C01-52FF1B04C6C3}"/>
                    </a:ext>
                  </a:extLst>
                </p:cNvPr>
                <p:cNvPicPr/>
                <p:nvPr/>
              </p:nvPicPr>
              <p:blipFill>
                <a:blip r:embed="rId177"/>
                <a:stretch>
                  <a:fillRect/>
                </a:stretch>
              </p:blipFill>
              <p:spPr>
                <a:xfrm>
                  <a:off x="10612013" y="844800"/>
                  <a:ext cx="8784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50" name="Freihand 49">
                  <a:extLst>
                    <a:ext uri="{FF2B5EF4-FFF2-40B4-BE49-F238E27FC236}">
                      <a16:creationId xmlns:a16="http://schemas.microsoft.com/office/drawing/2014/main" id="{0237C369-0A62-439D-9A25-E6AD60FB9D8C}"/>
                    </a:ext>
                  </a:extLst>
                </p14:cNvPr>
                <p14:cNvContentPartPr/>
                <p14:nvPr/>
              </p14:nvContentPartPr>
              <p14:xfrm>
                <a:off x="10721453" y="853440"/>
                <a:ext cx="181440" cy="72000"/>
              </p14:xfrm>
            </p:contentPart>
          </mc:Choice>
          <mc:Fallback xmlns="">
            <p:pic>
              <p:nvPicPr>
                <p:cNvPr id="50" name="Freihand 49">
                  <a:extLst>
                    <a:ext uri="{FF2B5EF4-FFF2-40B4-BE49-F238E27FC236}">
                      <a16:creationId xmlns:a16="http://schemas.microsoft.com/office/drawing/2014/main" id="{0237C369-0A62-439D-9A25-E6AD60FB9D8C}"/>
                    </a:ext>
                  </a:extLst>
                </p:cNvPr>
                <p:cNvPicPr/>
                <p:nvPr/>
              </p:nvPicPr>
              <p:blipFill>
                <a:blip r:embed="rId179"/>
                <a:stretch>
                  <a:fillRect/>
                </a:stretch>
              </p:blipFill>
              <p:spPr>
                <a:xfrm>
                  <a:off x="10717133" y="849120"/>
                  <a:ext cx="1900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51" name="Freihand 50">
                  <a:extLst>
                    <a:ext uri="{FF2B5EF4-FFF2-40B4-BE49-F238E27FC236}">
                      <a16:creationId xmlns:a16="http://schemas.microsoft.com/office/drawing/2014/main" id="{C9407D5A-CF02-4D32-B57C-97DC0D1FA6FC}"/>
                    </a:ext>
                  </a:extLst>
                </p14:cNvPr>
                <p14:cNvContentPartPr/>
                <p14:nvPr/>
              </p14:nvContentPartPr>
              <p14:xfrm>
                <a:off x="10890293" y="737520"/>
                <a:ext cx="352080" cy="171000"/>
              </p14:xfrm>
            </p:contentPart>
          </mc:Choice>
          <mc:Fallback xmlns="">
            <p:pic>
              <p:nvPicPr>
                <p:cNvPr id="51" name="Freihand 50">
                  <a:extLst>
                    <a:ext uri="{FF2B5EF4-FFF2-40B4-BE49-F238E27FC236}">
                      <a16:creationId xmlns:a16="http://schemas.microsoft.com/office/drawing/2014/main" id="{C9407D5A-CF02-4D32-B57C-97DC0D1FA6FC}"/>
                    </a:ext>
                  </a:extLst>
                </p:cNvPr>
                <p:cNvPicPr/>
                <p:nvPr/>
              </p:nvPicPr>
              <p:blipFill>
                <a:blip r:embed="rId181"/>
                <a:stretch>
                  <a:fillRect/>
                </a:stretch>
              </p:blipFill>
              <p:spPr>
                <a:xfrm>
                  <a:off x="10885973" y="733200"/>
                  <a:ext cx="3607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7" name="Freihand 106">
                  <a:extLst>
                    <a:ext uri="{FF2B5EF4-FFF2-40B4-BE49-F238E27FC236}">
                      <a16:creationId xmlns:a16="http://schemas.microsoft.com/office/drawing/2014/main" id="{FB486D0A-0316-4FA2-9C1E-93ADC0A61795}"/>
                    </a:ext>
                  </a:extLst>
                </p14:cNvPr>
                <p14:cNvContentPartPr/>
                <p14:nvPr/>
              </p14:nvContentPartPr>
              <p14:xfrm>
                <a:off x="7896173" y="982680"/>
                <a:ext cx="1028160" cy="148680"/>
              </p14:xfrm>
            </p:contentPart>
          </mc:Choice>
          <mc:Fallback xmlns="">
            <p:pic>
              <p:nvPicPr>
                <p:cNvPr id="107" name="Freihand 106">
                  <a:extLst>
                    <a:ext uri="{FF2B5EF4-FFF2-40B4-BE49-F238E27FC236}">
                      <a16:creationId xmlns:a16="http://schemas.microsoft.com/office/drawing/2014/main" id="{FB486D0A-0316-4FA2-9C1E-93ADC0A61795}"/>
                    </a:ext>
                  </a:extLst>
                </p:cNvPr>
                <p:cNvPicPr/>
                <p:nvPr/>
              </p:nvPicPr>
              <p:blipFill>
                <a:blip r:embed="rId183"/>
                <a:stretch>
                  <a:fillRect/>
                </a:stretch>
              </p:blipFill>
              <p:spPr>
                <a:xfrm>
                  <a:off x="7891853" y="978360"/>
                  <a:ext cx="1036800" cy="157320"/>
                </a:xfrm>
                <a:prstGeom prst="rect">
                  <a:avLst/>
                </a:prstGeom>
              </p:spPr>
            </p:pic>
          </mc:Fallback>
        </mc:AlternateContent>
      </p:grpSp>
      <p:grpSp>
        <p:nvGrpSpPr>
          <p:cNvPr id="111" name="Gruppieren 110">
            <a:extLst>
              <a:ext uri="{FF2B5EF4-FFF2-40B4-BE49-F238E27FC236}">
                <a16:creationId xmlns:a16="http://schemas.microsoft.com/office/drawing/2014/main" id="{80C2DEA1-3B68-449F-B316-F8B46DE0F581}"/>
              </a:ext>
            </a:extLst>
          </p:cNvPr>
          <p:cNvGrpSpPr/>
          <p:nvPr/>
        </p:nvGrpSpPr>
        <p:grpSpPr>
          <a:xfrm>
            <a:off x="7645613" y="3138360"/>
            <a:ext cx="331560" cy="186120"/>
            <a:chOff x="7645613" y="3138360"/>
            <a:chExt cx="331560" cy="186120"/>
          </a:xfrm>
        </p:grpSpPr>
        <mc:AlternateContent xmlns:mc="http://schemas.openxmlformats.org/markup-compatibility/2006" xmlns:p14="http://schemas.microsoft.com/office/powerpoint/2010/main">
          <mc:Choice Requires="p14">
            <p:contentPart p14:bwMode="auto" r:id="rId184">
              <p14:nvContentPartPr>
                <p14:cNvPr id="109" name="Freihand 108">
                  <a:extLst>
                    <a:ext uri="{FF2B5EF4-FFF2-40B4-BE49-F238E27FC236}">
                      <a16:creationId xmlns:a16="http://schemas.microsoft.com/office/drawing/2014/main" id="{0527C73B-B299-4E3E-A783-109DAB1951B4}"/>
                    </a:ext>
                  </a:extLst>
                </p14:cNvPr>
                <p14:cNvContentPartPr/>
                <p14:nvPr/>
              </p14:nvContentPartPr>
              <p14:xfrm>
                <a:off x="7708613" y="3249240"/>
                <a:ext cx="268560" cy="31320"/>
              </p14:xfrm>
            </p:contentPart>
          </mc:Choice>
          <mc:Fallback xmlns="">
            <p:pic>
              <p:nvPicPr>
                <p:cNvPr id="109" name="Freihand 108">
                  <a:extLst>
                    <a:ext uri="{FF2B5EF4-FFF2-40B4-BE49-F238E27FC236}">
                      <a16:creationId xmlns:a16="http://schemas.microsoft.com/office/drawing/2014/main" id="{0527C73B-B299-4E3E-A783-109DAB1951B4}"/>
                    </a:ext>
                  </a:extLst>
                </p:cNvPr>
                <p:cNvPicPr/>
                <p:nvPr/>
              </p:nvPicPr>
              <p:blipFill>
                <a:blip r:embed="rId185"/>
                <a:stretch>
                  <a:fillRect/>
                </a:stretch>
              </p:blipFill>
              <p:spPr>
                <a:xfrm>
                  <a:off x="7704293" y="3244920"/>
                  <a:ext cx="2772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0" name="Freihand 109">
                  <a:extLst>
                    <a:ext uri="{FF2B5EF4-FFF2-40B4-BE49-F238E27FC236}">
                      <a16:creationId xmlns:a16="http://schemas.microsoft.com/office/drawing/2014/main" id="{8975A56C-48F1-477C-B55A-E62200748922}"/>
                    </a:ext>
                  </a:extLst>
                </p14:cNvPr>
                <p14:cNvContentPartPr/>
                <p14:nvPr/>
              </p14:nvContentPartPr>
              <p14:xfrm>
                <a:off x="7645613" y="3138360"/>
                <a:ext cx="191520" cy="186120"/>
              </p14:xfrm>
            </p:contentPart>
          </mc:Choice>
          <mc:Fallback xmlns="">
            <p:pic>
              <p:nvPicPr>
                <p:cNvPr id="110" name="Freihand 109">
                  <a:extLst>
                    <a:ext uri="{FF2B5EF4-FFF2-40B4-BE49-F238E27FC236}">
                      <a16:creationId xmlns:a16="http://schemas.microsoft.com/office/drawing/2014/main" id="{8975A56C-48F1-477C-B55A-E62200748922}"/>
                    </a:ext>
                  </a:extLst>
                </p:cNvPr>
                <p:cNvPicPr/>
                <p:nvPr/>
              </p:nvPicPr>
              <p:blipFill>
                <a:blip r:embed="rId187"/>
                <a:stretch>
                  <a:fillRect/>
                </a:stretch>
              </p:blipFill>
              <p:spPr>
                <a:xfrm>
                  <a:off x="7641293" y="3134040"/>
                  <a:ext cx="200160" cy="194760"/>
                </a:xfrm>
                <a:prstGeom prst="rect">
                  <a:avLst/>
                </a:prstGeom>
              </p:spPr>
            </p:pic>
          </mc:Fallback>
        </mc:AlternateContent>
      </p:grpSp>
      <p:grpSp>
        <p:nvGrpSpPr>
          <p:cNvPr id="123" name="Gruppieren 122">
            <a:extLst>
              <a:ext uri="{FF2B5EF4-FFF2-40B4-BE49-F238E27FC236}">
                <a16:creationId xmlns:a16="http://schemas.microsoft.com/office/drawing/2014/main" id="{8C99DCD0-0726-4FEF-B197-F881ED0720F6}"/>
              </a:ext>
            </a:extLst>
          </p:cNvPr>
          <p:cNvGrpSpPr/>
          <p:nvPr/>
        </p:nvGrpSpPr>
        <p:grpSpPr>
          <a:xfrm>
            <a:off x="4277093" y="3396120"/>
            <a:ext cx="1179360" cy="64440"/>
            <a:chOff x="4277093" y="3396120"/>
            <a:chExt cx="1179360" cy="64440"/>
          </a:xfrm>
        </p:grpSpPr>
        <mc:AlternateContent xmlns:mc="http://schemas.openxmlformats.org/markup-compatibility/2006" xmlns:p14="http://schemas.microsoft.com/office/powerpoint/2010/main">
          <mc:Choice Requires="p14">
            <p:contentPart p14:bwMode="auto" r:id="rId188">
              <p14:nvContentPartPr>
                <p14:cNvPr id="119" name="Freihand 118">
                  <a:extLst>
                    <a:ext uri="{FF2B5EF4-FFF2-40B4-BE49-F238E27FC236}">
                      <a16:creationId xmlns:a16="http://schemas.microsoft.com/office/drawing/2014/main" id="{98C1C846-9B4E-4A40-87F5-294E4AEEC52A}"/>
                    </a:ext>
                  </a:extLst>
                </p14:cNvPr>
                <p14:cNvContentPartPr/>
                <p14:nvPr/>
              </p14:nvContentPartPr>
              <p14:xfrm>
                <a:off x="4349093" y="3433920"/>
                <a:ext cx="27000" cy="2880"/>
              </p14:xfrm>
            </p:contentPart>
          </mc:Choice>
          <mc:Fallback xmlns="">
            <p:pic>
              <p:nvPicPr>
                <p:cNvPr id="119" name="Freihand 118">
                  <a:extLst>
                    <a:ext uri="{FF2B5EF4-FFF2-40B4-BE49-F238E27FC236}">
                      <a16:creationId xmlns:a16="http://schemas.microsoft.com/office/drawing/2014/main" id="{98C1C846-9B4E-4A40-87F5-294E4AEEC52A}"/>
                    </a:ext>
                  </a:extLst>
                </p:cNvPr>
                <p:cNvPicPr/>
                <p:nvPr/>
              </p:nvPicPr>
              <p:blipFill>
                <a:blip r:embed="rId189"/>
                <a:stretch>
                  <a:fillRect/>
                </a:stretch>
              </p:blipFill>
              <p:spPr>
                <a:xfrm>
                  <a:off x="4344773" y="3429600"/>
                  <a:ext cx="3564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20" name="Freihand 119">
                  <a:extLst>
                    <a:ext uri="{FF2B5EF4-FFF2-40B4-BE49-F238E27FC236}">
                      <a16:creationId xmlns:a16="http://schemas.microsoft.com/office/drawing/2014/main" id="{CBEBD6C1-EA9F-495C-BCFC-38C0B9A555AC}"/>
                    </a:ext>
                  </a:extLst>
                </p14:cNvPr>
                <p14:cNvContentPartPr/>
                <p14:nvPr/>
              </p14:nvContentPartPr>
              <p14:xfrm>
                <a:off x="4277093" y="3396120"/>
                <a:ext cx="1172160" cy="48240"/>
              </p14:xfrm>
            </p:contentPart>
          </mc:Choice>
          <mc:Fallback xmlns="">
            <p:pic>
              <p:nvPicPr>
                <p:cNvPr id="120" name="Freihand 119">
                  <a:extLst>
                    <a:ext uri="{FF2B5EF4-FFF2-40B4-BE49-F238E27FC236}">
                      <a16:creationId xmlns:a16="http://schemas.microsoft.com/office/drawing/2014/main" id="{CBEBD6C1-EA9F-495C-BCFC-38C0B9A555AC}"/>
                    </a:ext>
                  </a:extLst>
                </p:cNvPr>
                <p:cNvPicPr/>
                <p:nvPr/>
              </p:nvPicPr>
              <p:blipFill>
                <a:blip r:embed="rId191"/>
                <a:stretch>
                  <a:fillRect/>
                </a:stretch>
              </p:blipFill>
              <p:spPr>
                <a:xfrm>
                  <a:off x="4272773" y="3391800"/>
                  <a:ext cx="1180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2" name="Freihand 121">
                  <a:extLst>
                    <a:ext uri="{FF2B5EF4-FFF2-40B4-BE49-F238E27FC236}">
                      <a16:creationId xmlns:a16="http://schemas.microsoft.com/office/drawing/2014/main" id="{BD033A29-E09A-41F6-AFE0-29D1F31029AF}"/>
                    </a:ext>
                  </a:extLst>
                </p14:cNvPr>
                <p14:cNvContentPartPr/>
                <p14:nvPr/>
              </p14:nvContentPartPr>
              <p14:xfrm>
                <a:off x="4334333" y="3402960"/>
                <a:ext cx="1122120" cy="57600"/>
              </p14:xfrm>
            </p:contentPart>
          </mc:Choice>
          <mc:Fallback xmlns="">
            <p:pic>
              <p:nvPicPr>
                <p:cNvPr id="122" name="Freihand 121">
                  <a:extLst>
                    <a:ext uri="{FF2B5EF4-FFF2-40B4-BE49-F238E27FC236}">
                      <a16:creationId xmlns:a16="http://schemas.microsoft.com/office/drawing/2014/main" id="{BD033A29-E09A-41F6-AFE0-29D1F31029AF}"/>
                    </a:ext>
                  </a:extLst>
                </p:cNvPr>
                <p:cNvPicPr/>
                <p:nvPr/>
              </p:nvPicPr>
              <p:blipFill>
                <a:blip r:embed="rId193"/>
                <a:stretch>
                  <a:fillRect/>
                </a:stretch>
              </p:blipFill>
              <p:spPr>
                <a:xfrm>
                  <a:off x="4330013" y="3398640"/>
                  <a:ext cx="1130760" cy="66240"/>
                </a:xfrm>
                <a:prstGeom prst="rect">
                  <a:avLst/>
                </a:prstGeom>
              </p:spPr>
            </p:pic>
          </mc:Fallback>
        </mc:AlternateContent>
      </p:grpSp>
      <p:grpSp>
        <p:nvGrpSpPr>
          <p:cNvPr id="181" name="Gruppieren 180">
            <a:extLst>
              <a:ext uri="{FF2B5EF4-FFF2-40B4-BE49-F238E27FC236}">
                <a16:creationId xmlns:a16="http://schemas.microsoft.com/office/drawing/2014/main" id="{8C7B543C-1F05-46EE-8052-81F15EA38C35}"/>
              </a:ext>
            </a:extLst>
          </p:cNvPr>
          <p:cNvGrpSpPr/>
          <p:nvPr/>
        </p:nvGrpSpPr>
        <p:grpSpPr>
          <a:xfrm>
            <a:off x="8056733" y="2859720"/>
            <a:ext cx="3785760" cy="821160"/>
            <a:chOff x="8056733" y="2859720"/>
            <a:chExt cx="3785760" cy="821160"/>
          </a:xfrm>
        </p:grpSpPr>
        <mc:AlternateContent xmlns:mc="http://schemas.openxmlformats.org/markup-compatibility/2006" xmlns:p14="http://schemas.microsoft.com/office/powerpoint/2010/main">
          <mc:Choice Requires="p14">
            <p:contentPart p14:bwMode="auto" r:id="rId194">
              <p14:nvContentPartPr>
                <p14:cNvPr id="112" name="Freihand 111">
                  <a:extLst>
                    <a:ext uri="{FF2B5EF4-FFF2-40B4-BE49-F238E27FC236}">
                      <a16:creationId xmlns:a16="http://schemas.microsoft.com/office/drawing/2014/main" id="{C898DC0C-BA92-401E-88C8-7F3EE6EE2679}"/>
                    </a:ext>
                  </a:extLst>
                </p14:cNvPr>
                <p14:cNvContentPartPr/>
                <p14:nvPr/>
              </p14:nvContentPartPr>
              <p14:xfrm>
                <a:off x="8187413" y="3141240"/>
                <a:ext cx="93960" cy="246240"/>
              </p14:xfrm>
            </p:contentPart>
          </mc:Choice>
          <mc:Fallback xmlns="">
            <p:pic>
              <p:nvPicPr>
                <p:cNvPr id="112" name="Freihand 111">
                  <a:extLst>
                    <a:ext uri="{FF2B5EF4-FFF2-40B4-BE49-F238E27FC236}">
                      <a16:creationId xmlns:a16="http://schemas.microsoft.com/office/drawing/2014/main" id="{C898DC0C-BA92-401E-88C8-7F3EE6EE2679}"/>
                    </a:ext>
                  </a:extLst>
                </p:cNvPr>
                <p:cNvPicPr/>
                <p:nvPr/>
              </p:nvPicPr>
              <p:blipFill>
                <a:blip r:embed="rId195"/>
                <a:stretch>
                  <a:fillRect/>
                </a:stretch>
              </p:blipFill>
              <p:spPr>
                <a:xfrm>
                  <a:off x="8183093" y="3136920"/>
                  <a:ext cx="10260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3" name="Freihand 112">
                  <a:extLst>
                    <a:ext uri="{FF2B5EF4-FFF2-40B4-BE49-F238E27FC236}">
                      <a16:creationId xmlns:a16="http://schemas.microsoft.com/office/drawing/2014/main" id="{8733594B-B769-41BB-8CEB-87BACBFCA6DD}"/>
                    </a:ext>
                  </a:extLst>
                </p14:cNvPr>
                <p14:cNvContentPartPr/>
                <p14:nvPr/>
              </p14:nvContentPartPr>
              <p14:xfrm>
                <a:off x="8332853" y="3122880"/>
                <a:ext cx="144000" cy="117720"/>
              </p14:xfrm>
            </p:contentPart>
          </mc:Choice>
          <mc:Fallback xmlns="">
            <p:pic>
              <p:nvPicPr>
                <p:cNvPr id="113" name="Freihand 112">
                  <a:extLst>
                    <a:ext uri="{FF2B5EF4-FFF2-40B4-BE49-F238E27FC236}">
                      <a16:creationId xmlns:a16="http://schemas.microsoft.com/office/drawing/2014/main" id="{8733594B-B769-41BB-8CEB-87BACBFCA6DD}"/>
                    </a:ext>
                  </a:extLst>
                </p:cNvPr>
                <p:cNvPicPr/>
                <p:nvPr/>
              </p:nvPicPr>
              <p:blipFill>
                <a:blip r:embed="rId197"/>
                <a:stretch>
                  <a:fillRect/>
                </a:stretch>
              </p:blipFill>
              <p:spPr>
                <a:xfrm>
                  <a:off x="8328533" y="3118560"/>
                  <a:ext cx="1526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4" name="Freihand 113">
                  <a:extLst>
                    <a:ext uri="{FF2B5EF4-FFF2-40B4-BE49-F238E27FC236}">
                      <a16:creationId xmlns:a16="http://schemas.microsoft.com/office/drawing/2014/main" id="{A01D3413-8F82-44AC-A613-70CA6609FCFC}"/>
                    </a:ext>
                  </a:extLst>
                </p14:cNvPr>
                <p14:cNvContentPartPr/>
                <p14:nvPr/>
              </p14:nvContentPartPr>
              <p14:xfrm>
                <a:off x="8503853" y="3106680"/>
                <a:ext cx="23760" cy="96120"/>
              </p14:xfrm>
            </p:contentPart>
          </mc:Choice>
          <mc:Fallback xmlns="">
            <p:pic>
              <p:nvPicPr>
                <p:cNvPr id="114" name="Freihand 113">
                  <a:extLst>
                    <a:ext uri="{FF2B5EF4-FFF2-40B4-BE49-F238E27FC236}">
                      <a16:creationId xmlns:a16="http://schemas.microsoft.com/office/drawing/2014/main" id="{A01D3413-8F82-44AC-A613-70CA6609FCFC}"/>
                    </a:ext>
                  </a:extLst>
                </p:cNvPr>
                <p:cNvPicPr/>
                <p:nvPr/>
              </p:nvPicPr>
              <p:blipFill>
                <a:blip r:embed="rId199"/>
                <a:stretch>
                  <a:fillRect/>
                </a:stretch>
              </p:blipFill>
              <p:spPr>
                <a:xfrm>
                  <a:off x="8499533" y="3102360"/>
                  <a:ext cx="3240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15" name="Freihand 114">
                  <a:extLst>
                    <a:ext uri="{FF2B5EF4-FFF2-40B4-BE49-F238E27FC236}">
                      <a16:creationId xmlns:a16="http://schemas.microsoft.com/office/drawing/2014/main" id="{A099F537-7546-4842-938D-8FFCC8604EF4}"/>
                    </a:ext>
                  </a:extLst>
                </p14:cNvPr>
                <p14:cNvContentPartPr/>
                <p14:nvPr/>
              </p14:nvContentPartPr>
              <p14:xfrm>
                <a:off x="8591693" y="2997960"/>
                <a:ext cx="221400" cy="177480"/>
              </p14:xfrm>
            </p:contentPart>
          </mc:Choice>
          <mc:Fallback xmlns="">
            <p:pic>
              <p:nvPicPr>
                <p:cNvPr id="115" name="Freihand 114">
                  <a:extLst>
                    <a:ext uri="{FF2B5EF4-FFF2-40B4-BE49-F238E27FC236}">
                      <a16:creationId xmlns:a16="http://schemas.microsoft.com/office/drawing/2014/main" id="{A099F537-7546-4842-938D-8FFCC8604EF4}"/>
                    </a:ext>
                  </a:extLst>
                </p:cNvPr>
                <p:cNvPicPr/>
                <p:nvPr/>
              </p:nvPicPr>
              <p:blipFill>
                <a:blip r:embed="rId201"/>
                <a:stretch>
                  <a:fillRect/>
                </a:stretch>
              </p:blipFill>
              <p:spPr>
                <a:xfrm>
                  <a:off x="8587373" y="2993640"/>
                  <a:ext cx="2300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16" name="Freihand 115">
                  <a:extLst>
                    <a:ext uri="{FF2B5EF4-FFF2-40B4-BE49-F238E27FC236}">
                      <a16:creationId xmlns:a16="http://schemas.microsoft.com/office/drawing/2014/main" id="{3744ABA4-C373-476E-A7D6-D9470E913118}"/>
                    </a:ext>
                  </a:extLst>
                </p14:cNvPr>
                <p14:cNvContentPartPr/>
                <p14:nvPr/>
              </p14:nvContentPartPr>
              <p14:xfrm>
                <a:off x="8714453" y="2977080"/>
                <a:ext cx="19080" cy="21600"/>
              </p14:xfrm>
            </p:contentPart>
          </mc:Choice>
          <mc:Fallback xmlns="">
            <p:pic>
              <p:nvPicPr>
                <p:cNvPr id="116" name="Freihand 115">
                  <a:extLst>
                    <a:ext uri="{FF2B5EF4-FFF2-40B4-BE49-F238E27FC236}">
                      <a16:creationId xmlns:a16="http://schemas.microsoft.com/office/drawing/2014/main" id="{3744ABA4-C373-476E-A7D6-D9470E913118}"/>
                    </a:ext>
                  </a:extLst>
                </p:cNvPr>
                <p:cNvPicPr/>
                <p:nvPr/>
              </p:nvPicPr>
              <p:blipFill>
                <a:blip r:embed="rId203"/>
                <a:stretch>
                  <a:fillRect/>
                </a:stretch>
              </p:blipFill>
              <p:spPr>
                <a:xfrm>
                  <a:off x="8710133" y="2972760"/>
                  <a:ext cx="277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17" name="Freihand 116">
                  <a:extLst>
                    <a:ext uri="{FF2B5EF4-FFF2-40B4-BE49-F238E27FC236}">
                      <a16:creationId xmlns:a16="http://schemas.microsoft.com/office/drawing/2014/main" id="{F2F0A41B-7F84-4A4A-AE61-BB0422F43720}"/>
                    </a:ext>
                  </a:extLst>
                </p14:cNvPr>
                <p14:cNvContentPartPr/>
                <p14:nvPr/>
              </p14:nvContentPartPr>
              <p14:xfrm>
                <a:off x="8480813" y="2999400"/>
                <a:ext cx="25560" cy="6120"/>
              </p14:xfrm>
            </p:contentPart>
          </mc:Choice>
          <mc:Fallback xmlns="">
            <p:pic>
              <p:nvPicPr>
                <p:cNvPr id="117" name="Freihand 116">
                  <a:extLst>
                    <a:ext uri="{FF2B5EF4-FFF2-40B4-BE49-F238E27FC236}">
                      <a16:creationId xmlns:a16="http://schemas.microsoft.com/office/drawing/2014/main" id="{F2F0A41B-7F84-4A4A-AE61-BB0422F43720}"/>
                    </a:ext>
                  </a:extLst>
                </p:cNvPr>
                <p:cNvPicPr/>
                <p:nvPr/>
              </p:nvPicPr>
              <p:blipFill>
                <a:blip r:embed="rId205"/>
                <a:stretch>
                  <a:fillRect/>
                </a:stretch>
              </p:blipFill>
              <p:spPr>
                <a:xfrm>
                  <a:off x="8476493" y="2995080"/>
                  <a:ext cx="3420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4" name="Freihand 123">
                  <a:extLst>
                    <a:ext uri="{FF2B5EF4-FFF2-40B4-BE49-F238E27FC236}">
                      <a16:creationId xmlns:a16="http://schemas.microsoft.com/office/drawing/2014/main" id="{C3CCAD63-D141-4732-A7FA-A8BD905A0891}"/>
                    </a:ext>
                  </a:extLst>
                </p14:cNvPr>
                <p14:cNvContentPartPr/>
                <p14:nvPr/>
              </p14:nvContentPartPr>
              <p14:xfrm>
                <a:off x="9007133" y="3099480"/>
                <a:ext cx="25200" cy="14400"/>
              </p14:xfrm>
            </p:contentPart>
          </mc:Choice>
          <mc:Fallback xmlns="">
            <p:pic>
              <p:nvPicPr>
                <p:cNvPr id="124" name="Freihand 123">
                  <a:extLst>
                    <a:ext uri="{FF2B5EF4-FFF2-40B4-BE49-F238E27FC236}">
                      <a16:creationId xmlns:a16="http://schemas.microsoft.com/office/drawing/2014/main" id="{C3CCAD63-D141-4732-A7FA-A8BD905A0891}"/>
                    </a:ext>
                  </a:extLst>
                </p:cNvPr>
                <p:cNvPicPr/>
                <p:nvPr/>
              </p:nvPicPr>
              <p:blipFill>
                <a:blip r:embed="rId207"/>
                <a:stretch>
                  <a:fillRect/>
                </a:stretch>
              </p:blipFill>
              <p:spPr>
                <a:xfrm>
                  <a:off x="9002813" y="3095160"/>
                  <a:ext cx="338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5" name="Freihand 124">
                  <a:extLst>
                    <a:ext uri="{FF2B5EF4-FFF2-40B4-BE49-F238E27FC236}">
                      <a16:creationId xmlns:a16="http://schemas.microsoft.com/office/drawing/2014/main" id="{6EB0C834-9F75-4708-B827-C044E8EF703A}"/>
                    </a:ext>
                  </a:extLst>
                </p14:cNvPr>
                <p14:cNvContentPartPr/>
                <p14:nvPr/>
              </p14:nvContentPartPr>
              <p14:xfrm>
                <a:off x="9027293" y="3009120"/>
                <a:ext cx="6120" cy="135720"/>
              </p14:xfrm>
            </p:contentPart>
          </mc:Choice>
          <mc:Fallback xmlns="">
            <p:pic>
              <p:nvPicPr>
                <p:cNvPr id="125" name="Freihand 124">
                  <a:extLst>
                    <a:ext uri="{FF2B5EF4-FFF2-40B4-BE49-F238E27FC236}">
                      <a16:creationId xmlns:a16="http://schemas.microsoft.com/office/drawing/2014/main" id="{6EB0C834-9F75-4708-B827-C044E8EF703A}"/>
                    </a:ext>
                  </a:extLst>
                </p:cNvPr>
                <p:cNvPicPr/>
                <p:nvPr/>
              </p:nvPicPr>
              <p:blipFill>
                <a:blip r:embed="rId209"/>
                <a:stretch>
                  <a:fillRect/>
                </a:stretch>
              </p:blipFill>
              <p:spPr>
                <a:xfrm>
                  <a:off x="9022973" y="3004800"/>
                  <a:ext cx="1476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26" name="Freihand 125">
                  <a:extLst>
                    <a:ext uri="{FF2B5EF4-FFF2-40B4-BE49-F238E27FC236}">
                      <a16:creationId xmlns:a16="http://schemas.microsoft.com/office/drawing/2014/main" id="{080059F1-1DBF-4B29-8503-9EAAC3622908}"/>
                    </a:ext>
                  </a:extLst>
                </p14:cNvPr>
                <p14:cNvContentPartPr/>
                <p14:nvPr/>
              </p14:nvContentPartPr>
              <p14:xfrm>
                <a:off x="8962493" y="2981760"/>
                <a:ext cx="151560" cy="184680"/>
              </p14:xfrm>
            </p:contentPart>
          </mc:Choice>
          <mc:Fallback xmlns="">
            <p:pic>
              <p:nvPicPr>
                <p:cNvPr id="126" name="Freihand 125">
                  <a:extLst>
                    <a:ext uri="{FF2B5EF4-FFF2-40B4-BE49-F238E27FC236}">
                      <a16:creationId xmlns:a16="http://schemas.microsoft.com/office/drawing/2014/main" id="{080059F1-1DBF-4B29-8503-9EAAC3622908}"/>
                    </a:ext>
                  </a:extLst>
                </p:cNvPr>
                <p:cNvPicPr/>
                <p:nvPr/>
              </p:nvPicPr>
              <p:blipFill>
                <a:blip r:embed="rId211"/>
                <a:stretch>
                  <a:fillRect/>
                </a:stretch>
              </p:blipFill>
              <p:spPr>
                <a:xfrm>
                  <a:off x="8958173" y="2977440"/>
                  <a:ext cx="1602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7" name="Freihand 126">
                  <a:extLst>
                    <a:ext uri="{FF2B5EF4-FFF2-40B4-BE49-F238E27FC236}">
                      <a16:creationId xmlns:a16="http://schemas.microsoft.com/office/drawing/2014/main" id="{14811CCE-8A02-42E8-99C7-BD8A4A6F713E}"/>
                    </a:ext>
                  </a:extLst>
                </p14:cNvPr>
                <p14:cNvContentPartPr/>
                <p14:nvPr/>
              </p14:nvContentPartPr>
              <p14:xfrm>
                <a:off x="9147893" y="3025680"/>
                <a:ext cx="85680" cy="92880"/>
              </p14:xfrm>
            </p:contentPart>
          </mc:Choice>
          <mc:Fallback xmlns="">
            <p:pic>
              <p:nvPicPr>
                <p:cNvPr id="127" name="Freihand 126">
                  <a:extLst>
                    <a:ext uri="{FF2B5EF4-FFF2-40B4-BE49-F238E27FC236}">
                      <a16:creationId xmlns:a16="http://schemas.microsoft.com/office/drawing/2014/main" id="{14811CCE-8A02-42E8-99C7-BD8A4A6F713E}"/>
                    </a:ext>
                  </a:extLst>
                </p:cNvPr>
                <p:cNvPicPr/>
                <p:nvPr/>
              </p:nvPicPr>
              <p:blipFill>
                <a:blip r:embed="rId213"/>
                <a:stretch>
                  <a:fillRect/>
                </a:stretch>
              </p:blipFill>
              <p:spPr>
                <a:xfrm>
                  <a:off x="9143573" y="3021360"/>
                  <a:ext cx="943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28" name="Freihand 127">
                  <a:extLst>
                    <a:ext uri="{FF2B5EF4-FFF2-40B4-BE49-F238E27FC236}">
                      <a16:creationId xmlns:a16="http://schemas.microsoft.com/office/drawing/2014/main" id="{AE131BAF-698F-4DE9-9434-1D411426EFF4}"/>
                    </a:ext>
                  </a:extLst>
                </p14:cNvPr>
                <p14:cNvContentPartPr/>
                <p14:nvPr/>
              </p14:nvContentPartPr>
              <p14:xfrm>
                <a:off x="9241853" y="3035400"/>
                <a:ext cx="76320" cy="96480"/>
              </p14:xfrm>
            </p:contentPart>
          </mc:Choice>
          <mc:Fallback xmlns="">
            <p:pic>
              <p:nvPicPr>
                <p:cNvPr id="128" name="Freihand 127">
                  <a:extLst>
                    <a:ext uri="{FF2B5EF4-FFF2-40B4-BE49-F238E27FC236}">
                      <a16:creationId xmlns:a16="http://schemas.microsoft.com/office/drawing/2014/main" id="{AE131BAF-698F-4DE9-9434-1D411426EFF4}"/>
                    </a:ext>
                  </a:extLst>
                </p:cNvPr>
                <p:cNvPicPr/>
                <p:nvPr/>
              </p:nvPicPr>
              <p:blipFill>
                <a:blip r:embed="rId215"/>
                <a:stretch>
                  <a:fillRect/>
                </a:stretch>
              </p:blipFill>
              <p:spPr>
                <a:xfrm>
                  <a:off x="9237533" y="3031080"/>
                  <a:ext cx="8496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29" name="Freihand 128">
                  <a:extLst>
                    <a:ext uri="{FF2B5EF4-FFF2-40B4-BE49-F238E27FC236}">
                      <a16:creationId xmlns:a16="http://schemas.microsoft.com/office/drawing/2014/main" id="{7E5331D7-F490-417E-A4B3-61A2C5751AA0}"/>
                    </a:ext>
                  </a:extLst>
                </p14:cNvPr>
                <p14:cNvContentPartPr/>
                <p14:nvPr/>
              </p14:nvContentPartPr>
              <p14:xfrm>
                <a:off x="9334733" y="3046560"/>
                <a:ext cx="91800" cy="72360"/>
              </p14:xfrm>
            </p:contentPart>
          </mc:Choice>
          <mc:Fallback xmlns="">
            <p:pic>
              <p:nvPicPr>
                <p:cNvPr id="129" name="Freihand 128">
                  <a:extLst>
                    <a:ext uri="{FF2B5EF4-FFF2-40B4-BE49-F238E27FC236}">
                      <a16:creationId xmlns:a16="http://schemas.microsoft.com/office/drawing/2014/main" id="{7E5331D7-F490-417E-A4B3-61A2C5751AA0}"/>
                    </a:ext>
                  </a:extLst>
                </p:cNvPr>
                <p:cNvPicPr/>
                <p:nvPr/>
              </p:nvPicPr>
              <p:blipFill>
                <a:blip r:embed="rId217"/>
                <a:stretch>
                  <a:fillRect/>
                </a:stretch>
              </p:blipFill>
              <p:spPr>
                <a:xfrm>
                  <a:off x="9330413" y="3042240"/>
                  <a:ext cx="1004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0" name="Freihand 129">
                  <a:extLst>
                    <a:ext uri="{FF2B5EF4-FFF2-40B4-BE49-F238E27FC236}">
                      <a16:creationId xmlns:a16="http://schemas.microsoft.com/office/drawing/2014/main" id="{7C2DA34D-BEE2-40DB-A2E5-3FEF6BB162E5}"/>
                    </a:ext>
                  </a:extLst>
                </p14:cNvPr>
                <p14:cNvContentPartPr/>
                <p14:nvPr/>
              </p14:nvContentPartPr>
              <p14:xfrm>
                <a:off x="9393773" y="2950800"/>
                <a:ext cx="241920" cy="170280"/>
              </p14:xfrm>
            </p:contentPart>
          </mc:Choice>
          <mc:Fallback xmlns="">
            <p:pic>
              <p:nvPicPr>
                <p:cNvPr id="130" name="Freihand 129">
                  <a:extLst>
                    <a:ext uri="{FF2B5EF4-FFF2-40B4-BE49-F238E27FC236}">
                      <a16:creationId xmlns:a16="http://schemas.microsoft.com/office/drawing/2014/main" id="{7C2DA34D-BEE2-40DB-A2E5-3FEF6BB162E5}"/>
                    </a:ext>
                  </a:extLst>
                </p:cNvPr>
                <p:cNvPicPr/>
                <p:nvPr/>
              </p:nvPicPr>
              <p:blipFill>
                <a:blip r:embed="rId219"/>
                <a:stretch>
                  <a:fillRect/>
                </a:stretch>
              </p:blipFill>
              <p:spPr>
                <a:xfrm>
                  <a:off x="9389453" y="2946480"/>
                  <a:ext cx="2505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1" name="Freihand 130">
                  <a:extLst>
                    <a:ext uri="{FF2B5EF4-FFF2-40B4-BE49-F238E27FC236}">
                      <a16:creationId xmlns:a16="http://schemas.microsoft.com/office/drawing/2014/main" id="{B9686C98-AA19-4953-B1C5-806413CCC86C}"/>
                    </a:ext>
                  </a:extLst>
                </p14:cNvPr>
                <p14:cNvContentPartPr/>
                <p14:nvPr/>
              </p14:nvContentPartPr>
              <p14:xfrm>
                <a:off x="9604373" y="2952240"/>
                <a:ext cx="360" cy="360"/>
              </p14:xfrm>
            </p:contentPart>
          </mc:Choice>
          <mc:Fallback xmlns="">
            <p:pic>
              <p:nvPicPr>
                <p:cNvPr id="131" name="Freihand 130">
                  <a:extLst>
                    <a:ext uri="{FF2B5EF4-FFF2-40B4-BE49-F238E27FC236}">
                      <a16:creationId xmlns:a16="http://schemas.microsoft.com/office/drawing/2014/main" id="{B9686C98-AA19-4953-B1C5-806413CCC86C}"/>
                    </a:ext>
                  </a:extLst>
                </p:cNvPr>
                <p:cNvPicPr/>
                <p:nvPr/>
              </p:nvPicPr>
              <p:blipFill>
                <a:blip r:embed="rId12"/>
                <a:stretch>
                  <a:fillRect/>
                </a:stretch>
              </p:blipFill>
              <p:spPr>
                <a:xfrm>
                  <a:off x="9600053" y="29479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32" name="Freihand 131">
                  <a:extLst>
                    <a:ext uri="{FF2B5EF4-FFF2-40B4-BE49-F238E27FC236}">
                      <a16:creationId xmlns:a16="http://schemas.microsoft.com/office/drawing/2014/main" id="{56AC5B6F-0A80-4DD5-828C-73E178FFC728}"/>
                    </a:ext>
                  </a:extLst>
                </p14:cNvPr>
                <p14:cNvContentPartPr/>
                <p14:nvPr/>
              </p14:nvContentPartPr>
              <p14:xfrm>
                <a:off x="9633533" y="2939640"/>
                <a:ext cx="70200" cy="155160"/>
              </p14:xfrm>
            </p:contentPart>
          </mc:Choice>
          <mc:Fallback xmlns="">
            <p:pic>
              <p:nvPicPr>
                <p:cNvPr id="132" name="Freihand 131">
                  <a:extLst>
                    <a:ext uri="{FF2B5EF4-FFF2-40B4-BE49-F238E27FC236}">
                      <a16:creationId xmlns:a16="http://schemas.microsoft.com/office/drawing/2014/main" id="{56AC5B6F-0A80-4DD5-828C-73E178FFC728}"/>
                    </a:ext>
                  </a:extLst>
                </p:cNvPr>
                <p:cNvPicPr/>
                <p:nvPr/>
              </p:nvPicPr>
              <p:blipFill>
                <a:blip r:embed="rId222"/>
                <a:stretch>
                  <a:fillRect/>
                </a:stretch>
              </p:blipFill>
              <p:spPr>
                <a:xfrm>
                  <a:off x="9629213" y="2935320"/>
                  <a:ext cx="788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33" name="Freihand 132">
                  <a:extLst>
                    <a:ext uri="{FF2B5EF4-FFF2-40B4-BE49-F238E27FC236}">
                      <a16:creationId xmlns:a16="http://schemas.microsoft.com/office/drawing/2014/main" id="{BF1F1F25-4C21-446D-84A7-A17AC0FA496D}"/>
                    </a:ext>
                  </a:extLst>
                </p14:cNvPr>
                <p14:cNvContentPartPr/>
                <p14:nvPr/>
              </p14:nvContentPartPr>
              <p14:xfrm>
                <a:off x="9726773" y="3040080"/>
                <a:ext cx="191520" cy="178200"/>
              </p14:xfrm>
            </p:contentPart>
          </mc:Choice>
          <mc:Fallback xmlns="">
            <p:pic>
              <p:nvPicPr>
                <p:cNvPr id="133" name="Freihand 132">
                  <a:extLst>
                    <a:ext uri="{FF2B5EF4-FFF2-40B4-BE49-F238E27FC236}">
                      <a16:creationId xmlns:a16="http://schemas.microsoft.com/office/drawing/2014/main" id="{BF1F1F25-4C21-446D-84A7-A17AC0FA496D}"/>
                    </a:ext>
                  </a:extLst>
                </p:cNvPr>
                <p:cNvPicPr/>
                <p:nvPr/>
              </p:nvPicPr>
              <p:blipFill>
                <a:blip r:embed="rId224"/>
                <a:stretch>
                  <a:fillRect/>
                </a:stretch>
              </p:blipFill>
              <p:spPr>
                <a:xfrm>
                  <a:off x="9722453" y="3035760"/>
                  <a:ext cx="2001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35" name="Freihand 134">
                  <a:extLst>
                    <a:ext uri="{FF2B5EF4-FFF2-40B4-BE49-F238E27FC236}">
                      <a16:creationId xmlns:a16="http://schemas.microsoft.com/office/drawing/2014/main" id="{12E841AA-3AF8-47DA-A60F-610607399092}"/>
                    </a:ext>
                  </a:extLst>
                </p14:cNvPr>
                <p14:cNvContentPartPr/>
                <p14:nvPr/>
              </p14:nvContentPartPr>
              <p14:xfrm>
                <a:off x="10028813" y="2945400"/>
                <a:ext cx="278640" cy="137160"/>
              </p14:xfrm>
            </p:contentPart>
          </mc:Choice>
          <mc:Fallback xmlns="">
            <p:pic>
              <p:nvPicPr>
                <p:cNvPr id="135" name="Freihand 134">
                  <a:extLst>
                    <a:ext uri="{FF2B5EF4-FFF2-40B4-BE49-F238E27FC236}">
                      <a16:creationId xmlns:a16="http://schemas.microsoft.com/office/drawing/2014/main" id="{12E841AA-3AF8-47DA-A60F-610607399092}"/>
                    </a:ext>
                  </a:extLst>
                </p:cNvPr>
                <p:cNvPicPr/>
                <p:nvPr/>
              </p:nvPicPr>
              <p:blipFill>
                <a:blip r:embed="rId226"/>
                <a:stretch>
                  <a:fillRect/>
                </a:stretch>
              </p:blipFill>
              <p:spPr>
                <a:xfrm>
                  <a:off x="10024493" y="2941080"/>
                  <a:ext cx="28728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37" name="Freihand 136">
                  <a:extLst>
                    <a:ext uri="{FF2B5EF4-FFF2-40B4-BE49-F238E27FC236}">
                      <a16:creationId xmlns:a16="http://schemas.microsoft.com/office/drawing/2014/main" id="{18381133-0265-4FE2-BB99-14FE8BCBCA59}"/>
                    </a:ext>
                  </a:extLst>
                </p14:cNvPr>
                <p14:cNvContentPartPr/>
                <p14:nvPr/>
              </p14:nvContentPartPr>
              <p14:xfrm>
                <a:off x="10461533" y="2915880"/>
                <a:ext cx="39240" cy="126000"/>
              </p14:xfrm>
            </p:contentPart>
          </mc:Choice>
          <mc:Fallback xmlns="">
            <p:pic>
              <p:nvPicPr>
                <p:cNvPr id="137" name="Freihand 136">
                  <a:extLst>
                    <a:ext uri="{FF2B5EF4-FFF2-40B4-BE49-F238E27FC236}">
                      <a16:creationId xmlns:a16="http://schemas.microsoft.com/office/drawing/2014/main" id="{18381133-0265-4FE2-BB99-14FE8BCBCA59}"/>
                    </a:ext>
                  </a:extLst>
                </p:cNvPr>
                <p:cNvPicPr/>
                <p:nvPr/>
              </p:nvPicPr>
              <p:blipFill>
                <a:blip r:embed="rId228"/>
                <a:stretch>
                  <a:fillRect/>
                </a:stretch>
              </p:blipFill>
              <p:spPr>
                <a:xfrm>
                  <a:off x="10457213" y="2911560"/>
                  <a:ext cx="4788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38" name="Freihand 137">
                  <a:extLst>
                    <a:ext uri="{FF2B5EF4-FFF2-40B4-BE49-F238E27FC236}">
                      <a16:creationId xmlns:a16="http://schemas.microsoft.com/office/drawing/2014/main" id="{404351EE-7B01-4FD1-8BE7-58D129E1840E}"/>
                    </a:ext>
                  </a:extLst>
                </p14:cNvPr>
                <p14:cNvContentPartPr/>
                <p14:nvPr/>
              </p14:nvContentPartPr>
              <p14:xfrm>
                <a:off x="10426973" y="2888520"/>
                <a:ext cx="146160" cy="23040"/>
              </p14:xfrm>
            </p:contentPart>
          </mc:Choice>
          <mc:Fallback xmlns="">
            <p:pic>
              <p:nvPicPr>
                <p:cNvPr id="138" name="Freihand 137">
                  <a:extLst>
                    <a:ext uri="{FF2B5EF4-FFF2-40B4-BE49-F238E27FC236}">
                      <a16:creationId xmlns:a16="http://schemas.microsoft.com/office/drawing/2014/main" id="{404351EE-7B01-4FD1-8BE7-58D129E1840E}"/>
                    </a:ext>
                  </a:extLst>
                </p:cNvPr>
                <p:cNvPicPr/>
                <p:nvPr/>
              </p:nvPicPr>
              <p:blipFill>
                <a:blip r:embed="rId230"/>
                <a:stretch>
                  <a:fillRect/>
                </a:stretch>
              </p:blipFill>
              <p:spPr>
                <a:xfrm>
                  <a:off x="10422653" y="2884200"/>
                  <a:ext cx="1548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39" name="Freihand 138">
                  <a:extLst>
                    <a:ext uri="{FF2B5EF4-FFF2-40B4-BE49-F238E27FC236}">
                      <a16:creationId xmlns:a16="http://schemas.microsoft.com/office/drawing/2014/main" id="{0D882EB9-DE23-4DF0-94F0-429C7E4F5DEB}"/>
                    </a:ext>
                  </a:extLst>
                </p14:cNvPr>
                <p14:cNvContentPartPr/>
                <p14:nvPr/>
              </p14:nvContentPartPr>
              <p14:xfrm>
                <a:off x="10413653" y="2933160"/>
                <a:ext cx="144360" cy="34920"/>
              </p14:xfrm>
            </p:contentPart>
          </mc:Choice>
          <mc:Fallback xmlns="">
            <p:pic>
              <p:nvPicPr>
                <p:cNvPr id="139" name="Freihand 138">
                  <a:extLst>
                    <a:ext uri="{FF2B5EF4-FFF2-40B4-BE49-F238E27FC236}">
                      <a16:creationId xmlns:a16="http://schemas.microsoft.com/office/drawing/2014/main" id="{0D882EB9-DE23-4DF0-94F0-429C7E4F5DEB}"/>
                    </a:ext>
                  </a:extLst>
                </p:cNvPr>
                <p:cNvPicPr/>
                <p:nvPr/>
              </p:nvPicPr>
              <p:blipFill>
                <a:blip r:embed="rId232"/>
                <a:stretch>
                  <a:fillRect/>
                </a:stretch>
              </p:blipFill>
              <p:spPr>
                <a:xfrm>
                  <a:off x="10409333" y="2928840"/>
                  <a:ext cx="1530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40" name="Freihand 139">
                  <a:extLst>
                    <a:ext uri="{FF2B5EF4-FFF2-40B4-BE49-F238E27FC236}">
                      <a16:creationId xmlns:a16="http://schemas.microsoft.com/office/drawing/2014/main" id="{052AE768-96A0-4DC9-8377-763737BE88E9}"/>
                    </a:ext>
                  </a:extLst>
                </p14:cNvPr>
                <p14:cNvContentPartPr/>
                <p14:nvPr/>
              </p14:nvContentPartPr>
              <p14:xfrm>
                <a:off x="10527413" y="2956920"/>
                <a:ext cx="193680" cy="55800"/>
              </p14:xfrm>
            </p:contentPart>
          </mc:Choice>
          <mc:Fallback xmlns="">
            <p:pic>
              <p:nvPicPr>
                <p:cNvPr id="140" name="Freihand 139">
                  <a:extLst>
                    <a:ext uri="{FF2B5EF4-FFF2-40B4-BE49-F238E27FC236}">
                      <a16:creationId xmlns:a16="http://schemas.microsoft.com/office/drawing/2014/main" id="{052AE768-96A0-4DC9-8377-763737BE88E9}"/>
                    </a:ext>
                  </a:extLst>
                </p:cNvPr>
                <p:cNvPicPr/>
                <p:nvPr/>
              </p:nvPicPr>
              <p:blipFill>
                <a:blip r:embed="rId234"/>
                <a:stretch>
                  <a:fillRect/>
                </a:stretch>
              </p:blipFill>
              <p:spPr>
                <a:xfrm>
                  <a:off x="10523093" y="2952600"/>
                  <a:ext cx="2023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41" name="Freihand 140">
                  <a:extLst>
                    <a:ext uri="{FF2B5EF4-FFF2-40B4-BE49-F238E27FC236}">
                      <a16:creationId xmlns:a16="http://schemas.microsoft.com/office/drawing/2014/main" id="{61A44029-C471-457C-9233-BF3D5EAFAECF}"/>
                    </a:ext>
                  </a:extLst>
                </p14:cNvPr>
                <p14:cNvContentPartPr/>
                <p14:nvPr/>
              </p14:nvContentPartPr>
              <p14:xfrm>
                <a:off x="10750253" y="2871240"/>
                <a:ext cx="100080" cy="141840"/>
              </p14:xfrm>
            </p:contentPart>
          </mc:Choice>
          <mc:Fallback xmlns="">
            <p:pic>
              <p:nvPicPr>
                <p:cNvPr id="141" name="Freihand 140">
                  <a:extLst>
                    <a:ext uri="{FF2B5EF4-FFF2-40B4-BE49-F238E27FC236}">
                      <a16:creationId xmlns:a16="http://schemas.microsoft.com/office/drawing/2014/main" id="{61A44029-C471-457C-9233-BF3D5EAFAECF}"/>
                    </a:ext>
                  </a:extLst>
                </p:cNvPr>
                <p:cNvPicPr/>
                <p:nvPr/>
              </p:nvPicPr>
              <p:blipFill>
                <a:blip r:embed="rId236"/>
                <a:stretch>
                  <a:fillRect/>
                </a:stretch>
              </p:blipFill>
              <p:spPr>
                <a:xfrm>
                  <a:off x="10745933" y="2866920"/>
                  <a:ext cx="1087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42" name="Freihand 141">
                  <a:extLst>
                    <a:ext uri="{FF2B5EF4-FFF2-40B4-BE49-F238E27FC236}">
                      <a16:creationId xmlns:a16="http://schemas.microsoft.com/office/drawing/2014/main" id="{F784A5DC-248C-43E5-8A60-D3E42B314F20}"/>
                    </a:ext>
                  </a:extLst>
                </p14:cNvPr>
                <p14:cNvContentPartPr/>
                <p14:nvPr/>
              </p14:nvContentPartPr>
              <p14:xfrm>
                <a:off x="10885973" y="2859720"/>
                <a:ext cx="123120" cy="145440"/>
              </p14:xfrm>
            </p:contentPart>
          </mc:Choice>
          <mc:Fallback xmlns="">
            <p:pic>
              <p:nvPicPr>
                <p:cNvPr id="142" name="Freihand 141">
                  <a:extLst>
                    <a:ext uri="{FF2B5EF4-FFF2-40B4-BE49-F238E27FC236}">
                      <a16:creationId xmlns:a16="http://schemas.microsoft.com/office/drawing/2014/main" id="{F784A5DC-248C-43E5-8A60-D3E42B314F20}"/>
                    </a:ext>
                  </a:extLst>
                </p:cNvPr>
                <p:cNvPicPr/>
                <p:nvPr/>
              </p:nvPicPr>
              <p:blipFill>
                <a:blip r:embed="rId238"/>
                <a:stretch>
                  <a:fillRect/>
                </a:stretch>
              </p:blipFill>
              <p:spPr>
                <a:xfrm>
                  <a:off x="10881653" y="2855400"/>
                  <a:ext cx="13176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43" name="Freihand 142">
                  <a:extLst>
                    <a:ext uri="{FF2B5EF4-FFF2-40B4-BE49-F238E27FC236}">
                      <a16:creationId xmlns:a16="http://schemas.microsoft.com/office/drawing/2014/main" id="{6F1AACB4-1F6C-41DD-86FE-BCD90C756C2A}"/>
                    </a:ext>
                  </a:extLst>
                </p14:cNvPr>
                <p14:cNvContentPartPr/>
                <p14:nvPr/>
              </p14:nvContentPartPr>
              <p14:xfrm>
                <a:off x="11004773" y="2864040"/>
                <a:ext cx="9000" cy="7920"/>
              </p14:xfrm>
            </p:contentPart>
          </mc:Choice>
          <mc:Fallback xmlns="">
            <p:pic>
              <p:nvPicPr>
                <p:cNvPr id="143" name="Freihand 142">
                  <a:extLst>
                    <a:ext uri="{FF2B5EF4-FFF2-40B4-BE49-F238E27FC236}">
                      <a16:creationId xmlns:a16="http://schemas.microsoft.com/office/drawing/2014/main" id="{6F1AACB4-1F6C-41DD-86FE-BCD90C756C2A}"/>
                    </a:ext>
                  </a:extLst>
                </p:cNvPr>
                <p:cNvPicPr/>
                <p:nvPr/>
              </p:nvPicPr>
              <p:blipFill>
                <a:blip r:embed="rId240"/>
                <a:stretch>
                  <a:fillRect/>
                </a:stretch>
              </p:blipFill>
              <p:spPr>
                <a:xfrm>
                  <a:off x="11000453" y="2859720"/>
                  <a:ext cx="1764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44" name="Freihand 143">
                  <a:extLst>
                    <a:ext uri="{FF2B5EF4-FFF2-40B4-BE49-F238E27FC236}">
                      <a16:creationId xmlns:a16="http://schemas.microsoft.com/office/drawing/2014/main" id="{2F41F337-23DA-481A-B8DD-9B711F4DFDFD}"/>
                    </a:ext>
                  </a:extLst>
                </p14:cNvPr>
                <p14:cNvContentPartPr/>
                <p14:nvPr/>
              </p14:nvContentPartPr>
              <p14:xfrm>
                <a:off x="11034293" y="2905080"/>
                <a:ext cx="198000" cy="87840"/>
              </p14:xfrm>
            </p:contentPart>
          </mc:Choice>
          <mc:Fallback xmlns="">
            <p:pic>
              <p:nvPicPr>
                <p:cNvPr id="144" name="Freihand 143">
                  <a:extLst>
                    <a:ext uri="{FF2B5EF4-FFF2-40B4-BE49-F238E27FC236}">
                      <a16:creationId xmlns:a16="http://schemas.microsoft.com/office/drawing/2014/main" id="{2F41F337-23DA-481A-B8DD-9B711F4DFDFD}"/>
                    </a:ext>
                  </a:extLst>
                </p:cNvPr>
                <p:cNvPicPr/>
                <p:nvPr/>
              </p:nvPicPr>
              <p:blipFill>
                <a:blip r:embed="rId242"/>
                <a:stretch>
                  <a:fillRect/>
                </a:stretch>
              </p:blipFill>
              <p:spPr>
                <a:xfrm>
                  <a:off x="11029973" y="2900760"/>
                  <a:ext cx="2066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46" name="Freihand 145">
                  <a:extLst>
                    <a:ext uri="{FF2B5EF4-FFF2-40B4-BE49-F238E27FC236}">
                      <a16:creationId xmlns:a16="http://schemas.microsoft.com/office/drawing/2014/main" id="{F9CB06B8-5E2B-409E-AB45-516FF6AB4482}"/>
                    </a:ext>
                  </a:extLst>
                </p14:cNvPr>
                <p14:cNvContentPartPr/>
                <p14:nvPr/>
              </p14:nvContentPartPr>
              <p14:xfrm>
                <a:off x="11312573" y="2972040"/>
                <a:ext cx="360" cy="360"/>
              </p14:xfrm>
            </p:contentPart>
          </mc:Choice>
          <mc:Fallback xmlns="">
            <p:pic>
              <p:nvPicPr>
                <p:cNvPr id="146" name="Freihand 145">
                  <a:extLst>
                    <a:ext uri="{FF2B5EF4-FFF2-40B4-BE49-F238E27FC236}">
                      <a16:creationId xmlns:a16="http://schemas.microsoft.com/office/drawing/2014/main" id="{F9CB06B8-5E2B-409E-AB45-516FF6AB4482}"/>
                    </a:ext>
                  </a:extLst>
                </p:cNvPr>
                <p:cNvPicPr/>
                <p:nvPr/>
              </p:nvPicPr>
              <p:blipFill>
                <a:blip r:embed="rId12"/>
                <a:stretch>
                  <a:fillRect/>
                </a:stretch>
              </p:blipFill>
              <p:spPr>
                <a:xfrm>
                  <a:off x="11308253" y="29677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47" name="Freihand 146">
                  <a:extLst>
                    <a:ext uri="{FF2B5EF4-FFF2-40B4-BE49-F238E27FC236}">
                      <a16:creationId xmlns:a16="http://schemas.microsoft.com/office/drawing/2014/main" id="{5A2369AC-4928-4B12-AF6E-99933F74BAC2}"/>
                    </a:ext>
                  </a:extLst>
                </p14:cNvPr>
                <p14:cNvContentPartPr/>
                <p14:nvPr/>
              </p14:nvContentPartPr>
              <p14:xfrm>
                <a:off x="11392853" y="2860080"/>
                <a:ext cx="222480" cy="132480"/>
              </p14:xfrm>
            </p:contentPart>
          </mc:Choice>
          <mc:Fallback xmlns="">
            <p:pic>
              <p:nvPicPr>
                <p:cNvPr id="147" name="Freihand 146">
                  <a:extLst>
                    <a:ext uri="{FF2B5EF4-FFF2-40B4-BE49-F238E27FC236}">
                      <a16:creationId xmlns:a16="http://schemas.microsoft.com/office/drawing/2014/main" id="{5A2369AC-4928-4B12-AF6E-99933F74BAC2}"/>
                    </a:ext>
                  </a:extLst>
                </p:cNvPr>
                <p:cNvPicPr/>
                <p:nvPr/>
              </p:nvPicPr>
              <p:blipFill>
                <a:blip r:embed="rId245"/>
                <a:stretch>
                  <a:fillRect/>
                </a:stretch>
              </p:blipFill>
              <p:spPr>
                <a:xfrm>
                  <a:off x="11388533" y="2855760"/>
                  <a:ext cx="2311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48" name="Freihand 147">
                  <a:extLst>
                    <a:ext uri="{FF2B5EF4-FFF2-40B4-BE49-F238E27FC236}">
                      <a16:creationId xmlns:a16="http://schemas.microsoft.com/office/drawing/2014/main" id="{35795E3D-32A8-43AC-9243-390E586EDF38}"/>
                    </a:ext>
                  </a:extLst>
                </p14:cNvPr>
                <p14:cNvContentPartPr/>
                <p14:nvPr/>
              </p14:nvContentPartPr>
              <p14:xfrm>
                <a:off x="11586173" y="2916960"/>
                <a:ext cx="93600" cy="99720"/>
              </p14:xfrm>
            </p:contentPart>
          </mc:Choice>
          <mc:Fallback xmlns="">
            <p:pic>
              <p:nvPicPr>
                <p:cNvPr id="148" name="Freihand 147">
                  <a:extLst>
                    <a:ext uri="{FF2B5EF4-FFF2-40B4-BE49-F238E27FC236}">
                      <a16:creationId xmlns:a16="http://schemas.microsoft.com/office/drawing/2014/main" id="{35795E3D-32A8-43AC-9243-390E586EDF38}"/>
                    </a:ext>
                  </a:extLst>
                </p:cNvPr>
                <p:cNvPicPr/>
                <p:nvPr/>
              </p:nvPicPr>
              <p:blipFill>
                <a:blip r:embed="rId247"/>
                <a:stretch>
                  <a:fillRect/>
                </a:stretch>
              </p:blipFill>
              <p:spPr>
                <a:xfrm>
                  <a:off x="11581853" y="2912640"/>
                  <a:ext cx="10224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49" name="Freihand 148">
                  <a:extLst>
                    <a:ext uri="{FF2B5EF4-FFF2-40B4-BE49-F238E27FC236}">
                      <a16:creationId xmlns:a16="http://schemas.microsoft.com/office/drawing/2014/main" id="{4F7B7D9F-9B9B-409E-BCC0-8E1CA3C5F149}"/>
                    </a:ext>
                  </a:extLst>
                </p14:cNvPr>
                <p14:cNvContentPartPr/>
                <p14:nvPr/>
              </p14:nvContentPartPr>
              <p14:xfrm>
                <a:off x="9197933" y="3240240"/>
                <a:ext cx="133560" cy="141120"/>
              </p14:xfrm>
            </p:contentPart>
          </mc:Choice>
          <mc:Fallback xmlns="">
            <p:pic>
              <p:nvPicPr>
                <p:cNvPr id="149" name="Freihand 148">
                  <a:extLst>
                    <a:ext uri="{FF2B5EF4-FFF2-40B4-BE49-F238E27FC236}">
                      <a16:creationId xmlns:a16="http://schemas.microsoft.com/office/drawing/2014/main" id="{4F7B7D9F-9B9B-409E-BCC0-8E1CA3C5F149}"/>
                    </a:ext>
                  </a:extLst>
                </p:cNvPr>
                <p:cNvPicPr/>
                <p:nvPr/>
              </p:nvPicPr>
              <p:blipFill>
                <a:blip r:embed="rId249"/>
                <a:stretch>
                  <a:fillRect/>
                </a:stretch>
              </p:blipFill>
              <p:spPr>
                <a:xfrm>
                  <a:off x="9193613" y="3235920"/>
                  <a:ext cx="142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50" name="Freihand 149">
                  <a:extLst>
                    <a:ext uri="{FF2B5EF4-FFF2-40B4-BE49-F238E27FC236}">
                      <a16:creationId xmlns:a16="http://schemas.microsoft.com/office/drawing/2014/main" id="{E7B8A024-725A-44A7-B80B-2449BE0DBD66}"/>
                    </a:ext>
                  </a:extLst>
                </p14:cNvPr>
                <p14:cNvContentPartPr/>
                <p14:nvPr/>
              </p14:nvContentPartPr>
              <p14:xfrm>
                <a:off x="9251933" y="3285600"/>
                <a:ext cx="312120" cy="115200"/>
              </p14:xfrm>
            </p:contentPart>
          </mc:Choice>
          <mc:Fallback xmlns="">
            <p:pic>
              <p:nvPicPr>
                <p:cNvPr id="150" name="Freihand 149">
                  <a:extLst>
                    <a:ext uri="{FF2B5EF4-FFF2-40B4-BE49-F238E27FC236}">
                      <a16:creationId xmlns:a16="http://schemas.microsoft.com/office/drawing/2014/main" id="{E7B8A024-725A-44A7-B80B-2449BE0DBD66}"/>
                    </a:ext>
                  </a:extLst>
                </p:cNvPr>
                <p:cNvPicPr/>
                <p:nvPr/>
              </p:nvPicPr>
              <p:blipFill>
                <a:blip r:embed="rId251"/>
                <a:stretch>
                  <a:fillRect/>
                </a:stretch>
              </p:blipFill>
              <p:spPr>
                <a:xfrm>
                  <a:off x="9247613" y="3281280"/>
                  <a:ext cx="32076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51" name="Freihand 150">
                  <a:extLst>
                    <a:ext uri="{FF2B5EF4-FFF2-40B4-BE49-F238E27FC236}">
                      <a16:creationId xmlns:a16="http://schemas.microsoft.com/office/drawing/2014/main" id="{1753FB8F-E504-440B-BA53-FFEF6B93A002}"/>
                    </a:ext>
                  </a:extLst>
                </p14:cNvPr>
                <p14:cNvContentPartPr/>
                <p14:nvPr/>
              </p14:nvContentPartPr>
              <p14:xfrm>
                <a:off x="9573773" y="3287400"/>
                <a:ext cx="76680" cy="90720"/>
              </p14:xfrm>
            </p:contentPart>
          </mc:Choice>
          <mc:Fallback xmlns="">
            <p:pic>
              <p:nvPicPr>
                <p:cNvPr id="151" name="Freihand 150">
                  <a:extLst>
                    <a:ext uri="{FF2B5EF4-FFF2-40B4-BE49-F238E27FC236}">
                      <a16:creationId xmlns:a16="http://schemas.microsoft.com/office/drawing/2014/main" id="{1753FB8F-E504-440B-BA53-FFEF6B93A002}"/>
                    </a:ext>
                  </a:extLst>
                </p:cNvPr>
                <p:cNvPicPr/>
                <p:nvPr/>
              </p:nvPicPr>
              <p:blipFill>
                <a:blip r:embed="rId253"/>
                <a:stretch>
                  <a:fillRect/>
                </a:stretch>
              </p:blipFill>
              <p:spPr>
                <a:xfrm>
                  <a:off x="9569453" y="3283080"/>
                  <a:ext cx="853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52" name="Freihand 151">
                  <a:extLst>
                    <a:ext uri="{FF2B5EF4-FFF2-40B4-BE49-F238E27FC236}">
                      <a16:creationId xmlns:a16="http://schemas.microsoft.com/office/drawing/2014/main" id="{A6E840B8-B207-46DF-A777-E088747A6FB4}"/>
                    </a:ext>
                  </a:extLst>
                </p14:cNvPr>
                <p14:cNvContentPartPr/>
                <p14:nvPr/>
              </p14:nvContentPartPr>
              <p14:xfrm>
                <a:off x="9580973" y="3314400"/>
                <a:ext cx="59040" cy="25200"/>
              </p14:xfrm>
            </p:contentPart>
          </mc:Choice>
          <mc:Fallback xmlns="">
            <p:pic>
              <p:nvPicPr>
                <p:cNvPr id="152" name="Freihand 151">
                  <a:extLst>
                    <a:ext uri="{FF2B5EF4-FFF2-40B4-BE49-F238E27FC236}">
                      <a16:creationId xmlns:a16="http://schemas.microsoft.com/office/drawing/2014/main" id="{A6E840B8-B207-46DF-A777-E088747A6FB4}"/>
                    </a:ext>
                  </a:extLst>
                </p:cNvPr>
                <p:cNvPicPr/>
                <p:nvPr/>
              </p:nvPicPr>
              <p:blipFill>
                <a:blip r:embed="rId255"/>
                <a:stretch>
                  <a:fillRect/>
                </a:stretch>
              </p:blipFill>
              <p:spPr>
                <a:xfrm>
                  <a:off x="9576653" y="3310080"/>
                  <a:ext cx="6768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53" name="Freihand 152">
                  <a:extLst>
                    <a:ext uri="{FF2B5EF4-FFF2-40B4-BE49-F238E27FC236}">
                      <a16:creationId xmlns:a16="http://schemas.microsoft.com/office/drawing/2014/main" id="{DC9FAF81-2AAE-488C-9D3A-7F63134C0CE4}"/>
                    </a:ext>
                  </a:extLst>
                </p14:cNvPr>
                <p14:cNvContentPartPr/>
                <p14:nvPr/>
              </p14:nvContentPartPr>
              <p14:xfrm>
                <a:off x="9632093" y="3284160"/>
                <a:ext cx="300960" cy="171720"/>
              </p14:xfrm>
            </p:contentPart>
          </mc:Choice>
          <mc:Fallback xmlns="">
            <p:pic>
              <p:nvPicPr>
                <p:cNvPr id="153" name="Freihand 152">
                  <a:extLst>
                    <a:ext uri="{FF2B5EF4-FFF2-40B4-BE49-F238E27FC236}">
                      <a16:creationId xmlns:a16="http://schemas.microsoft.com/office/drawing/2014/main" id="{DC9FAF81-2AAE-488C-9D3A-7F63134C0CE4}"/>
                    </a:ext>
                  </a:extLst>
                </p:cNvPr>
                <p:cNvPicPr/>
                <p:nvPr/>
              </p:nvPicPr>
              <p:blipFill>
                <a:blip r:embed="rId257"/>
                <a:stretch>
                  <a:fillRect/>
                </a:stretch>
              </p:blipFill>
              <p:spPr>
                <a:xfrm>
                  <a:off x="9627773" y="3279840"/>
                  <a:ext cx="3096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54" name="Freihand 153">
                  <a:extLst>
                    <a:ext uri="{FF2B5EF4-FFF2-40B4-BE49-F238E27FC236}">
                      <a16:creationId xmlns:a16="http://schemas.microsoft.com/office/drawing/2014/main" id="{12669E9B-60FA-49D2-99D5-F06D08C2A155}"/>
                    </a:ext>
                  </a:extLst>
                </p14:cNvPr>
                <p14:cNvContentPartPr/>
                <p14:nvPr/>
              </p14:nvContentPartPr>
              <p14:xfrm>
                <a:off x="9918293" y="3234480"/>
                <a:ext cx="97920" cy="142920"/>
              </p14:xfrm>
            </p:contentPart>
          </mc:Choice>
          <mc:Fallback xmlns="">
            <p:pic>
              <p:nvPicPr>
                <p:cNvPr id="154" name="Freihand 153">
                  <a:extLst>
                    <a:ext uri="{FF2B5EF4-FFF2-40B4-BE49-F238E27FC236}">
                      <a16:creationId xmlns:a16="http://schemas.microsoft.com/office/drawing/2014/main" id="{12669E9B-60FA-49D2-99D5-F06D08C2A155}"/>
                    </a:ext>
                  </a:extLst>
                </p:cNvPr>
                <p:cNvPicPr/>
                <p:nvPr/>
              </p:nvPicPr>
              <p:blipFill>
                <a:blip r:embed="rId259"/>
                <a:stretch>
                  <a:fillRect/>
                </a:stretch>
              </p:blipFill>
              <p:spPr>
                <a:xfrm>
                  <a:off x="9913973" y="3230160"/>
                  <a:ext cx="10656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55" name="Freihand 154">
                  <a:extLst>
                    <a:ext uri="{FF2B5EF4-FFF2-40B4-BE49-F238E27FC236}">
                      <a16:creationId xmlns:a16="http://schemas.microsoft.com/office/drawing/2014/main" id="{CE1B41C0-6A1D-4641-9C95-864EEAF8916F}"/>
                    </a:ext>
                  </a:extLst>
                </p14:cNvPr>
                <p14:cNvContentPartPr/>
                <p14:nvPr/>
              </p14:nvContentPartPr>
              <p14:xfrm>
                <a:off x="10048613" y="3248880"/>
                <a:ext cx="106920" cy="140040"/>
              </p14:xfrm>
            </p:contentPart>
          </mc:Choice>
          <mc:Fallback xmlns="">
            <p:pic>
              <p:nvPicPr>
                <p:cNvPr id="155" name="Freihand 154">
                  <a:extLst>
                    <a:ext uri="{FF2B5EF4-FFF2-40B4-BE49-F238E27FC236}">
                      <a16:creationId xmlns:a16="http://schemas.microsoft.com/office/drawing/2014/main" id="{CE1B41C0-6A1D-4641-9C95-864EEAF8916F}"/>
                    </a:ext>
                  </a:extLst>
                </p:cNvPr>
                <p:cNvPicPr/>
                <p:nvPr/>
              </p:nvPicPr>
              <p:blipFill>
                <a:blip r:embed="rId261"/>
                <a:stretch>
                  <a:fillRect/>
                </a:stretch>
              </p:blipFill>
              <p:spPr>
                <a:xfrm>
                  <a:off x="10044293" y="3244560"/>
                  <a:ext cx="1155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56" name="Freihand 155">
                  <a:extLst>
                    <a:ext uri="{FF2B5EF4-FFF2-40B4-BE49-F238E27FC236}">
                      <a16:creationId xmlns:a16="http://schemas.microsoft.com/office/drawing/2014/main" id="{05035DA4-2FD9-49F6-9521-8FFA645903BD}"/>
                    </a:ext>
                  </a:extLst>
                </p14:cNvPr>
                <p14:cNvContentPartPr/>
                <p14:nvPr/>
              </p14:nvContentPartPr>
              <p14:xfrm>
                <a:off x="10182533" y="3174720"/>
                <a:ext cx="253800" cy="253800"/>
              </p14:xfrm>
            </p:contentPart>
          </mc:Choice>
          <mc:Fallback xmlns="">
            <p:pic>
              <p:nvPicPr>
                <p:cNvPr id="156" name="Freihand 155">
                  <a:extLst>
                    <a:ext uri="{FF2B5EF4-FFF2-40B4-BE49-F238E27FC236}">
                      <a16:creationId xmlns:a16="http://schemas.microsoft.com/office/drawing/2014/main" id="{05035DA4-2FD9-49F6-9521-8FFA645903BD}"/>
                    </a:ext>
                  </a:extLst>
                </p:cNvPr>
                <p:cNvPicPr/>
                <p:nvPr/>
              </p:nvPicPr>
              <p:blipFill>
                <a:blip r:embed="rId263"/>
                <a:stretch>
                  <a:fillRect/>
                </a:stretch>
              </p:blipFill>
              <p:spPr>
                <a:xfrm>
                  <a:off x="10178213" y="3170400"/>
                  <a:ext cx="26244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57" name="Freihand 156">
                  <a:extLst>
                    <a:ext uri="{FF2B5EF4-FFF2-40B4-BE49-F238E27FC236}">
                      <a16:creationId xmlns:a16="http://schemas.microsoft.com/office/drawing/2014/main" id="{DFE5D6BE-2D29-4F1D-AEA8-AF898EF166DC}"/>
                    </a:ext>
                  </a:extLst>
                </p14:cNvPr>
                <p14:cNvContentPartPr/>
                <p14:nvPr/>
              </p14:nvContentPartPr>
              <p14:xfrm>
                <a:off x="10417973" y="3154560"/>
                <a:ext cx="78840" cy="155880"/>
              </p14:xfrm>
            </p:contentPart>
          </mc:Choice>
          <mc:Fallback xmlns="">
            <p:pic>
              <p:nvPicPr>
                <p:cNvPr id="157" name="Freihand 156">
                  <a:extLst>
                    <a:ext uri="{FF2B5EF4-FFF2-40B4-BE49-F238E27FC236}">
                      <a16:creationId xmlns:a16="http://schemas.microsoft.com/office/drawing/2014/main" id="{DFE5D6BE-2D29-4F1D-AEA8-AF898EF166DC}"/>
                    </a:ext>
                  </a:extLst>
                </p:cNvPr>
                <p:cNvPicPr/>
                <p:nvPr/>
              </p:nvPicPr>
              <p:blipFill>
                <a:blip r:embed="rId265"/>
                <a:stretch>
                  <a:fillRect/>
                </a:stretch>
              </p:blipFill>
              <p:spPr>
                <a:xfrm>
                  <a:off x="10413653" y="3150240"/>
                  <a:ext cx="874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59" name="Freihand 158">
                  <a:extLst>
                    <a:ext uri="{FF2B5EF4-FFF2-40B4-BE49-F238E27FC236}">
                      <a16:creationId xmlns:a16="http://schemas.microsoft.com/office/drawing/2014/main" id="{765AD119-B707-4E46-B2B2-0094321244ED}"/>
                    </a:ext>
                  </a:extLst>
                </p14:cNvPr>
                <p14:cNvContentPartPr/>
                <p14:nvPr/>
              </p14:nvContentPartPr>
              <p14:xfrm>
                <a:off x="10517693" y="3138360"/>
                <a:ext cx="35640" cy="191520"/>
              </p14:xfrm>
            </p:contentPart>
          </mc:Choice>
          <mc:Fallback xmlns="">
            <p:pic>
              <p:nvPicPr>
                <p:cNvPr id="159" name="Freihand 158">
                  <a:extLst>
                    <a:ext uri="{FF2B5EF4-FFF2-40B4-BE49-F238E27FC236}">
                      <a16:creationId xmlns:a16="http://schemas.microsoft.com/office/drawing/2014/main" id="{765AD119-B707-4E46-B2B2-0094321244ED}"/>
                    </a:ext>
                  </a:extLst>
                </p:cNvPr>
                <p:cNvPicPr/>
                <p:nvPr/>
              </p:nvPicPr>
              <p:blipFill>
                <a:blip r:embed="rId267"/>
                <a:stretch>
                  <a:fillRect/>
                </a:stretch>
              </p:blipFill>
              <p:spPr>
                <a:xfrm>
                  <a:off x="10513373" y="3134040"/>
                  <a:ext cx="442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60" name="Freihand 159">
                  <a:extLst>
                    <a:ext uri="{FF2B5EF4-FFF2-40B4-BE49-F238E27FC236}">
                      <a16:creationId xmlns:a16="http://schemas.microsoft.com/office/drawing/2014/main" id="{95CB1A7A-D453-4977-96ED-F6879E9F2E08}"/>
                    </a:ext>
                  </a:extLst>
                </p14:cNvPr>
                <p14:cNvContentPartPr/>
                <p14:nvPr/>
              </p14:nvContentPartPr>
              <p14:xfrm>
                <a:off x="10484213" y="3230880"/>
                <a:ext cx="108000" cy="18000"/>
              </p14:xfrm>
            </p:contentPart>
          </mc:Choice>
          <mc:Fallback xmlns="">
            <p:pic>
              <p:nvPicPr>
                <p:cNvPr id="160" name="Freihand 159">
                  <a:extLst>
                    <a:ext uri="{FF2B5EF4-FFF2-40B4-BE49-F238E27FC236}">
                      <a16:creationId xmlns:a16="http://schemas.microsoft.com/office/drawing/2014/main" id="{95CB1A7A-D453-4977-96ED-F6879E9F2E08}"/>
                    </a:ext>
                  </a:extLst>
                </p:cNvPr>
                <p:cNvPicPr/>
                <p:nvPr/>
              </p:nvPicPr>
              <p:blipFill>
                <a:blip r:embed="rId269"/>
                <a:stretch>
                  <a:fillRect/>
                </a:stretch>
              </p:blipFill>
              <p:spPr>
                <a:xfrm>
                  <a:off x="10479893" y="3226560"/>
                  <a:ext cx="1166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1" name="Freihand 160">
                  <a:extLst>
                    <a:ext uri="{FF2B5EF4-FFF2-40B4-BE49-F238E27FC236}">
                      <a16:creationId xmlns:a16="http://schemas.microsoft.com/office/drawing/2014/main" id="{FEDC001C-7916-446C-AA5D-E8ADA9188A78}"/>
                    </a:ext>
                  </a:extLst>
                </p14:cNvPr>
                <p14:cNvContentPartPr/>
                <p14:nvPr/>
              </p14:nvContentPartPr>
              <p14:xfrm>
                <a:off x="10560533" y="3199920"/>
                <a:ext cx="101880" cy="155880"/>
              </p14:xfrm>
            </p:contentPart>
          </mc:Choice>
          <mc:Fallback xmlns="">
            <p:pic>
              <p:nvPicPr>
                <p:cNvPr id="161" name="Freihand 160">
                  <a:extLst>
                    <a:ext uri="{FF2B5EF4-FFF2-40B4-BE49-F238E27FC236}">
                      <a16:creationId xmlns:a16="http://schemas.microsoft.com/office/drawing/2014/main" id="{FEDC001C-7916-446C-AA5D-E8ADA9188A78}"/>
                    </a:ext>
                  </a:extLst>
                </p:cNvPr>
                <p:cNvPicPr/>
                <p:nvPr/>
              </p:nvPicPr>
              <p:blipFill>
                <a:blip r:embed="rId271"/>
                <a:stretch>
                  <a:fillRect/>
                </a:stretch>
              </p:blipFill>
              <p:spPr>
                <a:xfrm>
                  <a:off x="10556213" y="3195600"/>
                  <a:ext cx="1105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2" name="Freihand 161">
                  <a:extLst>
                    <a:ext uri="{FF2B5EF4-FFF2-40B4-BE49-F238E27FC236}">
                      <a16:creationId xmlns:a16="http://schemas.microsoft.com/office/drawing/2014/main" id="{0311AE39-E667-48E4-BE82-8063132F1142}"/>
                    </a:ext>
                  </a:extLst>
                </p14:cNvPr>
                <p14:cNvContentPartPr/>
                <p14:nvPr/>
              </p14:nvContentPartPr>
              <p14:xfrm>
                <a:off x="10754213" y="3137640"/>
                <a:ext cx="117720" cy="213480"/>
              </p14:xfrm>
            </p:contentPart>
          </mc:Choice>
          <mc:Fallback xmlns="">
            <p:pic>
              <p:nvPicPr>
                <p:cNvPr id="162" name="Freihand 161">
                  <a:extLst>
                    <a:ext uri="{FF2B5EF4-FFF2-40B4-BE49-F238E27FC236}">
                      <a16:creationId xmlns:a16="http://schemas.microsoft.com/office/drawing/2014/main" id="{0311AE39-E667-48E4-BE82-8063132F1142}"/>
                    </a:ext>
                  </a:extLst>
                </p:cNvPr>
                <p:cNvPicPr/>
                <p:nvPr/>
              </p:nvPicPr>
              <p:blipFill>
                <a:blip r:embed="rId273"/>
                <a:stretch>
                  <a:fillRect/>
                </a:stretch>
              </p:blipFill>
              <p:spPr>
                <a:xfrm>
                  <a:off x="10749893" y="3133320"/>
                  <a:ext cx="12636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63" name="Freihand 162">
                  <a:extLst>
                    <a:ext uri="{FF2B5EF4-FFF2-40B4-BE49-F238E27FC236}">
                      <a16:creationId xmlns:a16="http://schemas.microsoft.com/office/drawing/2014/main" id="{FB2477BC-A604-4E68-BC34-B306CC83F2B2}"/>
                    </a:ext>
                  </a:extLst>
                </p14:cNvPr>
                <p14:cNvContentPartPr/>
                <p14:nvPr/>
              </p14:nvContentPartPr>
              <p14:xfrm>
                <a:off x="10945013" y="3216480"/>
                <a:ext cx="181080" cy="131760"/>
              </p14:xfrm>
            </p:contentPart>
          </mc:Choice>
          <mc:Fallback xmlns="">
            <p:pic>
              <p:nvPicPr>
                <p:cNvPr id="163" name="Freihand 162">
                  <a:extLst>
                    <a:ext uri="{FF2B5EF4-FFF2-40B4-BE49-F238E27FC236}">
                      <a16:creationId xmlns:a16="http://schemas.microsoft.com/office/drawing/2014/main" id="{FB2477BC-A604-4E68-BC34-B306CC83F2B2}"/>
                    </a:ext>
                  </a:extLst>
                </p:cNvPr>
                <p:cNvPicPr/>
                <p:nvPr/>
              </p:nvPicPr>
              <p:blipFill>
                <a:blip r:embed="rId275"/>
                <a:stretch>
                  <a:fillRect/>
                </a:stretch>
              </p:blipFill>
              <p:spPr>
                <a:xfrm>
                  <a:off x="10940693" y="3212160"/>
                  <a:ext cx="18972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64" name="Freihand 163">
                  <a:extLst>
                    <a:ext uri="{FF2B5EF4-FFF2-40B4-BE49-F238E27FC236}">
                      <a16:creationId xmlns:a16="http://schemas.microsoft.com/office/drawing/2014/main" id="{EF189172-8F9D-418A-95A3-30E491E97875}"/>
                    </a:ext>
                  </a:extLst>
                </p14:cNvPr>
                <p14:cNvContentPartPr/>
                <p14:nvPr/>
              </p14:nvContentPartPr>
              <p14:xfrm>
                <a:off x="11110613" y="3139080"/>
                <a:ext cx="360" cy="360"/>
              </p14:xfrm>
            </p:contentPart>
          </mc:Choice>
          <mc:Fallback xmlns="">
            <p:pic>
              <p:nvPicPr>
                <p:cNvPr id="164" name="Freihand 163">
                  <a:extLst>
                    <a:ext uri="{FF2B5EF4-FFF2-40B4-BE49-F238E27FC236}">
                      <a16:creationId xmlns:a16="http://schemas.microsoft.com/office/drawing/2014/main" id="{EF189172-8F9D-418A-95A3-30E491E97875}"/>
                    </a:ext>
                  </a:extLst>
                </p:cNvPr>
                <p:cNvPicPr/>
                <p:nvPr/>
              </p:nvPicPr>
              <p:blipFill>
                <a:blip r:embed="rId12"/>
                <a:stretch>
                  <a:fillRect/>
                </a:stretch>
              </p:blipFill>
              <p:spPr>
                <a:xfrm>
                  <a:off x="11106293" y="31347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65" name="Freihand 164">
                  <a:extLst>
                    <a:ext uri="{FF2B5EF4-FFF2-40B4-BE49-F238E27FC236}">
                      <a16:creationId xmlns:a16="http://schemas.microsoft.com/office/drawing/2014/main" id="{F1F325C2-B612-47A8-9EE5-BECE9D9BDE3A}"/>
                    </a:ext>
                  </a:extLst>
                </p14:cNvPr>
                <p14:cNvContentPartPr/>
                <p14:nvPr/>
              </p14:nvContentPartPr>
              <p14:xfrm>
                <a:off x="10496453" y="3415560"/>
                <a:ext cx="98640" cy="155160"/>
              </p14:xfrm>
            </p:contentPart>
          </mc:Choice>
          <mc:Fallback xmlns="">
            <p:pic>
              <p:nvPicPr>
                <p:cNvPr id="165" name="Freihand 164">
                  <a:extLst>
                    <a:ext uri="{FF2B5EF4-FFF2-40B4-BE49-F238E27FC236}">
                      <a16:creationId xmlns:a16="http://schemas.microsoft.com/office/drawing/2014/main" id="{F1F325C2-B612-47A8-9EE5-BECE9D9BDE3A}"/>
                    </a:ext>
                  </a:extLst>
                </p:cNvPr>
                <p:cNvPicPr/>
                <p:nvPr/>
              </p:nvPicPr>
              <p:blipFill>
                <a:blip r:embed="rId278"/>
                <a:stretch>
                  <a:fillRect/>
                </a:stretch>
              </p:blipFill>
              <p:spPr>
                <a:xfrm>
                  <a:off x="10492133" y="3411240"/>
                  <a:ext cx="1072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66" name="Freihand 165">
                  <a:extLst>
                    <a:ext uri="{FF2B5EF4-FFF2-40B4-BE49-F238E27FC236}">
                      <a16:creationId xmlns:a16="http://schemas.microsoft.com/office/drawing/2014/main" id="{0641CCCF-297F-4236-8251-402A276EED28}"/>
                    </a:ext>
                  </a:extLst>
                </p14:cNvPr>
                <p14:cNvContentPartPr/>
                <p14:nvPr/>
              </p14:nvContentPartPr>
              <p14:xfrm>
                <a:off x="10601213" y="3492960"/>
                <a:ext cx="87120" cy="66600"/>
              </p14:xfrm>
            </p:contentPart>
          </mc:Choice>
          <mc:Fallback xmlns="">
            <p:pic>
              <p:nvPicPr>
                <p:cNvPr id="166" name="Freihand 165">
                  <a:extLst>
                    <a:ext uri="{FF2B5EF4-FFF2-40B4-BE49-F238E27FC236}">
                      <a16:creationId xmlns:a16="http://schemas.microsoft.com/office/drawing/2014/main" id="{0641CCCF-297F-4236-8251-402A276EED28}"/>
                    </a:ext>
                  </a:extLst>
                </p:cNvPr>
                <p:cNvPicPr/>
                <p:nvPr/>
              </p:nvPicPr>
              <p:blipFill>
                <a:blip r:embed="rId280"/>
                <a:stretch>
                  <a:fillRect/>
                </a:stretch>
              </p:blipFill>
              <p:spPr>
                <a:xfrm>
                  <a:off x="10596893" y="3488640"/>
                  <a:ext cx="957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67" name="Freihand 166">
                  <a:extLst>
                    <a:ext uri="{FF2B5EF4-FFF2-40B4-BE49-F238E27FC236}">
                      <a16:creationId xmlns:a16="http://schemas.microsoft.com/office/drawing/2014/main" id="{DA202E98-F152-4EB5-B75C-EF17BD40EC62}"/>
                    </a:ext>
                  </a:extLst>
                </p14:cNvPr>
                <p14:cNvContentPartPr/>
                <p14:nvPr/>
              </p14:nvContentPartPr>
              <p14:xfrm>
                <a:off x="10710653" y="3440040"/>
                <a:ext cx="72000" cy="129960"/>
              </p14:xfrm>
            </p:contentPart>
          </mc:Choice>
          <mc:Fallback xmlns="">
            <p:pic>
              <p:nvPicPr>
                <p:cNvPr id="167" name="Freihand 166">
                  <a:extLst>
                    <a:ext uri="{FF2B5EF4-FFF2-40B4-BE49-F238E27FC236}">
                      <a16:creationId xmlns:a16="http://schemas.microsoft.com/office/drawing/2014/main" id="{DA202E98-F152-4EB5-B75C-EF17BD40EC62}"/>
                    </a:ext>
                  </a:extLst>
                </p:cNvPr>
                <p:cNvPicPr/>
                <p:nvPr/>
              </p:nvPicPr>
              <p:blipFill>
                <a:blip r:embed="rId282"/>
                <a:stretch>
                  <a:fillRect/>
                </a:stretch>
              </p:blipFill>
              <p:spPr>
                <a:xfrm>
                  <a:off x="10706333" y="3435720"/>
                  <a:ext cx="806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68" name="Freihand 167">
                  <a:extLst>
                    <a:ext uri="{FF2B5EF4-FFF2-40B4-BE49-F238E27FC236}">
                      <a16:creationId xmlns:a16="http://schemas.microsoft.com/office/drawing/2014/main" id="{76346788-49C5-47C7-8E09-CE68634E444F}"/>
                    </a:ext>
                  </a:extLst>
                </p14:cNvPr>
                <p14:cNvContentPartPr/>
                <p14:nvPr/>
              </p14:nvContentPartPr>
              <p14:xfrm>
                <a:off x="10800293" y="3474240"/>
                <a:ext cx="73080" cy="95400"/>
              </p14:xfrm>
            </p:contentPart>
          </mc:Choice>
          <mc:Fallback xmlns="">
            <p:pic>
              <p:nvPicPr>
                <p:cNvPr id="168" name="Freihand 167">
                  <a:extLst>
                    <a:ext uri="{FF2B5EF4-FFF2-40B4-BE49-F238E27FC236}">
                      <a16:creationId xmlns:a16="http://schemas.microsoft.com/office/drawing/2014/main" id="{76346788-49C5-47C7-8E09-CE68634E444F}"/>
                    </a:ext>
                  </a:extLst>
                </p:cNvPr>
                <p:cNvPicPr/>
                <p:nvPr/>
              </p:nvPicPr>
              <p:blipFill>
                <a:blip r:embed="rId284"/>
                <a:stretch>
                  <a:fillRect/>
                </a:stretch>
              </p:blipFill>
              <p:spPr>
                <a:xfrm>
                  <a:off x="10795973" y="3469920"/>
                  <a:ext cx="817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69" name="Freihand 168">
                  <a:extLst>
                    <a:ext uri="{FF2B5EF4-FFF2-40B4-BE49-F238E27FC236}">
                      <a16:creationId xmlns:a16="http://schemas.microsoft.com/office/drawing/2014/main" id="{5B8FBEA8-B8BA-4500-9481-4D9ABE8C169B}"/>
                    </a:ext>
                  </a:extLst>
                </p14:cNvPr>
                <p14:cNvContentPartPr/>
                <p14:nvPr/>
              </p14:nvContentPartPr>
              <p14:xfrm>
                <a:off x="10877693" y="3424200"/>
                <a:ext cx="88560" cy="140760"/>
              </p14:xfrm>
            </p:contentPart>
          </mc:Choice>
          <mc:Fallback xmlns="">
            <p:pic>
              <p:nvPicPr>
                <p:cNvPr id="169" name="Freihand 168">
                  <a:extLst>
                    <a:ext uri="{FF2B5EF4-FFF2-40B4-BE49-F238E27FC236}">
                      <a16:creationId xmlns:a16="http://schemas.microsoft.com/office/drawing/2014/main" id="{5B8FBEA8-B8BA-4500-9481-4D9ABE8C169B}"/>
                    </a:ext>
                  </a:extLst>
                </p:cNvPr>
                <p:cNvPicPr/>
                <p:nvPr/>
              </p:nvPicPr>
              <p:blipFill>
                <a:blip r:embed="rId286"/>
                <a:stretch>
                  <a:fillRect/>
                </a:stretch>
              </p:blipFill>
              <p:spPr>
                <a:xfrm>
                  <a:off x="10873373" y="3419880"/>
                  <a:ext cx="972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70" name="Freihand 169">
                  <a:extLst>
                    <a:ext uri="{FF2B5EF4-FFF2-40B4-BE49-F238E27FC236}">
                      <a16:creationId xmlns:a16="http://schemas.microsoft.com/office/drawing/2014/main" id="{1CD2C01E-BA6B-4B2D-9B53-DA0D9418F111}"/>
                    </a:ext>
                  </a:extLst>
                </p14:cNvPr>
                <p14:cNvContentPartPr/>
                <p14:nvPr/>
              </p14:nvContentPartPr>
              <p14:xfrm>
                <a:off x="10984253" y="3431760"/>
                <a:ext cx="360" cy="360"/>
              </p14:xfrm>
            </p:contentPart>
          </mc:Choice>
          <mc:Fallback xmlns="">
            <p:pic>
              <p:nvPicPr>
                <p:cNvPr id="170" name="Freihand 169">
                  <a:extLst>
                    <a:ext uri="{FF2B5EF4-FFF2-40B4-BE49-F238E27FC236}">
                      <a16:creationId xmlns:a16="http://schemas.microsoft.com/office/drawing/2014/main" id="{1CD2C01E-BA6B-4B2D-9B53-DA0D9418F111}"/>
                    </a:ext>
                  </a:extLst>
                </p:cNvPr>
                <p:cNvPicPr/>
                <p:nvPr/>
              </p:nvPicPr>
              <p:blipFill>
                <a:blip r:embed="rId12"/>
                <a:stretch>
                  <a:fillRect/>
                </a:stretch>
              </p:blipFill>
              <p:spPr>
                <a:xfrm>
                  <a:off x="10979933" y="34274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71" name="Freihand 170">
                  <a:extLst>
                    <a:ext uri="{FF2B5EF4-FFF2-40B4-BE49-F238E27FC236}">
                      <a16:creationId xmlns:a16="http://schemas.microsoft.com/office/drawing/2014/main" id="{8B91E77F-818D-4371-BBEE-0C8B21B5681C}"/>
                    </a:ext>
                  </a:extLst>
                </p14:cNvPr>
                <p14:cNvContentPartPr/>
                <p14:nvPr/>
              </p14:nvContentPartPr>
              <p14:xfrm>
                <a:off x="11019893" y="3377040"/>
                <a:ext cx="194040" cy="170640"/>
              </p14:xfrm>
            </p:contentPart>
          </mc:Choice>
          <mc:Fallback xmlns="">
            <p:pic>
              <p:nvPicPr>
                <p:cNvPr id="171" name="Freihand 170">
                  <a:extLst>
                    <a:ext uri="{FF2B5EF4-FFF2-40B4-BE49-F238E27FC236}">
                      <a16:creationId xmlns:a16="http://schemas.microsoft.com/office/drawing/2014/main" id="{8B91E77F-818D-4371-BBEE-0C8B21B5681C}"/>
                    </a:ext>
                  </a:extLst>
                </p:cNvPr>
                <p:cNvPicPr/>
                <p:nvPr/>
              </p:nvPicPr>
              <p:blipFill>
                <a:blip r:embed="rId289"/>
                <a:stretch>
                  <a:fillRect/>
                </a:stretch>
              </p:blipFill>
              <p:spPr>
                <a:xfrm>
                  <a:off x="11015573" y="3372720"/>
                  <a:ext cx="2026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72" name="Freihand 171">
                  <a:extLst>
                    <a:ext uri="{FF2B5EF4-FFF2-40B4-BE49-F238E27FC236}">
                      <a16:creationId xmlns:a16="http://schemas.microsoft.com/office/drawing/2014/main" id="{BE64870D-6D58-4CB4-BEA9-A4C5201A65C1}"/>
                    </a:ext>
                  </a:extLst>
                </p14:cNvPr>
                <p14:cNvContentPartPr/>
                <p14:nvPr/>
              </p14:nvContentPartPr>
              <p14:xfrm>
                <a:off x="11191613" y="3346800"/>
                <a:ext cx="84600" cy="164160"/>
              </p14:xfrm>
            </p:contentPart>
          </mc:Choice>
          <mc:Fallback xmlns="">
            <p:pic>
              <p:nvPicPr>
                <p:cNvPr id="172" name="Freihand 171">
                  <a:extLst>
                    <a:ext uri="{FF2B5EF4-FFF2-40B4-BE49-F238E27FC236}">
                      <a16:creationId xmlns:a16="http://schemas.microsoft.com/office/drawing/2014/main" id="{BE64870D-6D58-4CB4-BEA9-A4C5201A65C1}"/>
                    </a:ext>
                  </a:extLst>
                </p:cNvPr>
                <p:cNvPicPr/>
                <p:nvPr/>
              </p:nvPicPr>
              <p:blipFill>
                <a:blip r:embed="rId291"/>
                <a:stretch>
                  <a:fillRect/>
                </a:stretch>
              </p:blipFill>
              <p:spPr>
                <a:xfrm>
                  <a:off x="11187293" y="3342480"/>
                  <a:ext cx="9324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3" name="Freihand 172">
                  <a:extLst>
                    <a:ext uri="{FF2B5EF4-FFF2-40B4-BE49-F238E27FC236}">
                      <a16:creationId xmlns:a16="http://schemas.microsoft.com/office/drawing/2014/main" id="{472FC0F8-9E3B-4876-8EF0-DB7EB2D260FB}"/>
                    </a:ext>
                  </a:extLst>
                </p14:cNvPr>
                <p14:cNvContentPartPr/>
                <p14:nvPr/>
              </p14:nvContentPartPr>
              <p14:xfrm>
                <a:off x="11262893" y="3417720"/>
                <a:ext cx="64800" cy="90000"/>
              </p14:xfrm>
            </p:contentPart>
          </mc:Choice>
          <mc:Fallback xmlns="">
            <p:pic>
              <p:nvPicPr>
                <p:cNvPr id="173" name="Freihand 172">
                  <a:extLst>
                    <a:ext uri="{FF2B5EF4-FFF2-40B4-BE49-F238E27FC236}">
                      <a16:creationId xmlns:a16="http://schemas.microsoft.com/office/drawing/2014/main" id="{472FC0F8-9E3B-4876-8EF0-DB7EB2D260FB}"/>
                    </a:ext>
                  </a:extLst>
                </p:cNvPr>
                <p:cNvPicPr/>
                <p:nvPr/>
              </p:nvPicPr>
              <p:blipFill>
                <a:blip r:embed="rId293"/>
                <a:stretch>
                  <a:fillRect/>
                </a:stretch>
              </p:blipFill>
              <p:spPr>
                <a:xfrm>
                  <a:off x="11258573" y="3413400"/>
                  <a:ext cx="734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75" name="Freihand 174">
                  <a:extLst>
                    <a:ext uri="{FF2B5EF4-FFF2-40B4-BE49-F238E27FC236}">
                      <a16:creationId xmlns:a16="http://schemas.microsoft.com/office/drawing/2014/main" id="{F90602AF-007F-49D3-8DC6-059C177DB5C8}"/>
                    </a:ext>
                  </a:extLst>
                </p14:cNvPr>
                <p14:cNvContentPartPr/>
                <p14:nvPr/>
              </p14:nvContentPartPr>
              <p14:xfrm>
                <a:off x="11316533" y="3428160"/>
                <a:ext cx="184680" cy="252720"/>
              </p14:xfrm>
            </p:contentPart>
          </mc:Choice>
          <mc:Fallback xmlns="">
            <p:pic>
              <p:nvPicPr>
                <p:cNvPr id="175" name="Freihand 174">
                  <a:extLst>
                    <a:ext uri="{FF2B5EF4-FFF2-40B4-BE49-F238E27FC236}">
                      <a16:creationId xmlns:a16="http://schemas.microsoft.com/office/drawing/2014/main" id="{F90602AF-007F-49D3-8DC6-059C177DB5C8}"/>
                    </a:ext>
                  </a:extLst>
                </p:cNvPr>
                <p:cNvPicPr/>
                <p:nvPr/>
              </p:nvPicPr>
              <p:blipFill>
                <a:blip r:embed="rId295"/>
                <a:stretch>
                  <a:fillRect/>
                </a:stretch>
              </p:blipFill>
              <p:spPr>
                <a:xfrm>
                  <a:off x="11312213" y="3423840"/>
                  <a:ext cx="19332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76" name="Freihand 175">
                  <a:extLst>
                    <a:ext uri="{FF2B5EF4-FFF2-40B4-BE49-F238E27FC236}">
                      <a16:creationId xmlns:a16="http://schemas.microsoft.com/office/drawing/2014/main" id="{D37AC982-1F41-4FB6-B9B1-139321F23899}"/>
                    </a:ext>
                  </a:extLst>
                </p14:cNvPr>
                <p14:cNvContentPartPr/>
                <p14:nvPr/>
              </p14:nvContentPartPr>
              <p14:xfrm>
                <a:off x="11508773" y="3307200"/>
                <a:ext cx="255240" cy="180720"/>
              </p14:xfrm>
            </p:contentPart>
          </mc:Choice>
          <mc:Fallback xmlns="">
            <p:pic>
              <p:nvPicPr>
                <p:cNvPr id="176" name="Freihand 175">
                  <a:extLst>
                    <a:ext uri="{FF2B5EF4-FFF2-40B4-BE49-F238E27FC236}">
                      <a16:creationId xmlns:a16="http://schemas.microsoft.com/office/drawing/2014/main" id="{D37AC982-1F41-4FB6-B9B1-139321F23899}"/>
                    </a:ext>
                  </a:extLst>
                </p:cNvPr>
                <p:cNvPicPr/>
                <p:nvPr/>
              </p:nvPicPr>
              <p:blipFill>
                <a:blip r:embed="rId297"/>
                <a:stretch>
                  <a:fillRect/>
                </a:stretch>
              </p:blipFill>
              <p:spPr>
                <a:xfrm>
                  <a:off x="11504453" y="3302880"/>
                  <a:ext cx="2638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77" name="Freihand 176">
                  <a:extLst>
                    <a:ext uri="{FF2B5EF4-FFF2-40B4-BE49-F238E27FC236}">
                      <a16:creationId xmlns:a16="http://schemas.microsoft.com/office/drawing/2014/main" id="{FED46A9B-D9BE-4C1C-A018-AC2441B1D4E6}"/>
                    </a:ext>
                  </a:extLst>
                </p14:cNvPr>
                <p14:cNvContentPartPr/>
                <p14:nvPr/>
              </p14:nvContentPartPr>
              <p14:xfrm>
                <a:off x="11425613" y="3261840"/>
                <a:ext cx="118800" cy="17280"/>
              </p14:xfrm>
            </p:contentPart>
          </mc:Choice>
          <mc:Fallback xmlns="">
            <p:pic>
              <p:nvPicPr>
                <p:cNvPr id="177" name="Freihand 176">
                  <a:extLst>
                    <a:ext uri="{FF2B5EF4-FFF2-40B4-BE49-F238E27FC236}">
                      <a16:creationId xmlns:a16="http://schemas.microsoft.com/office/drawing/2014/main" id="{FED46A9B-D9BE-4C1C-A018-AC2441B1D4E6}"/>
                    </a:ext>
                  </a:extLst>
                </p:cNvPr>
                <p:cNvPicPr/>
                <p:nvPr/>
              </p:nvPicPr>
              <p:blipFill>
                <a:blip r:embed="rId299"/>
                <a:stretch>
                  <a:fillRect/>
                </a:stretch>
              </p:blipFill>
              <p:spPr>
                <a:xfrm>
                  <a:off x="11421293" y="3257520"/>
                  <a:ext cx="12744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78" name="Freihand 177">
                  <a:extLst>
                    <a:ext uri="{FF2B5EF4-FFF2-40B4-BE49-F238E27FC236}">
                      <a16:creationId xmlns:a16="http://schemas.microsoft.com/office/drawing/2014/main" id="{0B5BA0AC-FA0D-4B80-87AA-EE9663249D07}"/>
                    </a:ext>
                  </a:extLst>
                </p14:cNvPr>
                <p14:cNvContentPartPr/>
                <p14:nvPr/>
              </p14:nvContentPartPr>
              <p14:xfrm>
                <a:off x="11833493" y="3259320"/>
                <a:ext cx="9000" cy="155520"/>
              </p14:xfrm>
            </p:contentPart>
          </mc:Choice>
          <mc:Fallback xmlns="">
            <p:pic>
              <p:nvPicPr>
                <p:cNvPr id="178" name="Freihand 177">
                  <a:extLst>
                    <a:ext uri="{FF2B5EF4-FFF2-40B4-BE49-F238E27FC236}">
                      <a16:creationId xmlns:a16="http://schemas.microsoft.com/office/drawing/2014/main" id="{0B5BA0AC-FA0D-4B80-87AA-EE9663249D07}"/>
                    </a:ext>
                  </a:extLst>
                </p:cNvPr>
                <p:cNvPicPr/>
                <p:nvPr/>
              </p:nvPicPr>
              <p:blipFill>
                <a:blip r:embed="rId301"/>
                <a:stretch>
                  <a:fillRect/>
                </a:stretch>
              </p:blipFill>
              <p:spPr>
                <a:xfrm>
                  <a:off x="11829173" y="3255000"/>
                  <a:ext cx="176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80" name="Freihand 179">
                  <a:extLst>
                    <a:ext uri="{FF2B5EF4-FFF2-40B4-BE49-F238E27FC236}">
                      <a16:creationId xmlns:a16="http://schemas.microsoft.com/office/drawing/2014/main" id="{D4D0CF7D-C45C-444B-B2BE-21CB45B08079}"/>
                    </a:ext>
                  </a:extLst>
                </p14:cNvPr>
                <p14:cNvContentPartPr/>
                <p14:nvPr/>
              </p14:nvContentPartPr>
              <p14:xfrm>
                <a:off x="8056733" y="3238800"/>
                <a:ext cx="830880" cy="171720"/>
              </p14:xfrm>
            </p:contentPart>
          </mc:Choice>
          <mc:Fallback xmlns="">
            <p:pic>
              <p:nvPicPr>
                <p:cNvPr id="180" name="Freihand 179">
                  <a:extLst>
                    <a:ext uri="{FF2B5EF4-FFF2-40B4-BE49-F238E27FC236}">
                      <a16:creationId xmlns:a16="http://schemas.microsoft.com/office/drawing/2014/main" id="{D4D0CF7D-C45C-444B-B2BE-21CB45B08079}"/>
                    </a:ext>
                  </a:extLst>
                </p:cNvPr>
                <p:cNvPicPr/>
                <p:nvPr/>
              </p:nvPicPr>
              <p:blipFill>
                <a:blip r:embed="rId303"/>
                <a:stretch>
                  <a:fillRect/>
                </a:stretch>
              </p:blipFill>
              <p:spPr>
                <a:xfrm>
                  <a:off x="8052413" y="3234480"/>
                  <a:ext cx="839520" cy="180360"/>
                </a:xfrm>
                <a:prstGeom prst="rect">
                  <a:avLst/>
                </a:prstGeom>
              </p:spPr>
            </p:pic>
          </mc:Fallback>
        </mc:AlternateContent>
      </p:grpSp>
      <p:grpSp>
        <p:nvGrpSpPr>
          <p:cNvPr id="188" name="Gruppieren 187">
            <a:extLst>
              <a:ext uri="{FF2B5EF4-FFF2-40B4-BE49-F238E27FC236}">
                <a16:creationId xmlns:a16="http://schemas.microsoft.com/office/drawing/2014/main" id="{C0632854-B4DD-49E1-BFF8-A2E808860F3F}"/>
              </a:ext>
            </a:extLst>
          </p:cNvPr>
          <p:cNvGrpSpPr/>
          <p:nvPr/>
        </p:nvGrpSpPr>
        <p:grpSpPr>
          <a:xfrm>
            <a:off x="7856573" y="3690240"/>
            <a:ext cx="1369440" cy="354240"/>
            <a:chOff x="7856573" y="3690240"/>
            <a:chExt cx="1369440" cy="354240"/>
          </a:xfrm>
        </p:grpSpPr>
        <mc:AlternateContent xmlns:mc="http://schemas.openxmlformats.org/markup-compatibility/2006" xmlns:p14="http://schemas.microsoft.com/office/powerpoint/2010/main">
          <mc:Choice Requires="p14">
            <p:contentPart p14:bwMode="auto" r:id="rId304">
              <p14:nvContentPartPr>
                <p14:cNvPr id="182" name="Freihand 181">
                  <a:extLst>
                    <a:ext uri="{FF2B5EF4-FFF2-40B4-BE49-F238E27FC236}">
                      <a16:creationId xmlns:a16="http://schemas.microsoft.com/office/drawing/2014/main" id="{0B3EB230-A2A3-4078-AEBB-BD513401F674}"/>
                    </a:ext>
                  </a:extLst>
                </p14:cNvPr>
                <p14:cNvContentPartPr/>
                <p14:nvPr/>
              </p14:nvContentPartPr>
              <p14:xfrm>
                <a:off x="7991933" y="3903000"/>
                <a:ext cx="315720" cy="66960"/>
              </p14:xfrm>
            </p:contentPart>
          </mc:Choice>
          <mc:Fallback xmlns="">
            <p:pic>
              <p:nvPicPr>
                <p:cNvPr id="182" name="Freihand 181">
                  <a:extLst>
                    <a:ext uri="{FF2B5EF4-FFF2-40B4-BE49-F238E27FC236}">
                      <a16:creationId xmlns:a16="http://schemas.microsoft.com/office/drawing/2014/main" id="{0B3EB230-A2A3-4078-AEBB-BD513401F674}"/>
                    </a:ext>
                  </a:extLst>
                </p:cNvPr>
                <p:cNvPicPr/>
                <p:nvPr/>
              </p:nvPicPr>
              <p:blipFill>
                <a:blip r:embed="rId305"/>
                <a:stretch>
                  <a:fillRect/>
                </a:stretch>
              </p:blipFill>
              <p:spPr>
                <a:xfrm>
                  <a:off x="7987613" y="3898680"/>
                  <a:ext cx="3243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3" name="Freihand 182">
                  <a:extLst>
                    <a:ext uri="{FF2B5EF4-FFF2-40B4-BE49-F238E27FC236}">
                      <a16:creationId xmlns:a16="http://schemas.microsoft.com/office/drawing/2014/main" id="{7088350E-E8C7-4411-BA57-B69061F93C0C}"/>
                    </a:ext>
                  </a:extLst>
                </p14:cNvPr>
                <p14:cNvContentPartPr/>
                <p14:nvPr/>
              </p14:nvContentPartPr>
              <p14:xfrm>
                <a:off x="7856573" y="3838200"/>
                <a:ext cx="312480" cy="206280"/>
              </p14:xfrm>
            </p:contentPart>
          </mc:Choice>
          <mc:Fallback xmlns="">
            <p:pic>
              <p:nvPicPr>
                <p:cNvPr id="183" name="Freihand 182">
                  <a:extLst>
                    <a:ext uri="{FF2B5EF4-FFF2-40B4-BE49-F238E27FC236}">
                      <a16:creationId xmlns:a16="http://schemas.microsoft.com/office/drawing/2014/main" id="{7088350E-E8C7-4411-BA57-B69061F93C0C}"/>
                    </a:ext>
                  </a:extLst>
                </p:cNvPr>
                <p:cNvPicPr/>
                <p:nvPr/>
              </p:nvPicPr>
              <p:blipFill>
                <a:blip r:embed="rId307"/>
                <a:stretch>
                  <a:fillRect/>
                </a:stretch>
              </p:blipFill>
              <p:spPr>
                <a:xfrm>
                  <a:off x="7852253" y="3833880"/>
                  <a:ext cx="32112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5" name="Freihand 184">
                  <a:extLst>
                    <a:ext uri="{FF2B5EF4-FFF2-40B4-BE49-F238E27FC236}">
                      <a16:creationId xmlns:a16="http://schemas.microsoft.com/office/drawing/2014/main" id="{514D7675-F2C3-4A18-90FE-B6A9D037C339}"/>
                    </a:ext>
                  </a:extLst>
                </p14:cNvPr>
                <p14:cNvContentPartPr/>
                <p14:nvPr/>
              </p14:nvContentPartPr>
              <p14:xfrm>
                <a:off x="8418893" y="3843240"/>
                <a:ext cx="105480" cy="103680"/>
              </p14:xfrm>
            </p:contentPart>
          </mc:Choice>
          <mc:Fallback xmlns="">
            <p:pic>
              <p:nvPicPr>
                <p:cNvPr id="185" name="Freihand 184">
                  <a:extLst>
                    <a:ext uri="{FF2B5EF4-FFF2-40B4-BE49-F238E27FC236}">
                      <a16:creationId xmlns:a16="http://schemas.microsoft.com/office/drawing/2014/main" id="{514D7675-F2C3-4A18-90FE-B6A9D037C339}"/>
                    </a:ext>
                  </a:extLst>
                </p:cNvPr>
                <p:cNvPicPr/>
                <p:nvPr/>
              </p:nvPicPr>
              <p:blipFill>
                <a:blip r:embed="rId309"/>
                <a:stretch>
                  <a:fillRect/>
                </a:stretch>
              </p:blipFill>
              <p:spPr>
                <a:xfrm>
                  <a:off x="8414573" y="3838920"/>
                  <a:ext cx="11412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86" name="Freihand 185">
                  <a:extLst>
                    <a:ext uri="{FF2B5EF4-FFF2-40B4-BE49-F238E27FC236}">
                      <a16:creationId xmlns:a16="http://schemas.microsoft.com/office/drawing/2014/main" id="{E78FF5FA-3938-4AE8-BA7F-40357F485DC6}"/>
                    </a:ext>
                  </a:extLst>
                </p14:cNvPr>
                <p14:cNvContentPartPr/>
                <p14:nvPr/>
              </p14:nvContentPartPr>
              <p14:xfrm>
                <a:off x="8539853" y="3744600"/>
                <a:ext cx="686160" cy="214200"/>
              </p14:xfrm>
            </p:contentPart>
          </mc:Choice>
          <mc:Fallback xmlns="">
            <p:pic>
              <p:nvPicPr>
                <p:cNvPr id="186" name="Freihand 185">
                  <a:extLst>
                    <a:ext uri="{FF2B5EF4-FFF2-40B4-BE49-F238E27FC236}">
                      <a16:creationId xmlns:a16="http://schemas.microsoft.com/office/drawing/2014/main" id="{E78FF5FA-3938-4AE8-BA7F-40357F485DC6}"/>
                    </a:ext>
                  </a:extLst>
                </p:cNvPr>
                <p:cNvPicPr/>
                <p:nvPr/>
              </p:nvPicPr>
              <p:blipFill>
                <a:blip r:embed="rId311"/>
                <a:stretch>
                  <a:fillRect/>
                </a:stretch>
              </p:blipFill>
              <p:spPr>
                <a:xfrm>
                  <a:off x="8535533" y="3740280"/>
                  <a:ext cx="69480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87" name="Freihand 186">
                  <a:extLst>
                    <a:ext uri="{FF2B5EF4-FFF2-40B4-BE49-F238E27FC236}">
                      <a16:creationId xmlns:a16="http://schemas.microsoft.com/office/drawing/2014/main" id="{25DAF855-3118-49B6-8492-4F00999A3DC5}"/>
                    </a:ext>
                  </a:extLst>
                </p14:cNvPr>
                <p14:cNvContentPartPr/>
                <p14:nvPr/>
              </p14:nvContentPartPr>
              <p14:xfrm>
                <a:off x="9105413" y="3690240"/>
                <a:ext cx="18720" cy="19440"/>
              </p14:xfrm>
            </p:contentPart>
          </mc:Choice>
          <mc:Fallback xmlns="">
            <p:pic>
              <p:nvPicPr>
                <p:cNvPr id="187" name="Freihand 186">
                  <a:extLst>
                    <a:ext uri="{FF2B5EF4-FFF2-40B4-BE49-F238E27FC236}">
                      <a16:creationId xmlns:a16="http://schemas.microsoft.com/office/drawing/2014/main" id="{25DAF855-3118-49B6-8492-4F00999A3DC5}"/>
                    </a:ext>
                  </a:extLst>
                </p:cNvPr>
                <p:cNvPicPr/>
                <p:nvPr/>
              </p:nvPicPr>
              <p:blipFill>
                <a:blip r:embed="rId313"/>
                <a:stretch>
                  <a:fillRect/>
                </a:stretch>
              </p:blipFill>
              <p:spPr>
                <a:xfrm>
                  <a:off x="9101093" y="3685920"/>
                  <a:ext cx="27360" cy="28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14">
            <p14:nvContentPartPr>
              <p14:cNvPr id="189" name="Freihand 188">
                <a:extLst>
                  <a:ext uri="{FF2B5EF4-FFF2-40B4-BE49-F238E27FC236}">
                    <a16:creationId xmlns:a16="http://schemas.microsoft.com/office/drawing/2014/main" id="{9950556A-193B-4523-A4DD-79509AB93B2D}"/>
                  </a:ext>
                </a:extLst>
              </p14:cNvPr>
              <p14:cNvContentPartPr/>
              <p14:nvPr/>
            </p14:nvContentPartPr>
            <p14:xfrm>
              <a:off x="3826733" y="2397480"/>
              <a:ext cx="1582920" cy="14040"/>
            </p14:xfrm>
          </p:contentPart>
        </mc:Choice>
        <mc:Fallback xmlns="">
          <p:pic>
            <p:nvPicPr>
              <p:cNvPr id="189" name="Freihand 188">
                <a:extLst>
                  <a:ext uri="{FF2B5EF4-FFF2-40B4-BE49-F238E27FC236}">
                    <a16:creationId xmlns:a16="http://schemas.microsoft.com/office/drawing/2014/main" id="{9950556A-193B-4523-A4DD-79509AB93B2D}"/>
                  </a:ext>
                </a:extLst>
              </p:cNvPr>
              <p:cNvPicPr/>
              <p:nvPr/>
            </p:nvPicPr>
            <p:blipFill>
              <a:blip r:embed="rId315"/>
              <a:stretch>
                <a:fillRect/>
              </a:stretch>
            </p:blipFill>
            <p:spPr>
              <a:xfrm>
                <a:off x="3822413" y="2393160"/>
                <a:ext cx="15915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90" name="Freihand 189">
                <a:extLst>
                  <a:ext uri="{FF2B5EF4-FFF2-40B4-BE49-F238E27FC236}">
                    <a16:creationId xmlns:a16="http://schemas.microsoft.com/office/drawing/2014/main" id="{F259B16A-929A-473A-87BE-F2B3436F244C}"/>
                  </a:ext>
                </a:extLst>
              </p14:cNvPr>
              <p14:cNvContentPartPr/>
              <p14:nvPr/>
            </p14:nvContentPartPr>
            <p14:xfrm>
              <a:off x="6298493" y="3960240"/>
              <a:ext cx="730440" cy="140040"/>
            </p14:xfrm>
          </p:contentPart>
        </mc:Choice>
        <mc:Fallback xmlns="">
          <p:pic>
            <p:nvPicPr>
              <p:cNvPr id="190" name="Freihand 189">
                <a:extLst>
                  <a:ext uri="{FF2B5EF4-FFF2-40B4-BE49-F238E27FC236}">
                    <a16:creationId xmlns:a16="http://schemas.microsoft.com/office/drawing/2014/main" id="{F259B16A-929A-473A-87BE-F2B3436F244C}"/>
                  </a:ext>
                </a:extLst>
              </p:cNvPr>
              <p:cNvPicPr/>
              <p:nvPr/>
            </p:nvPicPr>
            <p:blipFill>
              <a:blip r:embed="rId317"/>
              <a:stretch>
                <a:fillRect/>
              </a:stretch>
            </p:blipFill>
            <p:spPr>
              <a:xfrm>
                <a:off x="6294173" y="3955920"/>
                <a:ext cx="7390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91" name="Freihand 190">
                <a:extLst>
                  <a:ext uri="{FF2B5EF4-FFF2-40B4-BE49-F238E27FC236}">
                    <a16:creationId xmlns:a16="http://schemas.microsoft.com/office/drawing/2014/main" id="{A3186D58-AD86-4BBB-9D4B-A9DF25DF05E0}"/>
                  </a:ext>
                </a:extLst>
              </p14:cNvPr>
              <p14:cNvContentPartPr/>
              <p14:nvPr/>
            </p14:nvContentPartPr>
            <p14:xfrm>
              <a:off x="3579413" y="4720920"/>
              <a:ext cx="854640" cy="133560"/>
            </p14:xfrm>
          </p:contentPart>
        </mc:Choice>
        <mc:Fallback xmlns="">
          <p:pic>
            <p:nvPicPr>
              <p:cNvPr id="191" name="Freihand 190">
                <a:extLst>
                  <a:ext uri="{FF2B5EF4-FFF2-40B4-BE49-F238E27FC236}">
                    <a16:creationId xmlns:a16="http://schemas.microsoft.com/office/drawing/2014/main" id="{A3186D58-AD86-4BBB-9D4B-A9DF25DF05E0}"/>
                  </a:ext>
                </a:extLst>
              </p:cNvPr>
              <p:cNvPicPr/>
              <p:nvPr/>
            </p:nvPicPr>
            <p:blipFill>
              <a:blip r:embed="rId319"/>
              <a:stretch>
                <a:fillRect/>
              </a:stretch>
            </p:blipFill>
            <p:spPr>
              <a:xfrm>
                <a:off x="3575093" y="4716600"/>
                <a:ext cx="86328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92" name="Freihand 191">
                <a:extLst>
                  <a:ext uri="{FF2B5EF4-FFF2-40B4-BE49-F238E27FC236}">
                    <a16:creationId xmlns:a16="http://schemas.microsoft.com/office/drawing/2014/main" id="{37A7F304-42CF-40D1-B220-479D0BCEAA4C}"/>
                  </a:ext>
                </a:extLst>
              </p14:cNvPr>
              <p14:cNvContentPartPr/>
              <p14:nvPr/>
            </p14:nvContentPartPr>
            <p14:xfrm>
              <a:off x="3585173" y="4756560"/>
              <a:ext cx="716760" cy="75240"/>
            </p14:xfrm>
          </p:contentPart>
        </mc:Choice>
        <mc:Fallback xmlns="">
          <p:pic>
            <p:nvPicPr>
              <p:cNvPr id="192" name="Freihand 191">
                <a:extLst>
                  <a:ext uri="{FF2B5EF4-FFF2-40B4-BE49-F238E27FC236}">
                    <a16:creationId xmlns:a16="http://schemas.microsoft.com/office/drawing/2014/main" id="{37A7F304-42CF-40D1-B220-479D0BCEAA4C}"/>
                  </a:ext>
                </a:extLst>
              </p:cNvPr>
              <p:cNvPicPr/>
              <p:nvPr/>
            </p:nvPicPr>
            <p:blipFill>
              <a:blip r:embed="rId321"/>
              <a:stretch>
                <a:fillRect/>
              </a:stretch>
            </p:blipFill>
            <p:spPr>
              <a:xfrm>
                <a:off x="3580853" y="4752240"/>
                <a:ext cx="725400" cy="83880"/>
              </a:xfrm>
              <a:prstGeom prst="rect">
                <a:avLst/>
              </a:prstGeom>
            </p:spPr>
          </p:pic>
        </mc:Fallback>
      </mc:AlternateContent>
      <p:grpSp>
        <p:nvGrpSpPr>
          <p:cNvPr id="225" name="Gruppieren 224">
            <a:extLst>
              <a:ext uri="{FF2B5EF4-FFF2-40B4-BE49-F238E27FC236}">
                <a16:creationId xmlns:a16="http://schemas.microsoft.com/office/drawing/2014/main" id="{4D188684-EEB4-47B7-9646-E7F478A24B7F}"/>
              </a:ext>
            </a:extLst>
          </p:cNvPr>
          <p:cNvGrpSpPr/>
          <p:nvPr/>
        </p:nvGrpSpPr>
        <p:grpSpPr>
          <a:xfrm>
            <a:off x="9433373" y="3738480"/>
            <a:ext cx="2611800" cy="417240"/>
            <a:chOff x="9433373" y="3738480"/>
            <a:chExt cx="2611800" cy="417240"/>
          </a:xfrm>
        </p:grpSpPr>
        <mc:AlternateContent xmlns:mc="http://schemas.openxmlformats.org/markup-compatibility/2006" xmlns:p14="http://schemas.microsoft.com/office/powerpoint/2010/main">
          <mc:Choice Requires="p14">
            <p:contentPart p14:bwMode="auto" r:id="rId322">
              <p14:nvContentPartPr>
                <p14:cNvPr id="193" name="Freihand 192">
                  <a:extLst>
                    <a:ext uri="{FF2B5EF4-FFF2-40B4-BE49-F238E27FC236}">
                      <a16:creationId xmlns:a16="http://schemas.microsoft.com/office/drawing/2014/main" id="{69F7C9FF-21DB-4EAC-8289-ABA4B3C2723B}"/>
                    </a:ext>
                  </a:extLst>
                </p14:cNvPr>
                <p14:cNvContentPartPr/>
                <p14:nvPr/>
              </p14:nvContentPartPr>
              <p14:xfrm>
                <a:off x="9433373" y="3865560"/>
                <a:ext cx="6120" cy="11160"/>
              </p14:xfrm>
            </p:contentPart>
          </mc:Choice>
          <mc:Fallback xmlns="">
            <p:pic>
              <p:nvPicPr>
                <p:cNvPr id="193" name="Freihand 192">
                  <a:extLst>
                    <a:ext uri="{FF2B5EF4-FFF2-40B4-BE49-F238E27FC236}">
                      <a16:creationId xmlns:a16="http://schemas.microsoft.com/office/drawing/2014/main" id="{69F7C9FF-21DB-4EAC-8289-ABA4B3C2723B}"/>
                    </a:ext>
                  </a:extLst>
                </p:cNvPr>
                <p:cNvPicPr/>
                <p:nvPr/>
              </p:nvPicPr>
              <p:blipFill>
                <a:blip r:embed="rId323"/>
                <a:stretch>
                  <a:fillRect/>
                </a:stretch>
              </p:blipFill>
              <p:spPr>
                <a:xfrm>
                  <a:off x="9429053" y="3861240"/>
                  <a:ext cx="1476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94" name="Freihand 193">
                  <a:extLst>
                    <a:ext uri="{FF2B5EF4-FFF2-40B4-BE49-F238E27FC236}">
                      <a16:creationId xmlns:a16="http://schemas.microsoft.com/office/drawing/2014/main" id="{FCC9C41E-7C68-46E0-BA3F-96ADD1C1546B}"/>
                    </a:ext>
                  </a:extLst>
                </p14:cNvPr>
                <p14:cNvContentPartPr/>
                <p14:nvPr/>
              </p14:nvContentPartPr>
              <p14:xfrm>
                <a:off x="9439133" y="3865560"/>
                <a:ext cx="360" cy="360"/>
              </p14:xfrm>
            </p:contentPart>
          </mc:Choice>
          <mc:Fallback xmlns="">
            <p:pic>
              <p:nvPicPr>
                <p:cNvPr id="194" name="Freihand 193">
                  <a:extLst>
                    <a:ext uri="{FF2B5EF4-FFF2-40B4-BE49-F238E27FC236}">
                      <a16:creationId xmlns:a16="http://schemas.microsoft.com/office/drawing/2014/main" id="{FCC9C41E-7C68-46E0-BA3F-96ADD1C1546B}"/>
                    </a:ext>
                  </a:extLst>
                </p:cNvPr>
                <p:cNvPicPr/>
                <p:nvPr/>
              </p:nvPicPr>
              <p:blipFill>
                <a:blip r:embed="rId12"/>
                <a:stretch>
                  <a:fillRect/>
                </a:stretch>
              </p:blipFill>
              <p:spPr>
                <a:xfrm>
                  <a:off x="9434813" y="38612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95" name="Freihand 194">
                  <a:extLst>
                    <a:ext uri="{FF2B5EF4-FFF2-40B4-BE49-F238E27FC236}">
                      <a16:creationId xmlns:a16="http://schemas.microsoft.com/office/drawing/2014/main" id="{162500F7-0786-4132-A3B8-A578DF11317B}"/>
                    </a:ext>
                  </a:extLst>
                </p14:cNvPr>
                <p14:cNvContentPartPr/>
                <p14:nvPr/>
              </p14:nvContentPartPr>
              <p14:xfrm>
                <a:off x="9434093" y="3764040"/>
                <a:ext cx="176040" cy="131400"/>
              </p14:xfrm>
            </p:contentPart>
          </mc:Choice>
          <mc:Fallback xmlns="">
            <p:pic>
              <p:nvPicPr>
                <p:cNvPr id="195" name="Freihand 194">
                  <a:extLst>
                    <a:ext uri="{FF2B5EF4-FFF2-40B4-BE49-F238E27FC236}">
                      <a16:creationId xmlns:a16="http://schemas.microsoft.com/office/drawing/2014/main" id="{162500F7-0786-4132-A3B8-A578DF11317B}"/>
                    </a:ext>
                  </a:extLst>
                </p:cNvPr>
                <p:cNvPicPr/>
                <p:nvPr/>
              </p:nvPicPr>
              <p:blipFill>
                <a:blip r:embed="rId326"/>
                <a:stretch>
                  <a:fillRect/>
                </a:stretch>
              </p:blipFill>
              <p:spPr>
                <a:xfrm>
                  <a:off x="9429773" y="3759720"/>
                  <a:ext cx="18468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96" name="Freihand 195">
                  <a:extLst>
                    <a:ext uri="{FF2B5EF4-FFF2-40B4-BE49-F238E27FC236}">
                      <a16:creationId xmlns:a16="http://schemas.microsoft.com/office/drawing/2014/main" id="{6BAA7146-4A68-4AFB-9946-D54781326AD1}"/>
                    </a:ext>
                  </a:extLst>
                </p14:cNvPr>
                <p14:cNvContentPartPr/>
                <p14:nvPr/>
              </p14:nvContentPartPr>
              <p14:xfrm>
                <a:off x="9572333" y="3776640"/>
                <a:ext cx="408960" cy="229680"/>
              </p14:xfrm>
            </p:contentPart>
          </mc:Choice>
          <mc:Fallback xmlns="">
            <p:pic>
              <p:nvPicPr>
                <p:cNvPr id="196" name="Freihand 195">
                  <a:extLst>
                    <a:ext uri="{FF2B5EF4-FFF2-40B4-BE49-F238E27FC236}">
                      <a16:creationId xmlns:a16="http://schemas.microsoft.com/office/drawing/2014/main" id="{6BAA7146-4A68-4AFB-9946-D54781326AD1}"/>
                    </a:ext>
                  </a:extLst>
                </p:cNvPr>
                <p:cNvPicPr/>
                <p:nvPr/>
              </p:nvPicPr>
              <p:blipFill>
                <a:blip r:embed="rId328"/>
                <a:stretch>
                  <a:fillRect/>
                </a:stretch>
              </p:blipFill>
              <p:spPr>
                <a:xfrm>
                  <a:off x="9568013" y="3772320"/>
                  <a:ext cx="41760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98" name="Freihand 197">
                  <a:extLst>
                    <a:ext uri="{FF2B5EF4-FFF2-40B4-BE49-F238E27FC236}">
                      <a16:creationId xmlns:a16="http://schemas.microsoft.com/office/drawing/2014/main" id="{00B03748-3CAC-42E6-9C8B-13CD15271281}"/>
                    </a:ext>
                  </a:extLst>
                </p14:cNvPr>
                <p14:cNvContentPartPr/>
                <p14:nvPr/>
              </p14:nvContentPartPr>
              <p14:xfrm>
                <a:off x="10115933" y="3763320"/>
                <a:ext cx="128520" cy="116280"/>
              </p14:xfrm>
            </p:contentPart>
          </mc:Choice>
          <mc:Fallback xmlns="">
            <p:pic>
              <p:nvPicPr>
                <p:cNvPr id="198" name="Freihand 197">
                  <a:extLst>
                    <a:ext uri="{FF2B5EF4-FFF2-40B4-BE49-F238E27FC236}">
                      <a16:creationId xmlns:a16="http://schemas.microsoft.com/office/drawing/2014/main" id="{00B03748-3CAC-42E6-9C8B-13CD15271281}"/>
                    </a:ext>
                  </a:extLst>
                </p:cNvPr>
                <p:cNvPicPr/>
                <p:nvPr/>
              </p:nvPicPr>
              <p:blipFill>
                <a:blip r:embed="rId330"/>
                <a:stretch>
                  <a:fillRect/>
                </a:stretch>
              </p:blipFill>
              <p:spPr>
                <a:xfrm>
                  <a:off x="10111613" y="3759000"/>
                  <a:ext cx="1371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99" name="Freihand 198">
                  <a:extLst>
                    <a:ext uri="{FF2B5EF4-FFF2-40B4-BE49-F238E27FC236}">
                      <a16:creationId xmlns:a16="http://schemas.microsoft.com/office/drawing/2014/main" id="{A08DF009-45CB-461B-9E20-BCE917EAA719}"/>
                    </a:ext>
                  </a:extLst>
                </p14:cNvPr>
                <p14:cNvContentPartPr/>
                <p14:nvPr/>
              </p14:nvContentPartPr>
              <p14:xfrm>
                <a:off x="10237973" y="3823080"/>
                <a:ext cx="87120" cy="57960"/>
              </p14:xfrm>
            </p:contentPart>
          </mc:Choice>
          <mc:Fallback xmlns="">
            <p:pic>
              <p:nvPicPr>
                <p:cNvPr id="199" name="Freihand 198">
                  <a:extLst>
                    <a:ext uri="{FF2B5EF4-FFF2-40B4-BE49-F238E27FC236}">
                      <a16:creationId xmlns:a16="http://schemas.microsoft.com/office/drawing/2014/main" id="{A08DF009-45CB-461B-9E20-BCE917EAA719}"/>
                    </a:ext>
                  </a:extLst>
                </p:cNvPr>
                <p:cNvPicPr/>
                <p:nvPr/>
              </p:nvPicPr>
              <p:blipFill>
                <a:blip r:embed="rId332"/>
                <a:stretch>
                  <a:fillRect/>
                </a:stretch>
              </p:blipFill>
              <p:spPr>
                <a:xfrm>
                  <a:off x="10233653" y="3818760"/>
                  <a:ext cx="9576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00" name="Freihand 199">
                  <a:extLst>
                    <a:ext uri="{FF2B5EF4-FFF2-40B4-BE49-F238E27FC236}">
                      <a16:creationId xmlns:a16="http://schemas.microsoft.com/office/drawing/2014/main" id="{0F68115C-AC0C-4360-8BE1-F4F73349C4BB}"/>
                    </a:ext>
                  </a:extLst>
                </p14:cNvPr>
                <p14:cNvContentPartPr/>
                <p14:nvPr/>
              </p14:nvContentPartPr>
              <p14:xfrm>
                <a:off x="10364693" y="3820200"/>
                <a:ext cx="39960" cy="12600"/>
              </p14:xfrm>
            </p:contentPart>
          </mc:Choice>
          <mc:Fallback xmlns="">
            <p:pic>
              <p:nvPicPr>
                <p:cNvPr id="200" name="Freihand 199">
                  <a:extLst>
                    <a:ext uri="{FF2B5EF4-FFF2-40B4-BE49-F238E27FC236}">
                      <a16:creationId xmlns:a16="http://schemas.microsoft.com/office/drawing/2014/main" id="{0F68115C-AC0C-4360-8BE1-F4F73349C4BB}"/>
                    </a:ext>
                  </a:extLst>
                </p:cNvPr>
                <p:cNvPicPr/>
                <p:nvPr/>
              </p:nvPicPr>
              <p:blipFill>
                <a:blip r:embed="rId334"/>
                <a:stretch>
                  <a:fillRect/>
                </a:stretch>
              </p:blipFill>
              <p:spPr>
                <a:xfrm>
                  <a:off x="10360373" y="3815880"/>
                  <a:ext cx="486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01" name="Freihand 200">
                  <a:extLst>
                    <a:ext uri="{FF2B5EF4-FFF2-40B4-BE49-F238E27FC236}">
                      <a16:creationId xmlns:a16="http://schemas.microsoft.com/office/drawing/2014/main" id="{59FDB9D1-436E-4030-A121-26FE538BE445}"/>
                    </a:ext>
                  </a:extLst>
                </p14:cNvPr>
                <p14:cNvContentPartPr/>
                <p14:nvPr/>
              </p14:nvContentPartPr>
              <p14:xfrm>
                <a:off x="10250933" y="3813360"/>
                <a:ext cx="126000" cy="72000"/>
              </p14:xfrm>
            </p:contentPart>
          </mc:Choice>
          <mc:Fallback xmlns="">
            <p:pic>
              <p:nvPicPr>
                <p:cNvPr id="201" name="Freihand 200">
                  <a:extLst>
                    <a:ext uri="{FF2B5EF4-FFF2-40B4-BE49-F238E27FC236}">
                      <a16:creationId xmlns:a16="http://schemas.microsoft.com/office/drawing/2014/main" id="{59FDB9D1-436E-4030-A121-26FE538BE445}"/>
                    </a:ext>
                  </a:extLst>
                </p:cNvPr>
                <p:cNvPicPr/>
                <p:nvPr/>
              </p:nvPicPr>
              <p:blipFill>
                <a:blip r:embed="rId336"/>
                <a:stretch>
                  <a:fillRect/>
                </a:stretch>
              </p:blipFill>
              <p:spPr>
                <a:xfrm>
                  <a:off x="10246613" y="3809040"/>
                  <a:ext cx="13464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02" name="Freihand 201">
                  <a:extLst>
                    <a:ext uri="{FF2B5EF4-FFF2-40B4-BE49-F238E27FC236}">
                      <a16:creationId xmlns:a16="http://schemas.microsoft.com/office/drawing/2014/main" id="{673F2C7C-8F1C-4052-96C8-3E279A084EFA}"/>
                    </a:ext>
                  </a:extLst>
                </p14:cNvPr>
                <p14:cNvContentPartPr/>
                <p14:nvPr/>
              </p14:nvContentPartPr>
              <p14:xfrm>
                <a:off x="10370453" y="3818760"/>
                <a:ext cx="81720" cy="60480"/>
              </p14:xfrm>
            </p:contentPart>
          </mc:Choice>
          <mc:Fallback xmlns="">
            <p:pic>
              <p:nvPicPr>
                <p:cNvPr id="202" name="Freihand 201">
                  <a:extLst>
                    <a:ext uri="{FF2B5EF4-FFF2-40B4-BE49-F238E27FC236}">
                      <a16:creationId xmlns:a16="http://schemas.microsoft.com/office/drawing/2014/main" id="{673F2C7C-8F1C-4052-96C8-3E279A084EFA}"/>
                    </a:ext>
                  </a:extLst>
                </p:cNvPr>
                <p:cNvPicPr/>
                <p:nvPr/>
              </p:nvPicPr>
              <p:blipFill>
                <a:blip r:embed="rId338"/>
                <a:stretch>
                  <a:fillRect/>
                </a:stretch>
              </p:blipFill>
              <p:spPr>
                <a:xfrm>
                  <a:off x="10366133" y="3814440"/>
                  <a:ext cx="903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03" name="Freihand 202">
                  <a:extLst>
                    <a:ext uri="{FF2B5EF4-FFF2-40B4-BE49-F238E27FC236}">
                      <a16:creationId xmlns:a16="http://schemas.microsoft.com/office/drawing/2014/main" id="{CA0FD13D-7EED-4298-9F70-13927B1300D0}"/>
                    </a:ext>
                  </a:extLst>
                </p14:cNvPr>
                <p14:cNvContentPartPr/>
                <p14:nvPr/>
              </p14:nvContentPartPr>
              <p14:xfrm>
                <a:off x="10582853" y="3779520"/>
                <a:ext cx="10440" cy="98280"/>
              </p14:xfrm>
            </p:contentPart>
          </mc:Choice>
          <mc:Fallback xmlns="">
            <p:pic>
              <p:nvPicPr>
                <p:cNvPr id="203" name="Freihand 202">
                  <a:extLst>
                    <a:ext uri="{FF2B5EF4-FFF2-40B4-BE49-F238E27FC236}">
                      <a16:creationId xmlns:a16="http://schemas.microsoft.com/office/drawing/2014/main" id="{CA0FD13D-7EED-4298-9F70-13927B1300D0}"/>
                    </a:ext>
                  </a:extLst>
                </p:cNvPr>
                <p:cNvPicPr/>
                <p:nvPr/>
              </p:nvPicPr>
              <p:blipFill>
                <a:blip r:embed="rId340"/>
                <a:stretch>
                  <a:fillRect/>
                </a:stretch>
              </p:blipFill>
              <p:spPr>
                <a:xfrm>
                  <a:off x="10578533" y="3775200"/>
                  <a:ext cx="1908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04" name="Freihand 203">
                  <a:extLst>
                    <a:ext uri="{FF2B5EF4-FFF2-40B4-BE49-F238E27FC236}">
                      <a16:creationId xmlns:a16="http://schemas.microsoft.com/office/drawing/2014/main" id="{E03E3B59-B94E-4EC8-B80D-09724FDD29BE}"/>
                    </a:ext>
                  </a:extLst>
                </p14:cNvPr>
                <p14:cNvContentPartPr/>
                <p14:nvPr/>
              </p14:nvContentPartPr>
              <p14:xfrm>
                <a:off x="10587893" y="3763320"/>
                <a:ext cx="101880" cy="15120"/>
              </p14:xfrm>
            </p:contentPart>
          </mc:Choice>
          <mc:Fallback xmlns="">
            <p:pic>
              <p:nvPicPr>
                <p:cNvPr id="204" name="Freihand 203">
                  <a:extLst>
                    <a:ext uri="{FF2B5EF4-FFF2-40B4-BE49-F238E27FC236}">
                      <a16:creationId xmlns:a16="http://schemas.microsoft.com/office/drawing/2014/main" id="{E03E3B59-B94E-4EC8-B80D-09724FDD29BE}"/>
                    </a:ext>
                  </a:extLst>
                </p:cNvPr>
                <p:cNvPicPr/>
                <p:nvPr/>
              </p:nvPicPr>
              <p:blipFill>
                <a:blip r:embed="rId342"/>
                <a:stretch>
                  <a:fillRect/>
                </a:stretch>
              </p:blipFill>
              <p:spPr>
                <a:xfrm>
                  <a:off x="10583573" y="3759000"/>
                  <a:ext cx="11052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05" name="Freihand 204">
                  <a:extLst>
                    <a:ext uri="{FF2B5EF4-FFF2-40B4-BE49-F238E27FC236}">
                      <a16:creationId xmlns:a16="http://schemas.microsoft.com/office/drawing/2014/main" id="{05C22FF8-C686-47F9-B918-6F36C81519D9}"/>
                    </a:ext>
                  </a:extLst>
                </p14:cNvPr>
                <p14:cNvContentPartPr/>
                <p14:nvPr/>
              </p14:nvContentPartPr>
              <p14:xfrm>
                <a:off x="10585733" y="3807960"/>
                <a:ext cx="106920" cy="73800"/>
              </p14:xfrm>
            </p:contentPart>
          </mc:Choice>
          <mc:Fallback xmlns="">
            <p:pic>
              <p:nvPicPr>
                <p:cNvPr id="205" name="Freihand 204">
                  <a:extLst>
                    <a:ext uri="{FF2B5EF4-FFF2-40B4-BE49-F238E27FC236}">
                      <a16:creationId xmlns:a16="http://schemas.microsoft.com/office/drawing/2014/main" id="{05C22FF8-C686-47F9-B918-6F36C81519D9}"/>
                    </a:ext>
                  </a:extLst>
                </p:cNvPr>
                <p:cNvPicPr/>
                <p:nvPr/>
              </p:nvPicPr>
              <p:blipFill>
                <a:blip r:embed="rId344"/>
                <a:stretch>
                  <a:fillRect/>
                </a:stretch>
              </p:blipFill>
              <p:spPr>
                <a:xfrm>
                  <a:off x="10581413" y="3803640"/>
                  <a:ext cx="11556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06" name="Freihand 205">
                  <a:extLst>
                    <a:ext uri="{FF2B5EF4-FFF2-40B4-BE49-F238E27FC236}">
                      <a16:creationId xmlns:a16="http://schemas.microsoft.com/office/drawing/2014/main" id="{CAD77753-8174-4A98-AC23-BF6C1BBA42FC}"/>
                    </a:ext>
                  </a:extLst>
                </p14:cNvPr>
                <p14:cNvContentPartPr/>
                <p14:nvPr/>
              </p14:nvContentPartPr>
              <p14:xfrm>
                <a:off x="10698053" y="3765120"/>
                <a:ext cx="268920" cy="156960"/>
              </p14:xfrm>
            </p:contentPart>
          </mc:Choice>
          <mc:Fallback xmlns="">
            <p:pic>
              <p:nvPicPr>
                <p:cNvPr id="206" name="Freihand 205">
                  <a:extLst>
                    <a:ext uri="{FF2B5EF4-FFF2-40B4-BE49-F238E27FC236}">
                      <a16:creationId xmlns:a16="http://schemas.microsoft.com/office/drawing/2014/main" id="{CAD77753-8174-4A98-AC23-BF6C1BBA42FC}"/>
                    </a:ext>
                  </a:extLst>
                </p:cNvPr>
                <p:cNvPicPr/>
                <p:nvPr/>
              </p:nvPicPr>
              <p:blipFill>
                <a:blip r:embed="rId346"/>
                <a:stretch>
                  <a:fillRect/>
                </a:stretch>
              </p:blipFill>
              <p:spPr>
                <a:xfrm>
                  <a:off x="10693733" y="3760800"/>
                  <a:ext cx="27756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07" name="Freihand 206">
                  <a:extLst>
                    <a:ext uri="{FF2B5EF4-FFF2-40B4-BE49-F238E27FC236}">
                      <a16:creationId xmlns:a16="http://schemas.microsoft.com/office/drawing/2014/main" id="{9D91EC91-CF22-4FC8-9610-4E1D16C8DDC5}"/>
                    </a:ext>
                  </a:extLst>
                </p14:cNvPr>
                <p14:cNvContentPartPr/>
                <p14:nvPr/>
              </p14:nvContentPartPr>
              <p14:xfrm>
                <a:off x="10955093" y="3738480"/>
                <a:ext cx="282600" cy="119160"/>
              </p14:xfrm>
            </p:contentPart>
          </mc:Choice>
          <mc:Fallback xmlns="">
            <p:pic>
              <p:nvPicPr>
                <p:cNvPr id="207" name="Freihand 206">
                  <a:extLst>
                    <a:ext uri="{FF2B5EF4-FFF2-40B4-BE49-F238E27FC236}">
                      <a16:creationId xmlns:a16="http://schemas.microsoft.com/office/drawing/2014/main" id="{9D91EC91-CF22-4FC8-9610-4E1D16C8DDC5}"/>
                    </a:ext>
                  </a:extLst>
                </p:cNvPr>
                <p:cNvPicPr/>
                <p:nvPr/>
              </p:nvPicPr>
              <p:blipFill>
                <a:blip r:embed="rId348"/>
                <a:stretch>
                  <a:fillRect/>
                </a:stretch>
              </p:blipFill>
              <p:spPr>
                <a:xfrm>
                  <a:off x="10950773" y="3734160"/>
                  <a:ext cx="2912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08" name="Freihand 207">
                  <a:extLst>
                    <a:ext uri="{FF2B5EF4-FFF2-40B4-BE49-F238E27FC236}">
                      <a16:creationId xmlns:a16="http://schemas.microsoft.com/office/drawing/2014/main" id="{10E9DC70-3F25-4111-B645-13E6FEA813C4}"/>
                    </a:ext>
                  </a:extLst>
                </p14:cNvPr>
                <p14:cNvContentPartPr/>
                <p14:nvPr/>
              </p14:nvContentPartPr>
              <p14:xfrm>
                <a:off x="11206013" y="3802200"/>
                <a:ext cx="132120" cy="74160"/>
              </p14:xfrm>
            </p:contentPart>
          </mc:Choice>
          <mc:Fallback xmlns="">
            <p:pic>
              <p:nvPicPr>
                <p:cNvPr id="208" name="Freihand 207">
                  <a:extLst>
                    <a:ext uri="{FF2B5EF4-FFF2-40B4-BE49-F238E27FC236}">
                      <a16:creationId xmlns:a16="http://schemas.microsoft.com/office/drawing/2014/main" id="{10E9DC70-3F25-4111-B645-13E6FEA813C4}"/>
                    </a:ext>
                  </a:extLst>
                </p:cNvPr>
                <p:cNvPicPr/>
                <p:nvPr/>
              </p:nvPicPr>
              <p:blipFill>
                <a:blip r:embed="rId350"/>
                <a:stretch>
                  <a:fillRect/>
                </a:stretch>
              </p:blipFill>
              <p:spPr>
                <a:xfrm>
                  <a:off x="11201693" y="3797880"/>
                  <a:ext cx="14076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10" name="Freihand 209">
                  <a:extLst>
                    <a:ext uri="{FF2B5EF4-FFF2-40B4-BE49-F238E27FC236}">
                      <a16:creationId xmlns:a16="http://schemas.microsoft.com/office/drawing/2014/main" id="{002488D3-2937-4854-BB37-DC9D5456E50A}"/>
                    </a:ext>
                  </a:extLst>
                </p14:cNvPr>
                <p14:cNvContentPartPr/>
                <p14:nvPr/>
              </p14:nvContentPartPr>
              <p14:xfrm>
                <a:off x="11235173" y="3781680"/>
                <a:ext cx="90000" cy="23040"/>
              </p14:xfrm>
            </p:contentPart>
          </mc:Choice>
          <mc:Fallback xmlns="">
            <p:pic>
              <p:nvPicPr>
                <p:cNvPr id="210" name="Freihand 209">
                  <a:extLst>
                    <a:ext uri="{FF2B5EF4-FFF2-40B4-BE49-F238E27FC236}">
                      <a16:creationId xmlns:a16="http://schemas.microsoft.com/office/drawing/2014/main" id="{002488D3-2937-4854-BB37-DC9D5456E50A}"/>
                    </a:ext>
                  </a:extLst>
                </p:cNvPr>
                <p:cNvPicPr/>
                <p:nvPr/>
              </p:nvPicPr>
              <p:blipFill>
                <a:blip r:embed="rId352"/>
                <a:stretch>
                  <a:fillRect/>
                </a:stretch>
              </p:blipFill>
              <p:spPr>
                <a:xfrm>
                  <a:off x="11230853" y="3777360"/>
                  <a:ext cx="986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12" name="Freihand 211">
                  <a:extLst>
                    <a:ext uri="{FF2B5EF4-FFF2-40B4-BE49-F238E27FC236}">
                      <a16:creationId xmlns:a16="http://schemas.microsoft.com/office/drawing/2014/main" id="{DECDD3CA-FE17-4016-AB35-52DEB75C4E59}"/>
                    </a:ext>
                  </a:extLst>
                </p14:cNvPr>
                <p14:cNvContentPartPr/>
                <p14:nvPr/>
              </p14:nvContentPartPr>
              <p14:xfrm>
                <a:off x="11463773" y="3751080"/>
                <a:ext cx="289440" cy="98280"/>
              </p14:xfrm>
            </p:contentPart>
          </mc:Choice>
          <mc:Fallback xmlns="">
            <p:pic>
              <p:nvPicPr>
                <p:cNvPr id="212" name="Freihand 211">
                  <a:extLst>
                    <a:ext uri="{FF2B5EF4-FFF2-40B4-BE49-F238E27FC236}">
                      <a16:creationId xmlns:a16="http://schemas.microsoft.com/office/drawing/2014/main" id="{DECDD3CA-FE17-4016-AB35-52DEB75C4E59}"/>
                    </a:ext>
                  </a:extLst>
                </p:cNvPr>
                <p:cNvPicPr/>
                <p:nvPr/>
              </p:nvPicPr>
              <p:blipFill>
                <a:blip r:embed="rId354"/>
                <a:stretch>
                  <a:fillRect/>
                </a:stretch>
              </p:blipFill>
              <p:spPr>
                <a:xfrm>
                  <a:off x="11459453" y="3746760"/>
                  <a:ext cx="29808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3" name="Freihand 212">
                  <a:extLst>
                    <a:ext uri="{FF2B5EF4-FFF2-40B4-BE49-F238E27FC236}">
                      <a16:creationId xmlns:a16="http://schemas.microsoft.com/office/drawing/2014/main" id="{2E858FB5-000A-4F37-96AF-A31C23420BA0}"/>
                    </a:ext>
                  </a:extLst>
                </p14:cNvPr>
                <p14:cNvContentPartPr/>
                <p14:nvPr/>
              </p14:nvContentPartPr>
              <p14:xfrm>
                <a:off x="11752493" y="3739200"/>
                <a:ext cx="25920" cy="26280"/>
              </p14:xfrm>
            </p:contentPart>
          </mc:Choice>
          <mc:Fallback xmlns="">
            <p:pic>
              <p:nvPicPr>
                <p:cNvPr id="213" name="Freihand 212">
                  <a:extLst>
                    <a:ext uri="{FF2B5EF4-FFF2-40B4-BE49-F238E27FC236}">
                      <a16:creationId xmlns:a16="http://schemas.microsoft.com/office/drawing/2014/main" id="{2E858FB5-000A-4F37-96AF-A31C23420BA0}"/>
                    </a:ext>
                  </a:extLst>
                </p:cNvPr>
                <p:cNvPicPr/>
                <p:nvPr/>
              </p:nvPicPr>
              <p:blipFill>
                <a:blip r:embed="rId356"/>
                <a:stretch>
                  <a:fillRect/>
                </a:stretch>
              </p:blipFill>
              <p:spPr>
                <a:xfrm>
                  <a:off x="11748173" y="3734880"/>
                  <a:ext cx="3456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14" name="Freihand 213">
                  <a:extLst>
                    <a:ext uri="{FF2B5EF4-FFF2-40B4-BE49-F238E27FC236}">
                      <a16:creationId xmlns:a16="http://schemas.microsoft.com/office/drawing/2014/main" id="{2D55FDCD-D07D-450C-B49D-F100D0699C7E}"/>
                    </a:ext>
                  </a:extLst>
                </p14:cNvPr>
                <p14:cNvContentPartPr/>
                <p14:nvPr/>
              </p14:nvContentPartPr>
              <p14:xfrm>
                <a:off x="11765453" y="3774120"/>
                <a:ext cx="66600" cy="60840"/>
              </p14:xfrm>
            </p:contentPart>
          </mc:Choice>
          <mc:Fallback xmlns="">
            <p:pic>
              <p:nvPicPr>
                <p:cNvPr id="214" name="Freihand 213">
                  <a:extLst>
                    <a:ext uri="{FF2B5EF4-FFF2-40B4-BE49-F238E27FC236}">
                      <a16:creationId xmlns:a16="http://schemas.microsoft.com/office/drawing/2014/main" id="{2D55FDCD-D07D-450C-B49D-F100D0699C7E}"/>
                    </a:ext>
                  </a:extLst>
                </p:cNvPr>
                <p:cNvPicPr/>
                <p:nvPr/>
              </p:nvPicPr>
              <p:blipFill>
                <a:blip r:embed="rId358"/>
                <a:stretch>
                  <a:fillRect/>
                </a:stretch>
              </p:blipFill>
              <p:spPr>
                <a:xfrm>
                  <a:off x="11761133" y="3769800"/>
                  <a:ext cx="7524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5" name="Freihand 214">
                  <a:extLst>
                    <a:ext uri="{FF2B5EF4-FFF2-40B4-BE49-F238E27FC236}">
                      <a16:creationId xmlns:a16="http://schemas.microsoft.com/office/drawing/2014/main" id="{B1DCCC60-B197-4C86-9AE6-F671C9FCE517}"/>
                    </a:ext>
                  </a:extLst>
                </p14:cNvPr>
                <p14:cNvContentPartPr/>
                <p14:nvPr/>
              </p14:nvContentPartPr>
              <p14:xfrm>
                <a:off x="11847893" y="3764040"/>
                <a:ext cx="197280" cy="78840"/>
              </p14:xfrm>
            </p:contentPart>
          </mc:Choice>
          <mc:Fallback xmlns="">
            <p:pic>
              <p:nvPicPr>
                <p:cNvPr id="215" name="Freihand 214">
                  <a:extLst>
                    <a:ext uri="{FF2B5EF4-FFF2-40B4-BE49-F238E27FC236}">
                      <a16:creationId xmlns:a16="http://schemas.microsoft.com/office/drawing/2014/main" id="{B1DCCC60-B197-4C86-9AE6-F671C9FCE517}"/>
                    </a:ext>
                  </a:extLst>
                </p:cNvPr>
                <p:cNvPicPr/>
                <p:nvPr/>
              </p:nvPicPr>
              <p:blipFill>
                <a:blip r:embed="rId360"/>
                <a:stretch>
                  <a:fillRect/>
                </a:stretch>
              </p:blipFill>
              <p:spPr>
                <a:xfrm>
                  <a:off x="11843573" y="3759720"/>
                  <a:ext cx="20592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16" name="Freihand 215">
                  <a:extLst>
                    <a:ext uri="{FF2B5EF4-FFF2-40B4-BE49-F238E27FC236}">
                      <a16:creationId xmlns:a16="http://schemas.microsoft.com/office/drawing/2014/main" id="{CEA5D8F3-B898-44D9-BC23-6B96F73F8140}"/>
                    </a:ext>
                  </a:extLst>
                </p14:cNvPr>
                <p14:cNvContentPartPr/>
                <p14:nvPr/>
              </p14:nvContentPartPr>
              <p14:xfrm>
                <a:off x="9725693" y="4040520"/>
                <a:ext cx="273240" cy="101880"/>
              </p14:xfrm>
            </p:contentPart>
          </mc:Choice>
          <mc:Fallback xmlns="">
            <p:pic>
              <p:nvPicPr>
                <p:cNvPr id="216" name="Freihand 215">
                  <a:extLst>
                    <a:ext uri="{FF2B5EF4-FFF2-40B4-BE49-F238E27FC236}">
                      <a16:creationId xmlns:a16="http://schemas.microsoft.com/office/drawing/2014/main" id="{CEA5D8F3-B898-44D9-BC23-6B96F73F8140}"/>
                    </a:ext>
                  </a:extLst>
                </p:cNvPr>
                <p:cNvPicPr/>
                <p:nvPr/>
              </p:nvPicPr>
              <p:blipFill>
                <a:blip r:embed="rId362"/>
                <a:stretch>
                  <a:fillRect/>
                </a:stretch>
              </p:blipFill>
              <p:spPr>
                <a:xfrm>
                  <a:off x="9721373" y="4036200"/>
                  <a:ext cx="2818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17" name="Freihand 216">
                  <a:extLst>
                    <a:ext uri="{FF2B5EF4-FFF2-40B4-BE49-F238E27FC236}">
                      <a16:creationId xmlns:a16="http://schemas.microsoft.com/office/drawing/2014/main" id="{0AFC83C5-0F36-4E91-A5DD-A674267F7521}"/>
                    </a:ext>
                  </a:extLst>
                </p14:cNvPr>
                <p14:cNvContentPartPr/>
                <p14:nvPr/>
              </p14:nvContentPartPr>
              <p14:xfrm>
                <a:off x="10082813" y="4042320"/>
                <a:ext cx="184680" cy="108000"/>
              </p14:xfrm>
            </p:contentPart>
          </mc:Choice>
          <mc:Fallback xmlns="">
            <p:pic>
              <p:nvPicPr>
                <p:cNvPr id="217" name="Freihand 216">
                  <a:extLst>
                    <a:ext uri="{FF2B5EF4-FFF2-40B4-BE49-F238E27FC236}">
                      <a16:creationId xmlns:a16="http://schemas.microsoft.com/office/drawing/2014/main" id="{0AFC83C5-0F36-4E91-A5DD-A674267F7521}"/>
                    </a:ext>
                  </a:extLst>
                </p:cNvPr>
                <p:cNvPicPr/>
                <p:nvPr/>
              </p:nvPicPr>
              <p:blipFill>
                <a:blip r:embed="rId364"/>
                <a:stretch>
                  <a:fillRect/>
                </a:stretch>
              </p:blipFill>
              <p:spPr>
                <a:xfrm>
                  <a:off x="10078493" y="4038000"/>
                  <a:ext cx="19332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18" name="Freihand 217">
                  <a:extLst>
                    <a:ext uri="{FF2B5EF4-FFF2-40B4-BE49-F238E27FC236}">
                      <a16:creationId xmlns:a16="http://schemas.microsoft.com/office/drawing/2014/main" id="{DCBEEDB6-3A5E-42E2-BA65-EB55A4161D10}"/>
                    </a:ext>
                  </a:extLst>
                </p14:cNvPr>
                <p14:cNvContentPartPr/>
                <p14:nvPr/>
              </p14:nvContentPartPr>
              <p14:xfrm>
                <a:off x="10288733" y="3986520"/>
                <a:ext cx="30600" cy="2160"/>
              </p14:xfrm>
            </p:contentPart>
          </mc:Choice>
          <mc:Fallback xmlns="">
            <p:pic>
              <p:nvPicPr>
                <p:cNvPr id="218" name="Freihand 217">
                  <a:extLst>
                    <a:ext uri="{FF2B5EF4-FFF2-40B4-BE49-F238E27FC236}">
                      <a16:creationId xmlns:a16="http://schemas.microsoft.com/office/drawing/2014/main" id="{DCBEEDB6-3A5E-42E2-BA65-EB55A4161D10}"/>
                    </a:ext>
                  </a:extLst>
                </p:cNvPr>
                <p:cNvPicPr/>
                <p:nvPr/>
              </p:nvPicPr>
              <p:blipFill>
                <a:blip r:embed="rId366"/>
                <a:stretch>
                  <a:fillRect/>
                </a:stretch>
              </p:blipFill>
              <p:spPr>
                <a:xfrm>
                  <a:off x="10284413" y="3982200"/>
                  <a:ext cx="3924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19" name="Freihand 218">
                  <a:extLst>
                    <a:ext uri="{FF2B5EF4-FFF2-40B4-BE49-F238E27FC236}">
                      <a16:creationId xmlns:a16="http://schemas.microsoft.com/office/drawing/2014/main" id="{1E942B87-73A0-4025-A0D4-525226C0B577}"/>
                    </a:ext>
                  </a:extLst>
                </p14:cNvPr>
                <p14:cNvContentPartPr/>
                <p14:nvPr/>
              </p14:nvContentPartPr>
              <p14:xfrm>
                <a:off x="10340573" y="3966000"/>
                <a:ext cx="640800" cy="175680"/>
              </p14:xfrm>
            </p:contentPart>
          </mc:Choice>
          <mc:Fallback xmlns="">
            <p:pic>
              <p:nvPicPr>
                <p:cNvPr id="219" name="Freihand 218">
                  <a:extLst>
                    <a:ext uri="{FF2B5EF4-FFF2-40B4-BE49-F238E27FC236}">
                      <a16:creationId xmlns:a16="http://schemas.microsoft.com/office/drawing/2014/main" id="{1E942B87-73A0-4025-A0D4-525226C0B577}"/>
                    </a:ext>
                  </a:extLst>
                </p:cNvPr>
                <p:cNvPicPr/>
                <p:nvPr/>
              </p:nvPicPr>
              <p:blipFill>
                <a:blip r:embed="rId368"/>
                <a:stretch>
                  <a:fillRect/>
                </a:stretch>
              </p:blipFill>
              <p:spPr>
                <a:xfrm>
                  <a:off x="10336253" y="3961680"/>
                  <a:ext cx="6494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0" name="Freihand 219">
                  <a:extLst>
                    <a:ext uri="{FF2B5EF4-FFF2-40B4-BE49-F238E27FC236}">
                      <a16:creationId xmlns:a16="http://schemas.microsoft.com/office/drawing/2014/main" id="{160191C2-F46C-42C0-B714-CC869BACB73F}"/>
                    </a:ext>
                  </a:extLst>
                </p14:cNvPr>
                <p14:cNvContentPartPr/>
                <p14:nvPr/>
              </p14:nvContentPartPr>
              <p14:xfrm>
                <a:off x="10965893" y="4044840"/>
                <a:ext cx="140040" cy="110880"/>
              </p14:xfrm>
            </p:contentPart>
          </mc:Choice>
          <mc:Fallback xmlns="">
            <p:pic>
              <p:nvPicPr>
                <p:cNvPr id="220" name="Freihand 219">
                  <a:extLst>
                    <a:ext uri="{FF2B5EF4-FFF2-40B4-BE49-F238E27FC236}">
                      <a16:creationId xmlns:a16="http://schemas.microsoft.com/office/drawing/2014/main" id="{160191C2-F46C-42C0-B714-CC869BACB73F}"/>
                    </a:ext>
                  </a:extLst>
                </p:cNvPr>
                <p:cNvPicPr/>
                <p:nvPr/>
              </p:nvPicPr>
              <p:blipFill>
                <a:blip r:embed="rId370"/>
                <a:stretch>
                  <a:fillRect/>
                </a:stretch>
              </p:blipFill>
              <p:spPr>
                <a:xfrm>
                  <a:off x="10961573" y="4040520"/>
                  <a:ext cx="1486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1" name="Freihand 220">
                  <a:extLst>
                    <a:ext uri="{FF2B5EF4-FFF2-40B4-BE49-F238E27FC236}">
                      <a16:creationId xmlns:a16="http://schemas.microsoft.com/office/drawing/2014/main" id="{B1115297-E049-49F2-805E-F16681BF6AF9}"/>
                    </a:ext>
                  </a:extLst>
                </p14:cNvPr>
                <p14:cNvContentPartPr/>
                <p14:nvPr/>
              </p14:nvContentPartPr>
              <p14:xfrm>
                <a:off x="11099813" y="4065720"/>
                <a:ext cx="32040" cy="78480"/>
              </p14:xfrm>
            </p:contentPart>
          </mc:Choice>
          <mc:Fallback xmlns="">
            <p:pic>
              <p:nvPicPr>
                <p:cNvPr id="221" name="Freihand 220">
                  <a:extLst>
                    <a:ext uri="{FF2B5EF4-FFF2-40B4-BE49-F238E27FC236}">
                      <a16:creationId xmlns:a16="http://schemas.microsoft.com/office/drawing/2014/main" id="{B1115297-E049-49F2-805E-F16681BF6AF9}"/>
                    </a:ext>
                  </a:extLst>
                </p:cNvPr>
                <p:cNvPicPr/>
                <p:nvPr/>
              </p:nvPicPr>
              <p:blipFill>
                <a:blip r:embed="rId372"/>
                <a:stretch>
                  <a:fillRect/>
                </a:stretch>
              </p:blipFill>
              <p:spPr>
                <a:xfrm>
                  <a:off x="11095493" y="4061400"/>
                  <a:ext cx="4068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2" name="Freihand 221">
                  <a:extLst>
                    <a:ext uri="{FF2B5EF4-FFF2-40B4-BE49-F238E27FC236}">
                      <a16:creationId xmlns:a16="http://schemas.microsoft.com/office/drawing/2014/main" id="{D819AFB5-5085-4106-876F-4EB362D56AE2}"/>
                    </a:ext>
                  </a:extLst>
                </p14:cNvPr>
                <p14:cNvContentPartPr/>
                <p14:nvPr/>
              </p14:nvContentPartPr>
              <p14:xfrm>
                <a:off x="11133293" y="4055280"/>
                <a:ext cx="430560" cy="94320"/>
              </p14:xfrm>
            </p:contentPart>
          </mc:Choice>
          <mc:Fallback xmlns="">
            <p:pic>
              <p:nvPicPr>
                <p:cNvPr id="222" name="Freihand 221">
                  <a:extLst>
                    <a:ext uri="{FF2B5EF4-FFF2-40B4-BE49-F238E27FC236}">
                      <a16:creationId xmlns:a16="http://schemas.microsoft.com/office/drawing/2014/main" id="{D819AFB5-5085-4106-876F-4EB362D56AE2}"/>
                    </a:ext>
                  </a:extLst>
                </p:cNvPr>
                <p:cNvPicPr/>
                <p:nvPr/>
              </p:nvPicPr>
              <p:blipFill>
                <a:blip r:embed="rId374"/>
                <a:stretch>
                  <a:fillRect/>
                </a:stretch>
              </p:blipFill>
              <p:spPr>
                <a:xfrm>
                  <a:off x="11128973" y="4050960"/>
                  <a:ext cx="4392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3" name="Freihand 222">
                  <a:extLst>
                    <a:ext uri="{FF2B5EF4-FFF2-40B4-BE49-F238E27FC236}">
                      <a16:creationId xmlns:a16="http://schemas.microsoft.com/office/drawing/2014/main" id="{0685218E-6A90-4610-8CA7-223FF4AD51F2}"/>
                    </a:ext>
                  </a:extLst>
                </p14:cNvPr>
                <p14:cNvContentPartPr/>
                <p14:nvPr/>
              </p14:nvContentPartPr>
              <p14:xfrm>
                <a:off x="11161013" y="3953400"/>
                <a:ext cx="12240" cy="5400"/>
              </p14:xfrm>
            </p:contentPart>
          </mc:Choice>
          <mc:Fallback xmlns="">
            <p:pic>
              <p:nvPicPr>
                <p:cNvPr id="223" name="Freihand 222">
                  <a:extLst>
                    <a:ext uri="{FF2B5EF4-FFF2-40B4-BE49-F238E27FC236}">
                      <a16:creationId xmlns:a16="http://schemas.microsoft.com/office/drawing/2014/main" id="{0685218E-6A90-4610-8CA7-223FF4AD51F2}"/>
                    </a:ext>
                  </a:extLst>
                </p:cNvPr>
                <p:cNvPicPr/>
                <p:nvPr/>
              </p:nvPicPr>
              <p:blipFill>
                <a:blip r:embed="rId376"/>
                <a:stretch>
                  <a:fillRect/>
                </a:stretch>
              </p:blipFill>
              <p:spPr>
                <a:xfrm>
                  <a:off x="11156693" y="3949080"/>
                  <a:ext cx="208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24" name="Freihand 223">
                  <a:extLst>
                    <a:ext uri="{FF2B5EF4-FFF2-40B4-BE49-F238E27FC236}">
                      <a16:creationId xmlns:a16="http://schemas.microsoft.com/office/drawing/2014/main" id="{C2ADFD38-C765-400C-BFE9-E2B9E9A5C0B0}"/>
                    </a:ext>
                  </a:extLst>
                </p14:cNvPr>
                <p14:cNvContentPartPr/>
                <p14:nvPr/>
              </p14:nvContentPartPr>
              <p14:xfrm>
                <a:off x="10793813" y="3951600"/>
                <a:ext cx="40680" cy="5400"/>
              </p14:xfrm>
            </p:contentPart>
          </mc:Choice>
          <mc:Fallback xmlns="">
            <p:pic>
              <p:nvPicPr>
                <p:cNvPr id="224" name="Freihand 223">
                  <a:extLst>
                    <a:ext uri="{FF2B5EF4-FFF2-40B4-BE49-F238E27FC236}">
                      <a16:creationId xmlns:a16="http://schemas.microsoft.com/office/drawing/2014/main" id="{C2ADFD38-C765-400C-BFE9-E2B9E9A5C0B0}"/>
                    </a:ext>
                  </a:extLst>
                </p:cNvPr>
                <p:cNvPicPr/>
                <p:nvPr/>
              </p:nvPicPr>
              <p:blipFill>
                <a:blip r:embed="rId378"/>
                <a:stretch>
                  <a:fillRect/>
                </a:stretch>
              </p:blipFill>
              <p:spPr>
                <a:xfrm>
                  <a:off x="10789493" y="3947280"/>
                  <a:ext cx="49320" cy="14040"/>
                </a:xfrm>
                <a:prstGeom prst="rect">
                  <a:avLst/>
                </a:prstGeom>
              </p:spPr>
            </p:pic>
          </mc:Fallback>
        </mc:AlternateContent>
      </p:grpSp>
      <p:grpSp>
        <p:nvGrpSpPr>
          <p:cNvPr id="236" name="Gruppieren 235">
            <a:extLst>
              <a:ext uri="{FF2B5EF4-FFF2-40B4-BE49-F238E27FC236}">
                <a16:creationId xmlns:a16="http://schemas.microsoft.com/office/drawing/2014/main" id="{B6E4B563-B40A-4E6E-8FDE-95FDC9E343BD}"/>
              </a:ext>
            </a:extLst>
          </p:cNvPr>
          <p:cNvGrpSpPr/>
          <p:nvPr/>
        </p:nvGrpSpPr>
        <p:grpSpPr>
          <a:xfrm>
            <a:off x="2167493" y="6121320"/>
            <a:ext cx="1356480" cy="300960"/>
            <a:chOff x="2167493" y="6121320"/>
            <a:chExt cx="1356480" cy="300960"/>
          </a:xfrm>
        </p:grpSpPr>
        <mc:AlternateContent xmlns:mc="http://schemas.openxmlformats.org/markup-compatibility/2006" xmlns:p14="http://schemas.microsoft.com/office/powerpoint/2010/main">
          <mc:Choice Requires="p14">
            <p:contentPart p14:bwMode="auto" r:id="rId379">
              <p14:nvContentPartPr>
                <p14:cNvPr id="226" name="Freihand 225">
                  <a:extLst>
                    <a:ext uri="{FF2B5EF4-FFF2-40B4-BE49-F238E27FC236}">
                      <a16:creationId xmlns:a16="http://schemas.microsoft.com/office/drawing/2014/main" id="{6CB8E32E-47D0-4941-88AB-7BF4EEAAC57F}"/>
                    </a:ext>
                  </a:extLst>
                </p14:cNvPr>
                <p14:cNvContentPartPr/>
                <p14:nvPr/>
              </p14:nvContentPartPr>
              <p14:xfrm>
                <a:off x="2167493" y="6277560"/>
                <a:ext cx="238320" cy="34560"/>
              </p14:xfrm>
            </p:contentPart>
          </mc:Choice>
          <mc:Fallback xmlns="">
            <p:pic>
              <p:nvPicPr>
                <p:cNvPr id="226" name="Freihand 225">
                  <a:extLst>
                    <a:ext uri="{FF2B5EF4-FFF2-40B4-BE49-F238E27FC236}">
                      <a16:creationId xmlns:a16="http://schemas.microsoft.com/office/drawing/2014/main" id="{6CB8E32E-47D0-4941-88AB-7BF4EEAAC57F}"/>
                    </a:ext>
                  </a:extLst>
                </p:cNvPr>
                <p:cNvPicPr/>
                <p:nvPr/>
              </p:nvPicPr>
              <p:blipFill>
                <a:blip r:embed="rId380"/>
                <a:stretch>
                  <a:fillRect/>
                </a:stretch>
              </p:blipFill>
              <p:spPr>
                <a:xfrm>
                  <a:off x="2163173" y="6273240"/>
                  <a:ext cx="2469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27" name="Freihand 226">
                  <a:extLst>
                    <a:ext uri="{FF2B5EF4-FFF2-40B4-BE49-F238E27FC236}">
                      <a16:creationId xmlns:a16="http://schemas.microsoft.com/office/drawing/2014/main" id="{0BD513B0-5A3B-454B-B74F-6D0B2DAF9248}"/>
                    </a:ext>
                  </a:extLst>
                </p14:cNvPr>
                <p14:cNvContentPartPr/>
                <p14:nvPr/>
              </p14:nvContentPartPr>
              <p14:xfrm>
                <a:off x="2405813" y="6217800"/>
                <a:ext cx="131400" cy="128880"/>
              </p14:xfrm>
            </p:contentPart>
          </mc:Choice>
          <mc:Fallback xmlns="">
            <p:pic>
              <p:nvPicPr>
                <p:cNvPr id="227" name="Freihand 226">
                  <a:extLst>
                    <a:ext uri="{FF2B5EF4-FFF2-40B4-BE49-F238E27FC236}">
                      <a16:creationId xmlns:a16="http://schemas.microsoft.com/office/drawing/2014/main" id="{0BD513B0-5A3B-454B-B74F-6D0B2DAF9248}"/>
                    </a:ext>
                  </a:extLst>
                </p:cNvPr>
                <p:cNvPicPr/>
                <p:nvPr/>
              </p:nvPicPr>
              <p:blipFill>
                <a:blip r:embed="rId382"/>
                <a:stretch>
                  <a:fillRect/>
                </a:stretch>
              </p:blipFill>
              <p:spPr>
                <a:xfrm>
                  <a:off x="2401493" y="6213480"/>
                  <a:ext cx="1400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29" name="Freihand 228">
                  <a:extLst>
                    <a:ext uri="{FF2B5EF4-FFF2-40B4-BE49-F238E27FC236}">
                      <a16:creationId xmlns:a16="http://schemas.microsoft.com/office/drawing/2014/main" id="{D4FD423B-4C7B-495E-BD03-452A0B9D8998}"/>
                    </a:ext>
                  </a:extLst>
                </p14:cNvPr>
                <p14:cNvContentPartPr/>
                <p14:nvPr/>
              </p14:nvContentPartPr>
              <p14:xfrm>
                <a:off x="2741693" y="6238320"/>
                <a:ext cx="128880" cy="183960"/>
              </p14:xfrm>
            </p:contentPart>
          </mc:Choice>
          <mc:Fallback xmlns="">
            <p:pic>
              <p:nvPicPr>
                <p:cNvPr id="229" name="Freihand 228">
                  <a:extLst>
                    <a:ext uri="{FF2B5EF4-FFF2-40B4-BE49-F238E27FC236}">
                      <a16:creationId xmlns:a16="http://schemas.microsoft.com/office/drawing/2014/main" id="{D4FD423B-4C7B-495E-BD03-452A0B9D8998}"/>
                    </a:ext>
                  </a:extLst>
                </p:cNvPr>
                <p:cNvPicPr/>
                <p:nvPr/>
              </p:nvPicPr>
              <p:blipFill>
                <a:blip r:embed="rId384"/>
                <a:stretch>
                  <a:fillRect/>
                </a:stretch>
              </p:blipFill>
              <p:spPr>
                <a:xfrm>
                  <a:off x="2737373" y="6234000"/>
                  <a:ext cx="1375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0" name="Freihand 229">
                  <a:extLst>
                    <a:ext uri="{FF2B5EF4-FFF2-40B4-BE49-F238E27FC236}">
                      <a16:creationId xmlns:a16="http://schemas.microsoft.com/office/drawing/2014/main" id="{625619B0-8699-4A19-8795-A2E80E12A6B4}"/>
                    </a:ext>
                  </a:extLst>
                </p14:cNvPr>
                <p14:cNvContentPartPr/>
                <p14:nvPr/>
              </p14:nvContentPartPr>
              <p14:xfrm>
                <a:off x="2884973" y="6250200"/>
                <a:ext cx="102960" cy="72000"/>
              </p14:xfrm>
            </p:contentPart>
          </mc:Choice>
          <mc:Fallback xmlns="">
            <p:pic>
              <p:nvPicPr>
                <p:cNvPr id="230" name="Freihand 229">
                  <a:extLst>
                    <a:ext uri="{FF2B5EF4-FFF2-40B4-BE49-F238E27FC236}">
                      <a16:creationId xmlns:a16="http://schemas.microsoft.com/office/drawing/2014/main" id="{625619B0-8699-4A19-8795-A2E80E12A6B4}"/>
                    </a:ext>
                  </a:extLst>
                </p:cNvPr>
                <p:cNvPicPr/>
                <p:nvPr/>
              </p:nvPicPr>
              <p:blipFill>
                <a:blip r:embed="rId386"/>
                <a:stretch>
                  <a:fillRect/>
                </a:stretch>
              </p:blipFill>
              <p:spPr>
                <a:xfrm>
                  <a:off x="2880653" y="6245880"/>
                  <a:ext cx="1116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1" name="Freihand 230">
                  <a:extLst>
                    <a:ext uri="{FF2B5EF4-FFF2-40B4-BE49-F238E27FC236}">
                      <a16:creationId xmlns:a16="http://schemas.microsoft.com/office/drawing/2014/main" id="{3D87F2EC-AE33-4C21-947F-50D8B02AA72D}"/>
                    </a:ext>
                  </a:extLst>
                </p14:cNvPr>
                <p14:cNvContentPartPr/>
                <p14:nvPr/>
              </p14:nvContentPartPr>
              <p14:xfrm>
                <a:off x="2989733" y="6240480"/>
                <a:ext cx="100440" cy="95040"/>
              </p14:xfrm>
            </p:contentPart>
          </mc:Choice>
          <mc:Fallback xmlns="">
            <p:pic>
              <p:nvPicPr>
                <p:cNvPr id="231" name="Freihand 230">
                  <a:extLst>
                    <a:ext uri="{FF2B5EF4-FFF2-40B4-BE49-F238E27FC236}">
                      <a16:creationId xmlns:a16="http://schemas.microsoft.com/office/drawing/2014/main" id="{3D87F2EC-AE33-4C21-947F-50D8B02AA72D}"/>
                    </a:ext>
                  </a:extLst>
                </p:cNvPr>
                <p:cNvPicPr/>
                <p:nvPr/>
              </p:nvPicPr>
              <p:blipFill>
                <a:blip r:embed="rId388"/>
                <a:stretch>
                  <a:fillRect/>
                </a:stretch>
              </p:blipFill>
              <p:spPr>
                <a:xfrm>
                  <a:off x="2985413" y="6236160"/>
                  <a:ext cx="1090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32" name="Freihand 231">
                  <a:extLst>
                    <a:ext uri="{FF2B5EF4-FFF2-40B4-BE49-F238E27FC236}">
                      <a16:creationId xmlns:a16="http://schemas.microsoft.com/office/drawing/2014/main" id="{24686006-375F-4884-8882-EBBB07ABF42B}"/>
                    </a:ext>
                  </a:extLst>
                </p14:cNvPr>
                <p14:cNvContentPartPr/>
                <p14:nvPr/>
              </p14:nvContentPartPr>
              <p14:xfrm>
                <a:off x="3133013" y="6244440"/>
                <a:ext cx="36360" cy="79200"/>
              </p14:xfrm>
            </p:contentPart>
          </mc:Choice>
          <mc:Fallback xmlns="">
            <p:pic>
              <p:nvPicPr>
                <p:cNvPr id="232" name="Freihand 231">
                  <a:extLst>
                    <a:ext uri="{FF2B5EF4-FFF2-40B4-BE49-F238E27FC236}">
                      <a16:creationId xmlns:a16="http://schemas.microsoft.com/office/drawing/2014/main" id="{24686006-375F-4884-8882-EBBB07ABF42B}"/>
                    </a:ext>
                  </a:extLst>
                </p:cNvPr>
                <p:cNvPicPr/>
                <p:nvPr/>
              </p:nvPicPr>
              <p:blipFill>
                <a:blip r:embed="rId390"/>
                <a:stretch>
                  <a:fillRect/>
                </a:stretch>
              </p:blipFill>
              <p:spPr>
                <a:xfrm>
                  <a:off x="3128693" y="6240120"/>
                  <a:ext cx="450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33" name="Freihand 232">
                  <a:extLst>
                    <a:ext uri="{FF2B5EF4-FFF2-40B4-BE49-F238E27FC236}">
                      <a16:creationId xmlns:a16="http://schemas.microsoft.com/office/drawing/2014/main" id="{8F7C1482-24CF-484E-8D1D-43EEFAF43464}"/>
                    </a:ext>
                  </a:extLst>
                </p14:cNvPr>
                <p14:cNvContentPartPr/>
                <p14:nvPr/>
              </p14:nvContentPartPr>
              <p14:xfrm>
                <a:off x="3212573" y="6156240"/>
                <a:ext cx="311400" cy="154080"/>
              </p14:xfrm>
            </p:contentPart>
          </mc:Choice>
          <mc:Fallback xmlns="">
            <p:pic>
              <p:nvPicPr>
                <p:cNvPr id="233" name="Freihand 232">
                  <a:extLst>
                    <a:ext uri="{FF2B5EF4-FFF2-40B4-BE49-F238E27FC236}">
                      <a16:creationId xmlns:a16="http://schemas.microsoft.com/office/drawing/2014/main" id="{8F7C1482-24CF-484E-8D1D-43EEFAF43464}"/>
                    </a:ext>
                  </a:extLst>
                </p:cNvPr>
                <p:cNvPicPr/>
                <p:nvPr/>
              </p:nvPicPr>
              <p:blipFill>
                <a:blip r:embed="rId392"/>
                <a:stretch>
                  <a:fillRect/>
                </a:stretch>
              </p:blipFill>
              <p:spPr>
                <a:xfrm>
                  <a:off x="3208253" y="6151920"/>
                  <a:ext cx="3200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34" name="Freihand 233">
                  <a:extLst>
                    <a:ext uri="{FF2B5EF4-FFF2-40B4-BE49-F238E27FC236}">
                      <a16:creationId xmlns:a16="http://schemas.microsoft.com/office/drawing/2014/main" id="{1F45D527-CB28-4303-81C7-0EBA3BACDE46}"/>
                    </a:ext>
                  </a:extLst>
                </p14:cNvPr>
                <p14:cNvContentPartPr/>
                <p14:nvPr/>
              </p14:nvContentPartPr>
              <p14:xfrm>
                <a:off x="3378533" y="6134640"/>
                <a:ext cx="360" cy="360"/>
              </p14:xfrm>
            </p:contentPart>
          </mc:Choice>
          <mc:Fallback xmlns="">
            <p:pic>
              <p:nvPicPr>
                <p:cNvPr id="234" name="Freihand 233">
                  <a:extLst>
                    <a:ext uri="{FF2B5EF4-FFF2-40B4-BE49-F238E27FC236}">
                      <a16:creationId xmlns:a16="http://schemas.microsoft.com/office/drawing/2014/main" id="{1F45D527-CB28-4303-81C7-0EBA3BACDE46}"/>
                    </a:ext>
                  </a:extLst>
                </p:cNvPr>
                <p:cNvPicPr/>
                <p:nvPr/>
              </p:nvPicPr>
              <p:blipFill>
                <a:blip r:embed="rId12"/>
                <a:stretch>
                  <a:fillRect/>
                </a:stretch>
              </p:blipFill>
              <p:spPr>
                <a:xfrm>
                  <a:off x="3374213" y="61303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35" name="Freihand 234">
                  <a:extLst>
                    <a:ext uri="{FF2B5EF4-FFF2-40B4-BE49-F238E27FC236}">
                      <a16:creationId xmlns:a16="http://schemas.microsoft.com/office/drawing/2014/main" id="{035547A0-A5AB-4188-A6B0-38A0735E7A7C}"/>
                    </a:ext>
                  </a:extLst>
                </p14:cNvPr>
                <p14:cNvContentPartPr/>
                <p14:nvPr/>
              </p14:nvContentPartPr>
              <p14:xfrm>
                <a:off x="3167213" y="6121320"/>
                <a:ext cx="20160" cy="9000"/>
              </p14:xfrm>
            </p:contentPart>
          </mc:Choice>
          <mc:Fallback xmlns="">
            <p:pic>
              <p:nvPicPr>
                <p:cNvPr id="235" name="Freihand 234">
                  <a:extLst>
                    <a:ext uri="{FF2B5EF4-FFF2-40B4-BE49-F238E27FC236}">
                      <a16:creationId xmlns:a16="http://schemas.microsoft.com/office/drawing/2014/main" id="{035547A0-A5AB-4188-A6B0-38A0735E7A7C}"/>
                    </a:ext>
                  </a:extLst>
                </p:cNvPr>
                <p:cNvPicPr/>
                <p:nvPr/>
              </p:nvPicPr>
              <p:blipFill>
                <a:blip r:embed="rId395"/>
                <a:stretch>
                  <a:fillRect/>
                </a:stretch>
              </p:blipFill>
              <p:spPr>
                <a:xfrm>
                  <a:off x="3162893" y="6117000"/>
                  <a:ext cx="28800" cy="17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96">
            <p14:nvContentPartPr>
              <p14:cNvPr id="237" name="Freihand 236">
                <a:extLst>
                  <a:ext uri="{FF2B5EF4-FFF2-40B4-BE49-F238E27FC236}">
                    <a16:creationId xmlns:a16="http://schemas.microsoft.com/office/drawing/2014/main" id="{7FC38696-3219-460C-A472-59C3BC4B64CA}"/>
                  </a:ext>
                </a:extLst>
              </p14:cNvPr>
              <p14:cNvContentPartPr/>
              <p14:nvPr/>
            </p14:nvContentPartPr>
            <p14:xfrm>
              <a:off x="6188333" y="6104040"/>
              <a:ext cx="1404000" cy="40320"/>
            </p14:xfrm>
          </p:contentPart>
        </mc:Choice>
        <mc:Fallback xmlns="">
          <p:pic>
            <p:nvPicPr>
              <p:cNvPr id="237" name="Freihand 236">
                <a:extLst>
                  <a:ext uri="{FF2B5EF4-FFF2-40B4-BE49-F238E27FC236}">
                    <a16:creationId xmlns:a16="http://schemas.microsoft.com/office/drawing/2014/main" id="{7FC38696-3219-460C-A472-59C3BC4B64CA}"/>
                  </a:ext>
                </a:extLst>
              </p:cNvPr>
              <p:cNvPicPr/>
              <p:nvPr/>
            </p:nvPicPr>
            <p:blipFill>
              <a:blip r:embed="rId397"/>
              <a:stretch>
                <a:fillRect/>
              </a:stretch>
            </p:blipFill>
            <p:spPr>
              <a:xfrm>
                <a:off x="6184013" y="6099720"/>
                <a:ext cx="14126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38" name="Freihand 237">
                <a:extLst>
                  <a:ext uri="{FF2B5EF4-FFF2-40B4-BE49-F238E27FC236}">
                    <a16:creationId xmlns:a16="http://schemas.microsoft.com/office/drawing/2014/main" id="{4FAB01AA-6AA5-462B-9216-466C32DA50B1}"/>
                  </a:ext>
                </a:extLst>
              </p14:cNvPr>
              <p14:cNvContentPartPr/>
              <p14:nvPr/>
            </p14:nvContentPartPr>
            <p14:xfrm>
              <a:off x="3761213" y="6228240"/>
              <a:ext cx="240480" cy="113760"/>
            </p14:xfrm>
          </p:contentPart>
        </mc:Choice>
        <mc:Fallback xmlns="">
          <p:pic>
            <p:nvPicPr>
              <p:cNvPr id="238" name="Freihand 237">
                <a:extLst>
                  <a:ext uri="{FF2B5EF4-FFF2-40B4-BE49-F238E27FC236}">
                    <a16:creationId xmlns:a16="http://schemas.microsoft.com/office/drawing/2014/main" id="{4FAB01AA-6AA5-462B-9216-466C32DA50B1}"/>
                  </a:ext>
                </a:extLst>
              </p:cNvPr>
              <p:cNvPicPr/>
              <p:nvPr/>
            </p:nvPicPr>
            <p:blipFill>
              <a:blip r:embed="rId399"/>
              <a:stretch>
                <a:fillRect/>
              </a:stretch>
            </p:blipFill>
            <p:spPr>
              <a:xfrm>
                <a:off x="3756893" y="6223920"/>
                <a:ext cx="24912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39" name="Freihand 238">
                <a:extLst>
                  <a:ext uri="{FF2B5EF4-FFF2-40B4-BE49-F238E27FC236}">
                    <a16:creationId xmlns:a16="http://schemas.microsoft.com/office/drawing/2014/main" id="{7D0D8A34-70A2-48BD-A9B9-A0FFE7990228}"/>
                  </a:ext>
                </a:extLst>
              </p14:cNvPr>
              <p14:cNvContentPartPr/>
              <p14:nvPr/>
            </p14:nvContentPartPr>
            <p14:xfrm>
              <a:off x="3964613" y="6230400"/>
              <a:ext cx="106200" cy="101520"/>
            </p14:xfrm>
          </p:contentPart>
        </mc:Choice>
        <mc:Fallback xmlns="">
          <p:pic>
            <p:nvPicPr>
              <p:cNvPr id="239" name="Freihand 238">
                <a:extLst>
                  <a:ext uri="{FF2B5EF4-FFF2-40B4-BE49-F238E27FC236}">
                    <a16:creationId xmlns:a16="http://schemas.microsoft.com/office/drawing/2014/main" id="{7D0D8A34-70A2-48BD-A9B9-A0FFE7990228}"/>
                  </a:ext>
                </a:extLst>
              </p:cNvPr>
              <p:cNvPicPr/>
              <p:nvPr/>
            </p:nvPicPr>
            <p:blipFill>
              <a:blip r:embed="rId401"/>
              <a:stretch>
                <a:fillRect/>
              </a:stretch>
            </p:blipFill>
            <p:spPr>
              <a:xfrm>
                <a:off x="3960293" y="6226080"/>
                <a:ext cx="1148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40" name="Freihand 239">
                <a:extLst>
                  <a:ext uri="{FF2B5EF4-FFF2-40B4-BE49-F238E27FC236}">
                    <a16:creationId xmlns:a16="http://schemas.microsoft.com/office/drawing/2014/main" id="{C769CD27-31D6-488E-BFEA-0F29C11D36D4}"/>
                  </a:ext>
                </a:extLst>
              </p14:cNvPr>
              <p14:cNvContentPartPr/>
              <p14:nvPr/>
            </p14:nvContentPartPr>
            <p14:xfrm>
              <a:off x="4076213" y="6230760"/>
              <a:ext cx="121680" cy="114480"/>
            </p14:xfrm>
          </p:contentPart>
        </mc:Choice>
        <mc:Fallback xmlns="">
          <p:pic>
            <p:nvPicPr>
              <p:cNvPr id="240" name="Freihand 239">
                <a:extLst>
                  <a:ext uri="{FF2B5EF4-FFF2-40B4-BE49-F238E27FC236}">
                    <a16:creationId xmlns:a16="http://schemas.microsoft.com/office/drawing/2014/main" id="{C769CD27-31D6-488E-BFEA-0F29C11D36D4}"/>
                  </a:ext>
                </a:extLst>
              </p:cNvPr>
              <p:cNvPicPr/>
              <p:nvPr/>
            </p:nvPicPr>
            <p:blipFill>
              <a:blip r:embed="rId403"/>
              <a:stretch>
                <a:fillRect/>
              </a:stretch>
            </p:blipFill>
            <p:spPr>
              <a:xfrm>
                <a:off x="4071893" y="6226440"/>
                <a:ext cx="1303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41" name="Freihand 240">
                <a:extLst>
                  <a:ext uri="{FF2B5EF4-FFF2-40B4-BE49-F238E27FC236}">
                    <a16:creationId xmlns:a16="http://schemas.microsoft.com/office/drawing/2014/main" id="{DF6F3765-A908-4BEB-A7B5-0D89B2765B42}"/>
                  </a:ext>
                </a:extLst>
              </p14:cNvPr>
              <p14:cNvContentPartPr/>
              <p14:nvPr/>
            </p14:nvContentPartPr>
            <p14:xfrm>
              <a:off x="4057853" y="6147600"/>
              <a:ext cx="360" cy="360"/>
            </p14:xfrm>
          </p:contentPart>
        </mc:Choice>
        <mc:Fallback xmlns="">
          <p:pic>
            <p:nvPicPr>
              <p:cNvPr id="241" name="Freihand 240">
                <a:extLst>
                  <a:ext uri="{FF2B5EF4-FFF2-40B4-BE49-F238E27FC236}">
                    <a16:creationId xmlns:a16="http://schemas.microsoft.com/office/drawing/2014/main" id="{DF6F3765-A908-4BEB-A7B5-0D89B2765B42}"/>
                  </a:ext>
                </a:extLst>
              </p:cNvPr>
              <p:cNvPicPr/>
              <p:nvPr/>
            </p:nvPicPr>
            <p:blipFill>
              <a:blip r:embed="rId12"/>
              <a:stretch>
                <a:fillRect/>
              </a:stretch>
            </p:blipFill>
            <p:spPr>
              <a:xfrm>
                <a:off x="4053533" y="61432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42" name="Freihand 241">
                <a:extLst>
                  <a:ext uri="{FF2B5EF4-FFF2-40B4-BE49-F238E27FC236}">
                    <a16:creationId xmlns:a16="http://schemas.microsoft.com/office/drawing/2014/main" id="{7D70D996-50B3-44A9-81D3-EE0D28125029}"/>
                  </a:ext>
                </a:extLst>
              </p14:cNvPr>
              <p14:cNvContentPartPr/>
              <p14:nvPr/>
            </p14:nvContentPartPr>
            <p14:xfrm>
              <a:off x="4530173" y="6269280"/>
              <a:ext cx="19440" cy="82080"/>
            </p14:xfrm>
          </p:contentPart>
        </mc:Choice>
        <mc:Fallback xmlns="">
          <p:pic>
            <p:nvPicPr>
              <p:cNvPr id="242" name="Freihand 241">
                <a:extLst>
                  <a:ext uri="{FF2B5EF4-FFF2-40B4-BE49-F238E27FC236}">
                    <a16:creationId xmlns:a16="http://schemas.microsoft.com/office/drawing/2014/main" id="{7D70D996-50B3-44A9-81D3-EE0D28125029}"/>
                  </a:ext>
                </a:extLst>
              </p:cNvPr>
              <p:cNvPicPr/>
              <p:nvPr/>
            </p:nvPicPr>
            <p:blipFill>
              <a:blip r:embed="rId406"/>
              <a:stretch>
                <a:fillRect/>
              </a:stretch>
            </p:blipFill>
            <p:spPr>
              <a:xfrm>
                <a:off x="4525853" y="6264960"/>
                <a:ext cx="280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43" name="Freihand 242">
                <a:extLst>
                  <a:ext uri="{FF2B5EF4-FFF2-40B4-BE49-F238E27FC236}">
                    <a16:creationId xmlns:a16="http://schemas.microsoft.com/office/drawing/2014/main" id="{C7AF4173-6139-47E1-AA47-E8CC54742C31}"/>
                  </a:ext>
                </a:extLst>
              </p14:cNvPr>
              <p14:cNvContentPartPr/>
              <p14:nvPr/>
            </p14:nvContentPartPr>
            <p14:xfrm>
              <a:off x="4474373" y="6211680"/>
              <a:ext cx="151200" cy="173160"/>
            </p14:xfrm>
          </p:contentPart>
        </mc:Choice>
        <mc:Fallback xmlns="">
          <p:pic>
            <p:nvPicPr>
              <p:cNvPr id="243" name="Freihand 242">
                <a:extLst>
                  <a:ext uri="{FF2B5EF4-FFF2-40B4-BE49-F238E27FC236}">
                    <a16:creationId xmlns:a16="http://schemas.microsoft.com/office/drawing/2014/main" id="{C7AF4173-6139-47E1-AA47-E8CC54742C31}"/>
                  </a:ext>
                </a:extLst>
              </p:cNvPr>
              <p:cNvPicPr/>
              <p:nvPr/>
            </p:nvPicPr>
            <p:blipFill>
              <a:blip r:embed="rId408"/>
              <a:stretch>
                <a:fillRect/>
              </a:stretch>
            </p:blipFill>
            <p:spPr>
              <a:xfrm>
                <a:off x="4470053" y="6207360"/>
                <a:ext cx="1598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44" name="Freihand 243">
                <a:extLst>
                  <a:ext uri="{FF2B5EF4-FFF2-40B4-BE49-F238E27FC236}">
                    <a16:creationId xmlns:a16="http://schemas.microsoft.com/office/drawing/2014/main" id="{80B64B93-FF9B-405C-BC4E-97289850BA7F}"/>
                  </a:ext>
                </a:extLst>
              </p14:cNvPr>
              <p14:cNvContentPartPr/>
              <p14:nvPr/>
            </p14:nvContentPartPr>
            <p14:xfrm>
              <a:off x="4629173" y="6264600"/>
              <a:ext cx="127440" cy="92520"/>
            </p14:xfrm>
          </p:contentPart>
        </mc:Choice>
        <mc:Fallback xmlns="">
          <p:pic>
            <p:nvPicPr>
              <p:cNvPr id="244" name="Freihand 243">
                <a:extLst>
                  <a:ext uri="{FF2B5EF4-FFF2-40B4-BE49-F238E27FC236}">
                    <a16:creationId xmlns:a16="http://schemas.microsoft.com/office/drawing/2014/main" id="{80B64B93-FF9B-405C-BC4E-97289850BA7F}"/>
                  </a:ext>
                </a:extLst>
              </p:cNvPr>
              <p:cNvPicPr/>
              <p:nvPr/>
            </p:nvPicPr>
            <p:blipFill>
              <a:blip r:embed="rId410"/>
              <a:stretch>
                <a:fillRect/>
              </a:stretch>
            </p:blipFill>
            <p:spPr>
              <a:xfrm>
                <a:off x="4624853" y="6260280"/>
                <a:ext cx="13608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45" name="Freihand 244">
                <a:extLst>
                  <a:ext uri="{FF2B5EF4-FFF2-40B4-BE49-F238E27FC236}">
                    <a16:creationId xmlns:a16="http://schemas.microsoft.com/office/drawing/2014/main" id="{34C66619-4883-4446-8E82-7C157CCE91CD}"/>
                  </a:ext>
                </a:extLst>
              </p14:cNvPr>
              <p14:cNvContentPartPr/>
              <p14:nvPr/>
            </p14:nvContentPartPr>
            <p14:xfrm>
              <a:off x="4759133" y="6258120"/>
              <a:ext cx="86040" cy="89640"/>
            </p14:xfrm>
          </p:contentPart>
        </mc:Choice>
        <mc:Fallback xmlns="">
          <p:pic>
            <p:nvPicPr>
              <p:cNvPr id="245" name="Freihand 244">
                <a:extLst>
                  <a:ext uri="{FF2B5EF4-FFF2-40B4-BE49-F238E27FC236}">
                    <a16:creationId xmlns:a16="http://schemas.microsoft.com/office/drawing/2014/main" id="{34C66619-4883-4446-8E82-7C157CCE91CD}"/>
                  </a:ext>
                </a:extLst>
              </p:cNvPr>
              <p:cNvPicPr/>
              <p:nvPr/>
            </p:nvPicPr>
            <p:blipFill>
              <a:blip r:embed="rId412"/>
              <a:stretch>
                <a:fillRect/>
              </a:stretch>
            </p:blipFill>
            <p:spPr>
              <a:xfrm>
                <a:off x="4754813" y="6253800"/>
                <a:ext cx="946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46" name="Freihand 245">
                <a:extLst>
                  <a:ext uri="{FF2B5EF4-FFF2-40B4-BE49-F238E27FC236}">
                    <a16:creationId xmlns:a16="http://schemas.microsoft.com/office/drawing/2014/main" id="{24797450-DD23-40D1-B526-8C9301D79ECD}"/>
                  </a:ext>
                </a:extLst>
              </p14:cNvPr>
              <p14:cNvContentPartPr/>
              <p14:nvPr/>
            </p14:nvContentPartPr>
            <p14:xfrm>
              <a:off x="4879733" y="6181080"/>
              <a:ext cx="370800" cy="169920"/>
            </p14:xfrm>
          </p:contentPart>
        </mc:Choice>
        <mc:Fallback xmlns="">
          <p:pic>
            <p:nvPicPr>
              <p:cNvPr id="246" name="Freihand 245">
                <a:extLst>
                  <a:ext uri="{FF2B5EF4-FFF2-40B4-BE49-F238E27FC236}">
                    <a16:creationId xmlns:a16="http://schemas.microsoft.com/office/drawing/2014/main" id="{24797450-DD23-40D1-B526-8C9301D79ECD}"/>
                  </a:ext>
                </a:extLst>
              </p:cNvPr>
              <p:cNvPicPr/>
              <p:nvPr/>
            </p:nvPicPr>
            <p:blipFill>
              <a:blip r:embed="rId414"/>
              <a:stretch>
                <a:fillRect/>
              </a:stretch>
            </p:blipFill>
            <p:spPr>
              <a:xfrm>
                <a:off x="4875413" y="6176760"/>
                <a:ext cx="3794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47" name="Freihand 246">
                <a:extLst>
                  <a:ext uri="{FF2B5EF4-FFF2-40B4-BE49-F238E27FC236}">
                    <a16:creationId xmlns:a16="http://schemas.microsoft.com/office/drawing/2014/main" id="{327FDD82-55F6-44EE-8810-757F272ABDD7}"/>
                  </a:ext>
                </a:extLst>
              </p14:cNvPr>
              <p14:cNvContentPartPr/>
              <p14:nvPr/>
            </p14:nvContentPartPr>
            <p14:xfrm>
              <a:off x="5256653" y="6167400"/>
              <a:ext cx="360" cy="14760"/>
            </p14:xfrm>
          </p:contentPart>
        </mc:Choice>
        <mc:Fallback xmlns="">
          <p:pic>
            <p:nvPicPr>
              <p:cNvPr id="247" name="Freihand 246">
                <a:extLst>
                  <a:ext uri="{FF2B5EF4-FFF2-40B4-BE49-F238E27FC236}">
                    <a16:creationId xmlns:a16="http://schemas.microsoft.com/office/drawing/2014/main" id="{327FDD82-55F6-44EE-8810-757F272ABDD7}"/>
                  </a:ext>
                </a:extLst>
              </p:cNvPr>
              <p:cNvPicPr/>
              <p:nvPr/>
            </p:nvPicPr>
            <p:blipFill>
              <a:blip r:embed="rId416"/>
              <a:stretch>
                <a:fillRect/>
              </a:stretch>
            </p:blipFill>
            <p:spPr>
              <a:xfrm>
                <a:off x="5252333" y="6163080"/>
                <a:ext cx="90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48" name="Freihand 247">
                <a:extLst>
                  <a:ext uri="{FF2B5EF4-FFF2-40B4-BE49-F238E27FC236}">
                    <a16:creationId xmlns:a16="http://schemas.microsoft.com/office/drawing/2014/main" id="{1B0C3851-8AD3-404A-933F-F365DB6F7766}"/>
                  </a:ext>
                </a:extLst>
              </p14:cNvPr>
              <p14:cNvContentPartPr/>
              <p14:nvPr/>
            </p14:nvContentPartPr>
            <p14:xfrm>
              <a:off x="5314973" y="6179280"/>
              <a:ext cx="113040" cy="174960"/>
            </p14:xfrm>
          </p:contentPart>
        </mc:Choice>
        <mc:Fallback xmlns="">
          <p:pic>
            <p:nvPicPr>
              <p:cNvPr id="248" name="Freihand 247">
                <a:extLst>
                  <a:ext uri="{FF2B5EF4-FFF2-40B4-BE49-F238E27FC236}">
                    <a16:creationId xmlns:a16="http://schemas.microsoft.com/office/drawing/2014/main" id="{1B0C3851-8AD3-404A-933F-F365DB6F7766}"/>
                  </a:ext>
                </a:extLst>
              </p:cNvPr>
              <p:cNvPicPr/>
              <p:nvPr/>
            </p:nvPicPr>
            <p:blipFill>
              <a:blip r:embed="rId418"/>
              <a:stretch>
                <a:fillRect/>
              </a:stretch>
            </p:blipFill>
            <p:spPr>
              <a:xfrm>
                <a:off x="5310653" y="6174960"/>
                <a:ext cx="1216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49" name="Freihand 248">
                <a:extLst>
                  <a:ext uri="{FF2B5EF4-FFF2-40B4-BE49-F238E27FC236}">
                    <a16:creationId xmlns:a16="http://schemas.microsoft.com/office/drawing/2014/main" id="{415E8C37-E1BC-4E81-8521-AB2BE3CA8486}"/>
                  </a:ext>
                </a:extLst>
              </p14:cNvPr>
              <p14:cNvContentPartPr/>
              <p14:nvPr/>
            </p14:nvContentPartPr>
            <p14:xfrm>
              <a:off x="5478413" y="6301680"/>
              <a:ext cx="204120" cy="167040"/>
            </p14:xfrm>
          </p:contentPart>
        </mc:Choice>
        <mc:Fallback xmlns="">
          <p:pic>
            <p:nvPicPr>
              <p:cNvPr id="249" name="Freihand 248">
                <a:extLst>
                  <a:ext uri="{FF2B5EF4-FFF2-40B4-BE49-F238E27FC236}">
                    <a16:creationId xmlns:a16="http://schemas.microsoft.com/office/drawing/2014/main" id="{415E8C37-E1BC-4E81-8521-AB2BE3CA8486}"/>
                  </a:ext>
                </a:extLst>
              </p:cNvPr>
              <p:cNvPicPr/>
              <p:nvPr/>
            </p:nvPicPr>
            <p:blipFill>
              <a:blip r:embed="rId420"/>
              <a:stretch>
                <a:fillRect/>
              </a:stretch>
            </p:blipFill>
            <p:spPr>
              <a:xfrm>
                <a:off x="5474093" y="6297360"/>
                <a:ext cx="2127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50" name="Freihand 249">
                <a:extLst>
                  <a:ext uri="{FF2B5EF4-FFF2-40B4-BE49-F238E27FC236}">
                    <a16:creationId xmlns:a16="http://schemas.microsoft.com/office/drawing/2014/main" id="{5CA1061A-6157-4307-8393-6F2F6D2F5849}"/>
                  </a:ext>
                </a:extLst>
              </p14:cNvPr>
              <p14:cNvContentPartPr/>
              <p14:nvPr/>
            </p14:nvContentPartPr>
            <p14:xfrm>
              <a:off x="5875853" y="6234360"/>
              <a:ext cx="353520" cy="122760"/>
            </p14:xfrm>
          </p:contentPart>
        </mc:Choice>
        <mc:Fallback xmlns="">
          <p:pic>
            <p:nvPicPr>
              <p:cNvPr id="250" name="Freihand 249">
                <a:extLst>
                  <a:ext uri="{FF2B5EF4-FFF2-40B4-BE49-F238E27FC236}">
                    <a16:creationId xmlns:a16="http://schemas.microsoft.com/office/drawing/2014/main" id="{5CA1061A-6157-4307-8393-6F2F6D2F5849}"/>
                  </a:ext>
                </a:extLst>
              </p:cNvPr>
              <p:cNvPicPr/>
              <p:nvPr/>
            </p:nvPicPr>
            <p:blipFill>
              <a:blip r:embed="rId422"/>
              <a:stretch>
                <a:fillRect/>
              </a:stretch>
            </p:blipFill>
            <p:spPr>
              <a:xfrm>
                <a:off x="5871533" y="6230040"/>
                <a:ext cx="362160" cy="131400"/>
              </a:xfrm>
              <a:prstGeom prst="rect">
                <a:avLst/>
              </a:prstGeom>
            </p:spPr>
          </p:pic>
        </mc:Fallback>
      </mc:AlternateContent>
      <p:grpSp>
        <p:nvGrpSpPr>
          <p:cNvPr id="265" name="Gruppieren 264">
            <a:extLst>
              <a:ext uri="{FF2B5EF4-FFF2-40B4-BE49-F238E27FC236}">
                <a16:creationId xmlns:a16="http://schemas.microsoft.com/office/drawing/2014/main" id="{F5914E83-585A-4C3D-A473-F3C47CB9FD98}"/>
              </a:ext>
            </a:extLst>
          </p:cNvPr>
          <p:cNvGrpSpPr/>
          <p:nvPr/>
        </p:nvGrpSpPr>
        <p:grpSpPr>
          <a:xfrm>
            <a:off x="6432413" y="6006840"/>
            <a:ext cx="1704240" cy="441000"/>
            <a:chOff x="6432413" y="6006840"/>
            <a:chExt cx="1704240" cy="441000"/>
          </a:xfrm>
        </p:grpSpPr>
        <mc:AlternateContent xmlns:mc="http://schemas.openxmlformats.org/markup-compatibility/2006" xmlns:p14="http://schemas.microsoft.com/office/powerpoint/2010/main">
          <mc:Choice Requires="p14">
            <p:contentPart p14:bwMode="auto" r:id="rId423">
              <p14:nvContentPartPr>
                <p14:cNvPr id="251" name="Freihand 250">
                  <a:extLst>
                    <a:ext uri="{FF2B5EF4-FFF2-40B4-BE49-F238E27FC236}">
                      <a16:creationId xmlns:a16="http://schemas.microsoft.com/office/drawing/2014/main" id="{51A38377-9EFB-4B0B-BC89-FE221FD7F159}"/>
                    </a:ext>
                  </a:extLst>
                </p14:cNvPr>
                <p14:cNvContentPartPr/>
                <p14:nvPr/>
              </p14:nvContentPartPr>
              <p14:xfrm>
                <a:off x="6432413" y="6222840"/>
                <a:ext cx="201240" cy="131040"/>
              </p14:xfrm>
            </p:contentPart>
          </mc:Choice>
          <mc:Fallback xmlns="">
            <p:pic>
              <p:nvPicPr>
                <p:cNvPr id="251" name="Freihand 250">
                  <a:extLst>
                    <a:ext uri="{FF2B5EF4-FFF2-40B4-BE49-F238E27FC236}">
                      <a16:creationId xmlns:a16="http://schemas.microsoft.com/office/drawing/2014/main" id="{51A38377-9EFB-4B0B-BC89-FE221FD7F159}"/>
                    </a:ext>
                  </a:extLst>
                </p:cNvPr>
                <p:cNvPicPr/>
                <p:nvPr/>
              </p:nvPicPr>
              <p:blipFill>
                <a:blip r:embed="rId424"/>
                <a:stretch>
                  <a:fillRect/>
                </a:stretch>
              </p:blipFill>
              <p:spPr>
                <a:xfrm>
                  <a:off x="6428093" y="6218520"/>
                  <a:ext cx="20988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52" name="Freihand 251">
                  <a:extLst>
                    <a:ext uri="{FF2B5EF4-FFF2-40B4-BE49-F238E27FC236}">
                      <a16:creationId xmlns:a16="http://schemas.microsoft.com/office/drawing/2014/main" id="{8AA18973-A026-403A-B835-CA44EC871F13}"/>
                    </a:ext>
                  </a:extLst>
                </p14:cNvPr>
                <p14:cNvContentPartPr/>
                <p14:nvPr/>
              </p14:nvContentPartPr>
              <p14:xfrm>
                <a:off x="6662813" y="6248040"/>
                <a:ext cx="175320" cy="80640"/>
              </p14:xfrm>
            </p:contentPart>
          </mc:Choice>
          <mc:Fallback xmlns="">
            <p:pic>
              <p:nvPicPr>
                <p:cNvPr id="252" name="Freihand 251">
                  <a:extLst>
                    <a:ext uri="{FF2B5EF4-FFF2-40B4-BE49-F238E27FC236}">
                      <a16:creationId xmlns:a16="http://schemas.microsoft.com/office/drawing/2014/main" id="{8AA18973-A026-403A-B835-CA44EC871F13}"/>
                    </a:ext>
                  </a:extLst>
                </p:cNvPr>
                <p:cNvPicPr/>
                <p:nvPr/>
              </p:nvPicPr>
              <p:blipFill>
                <a:blip r:embed="rId426"/>
                <a:stretch>
                  <a:fillRect/>
                </a:stretch>
              </p:blipFill>
              <p:spPr>
                <a:xfrm>
                  <a:off x="6658493" y="6243720"/>
                  <a:ext cx="1839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53" name="Freihand 252">
                  <a:extLst>
                    <a:ext uri="{FF2B5EF4-FFF2-40B4-BE49-F238E27FC236}">
                      <a16:creationId xmlns:a16="http://schemas.microsoft.com/office/drawing/2014/main" id="{FF5570A6-B037-493F-AD96-0EEB7EC86A5B}"/>
                    </a:ext>
                  </a:extLst>
                </p14:cNvPr>
                <p14:cNvContentPartPr/>
                <p14:nvPr/>
              </p14:nvContentPartPr>
              <p14:xfrm>
                <a:off x="6830573" y="6156960"/>
                <a:ext cx="101160" cy="171000"/>
              </p14:xfrm>
            </p:contentPart>
          </mc:Choice>
          <mc:Fallback xmlns="">
            <p:pic>
              <p:nvPicPr>
                <p:cNvPr id="253" name="Freihand 252">
                  <a:extLst>
                    <a:ext uri="{FF2B5EF4-FFF2-40B4-BE49-F238E27FC236}">
                      <a16:creationId xmlns:a16="http://schemas.microsoft.com/office/drawing/2014/main" id="{FF5570A6-B037-493F-AD96-0EEB7EC86A5B}"/>
                    </a:ext>
                  </a:extLst>
                </p:cNvPr>
                <p:cNvPicPr/>
                <p:nvPr/>
              </p:nvPicPr>
              <p:blipFill>
                <a:blip r:embed="rId428"/>
                <a:stretch>
                  <a:fillRect/>
                </a:stretch>
              </p:blipFill>
              <p:spPr>
                <a:xfrm>
                  <a:off x="6826253" y="6152640"/>
                  <a:ext cx="10980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56" name="Freihand 255">
                  <a:extLst>
                    <a:ext uri="{FF2B5EF4-FFF2-40B4-BE49-F238E27FC236}">
                      <a16:creationId xmlns:a16="http://schemas.microsoft.com/office/drawing/2014/main" id="{DEDBBA3A-A88D-48F6-9A90-7763FB593126}"/>
                    </a:ext>
                  </a:extLst>
                </p14:cNvPr>
                <p14:cNvContentPartPr/>
                <p14:nvPr/>
              </p14:nvContentPartPr>
              <p14:xfrm>
                <a:off x="6866213" y="6274680"/>
                <a:ext cx="285480" cy="173160"/>
              </p14:xfrm>
            </p:contentPart>
          </mc:Choice>
          <mc:Fallback xmlns="">
            <p:pic>
              <p:nvPicPr>
                <p:cNvPr id="256" name="Freihand 255">
                  <a:extLst>
                    <a:ext uri="{FF2B5EF4-FFF2-40B4-BE49-F238E27FC236}">
                      <a16:creationId xmlns:a16="http://schemas.microsoft.com/office/drawing/2014/main" id="{DEDBBA3A-A88D-48F6-9A90-7763FB593126}"/>
                    </a:ext>
                  </a:extLst>
                </p:cNvPr>
                <p:cNvPicPr/>
                <p:nvPr/>
              </p:nvPicPr>
              <p:blipFill>
                <a:blip r:embed="rId430"/>
                <a:stretch>
                  <a:fillRect/>
                </a:stretch>
              </p:blipFill>
              <p:spPr>
                <a:xfrm>
                  <a:off x="6861893" y="6270360"/>
                  <a:ext cx="29412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57" name="Freihand 256">
                  <a:extLst>
                    <a:ext uri="{FF2B5EF4-FFF2-40B4-BE49-F238E27FC236}">
                      <a16:creationId xmlns:a16="http://schemas.microsoft.com/office/drawing/2014/main" id="{716052EA-B18E-4598-859B-DFCA1C230967}"/>
                    </a:ext>
                  </a:extLst>
                </p14:cNvPr>
                <p14:cNvContentPartPr/>
                <p14:nvPr/>
              </p14:nvContentPartPr>
              <p14:xfrm>
                <a:off x="7129013" y="6260640"/>
                <a:ext cx="137880" cy="79920"/>
              </p14:xfrm>
            </p:contentPart>
          </mc:Choice>
          <mc:Fallback xmlns="">
            <p:pic>
              <p:nvPicPr>
                <p:cNvPr id="257" name="Freihand 256">
                  <a:extLst>
                    <a:ext uri="{FF2B5EF4-FFF2-40B4-BE49-F238E27FC236}">
                      <a16:creationId xmlns:a16="http://schemas.microsoft.com/office/drawing/2014/main" id="{716052EA-B18E-4598-859B-DFCA1C230967}"/>
                    </a:ext>
                  </a:extLst>
                </p:cNvPr>
                <p:cNvPicPr/>
                <p:nvPr/>
              </p:nvPicPr>
              <p:blipFill>
                <a:blip r:embed="rId432"/>
                <a:stretch>
                  <a:fillRect/>
                </a:stretch>
              </p:blipFill>
              <p:spPr>
                <a:xfrm>
                  <a:off x="7124693" y="6256320"/>
                  <a:ext cx="1465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58" name="Freihand 257">
                  <a:extLst>
                    <a:ext uri="{FF2B5EF4-FFF2-40B4-BE49-F238E27FC236}">
                      <a16:creationId xmlns:a16="http://schemas.microsoft.com/office/drawing/2014/main" id="{2E708870-DDE0-46B4-9740-DFE6F42E1D50}"/>
                    </a:ext>
                  </a:extLst>
                </p14:cNvPr>
                <p14:cNvContentPartPr/>
                <p14:nvPr/>
              </p14:nvContentPartPr>
              <p14:xfrm>
                <a:off x="6686933" y="6178200"/>
                <a:ext cx="138960" cy="28440"/>
              </p14:xfrm>
            </p:contentPart>
          </mc:Choice>
          <mc:Fallback xmlns="">
            <p:pic>
              <p:nvPicPr>
                <p:cNvPr id="258" name="Freihand 257">
                  <a:extLst>
                    <a:ext uri="{FF2B5EF4-FFF2-40B4-BE49-F238E27FC236}">
                      <a16:creationId xmlns:a16="http://schemas.microsoft.com/office/drawing/2014/main" id="{2E708870-DDE0-46B4-9740-DFE6F42E1D50}"/>
                    </a:ext>
                  </a:extLst>
                </p:cNvPr>
                <p:cNvPicPr/>
                <p:nvPr/>
              </p:nvPicPr>
              <p:blipFill>
                <a:blip r:embed="rId434"/>
                <a:stretch>
                  <a:fillRect/>
                </a:stretch>
              </p:blipFill>
              <p:spPr>
                <a:xfrm>
                  <a:off x="6682613" y="6173880"/>
                  <a:ext cx="1476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59" name="Freihand 258">
                  <a:extLst>
                    <a:ext uri="{FF2B5EF4-FFF2-40B4-BE49-F238E27FC236}">
                      <a16:creationId xmlns:a16="http://schemas.microsoft.com/office/drawing/2014/main" id="{792865BF-D06B-49BE-B097-B5BFF13AE35D}"/>
                    </a:ext>
                  </a:extLst>
                </p14:cNvPr>
                <p14:cNvContentPartPr/>
                <p14:nvPr/>
              </p14:nvContentPartPr>
              <p14:xfrm>
                <a:off x="7348613" y="6177120"/>
                <a:ext cx="138600" cy="118440"/>
              </p14:xfrm>
            </p:contentPart>
          </mc:Choice>
          <mc:Fallback xmlns="">
            <p:pic>
              <p:nvPicPr>
                <p:cNvPr id="259" name="Freihand 258">
                  <a:extLst>
                    <a:ext uri="{FF2B5EF4-FFF2-40B4-BE49-F238E27FC236}">
                      <a16:creationId xmlns:a16="http://schemas.microsoft.com/office/drawing/2014/main" id="{792865BF-D06B-49BE-B097-B5BFF13AE35D}"/>
                    </a:ext>
                  </a:extLst>
                </p:cNvPr>
                <p:cNvPicPr/>
                <p:nvPr/>
              </p:nvPicPr>
              <p:blipFill>
                <a:blip r:embed="rId436"/>
                <a:stretch>
                  <a:fillRect/>
                </a:stretch>
              </p:blipFill>
              <p:spPr>
                <a:xfrm>
                  <a:off x="7344293" y="6172800"/>
                  <a:ext cx="14724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60" name="Freihand 259">
                  <a:extLst>
                    <a:ext uri="{FF2B5EF4-FFF2-40B4-BE49-F238E27FC236}">
                      <a16:creationId xmlns:a16="http://schemas.microsoft.com/office/drawing/2014/main" id="{0755512A-2B8B-4722-9C0C-CCD1B3E85B75}"/>
                    </a:ext>
                  </a:extLst>
                </p14:cNvPr>
                <p14:cNvContentPartPr/>
                <p14:nvPr/>
              </p14:nvContentPartPr>
              <p14:xfrm>
                <a:off x="7414853" y="6269280"/>
                <a:ext cx="105840" cy="51840"/>
              </p14:xfrm>
            </p:contentPart>
          </mc:Choice>
          <mc:Fallback xmlns="">
            <p:pic>
              <p:nvPicPr>
                <p:cNvPr id="260" name="Freihand 259">
                  <a:extLst>
                    <a:ext uri="{FF2B5EF4-FFF2-40B4-BE49-F238E27FC236}">
                      <a16:creationId xmlns:a16="http://schemas.microsoft.com/office/drawing/2014/main" id="{0755512A-2B8B-4722-9C0C-CCD1B3E85B75}"/>
                    </a:ext>
                  </a:extLst>
                </p:cNvPr>
                <p:cNvPicPr/>
                <p:nvPr/>
              </p:nvPicPr>
              <p:blipFill>
                <a:blip r:embed="rId438"/>
                <a:stretch>
                  <a:fillRect/>
                </a:stretch>
              </p:blipFill>
              <p:spPr>
                <a:xfrm>
                  <a:off x="7410533" y="6264960"/>
                  <a:ext cx="11448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61" name="Freihand 260">
                  <a:extLst>
                    <a:ext uri="{FF2B5EF4-FFF2-40B4-BE49-F238E27FC236}">
                      <a16:creationId xmlns:a16="http://schemas.microsoft.com/office/drawing/2014/main" id="{2E10B96C-AA72-42C2-871A-13BF8DD89612}"/>
                    </a:ext>
                  </a:extLst>
                </p14:cNvPr>
                <p14:cNvContentPartPr/>
                <p14:nvPr/>
              </p14:nvContentPartPr>
              <p14:xfrm>
                <a:off x="7521413" y="6223200"/>
                <a:ext cx="163080" cy="99360"/>
              </p14:xfrm>
            </p:contentPart>
          </mc:Choice>
          <mc:Fallback xmlns="">
            <p:pic>
              <p:nvPicPr>
                <p:cNvPr id="261" name="Freihand 260">
                  <a:extLst>
                    <a:ext uri="{FF2B5EF4-FFF2-40B4-BE49-F238E27FC236}">
                      <a16:creationId xmlns:a16="http://schemas.microsoft.com/office/drawing/2014/main" id="{2E10B96C-AA72-42C2-871A-13BF8DD89612}"/>
                    </a:ext>
                  </a:extLst>
                </p:cNvPr>
                <p:cNvPicPr/>
                <p:nvPr/>
              </p:nvPicPr>
              <p:blipFill>
                <a:blip r:embed="rId440"/>
                <a:stretch>
                  <a:fillRect/>
                </a:stretch>
              </p:blipFill>
              <p:spPr>
                <a:xfrm>
                  <a:off x="7517093" y="6218880"/>
                  <a:ext cx="1717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62" name="Freihand 261">
                  <a:extLst>
                    <a:ext uri="{FF2B5EF4-FFF2-40B4-BE49-F238E27FC236}">
                      <a16:creationId xmlns:a16="http://schemas.microsoft.com/office/drawing/2014/main" id="{87D939F4-7EB4-4A86-BA85-CBE07833CCCE}"/>
                    </a:ext>
                  </a:extLst>
                </p14:cNvPr>
                <p14:cNvContentPartPr/>
                <p14:nvPr/>
              </p14:nvContentPartPr>
              <p14:xfrm>
                <a:off x="7707173" y="6127800"/>
                <a:ext cx="327600" cy="195120"/>
              </p14:xfrm>
            </p:contentPart>
          </mc:Choice>
          <mc:Fallback xmlns="">
            <p:pic>
              <p:nvPicPr>
                <p:cNvPr id="262" name="Freihand 261">
                  <a:extLst>
                    <a:ext uri="{FF2B5EF4-FFF2-40B4-BE49-F238E27FC236}">
                      <a16:creationId xmlns:a16="http://schemas.microsoft.com/office/drawing/2014/main" id="{87D939F4-7EB4-4A86-BA85-CBE07833CCCE}"/>
                    </a:ext>
                  </a:extLst>
                </p:cNvPr>
                <p:cNvPicPr/>
                <p:nvPr/>
              </p:nvPicPr>
              <p:blipFill>
                <a:blip r:embed="rId442"/>
                <a:stretch>
                  <a:fillRect/>
                </a:stretch>
              </p:blipFill>
              <p:spPr>
                <a:xfrm>
                  <a:off x="7702853" y="6123480"/>
                  <a:ext cx="33624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63" name="Freihand 262">
                  <a:extLst>
                    <a:ext uri="{FF2B5EF4-FFF2-40B4-BE49-F238E27FC236}">
                      <a16:creationId xmlns:a16="http://schemas.microsoft.com/office/drawing/2014/main" id="{D4411AB4-CE9B-4500-B0CB-2119786B0046}"/>
                    </a:ext>
                  </a:extLst>
                </p14:cNvPr>
                <p14:cNvContentPartPr/>
                <p14:nvPr/>
              </p14:nvContentPartPr>
              <p14:xfrm>
                <a:off x="8110013" y="6006840"/>
                <a:ext cx="26640" cy="228960"/>
              </p14:xfrm>
            </p:contentPart>
          </mc:Choice>
          <mc:Fallback xmlns="">
            <p:pic>
              <p:nvPicPr>
                <p:cNvPr id="263" name="Freihand 262">
                  <a:extLst>
                    <a:ext uri="{FF2B5EF4-FFF2-40B4-BE49-F238E27FC236}">
                      <a16:creationId xmlns:a16="http://schemas.microsoft.com/office/drawing/2014/main" id="{D4411AB4-CE9B-4500-B0CB-2119786B0046}"/>
                    </a:ext>
                  </a:extLst>
                </p:cNvPr>
                <p:cNvPicPr/>
                <p:nvPr/>
              </p:nvPicPr>
              <p:blipFill>
                <a:blip r:embed="rId444"/>
                <a:stretch>
                  <a:fillRect/>
                </a:stretch>
              </p:blipFill>
              <p:spPr>
                <a:xfrm>
                  <a:off x="8105693" y="6002520"/>
                  <a:ext cx="3528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64" name="Freihand 263">
                  <a:extLst>
                    <a:ext uri="{FF2B5EF4-FFF2-40B4-BE49-F238E27FC236}">
                      <a16:creationId xmlns:a16="http://schemas.microsoft.com/office/drawing/2014/main" id="{78504B6C-35E0-4392-9802-35BFF6660125}"/>
                    </a:ext>
                  </a:extLst>
                </p14:cNvPr>
                <p14:cNvContentPartPr/>
                <p14:nvPr/>
              </p14:nvContentPartPr>
              <p14:xfrm>
                <a:off x="8118293" y="6282960"/>
                <a:ext cx="15120" cy="26280"/>
              </p14:xfrm>
            </p:contentPart>
          </mc:Choice>
          <mc:Fallback xmlns="">
            <p:pic>
              <p:nvPicPr>
                <p:cNvPr id="264" name="Freihand 263">
                  <a:extLst>
                    <a:ext uri="{FF2B5EF4-FFF2-40B4-BE49-F238E27FC236}">
                      <a16:creationId xmlns:a16="http://schemas.microsoft.com/office/drawing/2014/main" id="{78504B6C-35E0-4392-9802-35BFF6660125}"/>
                    </a:ext>
                  </a:extLst>
                </p:cNvPr>
                <p:cNvPicPr/>
                <p:nvPr/>
              </p:nvPicPr>
              <p:blipFill>
                <a:blip r:embed="rId446"/>
                <a:stretch>
                  <a:fillRect/>
                </a:stretch>
              </p:blipFill>
              <p:spPr>
                <a:xfrm>
                  <a:off x="8113973" y="6278640"/>
                  <a:ext cx="23760" cy="34920"/>
                </a:xfrm>
                <a:prstGeom prst="rect">
                  <a:avLst/>
                </a:prstGeom>
              </p:spPr>
            </p:pic>
          </mc:Fallback>
        </mc:AlternateContent>
      </p:grpSp>
    </p:spTree>
    <p:extLst>
      <p:ext uri="{BB962C8B-B14F-4D97-AF65-F5344CB8AC3E}">
        <p14:creationId xmlns:p14="http://schemas.microsoft.com/office/powerpoint/2010/main" val="1922327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62424" y="45403"/>
            <a:ext cx="5793846" cy="4676862"/>
          </a:xfrm>
          <a:prstGeom prst="rect">
            <a:avLst/>
          </a:prstGeom>
          <a:noFill/>
        </p:spPr>
        <p:txBody>
          <a:bodyPr wrap="square" rtlCol="0">
            <a:noAutofit/>
          </a:bodyPr>
          <a:lstStyle/>
          <a:p>
            <a:pPr algn="ctr"/>
            <a:r>
              <a:rPr lang="de-DE" sz="2177" b="1" dirty="0">
                <a:latin typeface="Times New Roman" panose="02020603050405020304" pitchFamily="18" charset="0"/>
                <a:cs typeface="Times New Roman" panose="02020603050405020304" pitchFamily="18" charset="0"/>
              </a:rPr>
              <a:t>Mikroökonomie</a:t>
            </a:r>
          </a:p>
          <a:p>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Verhalten Einzelner</a:t>
            </a:r>
          </a:p>
          <a:p>
            <a:pPr marL="311079" indent="-311079">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768279" lvl="1" indent="-311079">
              <a:buFont typeface="Wingdings" panose="05000000000000000000" pitchFamily="2" charset="2"/>
              <a:buChar char="Ø"/>
            </a:pPr>
            <a:r>
              <a:rPr lang="de-DE" sz="2000" dirty="0">
                <a:latin typeface="Times New Roman" panose="02020603050405020304" pitchFamily="18" charset="0"/>
                <a:cs typeface="Times New Roman" panose="02020603050405020304" pitchFamily="18" charset="0"/>
              </a:rPr>
              <a:t>Unternehmen, Haushalte</a:t>
            </a:r>
          </a:p>
          <a:p>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000" dirty="0">
                <a:latin typeface="Times New Roman" panose="02020603050405020304" pitchFamily="18" charset="0"/>
                <a:cs typeface="Times New Roman" panose="02020603050405020304" pitchFamily="18" charset="0"/>
              </a:rPr>
              <a:t>Nachfrage eines Haushalts nach Lebensmitteln</a:t>
            </a:r>
          </a:p>
          <a:p>
            <a:pPr marL="914400" lvl="1" indent="-457200">
              <a:buFont typeface="Wingdings" panose="05000000000000000000" pitchFamily="2" charset="2"/>
              <a:buChar char="Ø"/>
            </a:pPr>
            <a:r>
              <a:rPr lang="de-DE" sz="2000" dirty="0">
                <a:latin typeface="Times New Roman" panose="02020603050405020304" pitchFamily="18" charset="0"/>
                <a:cs typeface="Times New Roman" panose="02020603050405020304" pitchFamily="18" charset="0"/>
              </a:rPr>
              <a:t>Individuelle Nachfragekurve</a:t>
            </a:r>
          </a:p>
          <a:p>
            <a:pPr marL="311079" indent="-311079">
              <a:buFont typeface="Wingdings" panose="05000000000000000000" pitchFamily="2" charset="2"/>
              <a:buChar char="§"/>
            </a:pPr>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000" dirty="0">
                <a:latin typeface="Times New Roman" panose="02020603050405020304" pitchFamily="18" charset="0"/>
                <a:cs typeface="Times New Roman" panose="02020603050405020304" pitchFamily="18" charset="0"/>
              </a:rPr>
              <a:t>Angebot eines Autobauers an Fahrzeugen</a:t>
            </a:r>
          </a:p>
          <a:p>
            <a:pPr marL="311079" indent="-311079">
              <a:buFont typeface="Wingdings" panose="05000000000000000000" pitchFamily="2" charset="2"/>
              <a:buChar char="§"/>
            </a:pPr>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000" dirty="0">
                <a:latin typeface="Times New Roman" panose="02020603050405020304" pitchFamily="18" charset="0"/>
                <a:cs typeface="Times New Roman" panose="02020603050405020304" pitchFamily="18" charset="0"/>
              </a:rPr>
              <a:t>Nachfrage einer Baufirma nach Beton</a:t>
            </a:r>
          </a:p>
        </p:txBody>
      </p:sp>
      <p:sp>
        <p:nvSpPr>
          <p:cNvPr id="8" name="Textfeld 7"/>
          <p:cNvSpPr txBox="1"/>
          <p:nvPr/>
        </p:nvSpPr>
        <p:spPr>
          <a:xfrm>
            <a:off x="5613318" y="0"/>
            <a:ext cx="6659242" cy="4676862"/>
          </a:xfrm>
          <a:prstGeom prst="rect">
            <a:avLst/>
          </a:prstGeom>
          <a:noFill/>
        </p:spPr>
        <p:txBody>
          <a:bodyPr wrap="square" rtlCol="0">
            <a:noAutofit/>
          </a:bodyPr>
          <a:lstStyle/>
          <a:p>
            <a:pPr algn="ctr"/>
            <a:r>
              <a:rPr lang="de-DE" sz="2177" b="1" dirty="0">
                <a:latin typeface="Times New Roman" panose="02020603050405020304" pitchFamily="18" charset="0"/>
                <a:cs typeface="Times New Roman" panose="02020603050405020304" pitchFamily="18" charset="0"/>
              </a:rPr>
              <a:t>Makroökonomie</a:t>
            </a:r>
          </a:p>
          <a:p>
            <a:endParaRPr lang="de-DE" sz="2177" dirty="0">
              <a:latin typeface="Times New Roman" panose="02020603050405020304" pitchFamily="18" charset="0"/>
              <a:cs typeface="Times New Roman" panose="02020603050405020304" pitchFamily="18" charset="0"/>
            </a:endParaRPr>
          </a:p>
          <a:p>
            <a:pPr marL="311079" indent="-311079">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Betrachtung der Gesamtwirtschaft</a:t>
            </a:r>
          </a:p>
          <a:p>
            <a:pPr marL="311079" indent="-311079">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768279" lvl="1" indent="-311079">
              <a:buFont typeface="Wingdings" panose="05000000000000000000" pitchFamily="2" charset="2"/>
              <a:buChar char="Ø"/>
            </a:pPr>
            <a:r>
              <a:rPr lang="de-DE" sz="2000" dirty="0">
                <a:latin typeface="Times New Roman" panose="02020603050405020304" pitchFamily="18" charset="0"/>
                <a:cs typeface="Times New Roman" panose="02020603050405020304" pitchFamily="18" charset="0"/>
              </a:rPr>
              <a:t>Haushalts- und Unternehmenssektor</a:t>
            </a:r>
          </a:p>
          <a:p>
            <a:pPr marL="311079" indent="-311079">
              <a:buFont typeface="Wingdings" panose="05000000000000000000" pitchFamily="2" charset="2"/>
              <a:buChar char="Ø"/>
            </a:pPr>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000" dirty="0">
                <a:latin typeface="Times New Roman" panose="02020603050405020304" pitchFamily="18" charset="0"/>
                <a:cs typeface="Times New Roman" panose="02020603050405020304" pitchFamily="18" charset="0"/>
              </a:rPr>
              <a:t>Gesamtnachfrage aller Haushalte (Konsum)</a:t>
            </a:r>
          </a:p>
          <a:p>
            <a:pPr marL="800100" lvl="1" indent="-342900">
              <a:buFont typeface="Wingdings" panose="05000000000000000000" pitchFamily="2" charset="2"/>
              <a:buChar char="Ø"/>
            </a:pPr>
            <a:r>
              <a:rPr lang="de-DE" sz="2000" dirty="0">
                <a:latin typeface="Times New Roman" panose="02020603050405020304" pitchFamily="18" charset="0"/>
                <a:cs typeface="Times New Roman" panose="02020603050405020304" pitchFamily="18" charset="0"/>
              </a:rPr>
              <a:t>Gesamtwirtschaftliche Konsumfunktion</a:t>
            </a:r>
          </a:p>
          <a:p>
            <a:pPr marL="311079" indent="-311079">
              <a:buFont typeface="Wingdings" panose="05000000000000000000" pitchFamily="2" charset="2"/>
              <a:buChar char="§"/>
            </a:pPr>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000" dirty="0">
                <a:latin typeface="Times New Roman" panose="02020603050405020304" pitchFamily="18" charset="0"/>
                <a:cs typeface="Times New Roman" panose="02020603050405020304" pitchFamily="18" charset="0"/>
              </a:rPr>
              <a:t>Gesamtangebot aller Unternehmen (gesamtwirtschaftliche Produktion)</a:t>
            </a:r>
          </a:p>
          <a:p>
            <a:pPr marL="311079" indent="-311079">
              <a:buFont typeface="Wingdings" panose="05000000000000000000" pitchFamily="2" charset="2"/>
              <a:buChar char="§"/>
            </a:pPr>
            <a:endParaRPr lang="de-DE" sz="2000" dirty="0">
              <a:latin typeface="Times New Roman" panose="02020603050405020304" pitchFamily="18" charset="0"/>
              <a:cs typeface="Times New Roman" panose="02020603050405020304" pitchFamily="18" charset="0"/>
            </a:endParaRPr>
          </a:p>
          <a:p>
            <a:pPr marL="311079" indent="-311079">
              <a:buFont typeface="Wingdings" panose="05000000000000000000" pitchFamily="2" charset="2"/>
              <a:buChar char="§"/>
            </a:pPr>
            <a:r>
              <a:rPr lang="de-DE" sz="2000" dirty="0">
                <a:latin typeface="Times New Roman" panose="02020603050405020304" pitchFamily="18" charset="0"/>
                <a:cs typeface="Times New Roman" panose="02020603050405020304" pitchFamily="18" charset="0"/>
              </a:rPr>
              <a:t>Nachfrage aller Unternehmen nach Investitionsgütern</a:t>
            </a:r>
          </a:p>
        </p:txBody>
      </p:sp>
      <p:sp>
        <p:nvSpPr>
          <p:cNvPr id="9" name="Textfeld 8"/>
          <p:cNvSpPr txBox="1"/>
          <p:nvPr/>
        </p:nvSpPr>
        <p:spPr>
          <a:xfrm>
            <a:off x="62423" y="4476232"/>
            <a:ext cx="8546621" cy="1162568"/>
          </a:xfrm>
          <a:prstGeom prst="rect">
            <a:avLst/>
          </a:prstGeom>
          <a:noFill/>
        </p:spPr>
        <p:txBody>
          <a:bodyPr wrap="square" rtlCol="0">
            <a:noAutofit/>
          </a:bodyPr>
          <a:lstStyle/>
          <a:p>
            <a:pPr marL="311079" indent="-311079">
              <a:buFont typeface="Wingdings" panose="05000000000000000000" pitchFamily="2" charset="2"/>
              <a:buChar char="Ø"/>
            </a:pPr>
            <a:r>
              <a:rPr lang="de-DE" sz="1996" b="1" u="sng" dirty="0">
                <a:latin typeface="Times New Roman" panose="02020603050405020304" pitchFamily="18" charset="0"/>
                <a:cs typeface="Times New Roman" panose="02020603050405020304" pitchFamily="18" charset="0"/>
              </a:rPr>
              <a:t>Der Vorteil </a:t>
            </a:r>
            <a:r>
              <a:rPr lang="de-DE" sz="1996" b="1" dirty="0">
                <a:latin typeface="Times New Roman" panose="02020603050405020304" pitchFamily="18" charset="0"/>
                <a:cs typeface="Times New Roman" panose="02020603050405020304" pitchFamily="18" charset="0"/>
              </a:rPr>
              <a:t>der Aggregation in der Makroökonomie besteht in der Verdeutlichung von Gesamtzusammenhängen.</a:t>
            </a:r>
          </a:p>
          <a:p>
            <a:pPr marL="311079" indent="-311079">
              <a:buFont typeface="Wingdings" panose="05000000000000000000" pitchFamily="2" charset="2"/>
              <a:buChar char="Ø"/>
            </a:pPr>
            <a:r>
              <a:rPr lang="de-DE" sz="1996" b="1" u="sng" dirty="0">
                <a:latin typeface="Times New Roman" panose="02020603050405020304" pitchFamily="18" charset="0"/>
                <a:cs typeface="Times New Roman" panose="02020603050405020304" pitchFamily="18" charset="0"/>
              </a:rPr>
              <a:t>Das Problem </a:t>
            </a:r>
            <a:r>
              <a:rPr lang="de-DE" sz="1996" b="1" dirty="0">
                <a:latin typeface="Times New Roman" panose="02020603050405020304" pitchFamily="18" charset="0"/>
                <a:cs typeface="Times New Roman" panose="02020603050405020304" pitchFamily="18" charset="0"/>
              </a:rPr>
              <a:t>besteht im Verlust von Detailinformationen</a:t>
            </a:r>
          </a:p>
          <a:p>
            <a:endParaRPr lang="de-DE" sz="1996" dirty="0">
              <a:latin typeface="Times New Roman" panose="02020603050405020304" pitchFamily="18" charset="0"/>
              <a:cs typeface="Times New Roman" panose="02020603050405020304" pitchFamily="18" charset="0"/>
            </a:endParaRPr>
          </a:p>
        </p:txBody>
      </p:sp>
      <p:sp>
        <p:nvSpPr>
          <p:cNvPr id="10" name="Textfeld 9"/>
          <p:cNvSpPr txBox="1"/>
          <p:nvPr/>
        </p:nvSpPr>
        <p:spPr>
          <a:xfrm>
            <a:off x="62424" y="5832990"/>
            <a:ext cx="8546621" cy="979607"/>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Vgl. Einf. in die Statistik: Die Beschreibung eines Datensatzes über Mittelwert, Median, Spannweite, Varianz, Schiefe,… vertieft zwar das Verständnis für die erhobenen Daten. Bestimmte Informationen gehen aber durch die Aggregation verloren.</a:t>
            </a:r>
          </a:p>
          <a:p>
            <a:endParaRPr lang="de-DE" sz="1996" dirty="0">
              <a:latin typeface="Times New Roman" panose="02020603050405020304" pitchFamily="18" charset="0"/>
              <a:cs typeface="Times New Roman" panose="02020603050405020304" pitchFamily="18" charset="0"/>
            </a:endParaRPr>
          </a:p>
        </p:txBody>
      </p:sp>
      <p:sp>
        <p:nvSpPr>
          <p:cNvPr id="11" name="Rechteck 10">
            <a:extLst>
              <a:ext uri="{FF2B5EF4-FFF2-40B4-BE49-F238E27FC236}">
                <a16:creationId xmlns:a16="http://schemas.microsoft.com/office/drawing/2014/main" id="{84FCABC1-26C8-430B-9E7E-586D39F7F27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6AAC6309-D0D2-463A-924E-86D80F943EBE}"/>
                  </a:ext>
                </a:extLst>
              </p14:cNvPr>
              <p14:cNvContentPartPr/>
              <p14:nvPr/>
            </p14:nvContentPartPr>
            <p14:xfrm>
              <a:off x="412133" y="1071960"/>
              <a:ext cx="2161440" cy="50400"/>
            </p14:xfrm>
          </p:contentPart>
        </mc:Choice>
        <mc:Fallback xmlns="">
          <p:pic>
            <p:nvPicPr>
              <p:cNvPr id="2" name="Freihand 1">
                <a:extLst>
                  <a:ext uri="{FF2B5EF4-FFF2-40B4-BE49-F238E27FC236}">
                    <a16:creationId xmlns:a16="http://schemas.microsoft.com/office/drawing/2014/main" id="{6AAC6309-D0D2-463A-924E-86D80F943EBE}"/>
                  </a:ext>
                </a:extLst>
              </p:cNvPr>
              <p:cNvPicPr/>
              <p:nvPr/>
            </p:nvPicPr>
            <p:blipFill>
              <a:blip r:embed="rId4"/>
              <a:stretch>
                <a:fillRect/>
              </a:stretch>
            </p:blipFill>
            <p:spPr>
              <a:xfrm>
                <a:off x="407813" y="1067640"/>
                <a:ext cx="217008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Freihand 5">
                <a:extLst>
                  <a:ext uri="{FF2B5EF4-FFF2-40B4-BE49-F238E27FC236}">
                    <a16:creationId xmlns:a16="http://schemas.microsoft.com/office/drawing/2014/main" id="{42204FB8-C1E6-428F-9BCE-98DB66A21250}"/>
                  </a:ext>
                </a:extLst>
              </p14:cNvPr>
              <p14:cNvContentPartPr/>
              <p14:nvPr/>
            </p14:nvContentPartPr>
            <p14:xfrm>
              <a:off x="868253" y="1300200"/>
              <a:ext cx="1559160" cy="547200"/>
            </p14:xfrm>
          </p:contentPart>
        </mc:Choice>
        <mc:Fallback xmlns="">
          <p:pic>
            <p:nvPicPr>
              <p:cNvPr id="6" name="Freihand 5">
                <a:extLst>
                  <a:ext uri="{FF2B5EF4-FFF2-40B4-BE49-F238E27FC236}">
                    <a16:creationId xmlns:a16="http://schemas.microsoft.com/office/drawing/2014/main" id="{42204FB8-C1E6-428F-9BCE-98DB66A21250}"/>
                  </a:ext>
                </a:extLst>
              </p:cNvPr>
              <p:cNvPicPr/>
              <p:nvPr/>
            </p:nvPicPr>
            <p:blipFill>
              <a:blip r:embed="rId6"/>
              <a:stretch>
                <a:fillRect/>
              </a:stretch>
            </p:blipFill>
            <p:spPr>
              <a:xfrm>
                <a:off x="863933" y="1295880"/>
                <a:ext cx="1567800" cy="555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Freihand 12">
                <a:extLst>
                  <a:ext uri="{FF2B5EF4-FFF2-40B4-BE49-F238E27FC236}">
                    <a16:creationId xmlns:a16="http://schemas.microsoft.com/office/drawing/2014/main" id="{0778F48E-2C6B-44B4-A7FA-A1F261AD8AB4}"/>
                  </a:ext>
                </a:extLst>
              </p14:cNvPr>
              <p14:cNvContentPartPr/>
              <p14:nvPr/>
            </p14:nvContentPartPr>
            <p14:xfrm>
              <a:off x="2462693" y="1281480"/>
              <a:ext cx="1280160" cy="501840"/>
            </p14:xfrm>
          </p:contentPart>
        </mc:Choice>
        <mc:Fallback xmlns="">
          <p:pic>
            <p:nvPicPr>
              <p:cNvPr id="13" name="Freihand 12">
                <a:extLst>
                  <a:ext uri="{FF2B5EF4-FFF2-40B4-BE49-F238E27FC236}">
                    <a16:creationId xmlns:a16="http://schemas.microsoft.com/office/drawing/2014/main" id="{0778F48E-2C6B-44B4-A7FA-A1F261AD8AB4}"/>
                  </a:ext>
                </a:extLst>
              </p:cNvPr>
              <p:cNvPicPr/>
              <p:nvPr/>
            </p:nvPicPr>
            <p:blipFill>
              <a:blip r:embed="rId8"/>
              <a:stretch>
                <a:fillRect/>
              </a:stretch>
            </p:blipFill>
            <p:spPr>
              <a:xfrm>
                <a:off x="2458373" y="1277160"/>
                <a:ext cx="1288800" cy="510480"/>
              </a:xfrm>
              <a:prstGeom prst="rect">
                <a:avLst/>
              </a:prstGeom>
            </p:spPr>
          </p:pic>
        </mc:Fallback>
      </mc:AlternateContent>
      <p:grpSp>
        <p:nvGrpSpPr>
          <p:cNvPr id="18" name="Gruppieren 17">
            <a:extLst>
              <a:ext uri="{FF2B5EF4-FFF2-40B4-BE49-F238E27FC236}">
                <a16:creationId xmlns:a16="http://schemas.microsoft.com/office/drawing/2014/main" id="{4751DACA-5A6A-4AF4-A56A-6110882B1F20}"/>
              </a:ext>
            </a:extLst>
          </p:cNvPr>
          <p:cNvGrpSpPr/>
          <p:nvPr/>
        </p:nvGrpSpPr>
        <p:grpSpPr>
          <a:xfrm>
            <a:off x="947453" y="1245120"/>
            <a:ext cx="2788560" cy="672480"/>
            <a:chOff x="947453" y="1245120"/>
            <a:chExt cx="2788560" cy="672480"/>
          </a:xfrm>
        </p:grpSpPr>
        <mc:AlternateContent xmlns:mc="http://schemas.openxmlformats.org/markup-compatibility/2006" xmlns:p14="http://schemas.microsoft.com/office/powerpoint/2010/main">
          <mc:Choice Requires="p14">
            <p:contentPart p14:bwMode="auto" r:id="rId9">
              <p14:nvContentPartPr>
                <p14:cNvPr id="3" name="Freihand 2">
                  <a:extLst>
                    <a:ext uri="{FF2B5EF4-FFF2-40B4-BE49-F238E27FC236}">
                      <a16:creationId xmlns:a16="http://schemas.microsoft.com/office/drawing/2014/main" id="{5CD1D2D6-E33C-4049-863B-0A99F27C0CBA}"/>
                    </a:ext>
                  </a:extLst>
                </p14:cNvPr>
                <p14:cNvContentPartPr/>
                <p14:nvPr/>
              </p14:nvContentPartPr>
              <p14:xfrm>
                <a:off x="993533" y="1681440"/>
                <a:ext cx="1111680" cy="64080"/>
              </p14:xfrm>
            </p:contentPart>
          </mc:Choice>
          <mc:Fallback xmlns="">
            <p:pic>
              <p:nvPicPr>
                <p:cNvPr id="3" name="Freihand 2">
                  <a:extLst>
                    <a:ext uri="{FF2B5EF4-FFF2-40B4-BE49-F238E27FC236}">
                      <a16:creationId xmlns:a16="http://schemas.microsoft.com/office/drawing/2014/main" id="{5CD1D2D6-E33C-4049-863B-0A99F27C0CBA}"/>
                    </a:ext>
                  </a:extLst>
                </p:cNvPr>
                <p:cNvPicPr/>
                <p:nvPr/>
              </p:nvPicPr>
              <p:blipFill>
                <a:blip r:embed="rId10"/>
                <a:stretch>
                  <a:fillRect/>
                </a:stretch>
              </p:blipFill>
              <p:spPr>
                <a:xfrm>
                  <a:off x="989213" y="1677120"/>
                  <a:ext cx="11203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 name="Freihand 3">
                  <a:extLst>
                    <a:ext uri="{FF2B5EF4-FFF2-40B4-BE49-F238E27FC236}">
                      <a16:creationId xmlns:a16="http://schemas.microsoft.com/office/drawing/2014/main" id="{2054C0B6-A25A-435B-A7F2-452859C14701}"/>
                    </a:ext>
                  </a:extLst>
                </p14:cNvPr>
                <p14:cNvContentPartPr/>
                <p14:nvPr/>
              </p14:nvContentPartPr>
              <p14:xfrm>
                <a:off x="2539733" y="1620960"/>
                <a:ext cx="1196280" cy="132840"/>
              </p14:xfrm>
            </p:contentPart>
          </mc:Choice>
          <mc:Fallback xmlns="">
            <p:pic>
              <p:nvPicPr>
                <p:cNvPr id="4" name="Freihand 3">
                  <a:extLst>
                    <a:ext uri="{FF2B5EF4-FFF2-40B4-BE49-F238E27FC236}">
                      <a16:creationId xmlns:a16="http://schemas.microsoft.com/office/drawing/2014/main" id="{2054C0B6-A25A-435B-A7F2-452859C14701}"/>
                    </a:ext>
                  </a:extLst>
                </p:cNvPr>
                <p:cNvPicPr/>
                <p:nvPr/>
              </p:nvPicPr>
              <p:blipFill>
                <a:blip r:embed="rId12"/>
                <a:stretch>
                  <a:fillRect/>
                </a:stretch>
              </p:blipFill>
              <p:spPr>
                <a:xfrm>
                  <a:off x="2535413" y="1616640"/>
                  <a:ext cx="120492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Freihand 14">
                  <a:extLst>
                    <a:ext uri="{FF2B5EF4-FFF2-40B4-BE49-F238E27FC236}">
                      <a16:creationId xmlns:a16="http://schemas.microsoft.com/office/drawing/2014/main" id="{76F538DD-7A6F-4836-BF1D-EA2BA9A21B18}"/>
                    </a:ext>
                  </a:extLst>
                </p14:cNvPr>
                <p14:cNvContentPartPr/>
                <p14:nvPr/>
              </p14:nvContentPartPr>
              <p14:xfrm>
                <a:off x="947453" y="1245120"/>
                <a:ext cx="1369800" cy="621000"/>
              </p14:xfrm>
            </p:contentPart>
          </mc:Choice>
          <mc:Fallback xmlns="">
            <p:pic>
              <p:nvPicPr>
                <p:cNvPr id="15" name="Freihand 14">
                  <a:extLst>
                    <a:ext uri="{FF2B5EF4-FFF2-40B4-BE49-F238E27FC236}">
                      <a16:creationId xmlns:a16="http://schemas.microsoft.com/office/drawing/2014/main" id="{76F538DD-7A6F-4836-BF1D-EA2BA9A21B18}"/>
                    </a:ext>
                  </a:extLst>
                </p:cNvPr>
                <p:cNvPicPr/>
                <p:nvPr/>
              </p:nvPicPr>
              <p:blipFill>
                <a:blip r:embed="rId14"/>
                <a:stretch>
                  <a:fillRect/>
                </a:stretch>
              </p:blipFill>
              <p:spPr>
                <a:xfrm>
                  <a:off x="943133" y="1240800"/>
                  <a:ext cx="1378440" cy="629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Freihand 16">
                  <a:extLst>
                    <a:ext uri="{FF2B5EF4-FFF2-40B4-BE49-F238E27FC236}">
                      <a16:creationId xmlns:a16="http://schemas.microsoft.com/office/drawing/2014/main" id="{4A27EF09-FCF5-40AF-8313-F16EE346D1A4}"/>
                    </a:ext>
                  </a:extLst>
                </p14:cNvPr>
                <p14:cNvContentPartPr/>
                <p14:nvPr/>
              </p14:nvContentPartPr>
              <p14:xfrm>
                <a:off x="2398973" y="1295520"/>
                <a:ext cx="1332720" cy="622080"/>
              </p14:xfrm>
            </p:contentPart>
          </mc:Choice>
          <mc:Fallback xmlns="">
            <p:pic>
              <p:nvPicPr>
                <p:cNvPr id="17" name="Freihand 16">
                  <a:extLst>
                    <a:ext uri="{FF2B5EF4-FFF2-40B4-BE49-F238E27FC236}">
                      <a16:creationId xmlns:a16="http://schemas.microsoft.com/office/drawing/2014/main" id="{4A27EF09-FCF5-40AF-8313-F16EE346D1A4}"/>
                    </a:ext>
                  </a:extLst>
                </p:cNvPr>
                <p:cNvPicPr/>
                <p:nvPr/>
              </p:nvPicPr>
              <p:blipFill>
                <a:blip r:embed="rId16"/>
                <a:stretch>
                  <a:fillRect/>
                </a:stretch>
              </p:blipFill>
              <p:spPr>
                <a:xfrm>
                  <a:off x="2394653" y="1291200"/>
                  <a:ext cx="1341360" cy="630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19" name="Freihand 18">
                <a:extLst>
                  <a:ext uri="{FF2B5EF4-FFF2-40B4-BE49-F238E27FC236}">
                    <a16:creationId xmlns:a16="http://schemas.microsoft.com/office/drawing/2014/main" id="{93F59F45-D28F-4142-BA49-3426331432E7}"/>
                  </a:ext>
                </a:extLst>
              </p14:cNvPr>
              <p14:cNvContentPartPr/>
              <p14:nvPr/>
            </p14:nvContentPartPr>
            <p14:xfrm>
              <a:off x="7748213" y="1006800"/>
              <a:ext cx="1659960" cy="30960"/>
            </p14:xfrm>
          </p:contentPart>
        </mc:Choice>
        <mc:Fallback xmlns="">
          <p:pic>
            <p:nvPicPr>
              <p:cNvPr id="19" name="Freihand 18">
                <a:extLst>
                  <a:ext uri="{FF2B5EF4-FFF2-40B4-BE49-F238E27FC236}">
                    <a16:creationId xmlns:a16="http://schemas.microsoft.com/office/drawing/2014/main" id="{93F59F45-D28F-4142-BA49-3426331432E7}"/>
                  </a:ext>
                </a:extLst>
              </p:cNvPr>
              <p:cNvPicPr/>
              <p:nvPr/>
            </p:nvPicPr>
            <p:blipFill>
              <a:blip r:embed="rId18"/>
              <a:stretch>
                <a:fillRect/>
              </a:stretch>
            </p:blipFill>
            <p:spPr>
              <a:xfrm>
                <a:off x="7743893" y="1002480"/>
                <a:ext cx="16686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Freihand 19">
                <a:extLst>
                  <a:ext uri="{FF2B5EF4-FFF2-40B4-BE49-F238E27FC236}">
                    <a16:creationId xmlns:a16="http://schemas.microsoft.com/office/drawing/2014/main" id="{ABA0BDCE-35F5-4D1F-8685-79C296DE2486}"/>
                  </a:ext>
                </a:extLst>
              </p14:cNvPr>
              <p14:cNvContentPartPr/>
              <p14:nvPr/>
            </p14:nvContentPartPr>
            <p14:xfrm>
              <a:off x="6487133" y="1602600"/>
              <a:ext cx="892440" cy="27360"/>
            </p14:xfrm>
          </p:contentPart>
        </mc:Choice>
        <mc:Fallback xmlns="">
          <p:pic>
            <p:nvPicPr>
              <p:cNvPr id="20" name="Freihand 19">
                <a:extLst>
                  <a:ext uri="{FF2B5EF4-FFF2-40B4-BE49-F238E27FC236}">
                    <a16:creationId xmlns:a16="http://schemas.microsoft.com/office/drawing/2014/main" id="{ABA0BDCE-35F5-4D1F-8685-79C296DE2486}"/>
                  </a:ext>
                </a:extLst>
              </p:cNvPr>
              <p:cNvPicPr/>
              <p:nvPr/>
            </p:nvPicPr>
            <p:blipFill>
              <a:blip r:embed="rId20"/>
              <a:stretch>
                <a:fillRect/>
              </a:stretch>
            </p:blipFill>
            <p:spPr>
              <a:xfrm>
                <a:off x="6482813" y="1598280"/>
                <a:ext cx="9010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1" name="Freihand 20">
                <a:extLst>
                  <a:ext uri="{FF2B5EF4-FFF2-40B4-BE49-F238E27FC236}">
                    <a16:creationId xmlns:a16="http://schemas.microsoft.com/office/drawing/2014/main" id="{F8053E9A-CE38-48C6-B011-272F7FAD3A17}"/>
                  </a:ext>
                </a:extLst>
              </p14:cNvPr>
              <p14:cNvContentPartPr/>
              <p14:nvPr/>
            </p14:nvContentPartPr>
            <p14:xfrm>
              <a:off x="8119373" y="1640760"/>
              <a:ext cx="2107800" cy="34560"/>
            </p14:xfrm>
          </p:contentPart>
        </mc:Choice>
        <mc:Fallback xmlns="">
          <p:pic>
            <p:nvPicPr>
              <p:cNvPr id="21" name="Freihand 20">
                <a:extLst>
                  <a:ext uri="{FF2B5EF4-FFF2-40B4-BE49-F238E27FC236}">
                    <a16:creationId xmlns:a16="http://schemas.microsoft.com/office/drawing/2014/main" id="{F8053E9A-CE38-48C6-B011-272F7FAD3A17}"/>
                  </a:ext>
                </a:extLst>
              </p:cNvPr>
              <p:cNvPicPr/>
              <p:nvPr/>
            </p:nvPicPr>
            <p:blipFill>
              <a:blip r:embed="rId22"/>
              <a:stretch>
                <a:fillRect/>
              </a:stretch>
            </p:blipFill>
            <p:spPr>
              <a:xfrm>
                <a:off x="8115053" y="1636440"/>
                <a:ext cx="21164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2" name="Freihand 21">
                <a:extLst>
                  <a:ext uri="{FF2B5EF4-FFF2-40B4-BE49-F238E27FC236}">
                    <a16:creationId xmlns:a16="http://schemas.microsoft.com/office/drawing/2014/main" id="{1C11B1E1-3A41-467A-9B7E-F71E6F67F004}"/>
                  </a:ext>
                </a:extLst>
              </p14:cNvPr>
              <p14:cNvContentPartPr/>
              <p14:nvPr/>
            </p14:nvContentPartPr>
            <p14:xfrm>
              <a:off x="1054013" y="2574960"/>
              <a:ext cx="2881080" cy="115920"/>
            </p14:xfrm>
          </p:contentPart>
        </mc:Choice>
        <mc:Fallback xmlns="">
          <p:pic>
            <p:nvPicPr>
              <p:cNvPr id="22" name="Freihand 21">
                <a:extLst>
                  <a:ext uri="{FF2B5EF4-FFF2-40B4-BE49-F238E27FC236}">
                    <a16:creationId xmlns:a16="http://schemas.microsoft.com/office/drawing/2014/main" id="{1C11B1E1-3A41-467A-9B7E-F71E6F67F004}"/>
                  </a:ext>
                </a:extLst>
              </p:cNvPr>
              <p:cNvPicPr/>
              <p:nvPr/>
            </p:nvPicPr>
            <p:blipFill>
              <a:blip r:embed="rId24"/>
              <a:stretch>
                <a:fillRect/>
              </a:stretch>
            </p:blipFill>
            <p:spPr>
              <a:xfrm>
                <a:off x="1049693" y="2570640"/>
                <a:ext cx="288972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3" name="Freihand 22">
                <a:extLst>
                  <a:ext uri="{FF2B5EF4-FFF2-40B4-BE49-F238E27FC236}">
                    <a16:creationId xmlns:a16="http://schemas.microsoft.com/office/drawing/2014/main" id="{540666D5-70E8-403D-BF44-B18E5749BA8C}"/>
                  </a:ext>
                </a:extLst>
              </p14:cNvPr>
              <p14:cNvContentPartPr/>
              <p14:nvPr/>
            </p14:nvContentPartPr>
            <p14:xfrm>
              <a:off x="6840293" y="2197680"/>
              <a:ext cx="2484720" cy="61920"/>
            </p14:xfrm>
          </p:contentPart>
        </mc:Choice>
        <mc:Fallback xmlns="">
          <p:pic>
            <p:nvPicPr>
              <p:cNvPr id="23" name="Freihand 22">
                <a:extLst>
                  <a:ext uri="{FF2B5EF4-FFF2-40B4-BE49-F238E27FC236}">
                    <a16:creationId xmlns:a16="http://schemas.microsoft.com/office/drawing/2014/main" id="{540666D5-70E8-403D-BF44-B18E5749BA8C}"/>
                  </a:ext>
                </a:extLst>
              </p:cNvPr>
              <p:cNvPicPr/>
              <p:nvPr/>
            </p:nvPicPr>
            <p:blipFill>
              <a:blip r:embed="rId26"/>
              <a:stretch>
                <a:fillRect/>
              </a:stretch>
            </p:blipFill>
            <p:spPr>
              <a:xfrm>
                <a:off x="6835973" y="2193360"/>
                <a:ext cx="24933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4" name="Freihand 23">
                <a:extLst>
                  <a:ext uri="{FF2B5EF4-FFF2-40B4-BE49-F238E27FC236}">
                    <a16:creationId xmlns:a16="http://schemas.microsoft.com/office/drawing/2014/main" id="{4329F52E-8AC2-49AC-A278-6A361898B439}"/>
                  </a:ext>
                </a:extLst>
              </p14:cNvPr>
              <p14:cNvContentPartPr/>
              <p14:nvPr/>
            </p14:nvContentPartPr>
            <p14:xfrm>
              <a:off x="9385133" y="1843080"/>
              <a:ext cx="1211400" cy="496440"/>
            </p14:xfrm>
          </p:contentPart>
        </mc:Choice>
        <mc:Fallback xmlns="">
          <p:pic>
            <p:nvPicPr>
              <p:cNvPr id="24" name="Freihand 23">
                <a:extLst>
                  <a:ext uri="{FF2B5EF4-FFF2-40B4-BE49-F238E27FC236}">
                    <a16:creationId xmlns:a16="http://schemas.microsoft.com/office/drawing/2014/main" id="{4329F52E-8AC2-49AC-A278-6A361898B439}"/>
                  </a:ext>
                </a:extLst>
              </p:cNvPr>
              <p:cNvPicPr/>
              <p:nvPr/>
            </p:nvPicPr>
            <p:blipFill>
              <a:blip r:embed="rId28"/>
              <a:stretch>
                <a:fillRect/>
              </a:stretch>
            </p:blipFill>
            <p:spPr>
              <a:xfrm>
                <a:off x="9380813" y="1838760"/>
                <a:ext cx="1220040" cy="505080"/>
              </a:xfrm>
              <a:prstGeom prst="rect">
                <a:avLst/>
              </a:prstGeom>
            </p:spPr>
          </p:pic>
        </mc:Fallback>
      </mc:AlternateContent>
      <p:grpSp>
        <p:nvGrpSpPr>
          <p:cNvPr id="27" name="Gruppieren 26">
            <a:extLst>
              <a:ext uri="{FF2B5EF4-FFF2-40B4-BE49-F238E27FC236}">
                <a16:creationId xmlns:a16="http://schemas.microsoft.com/office/drawing/2014/main" id="{12C867F3-259D-4217-AD25-9AC66A68B8CA}"/>
              </a:ext>
            </a:extLst>
          </p:cNvPr>
          <p:cNvGrpSpPr/>
          <p:nvPr/>
        </p:nvGrpSpPr>
        <p:grpSpPr>
          <a:xfrm>
            <a:off x="1635413" y="3216120"/>
            <a:ext cx="2945880" cy="140400"/>
            <a:chOff x="1635413" y="3216120"/>
            <a:chExt cx="2945880" cy="140400"/>
          </a:xfrm>
        </p:grpSpPr>
        <mc:AlternateContent xmlns:mc="http://schemas.openxmlformats.org/markup-compatibility/2006" xmlns:p14="http://schemas.microsoft.com/office/powerpoint/2010/main">
          <mc:Choice Requires="p14">
            <p:contentPart p14:bwMode="auto" r:id="rId29">
              <p14:nvContentPartPr>
                <p14:cNvPr id="25" name="Freihand 24">
                  <a:extLst>
                    <a:ext uri="{FF2B5EF4-FFF2-40B4-BE49-F238E27FC236}">
                      <a16:creationId xmlns:a16="http://schemas.microsoft.com/office/drawing/2014/main" id="{0E5E693A-4F28-4435-A054-92CD1954AC7C}"/>
                    </a:ext>
                  </a:extLst>
                </p14:cNvPr>
                <p14:cNvContentPartPr/>
                <p14:nvPr/>
              </p14:nvContentPartPr>
              <p14:xfrm>
                <a:off x="1635413" y="3344280"/>
                <a:ext cx="78840" cy="12240"/>
              </p14:xfrm>
            </p:contentPart>
          </mc:Choice>
          <mc:Fallback xmlns="">
            <p:pic>
              <p:nvPicPr>
                <p:cNvPr id="25" name="Freihand 24">
                  <a:extLst>
                    <a:ext uri="{FF2B5EF4-FFF2-40B4-BE49-F238E27FC236}">
                      <a16:creationId xmlns:a16="http://schemas.microsoft.com/office/drawing/2014/main" id="{0E5E693A-4F28-4435-A054-92CD1954AC7C}"/>
                    </a:ext>
                  </a:extLst>
                </p:cNvPr>
                <p:cNvPicPr/>
                <p:nvPr/>
              </p:nvPicPr>
              <p:blipFill>
                <a:blip r:embed="rId30"/>
                <a:stretch>
                  <a:fillRect/>
                </a:stretch>
              </p:blipFill>
              <p:spPr>
                <a:xfrm>
                  <a:off x="1631093" y="3339960"/>
                  <a:ext cx="874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6" name="Freihand 25">
                  <a:extLst>
                    <a:ext uri="{FF2B5EF4-FFF2-40B4-BE49-F238E27FC236}">
                      <a16:creationId xmlns:a16="http://schemas.microsoft.com/office/drawing/2014/main" id="{E247747B-2CBE-4A07-9AD9-5EF4EF953BD0}"/>
                    </a:ext>
                  </a:extLst>
                </p14:cNvPr>
                <p14:cNvContentPartPr/>
                <p14:nvPr/>
              </p14:nvContentPartPr>
              <p14:xfrm>
                <a:off x="1851053" y="3216120"/>
                <a:ext cx="2730240" cy="64800"/>
              </p14:xfrm>
            </p:contentPart>
          </mc:Choice>
          <mc:Fallback xmlns="">
            <p:pic>
              <p:nvPicPr>
                <p:cNvPr id="26" name="Freihand 25">
                  <a:extLst>
                    <a:ext uri="{FF2B5EF4-FFF2-40B4-BE49-F238E27FC236}">
                      <a16:creationId xmlns:a16="http://schemas.microsoft.com/office/drawing/2014/main" id="{E247747B-2CBE-4A07-9AD9-5EF4EF953BD0}"/>
                    </a:ext>
                  </a:extLst>
                </p:cNvPr>
                <p:cNvPicPr/>
                <p:nvPr/>
              </p:nvPicPr>
              <p:blipFill>
                <a:blip r:embed="rId32"/>
                <a:stretch>
                  <a:fillRect/>
                </a:stretch>
              </p:blipFill>
              <p:spPr>
                <a:xfrm>
                  <a:off x="1846733" y="3211800"/>
                  <a:ext cx="2738880" cy="73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3">
            <p14:nvContentPartPr>
              <p14:cNvPr id="28" name="Freihand 27">
                <a:extLst>
                  <a:ext uri="{FF2B5EF4-FFF2-40B4-BE49-F238E27FC236}">
                    <a16:creationId xmlns:a16="http://schemas.microsoft.com/office/drawing/2014/main" id="{8D29F745-F11F-40A6-87F6-80F8082610BF}"/>
                  </a:ext>
                </a:extLst>
              </p14:cNvPr>
              <p14:cNvContentPartPr/>
              <p14:nvPr/>
            </p14:nvContentPartPr>
            <p14:xfrm>
              <a:off x="6113813" y="3124680"/>
              <a:ext cx="3544920" cy="72360"/>
            </p14:xfrm>
          </p:contentPart>
        </mc:Choice>
        <mc:Fallback xmlns="">
          <p:pic>
            <p:nvPicPr>
              <p:cNvPr id="28" name="Freihand 27">
                <a:extLst>
                  <a:ext uri="{FF2B5EF4-FFF2-40B4-BE49-F238E27FC236}">
                    <a16:creationId xmlns:a16="http://schemas.microsoft.com/office/drawing/2014/main" id="{8D29F745-F11F-40A6-87F6-80F8082610BF}"/>
                  </a:ext>
                </a:extLst>
              </p:cNvPr>
              <p:cNvPicPr/>
              <p:nvPr/>
            </p:nvPicPr>
            <p:blipFill>
              <a:blip r:embed="rId34"/>
              <a:stretch>
                <a:fillRect/>
              </a:stretch>
            </p:blipFill>
            <p:spPr>
              <a:xfrm>
                <a:off x="6109493" y="3120360"/>
                <a:ext cx="35535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9" name="Freihand 28">
                <a:extLst>
                  <a:ext uri="{FF2B5EF4-FFF2-40B4-BE49-F238E27FC236}">
                    <a16:creationId xmlns:a16="http://schemas.microsoft.com/office/drawing/2014/main" id="{EEF965E6-82B0-4F24-B5B5-DF2782F21E47}"/>
                  </a:ext>
                </a:extLst>
              </p14:cNvPr>
              <p14:cNvContentPartPr/>
              <p14:nvPr/>
            </p14:nvContentPartPr>
            <p14:xfrm>
              <a:off x="1408613" y="4097040"/>
              <a:ext cx="3377880" cy="67680"/>
            </p14:xfrm>
          </p:contentPart>
        </mc:Choice>
        <mc:Fallback xmlns="">
          <p:pic>
            <p:nvPicPr>
              <p:cNvPr id="29" name="Freihand 28">
                <a:extLst>
                  <a:ext uri="{FF2B5EF4-FFF2-40B4-BE49-F238E27FC236}">
                    <a16:creationId xmlns:a16="http://schemas.microsoft.com/office/drawing/2014/main" id="{EEF965E6-82B0-4F24-B5B5-DF2782F21E47}"/>
                  </a:ext>
                </a:extLst>
              </p:cNvPr>
              <p:cNvPicPr/>
              <p:nvPr/>
            </p:nvPicPr>
            <p:blipFill>
              <a:blip r:embed="rId36"/>
              <a:stretch>
                <a:fillRect/>
              </a:stretch>
            </p:blipFill>
            <p:spPr>
              <a:xfrm>
                <a:off x="1404293" y="4092720"/>
                <a:ext cx="33865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0" name="Freihand 29">
                <a:extLst>
                  <a:ext uri="{FF2B5EF4-FFF2-40B4-BE49-F238E27FC236}">
                    <a16:creationId xmlns:a16="http://schemas.microsoft.com/office/drawing/2014/main" id="{504A075A-32ED-46F1-AB4F-BA30A316F0FA}"/>
                  </a:ext>
                </a:extLst>
              </p14:cNvPr>
              <p14:cNvContentPartPr/>
              <p14:nvPr/>
            </p14:nvContentPartPr>
            <p14:xfrm>
              <a:off x="3486533" y="3684120"/>
              <a:ext cx="842760" cy="711360"/>
            </p14:xfrm>
          </p:contentPart>
        </mc:Choice>
        <mc:Fallback xmlns="">
          <p:pic>
            <p:nvPicPr>
              <p:cNvPr id="30" name="Freihand 29">
                <a:extLst>
                  <a:ext uri="{FF2B5EF4-FFF2-40B4-BE49-F238E27FC236}">
                    <a16:creationId xmlns:a16="http://schemas.microsoft.com/office/drawing/2014/main" id="{504A075A-32ED-46F1-AB4F-BA30A316F0FA}"/>
                  </a:ext>
                </a:extLst>
              </p:cNvPr>
              <p:cNvPicPr/>
              <p:nvPr/>
            </p:nvPicPr>
            <p:blipFill>
              <a:blip r:embed="rId38"/>
              <a:stretch>
                <a:fillRect/>
              </a:stretch>
            </p:blipFill>
            <p:spPr>
              <a:xfrm>
                <a:off x="3482213" y="3679800"/>
                <a:ext cx="851400" cy="720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1" name="Freihand 30">
                <a:extLst>
                  <a:ext uri="{FF2B5EF4-FFF2-40B4-BE49-F238E27FC236}">
                    <a16:creationId xmlns:a16="http://schemas.microsoft.com/office/drawing/2014/main" id="{FF1462F5-E147-46AC-96F2-203F4755FB80}"/>
                  </a:ext>
                </a:extLst>
              </p14:cNvPr>
              <p14:cNvContentPartPr/>
              <p14:nvPr/>
            </p14:nvContentPartPr>
            <p14:xfrm>
              <a:off x="6569933" y="4058160"/>
              <a:ext cx="2510280" cy="73440"/>
            </p14:xfrm>
          </p:contentPart>
        </mc:Choice>
        <mc:Fallback xmlns="">
          <p:pic>
            <p:nvPicPr>
              <p:cNvPr id="31" name="Freihand 30">
                <a:extLst>
                  <a:ext uri="{FF2B5EF4-FFF2-40B4-BE49-F238E27FC236}">
                    <a16:creationId xmlns:a16="http://schemas.microsoft.com/office/drawing/2014/main" id="{FF1462F5-E147-46AC-96F2-203F4755FB80}"/>
                  </a:ext>
                </a:extLst>
              </p:cNvPr>
              <p:cNvPicPr/>
              <p:nvPr/>
            </p:nvPicPr>
            <p:blipFill>
              <a:blip r:embed="rId40"/>
              <a:stretch>
                <a:fillRect/>
              </a:stretch>
            </p:blipFill>
            <p:spPr>
              <a:xfrm>
                <a:off x="6565613" y="4053840"/>
                <a:ext cx="251892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2" name="Freihand 31">
                <a:extLst>
                  <a:ext uri="{FF2B5EF4-FFF2-40B4-BE49-F238E27FC236}">
                    <a16:creationId xmlns:a16="http://schemas.microsoft.com/office/drawing/2014/main" id="{6F0334F0-FE0F-4643-B481-D3A0CC7F2914}"/>
                  </a:ext>
                </a:extLst>
              </p14:cNvPr>
              <p14:cNvContentPartPr/>
              <p14:nvPr/>
            </p14:nvContentPartPr>
            <p14:xfrm>
              <a:off x="9421493" y="3598080"/>
              <a:ext cx="2400480" cy="676800"/>
            </p14:xfrm>
          </p:contentPart>
        </mc:Choice>
        <mc:Fallback xmlns="">
          <p:pic>
            <p:nvPicPr>
              <p:cNvPr id="32" name="Freihand 31">
                <a:extLst>
                  <a:ext uri="{FF2B5EF4-FFF2-40B4-BE49-F238E27FC236}">
                    <a16:creationId xmlns:a16="http://schemas.microsoft.com/office/drawing/2014/main" id="{6F0334F0-FE0F-4643-B481-D3A0CC7F2914}"/>
                  </a:ext>
                </a:extLst>
              </p:cNvPr>
              <p:cNvPicPr/>
              <p:nvPr/>
            </p:nvPicPr>
            <p:blipFill>
              <a:blip r:embed="rId42"/>
              <a:stretch>
                <a:fillRect/>
              </a:stretch>
            </p:blipFill>
            <p:spPr>
              <a:xfrm>
                <a:off x="9417173" y="3593760"/>
                <a:ext cx="2409120" cy="685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3" name="Freihand 32">
                <a:extLst>
                  <a:ext uri="{FF2B5EF4-FFF2-40B4-BE49-F238E27FC236}">
                    <a16:creationId xmlns:a16="http://schemas.microsoft.com/office/drawing/2014/main" id="{1781AEB0-7B8B-46CA-9564-7A736DE3493C}"/>
                  </a:ext>
                </a:extLst>
              </p14:cNvPr>
              <p14:cNvContentPartPr/>
              <p14:nvPr/>
            </p14:nvContentPartPr>
            <p14:xfrm>
              <a:off x="476213" y="5066520"/>
              <a:ext cx="5058720" cy="95760"/>
            </p14:xfrm>
          </p:contentPart>
        </mc:Choice>
        <mc:Fallback xmlns="">
          <p:pic>
            <p:nvPicPr>
              <p:cNvPr id="33" name="Freihand 32">
                <a:extLst>
                  <a:ext uri="{FF2B5EF4-FFF2-40B4-BE49-F238E27FC236}">
                    <a16:creationId xmlns:a16="http://schemas.microsoft.com/office/drawing/2014/main" id="{1781AEB0-7B8B-46CA-9564-7A736DE3493C}"/>
                  </a:ext>
                </a:extLst>
              </p:cNvPr>
              <p:cNvPicPr/>
              <p:nvPr/>
            </p:nvPicPr>
            <p:blipFill>
              <a:blip r:embed="rId44"/>
              <a:stretch>
                <a:fillRect/>
              </a:stretch>
            </p:blipFill>
            <p:spPr>
              <a:xfrm>
                <a:off x="471893" y="5062200"/>
                <a:ext cx="506736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4" name="Freihand 33">
                <a:extLst>
                  <a:ext uri="{FF2B5EF4-FFF2-40B4-BE49-F238E27FC236}">
                    <a16:creationId xmlns:a16="http://schemas.microsoft.com/office/drawing/2014/main" id="{D29E68A6-3A0A-497D-97C9-882251454179}"/>
                  </a:ext>
                </a:extLst>
              </p14:cNvPr>
              <p14:cNvContentPartPr/>
              <p14:nvPr/>
            </p14:nvContentPartPr>
            <p14:xfrm>
              <a:off x="3215453" y="5441640"/>
              <a:ext cx="3456000" cy="66240"/>
            </p14:xfrm>
          </p:contentPart>
        </mc:Choice>
        <mc:Fallback xmlns="">
          <p:pic>
            <p:nvPicPr>
              <p:cNvPr id="34" name="Freihand 33">
                <a:extLst>
                  <a:ext uri="{FF2B5EF4-FFF2-40B4-BE49-F238E27FC236}">
                    <a16:creationId xmlns:a16="http://schemas.microsoft.com/office/drawing/2014/main" id="{D29E68A6-3A0A-497D-97C9-882251454179}"/>
                  </a:ext>
                </a:extLst>
              </p:cNvPr>
              <p:cNvPicPr/>
              <p:nvPr/>
            </p:nvPicPr>
            <p:blipFill>
              <a:blip r:embed="rId46"/>
              <a:stretch>
                <a:fillRect/>
              </a:stretch>
            </p:blipFill>
            <p:spPr>
              <a:xfrm>
                <a:off x="3211133" y="5437320"/>
                <a:ext cx="3464640" cy="74880"/>
              </a:xfrm>
              <a:prstGeom prst="rect">
                <a:avLst/>
              </a:prstGeom>
            </p:spPr>
          </p:pic>
        </mc:Fallback>
      </mc:AlternateContent>
      <p:grpSp>
        <p:nvGrpSpPr>
          <p:cNvPr id="37" name="Gruppieren 36">
            <a:extLst>
              <a:ext uri="{FF2B5EF4-FFF2-40B4-BE49-F238E27FC236}">
                <a16:creationId xmlns:a16="http://schemas.microsoft.com/office/drawing/2014/main" id="{57CFEC1A-7CDA-494B-9D37-6DD80F85296E}"/>
              </a:ext>
            </a:extLst>
          </p:cNvPr>
          <p:cNvGrpSpPr/>
          <p:nvPr/>
        </p:nvGrpSpPr>
        <p:grpSpPr>
          <a:xfrm>
            <a:off x="157973" y="6398520"/>
            <a:ext cx="6865920" cy="352080"/>
            <a:chOff x="157973" y="6398520"/>
            <a:chExt cx="6865920" cy="352080"/>
          </a:xfrm>
        </p:grpSpPr>
        <mc:AlternateContent xmlns:mc="http://schemas.openxmlformats.org/markup-compatibility/2006" xmlns:p14="http://schemas.microsoft.com/office/powerpoint/2010/main">
          <mc:Choice Requires="p14">
            <p:contentPart p14:bwMode="auto" r:id="rId47">
              <p14:nvContentPartPr>
                <p14:cNvPr id="35" name="Freihand 34">
                  <a:extLst>
                    <a:ext uri="{FF2B5EF4-FFF2-40B4-BE49-F238E27FC236}">
                      <a16:creationId xmlns:a16="http://schemas.microsoft.com/office/drawing/2014/main" id="{CC94CD79-B84E-4EAC-A766-45C4208806BF}"/>
                    </a:ext>
                  </a:extLst>
                </p14:cNvPr>
                <p14:cNvContentPartPr/>
                <p14:nvPr/>
              </p14:nvContentPartPr>
              <p14:xfrm>
                <a:off x="256253" y="6624960"/>
                <a:ext cx="6342120" cy="122040"/>
              </p14:xfrm>
            </p:contentPart>
          </mc:Choice>
          <mc:Fallback xmlns="">
            <p:pic>
              <p:nvPicPr>
                <p:cNvPr id="35" name="Freihand 34">
                  <a:extLst>
                    <a:ext uri="{FF2B5EF4-FFF2-40B4-BE49-F238E27FC236}">
                      <a16:creationId xmlns:a16="http://schemas.microsoft.com/office/drawing/2014/main" id="{CC94CD79-B84E-4EAC-A766-45C4208806BF}"/>
                    </a:ext>
                  </a:extLst>
                </p:cNvPr>
                <p:cNvPicPr/>
                <p:nvPr/>
              </p:nvPicPr>
              <p:blipFill>
                <a:blip r:embed="rId48"/>
                <a:stretch>
                  <a:fillRect/>
                </a:stretch>
              </p:blipFill>
              <p:spPr>
                <a:xfrm>
                  <a:off x="251933" y="6620640"/>
                  <a:ext cx="635076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6" name="Freihand 35">
                  <a:extLst>
                    <a:ext uri="{FF2B5EF4-FFF2-40B4-BE49-F238E27FC236}">
                      <a16:creationId xmlns:a16="http://schemas.microsoft.com/office/drawing/2014/main" id="{2AA9D6D2-6CFA-45A2-AB8E-7ED1BB23E4B9}"/>
                    </a:ext>
                  </a:extLst>
                </p14:cNvPr>
                <p14:cNvContentPartPr/>
                <p14:nvPr/>
              </p14:nvContentPartPr>
              <p14:xfrm>
                <a:off x="157973" y="6398520"/>
                <a:ext cx="6865920" cy="352080"/>
              </p14:xfrm>
            </p:contentPart>
          </mc:Choice>
          <mc:Fallback xmlns="">
            <p:pic>
              <p:nvPicPr>
                <p:cNvPr id="36" name="Freihand 35">
                  <a:extLst>
                    <a:ext uri="{FF2B5EF4-FFF2-40B4-BE49-F238E27FC236}">
                      <a16:creationId xmlns:a16="http://schemas.microsoft.com/office/drawing/2014/main" id="{2AA9D6D2-6CFA-45A2-AB8E-7ED1BB23E4B9}"/>
                    </a:ext>
                  </a:extLst>
                </p:cNvPr>
                <p:cNvPicPr/>
                <p:nvPr/>
              </p:nvPicPr>
              <p:blipFill>
                <a:blip r:embed="rId50"/>
                <a:stretch>
                  <a:fillRect/>
                </a:stretch>
              </p:blipFill>
              <p:spPr>
                <a:xfrm>
                  <a:off x="153653" y="6394200"/>
                  <a:ext cx="6874560" cy="360720"/>
                </a:xfrm>
                <a:prstGeom prst="rect">
                  <a:avLst/>
                </a:prstGeom>
              </p:spPr>
            </p:pic>
          </mc:Fallback>
        </mc:AlternateContent>
      </p:grpSp>
    </p:spTree>
    <p:extLst>
      <p:ext uri="{BB962C8B-B14F-4D97-AF65-F5344CB8AC3E}">
        <p14:creationId xmlns:p14="http://schemas.microsoft.com/office/powerpoint/2010/main" val="42307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dirty="0">
                <a:solidFill>
                  <a:srgbClr val="000000"/>
                </a:solidFill>
                <a:latin typeface="Arial"/>
              </a:rPr>
              <a:t>Makroökonomische Fragestellungen</a:t>
            </a:r>
            <a:endParaRPr sz="3266" dirty="0"/>
          </a:p>
        </p:txBody>
      </p:sp>
      <p:sp>
        <p:nvSpPr>
          <p:cNvPr id="7" name="Text Box 3"/>
          <p:cNvSpPr txBox="1">
            <a:spLocks noChangeArrowheads="1"/>
          </p:cNvSpPr>
          <p:nvPr/>
        </p:nvSpPr>
        <p:spPr bwMode="auto">
          <a:xfrm>
            <a:off x="557584" y="714110"/>
            <a:ext cx="8295271" cy="5933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r>
              <a:rPr lang="de-DE" altLang="de-DE" sz="1900" dirty="0">
                <a:solidFill>
                  <a:srgbClr val="000000"/>
                </a:solidFill>
              </a:rPr>
              <a:t>Welche Bedeutung hat die Arbeitsmarktentwicklung für die Gesamtwirtschaft?</a:t>
            </a:r>
          </a:p>
          <a:p>
            <a:pPr marL="311079" indent="-311079" eaLnBrk="1" hangingPunct="1">
              <a:buClrTx/>
              <a:buFont typeface="Arial" panose="020B0604020202020204" pitchFamily="34" charset="0"/>
              <a:buChar char="•"/>
            </a:pPr>
            <a:endParaRPr lang="de-DE" altLang="de-DE" sz="1900" dirty="0">
              <a:solidFill>
                <a:srgbClr val="000000"/>
              </a:solidFill>
            </a:endParaRPr>
          </a:p>
          <a:p>
            <a:pPr marL="311079" indent="-311079" eaLnBrk="1" hangingPunct="1">
              <a:buClrTx/>
              <a:buFont typeface="Arial" panose="020B0604020202020204" pitchFamily="34" charset="0"/>
              <a:buChar char="•"/>
            </a:pPr>
            <a:r>
              <a:rPr lang="de-DE" altLang="de-DE" sz="1900" dirty="0">
                <a:solidFill>
                  <a:srgbClr val="000000"/>
                </a:solidFill>
              </a:rPr>
              <a:t>Welche Auswirkungen haben die aktuellen Zentralbankentscheidungen auf die allgemeine Zinsentwicklung?</a:t>
            </a:r>
          </a:p>
          <a:p>
            <a:pPr marL="311079" indent="-311079" eaLnBrk="1" hangingPunct="1">
              <a:buClrTx/>
              <a:buFont typeface="Arial" panose="020B0604020202020204" pitchFamily="34" charset="0"/>
              <a:buChar char="•"/>
            </a:pPr>
            <a:endParaRPr lang="de-DE" altLang="de-DE" sz="1900" dirty="0">
              <a:solidFill>
                <a:srgbClr val="000000"/>
              </a:solidFill>
            </a:endParaRPr>
          </a:p>
          <a:p>
            <a:pPr marL="311079" indent="-311079" eaLnBrk="1" hangingPunct="1">
              <a:buClrTx/>
              <a:buFont typeface="Arial" panose="020B0604020202020204" pitchFamily="34" charset="0"/>
              <a:buChar char="•"/>
            </a:pPr>
            <a:r>
              <a:rPr lang="de-DE" altLang="de-DE" sz="1900" dirty="0">
                <a:solidFill>
                  <a:srgbClr val="000000"/>
                </a:solidFill>
              </a:rPr>
              <a:t>Welche Konsequenzen hat der demographische Wandel auf die Gesamtwirtschaft, insbesondere den Arbeitsmarkt?</a:t>
            </a:r>
          </a:p>
          <a:p>
            <a:pPr marL="311079" indent="-311079" eaLnBrk="1" hangingPunct="1">
              <a:buClrTx/>
              <a:buFont typeface="Arial" panose="020B0604020202020204" pitchFamily="34" charset="0"/>
              <a:buChar char="•"/>
            </a:pPr>
            <a:endParaRPr lang="de-DE" altLang="de-DE" sz="1900" dirty="0">
              <a:solidFill>
                <a:srgbClr val="000000"/>
              </a:solidFill>
            </a:endParaRPr>
          </a:p>
          <a:p>
            <a:pPr marL="311079" indent="-311079" eaLnBrk="1" hangingPunct="1">
              <a:buClrTx/>
              <a:buFont typeface="Arial" panose="020B0604020202020204" pitchFamily="34" charset="0"/>
              <a:buChar char="•"/>
            </a:pPr>
            <a:r>
              <a:rPr lang="de-DE" altLang="de-DE" sz="1900" dirty="0">
                <a:solidFill>
                  <a:srgbClr val="000000"/>
                </a:solidFill>
              </a:rPr>
              <a:t>Welche Auswirkungen haben die Spannungen zwischen USA, EU und China auf die internationalen Handelsbeziehungen?</a:t>
            </a:r>
          </a:p>
          <a:p>
            <a:pPr marL="311079" indent="-311079" eaLnBrk="1" hangingPunct="1">
              <a:buClrTx/>
              <a:buFont typeface="Arial" panose="020B0604020202020204" pitchFamily="34" charset="0"/>
              <a:buChar char="•"/>
            </a:pPr>
            <a:endParaRPr lang="de-DE" altLang="de-DE" sz="1900" dirty="0">
              <a:solidFill>
                <a:srgbClr val="000000"/>
              </a:solidFill>
            </a:endParaRPr>
          </a:p>
          <a:p>
            <a:pPr marL="311079" indent="-311079" eaLnBrk="1" hangingPunct="1">
              <a:buClrTx/>
              <a:buFont typeface="Arial" panose="020B0604020202020204" pitchFamily="34" charset="0"/>
              <a:buChar char="•"/>
            </a:pPr>
            <a:r>
              <a:rPr lang="de-DE" altLang="de-DE" sz="1900" dirty="0">
                <a:solidFill>
                  <a:srgbClr val="000000"/>
                </a:solidFill>
              </a:rPr>
              <a:t>Welche wirtschaftspolitischen Auswirkungen haben die Programme zur Bekämpfung des Klimawandels im Allgemeinen und die Energiewende im Besonderen?</a:t>
            </a:r>
          </a:p>
          <a:p>
            <a:pPr marL="311079" indent="-311079" eaLnBrk="1" hangingPunct="1">
              <a:buClrTx/>
              <a:buFont typeface="Arial" panose="020B0604020202020204" pitchFamily="34" charset="0"/>
              <a:buChar char="•"/>
            </a:pPr>
            <a:endParaRPr lang="de-DE" altLang="de-DE" sz="1900" dirty="0">
              <a:solidFill>
                <a:srgbClr val="000000"/>
              </a:solidFill>
            </a:endParaRPr>
          </a:p>
          <a:p>
            <a:pPr marL="311079" indent="-311079" eaLnBrk="1" hangingPunct="1">
              <a:buClrTx/>
              <a:buFont typeface="Arial" panose="020B0604020202020204" pitchFamily="34" charset="0"/>
              <a:buChar char="•"/>
            </a:pPr>
            <a:r>
              <a:rPr lang="de-DE" altLang="de-DE" sz="1900" dirty="0">
                <a:solidFill>
                  <a:srgbClr val="000000"/>
                </a:solidFill>
              </a:rPr>
              <a:t>Welche wirtschaftspolitischen Auswirkungen hat der Überfall Russlands – des größten Rohstofflieferanten der Welt – auf die Ukraine nach sich?</a:t>
            </a:r>
          </a:p>
          <a:p>
            <a:pPr marL="311079" indent="-311079" eaLnBrk="1" hangingPunct="1">
              <a:buClrTx/>
              <a:buFont typeface="Arial" panose="020B0604020202020204" pitchFamily="34" charset="0"/>
              <a:buChar char="•"/>
            </a:pPr>
            <a:endParaRPr lang="de-DE" altLang="de-DE" sz="1900" dirty="0">
              <a:solidFill>
                <a:srgbClr val="000000"/>
              </a:solidFill>
            </a:endParaRPr>
          </a:p>
          <a:p>
            <a:pPr marL="311079" indent="-311079" eaLnBrk="1" hangingPunct="1">
              <a:buClrTx/>
              <a:buFont typeface="Arial" panose="020B0604020202020204" pitchFamily="34" charset="0"/>
              <a:buChar char="•"/>
            </a:pPr>
            <a:r>
              <a:rPr lang="de-DE" altLang="de-DE" sz="1900" dirty="0">
                <a:solidFill>
                  <a:srgbClr val="000000"/>
                </a:solidFill>
              </a:rPr>
              <a:t>Welche Auswirkung hat die erratische Wirtschaftspolitik der aktuellen US-Administration auf die Weltwirtschaft?</a:t>
            </a:r>
          </a:p>
        </p:txBody>
      </p:sp>
      <p:sp>
        <p:nvSpPr>
          <p:cNvPr id="4" name="Rechteck 3">
            <a:extLst>
              <a:ext uri="{FF2B5EF4-FFF2-40B4-BE49-F238E27FC236}">
                <a16:creationId xmlns:a16="http://schemas.microsoft.com/office/drawing/2014/main" id="{28517683-C53A-44C5-B8E2-A49559A4ACD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6BABC98E-2038-4BC5-9197-F455532E41E0}"/>
                  </a:ext>
                </a:extLst>
              </p14:cNvPr>
              <p14:cNvContentPartPr/>
              <p14:nvPr/>
            </p14:nvContentPartPr>
            <p14:xfrm>
              <a:off x="1804973" y="1020667"/>
              <a:ext cx="6527880" cy="107640"/>
            </p14:xfrm>
          </p:contentPart>
        </mc:Choice>
        <mc:Fallback xmlns="">
          <p:pic>
            <p:nvPicPr>
              <p:cNvPr id="2" name="Freihand 1">
                <a:extLst>
                  <a:ext uri="{FF2B5EF4-FFF2-40B4-BE49-F238E27FC236}">
                    <a16:creationId xmlns:a16="http://schemas.microsoft.com/office/drawing/2014/main" id="{6BABC98E-2038-4BC5-9197-F455532E41E0}"/>
                  </a:ext>
                </a:extLst>
              </p:cNvPr>
              <p:cNvPicPr/>
              <p:nvPr/>
            </p:nvPicPr>
            <p:blipFill>
              <a:blip r:embed="rId4"/>
              <a:stretch>
                <a:fillRect/>
              </a:stretch>
            </p:blipFill>
            <p:spPr>
              <a:xfrm>
                <a:off x="1800653" y="1016347"/>
                <a:ext cx="653652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B2F9CD52-06A8-4324-98F1-1BB689B008D9}"/>
                  </a:ext>
                </a:extLst>
              </p14:cNvPr>
              <p14:cNvContentPartPr/>
              <p14:nvPr/>
            </p14:nvContentPartPr>
            <p14:xfrm>
              <a:off x="1744133" y="1572187"/>
              <a:ext cx="6227640" cy="90720"/>
            </p14:xfrm>
          </p:contentPart>
        </mc:Choice>
        <mc:Fallback xmlns="">
          <p:pic>
            <p:nvPicPr>
              <p:cNvPr id="3" name="Freihand 2">
                <a:extLst>
                  <a:ext uri="{FF2B5EF4-FFF2-40B4-BE49-F238E27FC236}">
                    <a16:creationId xmlns:a16="http://schemas.microsoft.com/office/drawing/2014/main" id="{B2F9CD52-06A8-4324-98F1-1BB689B008D9}"/>
                  </a:ext>
                </a:extLst>
              </p:cNvPr>
              <p:cNvPicPr/>
              <p:nvPr/>
            </p:nvPicPr>
            <p:blipFill>
              <a:blip r:embed="rId6"/>
              <a:stretch>
                <a:fillRect/>
              </a:stretch>
            </p:blipFill>
            <p:spPr>
              <a:xfrm>
                <a:off x="1739813" y="1567867"/>
                <a:ext cx="623628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46C8C719-7A97-4DAD-94F0-4AE8A528EFB1}"/>
                  </a:ext>
                </a:extLst>
              </p14:cNvPr>
              <p14:cNvContentPartPr/>
              <p14:nvPr/>
            </p14:nvContentPartPr>
            <p14:xfrm>
              <a:off x="1096133" y="1991947"/>
              <a:ext cx="2750040" cy="56520"/>
            </p14:xfrm>
          </p:contentPart>
        </mc:Choice>
        <mc:Fallback xmlns="">
          <p:pic>
            <p:nvPicPr>
              <p:cNvPr id="5" name="Freihand 4">
                <a:extLst>
                  <a:ext uri="{FF2B5EF4-FFF2-40B4-BE49-F238E27FC236}">
                    <a16:creationId xmlns:a16="http://schemas.microsoft.com/office/drawing/2014/main" id="{46C8C719-7A97-4DAD-94F0-4AE8A528EFB1}"/>
                  </a:ext>
                </a:extLst>
              </p:cNvPr>
              <p:cNvPicPr/>
              <p:nvPr/>
            </p:nvPicPr>
            <p:blipFill>
              <a:blip r:embed="rId8"/>
              <a:stretch>
                <a:fillRect/>
              </a:stretch>
            </p:blipFill>
            <p:spPr>
              <a:xfrm>
                <a:off x="1091813" y="1987627"/>
                <a:ext cx="27586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AD8F36FD-A3A0-4231-9B82-D349FDFDCF6E}"/>
                  </a:ext>
                </a:extLst>
              </p14:cNvPr>
              <p14:cNvContentPartPr/>
              <p14:nvPr/>
            </p14:nvContentPartPr>
            <p14:xfrm>
              <a:off x="1969133" y="2480827"/>
              <a:ext cx="3609720" cy="83160"/>
            </p14:xfrm>
          </p:contentPart>
        </mc:Choice>
        <mc:Fallback xmlns="">
          <p:pic>
            <p:nvPicPr>
              <p:cNvPr id="8" name="Freihand 7">
                <a:extLst>
                  <a:ext uri="{FF2B5EF4-FFF2-40B4-BE49-F238E27FC236}">
                    <a16:creationId xmlns:a16="http://schemas.microsoft.com/office/drawing/2014/main" id="{AD8F36FD-A3A0-4231-9B82-D349FDFDCF6E}"/>
                  </a:ext>
                </a:extLst>
              </p:cNvPr>
              <p:cNvPicPr/>
              <p:nvPr/>
            </p:nvPicPr>
            <p:blipFill>
              <a:blip r:embed="rId10"/>
              <a:stretch>
                <a:fillRect/>
              </a:stretch>
            </p:blipFill>
            <p:spPr>
              <a:xfrm>
                <a:off x="1964813" y="2476507"/>
                <a:ext cx="36183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57A09D7F-8F9A-4E22-A538-DAB3512649F9}"/>
                  </a:ext>
                </a:extLst>
              </p14:cNvPr>
              <p14:cNvContentPartPr/>
              <p14:nvPr/>
            </p14:nvContentPartPr>
            <p14:xfrm>
              <a:off x="2920613" y="2704027"/>
              <a:ext cx="2934360" cy="85680"/>
            </p14:xfrm>
          </p:contentPart>
        </mc:Choice>
        <mc:Fallback xmlns="">
          <p:pic>
            <p:nvPicPr>
              <p:cNvPr id="9" name="Freihand 8">
                <a:extLst>
                  <a:ext uri="{FF2B5EF4-FFF2-40B4-BE49-F238E27FC236}">
                    <a16:creationId xmlns:a16="http://schemas.microsoft.com/office/drawing/2014/main" id="{57A09D7F-8F9A-4E22-A538-DAB3512649F9}"/>
                  </a:ext>
                </a:extLst>
              </p:cNvPr>
              <p:cNvPicPr/>
              <p:nvPr/>
            </p:nvPicPr>
            <p:blipFill>
              <a:blip r:embed="rId12"/>
              <a:stretch>
                <a:fillRect/>
              </a:stretch>
            </p:blipFill>
            <p:spPr>
              <a:xfrm>
                <a:off x="2916293" y="2699707"/>
                <a:ext cx="29430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8C2DA009-B3F6-46E6-B994-BA968B587D76}"/>
                  </a:ext>
                </a:extLst>
              </p14:cNvPr>
              <p14:cNvContentPartPr/>
              <p14:nvPr/>
            </p14:nvContentPartPr>
            <p14:xfrm>
              <a:off x="6092573" y="2830747"/>
              <a:ext cx="2559960" cy="735120"/>
            </p14:xfrm>
          </p:contentPart>
        </mc:Choice>
        <mc:Fallback xmlns="">
          <p:pic>
            <p:nvPicPr>
              <p:cNvPr id="10" name="Freihand 9">
                <a:extLst>
                  <a:ext uri="{FF2B5EF4-FFF2-40B4-BE49-F238E27FC236}">
                    <a16:creationId xmlns:a16="http://schemas.microsoft.com/office/drawing/2014/main" id="{8C2DA009-B3F6-46E6-B994-BA968B587D76}"/>
                  </a:ext>
                </a:extLst>
              </p:cNvPr>
              <p:cNvPicPr/>
              <p:nvPr/>
            </p:nvPicPr>
            <p:blipFill>
              <a:blip r:embed="rId14"/>
              <a:stretch>
                <a:fillRect/>
              </a:stretch>
            </p:blipFill>
            <p:spPr>
              <a:xfrm>
                <a:off x="6088253" y="2826427"/>
                <a:ext cx="2568600" cy="743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46EE8D85-F43B-4614-B680-D75D0D0DCC3B}"/>
                  </a:ext>
                </a:extLst>
              </p14:cNvPr>
              <p14:cNvContentPartPr/>
              <p14:nvPr/>
            </p14:nvContentPartPr>
            <p14:xfrm>
              <a:off x="1052573" y="3274987"/>
              <a:ext cx="4091760" cy="613440"/>
            </p14:xfrm>
          </p:contentPart>
        </mc:Choice>
        <mc:Fallback xmlns="">
          <p:pic>
            <p:nvPicPr>
              <p:cNvPr id="11" name="Freihand 10">
                <a:extLst>
                  <a:ext uri="{FF2B5EF4-FFF2-40B4-BE49-F238E27FC236}">
                    <a16:creationId xmlns:a16="http://schemas.microsoft.com/office/drawing/2014/main" id="{46EE8D85-F43B-4614-B680-D75D0D0DCC3B}"/>
                  </a:ext>
                </a:extLst>
              </p:cNvPr>
              <p:cNvPicPr/>
              <p:nvPr/>
            </p:nvPicPr>
            <p:blipFill>
              <a:blip r:embed="rId16"/>
              <a:stretch>
                <a:fillRect/>
              </a:stretch>
            </p:blipFill>
            <p:spPr>
              <a:xfrm>
                <a:off x="1048253" y="3270667"/>
                <a:ext cx="4100400" cy="622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9158CADE-C58D-499D-952B-F397C45CBDDF}"/>
                  </a:ext>
                </a:extLst>
              </p14:cNvPr>
              <p14:cNvContentPartPr/>
              <p14:nvPr/>
            </p14:nvContentPartPr>
            <p14:xfrm>
              <a:off x="1741973" y="4150507"/>
              <a:ext cx="5745240" cy="79560"/>
            </p14:xfrm>
          </p:contentPart>
        </mc:Choice>
        <mc:Fallback xmlns="">
          <p:pic>
            <p:nvPicPr>
              <p:cNvPr id="12" name="Freihand 11">
                <a:extLst>
                  <a:ext uri="{FF2B5EF4-FFF2-40B4-BE49-F238E27FC236}">
                    <a16:creationId xmlns:a16="http://schemas.microsoft.com/office/drawing/2014/main" id="{9158CADE-C58D-499D-952B-F397C45CBDDF}"/>
                  </a:ext>
                </a:extLst>
              </p:cNvPr>
              <p:cNvPicPr/>
              <p:nvPr/>
            </p:nvPicPr>
            <p:blipFill>
              <a:blip r:embed="rId18"/>
              <a:stretch>
                <a:fillRect/>
              </a:stretch>
            </p:blipFill>
            <p:spPr>
              <a:xfrm>
                <a:off x="1737653" y="4146187"/>
                <a:ext cx="5753880" cy="88200"/>
              </a:xfrm>
              <a:prstGeom prst="rect">
                <a:avLst/>
              </a:prstGeom>
            </p:spPr>
          </p:pic>
        </mc:Fallback>
      </mc:AlternateContent>
      <p:grpSp>
        <p:nvGrpSpPr>
          <p:cNvPr id="17" name="Gruppieren 16">
            <a:extLst>
              <a:ext uri="{FF2B5EF4-FFF2-40B4-BE49-F238E27FC236}">
                <a16:creationId xmlns:a16="http://schemas.microsoft.com/office/drawing/2014/main" id="{AF0C4B1F-2078-45F7-8718-499B6DFE2417}"/>
              </a:ext>
            </a:extLst>
          </p:cNvPr>
          <p:cNvGrpSpPr/>
          <p:nvPr/>
        </p:nvGrpSpPr>
        <p:grpSpPr>
          <a:xfrm>
            <a:off x="1575653" y="5274427"/>
            <a:ext cx="6363360" cy="501480"/>
            <a:chOff x="1575653" y="5274427"/>
            <a:chExt cx="6363360" cy="501480"/>
          </a:xfrm>
        </p:grpSpPr>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122A9D76-09AC-4FD2-BCE4-13673F39F021}"/>
                    </a:ext>
                  </a:extLst>
                </p14:cNvPr>
                <p14:cNvContentPartPr/>
                <p14:nvPr/>
              </p14:nvContentPartPr>
              <p14:xfrm>
                <a:off x="3884333" y="5397547"/>
                <a:ext cx="10080" cy="360"/>
              </p14:xfrm>
            </p:contentPart>
          </mc:Choice>
          <mc:Fallback xmlns="">
            <p:pic>
              <p:nvPicPr>
                <p:cNvPr id="13" name="Freihand 12">
                  <a:extLst>
                    <a:ext uri="{FF2B5EF4-FFF2-40B4-BE49-F238E27FC236}">
                      <a16:creationId xmlns:a16="http://schemas.microsoft.com/office/drawing/2014/main" id="{122A9D76-09AC-4FD2-BCE4-13673F39F021}"/>
                    </a:ext>
                  </a:extLst>
                </p:cNvPr>
                <p:cNvPicPr/>
                <p:nvPr/>
              </p:nvPicPr>
              <p:blipFill>
                <a:blip r:embed="rId20"/>
                <a:stretch>
                  <a:fillRect/>
                </a:stretch>
              </p:blipFill>
              <p:spPr>
                <a:xfrm>
                  <a:off x="3880013" y="5393227"/>
                  <a:ext cx="187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Freihand 13">
                  <a:extLst>
                    <a:ext uri="{FF2B5EF4-FFF2-40B4-BE49-F238E27FC236}">
                      <a16:creationId xmlns:a16="http://schemas.microsoft.com/office/drawing/2014/main" id="{8042A9CA-7E8A-409F-8345-A6FD5C9750C9}"/>
                    </a:ext>
                  </a:extLst>
                </p14:cNvPr>
                <p14:cNvContentPartPr/>
                <p14:nvPr/>
              </p14:nvContentPartPr>
              <p14:xfrm>
                <a:off x="3846533" y="5350387"/>
                <a:ext cx="4092480" cy="118800"/>
              </p14:xfrm>
            </p:contentPart>
          </mc:Choice>
          <mc:Fallback xmlns="">
            <p:pic>
              <p:nvPicPr>
                <p:cNvPr id="14" name="Freihand 13">
                  <a:extLst>
                    <a:ext uri="{FF2B5EF4-FFF2-40B4-BE49-F238E27FC236}">
                      <a16:creationId xmlns:a16="http://schemas.microsoft.com/office/drawing/2014/main" id="{8042A9CA-7E8A-409F-8345-A6FD5C9750C9}"/>
                    </a:ext>
                  </a:extLst>
                </p:cNvPr>
                <p:cNvPicPr/>
                <p:nvPr/>
              </p:nvPicPr>
              <p:blipFill>
                <a:blip r:embed="rId22"/>
                <a:stretch>
                  <a:fillRect/>
                </a:stretch>
              </p:blipFill>
              <p:spPr>
                <a:xfrm>
                  <a:off x="3842213" y="5346067"/>
                  <a:ext cx="41011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4BC26F09-8EE5-4E0B-925D-4673DB5C60A0}"/>
                    </a:ext>
                  </a:extLst>
                </p14:cNvPr>
                <p14:cNvContentPartPr/>
                <p14:nvPr/>
              </p14:nvContentPartPr>
              <p14:xfrm>
                <a:off x="1575653" y="5274427"/>
                <a:ext cx="3001680" cy="501480"/>
              </p14:xfrm>
            </p:contentPart>
          </mc:Choice>
          <mc:Fallback xmlns="">
            <p:pic>
              <p:nvPicPr>
                <p:cNvPr id="16" name="Freihand 15">
                  <a:extLst>
                    <a:ext uri="{FF2B5EF4-FFF2-40B4-BE49-F238E27FC236}">
                      <a16:creationId xmlns:a16="http://schemas.microsoft.com/office/drawing/2014/main" id="{4BC26F09-8EE5-4E0B-925D-4673DB5C60A0}"/>
                    </a:ext>
                  </a:extLst>
                </p:cNvPr>
                <p:cNvPicPr/>
                <p:nvPr/>
              </p:nvPicPr>
              <p:blipFill>
                <a:blip r:embed="rId24"/>
                <a:stretch>
                  <a:fillRect/>
                </a:stretch>
              </p:blipFill>
              <p:spPr>
                <a:xfrm>
                  <a:off x="1571333" y="5270107"/>
                  <a:ext cx="3010320" cy="510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3E91EF96-E64A-4A1F-B7C2-B33E1FFDB9F6}"/>
                  </a:ext>
                </a:extLst>
              </p14:cNvPr>
              <p14:cNvContentPartPr/>
              <p14:nvPr/>
            </p14:nvContentPartPr>
            <p14:xfrm>
              <a:off x="3502373" y="5848987"/>
              <a:ext cx="1301400" cy="445680"/>
            </p14:xfrm>
          </p:contentPart>
        </mc:Choice>
        <mc:Fallback xmlns="">
          <p:pic>
            <p:nvPicPr>
              <p:cNvPr id="18" name="Freihand 17">
                <a:extLst>
                  <a:ext uri="{FF2B5EF4-FFF2-40B4-BE49-F238E27FC236}">
                    <a16:creationId xmlns:a16="http://schemas.microsoft.com/office/drawing/2014/main" id="{3E91EF96-E64A-4A1F-B7C2-B33E1FFDB9F6}"/>
                  </a:ext>
                </a:extLst>
              </p:cNvPr>
              <p:cNvPicPr/>
              <p:nvPr/>
            </p:nvPicPr>
            <p:blipFill>
              <a:blip r:embed="rId26"/>
              <a:stretch>
                <a:fillRect/>
              </a:stretch>
            </p:blipFill>
            <p:spPr>
              <a:xfrm>
                <a:off x="3498053" y="5844667"/>
                <a:ext cx="1310040" cy="454320"/>
              </a:xfrm>
              <a:prstGeom prst="rect">
                <a:avLst/>
              </a:prstGeom>
            </p:spPr>
          </p:pic>
        </mc:Fallback>
      </mc:AlternateContent>
    </p:spTree>
    <p:extLst>
      <p:ext uri="{BB962C8B-B14F-4D97-AF65-F5344CB8AC3E}">
        <p14:creationId xmlns:p14="http://schemas.microsoft.com/office/powerpoint/2010/main" val="1983364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0"/>
            <a:ext cx="7761950" cy="744941"/>
          </a:xfrm>
          <a:prstGeom prst="rect">
            <a:avLst/>
          </a:prstGeom>
          <a:noFill/>
          <a:ln>
            <a:noFill/>
          </a:ln>
        </p:spPr>
        <p:txBody>
          <a:bodyPr lIns="81646" tIns="40823" rIns="81646" bIns="40823" anchor="ctr" anchorCtr="1"/>
          <a:lstStyle/>
          <a:p>
            <a:r>
              <a:rPr lang="de-DE" sz="3266" b="1" dirty="0"/>
              <a:t>Makroökonomische Sachverhalte</a:t>
            </a:r>
          </a:p>
        </p:txBody>
      </p:sp>
      <p:sp>
        <p:nvSpPr>
          <p:cNvPr id="7" name="Text Box 3"/>
          <p:cNvSpPr txBox="1">
            <a:spLocks noChangeArrowheads="1"/>
          </p:cNvSpPr>
          <p:nvPr/>
        </p:nvSpPr>
        <p:spPr bwMode="auto">
          <a:xfrm>
            <a:off x="0" y="565252"/>
            <a:ext cx="8825024" cy="5933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r>
              <a:rPr lang="de-DE" altLang="de-DE" sz="2000" dirty="0">
                <a:solidFill>
                  <a:srgbClr val="000000"/>
                </a:solidFill>
              </a:rPr>
              <a:t>Das Wirtschaftswachstum der deutschen Volkswirtschaft betrug im Jahr 2025 +0,2% </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Die Inflationsrate lag im Jahr 2025 bei 2,2%</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Die Staatsverschuldung (</a:t>
            </a:r>
            <a:r>
              <a:rPr lang="de-DE" altLang="de-DE" sz="2000" dirty="0" err="1">
                <a:solidFill>
                  <a:srgbClr val="000000"/>
                </a:solidFill>
              </a:rPr>
              <a:t>Maastrichtabgrenzung</a:t>
            </a:r>
            <a:r>
              <a:rPr lang="de-DE" altLang="de-DE" sz="2000" dirty="0">
                <a:solidFill>
                  <a:srgbClr val="000000"/>
                </a:solidFill>
              </a:rPr>
              <a:t>) liegt zum Jahresende 2024 bei etwa 2,8 Billionen Euro</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Das Renteneintrittsalter steigt bis zum Jahr 2030 von 65 auf 67 Jahre</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Der Zinssatz der </a:t>
            </a:r>
            <a:r>
              <a:rPr lang="de-DE" altLang="de-DE" sz="2000" dirty="0" err="1">
                <a:solidFill>
                  <a:srgbClr val="000000"/>
                </a:solidFill>
              </a:rPr>
              <a:t>Hauprefinanzierungsgeschäfte</a:t>
            </a:r>
            <a:r>
              <a:rPr lang="de-DE" altLang="de-DE" sz="2000" dirty="0">
                <a:solidFill>
                  <a:srgbClr val="000000"/>
                </a:solidFill>
              </a:rPr>
              <a:t> der EZB liegt Ende September 2026 bei 2,9%</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In Deutschland ist im April 2023 das letzte Atomkraftwerk abgeschaltet worden und bis 2038 soll das letzte Kohlekraftwerk abgeschaltet werden.</a:t>
            </a:r>
          </a:p>
          <a:p>
            <a:pPr marL="311079" indent="-311079" eaLnBrk="1" hangingPunct="1">
              <a:buClrTx/>
              <a:buFont typeface="Arial" panose="020B0604020202020204" pitchFamily="34" charset="0"/>
              <a:buChar char="•"/>
            </a:pPr>
            <a:endParaRPr lang="de-DE" altLang="de-DE" sz="2000" dirty="0">
              <a:solidFill>
                <a:srgbClr val="000000"/>
              </a:solidFill>
            </a:endParaRPr>
          </a:p>
          <a:p>
            <a:pPr marL="311079" indent="-311079" eaLnBrk="1" hangingPunct="1">
              <a:buClrTx/>
              <a:buFont typeface="Arial" panose="020B0604020202020204" pitchFamily="34" charset="0"/>
              <a:buChar char="•"/>
            </a:pPr>
            <a:r>
              <a:rPr lang="de-DE" altLang="de-DE" sz="2000" dirty="0">
                <a:solidFill>
                  <a:srgbClr val="000000"/>
                </a:solidFill>
              </a:rPr>
              <a:t>In Wilhelmshaven nahm das erste LNG-Terminal Deutschlands Ende des Jahres 2022 seinen Betrieb auf. Im Mai 2025 hat ein zweites Terminal den Betrieb aufgenommen</a:t>
            </a:r>
          </a:p>
        </p:txBody>
      </p:sp>
      <p:sp>
        <p:nvSpPr>
          <p:cNvPr id="8" name="Rechteck 7">
            <a:extLst>
              <a:ext uri="{FF2B5EF4-FFF2-40B4-BE49-F238E27FC236}">
                <a16:creationId xmlns:a16="http://schemas.microsoft.com/office/drawing/2014/main" id="{0C8DB175-FE02-496C-A0F2-0EC9901A7A2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87F99B2A-B444-4EBC-9DAB-A43B12F46276}"/>
                  </a:ext>
                </a:extLst>
              </p14:cNvPr>
              <p14:cNvContentPartPr/>
              <p14:nvPr/>
            </p14:nvContentPartPr>
            <p14:xfrm>
              <a:off x="353453" y="1232707"/>
              <a:ext cx="806760" cy="45000"/>
            </p14:xfrm>
          </p:contentPart>
        </mc:Choice>
        <mc:Fallback xmlns="">
          <p:pic>
            <p:nvPicPr>
              <p:cNvPr id="2" name="Freihand 1">
                <a:extLst>
                  <a:ext uri="{FF2B5EF4-FFF2-40B4-BE49-F238E27FC236}">
                    <a16:creationId xmlns:a16="http://schemas.microsoft.com/office/drawing/2014/main" id="{87F99B2A-B444-4EBC-9DAB-A43B12F46276}"/>
                  </a:ext>
                </a:extLst>
              </p:cNvPr>
              <p:cNvPicPr/>
              <p:nvPr/>
            </p:nvPicPr>
            <p:blipFill>
              <a:blip r:embed="rId4"/>
              <a:stretch>
                <a:fillRect/>
              </a:stretch>
            </p:blipFill>
            <p:spPr>
              <a:xfrm>
                <a:off x="349133" y="1228387"/>
                <a:ext cx="8154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293E6227-BACE-46FF-B390-6348C776F0A8}"/>
                  </a:ext>
                </a:extLst>
              </p14:cNvPr>
              <p14:cNvContentPartPr/>
              <p14:nvPr/>
            </p14:nvContentPartPr>
            <p14:xfrm>
              <a:off x="4246853" y="1782787"/>
              <a:ext cx="762120" cy="86040"/>
            </p14:xfrm>
          </p:contentPart>
        </mc:Choice>
        <mc:Fallback xmlns="">
          <p:pic>
            <p:nvPicPr>
              <p:cNvPr id="3" name="Freihand 2">
                <a:extLst>
                  <a:ext uri="{FF2B5EF4-FFF2-40B4-BE49-F238E27FC236}">
                    <a16:creationId xmlns:a16="http://schemas.microsoft.com/office/drawing/2014/main" id="{293E6227-BACE-46FF-B390-6348C776F0A8}"/>
                  </a:ext>
                </a:extLst>
              </p:cNvPr>
              <p:cNvPicPr/>
              <p:nvPr/>
            </p:nvPicPr>
            <p:blipFill>
              <a:blip r:embed="rId6"/>
              <a:stretch>
                <a:fillRect/>
              </a:stretch>
            </p:blipFill>
            <p:spPr>
              <a:xfrm>
                <a:off x="4242533" y="1778467"/>
                <a:ext cx="77076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E958187E-CAB4-4C5F-AFB3-37F20D615660}"/>
                  </a:ext>
                </a:extLst>
              </p14:cNvPr>
              <p14:cNvContentPartPr/>
              <p14:nvPr/>
            </p14:nvContentPartPr>
            <p14:xfrm>
              <a:off x="902453" y="2727067"/>
              <a:ext cx="1660320" cy="76680"/>
            </p14:xfrm>
          </p:contentPart>
        </mc:Choice>
        <mc:Fallback xmlns="">
          <p:pic>
            <p:nvPicPr>
              <p:cNvPr id="4" name="Freihand 3">
                <a:extLst>
                  <a:ext uri="{FF2B5EF4-FFF2-40B4-BE49-F238E27FC236}">
                    <a16:creationId xmlns:a16="http://schemas.microsoft.com/office/drawing/2014/main" id="{E958187E-CAB4-4C5F-AFB3-37F20D615660}"/>
                  </a:ext>
                </a:extLst>
              </p:cNvPr>
              <p:cNvPicPr/>
              <p:nvPr/>
            </p:nvPicPr>
            <p:blipFill>
              <a:blip r:embed="rId8"/>
              <a:stretch>
                <a:fillRect/>
              </a:stretch>
            </p:blipFill>
            <p:spPr>
              <a:xfrm>
                <a:off x="898133" y="2722747"/>
                <a:ext cx="16689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BCA750C5-C17E-481D-B9C8-8724281C337B}"/>
                  </a:ext>
                </a:extLst>
              </p14:cNvPr>
              <p14:cNvContentPartPr/>
              <p14:nvPr/>
            </p14:nvContentPartPr>
            <p14:xfrm>
              <a:off x="5539613" y="3321067"/>
              <a:ext cx="1860840" cy="101160"/>
            </p14:xfrm>
          </p:contentPart>
        </mc:Choice>
        <mc:Fallback xmlns="">
          <p:pic>
            <p:nvPicPr>
              <p:cNvPr id="5" name="Freihand 4">
                <a:extLst>
                  <a:ext uri="{FF2B5EF4-FFF2-40B4-BE49-F238E27FC236}">
                    <a16:creationId xmlns:a16="http://schemas.microsoft.com/office/drawing/2014/main" id="{BCA750C5-C17E-481D-B9C8-8724281C337B}"/>
                  </a:ext>
                </a:extLst>
              </p:cNvPr>
              <p:cNvPicPr/>
              <p:nvPr/>
            </p:nvPicPr>
            <p:blipFill>
              <a:blip r:embed="rId10"/>
              <a:stretch>
                <a:fillRect/>
              </a:stretch>
            </p:blipFill>
            <p:spPr>
              <a:xfrm>
                <a:off x="5535293" y="3316747"/>
                <a:ext cx="1869480" cy="109800"/>
              </a:xfrm>
              <a:prstGeom prst="rect">
                <a:avLst/>
              </a:prstGeom>
            </p:spPr>
          </p:pic>
        </mc:Fallback>
      </mc:AlternateContent>
      <p:grpSp>
        <p:nvGrpSpPr>
          <p:cNvPr id="11" name="Gruppieren 10">
            <a:extLst>
              <a:ext uri="{FF2B5EF4-FFF2-40B4-BE49-F238E27FC236}">
                <a16:creationId xmlns:a16="http://schemas.microsoft.com/office/drawing/2014/main" id="{553A68AC-5EB4-4204-A639-9579332335C5}"/>
              </a:ext>
            </a:extLst>
          </p:cNvPr>
          <p:cNvGrpSpPr/>
          <p:nvPr/>
        </p:nvGrpSpPr>
        <p:grpSpPr>
          <a:xfrm>
            <a:off x="1197653" y="3968707"/>
            <a:ext cx="4223160" cy="424440"/>
            <a:chOff x="1197653" y="3968707"/>
            <a:chExt cx="4223160" cy="42444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66A72927-CBB6-46C6-8C75-3BEA9D4AC562}"/>
                    </a:ext>
                  </a:extLst>
                </p14:cNvPr>
                <p14:cNvContentPartPr/>
                <p14:nvPr/>
              </p14:nvContentPartPr>
              <p14:xfrm>
                <a:off x="2351093" y="3981307"/>
                <a:ext cx="3069720" cy="48600"/>
              </p14:xfrm>
            </p:contentPart>
          </mc:Choice>
          <mc:Fallback xmlns="">
            <p:pic>
              <p:nvPicPr>
                <p:cNvPr id="9" name="Freihand 8">
                  <a:extLst>
                    <a:ext uri="{FF2B5EF4-FFF2-40B4-BE49-F238E27FC236}">
                      <a16:creationId xmlns:a16="http://schemas.microsoft.com/office/drawing/2014/main" id="{66A72927-CBB6-46C6-8C75-3BEA9D4AC562}"/>
                    </a:ext>
                  </a:extLst>
                </p:cNvPr>
                <p:cNvPicPr/>
                <p:nvPr/>
              </p:nvPicPr>
              <p:blipFill>
                <a:blip r:embed="rId12"/>
                <a:stretch>
                  <a:fillRect/>
                </a:stretch>
              </p:blipFill>
              <p:spPr>
                <a:xfrm>
                  <a:off x="2346773" y="3976987"/>
                  <a:ext cx="30783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3D45AD80-CB0B-4B90-81E4-B186A6B35E49}"/>
                    </a:ext>
                  </a:extLst>
                </p14:cNvPr>
                <p14:cNvContentPartPr/>
                <p14:nvPr/>
              </p14:nvContentPartPr>
              <p14:xfrm>
                <a:off x="1197653" y="3968707"/>
                <a:ext cx="878760" cy="424440"/>
              </p14:xfrm>
            </p:contentPart>
          </mc:Choice>
          <mc:Fallback xmlns="">
            <p:pic>
              <p:nvPicPr>
                <p:cNvPr id="10" name="Freihand 9">
                  <a:extLst>
                    <a:ext uri="{FF2B5EF4-FFF2-40B4-BE49-F238E27FC236}">
                      <a16:creationId xmlns:a16="http://schemas.microsoft.com/office/drawing/2014/main" id="{3D45AD80-CB0B-4B90-81E4-B186A6B35E49}"/>
                    </a:ext>
                  </a:extLst>
                </p:cNvPr>
                <p:cNvPicPr/>
                <p:nvPr/>
              </p:nvPicPr>
              <p:blipFill>
                <a:blip r:embed="rId14"/>
                <a:stretch>
                  <a:fillRect/>
                </a:stretch>
              </p:blipFill>
              <p:spPr>
                <a:xfrm>
                  <a:off x="1193333" y="3964387"/>
                  <a:ext cx="887400" cy="433080"/>
                </a:xfrm>
                <a:prstGeom prst="rect">
                  <a:avLst/>
                </a:prstGeom>
              </p:spPr>
            </p:pic>
          </mc:Fallback>
        </mc:AlternateContent>
      </p:grpSp>
      <p:grpSp>
        <p:nvGrpSpPr>
          <p:cNvPr id="19" name="Gruppieren 18">
            <a:extLst>
              <a:ext uri="{FF2B5EF4-FFF2-40B4-BE49-F238E27FC236}">
                <a16:creationId xmlns:a16="http://schemas.microsoft.com/office/drawing/2014/main" id="{CEC0E826-6EEB-4E7F-BA6C-4D1565292998}"/>
              </a:ext>
            </a:extLst>
          </p:cNvPr>
          <p:cNvGrpSpPr/>
          <p:nvPr/>
        </p:nvGrpSpPr>
        <p:grpSpPr>
          <a:xfrm>
            <a:off x="2982173" y="3398467"/>
            <a:ext cx="1115280" cy="282960"/>
            <a:chOff x="2982173" y="3398467"/>
            <a:chExt cx="1115280" cy="282960"/>
          </a:xfrm>
        </p:grpSpPr>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7D1A1157-8D89-4B94-B321-8D62EBD31327}"/>
                    </a:ext>
                  </a:extLst>
                </p14:cNvPr>
                <p14:cNvContentPartPr/>
                <p14:nvPr/>
              </p14:nvContentPartPr>
              <p14:xfrm>
                <a:off x="2982173" y="3416827"/>
                <a:ext cx="106560" cy="225000"/>
              </p14:xfrm>
            </p:contentPart>
          </mc:Choice>
          <mc:Fallback xmlns="">
            <p:pic>
              <p:nvPicPr>
                <p:cNvPr id="12" name="Freihand 11">
                  <a:extLst>
                    <a:ext uri="{FF2B5EF4-FFF2-40B4-BE49-F238E27FC236}">
                      <a16:creationId xmlns:a16="http://schemas.microsoft.com/office/drawing/2014/main" id="{7D1A1157-8D89-4B94-B321-8D62EBD31327}"/>
                    </a:ext>
                  </a:extLst>
                </p:cNvPr>
                <p:cNvPicPr/>
                <p:nvPr/>
              </p:nvPicPr>
              <p:blipFill>
                <a:blip r:embed="rId16"/>
                <a:stretch>
                  <a:fillRect/>
                </a:stretch>
              </p:blipFill>
              <p:spPr>
                <a:xfrm>
                  <a:off x="2977853" y="3412507"/>
                  <a:ext cx="1152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47402D9B-2AED-4A33-9A5D-F82D172712AF}"/>
                    </a:ext>
                  </a:extLst>
                </p14:cNvPr>
                <p14:cNvContentPartPr/>
                <p14:nvPr/>
              </p14:nvContentPartPr>
              <p14:xfrm>
                <a:off x="3079733" y="3502867"/>
                <a:ext cx="282600" cy="116280"/>
              </p14:xfrm>
            </p:contentPart>
          </mc:Choice>
          <mc:Fallback xmlns="">
            <p:pic>
              <p:nvPicPr>
                <p:cNvPr id="13" name="Freihand 12">
                  <a:extLst>
                    <a:ext uri="{FF2B5EF4-FFF2-40B4-BE49-F238E27FC236}">
                      <a16:creationId xmlns:a16="http://schemas.microsoft.com/office/drawing/2014/main" id="{47402D9B-2AED-4A33-9A5D-F82D172712AF}"/>
                    </a:ext>
                  </a:extLst>
                </p:cNvPr>
                <p:cNvPicPr/>
                <p:nvPr/>
              </p:nvPicPr>
              <p:blipFill>
                <a:blip r:embed="rId18"/>
                <a:stretch>
                  <a:fillRect/>
                </a:stretch>
              </p:blipFill>
              <p:spPr>
                <a:xfrm>
                  <a:off x="3075413" y="3498547"/>
                  <a:ext cx="2912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A1CB2279-779F-4CE7-8E21-0F84AA766971}"/>
                    </a:ext>
                  </a:extLst>
                </p14:cNvPr>
                <p14:cNvContentPartPr/>
                <p14:nvPr/>
              </p14:nvContentPartPr>
              <p14:xfrm>
                <a:off x="3339293" y="3398467"/>
                <a:ext cx="106920" cy="265680"/>
              </p14:xfrm>
            </p:contentPart>
          </mc:Choice>
          <mc:Fallback xmlns="">
            <p:pic>
              <p:nvPicPr>
                <p:cNvPr id="14" name="Freihand 13">
                  <a:extLst>
                    <a:ext uri="{FF2B5EF4-FFF2-40B4-BE49-F238E27FC236}">
                      <a16:creationId xmlns:a16="http://schemas.microsoft.com/office/drawing/2014/main" id="{A1CB2279-779F-4CE7-8E21-0F84AA766971}"/>
                    </a:ext>
                  </a:extLst>
                </p:cNvPr>
                <p:cNvPicPr/>
                <p:nvPr/>
              </p:nvPicPr>
              <p:blipFill>
                <a:blip r:embed="rId20"/>
                <a:stretch>
                  <a:fillRect/>
                </a:stretch>
              </p:blipFill>
              <p:spPr>
                <a:xfrm>
                  <a:off x="3334973" y="3394147"/>
                  <a:ext cx="11556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EB1E6F23-44DD-4803-8AAD-F0CEF0E5CEDF}"/>
                    </a:ext>
                  </a:extLst>
                </p14:cNvPr>
                <p14:cNvContentPartPr/>
                <p14:nvPr/>
              </p14:nvContentPartPr>
              <p14:xfrm>
                <a:off x="3310493" y="3433747"/>
                <a:ext cx="57960" cy="3600"/>
              </p14:xfrm>
            </p:contentPart>
          </mc:Choice>
          <mc:Fallback xmlns="">
            <p:pic>
              <p:nvPicPr>
                <p:cNvPr id="15" name="Freihand 14">
                  <a:extLst>
                    <a:ext uri="{FF2B5EF4-FFF2-40B4-BE49-F238E27FC236}">
                      <a16:creationId xmlns:a16="http://schemas.microsoft.com/office/drawing/2014/main" id="{EB1E6F23-44DD-4803-8AAD-F0CEF0E5CEDF}"/>
                    </a:ext>
                  </a:extLst>
                </p:cNvPr>
                <p:cNvPicPr/>
                <p:nvPr/>
              </p:nvPicPr>
              <p:blipFill>
                <a:blip r:embed="rId22"/>
                <a:stretch>
                  <a:fillRect/>
                </a:stretch>
              </p:blipFill>
              <p:spPr>
                <a:xfrm>
                  <a:off x="3306173" y="3429427"/>
                  <a:ext cx="666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DFAEC7E6-44A3-43AA-AB54-D42A677C70A7}"/>
                    </a:ext>
                  </a:extLst>
                </p14:cNvPr>
                <p14:cNvContentPartPr/>
                <p14:nvPr/>
              </p14:nvContentPartPr>
              <p14:xfrm>
                <a:off x="3509933" y="3480907"/>
                <a:ext cx="126720" cy="189000"/>
              </p14:xfrm>
            </p:contentPart>
          </mc:Choice>
          <mc:Fallback xmlns="">
            <p:pic>
              <p:nvPicPr>
                <p:cNvPr id="16" name="Freihand 15">
                  <a:extLst>
                    <a:ext uri="{FF2B5EF4-FFF2-40B4-BE49-F238E27FC236}">
                      <a16:creationId xmlns:a16="http://schemas.microsoft.com/office/drawing/2014/main" id="{DFAEC7E6-44A3-43AA-AB54-D42A677C70A7}"/>
                    </a:ext>
                  </a:extLst>
                </p:cNvPr>
                <p:cNvPicPr/>
                <p:nvPr/>
              </p:nvPicPr>
              <p:blipFill>
                <a:blip r:embed="rId24"/>
                <a:stretch>
                  <a:fillRect/>
                </a:stretch>
              </p:blipFill>
              <p:spPr>
                <a:xfrm>
                  <a:off x="3505613" y="3476587"/>
                  <a:ext cx="13536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8F9FCBCE-8B99-4361-B1CF-77381A033894}"/>
                    </a:ext>
                  </a:extLst>
                </p14:cNvPr>
                <p14:cNvContentPartPr/>
                <p14:nvPr/>
              </p14:nvContentPartPr>
              <p14:xfrm>
                <a:off x="3501293" y="3546787"/>
                <a:ext cx="406080" cy="95040"/>
              </p14:xfrm>
            </p:contentPart>
          </mc:Choice>
          <mc:Fallback xmlns="">
            <p:pic>
              <p:nvPicPr>
                <p:cNvPr id="17" name="Freihand 16">
                  <a:extLst>
                    <a:ext uri="{FF2B5EF4-FFF2-40B4-BE49-F238E27FC236}">
                      <a16:creationId xmlns:a16="http://schemas.microsoft.com/office/drawing/2014/main" id="{8F9FCBCE-8B99-4361-B1CF-77381A033894}"/>
                    </a:ext>
                  </a:extLst>
                </p:cNvPr>
                <p:cNvPicPr/>
                <p:nvPr/>
              </p:nvPicPr>
              <p:blipFill>
                <a:blip r:embed="rId26"/>
                <a:stretch>
                  <a:fillRect/>
                </a:stretch>
              </p:blipFill>
              <p:spPr>
                <a:xfrm>
                  <a:off x="3496973" y="3542467"/>
                  <a:ext cx="41472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47E5A4FA-CB2D-435C-87B7-2AD275703CED}"/>
                    </a:ext>
                  </a:extLst>
                </p14:cNvPr>
                <p14:cNvContentPartPr/>
                <p14:nvPr/>
              </p14:nvContentPartPr>
              <p14:xfrm>
                <a:off x="3919973" y="3510067"/>
                <a:ext cx="177480" cy="171360"/>
              </p14:xfrm>
            </p:contentPart>
          </mc:Choice>
          <mc:Fallback xmlns="">
            <p:pic>
              <p:nvPicPr>
                <p:cNvPr id="18" name="Freihand 17">
                  <a:extLst>
                    <a:ext uri="{FF2B5EF4-FFF2-40B4-BE49-F238E27FC236}">
                      <a16:creationId xmlns:a16="http://schemas.microsoft.com/office/drawing/2014/main" id="{47E5A4FA-CB2D-435C-87B7-2AD275703CED}"/>
                    </a:ext>
                  </a:extLst>
                </p:cNvPr>
                <p:cNvPicPr/>
                <p:nvPr/>
              </p:nvPicPr>
              <p:blipFill>
                <a:blip r:embed="rId28"/>
                <a:stretch>
                  <a:fillRect/>
                </a:stretch>
              </p:blipFill>
              <p:spPr>
                <a:xfrm>
                  <a:off x="3915653" y="3505747"/>
                  <a:ext cx="186120" cy="180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
            <p14:nvContentPartPr>
              <p14:cNvPr id="20" name="Freihand 19">
                <a:extLst>
                  <a:ext uri="{FF2B5EF4-FFF2-40B4-BE49-F238E27FC236}">
                    <a16:creationId xmlns:a16="http://schemas.microsoft.com/office/drawing/2014/main" id="{7DCE0484-2C2C-484E-A479-2673CB0CE4A9}"/>
                  </a:ext>
                </a:extLst>
              </p14:cNvPr>
              <p14:cNvContentPartPr/>
              <p14:nvPr/>
            </p14:nvContentPartPr>
            <p14:xfrm>
              <a:off x="2668973" y="4858627"/>
              <a:ext cx="3644280" cy="75240"/>
            </p14:xfrm>
          </p:contentPart>
        </mc:Choice>
        <mc:Fallback xmlns="">
          <p:pic>
            <p:nvPicPr>
              <p:cNvPr id="20" name="Freihand 19">
                <a:extLst>
                  <a:ext uri="{FF2B5EF4-FFF2-40B4-BE49-F238E27FC236}">
                    <a16:creationId xmlns:a16="http://schemas.microsoft.com/office/drawing/2014/main" id="{7DCE0484-2C2C-484E-A479-2673CB0CE4A9}"/>
                  </a:ext>
                </a:extLst>
              </p:cNvPr>
              <p:cNvPicPr/>
              <p:nvPr/>
            </p:nvPicPr>
            <p:blipFill>
              <a:blip r:embed="rId30"/>
              <a:stretch>
                <a:fillRect/>
              </a:stretch>
            </p:blipFill>
            <p:spPr>
              <a:xfrm>
                <a:off x="2664653" y="4854307"/>
                <a:ext cx="3652920" cy="83880"/>
              </a:xfrm>
              <a:prstGeom prst="rect">
                <a:avLst/>
              </a:prstGeom>
            </p:spPr>
          </p:pic>
        </mc:Fallback>
      </mc:AlternateContent>
      <p:grpSp>
        <p:nvGrpSpPr>
          <p:cNvPr id="23" name="Gruppieren 22">
            <a:extLst>
              <a:ext uri="{FF2B5EF4-FFF2-40B4-BE49-F238E27FC236}">
                <a16:creationId xmlns:a16="http://schemas.microsoft.com/office/drawing/2014/main" id="{F2EAE12D-5E86-4B34-9819-153E9BD260CE}"/>
              </a:ext>
            </a:extLst>
          </p:cNvPr>
          <p:cNvGrpSpPr/>
          <p:nvPr/>
        </p:nvGrpSpPr>
        <p:grpSpPr>
          <a:xfrm>
            <a:off x="1152293" y="5108467"/>
            <a:ext cx="3709440" cy="113400"/>
            <a:chOff x="1152293" y="5108467"/>
            <a:chExt cx="3709440" cy="113400"/>
          </a:xfrm>
        </p:grpSpPr>
        <mc:AlternateContent xmlns:mc="http://schemas.openxmlformats.org/markup-compatibility/2006" xmlns:p14="http://schemas.microsoft.com/office/powerpoint/2010/main">
          <mc:Choice Requires="p14">
            <p:contentPart p14:bwMode="auto" r:id="rId31">
              <p14:nvContentPartPr>
                <p14:cNvPr id="21" name="Freihand 20">
                  <a:extLst>
                    <a:ext uri="{FF2B5EF4-FFF2-40B4-BE49-F238E27FC236}">
                      <a16:creationId xmlns:a16="http://schemas.microsoft.com/office/drawing/2014/main" id="{1804887D-83D4-4992-B93C-E2048D419728}"/>
                    </a:ext>
                  </a:extLst>
                </p14:cNvPr>
                <p14:cNvContentPartPr/>
                <p14:nvPr/>
              </p14:nvContentPartPr>
              <p14:xfrm>
                <a:off x="1152293" y="5128267"/>
                <a:ext cx="1146960" cy="74880"/>
              </p14:xfrm>
            </p:contentPart>
          </mc:Choice>
          <mc:Fallback xmlns="">
            <p:pic>
              <p:nvPicPr>
                <p:cNvPr id="21" name="Freihand 20">
                  <a:extLst>
                    <a:ext uri="{FF2B5EF4-FFF2-40B4-BE49-F238E27FC236}">
                      <a16:creationId xmlns:a16="http://schemas.microsoft.com/office/drawing/2014/main" id="{1804887D-83D4-4992-B93C-E2048D419728}"/>
                    </a:ext>
                  </a:extLst>
                </p:cNvPr>
                <p:cNvPicPr/>
                <p:nvPr/>
              </p:nvPicPr>
              <p:blipFill>
                <a:blip r:embed="rId32"/>
                <a:stretch>
                  <a:fillRect/>
                </a:stretch>
              </p:blipFill>
              <p:spPr>
                <a:xfrm>
                  <a:off x="1147973" y="5123947"/>
                  <a:ext cx="115560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Freihand 21">
                  <a:extLst>
                    <a:ext uri="{FF2B5EF4-FFF2-40B4-BE49-F238E27FC236}">
                      <a16:creationId xmlns:a16="http://schemas.microsoft.com/office/drawing/2014/main" id="{886A4B52-CD24-49F3-9B56-9E1ACB55DAF3}"/>
                    </a:ext>
                  </a:extLst>
                </p14:cNvPr>
                <p14:cNvContentPartPr/>
                <p14:nvPr/>
              </p14:nvContentPartPr>
              <p14:xfrm>
                <a:off x="1348853" y="5108467"/>
                <a:ext cx="3512880" cy="113400"/>
              </p14:xfrm>
            </p:contentPart>
          </mc:Choice>
          <mc:Fallback xmlns="">
            <p:pic>
              <p:nvPicPr>
                <p:cNvPr id="22" name="Freihand 21">
                  <a:extLst>
                    <a:ext uri="{FF2B5EF4-FFF2-40B4-BE49-F238E27FC236}">
                      <a16:creationId xmlns:a16="http://schemas.microsoft.com/office/drawing/2014/main" id="{886A4B52-CD24-49F3-9B56-9E1ACB55DAF3}"/>
                    </a:ext>
                  </a:extLst>
                </p:cNvPr>
                <p:cNvPicPr/>
                <p:nvPr/>
              </p:nvPicPr>
              <p:blipFill>
                <a:blip r:embed="rId34"/>
                <a:stretch>
                  <a:fillRect/>
                </a:stretch>
              </p:blipFill>
              <p:spPr>
                <a:xfrm>
                  <a:off x="1344533" y="5104147"/>
                  <a:ext cx="3521520" cy="122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24" name="Freihand 23">
                <a:extLst>
                  <a:ext uri="{FF2B5EF4-FFF2-40B4-BE49-F238E27FC236}">
                    <a16:creationId xmlns:a16="http://schemas.microsoft.com/office/drawing/2014/main" id="{539354B5-A242-4134-A82E-6186F362B0FE}"/>
                  </a:ext>
                </a:extLst>
              </p14:cNvPr>
              <p14:cNvContentPartPr/>
              <p14:nvPr/>
            </p14:nvContentPartPr>
            <p14:xfrm>
              <a:off x="3910613" y="5755027"/>
              <a:ext cx="4593960" cy="80280"/>
            </p14:xfrm>
          </p:contentPart>
        </mc:Choice>
        <mc:Fallback xmlns="">
          <p:pic>
            <p:nvPicPr>
              <p:cNvPr id="24" name="Freihand 23">
                <a:extLst>
                  <a:ext uri="{FF2B5EF4-FFF2-40B4-BE49-F238E27FC236}">
                    <a16:creationId xmlns:a16="http://schemas.microsoft.com/office/drawing/2014/main" id="{539354B5-A242-4134-A82E-6186F362B0FE}"/>
                  </a:ext>
                </a:extLst>
              </p:cNvPr>
              <p:cNvPicPr/>
              <p:nvPr/>
            </p:nvPicPr>
            <p:blipFill>
              <a:blip r:embed="rId36"/>
              <a:stretch>
                <a:fillRect/>
              </a:stretch>
            </p:blipFill>
            <p:spPr>
              <a:xfrm>
                <a:off x="3906293" y="5750707"/>
                <a:ext cx="46026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Freihand 24">
                <a:extLst>
                  <a:ext uri="{FF2B5EF4-FFF2-40B4-BE49-F238E27FC236}">
                    <a16:creationId xmlns:a16="http://schemas.microsoft.com/office/drawing/2014/main" id="{3764C529-41D0-474B-964A-19BA9591BEBB}"/>
                  </a:ext>
                </a:extLst>
              </p14:cNvPr>
              <p14:cNvContentPartPr/>
              <p14:nvPr/>
            </p14:nvContentPartPr>
            <p14:xfrm>
              <a:off x="305573" y="6065347"/>
              <a:ext cx="694080" cy="34920"/>
            </p14:xfrm>
          </p:contentPart>
        </mc:Choice>
        <mc:Fallback xmlns="">
          <p:pic>
            <p:nvPicPr>
              <p:cNvPr id="25" name="Freihand 24">
                <a:extLst>
                  <a:ext uri="{FF2B5EF4-FFF2-40B4-BE49-F238E27FC236}">
                    <a16:creationId xmlns:a16="http://schemas.microsoft.com/office/drawing/2014/main" id="{3764C529-41D0-474B-964A-19BA9591BEBB}"/>
                  </a:ext>
                </a:extLst>
              </p:cNvPr>
              <p:cNvPicPr/>
              <p:nvPr/>
            </p:nvPicPr>
            <p:blipFill>
              <a:blip r:embed="rId38"/>
              <a:stretch>
                <a:fillRect/>
              </a:stretch>
            </p:blipFill>
            <p:spPr>
              <a:xfrm>
                <a:off x="301253" y="6061027"/>
                <a:ext cx="7027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Freihand 25">
                <a:extLst>
                  <a:ext uri="{FF2B5EF4-FFF2-40B4-BE49-F238E27FC236}">
                    <a16:creationId xmlns:a16="http://schemas.microsoft.com/office/drawing/2014/main" id="{DA0A50AB-1B83-4536-84A5-5A7F0B8939B6}"/>
                  </a:ext>
                </a:extLst>
              </p14:cNvPr>
              <p14:cNvContentPartPr/>
              <p14:nvPr/>
            </p14:nvContentPartPr>
            <p14:xfrm>
              <a:off x="2895053" y="6075067"/>
              <a:ext cx="1648080" cy="54000"/>
            </p14:xfrm>
          </p:contentPart>
        </mc:Choice>
        <mc:Fallback xmlns="">
          <p:pic>
            <p:nvPicPr>
              <p:cNvPr id="26" name="Freihand 25">
                <a:extLst>
                  <a:ext uri="{FF2B5EF4-FFF2-40B4-BE49-F238E27FC236}">
                    <a16:creationId xmlns:a16="http://schemas.microsoft.com/office/drawing/2014/main" id="{DA0A50AB-1B83-4536-84A5-5A7F0B8939B6}"/>
                  </a:ext>
                </a:extLst>
              </p:cNvPr>
              <p:cNvPicPr/>
              <p:nvPr/>
            </p:nvPicPr>
            <p:blipFill>
              <a:blip r:embed="rId40"/>
              <a:stretch>
                <a:fillRect/>
              </a:stretch>
            </p:blipFill>
            <p:spPr>
              <a:xfrm>
                <a:off x="2890733" y="6070747"/>
                <a:ext cx="1656720" cy="62640"/>
              </a:xfrm>
              <a:prstGeom prst="rect">
                <a:avLst/>
              </a:prstGeom>
            </p:spPr>
          </p:pic>
        </mc:Fallback>
      </mc:AlternateContent>
    </p:spTree>
    <p:extLst>
      <p:ext uri="{BB962C8B-B14F-4D97-AF65-F5344CB8AC3E}">
        <p14:creationId xmlns:p14="http://schemas.microsoft.com/office/powerpoint/2010/main" val="788590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ChangeArrowheads="1"/>
          </p:cNvSpPr>
          <p:nvPr/>
        </p:nvSpPr>
        <p:spPr bwMode="auto">
          <a:xfrm>
            <a:off x="209372" y="131018"/>
            <a:ext cx="10231430" cy="586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3200" b="1" dirty="0">
                <a:solidFill>
                  <a:srgbClr val="000000"/>
                </a:solidFill>
                <a:latin typeface="Sparkasse Rg" pitchFamily="34" charset="0"/>
              </a:rPr>
              <a:t>Die historischen Wurzeln des Wirtschaftskreislaufs</a:t>
            </a:r>
          </a:p>
        </p:txBody>
      </p:sp>
      <p:sp>
        <p:nvSpPr>
          <p:cNvPr id="33796" name="Text Box 3"/>
          <p:cNvSpPr txBox="1">
            <a:spLocks noChangeArrowheads="1"/>
          </p:cNvSpPr>
          <p:nvPr/>
        </p:nvSpPr>
        <p:spPr bwMode="auto">
          <a:xfrm>
            <a:off x="418388" y="982174"/>
            <a:ext cx="8111838" cy="4526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Char char="•"/>
            </a:pPr>
            <a:endParaRPr lang="de-DE" altLang="de-DE" sz="2400" dirty="0">
              <a:solidFill>
                <a:srgbClr val="000000"/>
              </a:solidFill>
            </a:endParaRPr>
          </a:p>
          <a:p>
            <a:pPr eaLnBrk="1" hangingPunct="1">
              <a:buClrTx/>
              <a:buFontTx/>
              <a:buNone/>
            </a:pPr>
            <a:r>
              <a:rPr lang="de-DE" altLang="de-DE" sz="2400" dirty="0">
                <a:solidFill>
                  <a:srgbClr val="000000"/>
                </a:solidFill>
              </a:rPr>
              <a:t>Der </a:t>
            </a:r>
            <a:r>
              <a:rPr lang="en-US" altLang="de-DE" sz="2400" dirty="0" err="1">
                <a:solidFill>
                  <a:srgbClr val="000000"/>
                </a:solidFill>
              </a:rPr>
              <a:t>französische</a:t>
            </a:r>
            <a:r>
              <a:rPr lang="en-US" altLang="de-DE" sz="2400" dirty="0">
                <a:solidFill>
                  <a:srgbClr val="000000"/>
                </a:solidFill>
              </a:rPr>
              <a:t> </a:t>
            </a:r>
            <a:r>
              <a:rPr lang="en-US" altLang="de-DE" sz="2400" dirty="0" err="1">
                <a:solidFill>
                  <a:srgbClr val="000000"/>
                </a:solidFill>
              </a:rPr>
              <a:t>Arzt</a:t>
            </a:r>
            <a:r>
              <a:rPr lang="de-DE" altLang="de-DE" sz="2400" dirty="0">
                <a:solidFill>
                  <a:srgbClr val="000000"/>
                </a:solidFill>
              </a:rPr>
              <a:t> Fran</a:t>
            </a:r>
            <a:r>
              <a:rPr lang="en-US" altLang="de-DE" sz="2400" dirty="0" err="1">
                <a:solidFill>
                  <a:srgbClr val="000000"/>
                </a:solidFill>
                <a:cs typeface="Times New Roman" pitchFamily="18" charset="0"/>
              </a:rPr>
              <a:t>çois</a:t>
            </a:r>
            <a:r>
              <a:rPr lang="en-US" altLang="de-DE" sz="2400" dirty="0">
                <a:solidFill>
                  <a:srgbClr val="000000"/>
                </a:solidFill>
                <a:cs typeface="Times New Roman" pitchFamily="18" charset="0"/>
              </a:rPr>
              <a:t> Quesnay (1694-1774) </a:t>
            </a:r>
            <a:r>
              <a:rPr lang="en-US" altLang="de-DE" sz="2400" dirty="0" err="1">
                <a:solidFill>
                  <a:srgbClr val="000000"/>
                </a:solidFill>
                <a:cs typeface="Times New Roman" pitchFamily="18" charset="0"/>
              </a:rPr>
              <a:t>verglich</a:t>
            </a:r>
            <a:r>
              <a:rPr lang="en-US" altLang="de-DE" sz="2400" dirty="0">
                <a:solidFill>
                  <a:srgbClr val="000000"/>
                </a:solidFill>
                <a:cs typeface="Times New Roman" pitchFamily="18" charset="0"/>
              </a:rPr>
              <a:t> die </a:t>
            </a:r>
            <a:r>
              <a:rPr lang="en-US" altLang="de-DE" sz="2400" dirty="0" err="1">
                <a:solidFill>
                  <a:srgbClr val="000000"/>
                </a:solidFill>
                <a:cs typeface="Times New Roman" pitchFamily="18" charset="0"/>
              </a:rPr>
              <a:t>wirtschaftlichen</a:t>
            </a: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Zusammenhänge</a:t>
            </a: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mit</a:t>
            </a:r>
            <a:r>
              <a:rPr lang="en-US" altLang="de-DE" sz="2400" dirty="0">
                <a:solidFill>
                  <a:srgbClr val="000000"/>
                </a:solidFill>
                <a:cs typeface="Times New Roman" pitchFamily="18" charset="0"/>
              </a:rPr>
              <a:t> dem </a:t>
            </a:r>
            <a:r>
              <a:rPr lang="en-US" altLang="de-DE" sz="2400" dirty="0" err="1">
                <a:solidFill>
                  <a:srgbClr val="000000"/>
                </a:solidFill>
                <a:cs typeface="Times New Roman" pitchFamily="18" charset="0"/>
              </a:rPr>
              <a:t>Blutkreislauf</a:t>
            </a:r>
            <a:r>
              <a:rPr lang="en-US" altLang="de-DE" sz="2400" dirty="0">
                <a:solidFill>
                  <a:srgbClr val="000000"/>
                </a:solidFill>
                <a:cs typeface="Times New Roman" pitchFamily="18" charset="0"/>
              </a:rPr>
              <a:t> und </a:t>
            </a:r>
            <a:r>
              <a:rPr lang="en-US" altLang="de-DE" sz="2400" dirty="0" err="1">
                <a:solidFill>
                  <a:srgbClr val="000000"/>
                </a:solidFill>
                <a:cs typeface="Times New Roman" pitchFamily="18" charset="0"/>
              </a:rPr>
              <a:t>stellte</a:t>
            </a:r>
            <a:r>
              <a:rPr lang="en-US" altLang="de-DE" sz="2400" dirty="0">
                <a:solidFill>
                  <a:srgbClr val="000000"/>
                </a:solidFill>
                <a:cs typeface="Times New Roman" pitchFamily="18" charset="0"/>
              </a:rPr>
              <a:t> dies in </a:t>
            </a:r>
            <a:r>
              <a:rPr lang="en-US" altLang="de-DE" sz="2400" dirty="0" err="1">
                <a:solidFill>
                  <a:srgbClr val="000000"/>
                </a:solidFill>
                <a:cs typeface="Times New Roman" pitchFamily="18" charset="0"/>
              </a:rPr>
              <a:t>seinem</a:t>
            </a:r>
            <a:r>
              <a:rPr lang="en-US" altLang="de-DE" sz="2400" dirty="0">
                <a:solidFill>
                  <a:srgbClr val="000000"/>
                </a:solidFill>
                <a:cs typeface="Times New Roman" pitchFamily="18" charset="0"/>
              </a:rPr>
              <a:t> Tableau </a:t>
            </a:r>
            <a:r>
              <a:rPr lang="en-US" altLang="de-DE" sz="2400" dirty="0" err="1">
                <a:solidFill>
                  <a:srgbClr val="000000"/>
                </a:solidFill>
                <a:cs typeface="Times New Roman" pitchFamily="18" charset="0"/>
              </a:rPr>
              <a:t>Economique</a:t>
            </a: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dar</a:t>
            </a:r>
            <a:r>
              <a:rPr lang="en-US" altLang="de-DE" sz="2400" dirty="0">
                <a:solidFill>
                  <a:srgbClr val="000000"/>
                </a:solidFill>
                <a:cs typeface="Times New Roman" pitchFamily="18" charset="0"/>
              </a:rPr>
              <a:t>.</a:t>
            </a:r>
          </a:p>
          <a:p>
            <a:pPr eaLnBrk="1" hangingPunct="1">
              <a:buClrTx/>
              <a:buFontTx/>
              <a:buNone/>
            </a:pPr>
            <a:endParaRPr lang="en-US" altLang="de-DE" sz="2400" dirty="0">
              <a:solidFill>
                <a:srgbClr val="000000"/>
              </a:solidFill>
              <a:cs typeface="Times New Roman" pitchFamily="18" charset="0"/>
            </a:endParaRPr>
          </a:p>
          <a:p>
            <a:pPr eaLnBrk="1" hangingPunct="1">
              <a:buClrTx/>
              <a:buFontTx/>
              <a:buNone/>
            </a:pPr>
            <a:r>
              <a:rPr lang="en-US" altLang="de-DE" sz="2400" dirty="0" err="1">
                <a:solidFill>
                  <a:srgbClr val="000000"/>
                </a:solidFill>
                <a:cs typeface="Times New Roman" pitchFamily="18" charset="0"/>
              </a:rPr>
              <a:t>Einteilung</a:t>
            </a:r>
            <a:r>
              <a:rPr lang="en-US" altLang="de-DE" sz="2400" dirty="0">
                <a:solidFill>
                  <a:srgbClr val="000000"/>
                </a:solidFill>
                <a:cs typeface="Times New Roman" pitchFamily="18" charset="0"/>
              </a:rPr>
              <a:t> der </a:t>
            </a:r>
            <a:r>
              <a:rPr lang="en-US" altLang="de-DE" sz="2400" dirty="0" err="1">
                <a:solidFill>
                  <a:srgbClr val="000000"/>
                </a:solidFill>
                <a:cs typeface="Times New Roman" pitchFamily="18" charset="0"/>
              </a:rPr>
              <a:t>Wirtschaftssubjekte</a:t>
            </a:r>
            <a:r>
              <a:rPr lang="en-US" altLang="de-DE" sz="2400" dirty="0">
                <a:solidFill>
                  <a:srgbClr val="000000"/>
                </a:solidFill>
                <a:cs typeface="Times New Roman" pitchFamily="18" charset="0"/>
              </a:rPr>
              <a:t> in </a:t>
            </a:r>
            <a:r>
              <a:rPr lang="en-US" altLang="de-DE" sz="2400" dirty="0" err="1">
                <a:solidFill>
                  <a:srgbClr val="000000"/>
                </a:solidFill>
                <a:cs typeface="Times New Roman" pitchFamily="18" charset="0"/>
              </a:rPr>
              <a:t>drei</a:t>
            </a:r>
            <a:r>
              <a:rPr lang="en-US" altLang="de-DE" sz="2400" dirty="0">
                <a:solidFill>
                  <a:srgbClr val="000000"/>
                </a:solidFill>
                <a:cs typeface="Times New Roman" pitchFamily="18" charset="0"/>
              </a:rPr>
              <a:t> Klassen</a:t>
            </a:r>
          </a:p>
          <a:p>
            <a:pPr eaLnBrk="1" hangingPunct="1">
              <a:buClrTx/>
              <a:buFontTx/>
              <a:buNone/>
            </a:pPr>
            <a:endParaRPr lang="en-US" altLang="de-DE" sz="2400" dirty="0">
              <a:solidFill>
                <a:srgbClr val="000000"/>
              </a:solidFill>
              <a:cs typeface="Times New Roman" pitchFamily="18" charset="0"/>
            </a:endParaRPr>
          </a:p>
          <a:p>
            <a:pPr eaLnBrk="1" hangingPunct="1">
              <a:buClrTx/>
              <a:buFontTx/>
              <a:buChar char="•"/>
            </a:pP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Classe</a:t>
            </a:r>
            <a:r>
              <a:rPr lang="en-US" altLang="de-DE" sz="2400" dirty="0">
                <a:solidFill>
                  <a:srgbClr val="000000"/>
                </a:solidFill>
                <a:cs typeface="Times New Roman" pitchFamily="18" charset="0"/>
              </a:rPr>
              <a:t> productive (P):	</a:t>
            </a:r>
            <a:r>
              <a:rPr lang="en-US" altLang="de-DE" sz="2400" dirty="0" err="1">
                <a:solidFill>
                  <a:srgbClr val="000000"/>
                </a:solidFill>
                <a:cs typeface="Times New Roman" pitchFamily="18" charset="0"/>
              </a:rPr>
              <a:t>Landwirte</a:t>
            </a:r>
            <a:r>
              <a:rPr lang="en-US" altLang="de-DE" sz="2400" dirty="0">
                <a:solidFill>
                  <a:srgbClr val="000000"/>
                </a:solidFill>
                <a:cs typeface="Times New Roman" pitchFamily="18" charset="0"/>
              </a:rPr>
              <a:t> und </a:t>
            </a:r>
            <a:r>
              <a:rPr lang="en-US" altLang="de-DE" sz="2400" dirty="0" err="1">
                <a:solidFill>
                  <a:srgbClr val="000000"/>
                </a:solidFill>
                <a:cs typeface="Times New Roman" pitchFamily="18" charset="0"/>
              </a:rPr>
              <a:t>Pächter</a:t>
            </a:r>
            <a:endParaRPr lang="en-US" altLang="de-DE" sz="2400" dirty="0">
              <a:solidFill>
                <a:srgbClr val="000000"/>
              </a:solidFill>
              <a:cs typeface="Times New Roman" pitchFamily="18" charset="0"/>
            </a:endParaRPr>
          </a:p>
          <a:p>
            <a:pPr eaLnBrk="1" hangingPunct="1">
              <a:buClrTx/>
              <a:buFontTx/>
              <a:buChar char="•"/>
            </a:pPr>
            <a:endParaRPr lang="en-US" altLang="de-DE" sz="2400" dirty="0">
              <a:solidFill>
                <a:srgbClr val="000000"/>
              </a:solidFill>
              <a:cs typeface="Times New Roman" pitchFamily="18" charset="0"/>
            </a:endParaRPr>
          </a:p>
          <a:p>
            <a:pPr eaLnBrk="1" hangingPunct="1">
              <a:buClrTx/>
              <a:buFontTx/>
              <a:buChar char="•"/>
            </a:pP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Classe</a:t>
            </a: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propi</a:t>
            </a:r>
            <a:r>
              <a:rPr lang="en-US" altLang="de-DE" sz="2400" dirty="0" err="1">
                <a:solidFill>
                  <a:srgbClr val="000000"/>
                </a:solidFill>
              </a:rPr>
              <a:t>é</a:t>
            </a:r>
            <a:r>
              <a:rPr lang="en-US" altLang="de-DE" sz="2400" dirty="0" err="1">
                <a:solidFill>
                  <a:srgbClr val="000000"/>
                </a:solidFill>
                <a:cs typeface="Times New Roman" pitchFamily="18" charset="0"/>
              </a:rPr>
              <a:t>taire</a:t>
            </a:r>
            <a:r>
              <a:rPr lang="en-US" altLang="de-DE" sz="2400" dirty="0">
                <a:solidFill>
                  <a:srgbClr val="000000"/>
                </a:solidFill>
                <a:cs typeface="Times New Roman" pitchFamily="18" charset="0"/>
              </a:rPr>
              <a:t> (E):	</a:t>
            </a:r>
            <a:r>
              <a:rPr lang="en-US" altLang="de-DE" sz="2400" dirty="0" err="1">
                <a:solidFill>
                  <a:srgbClr val="000000"/>
                </a:solidFill>
                <a:cs typeface="Times New Roman" pitchFamily="18" charset="0"/>
              </a:rPr>
              <a:t>Adlige</a:t>
            </a:r>
            <a:r>
              <a:rPr lang="en-US" altLang="de-DE" sz="2400" dirty="0">
                <a:solidFill>
                  <a:srgbClr val="000000"/>
                </a:solidFill>
                <a:cs typeface="Times New Roman" pitchFamily="18" charset="0"/>
              </a:rPr>
              <a:t> und </a:t>
            </a:r>
            <a:r>
              <a:rPr lang="en-US" altLang="de-DE" sz="2400" dirty="0" err="1">
                <a:solidFill>
                  <a:srgbClr val="000000"/>
                </a:solidFill>
                <a:cs typeface="Times New Roman" pitchFamily="18" charset="0"/>
              </a:rPr>
              <a:t>Klerus</a:t>
            </a:r>
            <a:r>
              <a:rPr lang="en-US" altLang="de-DE" sz="2400" dirty="0">
                <a:solidFill>
                  <a:srgbClr val="000000"/>
                </a:solidFill>
                <a:cs typeface="Times New Roman" pitchFamily="18" charset="0"/>
              </a:rPr>
              <a:t> </a:t>
            </a:r>
          </a:p>
          <a:p>
            <a:pPr eaLnBrk="1" hangingPunct="1">
              <a:buClrTx/>
              <a:buFontTx/>
              <a:buChar char="•"/>
            </a:pPr>
            <a:endParaRPr lang="en-US" altLang="de-DE" sz="2400" dirty="0">
              <a:solidFill>
                <a:srgbClr val="000000"/>
              </a:solidFill>
              <a:cs typeface="Times New Roman" pitchFamily="18" charset="0"/>
            </a:endParaRPr>
          </a:p>
          <a:p>
            <a:pPr eaLnBrk="1" hangingPunct="1">
              <a:buClrTx/>
              <a:buFontTx/>
              <a:buChar char="•"/>
            </a:pP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Classe</a:t>
            </a:r>
            <a:r>
              <a:rPr lang="en-US" altLang="de-DE" sz="2400" dirty="0">
                <a:solidFill>
                  <a:srgbClr val="000000"/>
                </a:solidFill>
                <a:cs typeface="Times New Roman" pitchFamily="18" charset="0"/>
              </a:rPr>
              <a:t> </a:t>
            </a:r>
            <a:r>
              <a:rPr lang="en-US" altLang="de-DE" sz="2400" dirty="0" err="1">
                <a:solidFill>
                  <a:srgbClr val="000000"/>
                </a:solidFill>
                <a:cs typeface="Times New Roman" pitchFamily="18" charset="0"/>
              </a:rPr>
              <a:t>stérile</a:t>
            </a:r>
            <a:r>
              <a:rPr lang="en-US" altLang="de-DE" sz="2400" dirty="0">
                <a:solidFill>
                  <a:srgbClr val="000000"/>
                </a:solidFill>
                <a:cs typeface="Times New Roman" pitchFamily="18" charset="0"/>
              </a:rPr>
              <a:t> (H):			</a:t>
            </a:r>
            <a:r>
              <a:rPr lang="en-US" altLang="de-DE" sz="2400" dirty="0" err="1">
                <a:solidFill>
                  <a:srgbClr val="000000"/>
                </a:solidFill>
                <a:cs typeface="Times New Roman" pitchFamily="18" charset="0"/>
              </a:rPr>
              <a:t>Händler</a:t>
            </a:r>
            <a:r>
              <a:rPr lang="en-US" altLang="de-DE" sz="2400" dirty="0">
                <a:solidFill>
                  <a:srgbClr val="000000"/>
                </a:solidFill>
                <a:cs typeface="Times New Roman" pitchFamily="18" charset="0"/>
              </a:rPr>
              <a:t> und </a:t>
            </a:r>
            <a:r>
              <a:rPr lang="en-US" altLang="de-DE" sz="2400" dirty="0" err="1">
                <a:solidFill>
                  <a:srgbClr val="000000"/>
                </a:solidFill>
                <a:cs typeface="Times New Roman" pitchFamily="18" charset="0"/>
              </a:rPr>
              <a:t>Handwerker</a:t>
            </a:r>
            <a:r>
              <a:rPr lang="en-US" altLang="de-DE" sz="2400" dirty="0">
                <a:solidFill>
                  <a:srgbClr val="000000"/>
                </a:solidFill>
                <a:cs typeface="Times New Roman" pitchFamily="18" charset="0"/>
              </a:rPr>
              <a:t> u. ä.</a:t>
            </a:r>
          </a:p>
        </p:txBody>
      </p:sp>
      <p:sp>
        <p:nvSpPr>
          <p:cNvPr id="4" name="Rechteck 3">
            <a:extLst>
              <a:ext uri="{FF2B5EF4-FFF2-40B4-BE49-F238E27FC236}">
                <a16:creationId xmlns:a16="http://schemas.microsoft.com/office/drawing/2014/main" id="{A6525F3B-83B8-4501-972D-D4F7D777CC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35DAE81C-7898-4D70-8EB6-79C562EF5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899" y="0"/>
            <a:ext cx="2869806" cy="3896184"/>
          </a:xfrm>
          <a:prstGeom prst="rect">
            <a:avLst/>
          </a:prstGeom>
        </p:spPr>
      </p:pic>
      <p:sp>
        <p:nvSpPr>
          <p:cNvPr id="2" name="Rechteck 1">
            <a:extLst>
              <a:ext uri="{FF2B5EF4-FFF2-40B4-BE49-F238E27FC236}">
                <a16:creationId xmlns:a16="http://schemas.microsoft.com/office/drawing/2014/main" id="{AF5E0AA7-F71B-4B57-A619-D1E61ACD0FFE}"/>
              </a:ext>
            </a:extLst>
          </p:cNvPr>
          <p:cNvSpPr/>
          <p:nvPr/>
        </p:nvSpPr>
        <p:spPr>
          <a:xfrm>
            <a:off x="8689605" y="3820874"/>
            <a:ext cx="3327749" cy="461665"/>
          </a:xfrm>
          <a:prstGeom prst="rect">
            <a:avLst/>
          </a:prstGeom>
        </p:spPr>
        <p:txBody>
          <a:bodyPr wrap="square">
            <a:spAutoFit/>
          </a:bodyPr>
          <a:lstStyle/>
          <a:p>
            <a:r>
              <a:rPr lang="fr-FR" sz="1200" b="1" dirty="0"/>
              <a:t>Zigzag tableau économique </a:t>
            </a:r>
            <a:r>
              <a:rPr lang="fr-FR" sz="1200" b="1" dirty="0" err="1"/>
              <a:t>from</a:t>
            </a:r>
            <a:r>
              <a:rPr lang="fr-FR" sz="1200" b="1" dirty="0"/>
              <a:t> the </a:t>
            </a:r>
            <a:r>
              <a:rPr lang="fr-FR" sz="1200" b="1" dirty="0" err="1"/>
              <a:t>frontispiece</a:t>
            </a:r>
            <a:r>
              <a:rPr lang="fr-FR" sz="1200" b="1" dirty="0"/>
              <a:t> of </a:t>
            </a:r>
            <a:r>
              <a:rPr lang="fr-FR" sz="1200" b="1" dirty="0" err="1"/>
              <a:t>Élémens</a:t>
            </a:r>
            <a:r>
              <a:rPr lang="fr-FR" sz="1200" b="1" dirty="0"/>
              <a:t> de la philosophie rurale (1767)</a:t>
            </a:r>
          </a:p>
        </p:txBody>
      </p:sp>
      <mc:AlternateContent xmlns:mc="http://schemas.openxmlformats.org/markup-compatibility/2006" xmlns:p14="http://schemas.microsoft.com/office/powerpoint/2010/main">
        <mc:Choice Requires="p14">
          <p:contentPart p14:bwMode="auto" r:id="rId4">
            <p14:nvContentPartPr>
              <p14:cNvPr id="3" name="Freihand 2">
                <a:extLst>
                  <a:ext uri="{FF2B5EF4-FFF2-40B4-BE49-F238E27FC236}">
                    <a16:creationId xmlns:a16="http://schemas.microsoft.com/office/drawing/2014/main" id="{8857A5D9-0873-48FE-9B26-ABBD80E8867A}"/>
                  </a:ext>
                </a:extLst>
              </p14:cNvPr>
              <p14:cNvContentPartPr/>
              <p14:nvPr/>
            </p14:nvContentPartPr>
            <p14:xfrm>
              <a:off x="5354213" y="679747"/>
              <a:ext cx="3619440" cy="57240"/>
            </p14:xfrm>
          </p:contentPart>
        </mc:Choice>
        <mc:Fallback xmlns="">
          <p:pic>
            <p:nvPicPr>
              <p:cNvPr id="3" name="Freihand 2">
                <a:extLst>
                  <a:ext uri="{FF2B5EF4-FFF2-40B4-BE49-F238E27FC236}">
                    <a16:creationId xmlns:a16="http://schemas.microsoft.com/office/drawing/2014/main" id="{8857A5D9-0873-48FE-9B26-ABBD80E8867A}"/>
                  </a:ext>
                </a:extLst>
              </p:cNvPr>
              <p:cNvPicPr/>
              <p:nvPr/>
            </p:nvPicPr>
            <p:blipFill>
              <a:blip r:embed="rId5"/>
              <a:stretch>
                <a:fillRect/>
              </a:stretch>
            </p:blipFill>
            <p:spPr>
              <a:xfrm>
                <a:off x="5349893" y="675427"/>
                <a:ext cx="36280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Freihand 5">
                <a:extLst>
                  <a:ext uri="{FF2B5EF4-FFF2-40B4-BE49-F238E27FC236}">
                    <a16:creationId xmlns:a16="http://schemas.microsoft.com/office/drawing/2014/main" id="{DEC08F9F-6108-43FC-824A-7AD6705CB247}"/>
                  </a:ext>
                </a:extLst>
              </p14:cNvPr>
              <p14:cNvContentPartPr/>
              <p14:nvPr/>
            </p14:nvContentPartPr>
            <p14:xfrm>
              <a:off x="822533" y="1326307"/>
              <a:ext cx="4715640" cy="567360"/>
            </p14:xfrm>
          </p:contentPart>
        </mc:Choice>
        <mc:Fallback xmlns="">
          <p:pic>
            <p:nvPicPr>
              <p:cNvPr id="6" name="Freihand 5">
                <a:extLst>
                  <a:ext uri="{FF2B5EF4-FFF2-40B4-BE49-F238E27FC236}">
                    <a16:creationId xmlns:a16="http://schemas.microsoft.com/office/drawing/2014/main" id="{DEC08F9F-6108-43FC-824A-7AD6705CB247}"/>
                  </a:ext>
                </a:extLst>
              </p:cNvPr>
              <p:cNvPicPr/>
              <p:nvPr/>
            </p:nvPicPr>
            <p:blipFill>
              <a:blip r:embed="rId7"/>
              <a:stretch>
                <a:fillRect/>
              </a:stretch>
            </p:blipFill>
            <p:spPr>
              <a:xfrm>
                <a:off x="818213" y="1321987"/>
                <a:ext cx="4724280" cy="57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4A6E9E0F-C030-4239-B038-5AEC97931715}"/>
                  </a:ext>
                </a:extLst>
              </p14:cNvPr>
              <p14:cNvContentPartPr/>
              <p14:nvPr/>
            </p14:nvContentPartPr>
            <p14:xfrm>
              <a:off x="5987093" y="1707187"/>
              <a:ext cx="2038680" cy="554760"/>
            </p14:xfrm>
          </p:contentPart>
        </mc:Choice>
        <mc:Fallback xmlns="">
          <p:pic>
            <p:nvPicPr>
              <p:cNvPr id="7" name="Freihand 6">
                <a:extLst>
                  <a:ext uri="{FF2B5EF4-FFF2-40B4-BE49-F238E27FC236}">
                    <a16:creationId xmlns:a16="http://schemas.microsoft.com/office/drawing/2014/main" id="{4A6E9E0F-C030-4239-B038-5AEC97931715}"/>
                  </a:ext>
                </a:extLst>
              </p:cNvPr>
              <p:cNvPicPr/>
              <p:nvPr/>
            </p:nvPicPr>
            <p:blipFill>
              <a:blip r:embed="rId9"/>
              <a:stretch>
                <a:fillRect/>
              </a:stretch>
            </p:blipFill>
            <p:spPr>
              <a:xfrm>
                <a:off x="5982773" y="1702867"/>
                <a:ext cx="2047320" cy="563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A12F3126-8782-4D00-A3E1-432586F99153}"/>
                  </a:ext>
                </a:extLst>
              </p14:cNvPr>
              <p14:cNvContentPartPr/>
              <p14:nvPr/>
            </p14:nvContentPartPr>
            <p14:xfrm>
              <a:off x="2831333" y="1980067"/>
              <a:ext cx="2853720" cy="765360"/>
            </p14:xfrm>
          </p:contentPart>
        </mc:Choice>
        <mc:Fallback xmlns="">
          <p:pic>
            <p:nvPicPr>
              <p:cNvPr id="8" name="Freihand 7">
                <a:extLst>
                  <a:ext uri="{FF2B5EF4-FFF2-40B4-BE49-F238E27FC236}">
                    <a16:creationId xmlns:a16="http://schemas.microsoft.com/office/drawing/2014/main" id="{A12F3126-8782-4D00-A3E1-432586F99153}"/>
                  </a:ext>
                </a:extLst>
              </p:cNvPr>
              <p:cNvPicPr/>
              <p:nvPr/>
            </p:nvPicPr>
            <p:blipFill>
              <a:blip r:embed="rId11"/>
              <a:stretch>
                <a:fillRect/>
              </a:stretch>
            </p:blipFill>
            <p:spPr>
              <a:xfrm>
                <a:off x="2827013" y="1975747"/>
                <a:ext cx="2862360" cy="77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8475CE20-8F45-4721-BABD-13E9316CC343}"/>
                  </a:ext>
                </a:extLst>
              </p14:cNvPr>
              <p14:cNvContentPartPr/>
              <p14:nvPr/>
            </p14:nvContentPartPr>
            <p14:xfrm>
              <a:off x="9057533" y="29587"/>
              <a:ext cx="2577960" cy="586080"/>
            </p14:xfrm>
          </p:contentPart>
        </mc:Choice>
        <mc:Fallback xmlns="">
          <p:pic>
            <p:nvPicPr>
              <p:cNvPr id="9" name="Freihand 8">
                <a:extLst>
                  <a:ext uri="{FF2B5EF4-FFF2-40B4-BE49-F238E27FC236}">
                    <a16:creationId xmlns:a16="http://schemas.microsoft.com/office/drawing/2014/main" id="{8475CE20-8F45-4721-BABD-13E9316CC343}"/>
                  </a:ext>
                </a:extLst>
              </p:cNvPr>
              <p:cNvPicPr/>
              <p:nvPr/>
            </p:nvPicPr>
            <p:blipFill>
              <a:blip r:embed="rId13"/>
              <a:stretch>
                <a:fillRect/>
              </a:stretch>
            </p:blipFill>
            <p:spPr>
              <a:xfrm>
                <a:off x="9053213" y="25267"/>
                <a:ext cx="2586600" cy="594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Freihand 9">
                <a:extLst>
                  <a:ext uri="{FF2B5EF4-FFF2-40B4-BE49-F238E27FC236}">
                    <a16:creationId xmlns:a16="http://schemas.microsoft.com/office/drawing/2014/main" id="{0B4A3EE2-1FEB-45CD-B12E-898F8F8AE83E}"/>
                  </a:ext>
                </a:extLst>
              </p14:cNvPr>
              <p14:cNvContentPartPr/>
              <p14:nvPr/>
            </p14:nvContentPartPr>
            <p14:xfrm>
              <a:off x="3763013" y="3425107"/>
              <a:ext cx="3593520" cy="783360"/>
            </p14:xfrm>
          </p:contentPart>
        </mc:Choice>
        <mc:Fallback xmlns="">
          <p:pic>
            <p:nvPicPr>
              <p:cNvPr id="10" name="Freihand 9">
                <a:extLst>
                  <a:ext uri="{FF2B5EF4-FFF2-40B4-BE49-F238E27FC236}">
                    <a16:creationId xmlns:a16="http://schemas.microsoft.com/office/drawing/2014/main" id="{0B4A3EE2-1FEB-45CD-B12E-898F8F8AE83E}"/>
                  </a:ext>
                </a:extLst>
              </p:cNvPr>
              <p:cNvPicPr/>
              <p:nvPr/>
            </p:nvPicPr>
            <p:blipFill>
              <a:blip r:embed="rId15"/>
              <a:stretch>
                <a:fillRect/>
              </a:stretch>
            </p:blipFill>
            <p:spPr>
              <a:xfrm>
                <a:off x="3758693" y="3420787"/>
                <a:ext cx="3602160" cy="792000"/>
              </a:xfrm>
              <a:prstGeom prst="rect">
                <a:avLst/>
              </a:prstGeom>
            </p:spPr>
          </p:pic>
        </mc:Fallback>
      </mc:AlternateContent>
      <p:grpSp>
        <p:nvGrpSpPr>
          <p:cNvPr id="13" name="Gruppieren 12">
            <a:extLst>
              <a:ext uri="{FF2B5EF4-FFF2-40B4-BE49-F238E27FC236}">
                <a16:creationId xmlns:a16="http://schemas.microsoft.com/office/drawing/2014/main" id="{9928597E-3F13-40D7-A02A-59E8100F0802}"/>
              </a:ext>
            </a:extLst>
          </p:cNvPr>
          <p:cNvGrpSpPr/>
          <p:nvPr/>
        </p:nvGrpSpPr>
        <p:grpSpPr>
          <a:xfrm>
            <a:off x="1018013" y="3805627"/>
            <a:ext cx="5743440" cy="1082520"/>
            <a:chOff x="1018013" y="3805627"/>
            <a:chExt cx="5743440" cy="1082520"/>
          </a:xfrm>
        </p:grpSpPr>
        <mc:AlternateContent xmlns:mc="http://schemas.openxmlformats.org/markup-compatibility/2006" xmlns:p14="http://schemas.microsoft.com/office/powerpoint/2010/main">
          <mc:Choice Requires="p14">
            <p:contentPart p14:bwMode="auto" r:id="rId16">
              <p14:nvContentPartPr>
                <p14:cNvPr id="11" name="Freihand 10">
                  <a:extLst>
                    <a:ext uri="{FF2B5EF4-FFF2-40B4-BE49-F238E27FC236}">
                      <a16:creationId xmlns:a16="http://schemas.microsoft.com/office/drawing/2014/main" id="{78715823-E9DD-44D6-885F-E59A845E4872}"/>
                    </a:ext>
                  </a:extLst>
                </p14:cNvPr>
                <p14:cNvContentPartPr/>
                <p14:nvPr/>
              </p14:nvContentPartPr>
              <p14:xfrm>
                <a:off x="4094213" y="4176067"/>
                <a:ext cx="2667240" cy="712080"/>
              </p14:xfrm>
            </p:contentPart>
          </mc:Choice>
          <mc:Fallback xmlns="">
            <p:pic>
              <p:nvPicPr>
                <p:cNvPr id="11" name="Freihand 10">
                  <a:extLst>
                    <a:ext uri="{FF2B5EF4-FFF2-40B4-BE49-F238E27FC236}">
                      <a16:creationId xmlns:a16="http://schemas.microsoft.com/office/drawing/2014/main" id="{78715823-E9DD-44D6-885F-E59A845E4872}"/>
                    </a:ext>
                  </a:extLst>
                </p:cNvPr>
                <p:cNvPicPr/>
                <p:nvPr/>
              </p:nvPicPr>
              <p:blipFill>
                <a:blip r:embed="rId17"/>
                <a:stretch>
                  <a:fillRect/>
                </a:stretch>
              </p:blipFill>
              <p:spPr>
                <a:xfrm>
                  <a:off x="4089893" y="4171747"/>
                  <a:ext cx="2675880" cy="720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Freihand 11">
                  <a:extLst>
                    <a:ext uri="{FF2B5EF4-FFF2-40B4-BE49-F238E27FC236}">
                      <a16:creationId xmlns:a16="http://schemas.microsoft.com/office/drawing/2014/main" id="{A18A8797-6D8F-4FB0-8AFD-1BB22576D0B7}"/>
                    </a:ext>
                  </a:extLst>
                </p14:cNvPr>
                <p14:cNvContentPartPr/>
                <p14:nvPr/>
              </p14:nvContentPartPr>
              <p14:xfrm>
                <a:off x="1018013" y="3805627"/>
                <a:ext cx="2369880" cy="225720"/>
              </p14:xfrm>
            </p:contentPart>
          </mc:Choice>
          <mc:Fallback xmlns="">
            <p:pic>
              <p:nvPicPr>
                <p:cNvPr id="12" name="Freihand 11">
                  <a:extLst>
                    <a:ext uri="{FF2B5EF4-FFF2-40B4-BE49-F238E27FC236}">
                      <a16:creationId xmlns:a16="http://schemas.microsoft.com/office/drawing/2014/main" id="{A18A8797-6D8F-4FB0-8AFD-1BB22576D0B7}"/>
                    </a:ext>
                  </a:extLst>
                </p:cNvPr>
                <p:cNvPicPr/>
                <p:nvPr/>
              </p:nvPicPr>
              <p:blipFill>
                <a:blip r:embed="rId19"/>
                <a:stretch>
                  <a:fillRect/>
                </a:stretch>
              </p:blipFill>
              <p:spPr>
                <a:xfrm>
                  <a:off x="1013693" y="3801307"/>
                  <a:ext cx="2378520" cy="234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14" name="Freihand 13">
                <a:extLst>
                  <a:ext uri="{FF2B5EF4-FFF2-40B4-BE49-F238E27FC236}">
                    <a16:creationId xmlns:a16="http://schemas.microsoft.com/office/drawing/2014/main" id="{44CB2A9C-94DA-4538-AA09-5C4550728884}"/>
                  </a:ext>
                </a:extLst>
              </p14:cNvPr>
              <p14:cNvContentPartPr/>
              <p14:nvPr/>
            </p14:nvContentPartPr>
            <p14:xfrm>
              <a:off x="1002173" y="4658827"/>
              <a:ext cx="2090880" cy="119160"/>
            </p14:xfrm>
          </p:contentPart>
        </mc:Choice>
        <mc:Fallback xmlns="">
          <p:pic>
            <p:nvPicPr>
              <p:cNvPr id="14" name="Freihand 13">
                <a:extLst>
                  <a:ext uri="{FF2B5EF4-FFF2-40B4-BE49-F238E27FC236}">
                    <a16:creationId xmlns:a16="http://schemas.microsoft.com/office/drawing/2014/main" id="{44CB2A9C-94DA-4538-AA09-5C4550728884}"/>
                  </a:ext>
                </a:extLst>
              </p:cNvPr>
              <p:cNvPicPr/>
              <p:nvPr/>
            </p:nvPicPr>
            <p:blipFill>
              <a:blip r:embed="rId21"/>
              <a:stretch>
                <a:fillRect/>
              </a:stretch>
            </p:blipFill>
            <p:spPr>
              <a:xfrm>
                <a:off x="997853" y="4654507"/>
                <a:ext cx="20995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Freihand 14">
                <a:extLst>
                  <a:ext uri="{FF2B5EF4-FFF2-40B4-BE49-F238E27FC236}">
                    <a16:creationId xmlns:a16="http://schemas.microsoft.com/office/drawing/2014/main" id="{A9AEC158-B700-4C1B-922A-EADD4F6A12F8}"/>
                  </a:ext>
                </a:extLst>
              </p14:cNvPr>
              <p14:cNvContentPartPr/>
              <p14:nvPr/>
            </p14:nvContentPartPr>
            <p14:xfrm>
              <a:off x="3831413" y="4865107"/>
              <a:ext cx="4244760" cy="771120"/>
            </p14:xfrm>
          </p:contentPart>
        </mc:Choice>
        <mc:Fallback xmlns="">
          <p:pic>
            <p:nvPicPr>
              <p:cNvPr id="15" name="Freihand 14">
                <a:extLst>
                  <a:ext uri="{FF2B5EF4-FFF2-40B4-BE49-F238E27FC236}">
                    <a16:creationId xmlns:a16="http://schemas.microsoft.com/office/drawing/2014/main" id="{A9AEC158-B700-4C1B-922A-EADD4F6A12F8}"/>
                  </a:ext>
                </a:extLst>
              </p:cNvPr>
              <p:cNvPicPr/>
              <p:nvPr/>
            </p:nvPicPr>
            <p:blipFill>
              <a:blip r:embed="rId23"/>
              <a:stretch>
                <a:fillRect/>
              </a:stretch>
            </p:blipFill>
            <p:spPr>
              <a:xfrm>
                <a:off x="3827093" y="4860787"/>
                <a:ext cx="4253400" cy="779760"/>
              </a:xfrm>
              <a:prstGeom prst="rect">
                <a:avLst/>
              </a:prstGeom>
            </p:spPr>
          </p:pic>
        </mc:Fallback>
      </mc:AlternateContent>
      <p:grpSp>
        <p:nvGrpSpPr>
          <p:cNvPr id="18" name="Gruppieren 17">
            <a:extLst>
              <a:ext uri="{FF2B5EF4-FFF2-40B4-BE49-F238E27FC236}">
                <a16:creationId xmlns:a16="http://schemas.microsoft.com/office/drawing/2014/main" id="{458FAB3E-1839-4948-AFEA-F01718A5AA3C}"/>
              </a:ext>
            </a:extLst>
          </p:cNvPr>
          <p:cNvGrpSpPr/>
          <p:nvPr/>
        </p:nvGrpSpPr>
        <p:grpSpPr>
          <a:xfrm>
            <a:off x="921893" y="5369827"/>
            <a:ext cx="2100240" cy="127440"/>
            <a:chOff x="921893" y="5369827"/>
            <a:chExt cx="2100240" cy="127440"/>
          </a:xfrm>
        </p:grpSpPr>
        <mc:AlternateContent xmlns:mc="http://schemas.openxmlformats.org/markup-compatibility/2006" xmlns:p14="http://schemas.microsoft.com/office/powerpoint/2010/main">
          <mc:Choice Requires="p14">
            <p:contentPart p14:bwMode="auto" r:id="rId24">
              <p14:nvContentPartPr>
                <p14:cNvPr id="16" name="Freihand 15">
                  <a:extLst>
                    <a:ext uri="{FF2B5EF4-FFF2-40B4-BE49-F238E27FC236}">
                      <a16:creationId xmlns:a16="http://schemas.microsoft.com/office/drawing/2014/main" id="{6A968F8B-0131-41F2-A393-DA4FA3757AB6}"/>
                    </a:ext>
                  </a:extLst>
                </p14:cNvPr>
                <p14:cNvContentPartPr/>
                <p14:nvPr/>
              </p14:nvContentPartPr>
              <p14:xfrm>
                <a:off x="921893" y="5369827"/>
                <a:ext cx="18000" cy="9720"/>
              </p14:xfrm>
            </p:contentPart>
          </mc:Choice>
          <mc:Fallback xmlns="">
            <p:pic>
              <p:nvPicPr>
                <p:cNvPr id="16" name="Freihand 15">
                  <a:extLst>
                    <a:ext uri="{FF2B5EF4-FFF2-40B4-BE49-F238E27FC236}">
                      <a16:creationId xmlns:a16="http://schemas.microsoft.com/office/drawing/2014/main" id="{6A968F8B-0131-41F2-A393-DA4FA3757AB6}"/>
                    </a:ext>
                  </a:extLst>
                </p:cNvPr>
                <p:cNvPicPr/>
                <p:nvPr/>
              </p:nvPicPr>
              <p:blipFill>
                <a:blip r:embed="rId25"/>
                <a:stretch>
                  <a:fillRect/>
                </a:stretch>
              </p:blipFill>
              <p:spPr>
                <a:xfrm>
                  <a:off x="917573" y="5365507"/>
                  <a:ext cx="266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Freihand 16">
                  <a:extLst>
                    <a:ext uri="{FF2B5EF4-FFF2-40B4-BE49-F238E27FC236}">
                      <a16:creationId xmlns:a16="http://schemas.microsoft.com/office/drawing/2014/main" id="{0EC89B4F-A3FA-4BFF-A0C1-826A21CAD48A}"/>
                    </a:ext>
                  </a:extLst>
                </p14:cNvPr>
                <p14:cNvContentPartPr/>
                <p14:nvPr/>
              </p14:nvContentPartPr>
              <p14:xfrm>
                <a:off x="942413" y="5419867"/>
                <a:ext cx="2079720" cy="77400"/>
              </p14:xfrm>
            </p:contentPart>
          </mc:Choice>
          <mc:Fallback xmlns="">
            <p:pic>
              <p:nvPicPr>
                <p:cNvPr id="17" name="Freihand 16">
                  <a:extLst>
                    <a:ext uri="{FF2B5EF4-FFF2-40B4-BE49-F238E27FC236}">
                      <a16:creationId xmlns:a16="http://schemas.microsoft.com/office/drawing/2014/main" id="{0EC89B4F-A3FA-4BFF-A0C1-826A21CAD48A}"/>
                    </a:ext>
                  </a:extLst>
                </p:cNvPr>
                <p:cNvPicPr/>
                <p:nvPr/>
              </p:nvPicPr>
              <p:blipFill>
                <a:blip r:embed="rId27"/>
                <a:stretch>
                  <a:fillRect/>
                </a:stretch>
              </p:blipFill>
              <p:spPr>
                <a:xfrm>
                  <a:off x="938093" y="5415547"/>
                  <a:ext cx="2088360" cy="86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
            <p14:nvContentPartPr>
              <p14:cNvPr id="19" name="Freihand 18">
                <a:extLst>
                  <a:ext uri="{FF2B5EF4-FFF2-40B4-BE49-F238E27FC236}">
                    <a16:creationId xmlns:a16="http://schemas.microsoft.com/office/drawing/2014/main" id="{9C338EF7-181D-4FA0-BBE1-8A55F0F0C40A}"/>
                  </a:ext>
                </a:extLst>
              </p14:cNvPr>
              <p14:cNvContentPartPr/>
              <p14:nvPr/>
            </p14:nvContentPartPr>
            <p14:xfrm>
              <a:off x="8705813" y="5107"/>
              <a:ext cx="3161160" cy="3666240"/>
            </p14:xfrm>
          </p:contentPart>
        </mc:Choice>
        <mc:Fallback xmlns="">
          <p:pic>
            <p:nvPicPr>
              <p:cNvPr id="19" name="Freihand 18">
                <a:extLst>
                  <a:ext uri="{FF2B5EF4-FFF2-40B4-BE49-F238E27FC236}">
                    <a16:creationId xmlns:a16="http://schemas.microsoft.com/office/drawing/2014/main" id="{9C338EF7-181D-4FA0-BBE1-8A55F0F0C40A}"/>
                  </a:ext>
                </a:extLst>
              </p:cNvPr>
              <p:cNvPicPr/>
              <p:nvPr/>
            </p:nvPicPr>
            <p:blipFill>
              <a:blip r:embed="rId29"/>
              <a:stretch>
                <a:fillRect/>
              </a:stretch>
            </p:blipFill>
            <p:spPr>
              <a:xfrm>
                <a:off x="8701493" y="787"/>
                <a:ext cx="3169800" cy="3674880"/>
              </a:xfrm>
              <a:prstGeom prst="rect">
                <a:avLst/>
              </a:prstGeom>
            </p:spPr>
          </p:pic>
        </mc:Fallback>
      </mc:AlternateContent>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ChangeArrowheads="1"/>
          </p:cNvSpPr>
          <p:nvPr/>
        </p:nvSpPr>
        <p:spPr bwMode="auto">
          <a:xfrm>
            <a:off x="856891" y="172077"/>
            <a:ext cx="10391955" cy="5869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3200" b="1" dirty="0">
                <a:solidFill>
                  <a:srgbClr val="000000"/>
                </a:solidFill>
                <a:latin typeface="Sparkasse Rg" pitchFamily="34" charset="0"/>
              </a:rPr>
              <a:t>Darstellungsformen wirtschaftlicher Verflechtungen</a:t>
            </a:r>
          </a:p>
        </p:txBody>
      </p:sp>
      <p:graphicFrame>
        <p:nvGraphicFramePr>
          <p:cNvPr id="276483" name="Group 3"/>
          <p:cNvGraphicFramePr>
            <a:graphicFrameLocks noGrp="1"/>
          </p:cNvGraphicFramePr>
          <p:nvPr/>
        </p:nvGraphicFramePr>
        <p:xfrm>
          <a:off x="8759825" y="1268413"/>
          <a:ext cx="1524000" cy="12319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421857">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H</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10043">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76493" name="Group 13"/>
          <p:cNvGraphicFramePr>
            <a:graphicFrameLocks noGrp="1"/>
          </p:cNvGraphicFramePr>
          <p:nvPr/>
        </p:nvGraphicFramePr>
        <p:xfrm>
          <a:off x="4583113" y="1268413"/>
          <a:ext cx="1524000" cy="12319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421857">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10043">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276503" name="Group 23"/>
          <p:cNvGraphicFramePr>
            <a:graphicFrameLocks noGrp="1"/>
          </p:cNvGraphicFramePr>
          <p:nvPr/>
        </p:nvGraphicFramePr>
        <p:xfrm>
          <a:off x="6659563" y="1268413"/>
          <a:ext cx="1524000" cy="12319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421857">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10043">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10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marT="45744" marB="45744"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4850" name="Text Box 33"/>
          <p:cNvSpPr txBox="1">
            <a:spLocks noChangeArrowheads="1"/>
          </p:cNvSpPr>
          <p:nvPr/>
        </p:nvSpPr>
        <p:spPr bwMode="auto">
          <a:xfrm>
            <a:off x="1682751" y="1649413"/>
            <a:ext cx="1757363"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Kontenform:</a:t>
            </a:r>
          </a:p>
        </p:txBody>
      </p:sp>
      <p:sp>
        <p:nvSpPr>
          <p:cNvPr id="34851" name="Text Box 34"/>
          <p:cNvSpPr txBox="1">
            <a:spLocks noChangeArrowheads="1"/>
          </p:cNvSpPr>
          <p:nvPr/>
        </p:nvSpPr>
        <p:spPr bwMode="auto">
          <a:xfrm>
            <a:off x="1703388" y="3476625"/>
            <a:ext cx="1689100"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Matrixform:</a:t>
            </a:r>
          </a:p>
        </p:txBody>
      </p:sp>
      <p:graphicFrame>
        <p:nvGraphicFramePr>
          <p:cNvPr id="276515" name="Group 35"/>
          <p:cNvGraphicFramePr>
            <a:graphicFrameLocks noGrp="1"/>
          </p:cNvGraphicFramePr>
          <p:nvPr/>
        </p:nvGraphicFramePr>
        <p:xfrm>
          <a:off x="6486525" y="2917825"/>
          <a:ext cx="2057400" cy="1685924"/>
        </p:xfrm>
        <a:graphic>
          <a:graphicData uri="http://schemas.openxmlformats.org/drawingml/2006/table">
            <a:tbl>
              <a:tblPr/>
              <a:tblGrid>
                <a:gridCol w="514350">
                  <a:extLst>
                    <a:ext uri="{9D8B030D-6E8A-4147-A177-3AD203B41FA5}">
                      <a16:colId xmlns:a16="http://schemas.microsoft.com/office/drawing/2014/main" val="20000"/>
                    </a:ext>
                  </a:extLst>
                </a:gridCol>
                <a:gridCol w="514350">
                  <a:extLst>
                    <a:ext uri="{9D8B030D-6E8A-4147-A177-3AD203B41FA5}">
                      <a16:colId xmlns:a16="http://schemas.microsoft.com/office/drawing/2014/main" val="20001"/>
                    </a:ext>
                  </a:extLst>
                </a:gridCol>
                <a:gridCol w="514350">
                  <a:extLst>
                    <a:ext uri="{9D8B030D-6E8A-4147-A177-3AD203B41FA5}">
                      <a16:colId xmlns:a16="http://schemas.microsoft.com/office/drawing/2014/main" val="20002"/>
                    </a:ext>
                  </a:extLst>
                </a:gridCol>
                <a:gridCol w="514350">
                  <a:extLst>
                    <a:ext uri="{9D8B030D-6E8A-4147-A177-3AD203B41FA5}">
                      <a16:colId xmlns:a16="http://schemas.microsoft.com/office/drawing/2014/main" val="20003"/>
                    </a:ext>
                  </a:extLst>
                </a:gridCol>
              </a:tblGrid>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H</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1481">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H</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 </a:t>
                      </a:r>
                      <a:endParaRPr kumimoji="0" lang="en-GB" sz="2000" b="0" i="0" u="none" strike="noStrike" cap="none" normalizeH="0" baseline="0">
                        <a:ln>
                          <a:noFill/>
                        </a:ln>
                        <a:solidFill>
                          <a:srgbClr val="000000"/>
                        </a:solidFill>
                        <a:effectLst/>
                        <a:latin typeface="Arial" charset="0"/>
                      </a:endParaRPr>
                    </a:p>
                  </a:txBody>
                  <a:tcPr marT="45689" marB="4568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34879" name="Text Box 62"/>
          <p:cNvSpPr txBox="1">
            <a:spLocks noChangeArrowheads="1"/>
          </p:cNvSpPr>
          <p:nvPr/>
        </p:nvSpPr>
        <p:spPr bwMode="auto">
          <a:xfrm>
            <a:off x="1703388" y="5203825"/>
            <a:ext cx="2189162"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Grafische Form:</a:t>
            </a:r>
          </a:p>
        </p:txBody>
      </p:sp>
      <p:sp>
        <p:nvSpPr>
          <p:cNvPr id="34880" name="Text Box 63"/>
          <p:cNvSpPr txBox="1">
            <a:spLocks noChangeArrowheads="1"/>
          </p:cNvSpPr>
          <p:nvPr/>
        </p:nvSpPr>
        <p:spPr bwMode="auto">
          <a:xfrm>
            <a:off x="6813749" y="4652963"/>
            <a:ext cx="354012"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t>P</a:t>
            </a:r>
          </a:p>
        </p:txBody>
      </p:sp>
      <p:sp>
        <p:nvSpPr>
          <p:cNvPr id="34881" name="Text Box 64"/>
          <p:cNvSpPr txBox="1">
            <a:spLocks noChangeArrowheads="1"/>
          </p:cNvSpPr>
          <p:nvPr/>
        </p:nvSpPr>
        <p:spPr bwMode="auto">
          <a:xfrm>
            <a:off x="5898148" y="5734051"/>
            <a:ext cx="335348"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E</a:t>
            </a:r>
          </a:p>
        </p:txBody>
      </p:sp>
      <p:sp>
        <p:nvSpPr>
          <p:cNvPr id="34882" name="Text Box 65"/>
          <p:cNvSpPr txBox="1">
            <a:spLocks noChangeArrowheads="1"/>
          </p:cNvSpPr>
          <p:nvPr/>
        </p:nvSpPr>
        <p:spPr bwMode="auto">
          <a:xfrm>
            <a:off x="7966274" y="5734051"/>
            <a:ext cx="377026"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H</a:t>
            </a:r>
          </a:p>
        </p:txBody>
      </p:sp>
      <p:sp>
        <p:nvSpPr>
          <p:cNvPr id="34883" name="Line 66"/>
          <p:cNvSpPr>
            <a:spLocks noChangeShapeType="1"/>
          </p:cNvSpPr>
          <p:nvPr/>
        </p:nvSpPr>
        <p:spPr bwMode="auto">
          <a:xfrm flipV="1">
            <a:off x="6094611" y="5013325"/>
            <a:ext cx="647700"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4" name="Line 67"/>
          <p:cNvSpPr>
            <a:spLocks noChangeShapeType="1"/>
          </p:cNvSpPr>
          <p:nvPr/>
        </p:nvSpPr>
        <p:spPr bwMode="auto">
          <a:xfrm flipH="1">
            <a:off x="6237486" y="5084764"/>
            <a:ext cx="647700" cy="649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5" name="Line 68"/>
          <p:cNvSpPr>
            <a:spLocks noChangeShapeType="1"/>
          </p:cNvSpPr>
          <p:nvPr/>
        </p:nvSpPr>
        <p:spPr bwMode="auto">
          <a:xfrm>
            <a:off x="6258510" y="6021388"/>
            <a:ext cx="16573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6" name="Line 69"/>
          <p:cNvSpPr>
            <a:spLocks noChangeShapeType="1"/>
          </p:cNvSpPr>
          <p:nvPr/>
        </p:nvSpPr>
        <p:spPr bwMode="auto">
          <a:xfrm flipH="1">
            <a:off x="6258511" y="5876925"/>
            <a:ext cx="15843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7" name="Line 70"/>
          <p:cNvSpPr>
            <a:spLocks noChangeShapeType="1"/>
          </p:cNvSpPr>
          <p:nvPr/>
        </p:nvSpPr>
        <p:spPr bwMode="auto">
          <a:xfrm flipH="1" flipV="1">
            <a:off x="7174112" y="5084764"/>
            <a:ext cx="792163" cy="6492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4888" name="Line 71"/>
          <p:cNvSpPr>
            <a:spLocks noChangeShapeType="1"/>
          </p:cNvSpPr>
          <p:nvPr/>
        </p:nvSpPr>
        <p:spPr bwMode="auto">
          <a:xfrm>
            <a:off x="7318574" y="5013325"/>
            <a:ext cx="792162"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 name="Rechteck 18">
            <a:extLst>
              <a:ext uri="{FF2B5EF4-FFF2-40B4-BE49-F238E27FC236}">
                <a16:creationId xmlns:a16="http://schemas.microsoft.com/office/drawing/2014/main" id="{4D1DAAE1-694A-490A-99A7-FDDD56EC8E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676E2485-739F-491B-A2CC-B3CF4FCEB446}"/>
                  </a:ext>
                </a:extLst>
              </p14:cNvPr>
              <p14:cNvContentPartPr/>
              <p14:nvPr/>
            </p14:nvContentPartPr>
            <p14:xfrm>
              <a:off x="1717133" y="2083027"/>
              <a:ext cx="1814400" cy="55800"/>
            </p14:xfrm>
          </p:contentPart>
        </mc:Choice>
        <mc:Fallback xmlns="">
          <p:pic>
            <p:nvPicPr>
              <p:cNvPr id="2" name="Freihand 1">
                <a:extLst>
                  <a:ext uri="{FF2B5EF4-FFF2-40B4-BE49-F238E27FC236}">
                    <a16:creationId xmlns:a16="http://schemas.microsoft.com/office/drawing/2014/main" id="{676E2485-739F-491B-A2CC-B3CF4FCEB446}"/>
                  </a:ext>
                </a:extLst>
              </p:cNvPr>
              <p:cNvPicPr/>
              <p:nvPr/>
            </p:nvPicPr>
            <p:blipFill>
              <a:blip r:embed="rId4"/>
              <a:stretch>
                <a:fillRect/>
              </a:stretch>
            </p:blipFill>
            <p:spPr>
              <a:xfrm>
                <a:off x="1712813" y="2078707"/>
                <a:ext cx="18230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B48C5940-8E9E-460E-B373-FED2B52BAB9D}"/>
                  </a:ext>
                </a:extLst>
              </p14:cNvPr>
              <p14:cNvContentPartPr/>
              <p14:nvPr/>
            </p14:nvContentPartPr>
            <p14:xfrm>
              <a:off x="6515933" y="2904907"/>
              <a:ext cx="478440" cy="432360"/>
            </p14:xfrm>
          </p:contentPart>
        </mc:Choice>
        <mc:Fallback xmlns="">
          <p:pic>
            <p:nvPicPr>
              <p:cNvPr id="3" name="Freihand 2">
                <a:extLst>
                  <a:ext uri="{FF2B5EF4-FFF2-40B4-BE49-F238E27FC236}">
                    <a16:creationId xmlns:a16="http://schemas.microsoft.com/office/drawing/2014/main" id="{B48C5940-8E9E-460E-B373-FED2B52BAB9D}"/>
                  </a:ext>
                </a:extLst>
              </p:cNvPr>
              <p:cNvPicPr/>
              <p:nvPr/>
            </p:nvPicPr>
            <p:blipFill>
              <a:blip r:embed="rId6"/>
              <a:stretch>
                <a:fillRect/>
              </a:stretch>
            </p:blipFill>
            <p:spPr>
              <a:xfrm>
                <a:off x="6511613" y="2900587"/>
                <a:ext cx="487080" cy="441000"/>
              </a:xfrm>
              <a:prstGeom prst="rect">
                <a:avLst/>
              </a:prstGeom>
            </p:spPr>
          </p:pic>
        </mc:Fallback>
      </mc:AlternateContent>
      <p:grpSp>
        <p:nvGrpSpPr>
          <p:cNvPr id="6" name="Gruppieren 5">
            <a:extLst>
              <a:ext uri="{FF2B5EF4-FFF2-40B4-BE49-F238E27FC236}">
                <a16:creationId xmlns:a16="http://schemas.microsoft.com/office/drawing/2014/main" id="{53632BBB-7961-46DE-9EF9-3B66283D3A1B}"/>
              </a:ext>
            </a:extLst>
          </p:cNvPr>
          <p:cNvGrpSpPr/>
          <p:nvPr/>
        </p:nvGrpSpPr>
        <p:grpSpPr>
          <a:xfrm>
            <a:off x="6769733" y="2936227"/>
            <a:ext cx="353520" cy="123480"/>
            <a:chOff x="6769733" y="2936227"/>
            <a:chExt cx="353520" cy="123480"/>
          </a:xfrm>
        </p:grpSpPr>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E6FBBD3C-BAD9-4DCB-B3FD-8F81CC403401}"/>
                    </a:ext>
                  </a:extLst>
                </p14:cNvPr>
                <p14:cNvContentPartPr/>
                <p14:nvPr/>
              </p14:nvContentPartPr>
              <p14:xfrm>
                <a:off x="6769733" y="3007507"/>
                <a:ext cx="293400" cy="14760"/>
              </p14:xfrm>
            </p:contentPart>
          </mc:Choice>
          <mc:Fallback xmlns="">
            <p:pic>
              <p:nvPicPr>
                <p:cNvPr id="4" name="Freihand 3">
                  <a:extLst>
                    <a:ext uri="{FF2B5EF4-FFF2-40B4-BE49-F238E27FC236}">
                      <a16:creationId xmlns:a16="http://schemas.microsoft.com/office/drawing/2014/main" id="{E6FBBD3C-BAD9-4DCB-B3FD-8F81CC403401}"/>
                    </a:ext>
                  </a:extLst>
                </p:cNvPr>
                <p:cNvPicPr/>
                <p:nvPr/>
              </p:nvPicPr>
              <p:blipFill>
                <a:blip r:embed="rId8"/>
                <a:stretch>
                  <a:fillRect/>
                </a:stretch>
              </p:blipFill>
              <p:spPr>
                <a:xfrm>
                  <a:off x="6765413" y="3003187"/>
                  <a:ext cx="3020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BB3324FF-B6A9-4F96-B95A-7733D6FF0CFE}"/>
                    </a:ext>
                  </a:extLst>
                </p14:cNvPr>
                <p14:cNvContentPartPr/>
                <p14:nvPr/>
              </p14:nvContentPartPr>
              <p14:xfrm>
                <a:off x="6974933" y="2936227"/>
                <a:ext cx="148320" cy="123480"/>
              </p14:xfrm>
            </p:contentPart>
          </mc:Choice>
          <mc:Fallback xmlns="">
            <p:pic>
              <p:nvPicPr>
                <p:cNvPr id="5" name="Freihand 4">
                  <a:extLst>
                    <a:ext uri="{FF2B5EF4-FFF2-40B4-BE49-F238E27FC236}">
                      <a16:creationId xmlns:a16="http://schemas.microsoft.com/office/drawing/2014/main" id="{BB3324FF-B6A9-4F96-B95A-7733D6FF0CFE}"/>
                    </a:ext>
                  </a:extLst>
                </p:cNvPr>
                <p:cNvPicPr/>
                <p:nvPr/>
              </p:nvPicPr>
              <p:blipFill>
                <a:blip r:embed="rId10"/>
                <a:stretch>
                  <a:fillRect/>
                </a:stretch>
              </p:blipFill>
              <p:spPr>
                <a:xfrm>
                  <a:off x="6970613" y="2931907"/>
                  <a:ext cx="156960" cy="132120"/>
                </a:xfrm>
                <a:prstGeom prst="rect">
                  <a:avLst/>
                </a:prstGeom>
              </p:spPr>
            </p:pic>
          </mc:Fallback>
        </mc:AlternateContent>
      </p:grpSp>
      <p:grpSp>
        <p:nvGrpSpPr>
          <p:cNvPr id="22" name="Gruppieren 21">
            <a:extLst>
              <a:ext uri="{FF2B5EF4-FFF2-40B4-BE49-F238E27FC236}">
                <a16:creationId xmlns:a16="http://schemas.microsoft.com/office/drawing/2014/main" id="{DF460062-374D-421B-8D2B-FAF6F7DCB9BA}"/>
              </a:ext>
            </a:extLst>
          </p:cNvPr>
          <p:cNvGrpSpPr/>
          <p:nvPr/>
        </p:nvGrpSpPr>
        <p:grpSpPr>
          <a:xfrm>
            <a:off x="6745973" y="2707627"/>
            <a:ext cx="543240" cy="182880"/>
            <a:chOff x="6745973" y="2707627"/>
            <a:chExt cx="543240" cy="182880"/>
          </a:xfrm>
        </p:grpSpPr>
        <mc:AlternateContent xmlns:mc="http://schemas.openxmlformats.org/markup-compatibility/2006" xmlns:p14="http://schemas.microsoft.com/office/powerpoint/2010/main">
          <mc:Choice Requires="p14">
            <p:contentPart p14:bwMode="auto" r:id="rId11">
              <p14:nvContentPartPr>
                <p14:cNvPr id="7" name="Freihand 6">
                  <a:extLst>
                    <a:ext uri="{FF2B5EF4-FFF2-40B4-BE49-F238E27FC236}">
                      <a16:creationId xmlns:a16="http://schemas.microsoft.com/office/drawing/2014/main" id="{547CBFBA-D250-40B5-A25C-7191CFE4219A}"/>
                    </a:ext>
                  </a:extLst>
                </p14:cNvPr>
                <p14:cNvContentPartPr/>
                <p14:nvPr/>
              </p14:nvContentPartPr>
              <p14:xfrm>
                <a:off x="6745973" y="2707627"/>
                <a:ext cx="145800" cy="166320"/>
              </p14:xfrm>
            </p:contentPart>
          </mc:Choice>
          <mc:Fallback xmlns="">
            <p:pic>
              <p:nvPicPr>
                <p:cNvPr id="7" name="Freihand 6">
                  <a:extLst>
                    <a:ext uri="{FF2B5EF4-FFF2-40B4-BE49-F238E27FC236}">
                      <a16:creationId xmlns:a16="http://schemas.microsoft.com/office/drawing/2014/main" id="{547CBFBA-D250-40B5-A25C-7191CFE4219A}"/>
                    </a:ext>
                  </a:extLst>
                </p:cNvPr>
                <p:cNvPicPr/>
                <p:nvPr/>
              </p:nvPicPr>
              <p:blipFill>
                <a:blip r:embed="rId12"/>
                <a:stretch>
                  <a:fillRect/>
                </a:stretch>
              </p:blipFill>
              <p:spPr>
                <a:xfrm>
                  <a:off x="6741653" y="2703307"/>
                  <a:ext cx="1544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Freihand 7">
                  <a:extLst>
                    <a:ext uri="{FF2B5EF4-FFF2-40B4-BE49-F238E27FC236}">
                      <a16:creationId xmlns:a16="http://schemas.microsoft.com/office/drawing/2014/main" id="{F4F2AE13-B5AB-47A1-9539-DA04FE55D0AD}"/>
                    </a:ext>
                  </a:extLst>
                </p14:cNvPr>
                <p14:cNvContentPartPr/>
                <p14:nvPr/>
              </p14:nvContentPartPr>
              <p14:xfrm>
                <a:off x="6877013" y="2711947"/>
                <a:ext cx="1800" cy="6840"/>
              </p14:xfrm>
            </p:contentPart>
          </mc:Choice>
          <mc:Fallback xmlns="">
            <p:pic>
              <p:nvPicPr>
                <p:cNvPr id="8" name="Freihand 7">
                  <a:extLst>
                    <a:ext uri="{FF2B5EF4-FFF2-40B4-BE49-F238E27FC236}">
                      <a16:creationId xmlns:a16="http://schemas.microsoft.com/office/drawing/2014/main" id="{F4F2AE13-B5AB-47A1-9539-DA04FE55D0AD}"/>
                    </a:ext>
                  </a:extLst>
                </p:cNvPr>
                <p:cNvPicPr/>
                <p:nvPr/>
              </p:nvPicPr>
              <p:blipFill>
                <a:blip r:embed="rId14"/>
                <a:stretch>
                  <a:fillRect/>
                </a:stretch>
              </p:blipFill>
              <p:spPr>
                <a:xfrm>
                  <a:off x="6872693" y="2707627"/>
                  <a:ext cx="10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266245C5-D27C-471C-BC8C-61F203289914}"/>
                    </a:ext>
                  </a:extLst>
                </p14:cNvPr>
                <p14:cNvContentPartPr/>
                <p14:nvPr/>
              </p14:nvContentPartPr>
              <p14:xfrm>
                <a:off x="6937853" y="2794747"/>
                <a:ext cx="106200" cy="60840"/>
              </p14:xfrm>
            </p:contentPart>
          </mc:Choice>
          <mc:Fallback xmlns="">
            <p:pic>
              <p:nvPicPr>
                <p:cNvPr id="9" name="Freihand 8">
                  <a:extLst>
                    <a:ext uri="{FF2B5EF4-FFF2-40B4-BE49-F238E27FC236}">
                      <a16:creationId xmlns:a16="http://schemas.microsoft.com/office/drawing/2014/main" id="{266245C5-D27C-471C-BC8C-61F203289914}"/>
                    </a:ext>
                  </a:extLst>
                </p:cNvPr>
                <p:cNvPicPr/>
                <p:nvPr/>
              </p:nvPicPr>
              <p:blipFill>
                <a:blip r:embed="rId16"/>
                <a:stretch>
                  <a:fillRect/>
                </a:stretch>
              </p:blipFill>
              <p:spPr>
                <a:xfrm>
                  <a:off x="6933533" y="2790427"/>
                  <a:ext cx="11484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3D6DCE40-908A-461A-863C-BAE2BA214B16}"/>
                    </a:ext>
                  </a:extLst>
                </p14:cNvPr>
                <p14:cNvContentPartPr/>
                <p14:nvPr/>
              </p14:nvContentPartPr>
              <p14:xfrm>
                <a:off x="7048013" y="2791147"/>
                <a:ext cx="186840" cy="71280"/>
              </p14:xfrm>
            </p:contentPart>
          </mc:Choice>
          <mc:Fallback xmlns="">
            <p:pic>
              <p:nvPicPr>
                <p:cNvPr id="10" name="Freihand 9">
                  <a:extLst>
                    <a:ext uri="{FF2B5EF4-FFF2-40B4-BE49-F238E27FC236}">
                      <a16:creationId xmlns:a16="http://schemas.microsoft.com/office/drawing/2014/main" id="{3D6DCE40-908A-461A-863C-BAE2BA214B16}"/>
                    </a:ext>
                  </a:extLst>
                </p:cNvPr>
                <p:cNvPicPr/>
                <p:nvPr/>
              </p:nvPicPr>
              <p:blipFill>
                <a:blip r:embed="rId18"/>
                <a:stretch>
                  <a:fillRect/>
                </a:stretch>
              </p:blipFill>
              <p:spPr>
                <a:xfrm>
                  <a:off x="7043693" y="2786827"/>
                  <a:ext cx="1954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82CCEFD0-9A48-4DFF-BF33-B50B52E76E74}"/>
                    </a:ext>
                  </a:extLst>
                </p14:cNvPr>
                <p14:cNvContentPartPr/>
                <p14:nvPr/>
              </p14:nvContentPartPr>
              <p14:xfrm>
                <a:off x="7191653" y="2769547"/>
                <a:ext cx="97560" cy="120960"/>
              </p14:xfrm>
            </p:contentPart>
          </mc:Choice>
          <mc:Fallback xmlns="">
            <p:pic>
              <p:nvPicPr>
                <p:cNvPr id="11" name="Freihand 10">
                  <a:extLst>
                    <a:ext uri="{FF2B5EF4-FFF2-40B4-BE49-F238E27FC236}">
                      <a16:creationId xmlns:a16="http://schemas.microsoft.com/office/drawing/2014/main" id="{82CCEFD0-9A48-4DFF-BF33-B50B52E76E74}"/>
                    </a:ext>
                  </a:extLst>
                </p:cNvPr>
                <p:cNvPicPr/>
                <p:nvPr/>
              </p:nvPicPr>
              <p:blipFill>
                <a:blip r:embed="rId20"/>
                <a:stretch>
                  <a:fillRect/>
                </a:stretch>
              </p:blipFill>
              <p:spPr>
                <a:xfrm>
                  <a:off x="7187333" y="2765227"/>
                  <a:ext cx="106200" cy="129600"/>
                </a:xfrm>
                <a:prstGeom prst="rect">
                  <a:avLst/>
                </a:prstGeom>
              </p:spPr>
            </p:pic>
          </mc:Fallback>
        </mc:AlternateContent>
      </p:grpSp>
      <p:grpSp>
        <p:nvGrpSpPr>
          <p:cNvPr id="21" name="Gruppieren 20">
            <a:extLst>
              <a:ext uri="{FF2B5EF4-FFF2-40B4-BE49-F238E27FC236}">
                <a16:creationId xmlns:a16="http://schemas.microsoft.com/office/drawing/2014/main" id="{B9FBE16F-4E13-4D73-80BA-832CF6B0744B}"/>
              </a:ext>
            </a:extLst>
          </p:cNvPr>
          <p:cNvGrpSpPr/>
          <p:nvPr/>
        </p:nvGrpSpPr>
        <p:grpSpPr>
          <a:xfrm>
            <a:off x="5726813" y="2933347"/>
            <a:ext cx="736920" cy="420120"/>
            <a:chOff x="5726813" y="2933347"/>
            <a:chExt cx="736920" cy="420120"/>
          </a:xfrm>
        </p:grpSpPr>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6E38FD73-2DD7-49EC-A71A-123539B0C301}"/>
                    </a:ext>
                  </a:extLst>
                </p14:cNvPr>
                <p14:cNvContentPartPr/>
                <p14:nvPr/>
              </p14:nvContentPartPr>
              <p14:xfrm>
                <a:off x="6395693" y="3179227"/>
                <a:ext cx="10800" cy="18720"/>
              </p14:xfrm>
            </p:contentPart>
          </mc:Choice>
          <mc:Fallback xmlns="">
            <p:pic>
              <p:nvPicPr>
                <p:cNvPr id="12" name="Freihand 11">
                  <a:extLst>
                    <a:ext uri="{FF2B5EF4-FFF2-40B4-BE49-F238E27FC236}">
                      <a16:creationId xmlns:a16="http://schemas.microsoft.com/office/drawing/2014/main" id="{6E38FD73-2DD7-49EC-A71A-123539B0C301}"/>
                    </a:ext>
                  </a:extLst>
                </p:cNvPr>
                <p:cNvPicPr/>
                <p:nvPr/>
              </p:nvPicPr>
              <p:blipFill>
                <a:blip r:embed="rId22"/>
                <a:stretch>
                  <a:fillRect/>
                </a:stretch>
              </p:blipFill>
              <p:spPr>
                <a:xfrm>
                  <a:off x="6391373" y="3174907"/>
                  <a:ext cx="194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72C3DB97-2BDA-4DFB-84D8-E901B2A4A37A}"/>
                    </a:ext>
                  </a:extLst>
                </p14:cNvPr>
                <p14:cNvContentPartPr/>
                <p14:nvPr/>
              </p14:nvContentPartPr>
              <p14:xfrm>
                <a:off x="6358253" y="2994907"/>
                <a:ext cx="27000" cy="268200"/>
              </p14:xfrm>
            </p:contentPart>
          </mc:Choice>
          <mc:Fallback xmlns="">
            <p:pic>
              <p:nvPicPr>
                <p:cNvPr id="13" name="Freihand 12">
                  <a:extLst>
                    <a:ext uri="{FF2B5EF4-FFF2-40B4-BE49-F238E27FC236}">
                      <a16:creationId xmlns:a16="http://schemas.microsoft.com/office/drawing/2014/main" id="{72C3DB97-2BDA-4DFB-84D8-E901B2A4A37A}"/>
                    </a:ext>
                  </a:extLst>
                </p:cNvPr>
                <p:cNvPicPr/>
                <p:nvPr/>
              </p:nvPicPr>
              <p:blipFill>
                <a:blip r:embed="rId24"/>
                <a:stretch>
                  <a:fillRect/>
                </a:stretch>
              </p:blipFill>
              <p:spPr>
                <a:xfrm>
                  <a:off x="6353933" y="2990587"/>
                  <a:ext cx="356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3C836512-16D1-4D56-80AC-B01CA461AE44}"/>
                    </a:ext>
                  </a:extLst>
                </p14:cNvPr>
                <p14:cNvContentPartPr/>
                <p14:nvPr/>
              </p14:nvContentPartPr>
              <p14:xfrm>
                <a:off x="6306773" y="3160507"/>
                <a:ext cx="156960" cy="192960"/>
              </p14:xfrm>
            </p:contentPart>
          </mc:Choice>
          <mc:Fallback xmlns="">
            <p:pic>
              <p:nvPicPr>
                <p:cNvPr id="14" name="Freihand 13">
                  <a:extLst>
                    <a:ext uri="{FF2B5EF4-FFF2-40B4-BE49-F238E27FC236}">
                      <a16:creationId xmlns:a16="http://schemas.microsoft.com/office/drawing/2014/main" id="{3C836512-16D1-4D56-80AC-B01CA461AE44}"/>
                    </a:ext>
                  </a:extLst>
                </p:cNvPr>
                <p:cNvPicPr/>
                <p:nvPr/>
              </p:nvPicPr>
              <p:blipFill>
                <a:blip r:embed="rId26"/>
                <a:stretch>
                  <a:fillRect/>
                </a:stretch>
              </p:blipFill>
              <p:spPr>
                <a:xfrm>
                  <a:off x="6302453" y="3156187"/>
                  <a:ext cx="16560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13F61F8F-5B45-4709-9751-4D340955BE8F}"/>
                    </a:ext>
                  </a:extLst>
                </p14:cNvPr>
                <p14:cNvContentPartPr/>
                <p14:nvPr/>
              </p14:nvContentPartPr>
              <p14:xfrm>
                <a:off x="5726813" y="2971867"/>
                <a:ext cx="94680" cy="164520"/>
              </p14:xfrm>
            </p:contentPart>
          </mc:Choice>
          <mc:Fallback xmlns="">
            <p:pic>
              <p:nvPicPr>
                <p:cNvPr id="15" name="Freihand 14">
                  <a:extLst>
                    <a:ext uri="{FF2B5EF4-FFF2-40B4-BE49-F238E27FC236}">
                      <a16:creationId xmlns:a16="http://schemas.microsoft.com/office/drawing/2014/main" id="{13F61F8F-5B45-4709-9751-4D340955BE8F}"/>
                    </a:ext>
                  </a:extLst>
                </p:cNvPr>
                <p:cNvPicPr/>
                <p:nvPr/>
              </p:nvPicPr>
              <p:blipFill>
                <a:blip r:embed="rId28"/>
                <a:stretch>
                  <a:fillRect/>
                </a:stretch>
              </p:blipFill>
              <p:spPr>
                <a:xfrm>
                  <a:off x="5722493" y="2967547"/>
                  <a:ext cx="1033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3E5B433B-FC8C-4925-B408-38B20E36E36F}"/>
                    </a:ext>
                  </a:extLst>
                </p14:cNvPr>
                <p14:cNvContentPartPr/>
                <p14:nvPr/>
              </p14:nvContentPartPr>
              <p14:xfrm>
                <a:off x="5845253" y="3045307"/>
                <a:ext cx="115920" cy="91800"/>
              </p14:xfrm>
            </p:contentPart>
          </mc:Choice>
          <mc:Fallback xmlns="">
            <p:pic>
              <p:nvPicPr>
                <p:cNvPr id="16" name="Freihand 15">
                  <a:extLst>
                    <a:ext uri="{FF2B5EF4-FFF2-40B4-BE49-F238E27FC236}">
                      <a16:creationId xmlns:a16="http://schemas.microsoft.com/office/drawing/2014/main" id="{3E5B433B-FC8C-4925-B408-38B20E36E36F}"/>
                    </a:ext>
                  </a:extLst>
                </p:cNvPr>
                <p:cNvPicPr/>
                <p:nvPr/>
              </p:nvPicPr>
              <p:blipFill>
                <a:blip r:embed="rId30"/>
                <a:stretch>
                  <a:fillRect/>
                </a:stretch>
              </p:blipFill>
              <p:spPr>
                <a:xfrm>
                  <a:off x="5840933" y="3040987"/>
                  <a:ext cx="12456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Freihand 16">
                  <a:extLst>
                    <a:ext uri="{FF2B5EF4-FFF2-40B4-BE49-F238E27FC236}">
                      <a16:creationId xmlns:a16="http://schemas.microsoft.com/office/drawing/2014/main" id="{A1B6B085-1C75-494B-BB46-E6083A149CC8}"/>
                    </a:ext>
                  </a:extLst>
                </p14:cNvPr>
                <p14:cNvContentPartPr/>
                <p14:nvPr/>
              </p14:nvContentPartPr>
              <p14:xfrm>
                <a:off x="5949653" y="3016147"/>
                <a:ext cx="360" cy="360"/>
              </p14:xfrm>
            </p:contentPart>
          </mc:Choice>
          <mc:Fallback xmlns="">
            <p:pic>
              <p:nvPicPr>
                <p:cNvPr id="17" name="Freihand 16">
                  <a:extLst>
                    <a:ext uri="{FF2B5EF4-FFF2-40B4-BE49-F238E27FC236}">
                      <a16:creationId xmlns:a16="http://schemas.microsoft.com/office/drawing/2014/main" id="{A1B6B085-1C75-494B-BB46-E6083A149CC8}"/>
                    </a:ext>
                  </a:extLst>
                </p:cNvPr>
                <p:cNvPicPr/>
                <p:nvPr/>
              </p:nvPicPr>
              <p:blipFill>
                <a:blip r:embed="rId32"/>
                <a:stretch>
                  <a:fillRect/>
                </a:stretch>
              </p:blipFill>
              <p:spPr>
                <a:xfrm>
                  <a:off x="5945333" y="30118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Freihand 17">
                  <a:extLst>
                    <a:ext uri="{FF2B5EF4-FFF2-40B4-BE49-F238E27FC236}">
                      <a16:creationId xmlns:a16="http://schemas.microsoft.com/office/drawing/2014/main" id="{4EC5844D-9D2F-4388-A825-8D42561A0A5B}"/>
                    </a:ext>
                  </a:extLst>
                </p14:cNvPr>
                <p14:cNvContentPartPr/>
                <p14:nvPr/>
              </p14:nvContentPartPr>
              <p14:xfrm>
                <a:off x="6014453" y="3052147"/>
                <a:ext cx="190800" cy="85680"/>
              </p14:xfrm>
            </p:contentPart>
          </mc:Choice>
          <mc:Fallback xmlns="">
            <p:pic>
              <p:nvPicPr>
                <p:cNvPr id="18" name="Freihand 17">
                  <a:extLst>
                    <a:ext uri="{FF2B5EF4-FFF2-40B4-BE49-F238E27FC236}">
                      <a16:creationId xmlns:a16="http://schemas.microsoft.com/office/drawing/2014/main" id="{4EC5844D-9D2F-4388-A825-8D42561A0A5B}"/>
                    </a:ext>
                  </a:extLst>
                </p:cNvPr>
                <p:cNvPicPr/>
                <p:nvPr/>
              </p:nvPicPr>
              <p:blipFill>
                <a:blip r:embed="rId34"/>
                <a:stretch>
                  <a:fillRect/>
                </a:stretch>
              </p:blipFill>
              <p:spPr>
                <a:xfrm>
                  <a:off x="6010133" y="3047827"/>
                  <a:ext cx="1994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 name="Freihand 19">
                  <a:extLst>
                    <a:ext uri="{FF2B5EF4-FFF2-40B4-BE49-F238E27FC236}">
                      <a16:creationId xmlns:a16="http://schemas.microsoft.com/office/drawing/2014/main" id="{B0E96E9A-46D9-4336-99E5-FF3DCC0A2FF2}"/>
                    </a:ext>
                  </a:extLst>
                </p14:cNvPr>
                <p14:cNvContentPartPr/>
                <p14:nvPr/>
              </p14:nvContentPartPr>
              <p14:xfrm>
                <a:off x="6200573" y="2933347"/>
                <a:ext cx="360" cy="360"/>
              </p14:xfrm>
            </p:contentPart>
          </mc:Choice>
          <mc:Fallback xmlns="">
            <p:pic>
              <p:nvPicPr>
                <p:cNvPr id="20" name="Freihand 19">
                  <a:extLst>
                    <a:ext uri="{FF2B5EF4-FFF2-40B4-BE49-F238E27FC236}">
                      <a16:creationId xmlns:a16="http://schemas.microsoft.com/office/drawing/2014/main" id="{B0E96E9A-46D9-4336-99E5-FF3DCC0A2FF2}"/>
                    </a:ext>
                  </a:extLst>
                </p:cNvPr>
                <p:cNvPicPr/>
                <p:nvPr/>
              </p:nvPicPr>
              <p:blipFill>
                <a:blip r:embed="rId32"/>
                <a:stretch>
                  <a:fillRect/>
                </a:stretch>
              </p:blipFill>
              <p:spPr>
                <a:xfrm>
                  <a:off x="6196253" y="2929027"/>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6">
            <p14:nvContentPartPr>
              <p14:cNvPr id="23" name="Freihand 22">
                <a:extLst>
                  <a:ext uri="{FF2B5EF4-FFF2-40B4-BE49-F238E27FC236}">
                    <a16:creationId xmlns:a16="http://schemas.microsoft.com/office/drawing/2014/main" id="{ACCFE745-0E99-4034-A426-4E9914AB1FF3}"/>
                  </a:ext>
                </a:extLst>
              </p14:cNvPr>
              <p14:cNvContentPartPr/>
              <p14:nvPr/>
            </p14:nvContentPartPr>
            <p14:xfrm>
              <a:off x="6776573" y="4705987"/>
              <a:ext cx="402120" cy="374400"/>
            </p14:xfrm>
          </p:contentPart>
        </mc:Choice>
        <mc:Fallback xmlns="">
          <p:pic>
            <p:nvPicPr>
              <p:cNvPr id="23" name="Freihand 22">
                <a:extLst>
                  <a:ext uri="{FF2B5EF4-FFF2-40B4-BE49-F238E27FC236}">
                    <a16:creationId xmlns:a16="http://schemas.microsoft.com/office/drawing/2014/main" id="{ACCFE745-0E99-4034-A426-4E9914AB1FF3}"/>
                  </a:ext>
                </a:extLst>
              </p:cNvPr>
              <p:cNvPicPr/>
              <p:nvPr/>
            </p:nvPicPr>
            <p:blipFill>
              <a:blip r:embed="rId37"/>
              <a:stretch>
                <a:fillRect/>
              </a:stretch>
            </p:blipFill>
            <p:spPr>
              <a:xfrm>
                <a:off x="6772253" y="4701667"/>
                <a:ext cx="410760" cy="3830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4" name="Freihand 23">
                <a:extLst>
                  <a:ext uri="{FF2B5EF4-FFF2-40B4-BE49-F238E27FC236}">
                    <a16:creationId xmlns:a16="http://schemas.microsoft.com/office/drawing/2014/main" id="{DCE18B6A-F555-4B87-8970-90B59655B845}"/>
                  </a:ext>
                </a:extLst>
              </p14:cNvPr>
              <p14:cNvContentPartPr/>
              <p14:nvPr/>
            </p14:nvContentPartPr>
            <p14:xfrm>
              <a:off x="5866493" y="5711467"/>
              <a:ext cx="363960" cy="504360"/>
            </p14:xfrm>
          </p:contentPart>
        </mc:Choice>
        <mc:Fallback xmlns="">
          <p:pic>
            <p:nvPicPr>
              <p:cNvPr id="24" name="Freihand 23">
                <a:extLst>
                  <a:ext uri="{FF2B5EF4-FFF2-40B4-BE49-F238E27FC236}">
                    <a16:creationId xmlns:a16="http://schemas.microsoft.com/office/drawing/2014/main" id="{DCE18B6A-F555-4B87-8970-90B59655B845}"/>
                  </a:ext>
                </a:extLst>
              </p:cNvPr>
              <p:cNvPicPr/>
              <p:nvPr/>
            </p:nvPicPr>
            <p:blipFill>
              <a:blip r:embed="rId39"/>
              <a:stretch>
                <a:fillRect/>
              </a:stretch>
            </p:blipFill>
            <p:spPr>
              <a:xfrm>
                <a:off x="5862173" y="5707147"/>
                <a:ext cx="372600" cy="513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 name="Freihand 24">
                <a:extLst>
                  <a:ext uri="{FF2B5EF4-FFF2-40B4-BE49-F238E27FC236}">
                    <a16:creationId xmlns:a16="http://schemas.microsoft.com/office/drawing/2014/main" id="{857DF3AE-0C17-4B12-BD02-BDCE1CC5FC18}"/>
                  </a:ext>
                </a:extLst>
              </p14:cNvPr>
              <p14:cNvContentPartPr/>
              <p14:nvPr/>
            </p14:nvContentPartPr>
            <p14:xfrm>
              <a:off x="7935773" y="5712547"/>
              <a:ext cx="484200" cy="516960"/>
            </p14:xfrm>
          </p:contentPart>
        </mc:Choice>
        <mc:Fallback xmlns="">
          <p:pic>
            <p:nvPicPr>
              <p:cNvPr id="25" name="Freihand 24">
                <a:extLst>
                  <a:ext uri="{FF2B5EF4-FFF2-40B4-BE49-F238E27FC236}">
                    <a16:creationId xmlns:a16="http://schemas.microsoft.com/office/drawing/2014/main" id="{857DF3AE-0C17-4B12-BD02-BDCE1CC5FC18}"/>
                  </a:ext>
                </a:extLst>
              </p:cNvPr>
              <p:cNvPicPr/>
              <p:nvPr/>
            </p:nvPicPr>
            <p:blipFill>
              <a:blip r:embed="rId41"/>
              <a:stretch>
                <a:fillRect/>
              </a:stretch>
            </p:blipFill>
            <p:spPr>
              <a:xfrm>
                <a:off x="7931453" y="5708227"/>
                <a:ext cx="492840" cy="525600"/>
              </a:xfrm>
              <a:prstGeom prst="rect">
                <a:avLst/>
              </a:prstGeom>
            </p:spPr>
          </p:pic>
        </mc:Fallback>
      </mc:AlternateContent>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2542478" y="191243"/>
            <a:ext cx="7612566"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rPr>
              <a:t>Darstellung wirtschaftlicher Verflechtungen Beispiel</a:t>
            </a:r>
          </a:p>
        </p:txBody>
      </p:sp>
      <p:sp>
        <p:nvSpPr>
          <p:cNvPr id="34820" name="Text Box 3"/>
          <p:cNvSpPr txBox="1">
            <a:spLocks noChangeArrowheads="1"/>
          </p:cNvSpPr>
          <p:nvPr/>
        </p:nvSpPr>
        <p:spPr bwMode="auto">
          <a:xfrm>
            <a:off x="248817" y="423166"/>
            <a:ext cx="9109075"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AutoNum type="arabicPeriod"/>
              <a:defRPr/>
            </a:pPr>
            <a:endParaRPr lang="de-DE" sz="2400" dirty="0">
              <a:solidFill>
                <a:srgbClr val="000000"/>
              </a:solidFill>
            </a:endParaRPr>
          </a:p>
          <a:p>
            <a:pPr marL="0" indent="0" eaLnBrk="1" hangingPunct="1">
              <a:buSzPct val="100000"/>
              <a:defRPr/>
            </a:pPr>
            <a:r>
              <a:rPr lang="de-DE" sz="2400" dirty="0">
                <a:solidFill>
                  <a:srgbClr val="000000"/>
                </a:solidFill>
              </a:rPr>
              <a:t>Ausgangslage: P hat Güter im Gegenwert von 5GE produziert</a:t>
            </a:r>
          </a:p>
          <a:p>
            <a:pPr eaLnBrk="1" hangingPunct="1">
              <a:buSzPct val="100000"/>
              <a:buFontTx/>
              <a:buAutoNum type="arabicPeriod"/>
              <a:defRPr/>
            </a:pPr>
            <a:endParaRPr lang="de-DE" sz="2400" dirty="0">
              <a:solidFill>
                <a:srgbClr val="000000"/>
              </a:solidFill>
            </a:endParaRPr>
          </a:p>
          <a:p>
            <a:pPr eaLnBrk="1" hangingPunct="1">
              <a:buSzPct val="100000"/>
              <a:buFontTx/>
              <a:buAutoNum type="arabicPeriod"/>
              <a:defRPr/>
            </a:pPr>
            <a:r>
              <a:rPr lang="de-DE" sz="2400" dirty="0">
                <a:solidFill>
                  <a:srgbClr val="000000"/>
                </a:solidFill>
              </a:rPr>
              <a:t>Für den Eigenverbrauch benötigt P 2GE</a:t>
            </a:r>
          </a:p>
          <a:p>
            <a:pPr eaLnBrk="1" hangingPunct="1">
              <a:buSzPct val="100000"/>
              <a:buFontTx/>
              <a:buAutoNum type="arabicPeriod"/>
              <a:defRPr/>
            </a:pPr>
            <a:r>
              <a:rPr lang="de-DE" sz="2400" dirty="0">
                <a:solidFill>
                  <a:srgbClr val="000000"/>
                </a:solidFill>
              </a:rPr>
              <a:t>Für den Erwerb von Handelserzeugnissen verwendet P 1GE</a:t>
            </a:r>
          </a:p>
          <a:p>
            <a:pPr eaLnBrk="1" hangingPunct="1">
              <a:buSzPct val="100000"/>
              <a:buFontTx/>
              <a:buAutoNum type="arabicPeriod"/>
              <a:defRPr/>
            </a:pPr>
            <a:r>
              <a:rPr lang="de-DE" sz="2400" dirty="0">
                <a:solidFill>
                  <a:srgbClr val="000000"/>
                </a:solidFill>
              </a:rPr>
              <a:t>An Pacht entrichtet P 2GE</a:t>
            </a:r>
          </a:p>
          <a:p>
            <a:pPr eaLnBrk="1" hangingPunct="1">
              <a:buSzPct val="100000"/>
              <a:buFontTx/>
              <a:buAutoNum type="arabicPeriod"/>
              <a:defRPr/>
            </a:pPr>
            <a:r>
              <a:rPr lang="de-DE" sz="2400" dirty="0">
                <a:solidFill>
                  <a:srgbClr val="000000"/>
                </a:solidFill>
              </a:rPr>
              <a:t>E gibt 1 GE für Nahrungsmittel aus</a:t>
            </a:r>
          </a:p>
          <a:p>
            <a:pPr eaLnBrk="1" hangingPunct="1">
              <a:buSzPct val="100000"/>
              <a:buFontTx/>
              <a:buAutoNum type="arabicPeriod"/>
              <a:defRPr/>
            </a:pPr>
            <a:r>
              <a:rPr lang="de-DE" sz="2400" dirty="0">
                <a:solidFill>
                  <a:srgbClr val="000000"/>
                </a:solidFill>
              </a:rPr>
              <a:t>H gibt 2 GE für Nahrungsmittel aus</a:t>
            </a:r>
          </a:p>
          <a:p>
            <a:pPr eaLnBrk="1" hangingPunct="1">
              <a:buSzPct val="100000"/>
              <a:defRPr/>
            </a:pPr>
            <a:endParaRPr lang="de-DE" sz="2400" dirty="0">
              <a:solidFill>
                <a:srgbClr val="000000"/>
              </a:solidFill>
            </a:endParaRPr>
          </a:p>
          <a:p>
            <a:pPr eaLnBrk="1" hangingPunct="1">
              <a:buSzPct val="100000"/>
              <a:defRPr/>
            </a:pPr>
            <a:r>
              <a:rPr lang="de-DE" sz="2400" dirty="0">
                <a:solidFill>
                  <a:srgbClr val="000000"/>
                </a:solidFill>
              </a:rPr>
              <a:t>Stellen Sie die Verflechtungen in Konten-, Matrix und Kreislaufform</a:t>
            </a:r>
          </a:p>
          <a:p>
            <a:pPr eaLnBrk="1" hangingPunct="1">
              <a:buSzPct val="100000"/>
              <a:defRPr/>
            </a:pPr>
            <a:r>
              <a:rPr lang="de-DE" sz="2400" dirty="0">
                <a:solidFill>
                  <a:srgbClr val="000000"/>
                </a:solidFill>
              </a:rPr>
              <a:t>dar. Welche Annahme ist dabei zu treffen? </a:t>
            </a:r>
          </a:p>
          <a:p>
            <a:pPr eaLnBrk="1" hangingPunct="1">
              <a:buSzPct val="100000"/>
              <a:defRPr/>
            </a:pPr>
            <a:endParaRPr lang="de-DE" sz="2400" dirty="0">
              <a:solidFill>
                <a:srgbClr val="000000"/>
              </a:solidFill>
            </a:endParaRPr>
          </a:p>
        </p:txBody>
      </p:sp>
      <p:sp>
        <p:nvSpPr>
          <p:cNvPr id="4" name="Rechteck 3">
            <a:extLst>
              <a:ext uri="{FF2B5EF4-FFF2-40B4-BE49-F238E27FC236}">
                <a16:creationId xmlns:a16="http://schemas.microsoft.com/office/drawing/2014/main" id="{520235E1-5603-4FD0-A387-519800CEAB5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ChangeArrowheads="1"/>
          </p:cNvSpPr>
          <p:nvPr/>
        </p:nvSpPr>
        <p:spPr bwMode="auto">
          <a:xfrm>
            <a:off x="5087938" y="210210"/>
            <a:ext cx="2004666"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rPr>
              <a:t>Kontenform</a:t>
            </a:r>
          </a:p>
        </p:txBody>
      </p:sp>
      <p:graphicFrame>
        <p:nvGraphicFramePr>
          <p:cNvPr id="262276" name="Group 132"/>
          <p:cNvGraphicFramePr>
            <a:graphicFrameLocks noGrp="1"/>
          </p:cNvGraphicFramePr>
          <p:nvPr/>
        </p:nvGraphicFramePr>
        <p:xfrm>
          <a:off x="3875667" y="1973264"/>
          <a:ext cx="1706562" cy="2851149"/>
        </p:xfrm>
        <a:graphic>
          <a:graphicData uri="http://schemas.openxmlformats.org/drawingml/2006/table">
            <a:tbl>
              <a:tblPr/>
              <a:tblGrid>
                <a:gridCol w="852487">
                  <a:extLst>
                    <a:ext uri="{9D8B030D-6E8A-4147-A177-3AD203B41FA5}">
                      <a16:colId xmlns:a16="http://schemas.microsoft.com/office/drawing/2014/main" val="20000"/>
                    </a:ext>
                  </a:extLst>
                </a:gridCol>
                <a:gridCol w="854075">
                  <a:extLst>
                    <a:ext uri="{9D8B030D-6E8A-4147-A177-3AD203B41FA5}">
                      <a16:colId xmlns:a16="http://schemas.microsoft.com/office/drawing/2014/main" val="20001"/>
                    </a:ext>
                  </a:extLst>
                </a:gridCol>
              </a:tblGrid>
              <a:tr h="421734">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marT="45730" marB="45730" anchor="b"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62241" name="Group 97"/>
          <p:cNvGraphicFramePr>
            <a:graphicFrameLocks noGrp="1"/>
          </p:cNvGraphicFramePr>
          <p:nvPr/>
        </p:nvGraphicFramePr>
        <p:xfrm>
          <a:off x="1138817" y="1973264"/>
          <a:ext cx="1706562" cy="2851149"/>
        </p:xfrm>
        <a:graphic>
          <a:graphicData uri="http://schemas.openxmlformats.org/drawingml/2006/table">
            <a:tbl>
              <a:tblPr/>
              <a:tblGrid>
                <a:gridCol w="852487">
                  <a:extLst>
                    <a:ext uri="{9D8B030D-6E8A-4147-A177-3AD203B41FA5}">
                      <a16:colId xmlns:a16="http://schemas.microsoft.com/office/drawing/2014/main" val="20000"/>
                    </a:ext>
                  </a:extLst>
                </a:gridCol>
                <a:gridCol w="854075">
                  <a:extLst>
                    <a:ext uri="{9D8B030D-6E8A-4147-A177-3AD203B41FA5}">
                      <a16:colId xmlns:a16="http://schemas.microsoft.com/office/drawing/2014/main" val="20001"/>
                    </a:ext>
                  </a:extLst>
                </a:gridCol>
              </a:tblGrid>
              <a:tr h="421734">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marT="45730" marB="45730" anchor="b"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dirty="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62274" name="Group 130"/>
          <p:cNvGraphicFramePr>
            <a:graphicFrameLocks noGrp="1"/>
          </p:cNvGraphicFramePr>
          <p:nvPr/>
        </p:nvGraphicFramePr>
        <p:xfrm>
          <a:off x="6561717" y="1989139"/>
          <a:ext cx="1706562" cy="2851149"/>
        </p:xfrm>
        <a:graphic>
          <a:graphicData uri="http://schemas.openxmlformats.org/drawingml/2006/table">
            <a:tbl>
              <a:tblPr/>
              <a:tblGrid>
                <a:gridCol w="852487">
                  <a:extLst>
                    <a:ext uri="{9D8B030D-6E8A-4147-A177-3AD203B41FA5}">
                      <a16:colId xmlns:a16="http://schemas.microsoft.com/office/drawing/2014/main" val="20000"/>
                    </a:ext>
                  </a:extLst>
                </a:gridCol>
                <a:gridCol w="854075">
                  <a:extLst>
                    <a:ext uri="{9D8B030D-6E8A-4147-A177-3AD203B41FA5}">
                      <a16:colId xmlns:a16="http://schemas.microsoft.com/office/drawing/2014/main" val="20001"/>
                    </a:ext>
                  </a:extLst>
                </a:gridCol>
              </a:tblGrid>
              <a:tr h="421734">
                <a:tc gridSpan="2">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000" b="0" i="0" u="none" strike="noStrike" cap="none" normalizeH="0" baseline="0">
                          <a:ln>
                            <a:noFill/>
                          </a:ln>
                          <a:solidFill>
                            <a:schemeClr val="tx1"/>
                          </a:solidFill>
                          <a:effectLst/>
                          <a:latin typeface="Arial" charset="0"/>
                          <a:cs typeface="Arial" charset="0"/>
                        </a:rPr>
                        <a:t>H</a:t>
                      </a:r>
                      <a:endParaRPr kumimoji="0" lang="en-GB" sz="2400" b="0" i="0" u="none" strike="noStrike" cap="none" normalizeH="0" baseline="0">
                        <a:ln>
                          <a:noFill/>
                        </a:ln>
                        <a:solidFill>
                          <a:srgbClr val="000000"/>
                        </a:solidFill>
                        <a:effectLst/>
                        <a:latin typeface="Arial" charset="0"/>
                      </a:endParaRPr>
                    </a:p>
                  </a:txBody>
                  <a:tcPr marT="45730" marB="45730" anchor="b" horzOverflow="overflow">
                    <a:lnL cap="flat">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0980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endParaRPr kumimoji="0" lang="de-DE" sz="2000" b="0" i="0" u="none" strike="noStrike" cap="none" normalizeH="0" baseline="0">
                        <a:ln>
                          <a:noFill/>
                        </a:ln>
                        <a:solidFill>
                          <a:srgbClr val="000000"/>
                        </a:solidFill>
                        <a:effectLst/>
                        <a:latin typeface="Arial" charset="0"/>
                      </a:endParaRPr>
                    </a:p>
                  </a:txBody>
                  <a:tcPr marT="45730" marB="45730" anchor="b" horzOverflow="overflow">
                    <a:lnL w="12700" cap="flat" cmpd="sng" algn="ctr">
                      <a:solidFill>
                        <a:srgbClr val="000000"/>
                      </a:solidFill>
                      <a:prstDash val="solid"/>
                      <a:round/>
                      <a:headEnd type="none" w="med" len="med"/>
                      <a:tailEnd type="none" w="med" len="med"/>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
        <p:nvSpPr>
          <p:cNvPr id="45" name="Rechteck 44">
            <a:extLst>
              <a:ext uri="{FF2B5EF4-FFF2-40B4-BE49-F238E27FC236}">
                <a16:creationId xmlns:a16="http://schemas.microsoft.com/office/drawing/2014/main" id="{BAD41F5C-8C03-42A8-B62B-9CB1E43C1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 Box 3">
            <a:extLst>
              <a:ext uri="{FF2B5EF4-FFF2-40B4-BE49-F238E27FC236}">
                <a16:creationId xmlns:a16="http://schemas.microsoft.com/office/drawing/2014/main" id="{F54A26FF-C088-4623-B014-1E67E32185D3}"/>
              </a:ext>
            </a:extLst>
          </p:cNvPr>
          <p:cNvSpPr txBox="1">
            <a:spLocks noChangeArrowheads="1"/>
          </p:cNvSpPr>
          <p:nvPr/>
        </p:nvSpPr>
        <p:spPr bwMode="auto">
          <a:xfrm>
            <a:off x="174410" y="67566"/>
            <a:ext cx="9109075" cy="2310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AutoNum type="arabicPeriod"/>
              <a:defRPr/>
            </a:pPr>
            <a:endParaRPr lang="de-DE" sz="1000" dirty="0">
              <a:solidFill>
                <a:srgbClr val="000000"/>
              </a:solidFill>
            </a:endParaRPr>
          </a:p>
          <a:p>
            <a:pPr marL="0" indent="0" eaLnBrk="1" hangingPunct="1">
              <a:buSzPct val="100000"/>
              <a:defRPr/>
            </a:pPr>
            <a:r>
              <a:rPr lang="de-DE" sz="1000" dirty="0">
                <a:solidFill>
                  <a:srgbClr val="000000"/>
                </a:solidFill>
              </a:rPr>
              <a:t>Ausgangslage: P hat Güter im Gegenwert von 5GE produziert</a:t>
            </a:r>
          </a:p>
          <a:p>
            <a:pPr eaLnBrk="1" hangingPunct="1">
              <a:buSzPct val="100000"/>
              <a:buFontTx/>
              <a:buAutoNum type="arabicPeriod"/>
              <a:defRPr/>
            </a:pPr>
            <a:endParaRPr lang="de-DE" sz="1000" dirty="0">
              <a:solidFill>
                <a:srgbClr val="000000"/>
              </a:solidFill>
            </a:endParaRPr>
          </a:p>
          <a:p>
            <a:pPr eaLnBrk="1" hangingPunct="1">
              <a:buSzPct val="100000"/>
              <a:buFontTx/>
              <a:buAutoNum type="arabicPeriod"/>
              <a:defRPr/>
            </a:pPr>
            <a:r>
              <a:rPr lang="de-DE" sz="1000" dirty="0">
                <a:solidFill>
                  <a:srgbClr val="000000"/>
                </a:solidFill>
              </a:rPr>
              <a:t>Für den Eigenverbrauch benötigt P 2GE</a:t>
            </a:r>
          </a:p>
          <a:p>
            <a:pPr eaLnBrk="1" hangingPunct="1">
              <a:buSzPct val="100000"/>
              <a:buFontTx/>
              <a:buAutoNum type="arabicPeriod"/>
              <a:defRPr/>
            </a:pPr>
            <a:r>
              <a:rPr lang="de-DE" sz="1000" dirty="0">
                <a:solidFill>
                  <a:srgbClr val="000000"/>
                </a:solidFill>
              </a:rPr>
              <a:t>Für den Erwerb von Handelserzeugnissen verwendet P 1GE</a:t>
            </a:r>
          </a:p>
          <a:p>
            <a:pPr eaLnBrk="1" hangingPunct="1">
              <a:buSzPct val="100000"/>
              <a:buFontTx/>
              <a:buAutoNum type="arabicPeriod"/>
              <a:defRPr/>
            </a:pPr>
            <a:r>
              <a:rPr lang="de-DE" sz="1000" dirty="0">
                <a:solidFill>
                  <a:srgbClr val="000000"/>
                </a:solidFill>
              </a:rPr>
              <a:t>An Pacht entrichtet P 2GE</a:t>
            </a:r>
          </a:p>
          <a:p>
            <a:pPr eaLnBrk="1" hangingPunct="1">
              <a:buSzPct val="100000"/>
              <a:buFontTx/>
              <a:buAutoNum type="arabicPeriod"/>
              <a:defRPr/>
            </a:pPr>
            <a:r>
              <a:rPr lang="de-DE" sz="1000" dirty="0">
                <a:solidFill>
                  <a:srgbClr val="000000"/>
                </a:solidFill>
              </a:rPr>
              <a:t>E gibt 1 GE für Nahrungsmittel aus</a:t>
            </a:r>
          </a:p>
          <a:p>
            <a:pPr eaLnBrk="1" hangingPunct="1">
              <a:buSzPct val="100000"/>
              <a:buFontTx/>
              <a:buAutoNum type="arabicPeriod"/>
              <a:defRPr/>
            </a:pPr>
            <a:r>
              <a:rPr lang="de-DE" sz="1000" dirty="0">
                <a:solidFill>
                  <a:srgbClr val="000000"/>
                </a:solidFill>
              </a:rPr>
              <a:t>H gibt 2 GE für Nahrungsmittel aus</a:t>
            </a:r>
          </a:p>
          <a:p>
            <a:pPr eaLnBrk="1" hangingPunct="1">
              <a:buSzPct val="100000"/>
              <a:buFontTx/>
              <a:buAutoNum type="arabicPeriod"/>
              <a:defRPr/>
            </a:pPr>
            <a:r>
              <a:rPr lang="de-DE" sz="1000" dirty="0">
                <a:solidFill>
                  <a:srgbClr val="00B050"/>
                </a:solidFill>
              </a:rPr>
              <a:t>E kauft für 1 GE bei H ein</a:t>
            </a:r>
          </a:p>
          <a:p>
            <a:pPr eaLnBrk="1" hangingPunct="1">
              <a:buSzPct val="100000"/>
              <a:defRPr/>
            </a:pPr>
            <a:endParaRPr lang="de-DE" sz="1000" dirty="0">
              <a:solidFill>
                <a:srgbClr val="000000"/>
              </a:solidFill>
            </a:endParaRPr>
          </a:p>
          <a:p>
            <a:pPr eaLnBrk="1" hangingPunct="1">
              <a:buSzPct val="100000"/>
              <a:defRPr/>
            </a:pPr>
            <a:r>
              <a:rPr lang="de-DE" sz="1000" dirty="0">
                <a:solidFill>
                  <a:srgbClr val="000000"/>
                </a:solidFill>
              </a:rPr>
              <a:t>Stellen Sie die Verflechtungen in Konten-, Matrix und Kreislaufform</a:t>
            </a:r>
          </a:p>
          <a:p>
            <a:pPr eaLnBrk="1" hangingPunct="1">
              <a:buSzPct val="100000"/>
              <a:defRPr/>
            </a:pPr>
            <a:r>
              <a:rPr lang="de-DE" sz="1000" dirty="0">
                <a:solidFill>
                  <a:srgbClr val="000000"/>
                </a:solidFill>
              </a:rPr>
              <a:t>dar. Welche Annahme ist dabei zu treffen? </a:t>
            </a:r>
          </a:p>
          <a:p>
            <a:pPr eaLnBrk="1" hangingPunct="1">
              <a:buSzPct val="100000"/>
              <a:defRPr/>
            </a:pPr>
            <a:endParaRPr lang="de-DE" sz="24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329B6031-4039-41D2-AD69-A0243418961C}"/>
                  </a:ext>
                </a:extLst>
              </p14:cNvPr>
              <p14:cNvContentPartPr/>
              <p14:nvPr/>
            </p14:nvContentPartPr>
            <p14:xfrm>
              <a:off x="2480693" y="446827"/>
              <a:ext cx="931680" cy="31320"/>
            </p14:xfrm>
          </p:contentPart>
        </mc:Choice>
        <mc:Fallback xmlns="">
          <p:pic>
            <p:nvPicPr>
              <p:cNvPr id="2" name="Freihand 1">
                <a:extLst>
                  <a:ext uri="{FF2B5EF4-FFF2-40B4-BE49-F238E27FC236}">
                    <a16:creationId xmlns:a16="http://schemas.microsoft.com/office/drawing/2014/main" id="{329B6031-4039-41D2-AD69-A0243418961C}"/>
                  </a:ext>
                </a:extLst>
              </p:cNvPr>
              <p:cNvPicPr/>
              <p:nvPr/>
            </p:nvPicPr>
            <p:blipFill>
              <a:blip r:embed="rId4"/>
              <a:stretch>
                <a:fillRect/>
              </a:stretch>
            </p:blipFill>
            <p:spPr>
              <a:xfrm>
                <a:off x="2476373" y="442507"/>
                <a:ext cx="940320" cy="39960"/>
              </a:xfrm>
              <a:prstGeom prst="rect">
                <a:avLst/>
              </a:prstGeom>
            </p:spPr>
          </p:pic>
        </mc:Fallback>
      </mc:AlternateContent>
      <p:grpSp>
        <p:nvGrpSpPr>
          <p:cNvPr id="16" name="Gruppieren 15">
            <a:extLst>
              <a:ext uri="{FF2B5EF4-FFF2-40B4-BE49-F238E27FC236}">
                <a16:creationId xmlns:a16="http://schemas.microsoft.com/office/drawing/2014/main" id="{B7053FC1-54ED-4D15-AE28-0342DF03576D}"/>
              </a:ext>
            </a:extLst>
          </p:cNvPr>
          <p:cNvGrpSpPr/>
          <p:nvPr/>
        </p:nvGrpSpPr>
        <p:grpSpPr>
          <a:xfrm>
            <a:off x="3676613" y="57307"/>
            <a:ext cx="1508040" cy="175320"/>
            <a:chOff x="3676613" y="57307"/>
            <a:chExt cx="1508040" cy="17532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0330F7B3-9ECD-4F11-8651-4E848544C22A}"/>
                    </a:ext>
                  </a:extLst>
                </p14:cNvPr>
                <p14:cNvContentPartPr/>
                <p14:nvPr/>
              </p14:nvContentPartPr>
              <p14:xfrm>
                <a:off x="3676613" y="98707"/>
                <a:ext cx="141480" cy="131760"/>
              </p14:xfrm>
            </p:contentPart>
          </mc:Choice>
          <mc:Fallback xmlns="">
            <p:pic>
              <p:nvPicPr>
                <p:cNvPr id="3" name="Freihand 2">
                  <a:extLst>
                    <a:ext uri="{FF2B5EF4-FFF2-40B4-BE49-F238E27FC236}">
                      <a16:creationId xmlns:a16="http://schemas.microsoft.com/office/drawing/2014/main" id="{0330F7B3-9ECD-4F11-8651-4E848544C22A}"/>
                    </a:ext>
                  </a:extLst>
                </p:cNvPr>
                <p:cNvPicPr/>
                <p:nvPr/>
              </p:nvPicPr>
              <p:blipFill>
                <a:blip r:embed="rId6"/>
                <a:stretch>
                  <a:fillRect/>
                </a:stretch>
              </p:blipFill>
              <p:spPr>
                <a:xfrm>
                  <a:off x="3672293" y="94387"/>
                  <a:ext cx="15012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2D1F3012-38E9-481E-B123-1529DC3C22C6}"/>
                    </a:ext>
                  </a:extLst>
                </p14:cNvPr>
                <p14:cNvContentPartPr/>
                <p14:nvPr/>
              </p14:nvContentPartPr>
              <p14:xfrm>
                <a:off x="3831413" y="157027"/>
                <a:ext cx="29880" cy="62640"/>
              </p14:xfrm>
            </p:contentPart>
          </mc:Choice>
          <mc:Fallback xmlns="">
            <p:pic>
              <p:nvPicPr>
                <p:cNvPr id="4" name="Freihand 3">
                  <a:extLst>
                    <a:ext uri="{FF2B5EF4-FFF2-40B4-BE49-F238E27FC236}">
                      <a16:creationId xmlns:a16="http://schemas.microsoft.com/office/drawing/2014/main" id="{2D1F3012-38E9-481E-B123-1529DC3C22C6}"/>
                    </a:ext>
                  </a:extLst>
                </p:cNvPr>
                <p:cNvPicPr/>
                <p:nvPr/>
              </p:nvPicPr>
              <p:blipFill>
                <a:blip r:embed="rId8"/>
                <a:stretch>
                  <a:fillRect/>
                </a:stretch>
              </p:blipFill>
              <p:spPr>
                <a:xfrm>
                  <a:off x="3827093" y="152707"/>
                  <a:ext cx="385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7A7D1E08-4551-4EF5-9245-8E78DC004F62}"/>
                    </a:ext>
                  </a:extLst>
                </p14:cNvPr>
                <p14:cNvContentPartPr/>
                <p14:nvPr/>
              </p14:nvContentPartPr>
              <p14:xfrm>
                <a:off x="3859493" y="104107"/>
                <a:ext cx="82440" cy="47520"/>
              </p14:xfrm>
            </p:contentPart>
          </mc:Choice>
          <mc:Fallback xmlns="">
            <p:pic>
              <p:nvPicPr>
                <p:cNvPr id="5" name="Freihand 4">
                  <a:extLst>
                    <a:ext uri="{FF2B5EF4-FFF2-40B4-BE49-F238E27FC236}">
                      <a16:creationId xmlns:a16="http://schemas.microsoft.com/office/drawing/2014/main" id="{7A7D1E08-4551-4EF5-9245-8E78DC004F62}"/>
                    </a:ext>
                  </a:extLst>
                </p:cNvPr>
                <p:cNvPicPr/>
                <p:nvPr/>
              </p:nvPicPr>
              <p:blipFill>
                <a:blip r:embed="rId10"/>
                <a:stretch>
                  <a:fillRect/>
                </a:stretch>
              </p:blipFill>
              <p:spPr>
                <a:xfrm>
                  <a:off x="3855173" y="99787"/>
                  <a:ext cx="910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921BEE58-2997-41E4-9EBF-2D943A9B3C05}"/>
                    </a:ext>
                  </a:extLst>
                </p14:cNvPr>
                <p14:cNvContentPartPr/>
                <p14:nvPr/>
              </p14:nvContentPartPr>
              <p14:xfrm>
                <a:off x="3835013" y="162427"/>
                <a:ext cx="173880" cy="55800"/>
              </p14:xfrm>
            </p:contentPart>
          </mc:Choice>
          <mc:Fallback xmlns="">
            <p:pic>
              <p:nvPicPr>
                <p:cNvPr id="6" name="Freihand 5">
                  <a:extLst>
                    <a:ext uri="{FF2B5EF4-FFF2-40B4-BE49-F238E27FC236}">
                      <a16:creationId xmlns:a16="http://schemas.microsoft.com/office/drawing/2014/main" id="{921BEE58-2997-41E4-9EBF-2D943A9B3C05}"/>
                    </a:ext>
                  </a:extLst>
                </p:cNvPr>
                <p:cNvPicPr/>
                <p:nvPr/>
              </p:nvPicPr>
              <p:blipFill>
                <a:blip r:embed="rId12"/>
                <a:stretch>
                  <a:fillRect/>
                </a:stretch>
              </p:blipFill>
              <p:spPr>
                <a:xfrm>
                  <a:off x="3830693" y="158107"/>
                  <a:ext cx="1825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Freihand 7">
                  <a:extLst>
                    <a:ext uri="{FF2B5EF4-FFF2-40B4-BE49-F238E27FC236}">
                      <a16:creationId xmlns:a16="http://schemas.microsoft.com/office/drawing/2014/main" id="{75E7564E-ECBF-405E-9410-AD5FE9A941C7}"/>
                    </a:ext>
                  </a:extLst>
                </p14:cNvPr>
                <p14:cNvContentPartPr/>
                <p14:nvPr/>
              </p14:nvContentPartPr>
              <p14:xfrm>
                <a:off x="4075493" y="81067"/>
                <a:ext cx="141840" cy="151560"/>
              </p14:xfrm>
            </p:contentPart>
          </mc:Choice>
          <mc:Fallback xmlns="">
            <p:pic>
              <p:nvPicPr>
                <p:cNvPr id="8" name="Freihand 7">
                  <a:extLst>
                    <a:ext uri="{FF2B5EF4-FFF2-40B4-BE49-F238E27FC236}">
                      <a16:creationId xmlns:a16="http://schemas.microsoft.com/office/drawing/2014/main" id="{75E7564E-ECBF-405E-9410-AD5FE9A941C7}"/>
                    </a:ext>
                  </a:extLst>
                </p:cNvPr>
                <p:cNvPicPr/>
                <p:nvPr/>
              </p:nvPicPr>
              <p:blipFill>
                <a:blip r:embed="rId14"/>
                <a:stretch>
                  <a:fillRect/>
                </a:stretch>
              </p:blipFill>
              <p:spPr>
                <a:xfrm>
                  <a:off x="4071173" y="76747"/>
                  <a:ext cx="1504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Freihand 8">
                  <a:extLst>
                    <a:ext uri="{FF2B5EF4-FFF2-40B4-BE49-F238E27FC236}">
                      <a16:creationId xmlns:a16="http://schemas.microsoft.com/office/drawing/2014/main" id="{B8A1E69C-C970-4744-A22E-4D42CFD751B8}"/>
                    </a:ext>
                  </a:extLst>
                </p14:cNvPr>
                <p14:cNvContentPartPr/>
                <p14:nvPr/>
              </p14:nvContentPartPr>
              <p14:xfrm>
                <a:off x="4246133" y="76387"/>
                <a:ext cx="166680" cy="126360"/>
              </p14:xfrm>
            </p:contentPart>
          </mc:Choice>
          <mc:Fallback xmlns="">
            <p:pic>
              <p:nvPicPr>
                <p:cNvPr id="9" name="Freihand 8">
                  <a:extLst>
                    <a:ext uri="{FF2B5EF4-FFF2-40B4-BE49-F238E27FC236}">
                      <a16:creationId xmlns:a16="http://schemas.microsoft.com/office/drawing/2014/main" id="{B8A1E69C-C970-4744-A22E-4D42CFD751B8}"/>
                    </a:ext>
                  </a:extLst>
                </p:cNvPr>
                <p:cNvPicPr/>
                <p:nvPr/>
              </p:nvPicPr>
              <p:blipFill>
                <a:blip r:embed="rId16"/>
                <a:stretch>
                  <a:fillRect/>
                </a:stretch>
              </p:blipFill>
              <p:spPr>
                <a:xfrm>
                  <a:off x="4241813" y="72067"/>
                  <a:ext cx="1753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BFFA6118-E5D8-40A0-A455-C314AFDC636D}"/>
                    </a:ext>
                  </a:extLst>
                </p14:cNvPr>
                <p14:cNvContentPartPr/>
                <p14:nvPr/>
              </p14:nvContentPartPr>
              <p14:xfrm>
                <a:off x="4402733" y="77467"/>
                <a:ext cx="158400" cy="105120"/>
              </p14:xfrm>
            </p:contentPart>
          </mc:Choice>
          <mc:Fallback xmlns="">
            <p:pic>
              <p:nvPicPr>
                <p:cNvPr id="10" name="Freihand 9">
                  <a:extLst>
                    <a:ext uri="{FF2B5EF4-FFF2-40B4-BE49-F238E27FC236}">
                      <a16:creationId xmlns:a16="http://schemas.microsoft.com/office/drawing/2014/main" id="{BFFA6118-E5D8-40A0-A455-C314AFDC636D}"/>
                    </a:ext>
                  </a:extLst>
                </p:cNvPr>
                <p:cNvPicPr/>
                <p:nvPr/>
              </p:nvPicPr>
              <p:blipFill>
                <a:blip r:embed="rId18"/>
                <a:stretch>
                  <a:fillRect/>
                </a:stretch>
              </p:blipFill>
              <p:spPr>
                <a:xfrm>
                  <a:off x="4398413" y="73147"/>
                  <a:ext cx="1670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F3A33840-4798-4188-9B54-924A31E8AF0D}"/>
                    </a:ext>
                  </a:extLst>
                </p14:cNvPr>
                <p14:cNvContentPartPr/>
                <p14:nvPr/>
              </p14:nvContentPartPr>
              <p14:xfrm>
                <a:off x="4547813" y="122107"/>
                <a:ext cx="255240" cy="58320"/>
              </p14:xfrm>
            </p:contentPart>
          </mc:Choice>
          <mc:Fallback xmlns="">
            <p:pic>
              <p:nvPicPr>
                <p:cNvPr id="11" name="Freihand 10">
                  <a:extLst>
                    <a:ext uri="{FF2B5EF4-FFF2-40B4-BE49-F238E27FC236}">
                      <a16:creationId xmlns:a16="http://schemas.microsoft.com/office/drawing/2014/main" id="{F3A33840-4798-4188-9B54-924A31E8AF0D}"/>
                    </a:ext>
                  </a:extLst>
                </p:cNvPr>
                <p:cNvPicPr/>
                <p:nvPr/>
              </p:nvPicPr>
              <p:blipFill>
                <a:blip r:embed="rId20"/>
                <a:stretch>
                  <a:fillRect/>
                </a:stretch>
              </p:blipFill>
              <p:spPr>
                <a:xfrm>
                  <a:off x="4543493" y="117787"/>
                  <a:ext cx="2638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91C54CE6-4AEF-4A37-9F63-A39759D80D7B}"/>
                    </a:ext>
                  </a:extLst>
                </p14:cNvPr>
                <p14:cNvContentPartPr/>
                <p14:nvPr/>
              </p14:nvContentPartPr>
              <p14:xfrm>
                <a:off x="4792253" y="98707"/>
                <a:ext cx="27000" cy="2880"/>
              </p14:xfrm>
            </p:contentPart>
          </mc:Choice>
          <mc:Fallback xmlns="">
            <p:pic>
              <p:nvPicPr>
                <p:cNvPr id="12" name="Freihand 11">
                  <a:extLst>
                    <a:ext uri="{FF2B5EF4-FFF2-40B4-BE49-F238E27FC236}">
                      <a16:creationId xmlns:a16="http://schemas.microsoft.com/office/drawing/2014/main" id="{91C54CE6-4AEF-4A37-9F63-A39759D80D7B}"/>
                    </a:ext>
                  </a:extLst>
                </p:cNvPr>
                <p:cNvPicPr/>
                <p:nvPr/>
              </p:nvPicPr>
              <p:blipFill>
                <a:blip r:embed="rId22"/>
                <a:stretch>
                  <a:fillRect/>
                </a:stretch>
              </p:blipFill>
              <p:spPr>
                <a:xfrm>
                  <a:off x="4787933" y="94387"/>
                  <a:ext cx="3564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F6321FEE-5B56-4CC0-9D22-3DC511034D71}"/>
                    </a:ext>
                  </a:extLst>
                </p14:cNvPr>
                <p14:cNvContentPartPr/>
                <p14:nvPr/>
              </p14:nvContentPartPr>
              <p14:xfrm>
                <a:off x="4847693" y="94747"/>
                <a:ext cx="85320" cy="95400"/>
              </p14:xfrm>
            </p:contentPart>
          </mc:Choice>
          <mc:Fallback xmlns="">
            <p:pic>
              <p:nvPicPr>
                <p:cNvPr id="13" name="Freihand 12">
                  <a:extLst>
                    <a:ext uri="{FF2B5EF4-FFF2-40B4-BE49-F238E27FC236}">
                      <a16:creationId xmlns:a16="http://schemas.microsoft.com/office/drawing/2014/main" id="{F6321FEE-5B56-4CC0-9D22-3DC511034D71}"/>
                    </a:ext>
                  </a:extLst>
                </p:cNvPr>
                <p:cNvPicPr/>
                <p:nvPr/>
              </p:nvPicPr>
              <p:blipFill>
                <a:blip r:embed="rId24"/>
                <a:stretch>
                  <a:fillRect/>
                </a:stretch>
              </p:blipFill>
              <p:spPr>
                <a:xfrm>
                  <a:off x="4843373" y="90427"/>
                  <a:ext cx="939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C827C9A7-42E4-4951-8A02-F127247BBB68}"/>
                    </a:ext>
                  </a:extLst>
                </p14:cNvPr>
                <p14:cNvContentPartPr/>
                <p14:nvPr/>
              </p14:nvContentPartPr>
              <p14:xfrm>
                <a:off x="4964693" y="95107"/>
                <a:ext cx="219960" cy="127080"/>
              </p14:xfrm>
            </p:contentPart>
          </mc:Choice>
          <mc:Fallback xmlns="">
            <p:pic>
              <p:nvPicPr>
                <p:cNvPr id="14" name="Freihand 13">
                  <a:extLst>
                    <a:ext uri="{FF2B5EF4-FFF2-40B4-BE49-F238E27FC236}">
                      <a16:creationId xmlns:a16="http://schemas.microsoft.com/office/drawing/2014/main" id="{C827C9A7-42E4-4951-8A02-F127247BBB68}"/>
                    </a:ext>
                  </a:extLst>
                </p:cNvPr>
                <p:cNvPicPr/>
                <p:nvPr/>
              </p:nvPicPr>
              <p:blipFill>
                <a:blip r:embed="rId26"/>
                <a:stretch>
                  <a:fillRect/>
                </a:stretch>
              </p:blipFill>
              <p:spPr>
                <a:xfrm>
                  <a:off x="4960373" y="90787"/>
                  <a:ext cx="22860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F09E0C8D-C51F-4713-8B77-9BE321213D2D}"/>
                    </a:ext>
                  </a:extLst>
                </p14:cNvPr>
                <p14:cNvContentPartPr/>
                <p14:nvPr/>
              </p14:nvContentPartPr>
              <p14:xfrm>
                <a:off x="5087093" y="57307"/>
                <a:ext cx="360" cy="360"/>
              </p14:xfrm>
            </p:contentPart>
          </mc:Choice>
          <mc:Fallback xmlns="">
            <p:pic>
              <p:nvPicPr>
                <p:cNvPr id="15" name="Freihand 14">
                  <a:extLst>
                    <a:ext uri="{FF2B5EF4-FFF2-40B4-BE49-F238E27FC236}">
                      <a16:creationId xmlns:a16="http://schemas.microsoft.com/office/drawing/2014/main" id="{F09E0C8D-C51F-4713-8B77-9BE321213D2D}"/>
                    </a:ext>
                  </a:extLst>
                </p:cNvPr>
                <p:cNvPicPr/>
                <p:nvPr/>
              </p:nvPicPr>
              <p:blipFill>
                <a:blip r:embed="rId28"/>
                <a:stretch>
                  <a:fillRect/>
                </a:stretch>
              </p:blipFill>
              <p:spPr>
                <a:xfrm>
                  <a:off x="5082773" y="52987"/>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
            <p14:nvContentPartPr>
              <p14:cNvPr id="17" name="Freihand 16">
                <a:extLst>
                  <a:ext uri="{FF2B5EF4-FFF2-40B4-BE49-F238E27FC236}">
                    <a16:creationId xmlns:a16="http://schemas.microsoft.com/office/drawing/2014/main" id="{4E58E023-C302-4A50-9E6E-9AED35B73096}"/>
                  </a:ext>
                </a:extLst>
              </p14:cNvPr>
              <p14:cNvContentPartPr/>
              <p14:nvPr/>
            </p14:nvContentPartPr>
            <p14:xfrm>
              <a:off x="680693" y="694867"/>
              <a:ext cx="2111040" cy="74160"/>
            </p14:xfrm>
          </p:contentPart>
        </mc:Choice>
        <mc:Fallback xmlns="">
          <p:pic>
            <p:nvPicPr>
              <p:cNvPr id="17" name="Freihand 16">
                <a:extLst>
                  <a:ext uri="{FF2B5EF4-FFF2-40B4-BE49-F238E27FC236}">
                    <a16:creationId xmlns:a16="http://schemas.microsoft.com/office/drawing/2014/main" id="{4E58E023-C302-4A50-9E6E-9AED35B73096}"/>
                  </a:ext>
                </a:extLst>
              </p:cNvPr>
              <p:cNvPicPr/>
              <p:nvPr/>
            </p:nvPicPr>
            <p:blipFill>
              <a:blip r:embed="rId30"/>
              <a:stretch>
                <a:fillRect/>
              </a:stretch>
            </p:blipFill>
            <p:spPr>
              <a:xfrm>
                <a:off x="676373" y="690547"/>
                <a:ext cx="21196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AA0A2F76-1AC8-4EF3-B8AD-AFF2A502A572}"/>
                  </a:ext>
                </a:extLst>
              </p14:cNvPr>
              <p14:cNvContentPartPr/>
              <p14:nvPr/>
            </p14:nvContentPartPr>
            <p14:xfrm>
              <a:off x="1265333" y="2531587"/>
              <a:ext cx="138960" cy="176040"/>
            </p14:xfrm>
          </p:contentPart>
        </mc:Choice>
        <mc:Fallback xmlns="">
          <p:pic>
            <p:nvPicPr>
              <p:cNvPr id="18" name="Freihand 17">
                <a:extLst>
                  <a:ext uri="{FF2B5EF4-FFF2-40B4-BE49-F238E27FC236}">
                    <a16:creationId xmlns:a16="http://schemas.microsoft.com/office/drawing/2014/main" id="{AA0A2F76-1AC8-4EF3-B8AD-AFF2A502A572}"/>
                  </a:ext>
                </a:extLst>
              </p:cNvPr>
              <p:cNvPicPr/>
              <p:nvPr/>
            </p:nvPicPr>
            <p:blipFill>
              <a:blip r:embed="rId32"/>
              <a:stretch>
                <a:fillRect/>
              </a:stretch>
            </p:blipFill>
            <p:spPr>
              <a:xfrm>
                <a:off x="1261013" y="2527267"/>
                <a:ext cx="1476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3" name="Freihand 52">
                <a:extLst>
                  <a:ext uri="{FF2B5EF4-FFF2-40B4-BE49-F238E27FC236}">
                    <a16:creationId xmlns:a16="http://schemas.microsoft.com/office/drawing/2014/main" id="{69456898-95F3-4F53-8091-0535D0802825}"/>
                  </a:ext>
                </a:extLst>
              </p14:cNvPr>
              <p14:cNvContentPartPr/>
              <p14:nvPr/>
            </p14:nvContentPartPr>
            <p14:xfrm>
              <a:off x="1292333" y="2881147"/>
              <a:ext cx="121320" cy="225360"/>
            </p14:xfrm>
          </p:contentPart>
        </mc:Choice>
        <mc:Fallback xmlns="">
          <p:pic>
            <p:nvPicPr>
              <p:cNvPr id="53" name="Freihand 52">
                <a:extLst>
                  <a:ext uri="{FF2B5EF4-FFF2-40B4-BE49-F238E27FC236}">
                    <a16:creationId xmlns:a16="http://schemas.microsoft.com/office/drawing/2014/main" id="{69456898-95F3-4F53-8091-0535D0802825}"/>
                  </a:ext>
                </a:extLst>
              </p:cNvPr>
              <p:cNvPicPr/>
              <p:nvPr/>
            </p:nvPicPr>
            <p:blipFill>
              <a:blip r:embed="rId34"/>
              <a:stretch>
                <a:fillRect/>
              </a:stretch>
            </p:blipFill>
            <p:spPr>
              <a:xfrm>
                <a:off x="1288013" y="2876827"/>
                <a:ext cx="12996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6864" name="Freihand 36863">
                <a:extLst>
                  <a:ext uri="{FF2B5EF4-FFF2-40B4-BE49-F238E27FC236}">
                    <a16:creationId xmlns:a16="http://schemas.microsoft.com/office/drawing/2014/main" id="{95CFB591-8BFB-4C17-A6E9-CB41CC28188D}"/>
                  </a:ext>
                </a:extLst>
              </p14:cNvPr>
              <p14:cNvContentPartPr/>
              <p14:nvPr/>
            </p14:nvContentPartPr>
            <p14:xfrm>
              <a:off x="1254533" y="3316387"/>
              <a:ext cx="217800" cy="209880"/>
            </p14:xfrm>
          </p:contentPart>
        </mc:Choice>
        <mc:Fallback xmlns="">
          <p:pic>
            <p:nvPicPr>
              <p:cNvPr id="36864" name="Freihand 36863">
                <a:extLst>
                  <a:ext uri="{FF2B5EF4-FFF2-40B4-BE49-F238E27FC236}">
                    <a16:creationId xmlns:a16="http://schemas.microsoft.com/office/drawing/2014/main" id="{95CFB591-8BFB-4C17-A6E9-CB41CC28188D}"/>
                  </a:ext>
                </a:extLst>
              </p:cNvPr>
              <p:cNvPicPr/>
              <p:nvPr/>
            </p:nvPicPr>
            <p:blipFill>
              <a:blip r:embed="rId36"/>
              <a:stretch>
                <a:fillRect/>
              </a:stretch>
            </p:blipFill>
            <p:spPr>
              <a:xfrm>
                <a:off x="1250213" y="3312067"/>
                <a:ext cx="226440" cy="218520"/>
              </a:xfrm>
              <a:prstGeom prst="rect">
                <a:avLst/>
              </a:prstGeom>
            </p:spPr>
          </p:pic>
        </mc:Fallback>
      </mc:AlternateContent>
      <p:grpSp>
        <p:nvGrpSpPr>
          <p:cNvPr id="36911" name="Gruppieren 36910">
            <a:extLst>
              <a:ext uri="{FF2B5EF4-FFF2-40B4-BE49-F238E27FC236}">
                <a16:creationId xmlns:a16="http://schemas.microsoft.com/office/drawing/2014/main" id="{99A4B2EF-07CD-4A2C-B5F6-35D2256097E8}"/>
              </a:ext>
            </a:extLst>
          </p:cNvPr>
          <p:cNvGrpSpPr/>
          <p:nvPr/>
        </p:nvGrpSpPr>
        <p:grpSpPr>
          <a:xfrm>
            <a:off x="641093" y="4611307"/>
            <a:ext cx="2683440" cy="432720"/>
            <a:chOff x="641093" y="4611307"/>
            <a:chExt cx="2683440" cy="432720"/>
          </a:xfrm>
        </p:grpSpPr>
        <mc:AlternateContent xmlns:mc="http://schemas.openxmlformats.org/markup-compatibility/2006" xmlns:p14="http://schemas.microsoft.com/office/powerpoint/2010/main">
          <mc:Choice Requires="p14">
            <p:contentPart p14:bwMode="auto" r:id="rId37">
              <p14:nvContentPartPr>
                <p14:cNvPr id="36893" name="Freihand 36892">
                  <a:extLst>
                    <a:ext uri="{FF2B5EF4-FFF2-40B4-BE49-F238E27FC236}">
                      <a16:creationId xmlns:a16="http://schemas.microsoft.com/office/drawing/2014/main" id="{B1CBB3CB-D5E4-4463-8A35-D9B0F033D86A}"/>
                    </a:ext>
                  </a:extLst>
                </p14:cNvPr>
                <p14:cNvContentPartPr/>
                <p14:nvPr/>
              </p14:nvContentPartPr>
              <p14:xfrm>
                <a:off x="1021973" y="4611307"/>
                <a:ext cx="1739160" cy="33120"/>
              </p14:xfrm>
            </p:contentPart>
          </mc:Choice>
          <mc:Fallback xmlns="">
            <p:pic>
              <p:nvPicPr>
                <p:cNvPr id="36893" name="Freihand 36892">
                  <a:extLst>
                    <a:ext uri="{FF2B5EF4-FFF2-40B4-BE49-F238E27FC236}">
                      <a16:creationId xmlns:a16="http://schemas.microsoft.com/office/drawing/2014/main" id="{B1CBB3CB-D5E4-4463-8A35-D9B0F033D86A}"/>
                    </a:ext>
                  </a:extLst>
                </p:cNvPr>
                <p:cNvPicPr/>
                <p:nvPr/>
              </p:nvPicPr>
              <p:blipFill>
                <a:blip r:embed="rId38"/>
                <a:stretch>
                  <a:fillRect/>
                </a:stretch>
              </p:blipFill>
              <p:spPr>
                <a:xfrm>
                  <a:off x="1017653" y="4606987"/>
                  <a:ext cx="17478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6894" name="Freihand 36893">
                  <a:extLst>
                    <a:ext uri="{FF2B5EF4-FFF2-40B4-BE49-F238E27FC236}">
                      <a16:creationId xmlns:a16="http://schemas.microsoft.com/office/drawing/2014/main" id="{BAB161B2-9DE6-4303-8E1F-09342610F1D3}"/>
                    </a:ext>
                  </a:extLst>
                </p14:cNvPr>
                <p14:cNvContentPartPr/>
                <p14:nvPr/>
              </p14:nvContentPartPr>
              <p14:xfrm>
                <a:off x="650813" y="4776907"/>
                <a:ext cx="313560" cy="19800"/>
              </p14:xfrm>
            </p:contentPart>
          </mc:Choice>
          <mc:Fallback xmlns="">
            <p:pic>
              <p:nvPicPr>
                <p:cNvPr id="36894" name="Freihand 36893">
                  <a:extLst>
                    <a:ext uri="{FF2B5EF4-FFF2-40B4-BE49-F238E27FC236}">
                      <a16:creationId xmlns:a16="http://schemas.microsoft.com/office/drawing/2014/main" id="{BAB161B2-9DE6-4303-8E1F-09342610F1D3}"/>
                    </a:ext>
                  </a:extLst>
                </p:cNvPr>
                <p:cNvPicPr/>
                <p:nvPr/>
              </p:nvPicPr>
              <p:blipFill>
                <a:blip r:embed="rId40"/>
                <a:stretch>
                  <a:fillRect/>
                </a:stretch>
              </p:blipFill>
              <p:spPr>
                <a:xfrm>
                  <a:off x="646493" y="4772587"/>
                  <a:ext cx="3222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6895" name="Freihand 36894">
                  <a:extLst>
                    <a:ext uri="{FF2B5EF4-FFF2-40B4-BE49-F238E27FC236}">
                      <a16:creationId xmlns:a16="http://schemas.microsoft.com/office/drawing/2014/main" id="{388FCEA7-B81F-4C50-9DBA-D20F5350C3CB}"/>
                    </a:ext>
                  </a:extLst>
                </p14:cNvPr>
                <p14:cNvContentPartPr/>
                <p14:nvPr/>
              </p14:nvContentPartPr>
              <p14:xfrm>
                <a:off x="641093" y="4867627"/>
                <a:ext cx="303120" cy="176400"/>
              </p14:xfrm>
            </p:contentPart>
          </mc:Choice>
          <mc:Fallback xmlns="">
            <p:pic>
              <p:nvPicPr>
                <p:cNvPr id="36895" name="Freihand 36894">
                  <a:extLst>
                    <a:ext uri="{FF2B5EF4-FFF2-40B4-BE49-F238E27FC236}">
                      <a16:creationId xmlns:a16="http://schemas.microsoft.com/office/drawing/2014/main" id="{388FCEA7-B81F-4C50-9DBA-D20F5350C3CB}"/>
                    </a:ext>
                  </a:extLst>
                </p:cNvPr>
                <p:cNvPicPr/>
                <p:nvPr/>
              </p:nvPicPr>
              <p:blipFill>
                <a:blip r:embed="rId42"/>
                <a:stretch>
                  <a:fillRect/>
                </a:stretch>
              </p:blipFill>
              <p:spPr>
                <a:xfrm>
                  <a:off x="636773" y="4863307"/>
                  <a:ext cx="31176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6897" name="Freihand 36896">
                  <a:extLst>
                    <a:ext uri="{FF2B5EF4-FFF2-40B4-BE49-F238E27FC236}">
                      <a16:creationId xmlns:a16="http://schemas.microsoft.com/office/drawing/2014/main" id="{62B6B895-7156-4723-B2C4-FD55FADBAB3D}"/>
                    </a:ext>
                  </a:extLst>
                </p14:cNvPr>
                <p14:cNvContentPartPr/>
                <p14:nvPr/>
              </p14:nvContentPartPr>
              <p14:xfrm>
                <a:off x="1019093" y="4878067"/>
                <a:ext cx="126000" cy="143280"/>
              </p14:xfrm>
            </p:contentPart>
          </mc:Choice>
          <mc:Fallback xmlns="">
            <p:pic>
              <p:nvPicPr>
                <p:cNvPr id="36897" name="Freihand 36896">
                  <a:extLst>
                    <a:ext uri="{FF2B5EF4-FFF2-40B4-BE49-F238E27FC236}">
                      <a16:creationId xmlns:a16="http://schemas.microsoft.com/office/drawing/2014/main" id="{62B6B895-7156-4723-B2C4-FD55FADBAB3D}"/>
                    </a:ext>
                  </a:extLst>
                </p:cNvPr>
                <p:cNvPicPr/>
                <p:nvPr/>
              </p:nvPicPr>
              <p:blipFill>
                <a:blip r:embed="rId44"/>
                <a:stretch>
                  <a:fillRect/>
                </a:stretch>
              </p:blipFill>
              <p:spPr>
                <a:xfrm>
                  <a:off x="1014773" y="4873747"/>
                  <a:ext cx="1346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6898" name="Freihand 36897">
                  <a:extLst>
                    <a:ext uri="{FF2B5EF4-FFF2-40B4-BE49-F238E27FC236}">
                      <a16:creationId xmlns:a16="http://schemas.microsoft.com/office/drawing/2014/main" id="{0F339471-35A8-479F-BC53-3B58BD17DEAE}"/>
                    </a:ext>
                  </a:extLst>
                </p14:cNvPr>
                <p14:cNvContentPartPr/>
                <p14:nvPr/>
              </p14:nvContentPartPr>
              <p14:xfrm>
                <a:off x="1167053" y="4909027"/>
                <a:ext cx="109440" cy="86400"/>
              </p14:xfrm>
            </p:contentPart>
          </mc:Choice>
          <mc:Fallback xmlns="">
            <p:pic>
              <p:nvPicPr>
                <p:cNvPr id="36898" name="Freihand 36897">
                  <a:extLst>
                    <a:ext uri="{FF2B5EF4-FFF2-40B4-BE49-F238E27FC236}">
                      <a16:creationId xmlns:a16="http://schemas.microsoft.com/office/drawing/2014/main" id="{0F339471-35A8-479F-BC53-3B58BD17DEAE}"/>
                    </a:ext>
                  </a:extLst>
                </p:cNvPr>
                <p:cNvPicPr/>
                <p:nvPr/>
              </p:nvPicPr>
              <p:blipFill>
                <a:blip r:embed="rId46"/>
                <a:stretch>
                  <a:fillRect/>
                </a:stretch>
              </p:blipFill>
              <p:spPr>
                <a:xfrm>
                  <a:off x="1162733" y="4904707"/>
                  <a:ext cx="1180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6899" name="Freihand 36898">
                  <a:extLst>
                    <a:ext uri="{FF2B5EF4-FFF2-40B4-BE49-F238E27FC236}">
                      <a16:creationId xmlns:a16="http://schemas.microsoft.com/office/drawing/2014/main" id="{4844D64E-83E6-467A-8418-2D859509AC8F}"/>
                    </a:ext>
                  </a:extLst>
                </p14:cNvPr>
                <p14:cNvContentPartPr/>
                <p14:nvPr/>
              </p14:nvContentPartPr>
              <p14:xfrm>
                <a:off x="1338413" y="4870147"/>
                <a:ext cx="102960" cy="107280"/>
              </p14:xfrm>
            </p:contentPart>
          </mc:Choice>
          <mc:Fallback xmlns="">
            <p:pic>
              <p:nvPicPr>
                <p:cNvPr id="36899" name="Freihand 36898">
                  <a:extLst>
                    <a:ext uri="{FF2B5EF4-FFF2-40B4-BE49-F238E27FC236}">
                      <a16:creationId xmlns:a16="http://schemas.microsoft.com/office/drawing/2014/main" id="{4844D64E-83E6-467A-8418-2D859509AC8F}"/>
                    </a:ext>
                  </a:extLst>
                </p:cNvPr>
                <p:cNvPicPr/>
                <p:nvPr/>
              </p:nvPicPr>
              <p:blipFill>
                <a:blip r:embed="rId48"/>
                <a:stretch>
                  <a:fillRect/>
                </a:stretch>
              </p:blipFill>
              <p:spPr>
                <a:xfrm>
                  <a:off x="1334093" y="4865827"/>
                  <a:ext cx="1116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6900" name="Freihand 36899">
                  <a:extLst>
                    <a:ext uri="{FF2B5EF4-FFF2-40B4-BE49-F238E27FC236}">
                      <a16:creationId xmlns:a16="http://schemas.microsoft.com/office/drawing/2014/main" id="{45F0C7C9-1BCB-4BFF-92EB-67F91447F190}"/>
                    </a:ext>
                  </a:extLst>
                </p14:cNvPr>
                <p14:cNvContentPartPr/>
                <p14:nvPr/>
              </p14:nvContentPartPr>
              <p14:xfrm>
                <a:off x="1492853" y="4898227"/>
                <a:ext cx="97200" cy="104400"/>
              </p14:xfrm>
            </p:contentPart>
          </mc:Choice>
          <mc:Fallback xmlns="">
            <p:pic>
              <p:nvPicPr>
                <p:cNvPr id="36900" name="Freihand 36899">
                  <a:extLst>
                    <a:ext uri="{FF2B5EF4-FFF2-40B4-BE49-F238E27FC236}">
                      <a16:creationId xmlns:a16="http://schemas.microsoft.com/office/drawing/2014/main" id="{45F0C7C9-1BCB-4BFF-92EB-67F91447F190}"/>
                    </a:ext>
                  </a:extLst>
                </p:cNvPr>
                <p:cNvPicPr/>
                <p:nvPr/>
              </p:nvPicPr>
              <p:blipFill>
                <a:blip r:embed="rId50"/>
                <a:stretch>
                  <a:fillRect/>
                </a:stretch>
              </p:blipFill>
              <p:spPr>
                <a:xfrm>
                  <a:off x="1488533" y="4893907"/>
                  <a:ext cx="1058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6901" name="Freihand 36900">
                  <a:extLst>
                    <a:ext uri="{FF2B5EF4-FFF2-40B4-BE49-F238E27FC236}">
                      <a16:creationId xmlns:a16="http://schemas.microsoft.com/office/drawing/2014/main" id="{913D695B-EC1A-4781-82E6-379E1A51F063}"/>
                    </a:ext>
                  </a:extLst>
                </p14:cNvPr>
                <p14:cNvContentPartPr/>
                <p14:nvPr/>
              </p14:nvContentPartPr>
              <p14:xfrm>
                <a:off x="1643333" y="4879507"/>
                <a:ext cx="114120" cy="117360"/>
              </p14:xfrm>
            </p:contentPart>
          </mc:Choice>
          <mc:Fallback xmlns="">
            <p:pic>
              <p:nvPicPr>
                <p:cNvPr id="36901" name="Freihand 36900">
                  <a:extLst>
                    <a:ext uri="{FF2B5EF4-FFF2-40B4-BE49-F238E27FC236}">
                      <a16:creationId xmlns:a16="http://schemas.microsoft.com/office/drawing/2014/main" id="{913D695B-EC1A-4781-82E6-379E1A51F063}"/>
                    </a:ext>
                  </a:extLst>
                </p:cNvPr>
                <p:cNvPicPr/>
                <p:nvPr/>
              </p:nvPicPr>
              <p:blipFill>
                <a:blip r:embed="rId52"/>
                <a:stretch>
                  <a:fillRect/>
                </a:stretch>
              </p:blipFill>
              <p:spPr>
                <a:xfrm>
                  <a:off x="1639013" y="4875187"/>
                  <a:ext cx="1227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6902" name="Freihand 36901">
                  <a:extLst>
                    <a:ext uri="{FF2B5EF4-FFF2-40B4-BE49-F238E27FC236}">
                      <a16:creationId xmlns:a16="http://schemas.microsoft.com/office/drawing/2014/main" id="{201269E2-F022-4DED-AF31-C372D3A1FEFC}"/>
                    </a:ext>
                  </a:extLst>
                </p14:cNvPr>
                <p14:cNvContentPartPr/>
                <p14:nvPr/>
              </p14:nvContentPartPr>
              <p14:xfrm>
                <a:off x="1864013" y="4888147"/>
                <a:ext cx="158040" cy="5040"/>
              </p14:xfrm>
            </p:contentPart>
          </mc:Choice>
          <mc:Fallback xmlns="">
            <p:pic>
              <p:nvPicPr>
                <p:cNvPr id="36902" name="Freihand 36901">
                  <a:extLst>
                    <a:ext uri="{FF2B5EF4-FFF2-40B4-BE49-F238E27FC236}">
                      <a16:creationId xmlns:a16="http://schemas.microsoft.com/office/drawing/2014/main" id="{201269E2-F022-4DED-AF31-C372D3A1FEFC}"/>
                    </a:ext>
                  </a:extLst>
                </p:cNvPr>
                <p:cNvPicPr/>
                <p:nvPr/>
              </p:nvPicPr>
              <p:blipFill>
                <a:blip r:embed="rId54"/>
                <a:stretch>
                  <a:fillRect/>
                </a:stretch>
              </p:blipFill>
              <p:spPr>
                <a:xfrm>
                  <a:off x="1859693" y="4883827"/>
                  <a:ext cx="16668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6903" name="Freihand 36902">
                  <a:extLst>
                    <a:ext uri="{FF2B5EF4-FFF2-40B4-BE49-F238E27FC236}">
                      <a16:creationId xmlns:a16="http://schemas.microsoft.com/office/drawing/2014/main" id="{B76A4523-2AB7-4467-8975-53AE4B9704AF}"/>
                    </a:ext>
                  </a:extLst>
                </p14:cNvPr>
                <p14:cNvContentPartPr/>
                <p14:nvPr/>
              </p14:nvContentPartPr>
              <p14:xfrm>
                <a:off x="1885253" y="4936027"/>
                <a:ext cx="159120" cy="5760"/>
              </p14:xfrm>
            </p:contentPart>
          </mc:Choice>
          <mc:Fallback xmlns="">
            <p:pic>
              <p:nvPicPr>
                <p:cNvPr id="36903" name="Freihand 36902">
                  <a:extLst>
                    <a:ext uri="{FF2B5EF4-FFF2-40B4-BE49-F238E27FC236}">
                      <a16:creationId xmlns:a16="http://schemas.microsoft.com/office/drawing/2014/main" id="{B76A4523-2AB7-4467-8975-53AE4B9704AF}"/>
                    </a:ext>
                  </a:extLst>
                </p:cNvPr>
                <p:cNvPicPr/>
                <p:nvPr/>
              </p:nvPicPr>
              <p:blipFill>
                <a:blip r:embed="rId56"/>
                <a:stretch>
                  <a:fillRect/>
                </a:stretch>
              </p:blipFill>
              <p:spPr>
                <a:xfrm>
                  <a:off x="1880933" y="4931707"/>
                  <a:ext cx="16776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6904" name="Freihand 36903">
                  <a:extLst>
                    <a:ext uri="{FF2B5EF4-FFF2-40B4-BE49-F238E27FC236}">
                      <a16:creationId xmlns:a16="http://schemas.microsoft.com/office/drawing/2014/main" id="{6BB0274D-0B19-450E-A7CA-6E81606B52D3}"/>
                    </a:ext>
                  </a:extLst>
                </p14:cNvPr>
                <p14:cNvContentPartPr/>
                <p14:nvPr/>
              </p14:nvContentPartPr>
              <p14:xfrm>
                <a:off x="2183693" y="4747387"/>
                <a:ext cx="213120" cy="220680"/>
              </p14:xfrm>
            </p:contentPart>
          </mc:Choice>
          <mc:Fallback xmlns="">
            <p:pic>
              <p:nvPicPr>
                <p:cNvPr id="36904" name="Freihand 36903">
                  <a:extLst>
                    <a:ext uri="{FF2B5EF4-FFF2-40B4-BE49-F238E27FC236}">
                      <a16:creationId xmlns:a16="http://schemas.microsoft.com/office/drawing/2014/main" id="{6BB0274D-0B19-450E-A7CA-6E81606B52D3}"/>
                    </a:ext>
                  </a:extLst>
                </p:cNvPr>
                <p:cNvPicPr/>
                <p:nvPr/>
              </p:nvPicPr>
              <p:blipFill>
                <a:blip r:embed="rId58"/>
                <a:stretch>
                  <a:fillRect/>
                </a:stretch>
              </p:blipFill>
              <p:spPr>
                <a:xfrm>
                  <a:off x="2179373" y="4743067"/>
                  <a:ext cx="22176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905" name="Freihand 36904">
                  <a:extLst>
                    <a:ext uri="{FF2B5EF4-FFF2-40B4-BE49-F238E27FC236}">
                      <a16:creationId xmlns:a16="http://schemas.microsoft.com/office/drawing/2014/main" id="{CBB67120-B046-4ABD-B88E-7D456CF84388}"/>
                    </a:ext>
                  </a:extLst>
                </p14:cNvPr>
                <p14:cNvContentPartPr/>
                <p14:nvPr/>
              </p14:nvContentPartPr>
              <p14:xfrm>
                <a:off x="2395733" y="4787347"/>
                <a:ext cx="195120" cy="127080"/>
              </p14:xfrm>
            </p:contentPart>
          </mc:Choice>
          <mc:Fallback xmlns="">
            <p:pic>
              <p:nvPicPr>
                <p:cNvPr id="36905" name="Freihand 36904">
                  <a:extLst>
                    <a:ext uri="{FF2B5EF4-FFF2-40B4-BE49-F238E27FC236}">
                      <a16:creationId xmlns:a16="http://schemas.microsoft.com/office/drawing/2014/main" id="{CBB67120-B046-4ABD-B88E-7D456CF84388}"/>
                    </a:ext>
                  </a:extLst>
                </p:cNvPr>
                <p:cNvPicPr/>
                <p:nvPr/>
              </p:nvPicPr>
              <p:blipFill>
                <a:blip r:embed="rId60"/>
                <a:stretch>
                  <a:fillRect/>
                </a:stretch>
              </p:blipFill>
              <p:spPr>
                <a:xfrm>
                  <a:off x="2391413" y="4783027"/>
                  <a:ext cx="203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6906" name="Freihand 36905">
                  <a:extLst>
                    <a:ext uri="{FF2B5EF4-FFF2-40B4-BE49-F238E27FC236}">
                      <a16:creationId xmlns:a16="http://schemas.microsoft.com/office/drawing/2014/main" id="{0FB974F4-898C-43A6-87EF-A783C1EF4DA2}"/>
                    </a:ext>
                  </a:extLst>
                </p14:cNvPr>
                <p14:cNvContentPartPr/>
                <p14:nvPr/>
              </p14:nvContentPartPr>
              <p14:xfrm>
                <a:off x="2690213" y="4835227"/>
                <a:ext cx="43920" cy="82080"/>
              </p14:xfrm>
            </p:contentPart>
          </mc:Choice>
          <mc:Fallback xmlns="">
            <p:pic>
              <p:nvPicPr>
                <p:cNvPr id="36906" name="Freihand 36905">
                  <a:extLst>
                    <a:ext uri="{FF2B5EF4-FFF2-40B4-BE49-F238E27FC236}">
                      <a16:creationId xmlns:a16="http://schemas.microsoft.com/office/drawing/2014/main" id="{0FB974F4-898C-43A6-87EF-A783C1EF4DA2}"/>
                    </a:ext>
                  </a:extLst>
                </p:cNvPr>
                <p:cNvPicPr/>
                <p:nvPr/>
              </p:nvPicPr>
              <p:blipFill>
                <a:blip r:embed="rId62"/>
                <a:stretch>
                  <a:fillRect/>
                </a:stretch>
              </p:blipFill>
              <p:spPr>
                <a:xfrm>
                  <a:off x="2685893" y="4830907"/>
                  <a:ext cx="525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6907" name="Freihand 36906">
                  <a:extLst>
                    <a:ext uri="{FF2B5EF4-FFF2-40B4-BE49-F238E27FC236}">
                      <a16:creationId xmlns:a16="http://schemas.microsoft.com/office/drawing/2014/main" id="{BC0551FD-D7A7-40E3-886B-4080C612F786}"/>
                    </a:ext>
                  </a:extLst>
                </p14:cNvPr>
                <p14:cNvContentPartPr/>
                <p14:nvPr/>
              </p14:nvContentPartPr>
              <p14:xfrm>
                <a:off x="2662133" y="4868347"/>
                <a:ext cx="89640" cy="10080"/>
              </p14:xfrm>
            </p:contentPart>
          </mc:Choice>
          <mc:Fallback xmlns="">
            <p:pic>
              <p:nvPicPr>
                <p:cNvPr id="36907" name="Freihand 36906">
                  <a:extLst>
                    <a:ext uri="{FF2B5EF4-FFF2-40B4-BE49-F238E27FC236}">
                      <a16:creationId xmlns:a16="http://schemas.microsoft.com/office/drawing/2014/main" id="{BC0551FD-D7A7-40E3-886B-4080C612F786}"/>
                    </a:ext>
                  </a:extLst>
                </p:cNvPr>
                <p:cNvPicPr/>
                <p:nvPr/>
              </p:nvPicPr>
              <p:blipFill>
                <a:blip r:embed="rId64"/>
                <a:stretch>
                  <a:fillRect/>
                </a:stretch>
              </p:blipFill>
              <p:spPr>
                <a:xfrm>
                  <a:off x="2657813" y="4864027"/>
                  <a:ext cx="9828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908" name="Freihand 36907">
                  <a:extLst>
                    <a:ext uri="{FF2B5EF4-FFF2-40B4-BE49-F238E27FC236}">
                      <a16:creationId xmlns:a16="http://schemas.microsoft.com/office/drawing/2014/main" id="{9C5538E7-27EB-40D8-915F-60FE46B68070}"/>
                    </a:ext>
                  </a:extLst>
                </p14:cNvPr>
                <p14:cNvContentPartPr/>
                <p14:nvPr/>
              </p14:nvContentPartPr>
              <p14:xfrm>
                <a:off x="2836373" y="4812187"/>
                <a:ext cx="235080" cy="103320"/>
              </p14:xfrm>
            </p:contentPart>
          </mc:Choice>
          <mc:Fallback xmlns="">
            <p:pic>
              <p:nvPicPr>
                <p:cNvPr id="36908" name="Freihand 36907">
                  <a:extLst>
                    <a:ext uri="{FF2B5EF4-FFF2-40B4-BE49-F238E27FC236}">
                      <a16:creationId xmlns:a16="http://schemas.microsoft.com/office/drawing/2014/main" id="{9C5538E7-27EB-40D8-915F-60FE46B68070}"/>
                    </a:ext>
                  </a:extLst>
                </p:cNvPr>
                <p:cNvPicPr/>
                <p:nvPr/>
              </p:nvPicPr>
              <p:blipFill>
                <a:blip r:embed="rId66"/>
                <a:stretch>
                  <a:fillRect/>
                </a:stretch>
              </p:blipFill>
              <p:spPr>
                <a:xfrm>
                  <a:off x="2832053" y="4807867"/>
                  <a:ext cx="2437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6909" name="Freihand 36908">
                  <a:extLst>
                    <a:ext uri="{FF2B5EF4-FFF2-40B4-BE49-F238E27FC236}">
                      <a16:creationId xmlns:a16="http://schemas.microsoft.com/office/drawing/2014/main" id="{284BCD45-6872-482C-974F-70C760CFD121}"/>
                    </a:ext>
                  </a:extLst>
                </p14:cNvPr>
                <p14:cNvContentPartPr/>
                <p14:nvPr/>
              </p14:nvContentPartPr>
              <p14:xfrm>
                <a:off x="3013133" y="4866187"/>
                <a:ext cx="102240" cy="8640"/>
              </p14:xfrm>
            </p:contentPart>
          </mc:Choice>
          <mc:Fallback xmlns="">
            <p:pic>
              <p:nvPicPr>
                <p:cNvPr id="36909" name="Freihand 36908">
                  <a:extLst>
                    <a:ext uri="{FF2B5EF4-FFF2-40B4-BE49-F238E27FC236}">
                      <a16:creationId xmlns:a16="http://schemas.microsoft.com/office/drawing/2014/main" id="{284BCD45-6872-482C-974F-70C760CFD121}"/>
                    </a:ext>
                  </a:extLst>
                </p:cNvPr>
                <p:cNvPicPr/>
                <p:nvPr/>
              </p:nvPicPr>
              <p:blipFill>
                <a:blip r:embed="rId68"/>
                <a:stretch>
                  <a:fillRect/>
                </a:stretch>
              </p:blipFill>
              <p:spPr>
                <a:xfrm>
                  <a:off x="3008813" y="4861867"/>
                  <a:ext cx="11088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6910" name="Freihand 36909">
                  <a:extLst>
                    <a:ext uri="{FF2B5EF4-FFF2-40B4-BE49-F238E27FC236}">
                      <a16:creationId xmlns:a16="http://schemas.microsoft.com/office/drawing/2014/main" id="{9E49D1AC-B93F-4288-970D-C099C536E72E}"/>
                    </a:ext>
                  </a:extLst>
                </p14:cNvPr>
                <p14:cNvContentPartPr/>
                <p14:nvPr/>
              </p14:nvContentPartPr>
              <p14:xfrm>
                <a:off x="3194933" y="4800667"/>
                <a:ext cx="129600" cy="133920"/>
              </p14:xfrm>
            </p:contentPart>
          </mc:Choice>
          <mc:Fallback xmlns="">
            <p:pic>
              <p:nvPicPr>
                <p:cNvPr id="36910" name="Freihand 36909">
                  <a:extLst>
                    <a:ext uri="{FF2B5EF4-FFF2-40B4-BE49-F238E27FC236}">
                      <a16:creationId xmlns:a16="http://schemas.microsoft.com/office/drawing/2014/main" id="{9E49D1AC-B93F-4288-970D-C099C536E72E}"/>
                    </a:ext>
                  </a:extLst>
                </p:cNvPr>
                <p:cNvPicPr/>
                <p:nvPr/>
              </p:nvPicPr>
              <p:blipFill>
                <a:blip r:embed="rId70"/>
                <a:stretch>
                  <a:fillRect/>
                </a:stretch>
              </p:blipFill>
              <p:spPr>
                <a:xfrm>
                  <a:off x="3190613" y="4796347"/>
                  <a:ext cx="138240" cy="142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1">
            <p14:nvContentPartPr>
              <p14:cNvPr id="36923" name="Freihand 36922">
                <a:extLst>
                  <a:ext uri="{FF2B5EF4-FFF2-40B4-BE49-F238E27FC236}">
                    <a16:creationId xmlns:a16="http://schemas.microsoft.com/office/drawing/2014/main" id="{AA378EA8-8DA9-4F6D-8490-629616F68EFB}"/>
                  </a:ext>
                </a:extLst>
              </p14:cNvPr>
              <p14:cNvContentPartPr/>
              <p14:nvPr/>
            </p14:nvContentPartPr>
            <p14:xfrm>
              <a:off x="6598733" y="4886707"/>
              <a:ext cx="1659600" cy="44280"/>
            </p14:xfrm>
          </p:contentPart>
        </mc:Choice>
        <mc:Fallback xmlns="">
          <p:pic>
            <p:nvPicPr>
              <p:cNvPr id="36923" name="Freihand 36922">
                <a:extLst>
                  <a:ext uri="{FF2B5EF4-FFF2-40B4-BE49-F238E27FC236}">
                    <a16:creationId xmlns:a16="http://schemas.microsoft.com/office/drawing/2014/main" id="{AA378EA8-8DA9-4F6D-8490-629616F68EFB}"/>
                  </a:ext>
                </a:extLst>
              </p:cNvPr>
              <p:cNvPicPr/>
              <p:nvPr/>
            </p:nvPicPr>
            <p:blipFill>
              <a:blip r:embed="rId72"/>
              <a:stretch>
                <a:fillRect/>
              </a:stretch>
            </p:blipFill>
            <p:spPr>
              <a:xfrm>
                <a:off x="6594413" y="4882387"/>
                <a:ext cx="166824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262215" name="Freihand 262214">
                <a:extLst>
                  <a:ext uri="{FF2B5EF4-FFF2-40B4-BE49-F238E27FC236}">
                    <a16:creationId xmlns:a16="http://schemas.microsoft.com/office/drawing/2014/main" id="{27316708-5826-4E2A-AF1A-61ECF4D989FF}"/>
                  </a:ext>
                </a:extLst>
              </p14:cNvPr>
              <p14:cNvContentPartPr/>
              <p14:nvPr/>
            </p14:nvContentPartPr>
            <p14:xfrm>
              <a:off x="4187093" y="2510707"/>
              <a:ext cx="167760" cy="131760"/>
            </p14:xfrm>
          </p:contentPart>
        </mc:Choice>
        <mc:Fallback xmlns="">
          <p:pic>
            <p:nvPicPr>
              <p:cNvPr id="262215" name="Freihand 262214">
                <a:extLst>
                  <a:ext uri="{FF2B5EF4-FFF2-40B4-BE49-F238E27FC236}">
                    <a16:creationId xmlns:a16="http://schemas.microsoft.com/office/drawing/2014/main" id="{27316708-5826-4E2A-AF1A-61ECF4D989FF}"/>
                  </a:ext>
                </a:extLst>
              </p:cNvPr>
              <p:cNvPicPr/>
              <p:nvPr/>
            </p:nvPicPr>
            <p:blipFill>
              <a:blip r:embed="rId74"/>
              <a:stretch>
                <a:fillRect/>
              </a:stretch>
            </p:blipFill>
            <p:spPr>
              <a:xfrm>
                <a:off x="4182773" y="2506387"/>
                <a:ext cx="1764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262216" name="Freihand 262215">
                <a:extLst>
                  <a:ext uri="{FF2B5EF4-FFF2-40B4-BE49-F238E27FC236}">
                    <a16:creationId xmlns:a16="http://schemas.microsoft.com/office/drawing/2014/main" id="{93348452-A276-45FE-8BB0-1FAE50E2CACF}"/>
                  </a:ext>
                </a:extLst>
              </p14:cNvPr>
              <p14:cNvContentPartPr/>
              <p14:nvPr/>
            </p14:nvContentPartPr>
            <p14:xfrm>
              <a:off x="2605613" y="2648227"/>
              <a:ext cx="1395360" cy="357120"/>
            </p14:xfrm>
          </p:contentPart>
        </mc:Choice>
        <mc:Fallback xmlns="">
          <p:pic>
            <p:nvPicPr>
              <p:cNvPr id="262216" name="Freihand 262215">
                <a:extLst>
                  <a:ext uri="{FF2B5EF4-FFF2-40B4-BE49-F238E27FC236}">
                    <a16:creationId xmlns:a16="http://schemas.microsoft.com/office/drawing/2014/main" id="{93348452-A276-45FE-8BB0-1FAE50E2CACF}"/>
                  </a:ext>
                </a:extLst>
              </p:cNvPr>
              <p:cNvPicPr/>
              <p:nvPr/>
            </p:nvPicPr>
            <p:blipFill>
              <a:blip r:embed="rId76"/>
              <a:stretch>
                <a:fillRect/>
              </a:stretch>
            </p:blipFill>
            <p:spPr>
              <a:xfrm>
                <a:off x="2601293" y="2643907"/>
                <a:ext cx="1404000" cy="3657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6912" name="Freihand 36911">
                <a:extLst>
                  <a:ext uri="{FF2B5EF4-FFF2-40B4-BE49-F238E27FC236}">
                    <a16:creationId xmlns:a16="http://schemas.microsoft.com/office/drawing/2014/main" id="{2A3FE57A-DF8D-4E36-BE98-C2985BA507BE}"/>
                  </a:ext>
                </a:extLst>
              </p14:cNvPr>
              <p14:cNvContentPartPr/>
              <p14:nvPr/>
            </p14:nvContentPartPr>
            <p14:xfrm>
              <a:off x="4029773" y="4813627"/>
              <a:ext cx="1434600" cy="37440"/>
            </p14:xfrm>
          </p:contentPart>
        </mc:Choice>
        <mc:Fallback xmlns="">
          <p:pic>
            <p:nvPicPr>
              <p:cNvPr id="36912" name="Freihand 36911">
                <a:extLst>
                  <a:ext uri="{FF2B5EF4-FFF2-40B4-BE49-F238E27FC236}">
                    <a16:creationId xmlns:a16="http://schemas.microsoft.com/office/drawing/2014/main" id="{2A3FE57A-DF8D-4E36-BE98-C2985BA507BE}"/>
                  </a:ext>
                </a:extLst>
              </p:cNvPr>
              <p:cNvPicPr/>
              <p:nvPr/>
            </p:nvPicPr>
            <p:blipFill>
              <a:blip r:embed="rId78"/>
              <a:stretch>
                <a:fillRect/>
              </a:stretch>
            </p:blipFill>
            <p:spPr>
              <a:xfrm>
                <a:off x="4025453" y="4809307"/>
                <a:ext cx="14432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6913" name="Freihand 36912">
                <a:extLst>
                  <a:ext uri="{FF2B5EF4-FFF2-40B4-BE49-F238E27FC236}">
                    <a16:creationId xmlns:a16="http://schemas.microsoft.com/office/drawing/2014/main" id="{296393F5-4174-43C1-9F03-52F850B63D52}"/>
                  </a:ext>
                </a:extLst>
              </p14:cNvPr>
              <p14:cNvContentPartPr/>
              <p14:nvPr/>
            </p14:nvContentPartPr>
            <p14:xfrm>
              <a:off x="3889013" y="4914067"/>
              <a:ext cx="169560" cy="32400"/>
            </p14:xfrm>
          </p:contentPart>
        </mc:Choice>
        <mc:Fallback xmlns="">
          <p:pic>
            <p:nvPicPr>
              <p:cNvPr id="36913" name="Freihand 36912">
                <a:extLst>
                  <a:ext uri="{FF2B5EF4-FFF2-40B4-BE49-F238E27FC236}">
                    <a16:creationId xmlns:a16="http://schemas.microsoft.com/office/drawing/2014/main" id="{296393F5-4174-43C1-9F03-52F850B63D52}"/>
                  </a:ext>
                </a:extLst>
              </p:cNvPr>
              <p:cNvPicPr/>
              <p:nvPr/>
            </p:nvPicPr>
            <p:blipFill>
              <a:blip r:embed="rId80"/>
              <a:stretch>
                <a:fillRect/>
              </a:stretch>
            </p:blipFill>
            <p:spPr>
              <a:xfrm>
                <a:off x="3884693" y="4909747"/>
                <a:ext cx="1782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6914" name="Freihand 36913">
                <a:extLst>
                  <a:ext uri="{FF2B5EF4-FFF2-40B4-BE49-F238E27FC236}">
                    <a16:creationId xmlns:a16="http://schemas.microsoft.com/office/drawing/2014/main" id="{D41E38E0-601F-4CFE-88ED-5428BA42F720}"/>
                  </a:ext>
                </a:extLst>
              </p14:cNvPr>
              <p14:cNvContentPartPr/>
              <p14:nvPr/>
            </p14:nvContentPartPr>
            <p14:xfrm>
              <a:off x="3858773" y="4978867"/>
              <a:ext cx="171720" cy="127440"/>
            </p14:xfrm>
          </p:contentPart>
        </mc:Choice>
        <mc:Fallback xmlns="">
          <p:pic>
            <p:nvPicPr>
              <p:cNvPr id="36914" name="Freihand 36913">
                <a:extLst>
                  <a:ext uri="{FF2B5EF4-FFF2-40B4-BE49-F238E27FC236}">
                    <a16:creationId xmlns:a16="http://schemas.microsoft.com/office/drawing/2014/main" id="{D41E38E0-601F-4CFE-88ED-5428BA42F720}"/>
                  </a:ext>
                </a:extLst>
              </p:cNvPr>
              <p:cNvPicPr/>
              <p:nvPr/>
            </p:nvPicPr>
            <p:blipFill>
              <a:blip r:embed="rId82"/>
              <a:stretch>
                <a:fillRect/>
              </a:stretch>
            </p:blipFill>
            <p:spPr>
              <a:xfrm>
                <a:off x="3854453" y="4974547"/>
                <a:ext cx="1803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262218" name="Freihand 262217">
                <a:extLst>
                  <a:ext uri="{FF2B5EF4-FFF2-40B4-BE49-F238E27FC236}">
                    <a16:creationId xmlns:a16="http://schemas.microsoft.com/office/drawing/2014/main" id="{CF17D11D-28DA-4559-A0FF-41891AE7E8DC}"/>
                  </a:ext>
                </a:extLst>
              </p14:cNvPr>
              <p14:cNvContentPartPr/>
              <p14:nvPr/>
            </p14:nvContentPartPr>
            <p14:xfrm>
              <a:off x="4171973" y="4983187"/>
              <a:ext cx="82800" cy="117000"/>
            </p14:xfrm>
          </p:contentPart>
        </mc:Choice>
        <mc:Fallback xmlns="">
          <p:pic>
            <p:nvPicPr>
              <p:cNvPr id="262218" name="Freihand 262217">
                <a:extLst>
                  <a:ext uri="{FF2B5EF4-FFF2-40B4-BE49-F238E27FC236}">
                    <a16:creationId xmlns:a16="http://schemas.microsoft.com/office/drawing/2014/main" id="{CF17D11D-28DA-4559-A0FF-41891AE7E8DC}"/>
                  </a:ext>
                </a:extLst>
              </p:cNvPr>
              <p:cNvPicPr/>
              <p:nvPr/>
            </p:nvPicPr>
            <p:blipFill>
              <a:blip r:embed="rId84"/>
              <a:stretch>
                <a:fillRect/>
              </a:stretch>
            </p:blipFill>
            <p:spPr>
              <a:xfrm>
                <a:off x="4167653" y="4978867"/>
                <a:ext cx="91440" cy="125640"/>
              </a:xfrm>
              <a:prstGeom prst="rect">
                <a:avLst/>
              </a:prstGeom>
            </p:spPr>
          </p:pic>
        </mc:Fallback>
      </mc:AlternateContent>
      <p:grpSp>
        <p:nvGrpSpPr>
          <p:cNvPr id="262221" name="Gruppieren 262220">
            <a:extLst>
              <a:ext uri="{FF2B5EF4-FFF2-40B4-BE49-F238E27FC236}">
                <a16:creationId xmlns:a16="http://schemas.microsoft.com/office/drawing/2014/main" id="{3A89A1F5-9C18-4C0D-8F97-F5F20F691B49}"/>
              </a:ext>
            </a:extLst>
          </p:cNvPr>
          <p:cNvGrpSpPr/>
          <p:nvPr/>
        </p:nvGrpSpPr>
        <p:grpSpPr>
          <a:xfrm>
            <a:off x="4929053" y="4955827"/>
            <a:ext cx="356400" cy="135000"/>
            <a:chOff x="4929053" y="4955827"/>
            <a:chExt cx="356400" cy="135000"/>
          </a:xfrm>
        </p:grpSpPr>
        <mc:AlternateContent xmlns:mc="http://schemas.openxmlformats.org/markup-compatibility/2006" xmlns:p14="http://schemas.microsoft.com/office/powerpoint/2010/main">
          <mc:Choice Requires="p14">
            <p:contentPart p14:bwMode="auto" r:id="rId85">
              <p14:nvContentPartPr>
                <p14:cNvPr id="36918" name="Freihand 36917">
                  <a:extLst>
                    <a:ext uri="{FF2B5EF4-FFF2-40B4-BE49-F238E27FC236}">
                      <a16:creationId xmlns:a16="http://schemas.microsoft.com/office/drawing/2014/main" id="{028ACA3F-A8F3-45E0-8A78-DBD4B3DFA18E}"/>
                    </a:ext>
                  </a:extLst>
                </p14:cNvPr>
                <p14:cNvContentPartPr/>
                <p14:nvPr/>
              </p14:nvContentPartPr>
              <p14:xfrm>
                <a:off x="4942013" y="4960507"/>
                <a:ext cx="140400" cy="16560"/>
              </p14:xfrm>
            </p:contentPart>
          </mc:Choice>
          <mc:Fallback xmlns="">
            <p:pic>
              <p:nvPicPr>
                <p:cNvPr id="36918" name="Freihand 36917">
                  <a:extLst>
                    <a:ext uri="{FF2B5EF4-FFF2-40B4-BE49-F238E27FC236}">
                      <a16:creationId xmlns:a16="http://schemas.microsoft.com/office/drawing/2014/main" id="{028ACA3F-A8F3-45E0-8A78-DBD4B3DFA18E}"/>
                    </a:ext>
                  </a:extLst>
                </p:cNvPr>
                <p:cNvPicPr/>
                <p:nvPr/>
              </p:nvPicPr>
              <p:blipFill>
                <a:blip r:embed="rId86"/>
                <a:stretch>
                  <a:fillRect/>
                </a:stretch>
              </p:blipFill>
              <p:spPr>
                <a:xfrm>
                  <a:off x="4937693" y="4956187"/>
                  <a:ext cx="14904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6919" name="Freihand 36918">
                  <a:extLst>
                    <a:ext uri="{FF2B5EF4-FFF2-40B4-BE49-F238E27FC236}">
                      <a16:creationId xmlns:a16="http://schemas.microsoft.com/office/drawing/2014/main" id="{A693CF9D-C7E6-4D2B-9703-6ADB1F607FDF}"/>
                    </a:ext>
                  </a:extLst>
                </p14:cNvPr>
                <p14:cNvContentPartPr/>
                <p14:nvPr/>
              </p14:nvContentPartPr>
              <p14:xfrm>
                <a:off x="4929053" y="4967347"/>
                <a:ext cx="145080" cy="123480"/>
              </p14:xfrm>
            </p:contentPart>
          </mc:Choice>
          <mc:Fallback xmlns="">
            <p:pic>
              <p:nvPicPr>
                <p:cNvPr id="36919" name="Freihand 36918">
                  <a:extLst>
                    <a:ext uri="{FF2B5EF4-FFF2-40B4-BE49-F238E27FC236}">
                      <a16:creationId xmlns:a16="http://schemas.microsoft.com/office/drawing/2014/main" id="{A693CF9D-C7E6-4D2B-9703-6ADB1F607FDF}"/>
                    </a:ext>
                  </a:extLst>
                </p:cNvPr>
                <p:cNvPicPr/>
                <p:nvPr/>
              </p:nvPicPr>
              <p:blipFill>
                <a:blip r:embed="rId88"/>
                <a:stretch>
                  <a:fillRect/>
                </a:stretch>
              </p:blipFill>
              <p:spPr>
                <a:xfrm>
                  <a:off x="4924733" y="4963027"/>
                  <a:ext cx="1537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62220" name="Freihand 262219">
                  <a:extLst>
                    <a:ext uri="{FF2B5EF4-FFF2-40B4-BE49-F238E27FC236}">
                      <a16:creationId xmlns:a16="http://schemas.microsoft.com/office/drawing/2014/main" id="{8C32962E-0E14-4B4D-B365-667288157573}"/>
                    </a:ext>
                  </a:extLst>
                </p14:cNvPr>
                <p14:cNvContentPartPr/>
                <p14:nvPr/>
              </p14:nvContentPartPr>
              <p14:xfrm>
                <a:off x="5172053" y="4955827"/>
                <a:ext cx="113400" cy="117000"/>
              </p14:xfrm>
            </p:contentPart>
          </mc:Choice>
          <mc:Fallback xmlns="">
            <p:pic>
              <p:nvPicPr>
                <p:cNvPr id="262220" name="Freihand 262219">
                  <a:extLst>
                    <a:ext uri="{FF2B5EF4-FFF2-40B4-BE49-F238E27FC236}">
                      <a16:creationId xmlns:a16="http://schemas.microsoft.com/office/drawing/2014/main" id="{8C32962E-0E14-4B4D-B365-667288157573}"/>
                    </a:ext>
                  </a:extLst>
                </p:cNvPr>
                <p:cNvPicPr/>
                <p:nvPr/>
              </p:nvPicPr>
              <p:blipFill>
                <a:blip r:embed="rId90"/>
                <a:stretch>
                  <a:fillRect/>
                </a:stretch>
              </p:blipFill>
              <p:spPr>
                <a:xfrm>
                  <a:off x="5167733" y="4951507"/>
                  <a:ext cx="122040" cy="125640"/>
                </a:xfrm>
                <a:prstGeom prst="rect">
                  <a:avLst/>
                </a:prstGeom>
              </p:spPr>
            </p:pic>
          </mc:Fallback>
        </mc:AlternateContent>
      </p:grpSp>
      <p:grpSp>
        <p:nvGrpSpPr>
          <p:cNvPr id="262224" name="Gruppieren 262223">
            <a:extLst>
              <a:ext uri="{FF2B5EF4-FFF2-40B4-BE49-F238E27FC236}">
                <a16:creationId xmlns:a16="http://schemas.microsoft.com/office/drawing/2014/main" id="{77E85C1D-A084-4194-BB6B-4472836ED030}"/>
              </a:ext>
            </a:extLst>
          </p:cNvPr>
          <p:cNvGrpSpPr/>
          <p:nvPr/>
        </p:nvGrpSpPr>
        <p:grpSpPr>
          <a:xfrm>
            <a:off x="6596573" y="5028187"/>
            <a:ext cx="493200" cy="167040"/>
            <a:chOff x="6596573" y="5028187"/>
            <a:chExt cx="493200" cy="167040"/>
          </a:xfrm>
        </p:grpSpPr>
        <mc:AlternateContent xmlns:mc="http://schemas.openxmlformats.org/markup-compatibility/2006" xmlns:p14="http://schemas.microsoft.com/office/powerpoint/2010/main">
          <mc:Choice Requires="p14">
            <p:contentPart p14:bwMode="auto" r:id="rId91">
              <p14:nvContentPartPr>
                <p14:cNvPr id="36924" name="Freihand 36923">
                  <a:extLst>
                    <a:ext uri="{FF2B5EF4-FFF2-40B4-BE49-F238E27FC236}">
                      <a16:creationId xmlns:a16="http://schemas.microsoft.com/office/drawing/2014/main" id="{81367805-0CF3-4E5B-9B7A-DF5FBCEFFBA4}"/>
                    </a:ext>
                  </a:extLst>
                </p14:cNvPr>
                <p14:cNvContentPartPr/>
                <p14:nvPr/>
              </p14:nvContentPartPr>
              <p14:xfrm>
                <a:off x="6596573" y="5028187"/>
                <a:ext cx="161280" cy="22320"/>
              </p14:xfrm>
            </p:contentPart>
          </mc:Choice>
          <mc:Fallback xmlns="">
            <p:pic>
              <p:nvPicPr>
                <p:cNvPr id="36924" name="Freihand 36923">
                  <a:extLst>
                    <a:ext uri="{FF2B5EF4-FFF2-40B4-BE49-F238E27FC236}">
                      <a16:creationId xmlns:a16="http://schemas.microsoft.com/office/drawing/2014/main" id="{81367805-0CF3-4E5B-9B7A-DF5FBCEFFBA4}"/>
                    </a:ext>
                  </a:extLst>
                </p:cNvPr>
                <p:cNvPicPr/>
                <p:nvPr/>
              </p:nvPicPr>
              <p:blipFill>
                <a:blip r:embed="rId92"/>
                <a:stretch>
                  <a:fillRect/>
                </a:stretch>
              </p:blipFill>
              <p:spPr>
                <a:xfrm>
                  <a:off x="6592253" y="5023867"/>
                  <a:ext cx="1699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6925" name="Freihand 36924">
                  <a:extLst>
                    <a:ext uri="{FF2B5EF4-FFF2-40B4-BE49-F238E27FC236}">
                      <a16:creationId xmlns:a16="http://schemas.microsoft.com/office/drawing/2014/main" id="{6BD2AEEF-3B2E-4EBB-956A-A236CBC363C2}"/>
                    </a:ext>
                  </a:extLst>
                </p14:cNvPr>
                <p14:cNvContentPartPr/>
                <p14:nvPr/>
              </p14:nvContentPartPr>
              <p14:xfrm>
                <a:off x="6596573" y="5060227"/>
                <a:ext cx="137880" cy="135000"/>
              </p14:xfrm>
            </p:contentPart>
          </mc:Choice>
          <mc:Fallback xmlns="">
            <p:pic>
              <p:nvPicPr>
                <p:cNvPr id="36925" name="Freihand 36924">
                  <a:extLst>
                    <a:ext uri="{FF2B5EF4-FFF2-40B4-BE49-F238E27FC236}">
                      <a16:creationId xmlns:a16="http://schemas.microsoft.com/office/drawing/2014/main" id="{6BD2AEEF-3B2E-4EBB-956A-A236CBC363C2}"/>
                    </a:ext>
                  </a:extLst>
                </p:cNvPr>
                <p:cNvPicPr/>
                <p:nvPr/>
              </p:nvPicPr>
              <p:blipFill>
                <a:blip r:embed="rId94"/>
                <a:stretch>
                  <a:fillRect/>
                </a:stretch>
              </p:blipFill>
              <p:spPr>
                <a:xfrm>
                  <a:off x="6592253" y="5055907"/>
                  <a:ext cx="14652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262222" name="Freihand 262221">
                  <a:extLst>
                    <a:ext uri="{FF2B5EF4-FFF2-40B4-BE49-F238E27FC236}">
                      <a16:creationId xmlns:a16="http://schemas.microsoft.com/office/drawing/2014/main" id="{477F3877-FB6A-4EA8-AA93-9108AF120FD6}"/>
                    </a:ext>
                  </a:extLst>
                </p14:cNvPr>
                <p14:cNvContentPartPr/>
                <p14:nvPr/>
              </p14:nvContentPartPr>
              <p14:xfrm>
                <a:off x="6931013" y="5045107"/>
                <a:ext cx="158760" cy="141840"/>
              </p14:xfrm>
            </p:contentPart>
          </mc:Choice>
          <mc:Fallback xmlns="">
            <p:pic>
              <p:nvPicPr>
                <p:cNvPr id="262222" name="Freihand 262221">
                  <a:extLst>
                    <a:ext uri="{FF2B5EF4-FFF2-40B4-BE49-F238E27FC236}">
                      <a16:creationId xmlns:a16="http://schemas.microsoft.com/office/drawing/2014/main" id="{477F3877-FB6A-4EA8-AA93-9108AF120FD6}"/>
                    </a:ext>
                  </a:extLst>
                </p:cNvPr>
                <p:cNvPicPr/>
                <p:nvPr/>
              </p:nvPicPr>
              <p:blipFill>
                <a:blip r:embed="rId96"/>
                <a:stretch>
                  <a:fillRect/>
                </a:stretch>
              </p:blipFill>
              <p:spPr>
                <a:xfrm>
                  <a:off x="6926693" y="5040787"/>
                  <a:ext cx="167400" cy="150480"/>
                </a:xfrm>
                <a:prstGeom prst="rect">
                  <a:avLst/>
                </a:prstGeom>
              </p:spPr>
            </p:pic>
          </mc:Fallback>
        </mc:AlternateContent>
      </p:grpSp>
      <p:grpSp>
        <p:nvGrpSpPr>
          <p:cNvPr id="262226" name="Gruppieren 262225">
            <a:extLst>
              <a:ext uri="{FF2B5EF4-FFF2-40B4-BE49-F238E27FC236}">
                <a16:creationId xmlns:a16="http://schemas.microsoft.com/office/drawing/2014/main" id="{AD34579D-A84E-48A4-8711-D8145CC29531}"/>
              </a:ext>
            </a:extLst>
          </p:cNvPr>
          <p:cNvGrpSpPr/>
          <p:nvPr/>
        </p:nvGrpSpPr>
        <p:grpSpPr>
          <a:xfrm>
            <a:off x="7506653" y="5046907"/>
            <a:ext cx="451080" cy="144360"/>
            <a:chOff x="7506653" y="5046907"/>
            <a:chExt cx="451080" cy="144360"/>
          </a:xfrm>
        </p:grpSpPr>
        <mc:AlternateContent xmlns:mc="http://schemas.openxmlformats.org/markup-compatibility/2006" xmlns:p14="http://schemas.microsoft.com/office/powerpoint/2010/main">
          <mc:Choice Requires="p14">
            <p:contentPart p14:bwMode="auto" r:id="rId97">
              <p14:nvContentPartPr>
                <p14:cNvPr id="262223" name="Freihand 262222">
                  <a:extLst>
                    <a:ext uri="{FF2B5EF4-FFF2-40B4-BE49-F238E27FC236}">
                      <a16:creationId xmlns:a16="http://schemas.microsoft.com/office/drawing/2014/main" id="{E8C45F01-8136-460B-85FB-780AEA2C8445}"/>
                    </a:ext>
                  </a:extLst>
                </p14:cNvPr>
                <p14:cNvContentPartPr/>
                <p14:nvPr/>
              </p14:nvContentPartPr>
              <p14:xfrm>
                <a:off x="7506653" y="5046907"/>
                <a:ext cx="150120" cy="126720"/>
              </p14:xfrm>
            </p:contentPart>
          </mc:Choice>
          <mc:Fallback xmlns="">
            <p:pic>
              <p:nvPicPr>
                <p:cNvPr id="262223" name="Freihand 262222">
                  <a:extLst>
                    <a:ext uri="{FF2B5EF4-FFF2-40B4-BE49-F238E27FC236}">
                      <a16:creationId xmlns:a16="http://schemas.microsoft.com/office/drawing/2014/main" id="{E8C45F01-8136-460B-85FB-780AEA2C8445}"/>
                    </a:ext>
                  </a:extLst>
                </p:cNvPr>
                <p:cNvPicPr/>
                <p:nvPr/>
              </p:nvPicPr>
              <p:blipFill>
                <a:blip r:embed="rId98"/>
                <a:stretch>
                  <a:fillRect/>
                </a:stretch>
              </p:blipFill>
              <p:spPr>
                <a:xfrm>
                  <a:off x="7502333" y="5042587"/>
                  <a:ext cx="1587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2225" name="Freihand 262224">
                  <a:extLst>
                    <a:ext uri="{FF2B5EF4-FFF2-40B4-BE49-F238E27FC236}">
                      <a16:creationId xmlns:a16="http://schemas.microsoft.com/office/drawing/2014/main" id="{5FD51FE5-2786-4D28-8E0F-5CF574A424DF}"/>
                    </a:ext>
                  </a:extLst>
                </p14:cNvPr>
                <p14:cNvContentPartPr/>
                <p14:nvPr/>
              </p14:nvContentPartPr>
              <p14:xfrm>
                <a:off x="7836773" y="5064547"/>
                <a:ext cx="120960" cy="126720"/>
              </p14:xfrm>
            </p:contentPart>
          </mc:Choice>
          <mc:Fallback xmlns="">
            <p:pic>
              <p:nvPicPr>
                <p:cNvPr id="262225" name="Freihand 262224">
                  <a:extLst>
                    <a:ext uri="{FF2B5EF4-FFF2-40B4-BE49-F238E27FC236}">
                      <a16:creationId xmlns:a16="http://schemas.microsoft.com/office/drawing/2014/main" id="{5FD51FE5-2786-4D28-8E0F-5CF574A424DF}"/>
                    </a:ext>
                  </a:extLst>
                </p:cNvPr>
                <p:cNvPicPr/>
                <p:nvPr/>
              </p:nvPicPr>
              <p:blipFill>
                <a:blip r:embed="rId100"/>
                <a:stretch>
                  <a:fillRect/>
                </a:stretch>
              </p:blipFill>
              <p:spPr>
                <a:xfrm>
                  <a:off x="7832453" y="5060227"/>
                  <a:ext cx="129600" cy="135360"/>
                </a:xfrm>
                <a:prstGeom prst="rect">
                  <a:avLst/>
                </a:prstGeom>
              </p:spPr>
            </p:pic>
          </mc:Fallback>
        </mc:AlternateContent>
      </p:grpSp>
      <p:grpSp>
        <p:nvGrpSpPr>
          <p:cNvPr id="262236" name="Gruppieren 262235">
            <a:extLst>
              <a:ext uri="{FF2B5EF4-FFF2-40B4-BE49-F238E27FC236}">
                <a16:creationId xmlns:a16="http://schemas.microsoft.com/office/drawing/2014/main" id="{56F8D5B7-76C6-4D3E-AD26-37FFD65599F2}"/>
              </a:ext>
            </a:extLst>
          </p:cNvPr>
          <p:cNvGrpSpPr/>
          <p:nvPr/>
        </p:nvGrpSpPr>
        <p:grpSpPr>
          <a:xfrm>
            <a:off x="174410" y="907584"/>
            <a:ext cx="8871120" cy="3081960"/>
            <a:chOff x="187133" y="889267"/>
            <a:chExt cx="8871120" cy="3081960"/>
          </a:xfrm>
        </p:grpSpPr>
        <mc:AlternateContent xmlns:mc="http://schemas.openxmlformats.org/markup-compatibility/2006" xmlns:p14="http://schemas.microsoft.com/office/powerpoint/2010/main">
          <mc:Choice Requires="p14">
            <p:contentPart p14:bwMode="auto" r:id="rId101">
              <p14:nvContentPartPr>
                <p14:cNvPr id="54" name="Freihand 53">
                  <a:extLst>
                    <a:ext uri="{FF2B5EF4-FFF2-40B4-BE49-F238E27FC236}">
                      <a16:creationId xmlns:a16="http://schemas.microsoft.com/office/drawing/2014/main" id="{128BE92D-BEA7-4B72-BB1E-B6855BE903E6}"/>
                    </a:ext>
                  </a:extLst>
                </p14:cNvPr>
                <p14:cNvContentPartPr/>
                <p14:nvPr/>
              </p14:nvContentPartPr>
              <p14:xfrm>
                <a:off x="692213" y="1224067"/>
                <a:ext cx="8366040" cy="1773360"/>
              </p14:xfrm>
            </p:contentPart>
          </mc:Choice>
          <mc:Fallback xmlns="">
            <p:pic>
              <p:nvPicPr>
                <p:cNvPr id="54" name="Freihand 53">
                  <a:extLst>
                    <a:ext uri="{FF2B5EF4-FFF2-40B4-BE49-F238E27FC236}">
                      <a16:creationId xmlns:a16="http://schemas.microsoft.com/office/drawing/2014/main" id="{128BE92D-BEA7-4B72-BB1E-B6855BE903E6}"/>
                    </a:ext>
                  </a:extLst>
                </p:cNvPr>
                <p:cNvPicPr/>
                <p:nvPr/>
              </p:nvPicPr>
              <p:blipFill>
                <a:blip r:embed="rId102"/>
                <a:stretch>
                  <a:fillRect/>
                </a:stretch>
              </p:blipFill>
              <p:spPr>
                <a:xfrm>
                  <a:off x="687893" y="1219747"/>
                  <a:ext cx="8374680" cy="1782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5" name="Freihand 54">
                  <a:extLst>
                    <a:ext uri="{FF2B5EF4-FFF2-40B4-BE49-F238E27FC236}">
                      <a16:creationId xmlns:a16="http://schemas.microsoft.com/office/drawing/2014/main" id="{D1508623-D175-4226-B606-68914B0AE925}"/>
                    </a:ext>
                  </a:extLst>
                </p14:cNvPr>
                <p14:cNvContentPartPr/>
                <p14:nvPr/>
              </p14:nvContentPartPr>
              <p14:xfrm>
                <a:off x="8051333" y="2483347"/>
                <a:ext cx="256680" cy="141480"/>
              </p14:xfrm>
            </p:contentPart>
          </mc:Choice>
          <mc:Fallback xmlns="">
            <p:pic>
              <p:nvPicPr>
                <p:cNvPr id="55" name="Freihand 54">
                  <a:extLst>
                    <a:ext uri="{FF2B5EF4-FFF2-40B4-BE49-F238E27FC236}">
                      <a16:creationId xmlns:a16="http://schemas.microsoft.com/office/drawing/2014/main" id="{D1508623-D175-4226-B606-68914B0AE925}"/>
                    </a:ext>
                  </a:extLst>
                </p:cNvPr>
                <p:cNvPicPr/>
                <p:nvPr/>
              </p:nvPicPr>
              <p:blipFill>
                <a:blip r:embed="rId104"/>
                <a:stretch>
                  <a:fillRect/>
                </a:stretch>
              </p:blipFill>
              <p:spPr>
                <a:xfrm>
                  <a:off x="8047013" y="2479027"/>
                  <a:ext cx="2653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7" name="Freihand 56">
                  <a:extLst>
                    <a:ext uri="{FF2B5EF4-FFF2-40B4-BE49-F238E27FC236}">
                      <a16:creationId xmlns:a16="http://schemas.microsoft.com/office/drawing/2014/main" id="{F1D1F275-84C4-4E92-AA19-766BA8510578}"/>
                    </a:ext>
                  </a:extLst>
                </p14:cNvPr>
                <p14:cNvContentPartPr/>
                <p14:nvPr/>
              </p14:nvContentPartPr>
              <p14:xfrm>
                <a:off x="7700693" y="2553187"/>
                <a:ext cx="186480" cy="190080"/>
              </p14:xfrm>
            </p:contentPart>
          </mc:Choice>
          <mc:Fallback xmlns="">
            <p:pic>
              <p:nvPicPr>
                <p:cNvPr id="57" name="Freihand 56">
                  <a:extLst>
                    <a:ext uri="{FF2B5EF4-FFF2-40B4-BE49-F238E27FC236}">
                      <a16:creationId xmlns:a16="http://schemas.microsoft.com/office/drawing/2014/main" id="{F1D1F275-84C4-4E92-AA19-766BA8510578}"/>
                    </a:ext>
                  </a:extLst>
                </p:cNvPr>
                <p:cNvPicPr/>
                <p:nvPr/>
              </p:nvPicPr>
              <p:blipFill>
                <a:blip r:embed="rId106"/>
                <a:stretch>
                  <a:fillRect/>
                </a:stretch>
              </p:blipFill>
              <p:spPr>
                <a:xfrm>
                  <a:off x="7696373" y="2548867"/>
                  <a:ext cx="1951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58" name="Freihand 57">
                  <a:extLst>
                    <a:ext uri="{FF2B5EF4-FFF2-40B4-BE49-F238E27FC236}">
                      <a16:creationId xmlns:a16="http://schemas.microsoft.com/office/drawing/2014/main" id="{793A06BB-C6CC-4017-8417-E66914B543DE}"/>
                    </a:ext>
                  </a:extLst>
                </p14:cNvPr>
                <p14:cNvContentPartPr/>
                <p14:nvPr/>
              </p14:nvContentPartPr>
              <p14:xfrm>
                <a:off x="8311973" y="1334587"/>
                <a:ext cx="146880" cy="154080"/>
              </p14:xfrm>
            </p:contentPart>
          </mc:Choice>
          <mc:Fallback xmlns="">
            <p:pic>
              <p:nvPicPr>
                <p:cNvPr id="58" name="Freihand 57">
                  <a:extLst>
                    <a:ext uri="{FF2B5EF4-FFF2-40B4-BE49-F238E27FC236}">
                      <a16:creationId xmlns:a16="http://schemas.microsoft.com/office/drawing/2014/main" id="{793A06BB-C6CC-4017-8417-E66914B543DE}"/>
                    </a:ext>
                  </a:extLst>
                </p:cNvPr>
                <p:cNvPicPr/>
                <p:nvPr/>
              </p:nvPicPr>
              <p:blipFill>
                <a:blip r:embed="rId108"/>
                <a:stretch>
                  <a:fillRect/>
                </a:stretch>
              </p:blipFill>
              <p:spPr>
                <a:xfrm>
                  <a:off x="8307653" y="1330267"/>
                  <a:ext cx="1555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59" name="Freihand 58">
                  <a:extLst>
                    <a:ext uri="{FF2B5EF4-FFF2-40B4-BE49-F238E27FC236}">
                      <a16:creationId xmlns:a16="http://schemas.microsoft.com/office/drawing/2014/main" id="{F75EA7F3-BACC-426B-88CE-1467E24C9AC0}"/>
                    </a:ext>
                  </a:extLst>
                </p14:cNvPr>
                <p14:cNvContentPartPr/>
                <p14:nvPr/>
              </p14:nvContentPartPr>
              <p14:xfrm>
                <a:off x="8150693" y="1269427"/>
                <a:ext cx="394200" cy="302400"/>
              </p14:xfrm>
            </p:contentPart>
          </mc:Choice>
          <mc:Fallback xmlns="">
            <p:pic>
              <p:nvPicPr>
                <p:cNvPr id="59" name="Freihand 58">
                  <a:extLst>
                    <a:ext uri="{FF2B5EF4-FFF2-40B4-BE49-F238E27FC236}">
                      <a16:creationId xmlns:a16="http://schemas.microsoft.com/office/drawing/2014/main" id="{F75EA7F3-BACC-426B-88CE-1467E24C9AC0}"/>
                    </a:ext>
                  </a:extLst>
                </p:cNvPr>
                <p:cNvPicPr/>
                <p:nvPr/>
              </p:nvPicPr>
              <p:blipFill>
                <a:blip r:embed="rId110"/>
                <a:stretch>
                  <a:fillRect/>
                </a:stretch>
              </p:blipFill>
              <p:spPr>
                <a:xfrm>
                  <a:off x="8146373" y="1265107"/>
                  <a:ext cx="40284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0" name="Freihand 59">
                  <a:extLst>
                    <a:ext uri="{FF2B5EF4-FFF2-40B4-BE49-F238E27FC236}">
                      <a16:creationId xmlns:a16="http://schemas.microsoft.com/office/drawing/2014/main" id="{DCD1D486-DFEF-4EDE-8CD0-D342B55F1349}"/>
                    </a:ext>
                  </a:extLst>
                </p14:cNvPr>
                <p14:cNvContentPartPr/>
                <p14:nvPr/>
              </p14:nvContentPartPr>
              <p14:xfrm>
                <a:off x="8433653" y="1437907"/>
                <a:ext cx="26640" cy="19080"/>
              </p14:xfrm>
            </p:contentPart>
          </mc:Choice>
          <mc:Fallback xmlns="">
            <p:pic>
              <p:nvPicPr>
                <p:cNvPr id="60" name="Freihand 59">
                  <a:extLst>
                    <a:ext uri="{FF2B5EF4-FFF2-40B4-BE49-F238E27FC236}">
                      <a16:creationId xmlns:a16="http://schemas.microsoft.com/office/drawing/2014/main" id="{DCD1D486-DFEF-4EDE-8CD0-D342B55F1349}"/>
                    </a:ext>
                  </a:extLst>
                </p:cNvPr>
                <p:cNvPicPr/>
                <p:nvPr/>
              </p:nvPicPr>
              <p:blipFill>
                <a:blip r:embed="rId112"/>
                <a:stretch>
                  <a:fillRect/>
                </a:stretch>
              </p:blipFill>
              <p:spPr>
                <a:xfrm>
                  <a:off x="8429333" y="1433587"/>
                  <a:ext cx="352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2" name="Freihand 61">
                  <a:extLst>
                    <a:ext uri="{FF2B5EF4-FFF2-40B4-BE49-F238E27FC236}">
                      <a16:creationId xmlns:a16="http://schemas.microsoft.com/office/drawing/2014/main" id="{E08949CA-C50E-4B32-A33A-3EDDC6FE380F}"/>
                    </a:ext>
                  </a:extLst>
                </p14:cNvPr>
                <p14:cNvContentPartPr/>
                <p14:nvPr/>
              </p14:nvContentPartPr>
              <p14:xfrm>
                <a:off x="749453" y="889267"/>
                <a:ext cx="325440" cy="19080"/>
              </p14:xfrm>
            </p:contentPart>
          </mc:Choice>
          <mc:Fallback xmlns="">
            <p:pic>
              <p:nvPicPr>
                <p:cNvPr id="62" name="Freihand 61">
                  <a:extLst>
                    <a:ext uri="{FF2B5EF4-FFF2-40B4-BE49-F238E27FC236}">
                      <a16:creationId xmlns:a16="http://schemas.microsoft.com/office/drawing/2014/main" id="{E08949CA-C50E-4B32-A33A-3EDDC6FE380F}"/>
                    </a:ext>
                  </a:extLst>
                </p:cNvPr>
                <p:cNvPicPr/>
                <p:nvPr/>
              </p:nvPicPr>
              <p:blipFill>
                <a:blip r:embed="rId114"/>
                <a:stretch>
                  <a:fillRect/>
                </a:stretch>
              </p:blipFill>
              <p:spPr>
                <a:xfrm>
                  <a:off x="745133" y="884947"/>
                  <a:ext cx="3340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3" name="Freihand 62">
                  <a:extLst>
                    <a:ext uri="{FF2B5EF4-FFF2-40B4-BE49-F238E27FC236}">
                      <a16:creationId xmlns:a16="http://schemas.microsoft.com/office/drawing/2014/main" id="{D771E43B-0198-450D-BB79-5681728D5966}"/>
                    </a:ext>
                  </a:extLst>
                </p14:cNvPr>
                <p14:cNvContentPartPr/>
                <p14:nvPr/>
              </p14:nvContentPartPr>
              <p14:xfrm>
                <a:off x="187133" y="1051267"/>
                <a:ext cx="137880" cy="31320"/>
              </p14:xfrm>
            </p:contentPart>
          </mc:Choice>
          <mc:Fallback xmlns="">
            <p:pic>
              <p:nvPicPr>
                <p:cNvPr id="63" name="Freihand 62">
                  <a:extLst>
                    <a:ext uri="{FF2B5EF4-FFF2-40B4-BE49-F238E27FC236}">
                      <a16:creationId xmlns:a16="http://schemas.microsoft.com/office/drawing/2014/main" id="{D771E43B-0198-450D-BB79-5681728D5966}"/>
                    </a:ext>
                  </a:extLst>
                </p:cNvPr>
                <p:cNvPicPr/>
                <p:nvPr/>
              </p:nvPicPr>
              <p:blipFill>
                <a:blip r:embed="rId116"/>
                <a:stretch>
                  <a:fillRect/>
                </a:stretch>
              </p:blipFill>
              <p:spPr>
                <a:xfrm>
                  <a:off x="182813" y="1046947"/>
                  <a:ext cx="14652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9" name="Freihand 18">
                  <a:extLst>
                    <a:ext uri="{FF2B5EF4-FFF2-40B4-BE49-F238E27FC236}">
                      <a16:creationId xmlns:a16="http://schemas.microsoft.com/office/drawing/2014/main" id="{4B89D33F-3847-48D5-9574-422C2620BC29}"/>
                    </a:ext>
                  </a:extLst>
                </p14:cNvPr>
                <p14:cNvContentPartPr/>
                <p14:nvPr/>
              </p14:nvContentPartPr>
              <p14:xfrm>
                <a:off x="1103693" y="1690987"/>
                <a:ext cx="1820160" cy="995040"/>
              </p14:xfrm>
            </p:contentPart>
          </mc:Choice>
          <mc:Fallback xmlns="">
            <p:pic>
              <p:nvPicPr>
                <p:cNvPr id="19" name="Freihand 18">
                  <a:extLst>
                    <a:ext uri="{FF2B5EF4-FFF2-40B4-BE49-F238E27FC236}">
                      <a16:creationId xmlns:a16="http://schemas.microsoft.com/office/drawing/2014/main" id="{4B89D33F-3847-48D5-9574-422C2620BC29}"/>
                    </a:ext>
                  </a:extLst>
                </p:cNvPr>
                <p:cNvPicPr/>
                <p:nvPr/>
              </p:nvPicPr>
              <p:blipFill>
                <a:blip r:embed="rId118"/>
                <a:stretch>
                  <a:fillRect/>
                </a:stretch>
              </p:blipFill>
              <p:spPr>
                <a:xfrm>
                  <a:off x="1099373" y="1686667"/>
                  <a:ext cx="1828800" cy="1003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20" name="Freihand 19">
                  <a:extLst>
                    <a:ext uri="{FF2B5EF4-FFF2-40B4-BE49-F238E27FC236}">
                      <a16:creationId xmlns:a16="http://schemas.microsoft.com/office/drawing/2014/main" id="{1F558FE2-4B57-4BAA-86B3-05F65D38E15A}"/>
                    </a:ext>
                  </a:extLst>
                </p14:cNvPr>
                <p14:cNvContentPartPr/>
                <p14:nvPr/>
              </p14:nvContentPartPr>
              <p14:xfrm>
                <a:off x="2412653" y="2571547"/>
                <a:ext cx="180000" cy="183960"/>
              </p14:xfrm>
            </p:contentPart>
          </mc:Choice>
          <mc:Fallback xmlns="">
            <p:pic>
              <p:nvPicPr>
                <p:cNvPr id="20" name="Freihand 19">
                  <a:extLst>
                    <a:ext uri="{FF2B5EF4-FFF2-40B4-BE49-F238E27FC236}">
                      <a16:creationId xmlns:a16="http://schemas.microsoft.com/office/drawing/2014/main" id="{1F558FE2-4B57-4BAA-86B3-05F65D38E15A}"/>
                    </a:ext>
                  </a:extLst>
                </p:cNvPr>
                <p:cNvPicPr/>
                <p:nvPr/>
              </p:nvPicPr>
              <p:blipFill>
                <a:blip r:embed="rId120"/>
                <a:stretch>
                  <a:fillRect/>
                </a:stretch>
              </p:blipFill>
              <p:spPr>
                <a:xfrm>
                  <a:off x="2408333" y="2567227"/>
                  <a:ext cx="1886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2" name="Freihand 21">
                  <a:extLst>
                    <a:ext uri="{FF2B5EF4-FFF2-40B4-BE49-F238E27FC236}">
                      <a16:creationId xmlns:a16="http://schemas.microsoft.com/office/drawing/2014/main" id="{D6D12328-2E3B-4CBF-B89A-73740E15F603}"/>
                    </a:ext>
                  </a:extLst>
                </p14:cNvPr>
                <p14:cNvContentPartPr/>
                <p14:nvPr/>
              </p14:nvContentPartPr>
              <p14:xfrm>
                <a:off x="2152733" y="2566147"/>
                <a:ext cx="150120" cy="176760"/>
              </p14:xfrm>
            </p:contentPart>
          </mc:Choice>
          <mc:Fallback xmlns="">
            <p:pic>
              <p:nvPicPr>
                <p:cNvPr id="22" name="Freihand 21">
                  <a:extLst>
                    <a:ext uri="{FF2B5EF4-FFF2-40B4-BE49-F238E27FC236}">
                      <a16:creationId xmlns:a16="http://schemas.microsoft.com/office/drawing/2014/main" id="{D6D12328-2E3B-4CBF-B89A-73740E15F603}"/>
                    </a:ext>
                  </a:extLst>
                </p:cNvPr>
                <p:cNvPicPr/>
                <p:nvPr/>
              </p:nvPicPr>
              <p:blipFill>
                <a:blip r:embed="rId122"/>
                <a:stretch>
                  <a:fillRect/>
                </a:stretch>
              </p:blipFill>
              <p:spPr>
                <a:xfrm>
                  <a:off x="2148413" y="2561827"/>
                  <a:ext cx="1587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3" name="Freihand 22">
                  <a:extLst>
                    <a:ext uri="{FF2B5EF4-FFF2-40B4-BE49-F238E27FC236}">
                      <a16:creationId xmlns:a16="http://schemas.microsoft.com/office/drawing/2014/main" id="{EE5E8057-6FF8-42A6-944F-05E788790C55}"/>
                    </a:ext>
                  </a:extLst>
                </p14:cNvPr>
                <p14:cNvContentPartPr/>
                <p14:nvPr/>
              </p14:nvContentPartPr>
              <p14:xfrm>
                <a:off x="2990813" y="1925347"/>
                <a:ext cx="98640" cy="106920"/>
              </p14:xfrm>
            </p:contentPart>
          </mc:Choice>
          <mc:Fallback xmlns="">
            <p:pic>
              <p:nvPicPr>
                <p:cNvPr id="23" name="Freihand 22">
                  <a:extLst>
                    <a:ext uri="{FF2B5EF4-FFF2-40B4-BE49-F238E27FC236}">
                      <a16:creationId xmlns:a16="http://schemas.microsoft.com/office/drawing/2014/main" id="{EE5E8057-6FF8-42A6-944F-05E788790C55}"/>
                    </a:ext>
                  </a:extLst>
                </p:cNvPr>
                <p:cNvPicPr/>
                <p:nvPr/>
              </p:nvPicPr>
              <p:blipFill>
                <a:blip r:embed="rId124"/>
                <a:stretch>
                  <a:fillRect/>
                </a:stretch>
              </p:blipFill>
              <p:spPr>
                <a:xfrm>
                  <a:off x="2986493" y="1921027"/>
                  <a:ext cx="1072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24" name="Freihand 23">
                  <a:extLst>
                    <a:ext uri="{FF2B5EF4-FFF2-40B4-BE49-F238E27FC236}">
                      <a16:creationId xmlns:a16="http://schemas.microsoft.com/office/drawing/2014/main" id="{55D3752B-0D6C-4F03-8C29-B0F7DDBCA148}"/>
                    </a:ext>
                  </a:extLst>
                </p14:cNvPr>
                <p14:cNvContentPartPr/>
                <p14:nvPr/>
              </p14:nvContentPartPr>
              <p14:xfrm>
                <a:off x="2925293" y="1853347"/>
                <a:ext cx="241560" cy="218880"/>
              </p14:xfrm>
            </p:contentPart>
          </mc:Choice>
          <mc:Fallback xmlns="">
            <p:pic>
              <p:nvPicPr>
                <p:cNvPr id="24" name="Freihand 23">
                  <a:extLst>
                    <a:ext uri="{FF2B5EF4-FFF2-40B4-BE49-F238E27FC236}">
                      <a16:creationId xmlns:a16="http://schemas.microsoft.com/office/drawing/2014/main" id="{55D3752B-0D6C-4F03-8C29-B0F7DDBCA148}"/>
                    </a:ext>
                  </a:extLst>
                </p:cNvPr>
                <p:cNvPicPr/>
                <p:nvPr/>
              </p:nvPicPr>
              <p:blipFill>
                <a:blip r:embed="rId126"/>
                <a:stretch>
                  <a:fillRect/>
                </a:stretch>
              </p:blipFill>
              <p:spPr>
                <a:xfrm>
                  <a:off x="2920973" y="1849027"/>
                  <a:ext cx="2502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6" name="Freihand 25">
                  <a:extLst>
                    <a:ext uri="{FF2B5EF4-FFF2-40B4-BE49-F238E27FC236}">
                      <a16:creationId xmlns:a16="http://schemas.microsoft.com/office/drawing/2014/main" id="{67B4F3EB-A6E8-42F7-A4CE-ACFE7D4E4BF6}"/>
                    </a:ext>
                  </a:extLst>
                </p14:cNvPr>
                <p14:cNvContentPartPr/>
                <p14:nvPr/>
              </p14:nvContentPartPr>
              <p14:xfrm>
                <a:off x="1194773" y="2126227"/>
                <a:ext cx="117000" cy="169560"/>
              </p14:xfrm>
            </p:contentPart>
          </mc:Choice>
          <mc:Fallback xmlns="">
            <p:pic>
              <p:nvPicPr>
                <p:cNvPr id="26" name="Freihand 25">
                  <a:extLst>
                    <a:ext uri="{FF2B5EF4-FFF2-40B4-BE49-F238E27FC236}">
                      <a16:creationId xmlns:a16="http://schemas.microsoft.com/office/drawing/2014/main" id="{67B4F3EB-A6E8-42F7-A4CE-ACFE7D4E4BF6}"/>
                    </a:ext>
                  </a:extLst>
                </p:cNvPr>
                <p:cNvPicPr/>
                <p:nvPr/>
              </p:nvPicPr>
              <p:blipFill>
                <a:blip r:embed="rId128"/>
                <a:stretch>
                  <a:fillRect/>
                </a:stretch>
              </p:blipFill>
              <p:spPr>
                <a:xfrm>
                  <a:off x="1190453" y="2121907"/>
                  <a:ext cx="12564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27" name="Freihand 26">
                  <a:extLst>
                    <a:ext uri="{FF2B5EF4-FFF2-40B4-BE49-F238E27FC236}">
                      <a16:creationId xmlns:a16="http://schemas.microsoft.com/office/drawing/2014/main" id="{DFAB6EE6-6159-4858-82F0-A94A6E54DC91}"/>
                    </a:ext>
                  </a:extLst>
                </p14:cNvPr>
                <p14:cNvContentPartPr/>
                <p14:nvPr/>
              </p14:nvContentPartPr>
              <p14:xfrm>
                <a:off x="1307813" y="2202907"/>
                <a:ext cx="32760" cy="76680"/>
              </p14:xfrm>
            </p:contentPart>
          </mc:Choice>
          <mc:Fallback xmlns="">
            <p:pic>
              <p:nvPicPr>
                <p:cNvPr id="27" name="Freihand 26">
                  <a:extLst>
                    <a:ext uri="{FF2B5EF4-FFF2-40B4-BE49-F238E27FC236}">
                      <a16:creationId xmlns:a16="http://schemas.microsoft.com/office/drawing/2014/main" id="{DFAB6EE6-6159-4858-82F0-A94A6E54DC91}"/>
                    </a:ext>
                  </a:extLst>
                </p:cNvPr>
                <p:cNvPicPr/>
                <p:nvPr/>
              </p:nvPicPr>
              <p:blipFill>
                <a:blip r:embed="rId130"/>
                <a:stretch>
                  <a:fillRect/>
                </a:stretch>
              </p:blipFill>
              <p:spPr>
                <a:xfrm>
                  <a:off x="1303493" y="2198587"/>
                  <a:ext cx="414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8" name="Freihand 27">
                  <a:extLst>
                    <a:ext uri="{FF2B5EF4-FFF2-40B4-BE49-F238E27FC236}">
                      <a16:creationId xmlns:a16="http://schemas.microsoft.com/office/drawing/2014/main" id="{84F083EF-0331-4CD5-979C-59166287AF8A}"/>
                    </a:ext>
                  </a:extLst>
                </p14:cNvPr>
                <p14:cNvContentPartPr/>
                <p14:nvPr/>
              </p14:nvContentPartPr>
              <p14:xfrm>
                <a:off x="1375853" y="2129827"/>
                <a:ext cx="112320" cy="125640"/>
              </p14:xfrm>
            </p:contentPart>
          </mc:Choice>
          <mc:Fallback xmlns="">
            <p:pic>
              <p:nvPicPr>
                <p:cNvPr id="28" name="Freihand 27">
                  <a:extLst>
                    <a:ext uri="{FF2B5EF4-FFF2-40B4-BE49-F238E27FC236}">
                      <a16:creationId xmlns:a16="http://schemas.microsoft.com/office/drawing/2014/main" id="{84F083EF-0331-4CD5-979C-59166287AF8A}"/>
                    </a:ext>
                  </a:extLst>
                </p:cNvPr>
                <p:cNvPicPr/>
                <p:nvPr/>
              </p:nvPicPr>
              <p:blipFill>
                <a:blip r:embed="rId132"/>
                <a:stretch>
                  <a:fillRect/>
                </a:stretch>
              </p:blipFill>
              <p:spPr>
                <a:xfrm>
                  <a:off x="1371533" y="2125507"/>
                  <a:ext cx="1209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29" name="Freihand 28">
                  <a:extLst>
                    <a:ext uri="{FF2B5EF4-FFF2-40B4-BE49-F238E27FC236}">
                      <a16:creationId xmlns:a16="http://schemas.microsoft.com/office/drawing/2014/main" id="{BB8D0228-1CD0-4402-9932-E81BE016FBE8}"/>
                    </a:ext>
                  </a:extLst>
                </p14:cNvPr>
                <p14:cNvContentPartPr/>
                <p14:nvPr/>
              </p14:nvContentPartPr>
              <p14:xfrm>
                <a:off x="2143013" y="2126947"/>
                <a:ext cx="58320" cy="129600"/>
              </p14:xfrm>
            </p:contentPart>
          </mc:Choice>
          <mc:Fallback xmlns="">
            <p:pic>
              <p:nvPicPr>
                <p:cNvPr id="29" name="Freihand 28">
                  <a:extLst>
                    <a:ext uri="{FF2B5EF4-FFF2-40B4-BE49-F238E27FC236}">
                      <a16:creationId xmlns:a16="http://schemas.microsoft.com/office/drawing/2014/main" id="{BB8D0228-1CD0-4402-9932-E81BE016FBE8}"/>
                    </a:ext>
                  </a:extLst>
                </p:cNvPr>
                <p:cNvPicPr/>
                <p:nvPr/>
              </p:nvPicPr>
              <p:blipFill>
                <a:blip r:embed="rId134"/>
                <a:stretch>
                  <a:fillRect/>
                </a:stretch>
              </p:blipFill>
              <p:spPr>
                <a:xfrm>
                  <a:off x="2138693" y="2122627"/>
                  <a:ext cx="669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30" name="Freihand 29">
                  <a:extLst>
                    <a:ext uri="{FF2B5EF4-FFF2-40B4-BE49-F238E27FC236}">
                      <a16:creationId xmlns:a16="http://schemas.microsoft.com/office/drawing/2014/main" id="{0FA6E223-E887-4BF7-B405-3285F1427FF8}"/>
                    </a:ext>
                  </a:extLst>
                </p14:cNvPr>
                <p14:cNvContentPartPr/>
                <p14:nvPr/>
              </p14:nvContentPartPr>
              <p14:xfrm>
                <a:off x="2150933" y="2140267"/>
                <a:ext cx="81720" cy="165240"/>
              </p14:xfrm>
            </p:contentPart>
          </mc:Choice>
          <mc:Fallback xmlns="">
            <p:pic>
              <p:nvPicPr>
                <p:cNvPr id="30" name="Freihand 29">
                  <a:extLst>
                    <a:ext uri="{FF2B5EF4-FFF2-40B4-BE49-F238E27FC236}">
                      <a16:creationId xmlns:a16="http://schemas.microsoft.com/office/drawing/2014/main" id="{0FA6E223-E887-4BF7-B405-3285F1427FF8}"/>
                    </a:ext>
                  </a:extLst>
                </p:cNvPr>
                <p:cNvPicPr/>
                <p:nvPr/>
              </p:nvPicPr>
              <p:blipFill>
                <a:blip r:embed="rId136"/>
                <a:stretch>
                  <a:fillRect/>
                </a:stretch>
              </p:blipFill>
              <p:spPr>
                <a:xfrm>
                  <a:off x="2146613" y="2135947"/>
                  <a:ext cx="903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31" name="Freihand 30">
                  <a:extLst>
                    <a:ext uri="{FF2B5EF4-FFF2-40B4-BE49-F238E27FC236}">
                      <a16:creationId xmlns:a16="http://schemas.microsoft.com/office/drawing/2014/main" id="{4310C369-6FC7-43A6-9262-471DDE27502F}"/>
                    </a:ext>
                  </a:extLst>
                </p14:cNvPr>
                <p14:cNvContentPartPr/>
                <p14:nvPr/>
              </p14:nvContentPartPr>
              <p14:xfrm>
                <a:off x="2239493" y="2239627"/>
                <a:ext cx="124920" cy="78120"/>
              </p14:xfrm>
            </p:contentPart>
          </mc:Choice>
          <mc:Fallback xmlns="">
            <p:pic>
              <p:nvPicPr>
                <p:cNvPr id="31" name="Freihand 30">
                  <a:extLst>
                    <a:ext uri="{FF2B5EF4-FFF2-40B4-BE49-F238E27FC236}">
                      <a16:creationId xmlns:a16="http://schemas.microsoft.com/office/drawing/2014/main" id="{4310C369-6FC7-43A6-9262-471DDE27502F}"/>
                    </a:ext>
                  </a:extLst>
                </p:cNvPr>
                <p:cNvPicPr/>
                <p:nvPr/>
              </p:nvPicPr>
              <p:blipFill>
                <a:blip r:embed="rId138"/>
                <a:stretch>
                  <a:fillRect/>
                </a:stretch>
              </p:blipFill>
              <p:spPr>
                <a:xfrm>
                  <a:off x="2235173" y="2235307"/>
                  <a:ext cx="13356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2" name="Freihand 31">
                  <a:extLst>
                    <a:ext uri="{FF2B5EF4-FFF2-40B4-BE49-F238E27FC236}">
                      <a16:creationId xmlns:a16="http://schemas.microsoft.com/office/drawing/2014/main" id="{F23D6DD7-BE73-4DE5-8EDE-8F6C39828CFB}"/>
                    </a:ext>
                  </a:extLst>
                </p14:cNvPr>
                <p14:cNvContentPartPr/>
                <p14:nvPr/>
              </p14:nvContentPartPr>
              <p14:xfrm>
                <a:off x="2359733" y="2182747"/>
                <a:ext cx="82800" cy="133200"/>
              </p14:xfrm>
            </p:contentPart>
          </mc:Choice>
          <mc:Fallback xmlns="">
            <p:pic>
              <p:nvPicPr>
                <p:cNvPr id="32" name="Freihand 31">
                  <a:extLst>
                    <a:ext uri="{FF2B5EF4-FFF2-40B4-BE49-F238E27FC236}">
                      <a16:creationId xmlns:a16="http://schemas.microsoft.com/office/drawing/2014/main" id="{F23D6DD7-BE73-4DE5-8EDE-8F6C39828CFB}"/>
                    </a:ext>
                  </a:extLst>
                </p:cNvPr>
                <p:cNvPicPr/>
                <p:nvPr/>
              </p:nvPicPr>
              <p:blipFill>
                <a:blip r:embed="rId140"/>
                <a:stretch>
                  <a:fillRect/>
                </a:stretch>
              </p:blipFill>
              <p:spPr>
                <a:xfrm>
                  <a:off x="2355413" y="2178427"/>
                  <a:ext cx="914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33" name="Freihand 32">
                  <a:extLst>
                    <a:ext uri="{FF2B5EF4-FFF2-40B4-BE49-F238E27FC236}">
                      <a16:creationId xmlns:a16="http://schemas.microsoft.com/office/drawing/2014/main" id="{38B78BE5-B890-4F76-9EF5-F8BA200D769E}"/>
                    </a:ext>
                  </a:extLst>
                </p14:cNvPr>
                <p14:cNvContentPartPr/>
                <p14:nvPr/>
              </p14:nvContentPartPr>
              <p14:xfrm>
                <a:off x="2439293" y="2250067"/>
                <a:ext cx="214920" cy="42480"/>
              </p14:xfrm>
            </p:contentPart>
          </mc:Choice>
          <mc:Fallback xmlns="">
            <p:pic>
              <p:nvPicPr>
                <p:cNvPr id="33" name="Freihand 32">
                  <a:extLst>
                    <a:ext uri="{FF2B5EF4-FFF2-40B4-BE49-F238E27FC236}">
                      <a16:creationId xmlns:a16="http://schemas.microsoft.com/office/drawing/2014/main" id="{38B78BE5-B890-4F76-9EF5-F8BA200D769E}"/>
                    </a:ext>
                  </a:extLst>
                </p:cNvPr>
                <p:cNvPicPr/>
                <p:nvPr/>
              </p:nvPicPr>
              <p:blipFill>
                <a:blip r:embed="rId142"/>
                <a:stretch>
                  <a:fillRect/>
                </a:stretch>
              </p:blipFill>
              <p:spPr>
                <a:xfrm>
                  <a:off x="2434973" y="2245747"/>
                  <a:ext cx="2235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5" name="Freihand 34">
                  <a:extLst>
                    <a:ext uri="{FF2B5EF4-FFF2-40B4-BE49-F238E27FC236}">
                      <a16:creationId xmlns:a16="http://schemas.microsoft.com/office/drawing/2014/main" id="{22EE213C-583B-4AF1-937D-B625B5B9D801}"/>
                    </a:ext>
                  </a:extLst>
                </p14:cNvPr>
                <p14:cNvContentPartPr/>
                <p14:nvPr/>
              </p14:nvContentPartPr>
              <p14:xfrm>
                <a:off x="1151573" y="1855147"/>
                <a:ext cx="101880" cy="175320"/>
              </p14:xfrm>
            </p:contentPart>
          </mc:Choice>
          <mc:Fallback xmlns="">
            <p:pic>
              <p:nvPicPr>
                <p:cNvPr id="35" name="Freihand 34">
                  <a:extLst>
                    <a:ext uri="{FF2B5EF4-FFF2-40B4-BE49-F238E27FC236}">
                      <a16:creationId xmlns:a16="http://schemas.microsoft.com/office/drawing/2014/main" id="{22EE213C-583B-4AF1-937D-B625B5B9D801}"/>
                    </a:ext>
                  </a:extLst>
                </p:cNvPr>
                <p:cNvPicPr/>
                <p:nvPr/>
              </p:nvPicPr>
              <p:blipFill>
                <a:blip r:embed="rId144"/>
                <a:stretch>
                  <a:fillRect/>
                </a:stretch>
              </p:blipFill>
              <p:spPr>
                <a:xfrm>
                  <a:off x="1147253" y="1850827"/>
                  <a:ext cx="1105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6" name="Freihand 35">
                  <a:extLst>
                    <a:ext uri="{FF2B5EF4-FFF2-40B4-BE49-F238E27FC236}">
                      <a16:creationId xmlns:a16="http://schemas.microsoft.com/office/drawing/2014/main" id="{54EF9C95-8087-462F-A295-7710C66FCB2D}"/>
                    </a:ext>
                  </a:extLst>
                </p14:cNvPr>
                <p14:cNvContentPartPr/>
                <p14:nvPr/>
              </p14:nvContentPartPr>
              <p14:xfrm>
                <a:off x="1207013" y="1850827"/>
                <a:ext cx="54720" cy="179280"/>
              </p14:xfrm>
            </p:contentPart>
          </mc:Choice>
          <mc:Fallback xmlns="">
            <p:pic>
              <p:nvPicPr>
                <p:cNvPr id="36" name="Freihand 35">
                  <a:extLst>
                    <a:ext uri="{FF2B5EF4-FFF2-40B4-BE49-F238E27FC236}">
                      <a16:creationId xmlns:a16="http://schemas.microsoft.com/office/drawing/2014/main" id="{54EF9C95-8087-462F-A295-7710C66FCB2D}"/>
                    </a:ext>
                  </a:extLst>
                </p:cNvPr>
                <p:cNvPicPr/>
                <p:nvPr/>
              </p:nvPicPr>
              <p:blipFill>
                <a:blip r:embed="rId146"/>
                <a:stretch>
                  <a:fillRect/>
                </a:stretch>
              </p:blipFill>
              <p:spPr>
                <a:xfrm>
                  <a:off x="1202693" y="1846507"/>
                  <a:ext cx="6336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7" name="Freihand 36">
                  <a:extLst>
                    <a:ext uri="{FF2B5EF4-FFF2-40B4-BE49-F238E27FC236}">
                      <a16:creationId xmlns:a16="http://schemas.microsoft.com/office/drawing/2014/main" id="{3F38A833-BA07-4CBF-826F-7F334E30C2BB}"/>
                    </a:ext>
                  </a:extLst>
                </p14:cNvPr>
                <p14:cNvContentPartPr/>
                <p14:nvPr/>
              </p14:nvContentPartPr>
              <p14:xfrm>
                <a:off x="1171013" y="1870627"/>
                <a:ext cx="205200" cy="134640"/>
              </p14:xfrm>
            </p:contentPart>
          </mc:Choice>
          <mc:Fallback xmlns="">
            <p:pic>
              <p:nvPicPr>
                <p:cNvPr id="37" name="Freihand 36">
                  <a:extLst>
                    <a:ext uri="{FF2B5EF4-FFF2-40B4-BE49-F238E27FC236}">
                      <a16:creationId xmlns:a16="http://schemas.microsoft.com/office/drawing/2014/main" id="{3F38A833-BA07-4CBF-826F-7F334E30C2BB}"/>
                    </a:ext>
                  </a:extLst>
                </p:cNvPr>
                <p:cNvPicPr/>
                <p:nvPr/>
              </p:nvPicPr>
              <p:blipFill>
                <a:blip r:embed="rId148"/>
                <a:stretch>
                  <a:fillRect/>
                </a:stretch>
              </p:blipFill>
              <p:spPr>
                <a:xfrm>
                  <a:off x="1166693" y="1866307"/>
                  <a:ext cx="2138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38" name="Freihand 37">
                  <a:extLst>
                    <a:ext uri="{FF2B5EF4-FFF2-40B4-BE49-F238E27FC236}">
                      <a16:creationId xmlns:a16="http://schemas.microsoft.com/office/drawing/2014/main" id="{72C14B11-6BED-45F6-A1E3-3146F2DDFE1A}"/>
                    </a:ext>
                  </a:extLst>
                </p14:cNvPr>
                <p14:cNvContentPartPr/>
                <p14:nvPr/>
              </p14:nvContentPartPr>
              <p14:xfrm>
                <a:off x="1322213" y="1943707"/>
                <a:ext cx="59760" cy="28440"/>
              </p14:xfrm>
            </p:contentPart>
          </mc:Choice>
          <mc:Fallback xmlns="">
            <p:pic>
              <p:nvPicPr>
                <p:cNvPr id="38" name="Freihand 37">
                  <a:extLst>
                    <a:ext uri="{FF2B5EF4-FFF2-40B4-BE49-F238E27FC236}">
                      <a16:creationId xmlns:a16="http://schemas.microsoft.com/office/drawing/2014/main" id="{72C14B11-6BED-45F6-A1E3-3146F2DDFE1A}"/>
                    </a:ext>
                  </a:extLst>
                </p:cNvPr>
                <p:cNvPicPr/>
                <p:nvPr/>
              </p:nvPicPr>
              <p:blipFill>
                <a:blip r:embed="rId150"/>
                <a:stretch>
                  <a:fillRect/>
                </a:stretch>
              </p:blipFill>
              <p:spPr>
                <a:xfrm>
                  <a:off x="1317893" y="1939387"/>
                  <a:ext cx="684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39" name="Freihand 38">
                  <a:extLst>
                    <a:ext uri="{FF2B5EF4-FFF2-40B4-BE49-F238E27FC236}">
                      <a16:creationId xmlns:a16="http://schemas.microsoft.com/office/drawing/2014/main" id="{FE781846-9E8F-477F-9586-9170FDEBA155}"/>
                    </a:ext>
                  </a:extLst>
                </p14:cNvPr>
                <p14:cNvContentPartPr/>
                <p14:nvPr/>
              </p14:nvContentPartPr>
              <p14:xfrm>
                <a:off x="1390973" y="1865947"/>
                <a:ext cx="86040" cy="124920"/>
              </p14:xfrm>
            </p:contentPart>
          </mc:Choice>
          <mc:Fallback xmlns="">
            <p:pic>
              <p:nvPicPr>
                <p:cNvPr id="39" name="Freihand 38">
                  <a:extLst>
                    <a:ext uri="{FF2B5EF4-FFF2-40B4-BE49-F238E27FC236}">
                      <a16:creationId xmlns:a16="http://schemas.microsoft.com/office/drawing/2014/main" id="{FE781846-9E8F-477F-9586-9170FDEBA155}"/>
                    </a:ext>
                  </a:extLst>
                </p:cNvPr>
                <p:cNvPicPr/>
                <p:nvPr/>
              </p:nvPicPr>
              <p:blipFill>
                <a:blip r:embed="rId152"/>
                <a:stretch>
                  <a:fillRect/>
                </a:stretch>
              </p:blipFill>
              <p:spPr>
                <a:xfrm>
                  <a:off x="1386653" y="1861627"/>
                  <a:ext cx="946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40" name="Freihand 39">
                  <a:extLst>
                    <a:ext uri="{FF2B5EF4-FFF2-40B4-BE49-F238E27FC236}">
                      <a16:creationId xmlns:a16="http://schemas.microsoft.com/office/drawing/2014/main" id="{78546248-A621-4BBF-95FB-C2687FE8387B}"/>
                    </a:ext>
                  </a:extLst>
                </p14:cNvPr>
                <p14:cNvContentPartPr/>
                <p14:nvPr/>
              </p14:nvContentPartPr>
              <p14:xfrm>
                <a:off x="1473053" y="1874227"/>
                <a:ext cx="43920" cy="32040"/>
              </p14:xfrm>
            </p:contentPart>
          </mc:Choice>
          <mc:Fallback xmlns="">
            <p:pic>
              <p:nvPicPr>
                <p:cNvPr id="40" name="Freihand 39">
                  <a:extLst>
                    <a:ext uri="{FF2B5EF4-FFF2-40B4-BE49-F238E27FC236}">
                      <a16:creationId xmlns:a16="http://schemas.microsoft.com/office/drawing/2014/main" id="{78546248-A621-4BBF-95FB-C2687FE8387B}"/>
                    </a:ext>
                  </a:extLst>
                </p:cNvPr>
                <p:cNvPicPr/>
                <p:nvPr/>
              </p:nvPicPr>
              <p:blipFill>
                <a:blip r:embed="rId154"/>
                <a:stretch>
                  <a:fillRect/>
                </a:stretch>
              </p:blipFill>
              <p:spPr>
                <a:xfrm>
                  <a:off x="1468733" y="1869907"/>
                  <a:ext cx="5256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41" name="Freihand 40">
                  <a:extLst>
                    <a:ext uri="{FF2B5EF4-FFF2-40B4-BE49-F238E27FC236}">
                      <a16:creationId xmlns:a16="http://schemas.microsoft.com/office/drawing/2014/main" id="{7B783586-6CCE-4211-8BD8-A5423FAA340F}"/>
                    </a:ext>
                  </a:extLst>
                </p14:cNvPr>
                <p14:cNvContentPartPr/>
                <p14:nvPr/>
              </p14:nvContentPartPr>
              <p14:xfrm>
                <a:off x="1515893" y="1919587"/>
                <a:ext cx="160920" cy="72360"/>
              </p14:xfrm>
            </p:contentPart>
          </mc:Choice>
          <mc:Fallback xmlns="">
            <p:pic>
              <p:nvPicPr>
                <p:cNvPr id="41" name="Freihand 40">
                  <a:extLst>
                    <a:ext uri="{FF2B5EF4-FFF2-40B4-BE49-F238E27FC236}">
                      <a16:creationId xmlns:a16="http://schemas.microsoft.com/office/drawing/2014/main" id="{7B783586-6CCE-4211-8BD8-A5423FAA340F}"/>
                    </a:ext>
                  </a:extLst>
                </p:cNvPr>
                <p:cNvPicPr/>
                <p:nvPr/>
              </p:nvPicPr>
              <p:blipFill>
                <a:blip r:embed="rId156"/>
                <a:stretch>
                  <a:fillRect/>
                </a:stretch>
              </p:blipFill>
              <p:spPr>
                <a:xfrm>
                  <a:off x="1511573" y="1915267"/>
                  <a:ext cx="16956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42" name="Freihand 41">
                  <a:extLst>
                    <a:ext uri="{FF2B5EF4-FFF2-40B4-BE49-F238E27FC236}">
                      <a16:creationId xmlns:a16="http://schemas.microsoft.com/office/drawing/2014/main" id="{72D52519-3084-4993-99F4-96E7A5AA0F01}"/>
                    </a:ext>
                  </a:extLst>
                </p14:cNvPr>
                <p14:cNvContentPartPr/>
                <p14:nvPr/>
              </p14:nvContentPartPr>
              <p14:xfrm>
                <a:off x="2096213" y="1849747"/>
                <a:ext cx="11880" cy="131040"/>
              </p14:xfrm>
            </p:contentPart>
          </mc:Choice>
          <mc:Fallback xmlns="">
            <p:pic>
              <p:nvPicPr>
                <p:cNvPr id="42" name="Freihand 41">
                  <a:extLst>
                    <a:ext uri="{FF2B5EF4-FFF2-40B4-BE49-F238E27FC236}">
                      <a16:creationId xmlns:a16="http://schemas.microsoft.com/office/drawing/2014/main" id="{72D52519-3084-4993-99F4-96E7A5AA0F01}"/>
                    </a:ext>
                  </a:extLst>
                </p:cNvPr>
                <p:cNvPicPr/>
                <p:nvPr/>
              </p:nvPicPr>
              <p:blipFill>
                <a:blip r:embed="rId158"/>
                <a:stretch>
                  <a:fillRect/>
                </a:stretch>
              </p:blipFill>
              <p:spPr>
                <a:xfrm>
                  <a:off x="2091893" y="1845427"/>
                  <a:ext cx="205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43" name="Freihand 42">
                  <a:extLst>
                    <a:ext uri="{FF2B5EF4-FFF2-40B4-BE49-F238E27FC236}">
                      <a16:creationId xmlns:a16="http://schemas.microsoft.com/office/drawing/2014/main" id="{2283FA1C-F865-4ACE-A406-D5F686F829E2}"/>
                    </a:ext>
                  </a:extLst>
                </p14:cNvPr>
                <p14:cNvContentPartPr/>
                <p14:nvPr/>
              </p14:nvContentPartPr>
              <p14:xfrm>
                <a:off x="2048693" y="1812667"/>
                <a:ext cx="122400" cy="98640"/>
              </p14:xfrm>
            </p:contentPart>
          </mc:Choice>
          <mc:Fallback xmlns="">
            <p:pic>
              <p:nvPicPr>
                <p:cNvPr id="43" name="Freihand 42">
                  <a:extLst>
                    <a:ext uri="{FF2B5EF4-FFF2-40B4-BE49-F238E27FC236}">
                      <a16:creationId xmlns:a16="http://schemas.microsoft.com/office/drawing/2014/main" id="{2283FA1C-F865-4ACE-A406-D5F686F829E2}"/>
                    </a:ext>
                  </a:extLst>
                </p:cNvPr>
                <p:cNvPicPr/>
                <p:nvPr/>
              </p:nvPicPr>
              <p:blipFill>
                <a:blip r:embed="rId160"/>
                <a:stretch>
                  <a:fillRect/>
                </a:stretch>
              </p:blipFill>
              <p:spPr>
                <a:xfrm>
                  <a:off x="2044373" y="1808347"/>
                  <a:ext cx="1310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44" name="Freihand 43">
                  <a:extLst>
                    <a:ext uri="{FF2B5EF4-FFF2-40B4-BE49-F238E27FC236}">
                      <a16:creationId xmlns:a16="http://schemas.microsoft.com/office/drawing/2014/main" id="{97B6AD16-9F0F-4AB4-8B9E-2D029D718AF2}"/>
                    </a:ext>
                  </a:extLst>
                </p14:cNvPr>
                <p14:cNvContentPartPr/>
                <p14:nvPr/>
              </p14:nvContentPartPr>
              <p14:xfrm>
                <a:off x="2164253" y="1896187"/>
                <a:ext cx="103680" cy="71280"/>
              </p14:xfrm>
            </p:contentPart>
          </mc:Choice>
          <mc:Fallback xmlns="">
            <p:pic>
              <p:nvPicPr>
                <p:cNvPr id="44" name="Freihand 43">
                  <a:extLst>
                    <a:ext uri="{FF2B5EF4-FFF2-40B4-BE49-F238E27FC236}">
                      <a16:creationId xmlns:a16="http://schemas.microsoft.com/office/drawing/2014/main" id="{97B6AD16-9F0F-4AB4-8B9E-2D029D718AF2}"/>
                    </a:ext>
                  </a:extLst>
                </p:cNvPr>
                <p:cNvPicPr/>
                <p:nvPr/>
              </p:nvPicPr>
              <p:blipFill>
                <a:blip r:embed="rId162"/>
                <a:stretch>
                  <a:fillRect/>
                </a:stretch>
              </p:blipFill>
              <p:spPr>
                <a:xfrm>
                  <a:off x="2159933" y="1891867"/>
                  <a:ext cx="1123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46" name="Freihand 45">
                  <a:extLst>
                    <a:ext uri="{FF2B5EF4-FFF2-40B4-BE49-F238E27FC236}">
                      <a16:creationId xmlns:a16="http://schemas.microsoft.com/office/drawing/2014/main" id="{37D6F5E3-7442-4DDB-A0B6-8FF68455B880}"/>
                    </a:ext>
                  </a:extLst>
                </p14:cNvPr>
                <p14:cNvContentPartPr/>
                <p14:nvPr/>
              </p14:nvContentPartPr>
              <p14:xfrm>
                <a:off x="2275493" y="1880707"/>
                <a:ext cx="73080" cy="87840"/>
              </p14:xfrm>
            </p:contentPart>
          </mc:Choice>
          <mc:Fallback xmlns="">
            <p:pic>
              <p:nvPicPr>
                <p:cNvPr id="46" name="Freihand 45">
                  <a:extLst>
                    <a:ext uri="{FF2B5EF4-FFF2-40B4-BE49-F238E27FC236}">
                      <a16:creationId xmlns:a16="http://schemas.microsoft.com/office/drawing/2014/main" id="{37D6F5E3-7442-4DDB-A0B6-8FF68455B880}"/>
                    </a:ext>
                  </a:extLst>
                </p:cNvPr>
                <p:cNvPicPr/>
                <p:nvPr/>
              </p:nvPicPr>
              <p:blipFill>
                <a:blip r:embed="rId164"/>
                <a:stretch>
                  <a:fillRect/>
                </a:stretch>
              </p:blipFill>
              <p:spPr>
                <a:xfrm>
                  <a:off x="2271173" y="1876387"/>
                  <a:ext cx="817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47" name="Freihand 46">
                  <a:extLst>
                    <a:ext uri="{FF2B5EF4-FFF2-40B4-BE49-F238E27FC236}">
                      <a16:creationId xmlns:a16="http://schemas.microsoft.com/office/drawing/2014/main" id="{12D4E735-7D90-4F77-9C91-B40575590F39}"/>
                    </a:ext>
                  </a:extLst>
                </p14:cNvPr>
                <p14:cNvContentPartPr/>
                <p14:nvPr/>
              </p14:nvContentPartPr>
              <p14:xfrm>
                <a:off x="2346053" y="1877107"/>
                <a:ext cx="52560" cy="100080"/>
              </p14:xfrm>
            </p:contentPart>
          </mc:Choice>
          <mc:Fallback xmlns="">
            <p:pic>
              <p:nvPicPr>
                <p:cNvPr id="47" name="Freihand 46">
                  <a:extLst>
                    <a:ext uri="{FF2B5EF4-FFF2-40B4-BE49-F238E27FC236}">
                      <a16:creationId xmlns:a16="http://schemas.microsoft.com/office/drawing/2014/main" id="{12D4E735-7D90-4F77-9C91-B40575590F39}"/>
                    </a:ext>
                  </a:extLst>
                </p:cNvPr>
                <p:cNvPicPr/>
                <p:nvPr/>
              </p:nvPicPr>
              <p:blipFill>
                <a:blip r:embed="rId166"/>
                <a:stretch>
                  <a:fillRect/>
                </a:stretch>
              </p:blipFill>
              <p:spPr>
                <a:xfrm>
                  <a:off x="2341733" y="1872787"/>
                  <a:ext cx="6120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48" name="Freihand 47">
                  <a:extLst>
                    <a:ext uri="{FF2B5EF4-FFF2-40B4-BE49-F238E27FC236}">
                      <a16:creationId xmlns:a16="http://schemas.microsoft.com/office/drawing/2014/main" id="{F20DF151-0423-4044-A167-AB441389700A}"/>
                    </a:ext>
                  </a:extLst>
                </p14:cNvPr>
                <p14:cNvContentPartPr/>
                <p14:nvPr/>
              </p14:nvContentPartPr>
              <p14:xfrm>
                <a:off x="2434973" y="1825627"/>
                <a:ext cx="15120" cy="113400"/>
              </p14:xfrm>
            </p:contentPart>
          </mc:Choice>
          <mc:Fallback xmlns="">
            <p:pic>
              <p:nvPicPr>
                <p:cNvPr id="48" name="Freihand 47">
                  <a:extLst>
                    <a:ext uri="{FF2B5EF4-FFF2-40B4-BE49-F238E27FC236}">
                      <a16:creationId xmlns:a16="http://schemas.microsoft.com/office/drawing/2014/main" id="{F20DF151-0423-4044-A167-AB441389700A}"/>
                    </a:ext>
                  </a:extLst>
                </p:cNvPr>
                <p:cNvPicPr/>
                <p:nvPr/>
              </p:nvPicPr>
              <p:blipFill>
                <a:blip r:embed="rId168"/>
                <a:stretch>
                  <a:fillRect/>
                </a:stretch>
              </p:blipFill>
              <p:spPr>
                <a:xfrm>
                  <a:off x="2430653" y="1821307"/>
                  <a:ext cx="23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49" name="Freihand 48">
                  <a:extLst>
                    <a:ext uri="{FF2B5EF4-FFF2-40B4-BE49-F238E27FC236}">
                      <a16:creationId xmlns:a16="http://schemas.microsoft.com/office/drawing/2014/main" id="{D72DE098-D7D4-4437-BFA8-2F7E168CB9CE}"/>
                    </a:ext>
                  </a:extLst>
                </p14:cNvPr>
                <p14:cNvContentPartPr/>
                <p14:nvPr/>
              </p14:nvContentPartPr>
              <p14:xfrm>
                <a:off x="2486453" y="1877107"/>
                <a:ext cx="130320" cy="90720"/>
              </p14:xfrm>
            </p:contentPart>
          </mc:Choice>
          <mc:Fallback xmlns="">
            <p:pic>
              <p:nvPicPr>
                <p:cNvPr id="49" name="Freihand 48">
                  <a:extLst>
                    <a:ext uri="{FF2B5EF4-FFF2-40B4-BE49-F238E27FC236}">
                      <a16:creationId xmlns:a16="http://schemas.microsoft.com/office/drawing/2014/main" id="{D72DE098-D7D4-4437-BFA8-2F7E168CB9CE}"/>
                    </a:ext>
                  </a:extLst>
                </p:cNvPr>
                <p:cNvPicPr/>
                <p:nvPr/>
              </p:nvPicPr>
              <p:blipFill>
                <a:blip r:embed="rId170"/>
                <a:stretch>
                  <a:fillRect/>
                </a:stretch>
              </p:blipFill>
              <p:spPr>
                <a:xfrm>
                  <a:off x="2482133" y="1872787"/>
                  <a:ext cx="13896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50" name="Freihand 49">
                  <a:extLst>
                    <a:ext uri="{FF2B5EF4-FFF2-40B4-BE49-F238E27FC236}">
                      <a16:creationId xmlns:a16="http://schemas.microsoft.com/office/drawing/2014/main" id="{8EE87F34-69F0-45E7-9D50-E189CA231052}"/>
                    </a:ext>
                  </a:extLst>
                </p14:cNvPr>
                <p14:cNvContentPartPr/>
                <p14:nvPr/>
              </p14:nvContentPartPr>
              <p14:xfrm>
                <a:off x="2583653" y="1873507"/>
                <a:ext cx="124560" cy="125640"/>
              </p14:xfrm>
            </p:contentPart>
          </mc:Choice>
          <mc:Fallback xmlns="">
            <p:pic>
              <p:nvPicPr>
                <p:cNvPr id="50" name="Freihand 49">
                  <a:extLst>
                    <a:ext uri="{FF2B5EF4-FFF2-40B4-BE49-F238E27FC236}">
                      <a16:creationId xmlns:a16="http://schemas.microsoft.com/office/drawing/2014/main" id="{8EE87F34-69F0-45E7-9D50-E189CA231052}"/>
                    </a:ext>
                  </a:extLst>
                </p:cNvPr>
                <p:cNvPicPr/>
                <p:nvPr/>
              </p:nvPicPr>
              <p:blipFill>
                <a:blip r:embed="rId172"/>
                <a:stretch>
                  <a:fillRect/>
                </a:stretch>
              </p:blipFill>
              <p:spPr>
                <a:xfrm>
                  <a:off x="2579333" y="1869187"/>
                  <a:ext cx="1332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36870" name="Freihand 36869">
                  <a:extLst>
                    <a:ext uri="{FF2B5EF4-FFF2-40B4-BE49-F238E27FC236}">
                      <a16:creationId xmlns:a16="http://schemas.microsoft.com/office/drawing/2014/main" id="{AEBE887D-6DD6-4269-98FD-940CE9C520C7}"/>
                    </a:ext>
                  </a:extLst>
                </p14:cNvPr>
                <p14:cNvContentPartPr/>
                <p14:nvPr/>
              </p14:nvContentPartPr>
              <p14:xfrm>
                <a:off x="3464813" y="1003494"/>
                <a:ext cx="100080" cy="111600"/>
              </p14:xfrm>
            </p:contentPart>
          </mc:Choice>
          <mc:Fallback xmlns="">
            <p:pic>
              <p:nvPicPr>
                <p:cNvPr id="36870" name="Freihand 36869">
                  <a:extLst>
                    <a:ext uri="{FF2B5EF4-FFF2-40B4-BE49-F238E27FC236}">
                      <a16:creationId xmlns:a16="http://schemas.microsoft.com/office/drawing/2014/main" id="{AEBE887D-6DD6-4269-98FD-940CE9C520C7}"/>
                    </a:ext>
                  </a:extLst>
                </p:cNvPr>
                <p:cNvPicPr/>
                <p:nvPr/>
              </p:nvPicPr>
              <p:blipFill>
                <a:blip r:embed="rId174"/>
                <a:stretch>
                  <a:fillRect/>
                </a:stretch>
              </p:blipFill>
              <p:spPr>
                <a:xfrm>
                  <a:off x="3460493" y="999174"/>
                  <a:ext cx="1087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36871" name="Freihand 36870">
                  <a:extLst>
                    <a:ext uri="{FF2B5EF4-FFF2-40B4-BE49-F238E27FC236}">
                      <a16:creationId xmlns:a16="http://schemas.microsoft.com/office/drawing/2014/main" id="{9CF21EBC-D345-4624-A059-AEE294DA28AE}"/>
                    </a:ext>
                  </a:extLst>
                </p14:cNvPr>
                <p14:cNvContentPartPr/>
                <p14:nvPr/>
              </p14:nvContentPartPr>
              <p14:xfrm>
                <a:off x="3571013" y="1096014"/>
                <a:ext cx="33120" cy="11880"/>
              </p14:xfrm>
            </p:contentPart>
          </mc:Choice>
          <mc:Fallback xmlns="">
            <p:pic>
              <p:nvPicPr>
                <p:cNvPr id="36871" name="Freihand 36870">
                  <a:extLst>
                    <a:ext uri="{FF2B5EF4-FFF2-40B4-BE49-F238E27FC236}">
                      <a16:creationId xmlns:a16="http://schemas.microsoft.com/office/drawing/2014/main" id="{9CF21EBC-D345-4624-A059-AEE294DA28AE}"/>
                    </a:ext>
                  </a:extLst>
                </p:cNvPr>
                <p:cNvPicPr/>
                <p:nvPr/>
              </p:nvPicPr>
              <p:blipFill>
                <a:blip r:embed="rId176"/>
                <a:stretch>
                  <a:fillRect/>
                </a:stretch>
              </p:blipFill>
              <p:spPr>
                <a:xfrm>
                  <a:off x="3566693" y="1091694"/>
                  <a:ext cx="417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36872" name="Freihand 36871">
                  <a:extLst>
                    <a:ext uri="{FF2B5EF4-FFF2-40B4-BE49-F238E27FC236}">
                      <a16:creationId xmlns:a16="http://schemas.microsoft.com/office/drawing/2014/main" id="{6D173B62-715C-470D-9A14-1C0149A4E04F}"/>
                    </a:ext>
                  </a:extLst>
                </p14:cNvPr>
                <p14:cNvContentPartPr/>
                <p14:nvPr/>
              </p14:nvContentPartPr>
              <p14:xfrm>
                <a:off x="3312533" y="952374"/>
                <a:ext cx="440280" cy="266760"/>
              </p14:xfrm>
            </p:contentPart>
          </mc:Choice>
          <mc:Fallback xmlns="">
            <p:pic>
              <p:nvPicPr>
                <p:cNvPr id="36872" name="Freihand 36871">
                  <a:extLst>
                    <a:ext uri="{FF2B5EF4-FFF2-40B4-BE49-F238E27FC236}">
                      <a16:creationId xmlns:a16="http://schemas.microsoft.com/office/drawing/2014/main" id="{6D173B62-715C-470D-9A14-1C0149A4E04F}"/>
                    </a:ext>
                  </a:extLst>
                </p:cNvPr>
                <p:cNvPicPr/>
                <p:nvPr/>
              </p:nvPicPr>
              <p:blipFill>
                <a:blip r:embed="rId178"/>
                <a:stretch>
                  <a:fillRect/>
                </a:stretch>
              </p:blipFill>
              <p:spPr>
                <a:xfrm>
                  <a:off x="3308213" y="948054"/>
                  <a:ext cx="44892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36876" name="Freihand 36875">
                  <a:extLst>
                    <a:ext uri="{FF2B5EF4-FFF2-40B4-BE49-F238E27FC236}">
                      <a16:creationId xmlns:a16="http://schemas.microsoft.com/office/drawing/2014/main" id="{D7EA5959-63BA-4C33-9691-15FC89C8087B}"/>
                    </a:ext>
                  </a:extLst>
                </p14:cNvPr>
                <p14:cNvContentPartPr/>
                <p14:nvPr/>
              </p14:nvContentPartPr>
              <p14:xfrm>
                <a:off x="2359373" y="2912467"/>
                <a:ext cx="201600" cy="210240"/>
              </p14:xfrm>
            </p:contentPart>
          </mc:Choice>
          <mc:Fallback xmlns="">
            <p:pic>
              <p:nvPicPr>
                <p:cNvPr id="36876" name="Freihand 36875">
                  <a:extLst>
                    <a:ext uri="{FF2B5EF4-FFF2-40B4-BE49-F238E27FC236}">
                      <a16:creationId xmlns:a16="http://schemas.microsoft.com/office/drawing/2014/main" id="{D7EA5959-63BA-4C33-9691-15FC89C8087B}"/>
                    </a:ext>
                  </a:extLst>
                </p:cNvPr>
                <p:cNvPicPr/>
                <p:nvPr/>
              </p:nvPicPr>
              <p:blipFill>
                <a:blip r:embed="rId180"/>
                <a:stretch>
                  <a:fillRect/>
                </a:stretch>
              </p:blipFill>
              <p:spPr>
                <a:xfrm>
                  <a:off x="2355053" y="2908147"/>
                  <a:ext cx="21024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36878" name="Freihand 36877">
                  <a:extLst>
                    <a:ext uri="{FF2B5EF4-FFF2-40B4-BE49-F238E27FC236}">
                      <a16:creationId xmlns:a16="http://schemas.microsoft.com/office/drawing/2014/main" id="{EC1B166F-22C0-45E8-909E-B1998B3AC30B}"/>
                    </a:ext>
                  </a:extLst>
                </p14:cNvPr>
                <p14:cNvContentPartPr/>
                <p14:nvPr/>
              </p14:nvContentPartPr>
              <p14:xfrm>
                <a:off x="3036173" y="2956747"/>
                <a:ext cx="107640" cy="124920"/>
              </p14:xfrm>
            </p:contentPart>
          </mc:Choice>
          <mc:Fallback xmlns="">
            <p:pic>
              <p:nvPicPr>
                <p:cNvPr id="36878" name="Freihand 36877">
                  <a:extLst>
                    <a:ext uri="{FF2B5EF4-FFF2-40B4-BE49-F238E27FC236}">
                      <a16:creationId xmlns:a16="http://schemas.microsoft.com/office/drawing/2014/main" id="{EC1B166F-22C0-45E8-909E-B1998B3AC30B}"/>
                    </a:ext>
                  </a:extLst>
                </p:cNvPr>
                <p:cNvPicPr/>
                <p:nvPr/>
              </p:nvPicPr>
              <p:blipFill>
                <a:blip r:embed="rId182"/>
                <a:stretch>
                  <a:fillRect/>
                </a:stretch>
              </p:blipFill>
              <p:spPr>
                <a:xfrm>
                  <a:off x="3031853" y="2952427"/>
                  <a:ext cx="1162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6879" name="Freihand 36878">
                  <a:extLst>
                    <a:ext uri="{FF2B5EF4-FFF2-40B4-BE49-F238E27FC236}">
                      <a16:creationId xmlns:a16="http://schemas.microsoft.com/office/drawing/2014/main" id="{AE4872B3-F65F-40D7-8349-3C0E33FF894A}"/>
                    </a:ext>
                  </a:extLst>
                </p14:cNvPr>
                <p14:cNvContentPartPr/>
                <p14:nvPr/>
              </p14:nvContentPartPr>
              <p14:xfrm>
                <a:off x="3102053" y="3023347"/>
                <a:ext cx="105120" cy="108360"/>
              </p14:xfrm>
            </p:contentPart>
          </mc:Choice>
          <mc:Fallback xmlns="">
            <p:pic>
              <p:nvPicPr>
                <p:cNvPr id="36879" name="Freihand 36878">
                  <a:extLst>
                    <a:ext uri="{FF2B5EF4-FFF2-40B4-BE49-F238E27FC236}">
                      <a16:creationId xmlns:a16="http://schemas.microsoft.com/office/drawing/2014/main" id="{AE4872B3-F65F-40D7-8349-3C0E33FF894A}"/>
                    </a:ext>
                  </a:extLst>
                </p:cNvPr>
                <p:cNvPicPr/>
                <p:nvPr/>
              </p:nvPicPr>
              <p:blipFill>
                <a:blip r:embed="rId184"/>
                <a:stretch>
                  <a:fillRect/>
                </a:stretch>
              </p:blipFill>
              <p:spPr>
                <a:xfrm>
                  <a:off x="3097733" y="3019027"/>
                  <a:ext cx="1137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36880" name="Freihand 36879">
                  <a:extLst>
                    <a:ext uri="{FF2B5EF4-FFF2-40B4-BE49-F238E27FC236}">
                      <a16:creationId xmlns:a16="http://schemas.microsoft.com/office/drawing/2014/main" id="{5CC5150E-C36E-4741-9789-B2B3DDF9EB77}"/>
                    </a:ext>
                  </a:extLst>
                </p14:cNvPr>
                <p14:cNvContentPartPr/>
                <p14:nvPr/>
              </p14:nvContentPartPr>
              <p14:xfrm>
                <a:off x="2949773" y="2935867"/>
                <a:ext cx="429840" cy="267840"/>
              </p14:xfrm>
            </p:contentPart>
          </mc:Choice>
          <mc:Fallback xmlns="">
            <p:pic>
              <p:nvPicPr>
                <p:cNvPr id="36880" name="Freihand 36879">
                  <a:extLst>
                    <a:ext uri="{FF2B5EF4-FFF2-40B4-BE49-F238E27FC236}">
                      <a16:creationId xmlns:a16="http://schemas.microsoft.com/office/drawing/2014/main" id="{5CC5150E-C36E-4741-9789-B2B3DDF9EB77}"/>
                    </a:ext>
                  </a:extLst>
                </p:cNvPr>
                <p:cNvPicPr/>
                <p:nvPr/>
              </p:nvPicPr>
              <p:blipFill>
                <a:blip r:embed="rId186"/>
                <a:stretch>
                  <a:fillRect/>
                </a:stretch>
              </p:blipFill>
              <p:spPr>
                <a:xfrm>
                  <a:off x="2945453" y="2931547"/>
                  <a:ext cx="4384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36881" name="Freihand 36880">
                  <a:extLst>
                    <a:ext uri="{FF2B5EF4-FFF2-40B4-BE49-F238E27FC236}">
                      <a16:creationId xmlns:a16="http://schemas.microsoft.com/office/drawing/2014/main" id="{33CE56A2-719F-4157-B222-DCCFE47CCEBB}"/>
                    </a:ext>
                  </a:extLst>
                </p14:cNvPr>
                <p14:cNvContentPartPr/>
                <p14:nvPr/>
              </p14:nvContentPartPr>
              <p14:xfrm>
                <a:off x="2038613" y="2983027"/>
                <a:ext cx="274680" cy="199080"/>
              </p14:xfrm>
            </p:contentPart>
          </mc:Choice>
          <mc:Fallback xmlns="">
            <p:pic>
              <p:nvPicPr>
                <p:cNvPr id="36881" name="Freihand 36880">
                  <a:extLst>
                    <a:ext uri="{FF2B5EF4-FFF2-40B4-BE49-F238E27FC236}">
                      <a16:creationId xmlns:a16="http://schemas.microsoft.com/office/drawing/2014/main" id="{33CE56A2-719F-4157-B222-DCCFE47CCEBB}"/>
                    </a:ext>
                  </a:extLst>
                </p:cNvPr>
                <p:cNvPicPr/>
                <p:nvPr/>
              </p:nvPicPr>
              <p:blipFill>
                <a:blip r:embed="rId188"/>
                <a:stretch>
                  <a:fillRect/>
                </a:stretch>
              </p:blipFill>
              <p:spPr>
                <a:xfrm>
                  <a:off x="2034293" y="2978707"/>
                  <a:ext cx="28332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36883" name="Freihand 36882">
                  <a:extLst>
                    <a:ext uri="{FF2B5EF4-FFF2-40B4-BE49-F238E27FC236}">
                      <a16:creationId xmlns:a16="http://schemas.microsoft.com/office/drawing/2014/main" id="{57CCFA3E-DAED-4F7F-819A-EB92B538A0B6}"/>
                    </a:ext>
                  </a:extLst>
                </p14:cNvPr>
                <p14:cNvContentPartPr/>
                <p14:nvPr/>
              </p14:nvContentPartPr>
              <p14:xfrm>
                <a:off x="6892493" y="2611507"/>
                <a:ext cx="178560" cy="182880"/>
              </p14:xfrm>
            </p:contentPart>
          </mc:Choice>
          <mc:Fallback xmlns="">
            <p:pic>
              <p:nvPicPr>
                <p:cNvPr id="36883" name="Freihand 36882">
                  <a:extLst>
                    <a:ext uri="{FF2B5EF4-FFF2-40B4-BE49-F238E27FC236}">
                      <a16:creationId xmlns:a16="http://schemas.microsoft.com/office/drawing/2014/main" id="{57CCFA3E-DAED-4F7F-819A-EB92B538A0B6}"/>
                    </a:ext>
                  </a:extLst>
                </p:cNvPr>
                <p:cNvPicPr/>
                <p:nvPr/>
              </p:nvPicPr>
              <p:blipFill>
                <a:blip r:embed="rId190"/>
                <a:stretch>
                  <a:fillRect/>
                </a:stretch>
              </p:blipFill>
              <p:spPr>
                <a:xfrm>
                  <a:off x="6888173" y="2607187"/>
                  <a:ext cx="1872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36884" name="Freihand 36883">
                  <a:extLst>
                    <a:ext uri="{FF2B5EF4-FFF2-40B4-BE49-F238E27FC236}">
                      <a16:creationId xmlns:a16="http://schemas.microsoft.com/office/drawing/2014/main" id="{D847DD9F-3229-41AE-9782-04715B697FAC}"/>
                    </a:ext>
                  </a:extLst>
                </p14:cNvPr>
                <p14:cNvContentPartPr/>
                <p14:nvPr/>
              </p14:nvContentPartPr>
              <p14:xfrm>
                <a:off x="2643053" y="2737147"/>
                <a:ext cx="4144680" cy="691200"/>
              </p14:xfrm>
            </p:contentPart>
          </mc:Choice>
          <mc:Fallback xmlns="">
            <p:pic>
              <p:nvPicPr>
                <p:cNvPr id="36884" name="Freihand 36883">
                  <a:extLst>
                    <a:ext uri="{FF2B5EF4-FFF2-40B4-BE49-F238E27FC236}">
                      <a16:creationId xmlns:a16="http://schemas.microsoft.com/office/drawing/2014/main" id="{D847DD9F-3229-41AE-9782-04715B697FAC}"/>
                    </a:ext>
                  </a:extLst>
                </p:cNvPr>
                <p:cNvPicPr/>
                <p:nvPr/>
              </p:nvPicPr>
              <p:blipFill>
                <a:blip r:embed="rId192"/>
                <a:stretch>
                  <a:fillRect/>
                </a:stretch>
              </p:blipFill>
              <p:spPr>
                <a:xfrm>
                  <a:off x="2638733" y="2732827"/>
                  <a:ext cx="4153320" cy="69984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36885" name="Freihand 36884">
                  <a:extLst>
                    <a:ext uri="{FF2B5EF4-FFF2-40B4-BE49-F238E27FC236}">
                      <a16:creationId xmlns:a16="http://schemas.microsoft.com/office/drawing/2014/main" id="{7F826B86-0F8D-41A5-AD5C-FE03DE7AD123}"/>
                    </a:ext>
                  </a:extLst>
                </p14:cNvPr>
                <p14:cNvContentPartPr/>
                <p14:nvPr/>
              </p14:nvContentPartPr>
              <p14:xfrm>
                <a:off x="2471693" y="3277867"/>
                <a:ext cx="187560" cy="173160"/>
              </p14:xfrm>
            </p:contentPart>
          </mc:Choice>
          <mc:Fallback xmlns="">
            <p:pic>
              <p:nvPicPr>
                <p:cNvPr id="36885" name="Freihand 36884">
                  <a:extLst>
                    <a:ext uri="{FF2B5EF4-FFF2-40B4-BE49-F238E27FC236}">
                      <a16:creationId xmlns:a16="http://schemas.microsoft.com/office/drawing/2014/main" id="{7F826B86-0F8D-41A5-AD5C-FE03DE7AD123}"/>
                    </a:ext>
                  </a:extLst>
                </p:cNvPr>
                <p:cNvPicPr/>
                <p:nvPr/>
              </p:nvPicPr>
              <p:blipFill>
                <a:blip r:embed="rId194"/>
                <a:stretch>
                  <a:fillRect/>
                </a:stretch>
              </p:blipFill>
              <p:spPr>
                <a:xfrm>
                  <a:off x="2467373" y="3273547"/>
                  <a:ext cx="19620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36886" name="Freihand 36885">
                  <a:extLst>
                    <a:ext uri="{FF2B5EF4-FFF2-40B4-BE49-F238E27FC236}">
                      <a16:creationId xmlns:a16="http://schemas.microsoft.com/office/drawing/2014/main" id="{020AB16C-78F1-443C-8F04-ED923DCE47E9}"/>
                    </a:ext>
                  </a:extLst>
                </p14:cNvPr>
                <p14:cNvContentPartPr/>
                <p14:nvPr/>
              </p14:nvContentPartPr>
              <p14:xfrm>
                <a:off x="2105573" y="3406747"/>
                <a:ext cx="210960" cy="173880"/>
              </p14:xfrm>
            </p:contentPart>
          </mc:Choice>
          <mc:Fallback xmlns="">
            <p:pic>
              <p:nvPicPr>
                <p:cNvPr id="36886" name="Freihand 36885">
                  <a:extLst>
                    <a:ext uri="{FF2B5EF4-FFF2-40B4-BE49-F238E27FC236}">
                      <a16:creationId xmlns:a16="http://schemas.microsoft.com/office/drawing/2014/main" id="{020AB16C-78F1-443C-8F04-ED923DCE47E9}"/>
                    </a:ext>
                  </a:extLst>
                </p:cNvPr>
                <p:cNvPicPr/>
                <p:nvPr/>
              </p:nvPicPr>
              <p:blipFill>
                <a:blip r:embed="rId196"/>
                <a:stretch>
                  <a:fillRect/>
                </a:stretch>
              </p:blipFill>
              <p:spPr>
                <a:xfrm>
                  <a:off x="2101253" y="3402427"/>
                  <a:ext cx="21960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36888" name="Freihand 36887">
                  <a:extLst>
                    <a:ext uri="{FF2B5EF4-FFF2-40B4-BE49-F238E27FC236}">
                      <a16:creationId xmlns:a16="http://schemas.microsoft.com/office/drawing/2014/main" id="{A4F6F693-7634-4D48-B1F2-923CAA41C05F}"/>
                    </a:ext>
                  </a:extLst>
                </p14:cNvPr>
                <p14:cNvContentPartPr/>
                <p14:nvPr/>
              </p14:nvContentPartPr>
              <p14:xfrm>
                <a:off x="5978093" y="2871787"/>
                <a:ext cx="144000" cy="196560"/>
              </p14:xfrm>
            </p:contentPart>
          </mc:Choice>
          <mc:Fallback xmlns="">
            <p:pic>
              <p:nvPicPr>
                <p:cNvPr id="36888" name="Freihand 36887">
                  <a:extLst>
                    <a:ext uri="{FF2B5EF4-FFF2-40B4-BE49-F238E27FC236}">
                      <a16:creationId xmlns:a16="http://schemas.microsoft.com/office/drawing/2014/main" id="{A4F6F693-7634-4D48-B1F2-923CAA41C05F}"/>
                    </a:ext>
                  </a:extLst>
                </p:cNvPr>
                <p:cNvPicPr/>
                <p:nvPr/>
              </p:nvPicPr>
              <p:blipFill>
                <a:blip r:embed="rId198"/>
                <a:stretch>
                  <a:fillRect/>
                </a:stretch>
              </p:blipFill>
              <p:spPr>
                <a:xfrm>
                  <a:off x="5973773" y="2867467"/>
                  <a:ext cx="15264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36889" name="Freihand 36888">
                  <a:extLst>
                    <a:ext uri="{FF2B5EF4-FFF2-40B4-BE49-F238E27FC236}">
                      <a16:creationId xmlns:a16="http://schemas.microsoft.com/office/drawing/2014/main" id="{BC6CAC0F-A36D-411F-BD27-0EF066BA409E}"/>
                    </a:ext>
                  </a:extLst>
                </p14:cNvPr>
                <p14:cNvContentPartPr/>
                <p14:nvPr/>
              </p14:nvContentPartPr>
              <p14:xfrm>
                <a:off x="6027773" y="2861347"/>
                <a:ext cx="146520" cy="33480"/>
              </p14:xfrm>
            </p:contentPart>
          </mc:Choice>
          <mc:Fallback xmlns="">
            <p:pic>
              <p:nvPicPr>
                <p:cNvPr id="36889" name="Freihand 36888">
                  <a:extLst>
                    <a:ext uri="{FF2B5EF4-FFF2-40B4-BE49-F238E27FC236}">
                      <a16:creationId xmlns:a16="http://schemas.microsoft.com/office/drawing/2014/main" id="{BC6CAC0F-A36D-411F-BD27-0EF066BA409E}"/>
                    </a:ext>
                  </a:extLst>
                </p:cNvPr>
                <p:cNvPicPr/>
                <p:nvPr/>
              </p:nvPicPr>
              <p:blipFill>
                <a:blip r:embed="rId200"/>
                <a:stretch>
                  <a:fillRect/>
                </a:stretch>
              </p:blipFill>
              <p:spPr>
                <a:xfrm>
                  <a:off x="6023453" y="2857027"/>
                  <a:ext cx="15516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36890" name="Freihand 36889">
                  <a:extLst>
                    <a:ext uri="{FF2B5EF4-FFF2-40B4-BE49-F238E27FC236}">
                      <a16:creationId xmlns:a16="http://schemas.microsoft.com/office/drawing/2014/main" id="{0728CF22-3950-4A09-8E83-553E0E02B94B}"/>
                    </a:ext>
                  </a:extLst>
                </p14:cNvPr>
                <p14:cNvContentPartPr/>
                <p14:nvPr/>
              </p14:nvContentPartPr>
              <p14:xfrm>
                <a:off x="6177893" y="3002467"/>
                <a:ext cx="27360" cy="35640"/>
              </p14:xfrm>
            </p:contentPart>
          </mc:Choice>
          <mc:Fallback xmlns="">
            <p:pic>
              <p:nvPicPr>
                <p:cNvPr id="36890" name="Freihand 36889">
                  <a:extLst>
                    <a:ext uri="{FF2B5EF4-FFF2-40B4-BE49-F238E27FC236}">
                      <a16:creationId xmlns:a16="http://schemas.microsoft.com/office/drawing/2014/main" id="{0728CF22-3950-4A09-8E83-553E0E02B94B}"/>
                    </a:ext>
                  </a:extLst>
                </p:cNvPr>
                <p:cNvPicPr/>
                <p:nvPr/>
              </p:nvPicPr>
              <p:blipFill>
                <a:blip r:embed="rId202"/>
                <a:stretch>
                  <a:fillRect/>
                </a:stretch>
              </p:blipFill>
              <p:spPr>
                <a:xfrm>
                  <a:off x="6173573" y="2998147"/>
                  <a:ext cx="360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36891" name="Freihand 36890">
                  <a:extLst>
                    <a:ext uri="{FF2B5EF4-FFF2-40B4-BE49-F238E27FC236}">
                      <a16:creationId xmlns:a16="http://schemas.microsoft.com/office/drawing/2014/main" id="{127E1308-CAD4-45FF-80F5-9865840A08E8}"/>
                    </a:ext>
                  </a:extLst>
                </p14:cNvPr>
                <p14:cNvContentPartPr/>
                <p14:nvPr/>
              </p14:nvContentPartPr>
              <p14:xfrm>
                <a:off x="5779733" y="2734987"/>
                <a:ext cx="573840" cy="433800"/>
              </p14:xfrm>
            </p:contentPart>
          </mc:Choice>
          <mc:Fallback xmlns="">
            <p:pic>
              <p:nvPicPr>
                <p:cNvPr id="36891" name="Freihand 36890">
                  <a:extLst>
                    <a:ext uri="{FF2B5EF4-FFF2-40B4-BE49-F238E27FC236}">
                      <a16:creationId xmlns:a16="http://schemas.microsoft.com/office/drawing/2014/main" id="{127E1308-CAD4-45FF-80F5-9865840A08E8}"/>
                    </a:ext>
                  </a:extLst>
                </p:cNvPr>
                <p:cNvPicPr/>
                <p:nvPr/>
              </p:nvPicPr>
              <p:blipFill>
                <a:blip r:embed="rId204"/>
                <a:stretch>
                  <a:fillRect/>
                </a:stretch>
              </p:blipFill>
              <p:spPr>
                <a:xfrm>
                  <a:off x="5775413" y="2730667"/>
                  <a:ext cx="582480" cy="4424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62208" name="Freihand 262207">
                  <a:extLst>
                    <a:ext uri="{FF2B5EF4-FFF2-40B4-BE49-F238E27FC236}">
                      <a16:creationId xmlns:a16="http://schemas.microsoft.com/office/drawing/2014/main" id="{C124747B-5B9A-489A-986A-DA995A92D8F9}"/>
                    </a:ext>
                  </a:extLst>
                </p14:cNvPr>
                <p14:cNvContentPartPr/>
                <p14:nvPr/>
              </p14:nvContentPartPr>
              <p14:xfrm>
                <a:off x="359213" y="1160347"/>
                <a:ext cx="5224320" cy="2323440"/>
              </p14:xfrm>
            </p:contentPart>
          </mc:Choice>
          <mc:Fallback xmlns="">
            <p:pic>
              <p:nvPicPr>
                <p:cNvPr id="262208" name="Freihand 262207">
                  <a:extLst>
                    <a:ext uri="{FF2B5EF4-FFF2-40B4-BE49-F238E27FC236}">
                      <a16:creationId xmlns:a16="http://schemas.microsoft.com/office/drawing/2014/main" id="{C124747B-5B9A-489A-986A-DA995A92D8F9}"/>
                    </a:ext>
                  </a:extLst>
                </p:cNvPr>
                <p:cNvPicPr/>
                <p:nvPr/>
              </p:nvPicPr>
              <p:blipFill>
                <a:blip r:embed="rId206"/>
                <a:stretch>
                  <a:fillRect/>
                </a:stretch>
              </p:blipFill>
              <p:spPr>
                <a:xfrm>
                  <a:off x="354893" y="1156027"/>
                  <a:ext cx="5232960" cy="23320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262209" name="Freihand 262208">
                  <a:extLst>
                    <a:ext uri="{FF2B5EF4-FFF2-40B4-BE49-F238E27FC236}">
                      <a16:creationId xmlns:a16="http://schemas.microsoft.com/office/drawing/2014/main" id="{9F354D6B-526F-4013-ADD6-EBDECB8D1045}"/>
                    </a:ext>
                  </a:extLst>
                </p14:cNvPr>
                <p14:cNvContentPartPr/>
                <p14:nvPr/>
              </p14:nvContentPartPr>
              <p14:xfrm>
                <a:off x="5187893" y="2427187"/>
                <a:ext cx="229320" cy="135000"/>
              </p14:xfrm>
            </p:contentPart>
          </mc:Choice>
          <mc:Fallback xmlns="">
            <p:pic>
              <p:nvPicPr>
                <p:cNvPr id="262209" name="Freihand 262208">
                  <a:extLst>
                    <a:ext uri="{FF2B5EF4-FFF2-40B4-BE49-F238E27FC236}">
                      <a16:creationId xmlns:a16="http://schemas.microsoft.com/office/drawing/2014/main" id="{9F354D6B-526F-4013-ADD6-EBDECB8D1045}"/>
                    </a:ext>
                  </a:extLst>
                </p:cNvPr>
                <p:cNvPicPr/>
                <p:nvPr/>
              </p:nvPicPr>
              <p:blipFill>
                <a:blip r:embed="rId208"/>
                <a:stretch>
                  <a:fillRect/>
                </a:stretch>
              </p:blipFill>
              <p:spPr>
                <a:xfrm>
                  <a:off x="5183573" y="2422867"/>
                  <a:ext cx="23796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262211" name="Freihand 262210">
                  <a:extLst>
                    <a:ext uri="{FF2B5EF4-FFF2-40B4-BE49-F238E27FC236}">
                      <a16:creationId xmlns:a16="http://schemas.microsoft.com/office/drawing/2014/main" id="{FA403677-AB48-4D13-9CC0-1E2232369A72}"/>
                    </a:ext>
                  </a:extLst>
                </p14:cNvPr>
                <p14:cNvContentPartPr/>
                <p14:nvPr/>
              </p14:nvContentPartPr>
              <p14:xfrm>
                <a:off x="5010053" y="2435107"/>
                <a:ext cx="132480" cy="122400"/>
              </p14:xfrm>
            </p:contentPart>
          </mc:Choice>
          <mc:Fallback xmlns="">
            <p:pic>
              <p:nvPicPr>
                <p:cNvPr id="262211" name="Freihand 262210">
                  <a:extLst>
                    <a:ext uri="{FF2B5EF4-FFF2-40B4-BE49-F238E27FC236}">
                      <a16:creationId xmlns:a16="http://schemas.microsoft.com/office/drawing/2014/main" id="{FA403677-AB48-4D13-9CC0-1E2232369A72}"/>
                    </a:ext>
                  </a:extLst>
                </p:cNvPr>
                <p:cNvPicPr/>
                <p:nvPr/>
              </p:nvPicPr>
              <p:blipFill>
                <a:blip r:embed="rId210"/>
                <a:stretch>
                  <a:fillRect/>
                </a:stretch>
              </p:blipFill>
              <p:spPr>
                <a:xfrm>
                  <a:off x="5005733" y="2430787"/>
                  <a:ext cx="1411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262227" name="Freihand 262226">
                  <a:extLst>
                    <a:ext uri="{FF2B5EF4-FFF2-40B4-BE49-F238E27FC236}">
                      <a16:creationId xmlns:a16="http://schemas.microsoft.com/office/drawing/2014/main" id="{C3373E2A-BD84-4821-A609-C2A742661838}"/>
                    </a:ext>
                  </a:extLst>
                </p14:cNvPr>
                <p14:cNvContentPartPr/>
                <p14:nvPr/>
              </p14:nvContentPartPr>
              <p14:xfrm>
                <a:off x="4238573" y="2994907"/>
                <a:ext cx="158040" cy="184680"/>
              </p14:xfrm>
            </p:contentPart>
          </mc:Choice>
          <mc:Fallback xmlns="">
            <p:pic>
              <p:nvPicPr>
                <p:cNvPr id="262227" name="Freihand 262226">
                  <a:extLst>
                    <a:ext uri="{FF2B5EF4-FFF2-40B4-BE49-F238E27FC236}">
                      <a16:creationId xmlns:a16="http://schemas.microsoft.com/office/drawing/2014/main" id="{C3373E2A-BD84-4821-A609-C2A742661838}"/>
                    </a:ext>
                  </a:extLst>
                </p:cNvPr>
                <p:cNvPicPr/>
                <p:nvPr/>
              </p:nvPicPr>
              <p:blipFill>
                <a:blip r:embed="rId212"/>
                <a:stretch>
                  <a:fillRect/>
                </a:stretch>
              </p:blipFill>
              <p:spPr>
                <a:xfrm>
                  <a:off x="4234253" y="2990587"/>
                  <a:ext cx="1666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262228" name="Freihand 262227">
                  <a:extLst>
                    <a:ext uri="{FF2B5EF4-FFF2-40B4-BE49-F238E27FC236}">
                      <a16:creationId xmlns:a16="http://schemas.microsoft.com/office/drawing/2014/main" id="{5C8D09CE-67CB-4BB7-885E-2AEDEA97E881}"/>
                    </a:ext>
                  </a:extLst>
                </p14:cNvPr>
                <p14:cNvContentPartPr/>
                <p14:nvPr/>
              </p14:nvContentPartPr>
              <p14:xfrm>
                <a:off x="4633133" y="3085267"/>
                <a:ext cx="3183120" cy="582120"/>
              </p14:xfrm>
            </p:contentPart>
          </mc:Choice>
          <mc:Fallback xmlns="">
            <p:pic>
              <p:nvPicPr>
                <p:cNvPr id="262228" name="Freihand 262227">
                  <a:extLst>
                    <a:ext uri="{FF2B5EF4-FFF2-40B4-BE49-F238E27FC236}">
                      <a16:creationId xmlns:a16="http://schemas.microsoft.com/office/drawing/2014/main" id="{5C8D09CE-67CB-4BB7-885E-2AEDEA97E881}"/>
                    </a:ext>
                  </a:extLst>
                </p:cNvPr>
                <p:cNvPicPr/>
                <p:nvPr/>
              </p:nvPicPr>
              <p:blipFill>
                <a:blip r:embed="rId214"/>
                <a:stretch>
                  <a:fillRect/>
                </a:stretch>
              </p:blipFill>
              <p:spPr>
                <a:xfrm>
                  <a:off x="4628813" y="3080947"/>
                  <a:ext cx="3191760" cy="5907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262229" name="Freihand 262228">
                  <a:extLst>
                    <a:ext uri="{FF2B5EF4-FFF2-40B4-BE49-F238E27FC236}">
                      <a16:creationId xmlns:a16="http://schemas.microsoft.com/office/drawing/2014/main" id="{0241C703-0308-4DDC-B1D3-23E5EC46BE7E}"/>
                    </a:ext>
                  </a:extLst>
                </p14:cNvPr>
                <p14:cNvContentPartPr/>
                <p14:nvPr/>
              </p14:nvContentPartPr>
              <p14:xfrm>
                <a:off x="7733453" y="3346267"/>
                <a:ext cx="212400" cy="284040"/>
              </p14:xfrm>
            </p:contentPart>
          </mc:Choice>
          <mc:Fallback xmlns="">
            <p:pic>
              <p:nvPicPr>
                <p:cNvPr id="262229" name="Freihand 262228">
                  <a:extLst>
                    <a:ext uri="{FF2B5EF4-FFF2-40B4-BE49-F238E27FC236}">
                      <a16:creationId xmlns:a16="http://schemas.microsoft.com/office/drawing/2014/main" id="{0241C703-0308-4DDC-B1D3-23E5EC46BE7E}"/>
                    </a:ext>
                  </a:extLst>
                </p:cNvPr>
                <p:cNvPicPr/>
                <p:nvPr/>
              </p:nvPicPr>
              <p:blipFill>
                <a:blip r:embed="rId216"/>
                <a:stretch>
                  <a:fillRect/>
                </a:stretch>
              </p:blipFill>
              <p:spPr>
                <a:xfrm>
                  <a:off x="7729133" y="3341947"/>
                  <a:ext cx="22104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262230" name="Freihand 262229">
                  <a:extLst>
                    <a:ext uri="{FF2B5EF4-FFF2-40B4-BE49-F238E27FC236}">
                      <a16:creationId xmlns:a16="http://schemas.microsoft.com/office/drawing/2014/main" id="{F21FBF61-49B4-4B9D-9206-BEECB15073A8}"/>
                    </a:ext>
                  </a:extLst>
                </p14:cNvPr>
                <p14:cNvContentPartPr/>
                <p14:nvPr/>
              </p14:nvContentPartPr>
              <p14:xfrm>
                <a:off x="7760453" y="3255187"/>
                <a:ext cx="109080" cy="6120"/>
              </p14:xfrm>
            </p:contentPart>
          </mc:Choice>
          <mc:Fallback xmlns="">
            <p:pic>
              <p:nvPicPr>
                <p:cNvPr id="262230" name="Freihand 262229">
                  <a:extLst>
                    <a:ext uri="{FF2B5EF4-FFF2-40B4-BE49-F238E27FC236}">
                      <a16:creationId xmlns:a16="http://schemas.microsoft.com/office/drawing/2014/main" id="{F21FBF61-49B4-4B9D-9206-BEECB15073A8}"/>
                    </a:ext>
                  </a:extLst>
                </p:cNvPr>
                <p:cNvPicPr/>
                <p:nvPr/>
              </p:nvPicPr>
              <p:blipFill>
                <a:blip r:embed="rId218"/>
                <a:stretch>
                  <a:fillRect/>
                </a:stretch>
              </p:blipFill>
              <p:spPr>
                <a:xfrm>
                  <a:off x="7756133" y="3250867"/>
                  <a:ext cx="11772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262231" name="Freihand 262230">
                  <a:extLst>
                    <a:ext uri="{FF2B5EF4-FFF2-40B4-BE49-F238E27FC236}">
                      <a16:creationId xmlns:a16="http://schemas.microsoft.com/office/drawing/2014/main" id="{118D5664-1B50-4B3D-AAAA-8D79B0645847}"/>
                    </a:ext>
                  </a:extLst>
                </p14:cNvPr>
                <p14:cNvContentPartPr/>
                <p14:nvPr/>
              </p14:nvContentPartPr>
              <p14:xfrm>
                <a:off x="7774133" y="3213427"/>
                <a:ext cx="193320" cy="193320"/>
              </p14:xfrm>
            </p:contentPart>
          </mc:Choice>
          <mc:Fallback xmlns="">
            <p:pic>
              <p:nvPicPr>
                <p:cNvPr id="262231" name="Freihand 262230">
                  <a:extLst>
                    <a:ext uri="{FF2B5EF4-FFF2-40B4-BE49-F238E27FC236}">
                      <a16:creationId xmlns:a16="http://schemas.microsoft.com/office/drawing/2014/main" id="{118D5664-1B50-4B3D-AAAA-8D79B0645847}"/>
                    </a:ext>
                  </a:extLst>
                </p:cNvPr>
                <p:cNvPicPr/>
                <p:nvPr/>
              </p:nvPicPr>
              <p:blipFill>
                <a:blip r:embed="rId220"/>
                <a:stretch>
                  <a:fillRect/>
                </a:stretch>
              </p:blipFill>
              <p:spPr>
                <a:xfrm>
                  <a:off x="7769813" y="3209107"/>
                  <a:ext cx="2019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262232" name="Freihand 262231">
                  <a:extLst>
                    <a:ext uri="{FF2B5EF4-FFF2-40B4-BE49-F238E27FC236}">
                      <a16:creationId xmlns:a16="http://schemas.microsoft.com/office/drawing/2014/main" id="{8C61ED25-E37C-4B03-9543-3E2195C37485}"/>
                    </a:ext>
                  </a:extLst>
                </p14:cNvPr>
                <p14:cNvContentPartPr/>
                <p14:nvPr/>
              </p14:nvContentPartPr>
              <p14:xfrm>
                <a:off x="6377693" y="3681427"/>
                <a:ext cx="158040" cy="167400"/>
              </p14:xfrm>
            </p:contentPart>
          </mc:Choice>
          <mc:Fallback xmlns="">
            <p:pic>
              <p:nvPicPr>
                <p:cNvPr id="262232" name="Freihand 262231">
                  <a:extLst>
                    <a:ext uri="{FF2B5EF4-FFF2-40B4-BE49-F238E27FC236}">
                      <a16:creationId xmlns:a16="http://schemas.microsoft.com/office/drawing/2014/main" id="{8C61ED25-E37C-4B03-9543-3E2195C37485}"/>
                    </a:ext>
                  </a:extLst>
                </p:cNvPr>
                <p:cNvPicPr/>
                <p:nvPr/>
              </p:nvPicPr>
              <p:blipFill>
                <a:blip r:embed="rId222"/>
                <a:stretch>
                  <a:fillRect/>
                </a:stretch>
              </p:blipFill>
              <p:spPr>
                <a:xfrm>
                  <a:off x="6373373" y="3677107"/>
                  <a:ext cx="1666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262233" name="Freihand 262232">
                  <a:extLst>
                    <a:ext uri="{FF2B5EF4-FFF2-40B4-BE49-F238E27FC236}">
                      <a16:creationId xmlns:a16="http://schemas.microsoft.com/office/drawing/2014/main" id="{2937A5DD-9BD4-490D-9E08-436AF7ED3A72}"/>
                    </a:ext>
                  </a:extLst>
                </p14:cNvPr>
                <p14:cNvContentPartPr/>
                <p14:nvPr/>
              </p14:nvContentPartPr>
              <p14:xfrm>
                <a:off x="6539693" y="3820747"/>
                <a:ext cx="38160" cy="14040"/>
              </p14:xfrm>
            </p:contentPart>
          </mc:Choice>
          <mc:Fallback xmlns="">
            <p:pic>
              <p:nvPicPr>
                <p:cNvPr id="262233" name="Freihand 262232">
                  <a:extLst>
                    <a:ext uri="{FF2B5EF4-FFF2-40B4-BE49-F238E27FC236}">
                      <a16:creationId xmlns:a16="http://schemas.microsoft.com/office/drawing/2014/main" id="{2937A5DD-9BD4-490D-9E08-436AF7ED3A72}"/>
                    </a:ext>
                  </a:extLst>
                </p:cNvPr>
                <p:cNvPicPr/>
                <p:nvPr/>
              </p:nvPicPr>
              <p:blipFill>
                <a:blip r:embed="rId224"/>
                <a:stretch>
                  <a:fillRect/>
                </a:stretch>
              </p:blipFill>
              <p:spPr>
                <a:xfrm>
                  <a:off x="6535373" y="3816427"/>
                  <a:ext cx="46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262234" name="Freihand 262233">
                  <a:extLst>
                    <a:ext uri="{FF2B5EF4-FFF2-40B4-BE49-F238E27FC236}">
                      <a16:creationId xmlns:a16="http://schemas.microsoft.com/office/drawing/2014/main" id="{99A50BC7-88CE-430F-BD18-94A8E007777D}"/>
                    </a:ext>
                  </a:extLst>
                </p14:cNvPr>
                <p14:cNvContentPartPr/>
                <p14:nvPr/>
              </p14:nvContentPartPr>
              <p14:xfrm>
                <a:off x="6230453" y="3595387"/>
                <a:ext cx="463320" cy="375840"/>
              </p14:xfrm>
            </p:contentPart>
          </mc:Choice>
          <mc:Fallback xmlns="">
            <p:pic>
              <p:nvPicPr>
                <p:cNvPr id="262234" name="Freihand 262233">
                  <a:extLst>
                    <a:ext uri="{FF2B5EF4-FFF2-40B4-BE49-F238E27FC236}">
                      <a16:creationId xmlns:a16="http://schemas.microsoft.com/office/drawing/2014/main" id="{99A50BC7-88CE-430F-BD18-94A8E007777D}"/>
                    </a:ext>
                  </a:extLst>
                </p:cNvPr>
                <p:cNvPicPr/>
                <p:nvPr/>
              </p:nvPicPr>
              <p:blipFill>
                <a:blip r:embed="rId226"/>
                <a:stretch>
                  <a:fillRect/>
                </a:stretch>
              </p:blipFill>
              <p:spPr>
                <a:xfrm>
                  <a:off x="6226133" y="3591067"/>
                  <a:ext cx="471960" cy="3844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262235" name="Freihand 262234">
                  <a:extLst>
                    <a:ext uri="{FF2B5EF4-FFF2-40B4-BE49-F238E27FC236}">
                      <a16:creationId xmlns:a16="http://schemas.microsoft.com/office/drawing/2014/main" id="{CBA605DF-8048-41A8-9DF2-59B2833DFA81}"/>
                    </a:ext>
                  </a:extLst>
                </p14:cNvPr>
                <p14:cNvContentPartPr/>
                <p14:nvPr/>
              </p14:nvContentPartPr>
              <p14:xfrm>
                <a:off x="7599533" y="3022267"/>
                <a:ext cx="225360" cy="232200"/>
              </p14:xfrm>
            </p:contentPart>
          </mc:Choice>
          <mc:Fallback xmlns="">
            <p:pic>
              <p:nvPicPr>
                <p:cNvPr id="262235" name="Freihand 262234">
                  <a:extLst>
                    <a:ext uri="{FF2B5EF4-FFF2-40B4-BE49-F238E27FC236}">
                      <a16:creationId xmlns:a16="http://schemas.microsoft.com/office/drawing/2014/main" id="{CBA605DF-8048-41A8-9DF2-59B2833DFA81}"/>
                    </a:ext>
                  </a:extLst>
                </p:cNvPr>
                <p:cNvPicPr/>
                <p:nvPr/>
              </p:nvPicPr>
              <p:blipFill>
                <a:blip r:embed="rId228"/>
                <a:stretch>
                  <a:fillRect/>
                </a:stretch>
              </p:blipFill>
              <p:spPr>
                <a:xfrm>
                  <a:off x="7595213" y="3017947"/>
                  <a:ext cx="234000" cy="240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9">
            <p14:nvContentPartPr>
              <p14:cNvPr id="262237" name="Freihand 262236">
                <a:extLst>
                  <a:ext uri="{FF2B5EF4-FFF2-40B4-BE49-F238E27FC236}">
                    <a16:creationId xmlns:a16="http://schemas.microsoft.com/office/drawing/2014/main" id="{B6CA35D4-78F3-4436-AB5C-6EE3C90C2925}"/>
                  </a:ext>
                </a:extLst>
              </p14:cNvPr>
              <p14:cNvContentPartPr/>
              <p14:nvPr/>
            </p14:nvContentPartPr>
            <p14:xfrm>
              <a:off x="973373" y="912667"/>
              <a:ext cx="360" cy="1800"/>
            </p14:xfrm>
          </p:contentPart>
        </mc:Choice>
        <mc:Fallback xmlns="">
          <p:pic>
            <p:nvPicPr>
              <p:cNvPr id="262237" name="Freihand 262236">
                <a:extLst>
                  <a:ext uri="{FF2B5EF4-FFF2-40B4-BE49-F238E27FC236}">
                    <a16:creationId xmlns:a16="http://schemas.microsoft.com/office/drawing/2014/main" id="{B6CA35D4-78F3-4436-AB5C-6EE3C90C2925}"/>
                  </a:ext>
                </a:extLst>
              </p:cNvPr>
              <p:cNvPicPr/>
              <p:nvPr/>
            </p:nvPicPr>
            <p:blipFill>
              <a:blip r:embed="rId230"/>
              <a:stretch>
                <a:fillRect/>
              </a:stretch>
            </p:blipFill>
            <p:spPr>
              <a:xfrm>
                <a:off x="969053" y="908347"/>
                <a:ext cx="9000" cy="10440"/>
              </a:xfrm>
              <a:prstGeom prst="rect">
                <a:avLst/>
              </a:prstGeom>
            </p:spPr>
          </p:pic>
        </mc:Fallback>
      </mc:AlternateContent>
      <p:grpSp>
        <p:nvGrpSpPr>
          <p:cNvPr id="262240" name="Gruppieren 262239">
            <a:extLst>
              <a:ext uri="{FF2B5EF4-FFF2-40B4-BE49-F238E27FC236}">
                <a16:creationId xmlns:a16="http://schemas.microsoft.com/office/drawing/2014/main" id="{9D2302B7-4659-4EA8-BAFF-B893955C1DF8}"/>
              </a:ext>
            </a:extLst>
          </p:cNvPr>
          <p:cNvGrpSpPr/>
          <p:nvPr/>
        </p:nvGrpSpPr>
        <p:grpSpPr>
          <a:xfrm>
            <a:off x="1007213" y="1125787"/>
            <a:ext cx="29160" cy="34200"/>
            <a:chOff x="1007213" y="1125787"/>
            <a:chExt cx="29160" cy="34200"/>
          </a:xfrm>
        </p:grpSpPr>
        <mc:AlternateContent xmlns:mc="http://schemas.openxmlformats.org/markup-compatibility/2006" xmlns:p14="http://schemas.microsoft.com/office/powerpoint/2010/main">
          <mc:Choice Requires="p14">
            <p:contentPart p14:bwMode="auto" r:id="rId231">
              <p14:nvContentPartPr>
                <p14:cNvPr id="262238" name="Freihand 262237">
                  <a:extLst>
                    <a:ext uri="{FF2B5EF4-FFF2-40B4-BE49-F238E27FC236}">
                      <a16:creationId xmlns:a16="http://schemas.microsoft.com/office/drawing/2014/main" id="{999D01B6-4E03-417F-A4AA-F8108516BB1E}"/>
                    </a:ext>
                  </a:extLst>
                </p14:cNvPr>
                <p14:cNvContentPartPr/>
                <p14:nvPr/>
              </p14:nvContentPartPr>
              <p14:xfrm>
                <a:off x="1007213" y="1125787"/>
                <a:ext cx="360" cy="23400"/>
              </p14:xfrm>
            </p:contentPart>
          </mc:Choice>
          <mc:Fallback xmlns="">
            <p:pic>
              <p:nvPicPr>
                <p:cNvPr id="262238" name="Freihand 262237">
                  <a:extLst>
                    <a:ext uri="{FF2B5EF4-FFF2-40B4-BE49-F238E27FC236}">
                      <a16:creationId xmlns:a16="http://schemas.microsoft.com/office/drawing/2014/main" id="{999D01B6-4E03-417F-A4AA-F8108516BB1E}"/>
                    </a:ext>
                  </a:extLst>
                </p:cNvPr>
                <p:cNvPicPr/>
                <p:nvPr/>
              </p:nvPicPr>
              <p:blipFill>
                <a:blip r:embed="rId232"/>
                <a:stretch>
                  <a:fillRect/>
                </a:stretch>
              </p:blipFill>
              <p:spPr>
                <a:xfrm>
                  <a:off x="1002893" y="1121467"/>
                  <a:ext cx="900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62239" name="Freihand 262238">
                  <a:extLst>
                    <a:ext uri="{FF2B5EF4-FFF2-40B4-BE49-F238E27FC236}">
                      <a16:creationId xmlns:a16="http://schemas.microsoft.com/office/drawing/2014/main" id="{33BCD129-73E7-442F-BE98-9B0868502D16}"/>
                    </a:ext>
                  </a:extLst>
                </p14:cNvPr>
                <p14:cNvContentPartPr/>
                <p14:nvPr/>
              </p14:nvContentPartPr>
              <p14:xfrm>
                <a:off x="1032773" y="1159627"/>
                <a:ext cx="3600" cy="360"/>
              </p14:xfrm>
            </p:contentPart>
          </mc:Choice>
          <mc:Fallback xmlns="">
            <p:pic>
              <p:nvPicPr>
                <p:cNvPr id="262239" name="Freihand 262238">
                  <a:extLst>
                    <a:ext uri="{FF2B5EF4-FFF2-40B4-BE49-F238E27FC236}">
                      <a16:creationId xmlns:a16="http://schemas.microsoft.com/office/drawing/2014/main" id="{33BCD129-73E7-442F-BE98-9B0868502D16}"/>
                    </a:ext>
                  </a:extLst>
                </p:cNvPr>
                <p:cNvPicPr/>
                <p:nvPr/>
              </p:nvPicPr>
              <p:blipFill>
                <a:blip r:embed="rId234"/>
                <a:stretch>
                  <a:fillRect/>
                </a:stretch>
              </p:blipFill>
              <p:spPr>
                <a:xfrm>
                  <a:off x="1028453" y="1155307"/>
                  <a:ext cx="12240" cy="9000"/>
                </a:xfrm>
                <a:prstGeom prst="rect">
                  <a:avLst/>
                </a:prstGeom>
              </p:spPr>
            </p:pic>
          </mc:Fallback>
        </mc:AlternateContent>
      </p:grpSp>
      <p:grpSp>
        <p:nvGrpSpPr>
          <p:cNvPr id="36926" name="Gruppieren 36925">
            <a:extLst>
              <a:ext uri="{FF2B5EF4-FFF2-40B4-BE49-F238E27FC236}">
                <a16:creationId xmlns:a16="http://schemas.microsoft.com/office/drawing/2014/main" id="{BFF7BE69-91AF-4872-8339-082AF8C7A5AC}"/>
              </a:ext>
            </a:extLst>
          </p:cNvPr>
          <p:cNvGrpSpPr/>
          <p:nvPr/>
        </p:nvGrpSpPr>
        <p:grpSpPr>
          <a:xfrm>
            <a:off x="1686173" y="5345707"/>
            <a:ext cx="5322960" cy="760680"/>
            <a:chOff x="1686173" y="5345707"/>
            <a:chExt cx="5322960" cy="760680"/>
          </a:xfrm>
        </p:grpSpPr>
        <mc:AlternateContent xmlns:mc="http://schemas.openxmlformats.org/markup-compatibility/2006" xmlns:p14="http://schemas.microsoft.com/office/powerpoint/2010/main">
          <mc:Choice Requires="p14">
            <p:contentPart p14:bwMode="auto" r:id="rId235">
              <p14:nvContentPartPr>
                <p14:cNvPr id="21" name="Freihand 20">
                  <a:extLst>
                    <a:ext uri="{FF2B5EF4-FFF2-40B4-BE49-F238E27FC236}">
                      <a16:creationId xmlns:a16="http://schemas.microsoft.com/office/drawing/2014/main" id="{682A8E80-8B4E-4AE4-BB1C-B18D217AEA55}"/>
                    </a:ext>
                  </a:extLst>
                </p14:cNvPr>
                <p14:cNvContentPartPr/>
                <p14:nvPr/>
              </p14:nvContentPartPr>
              <p14:xfrm>
                <a:off x="1686173" y="5345707"/>
                <a:ext cx="2355120" cy="287640"/>
              </p14:xfrm>
            </p:contentPart>
          </mc:Choice>
          <mc:Fallback xmlns="">
            <p:pic>
              <p:nvPicPr>
                <p:cNvPr id="21" name="Freihand 20">
                  <a:extLst>
                    <a:ext uri="{FF2B5EF4-FFF2-40B4-BE49-F238E27FC236}">
                      <a16:creationId xmlns:a16="http://schemas.microsoft.com/office/drawing/2014/main" id="{682A8E80-8B4E-4AE4-BB1C-B18D217AEA55}"/>
                    </a:ext>
                  </a:extLst>
                </p:cNvPr>
                <p:cNvPicPr/>
                <p:nvPr/>
              </p:nvPicPr>
              <p:blipFill>
                <a:blip r:embed="rId236"/>
                <a:stretch>
                  <a:fillRect/>
                </a:stretch>
              </p:blipFill>
              <p:spPr>
                <a:xfrm>
                  <a:off x="1681853" y="5341387"/>
                  <a:ext cx="236376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5" name="Freihand 24">
                  <a:extLst>
                    <a:ext uri="{FF2B5EF4-FFF2-40B4-BE49-F238E27FC236}">
                      <a16:creationId xmlns:a16="http://schemas.microsoft.com/office/drawing/2014/main" id="{ADD0F314-E8B0-49AF-B1F3-0FA4C47767A7}"/>
                    </a:ext>
                  </a:extLst>
                </p14:cNvPr>
                <p14:cNvContentPartPr/>
                <p14:nvPr/>
              </p14:nvContentPartPr>
              <p14:xfrm>
                <a:off x="4047413" y="5497987"/>
                <a:ext cx="2961720" cy="147600"/>
              </p14:xfrm>
            </p:contentPart>
          </mc:Choice>
          <mc:Fallback xmlns="">
            <p:pic>
              <p:nvPicPr>
                <p:cNvPr id="25" name="Freihand 24">
                  <a:extLst>
                    <a:ext uri="{FF2B5EF4-FFF2-40B4-BE49-F238E27FC236}">
                      <a16:creationId xmlns:a16="http://schemas.microsoft.com/office/drawing/2014/main" id="{ADD0F314-E8B0-49AF-B1F3-0FA4C47767A7}"/>
                    </a:ext>
                  </a:extLst>
                </p:cNvPr>
                <p:cNvPicPr/>
                <p:nvPr/>
              </p:nvPicPr>
              <p:blipFill>
                <a:blip r:embed="rId238"/>
                <a:stretch>
                  <a:fillRect/>
                </a:stretch>
              </p:blipFill>
              <p:spPr>
                <a:xfrm>
                  <a:off x="4043093" y="5493667"/>
                  <a:ext cx="29703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4" name="Freihand 33">
                  <a:extLst>
                    <a:ext uri="{FF2B5EF4-FFF2-40B4-BE49-F238E27FC236}">
                      <a16:creationId xmlns:a16="http://schemas.microsoft.com/office/drawing/2014/main" id="{50CA18BE-4906-40CF-AB5B-9418522070E1}"/>
                    </a:ext>
                  </a:extLst>
                </p14:cNvPr>
                <p14:cNvContentPartPr/>
                <p14:nvPr/>
              </p14:nvContentPartPr>
              <p14:xfrm>
                <a:off x="3074333" y="5820547"/>
                <a:ext cx="205200" cy="248040"/>
              </p14:xfrm>
            </p:contentPart>
          </mc:Choice>
          <mc:Fallback xmlns="">
            <p:pic>
              <p:nvPicPr>
                <p:cNvPr id="34" name="Freihand 33">
                  <a:extLst>
                    <a:ext uri="{FF2B5EF4-FFF2-40B4-BE49-F238E27FC236}">
                      <a16:creationId xmlns:a16="http://schemas.microsoft.com/office/drawing/2014/main" id="{50CA18BE-4906-40CF-AB5B-9418522070E1}"/>
                    </a:ext>
                  </a:extLst>
                </p:cNvPr>
                <p:cNvPicPr/>
                <p:nvPr/>
              </p:nvPicPr>
              <p:blipFill>
                <a:blip r:embed="rId240"/>
                <a:stretch>
                  <a:fillRect/>
                </a:stretch>
              </p:blipFill>
              <p:spPr>
                <a:xfrm>
                  <a:off x="3070013" y="5816227"/>
                  <a:ext cx="21384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51" name="Freihand 50">
                  <a:extLst>
                    <a:ext uri="{FF2B5EF4-FFF2-40B4-BE49-F238E27FC236}">
                      <a16:creationId xmlns:a16="http://schemas.microsoft.com/office/drawing/2014/main" id="{78B162C3-261C-4BD5-9719-8B120E23B162}"/>
                    </a:ext>
                  </a:extLst>
                </p14:cNvPr>
                <p14:cNvContentPartPr/>
                <p14:nvPr/>
              </p14:nvContentPartPr>
              <p14:xfrm>
                <a:off x="3176213" y="5868067"/>
                <a:ext cx="54000" cy="203760"/>
              </p14:xfrm>
            </p:contentPart>
          </mc:Choice>
          <mc:Fallback xmlns="">
            <p:pic>
              <p:nvPicPr>
                <p:cNvPr id="51" name="Freihand 50">
                  <a:extLst>
                    <a:ext uri="{FF2B5EF4-FFF2-40B4-BE49-F238E27FC236}">
                      <a16:creationId xmlns:a16="http://schemas.microsoft.com/office/drawing/2014/main" id="{78B162C3-261C-4BD5-9719-8B120E23B162}"/>
                    </a:ext>
                  </a:extLst>
                </p:cNvPr>
                <p:cNvPicPr/>
                <p:nvPr/>
              </p:nvPicPr>
              <p:blipFill>
                <a:blip r:embed="rId242"/>
                <a:stretch>
                  <a:fillRect/>
                </a:stretch>
              </p:blipFill>
              <p:spPr>
                <a:xfrm>
                  <a:off x="3171893" y="5863747"/>
                  <a:ext cx="6264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52" name="Freihand 51">
                  <a:extLst>
                    <a:ext uri="{FF2B5EF4-FFF2-40B4-BE49-F238E27FC236}">
                      <a16:creationId xmlns:a16="http://schemas.microsoft.com/office/drawing/2014/main" id="{B0242C0B-8384-4FAE-AFDD-D910A01F9DFA}"/>
                    </a:ext>
                  </a:extLst>
                </p14:cNvPr>
                <p14:cNvContentPartPr/>
                <p14:nvPr/>
              </p14:nvContentPartPr>
              <p14:xfrm>
                <a:off x="3158933" y="5841067"/>
                <a:ext cx="285840" cy="201240"/>
              </p14:xfrm>
            </p:contentPart>
          </mc:Choice>
          <mc:Fallback xmlns="">
            <p:pic>
              <p:nvPicPr>
                <p:cNvPr id="52" name="Freihand 51">
                  <a:extLst>
                    <a:ext uri="{FF2B5EF4-FFF2-40B4-BE49-F238E27FC236}">
                      <a16:creationId xmlns:a16="http://schemas.microsoft.com/office/drawing/2014/main" id="{B0242C0B-8384-4FAE-AFDD-D910A01F9DFA}"/>
                    </a:ext>
                  </a:extLst>
                </p:cNvPr>
                <p:cNvPicPr/>
                <p:nvPr/>
              </p:nvPicPr>
              <p:blipFill>
                <a:blip r:embed="rId244"/>
                <a:stretch>
                  <a:fillRect/>
                </a:stretch>
              </p:blipFill>
              <p:spPr>
                <a:xfrm>
                  <a:off x="3154613" y="5836747"/>
                  <a:ext cx="29448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56" name="Freihand 55">
                  <a:extLst>
                    <a:ext uri="{FF2B5EF4-FFF2-40B4-BE49-F238E27FC236}">
                      <a16:creationId xmlns:a16="http://schemas.microsoft.com/office/drawing/2014/main" id="{96E496FB-22E2-42A9-83B1-8B110D59BB68}"/>
                    </a:ext>
                  </a:extLst>
                </p14:cNvPr>
                <p14:cNvContentPartPr/>
                <p14:nvPr/>
              </p14:nvContentPartPr>
              <p14:xfrm>
                <a:off x="3431453" y="5939347"/>
                <a:ext cx="107280" cy="105840"/>
              </p14:xfrm>
            </p:contentPart>
          </mc:Choice>
          <mc:Fallback xmlns="">
            <p:pic>
              <p:nvPicPr>
                <p:cNvPr id="56" name="Freihand 55">
                  <a:extLst>
                    <a:ext uri="{FF2B5EF4-FFF2-40B4-BE49-F238E27FC236}">
                      <a16:creationId xmlns:a16="http://schemas.microsoft.com/office/drawing/2014/main" id="{96E496FB-22E2-42A9-83B1-8B110D59BB68}"/>
                    </a:ext>
                  </a:extLst>
                </p:cNvPr>
                <p:cNvPicPr/>
                <p:nvPr/>
              </p:nvPicPr>
              <p:blipFill>
                <a:blip r:embed="rId246"/>
                <a:stretch>
                  <a:fillRect/>
                </a:stretch>
              </p:blipFill>
              <p:spPr>
                <a:xfrm>
                  <a:off x="3427133" y="5935027"/>
                  <a:ext cx="1159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61" name="Freihand 60">
                  <a:extLst>
                    <a:ext uri="{FF2B5EF4-FFF2-40B4-BE49-F238E27FC236}">
                      <a16:creationId xmlns:a16="http://schemas.microsoft.com/office/drawing/2014/main" id="{5D7B5C38-8F71-46D0-88B5-DEFB82DDB636}"/>
                    </a:ext>
                  </a:extLst>
                </p14:cNvPr>
                <p14:cNvContentPartPr/>
                <p14:nvPr/>
              </p14:nvContentPartPr>
              <p14:xfrm>
                <a:off x="3681293" y="5788507"/>
                <a:ext cx="186480" cy="224640"/>
              </p14:xfrm>
            </p:contentPart>
          </mc:Choice>
          <mc:Fallback xmlns="">
            <p:pic>
              <p:nvPicPr>
                <p:cNvPr id="61" name="Freihand 60">
                  <a:extLst>
                    <a:ext uri="{FF2B5EF4-FFF2-40B4-BE49-F238E27FC236}">
                      <a16:creationId xmlns:a16="http://schemas.microsoft.com/office/drawing/2014/main" id="{5D7B5C38-8F71-46D0-88B5-DEFB82DDB636}"/>
                    </a:ext>
                  </a:extLst>
                </p:cNvPr>
                <p:cNvPicPr/>
                <p:nvPr/>
              </p:nvPicPr>
              <p:blipFill>
                <a:blip r:embed="rId248"/>
                <a:stretch>
                  <a:fillRect/>
                </a:stretch>
              </p:blipFill>
              <p:spPr>
                <a:xfrm>
                  <a:off x="3676973" y="5784187"/>
                  <a:ext cx="1951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6865" name="Freihand 36864">
                  <a:extLst>
                    <a:ext uri="{FF2B5EF4-FFF2-40B4-BE49-F238E27FC236}">
                      <a16:creationId xmlns:a16="http://schemas.microsoft.com/office/drawing/2014/main" id="{9182B25D-04CE-4A8C-86DC-3A7FC4D2C0CD}"/>
                    </a:ext>
                  </a:extLst>
                </p14:cNvPr>
                <p14:cNvContentPartPr/>
                <p14:nvPr/>
              </p14:nvContentPartPr>
              <p14:xfrm>
                <a:off x="3795413" y="5921347"/>
                <a:ext cx="65160" cy="72360"/>
              </p14:xfrm>
            </p:contentPart>
          </mc:Choice>
          <mc:Fallback xmlns="">
            <p:pic>
              <p:nvPicPr>
                <p:cNvPr id="36865" name="Freihand 36864">
                  <a:extLst>
                    <a:ext uri="{FF2B5EF4-FFF2-40B4-BE49-F238E27FC236}">
                      <a16:creationId xmlns:a16="http://schemas.microsoft.com/office/drawing/2014/main" id="{9182B25D-04CE-4A8C-86DC-3A7FC4D2C0CD}"/>
                    </a:ext>
                  </a:extLst>
                </p:cNvPr>
                <p:cNvPicPr/>
                <p:nvPr/>
              </p:nvPicPr>
              <p:blipFill>
                <a:blip r:embed="rId250"/>
                <a:stretch>
                  <a:fillRect/>
                </a:stretch>
              </p:blipFill>
              <p:spPr>
                <a:xfrm>
                  <a:off x="3791093" y="5917027"/>
                  <a:ext cx="738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6866" name="Freihand 36865">
                  <a:extLst>
                    <a:ext uri="{FF2B5EF4-FFF2-40B4-BE49-F238E27FC236}">
                      <a16:creationId xmlns:a16="http://schemas.microsoft.com/office/drawing/2014/main" id="{6F613404-242D-4420-8F99-1A04C566D260}"/>
                    </a:ext>
                  </a:extLst>
                </p14:cNvPr>
                <p14:cNvContentPartPr/>
                <p14:nvPr/>
              </p14:nvContentPartPr>
              <p14:xfrm>
                <a:off x="3882533" y="5962027"/>
                <a:ext cx="245520" cy="41400"/>
              </p14:xfrm>
            </p:contentPart>
          </mc:Choice>
          <mc:Fallback xmlns="">
            <p:pic>
              <p:nvPicPr>
                <p:cNvPr id="36866" name="Freihand 36865">
                  <a:extLst>
                    <a:ext uri="{FF2B5EF4-FFF2-40B4-BE49-F238E27FC236}">
                      <a16:creationId xmlns:a16="http://schemas.microsoft.com/office/drawing/2014/main" id="{6F613404-242D-4420-8F99-1A04C566D260}"/>
                    </a:ext>
                  </a:extLst>
                </p:cNvPr>
                <p:cNvPicPr/>
                <p:nvPr/>
              </p:nvPicPr>
              <p:blipFill>
                <a:blip r:embed="rId252"/>
                <a:stretch>
                  <a:fillRect/>
                </a:stretch>
              </p:blipFill>
              <p:spPr>
                <a:xfrm>
                  <a:off x="3878213" y="5957707"/>
                  <a:ext cx="25416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6868" name="Freihand 36867">
                  <a:extLst>
                    <a:ext uri="{FF2B5EF4-FFF2-40B4-BE49-F238E27FC236}">
                      <a16:creationId xmlns:a16="http://schemas.microsoft.com/office/drawing/2014/main" id="{C5CD8904-B99C-41DC-8D07-AAEB6BFE8FDE}"/>
                    </a:ext>
                  </a:extLst>
                </p14:cNvPr>
                <p14:cNvContentPartPr/>
                <p14:nvPr/>
              </p14:nvContentPartPr>
              <p14:xfrm>
                <a:off x="4194293" y="5832427"/>
                <a:ext cx="261000" cy="178920"/>
              </p14:xfrm>
            </p:contentPart>
          </mc:Choice>
          <mc:Fallback xmlns="">
            <p:pic>
              <p:nvPicPr>
                <p:cNvPr id="36868" name="Freihand 36867">
                  <a:extLst>
                    <a:ext uri="{FF2B5EF4-FFF2-40B4-BE49-F238E27FC236}">
                      <a16:creationId xmlns:a16="http://schemas.microsoft.com/office/drawing/2014/main" id="{C5CD8904-B99C-41DC-8D07-AAEB6BFE8FDE}"/>
                    </a:ext>
                  </a:extLst>
                </p:cNvPr>
                <p:cNvPicPr/>
                <p:nvPr/>
              </p:nvPicPr>
              <p:blipFill>
                <a:blip r:embed="rId254"/>
                <a:stretch>
                  <a:fillRect/>
                </a:stretch>
              </p:blipFill>
              <p:spPr>
                <a:xfrm>
                  <a:off x="4189973" y="5828107"/>
                  <a:ext cx="2696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36869" name="Freihand 36868">
                  <a:extLst>
                    <a:ext uri="{FF2B5EF4-FFF2-40B4-BE49-F238E27FC236}">
                      <a16:creationId xmlns:a16="http://schemas.microsoft.com/office/drawing/2014/main" id="{DADB84A4-F3F1-417C-A270-B1D5D9B57FCD}"/>
                    </a:ext>
                  </a:extLst>
                </p14:cNvPr>
                <p14:cNvContentPartPr/>
                <p14:nvPr/>
              </p14:nvContentPartPr>
              <p14:xfrm>
                <a:off x="4637093" y="5856907"/>
                <a:ext cx="120960" cy="160200"/>
              </p14:xfrm>
            </p:contentPart>
          </mc:Choice>
          <mc:Fallback xmlns="">
            <p:pic>
              <p:nvPicPr>
                <p:cNvPr id="36869" name="Freihand 36868">
                  <a:extLst>
                    <a:ext uri="{FF2B5EF4-FFF2-40B4-BE49-F238E27FC236}">
                      <a16:creationId xmlns:a16="http://schemas.microsoft.com/office/drawing/2014/main" id="{DADB84A4-F3F1-417C-A270-B1D5D9B57FCD}"/>
                    </a:ext>
                  </a:extLst>
                </p:cNvPr>
                <p:cNvPicPr/>
                <p:nvPr/>
              </p:nvPicPr>
              <p:blipFill>
                <a:blip r:embed="rId256"/>
                <a:stretch>
                  <a:fillRect/>
                </a:stretch>
              </p:blipFill>
              <p:spPr>
                <a:xfrm>
                  <a:off x="4632773" y="5852587"/>
                  <a:ext cx="1296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6873" name="Freihand 36872">
                  <a:extLst>
                    <a:ext uri="{FF2B5EF4-FFF2-40B4-BE49-F238E27FC236}">
                      <a16:creationId xmlns:a16="http://schemas.microsoft.com/office/drawing/2014/main" id="{40C2842C-3680-4293-9507-AF35049DF2A1}"/>
                    </a:ext>
                  </a:extLst>
                </p14:cNvPr>
                <p14:cNvContentPartPr/>
                <p14:nvPr/>
              </p14:nvContentPartPr>
              <p14:xfrm>
                <a:off x="4815653" y="5912707"/>
                <a:ext cx="219600" cy="49680"/>
              </p14:xfrm>
            </p:contentPart>
          </mc:Choice>
          <mc:Fallback xmlns="">
            <p:pic>
              <p:nvPicPr>
                <p:cNvPr id="36873" name="Freihand 36872">
                  <a:extLst>
                    <a:ext uri="{FF2B5EF4-FFF2-40B4-BE49-F238E27FC236}">
                      <a16:creationId xmlns:a16="http://schemas.microsoft.com/office/drawing/2014/main" id="{40C2842C-3680-4293-9507-AF35049DF2A1}"/>
                    </a:ext>
                  </a:extLst>
                </p:cNvPr>
                <p:cNvPicPr/>
                <p:nvPr/>
              </p:nvPicPr>
              <p:blipFill>
                <a:blip r:embed="rId258"/>
                <a:stretch>
                  <a:fillRect/>
                </a:stretch>
              </p:blipFill>
              <p:spPr>
                <a:xfrm>
                  <a:off x="4811333" y="5908387"/>
                  <a:ext cx="2282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36874" name="Freihand 36873">
                  <a:extLst>
                    <a:ext uri="{FF2B5EF4-FFF2-40B4-BE49-F238E27FC236}">
                      <a16:creationId xmlns:a16="http://schemas.microsoft.com/office/drawing/2014/main" id="{61F50BFC-CFD5-45A0-805D-599A0248DE99}"/>
                    </a:ext>
                  </a:extLst>
                </p14:cNvPr>
                <p14:cNvContentPartPr/>
                <p14:nvPr/>
              </p14:nvContentPartPr>
              <p14:xfrm>
                <a:off x="5003213" y="5842507"/>
                <a:ext cx="360" cy="360"/>
              </p14:xfrm>
            </p:contentPart>
          </mc:Choice>
          <mc:Fallback xmlns="">
            <p:pic>
              <p:nvPicPr>
                <p:cNvPr id="36874" name="Freihand 36873">
                  <a:extLst>
                    <a:ext uri="{FF2B5EF4-FFF2-40B4-BE49-F238E27FC236}">
                      <a16:creationId xmlns:a16="http://schemas.microsoft.com/office/drawing/2014/main" id="{61F50BFC-CFD5-45A0-805D-599A0248DE99}"/>
                    </a:ext>
                  </a:extLst>
                </p:cNvPr>
                <p:cNvPicPr/>
                <p:nvPr/>
              </p:nvPicPr>
              <p:blipFill>
                <a:blip r:embed="rId260"/>
                <a:stretch>
                  <a:fillRect/>
                </a:stretch>
              </p:blipFill>
              <p:spPr>
                <a:xfrm>
                  <a:off x="4998893" y="5838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6875" name="Freihand 36874">
                  <a:extLst>
                    <a:ext uri="{FF2B5EF4-FFF2-40B4-BE49-F238E27FC236}">
                      <a16:creationId xmlns:a16="http://schemas.microsoft.com/office/drawing/2014/main" id="{03A80F17-5E08-45D0-B624-9676D1EC0E3A}"/>
                    </a:ext>
                  </a:extLst>
                </p14:cNvPr>
                <p14:cNvContentPartPr/>
                <p14:nvPr/>
              </p14:nvContentPartPr>
              <p14:xfrm>
                <a:off x="5072333" y="5835667"/>
                <a:ext cx="195480" cy="142560"/>
              </p14:xfrm>
            </p:contentPart>
          </mc:Choice>
          <mc:Fallback xmlns="">
            <p:pic>
              <p:nvPicPr>
                <p:cNvPr id="36875" name="Freihand 36874">
                  <a:extLst>
                    <a:ext uri="{FF2B5EF4-FFF2-40B4-BE49-F238E27FC236}">
                      <a16:creationId xmlns:a16="http://schemas.microsoft.com/office/drawing/2014/main" id="{03A80F17-5E08-45D0-B624-9676D1EC0E3A}"/>
                    </a:ext>
                  </a:extLst>
                </p:cNvPr>
                <p:cNvPicPr/>
                <p:nvPr/>
              </p:nvPicPr>
              <p:blipFill>
                <a:blip r:embed="rId262"/>
                <a:stretch>
                  <a:fillRect/>
                </a:stretch>
              </p:blipFill>
              <p:spPr>
                <a:xfrm>
                  <a:off x="5068013" y="5831347"/>
                  <a:ext cx="2041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6877" name="Freihand 36876">
                  <a:extLst>
                    <a:ext uri="{FF2B5EF4-FFF2-40B4-BE49-F238E27FC236}">
                      <a16:creationId xmlns:a16="http://schemas.microsoft.com/office/drawing/2014/main" id="{254BC3D2-721E-452F-AA8A-C9940660F3AE}"/>
                    </a:ext>
                  </a:extLst>
                </p14:cNvPr>
                <p14:cNvContentPartPr/>
                <p14:nvPr/>
              </p14:nvContentPartPr>
              <p14:xfrm>
                <a:off x="5485253" y="5875267"/>
                <a:ext cx="136080" cy="78480"/>
              </p14:xfrm>
            </p:contentPart>
          </mc:Choice>
          <mc:Fallback xmlns="">
            <p:pic>
              <p:nvPicPr>
                <p:cNvPr id="36877" name="Freihand 36876">
                  <a:extLst>
                    <a:ext uri="{FF2B5EF4-FFF2-40B4-BE49-F238E27FC236}">
                      <a16:creationId xmlns:a16="http://schemas.microsoft.com/office/drawing/2014/main" id="{254BC3D2-721E-452F-AA8A-C9940660F3AE}"/>
                    </a:ext>
                  </a:extLst>
                </p:cNvPr>
                <p:cNvPicPr/>
                <p:nvPr/>
              </p:nvPicPr>
              <p:blipFill>
                <a:blip r:embed="rId264"/>
                <a:stretch>
                  <a:fillRect/>
                </a:stretch>
              </p:blipFill>
              <p:spPr>
                <a:xfrm>
                  <a:off x="5480933" y="5870947"/>
                  <a:ext cx="14472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6882" name="Freihand 36881">
                  <a:extLst>
                    <a:ext uri="{FF2B5EF4-FFF2-40B4-BE49-F238E27FC236}">
                      <a16:creationId xmlns:a16="http://schemas.microsoft.com/office/drawing/2014/main" id="{F5F1EE5A-9A69-49AF-B8BB-637097D95511}"/>
                    </a:ext>
                  </a:extLst>
                </p14:cNvPr>
                <p14:cNvContentPartPr/>
                <p14:nvPr/>
              </p14:nvContentPartPr>
              <p14:xfrm>
                <a:off x="5644013" y="5802187"/>
                <a:ext cx="81000" cy="156600"/>
              </p14:xfrm>
            </p:contentPart>
          </mc:Choice>
          <mc:Fallback xmlns="">
            <p:pic>
              <p:nvPicPr>
                <p:cNvPr id="36882" name="Freihand 36881">
                  <a:extLst>
                    <a:ext uri="{FF2B5EF4-FFF2-40B4-BE49-F238E27FC236}">
                      <a16:creationId xmlns:a16="http://schemas.microsoft.com/office/drawing/2014/main" id="{F5F1EE5A-9A69-49AF-B8BB-637097D95511}"/>
                    </a:ext>
                  </a:extLst>
                </p:cNvPr>
                <p:cNvPicPr/>
                <p:nvPr/>
              </p:nvPicPr>
              <p:blipFill>
                <a:blip r:embed="rId266"/>
                <a:stretch>
                  <a:fillRect/>
                </a:stretch>
              </p:blipFill>
              <p:spPr>
                <a:xfrm>
                  <a:off x="5639693" y="5797867"/>
                  <a:ext cx="896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36887" name="Freihand 36886">
                  <a:extLst>
                    <a:ext uri="{FF2B5EF4-FFF2-40B4-BE49-F238E27FC236}">
                      <a16:creationId xmlns:a16="http://schemas.microsoft.com/office/drawing/2014/main" id="{1FF54176-CD9E-440D-AAEC-417B3CC0F96B}"/>
                    </a:ext>
                  </a:extLst>
                </p14:cNvPr>
                <p14:cNvContentPartPr/>
                <p14:nvPr/>
              </p14:nvContentPartPr>
              <p14:xfrm>
                <a:off x="5734733" y="5886427"/>
                <a:ext cx="174600" cy="219960"/>
              </p14:xfrm>
            </p:contentPart>
          </mc:Choice>
          <mc:Fallback xmlns="">
            <p:pic>
              <p:nvPicPr>
                <p:cNvPr id="36887" name="Freihand 36886">
                  <a:extLst>
                    <a:ext uri="{FF2B5EF4-FFF2-40B4-BE49-F238E27FC236}">
                      <a16:creationId xmlns:a16="http://schemas.microsoft.com/office/drawing/2014/main" id="{1FF54176-CD9E-440D-AAEC-417B3CC0F96B}"/>
                    </a:ext>
                  </a:extLst>
                </p:cNvPr>
                <p:cNvPicPr/>
                <p:nvPr/>
              </p:nvPicPr>
              <p:blipFill>
                <a:blip r:embed="rId268"/>
                <a:stretch>
                  <a:fillRect/>
                </a:stretch>
              </p:blipFill>
              <p:spPr>
                <a:xfrm>
                  <a:off x="5730413" y="5882107"/>
                  <a:ext cx="18324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6892" name="Freihand 36891">
                  <a:extLst>
                    <a:ext uri="{FF2B5EF4-FFF2-40B4-BE49-F238E27FC236}">
                      <a16:creationId xmlns:a16="http://schemas.microsoft.com/office/drawing/2014/main" id="{83E7D2E3-614A-4D6D-BA84-97336CB21B8A}"/>
                    </a:ext>
                  </a:extLst>
                </p14:cNvPr>
                <p14:cNvContentPartPr/>
                <p14:nvPr/>
              </p14:nvContentPartPr>
              <p14:xfrm>
                <a:off x="5920853" y="5878867"/>
                <a:ext cx="98640" cy="82080"/>
              </p14:xfrm>
            </p:contentPart>
          </mc:Choice>
          <mc:Fallback xmlns="">
            <p:pic>
              <p:nvPicPr>
                <p:cNvPr id="36892" name="Freihand 36891">
                  <a:extLst>
                    <a:ext uri="{FF2B5EF4-FFF2-40B4-BE49-F238E27FC236}">
                      <a16:creationId xmlns:a16="http://schemas.microsoft.com/office/drawing/2014/main" id="{83E7D2E3-614A-4D6D-BA84-97336CB21B8A}"/>
                    </a:ext>
                  </a:extLst>
                </p:cNvPr>
                <p:cNvPicPr/>
                <p:nvPr/>
              </p:nvPicPr>
              <p:blipFill>
                <a:blip r:embed="rId270"/>
                <a:stretch>
                  <a:fillRect/>
                </a:stretch>
              </p:blipFill>
              <p:spPr>
                <a:xfrm>
                  <a:off x="5916533" y="5874547"/>
                  <a:ext cx="1072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36896" name="Freihand 36895">
                  <a:extLst>
                    <a:ext uri="{FF2B5EF4-FFF2-40B4-BE49-F238E27FC236}">
                      <a16:creationId xmlns:a16="http://schemas.microsoft.com/office/drawing/2014/main" id="{452D17B0-074A-42D6-95EB-208E3DF47DEF}"/>
                    </a:ext>
                  </a:extLst>
                </p14:cNvPr>
                <p14:cNvContentPartPr/>
                <p14:nvPr/>
              </p14:nvContentPartPr>
              <p14:xfrm>
                <a:off x="6022373" y="5877427"/>
                <a:ext cx="95760" cy="65160"/>
              </p14:xfrm>
            </p:contentPart>
          </mc:Choice>
          <mc:Fallback xmlns="">
            <p:pic>
              <p:nvPicPr>
                <p:cNvPr id="36896" name="Freihand 36895">
                  <a:extLst>
                    <a:ext uri="{FF2B5EF4-FFF2-40B4-BE49-F238E27FC236}">
                      <a16:creationId xmlns:a16="http://schemas.microsoft.com/office/drawing/2014/main" id="{452D17B0-074A-42D6-95EB-208E3DF47DEF}"/>
                    </a:ext>
                  </a:extLst>
                </p:cNvPr>
                <p:cNvPicPr/>
                <p:nvPr/>
              </p:nvPicPr>
              <p:blipFill>
                <a:blip r:embed="rId272"/>
                <a:stretch>
                  <a:fillRect/>
                </a:stretch>
              </p:blipFill>
              <p:spPr>
                <a:xfrm>
                  <a:off x="6018053" y="5873107"/>
                  <a:ext cx="1044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6915" name="Freihand 36914">
                  <a:extLst>
                    <a:ext uri="{FF2B5EF4-FFF2-40B4-BE49-F238E27FC236}">
                      <a16:creationId xmlns:a16="http://schemas.microsoft.com/office/drawing/2014/main" id="{5B9AB3CA-FF71-4DC5-8642-AB1F2C6C598D}"/>
                    </a:ext>
                  </a:extLst>
                </p14:cNvPr>
                <p14:cNvContentPartPr/>
                <p14:nvPr/>
              </p14:nvContentPartPr>
              <p14:xfrm>
                <a:off x="6133973" y="5775907"/>
                <a:ext cx="85680" cy="150480"/>
              </p14:xfrm>
            </p:contentPart>
          </mc:Choice>
          <mc:Fallback xmlns="">
            <p:pic>
              <p:nvPicPr>
                <p:cNvPr id="36915" name="Freihand 36914">
                  <a:extLst>
                    <a:ext uri="{FF2B5EF4-FFF2-40B4-BE49-F238E27FC236}">
                      <a16:creationId xmlns:a16="http://schemas.microsoft.com/office/drawing/2014/main" id="{5B9AB3CA-FF71-4DC5-8642-AB1F2C6C598D}"/>
                    </a:ext>
                  </a:extLst>
                </p:cNvPr>
                <p:cNvPicPr/>
                <p:nvPr/>
              </p:nvPicPr>
              <p:blipFill>
                <a:blip r:embed="rId274"/>
                <a:stretch>
                  <a:fillRect/>
                </a:stretch>
              </p:blipFill>
              <p:spPr>
                <a:xfrm>
                  <a:off x="6129653" y="5771587"/>
                  <a:ext cx="943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6916" name="Freihand 36915">
                  <a:extLst>
                    <a:ext uri="{FF2B5EF4-FFF2-40B4-BE49-F238E27FC236}">
                      <a16:creationId xmlns:a16="http://schemas.microsoft.com/office/drawing/2014/main" id="{45DE5943-D93A-4360-A532-319961302A24}"/>
                    </a:ext>
                  </a:extLst>
                </p14:cNvPr>
                <p14:cNvContentPartPr/>
                <p14:nvPr/>
              </p14:nvContentPartPr>
              <p14:xfrm>
                <a:off x="6240173" y="5790667"/>
                <a:ext cx="95400" cy="137520"/>
              </p14:xfrm>
            </p:contentPart>
          </mc:Choice>
          <mc:Fallback xmlns="">
            <p:pic>
              <p:nvPicPr>
                <p:cNvPr id="36916" name="Freihand 36915">
                  <a:extLst>
                    <a:ext uri="{FF2B5EF4-FFF2-40B4-BE49-F238E27FC236}">
                      <a16:creationId xmlns:a16="http://schemas.microsoft.com/office/drawing/2014/main" id="{45DE5943-D93A-4360-A532-319961302A24}"/>
                    </a:ext>
                  </a:extLst>
                </p:cNvPr>
                <p:cNvPicPr/>
                <p:nvPr/>
              </p:nvPicPr>
              <p:blipFill>
                <a:blip r:embed="rId276"/>
                <a:stretch>
                  <a:fillRect/>
                </a:stretch>
              </p:blipFill>
              <p:spPr>
                <a:xfrm>
                  <a:off x="6235853" y="5786347"/>
                  <a:ext cx="1040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36917" name="Freihand 36916">
                  <a:extLst>
                    <a:ext uri="{FF2B5EF4-FFF2-40B4-BE49-F238E27FC236}">
                      <a16:creationId xmlns:a16="http://schemas.microsoft.com/office/drawing/2014/main" id="{6F5B49CE-658A-4CDC-999A-E443AE2E3AC3}"/>
                    </a:ext>
                  </a:extLst>
                </p14:cNvPr>
                <p14:cNvContentPartPr/>
                <p14:nvPr/>
              </p14:nvContentPartPr>
              <p14:xfrm>
                <a:off x="6364733" y="5827387"/>
                <a:ext cx="101880" cy="92880"/>
              </p14:xfrm>
            </p:contentPart>
          </mc:Choice>
          <mc:Fallback xmlns="">
            <p:pic>
              <p:nvPicPr>
                <p:cNvPr id="36917" name="Freihand 36916">
                  <a:extLst>
                    <a:ext uri="{FF2B5EF4-FFF2-40B4-BE49-F238E27FC236}">
                      <a16:creationId xmlns:a16="http://schemas.microsoft.com/office/drawing/2014/main" id="{6F5B49CE-658A-4CDC-999A-E443AE2E3AC3}"/>
                    </a:ext>
                  </a:extLst>
                </p:cNvPr>
                <p:cNvPicPr/>
                <p:nvPr/>
              </p:nvPicPr>
              <p:blipFill>
                <a:blip r:embed="rId278"/>
                <a:stretch>
                  <a:fillRect/>
                </a:stretch>
              </p:blipFill>
              <p:spPr>
                <a:xfrm>
                  <a:off x="6360413" y="5823067"/>
                  <a:ext cx="1105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6920" name="Freihand 36919">
                  <a:extLst>
                    <a:ext uri="{FF2B5EF4-FFF2-40B4-BE49-F238E27FC236}">
                      <a16:creationId xmlns:a16="http://schemas.microsoft.com/office/drawing/2014/main" id="{E904591B-3BE5-4BD1-8C03-24DE1810E668}"/>
                    </a:ext>
                  </a:extLst>
                </p14:cNvPr>
                <p14:cNvContentPartPr/>
                <p14:nvPr/>
              </p14:nvContentPartPr>
              <p14:xfrm>
                <a:off x="6458333" y="5817667"/>
                <a:ext cx="103320" cy="110160"/>
              </p14:xfrm>
            </p:contentPart>
          </mc:Choice>
          <mc:Fallback xmlns="">
            <p:pic>
              <p:nvPicPr>
                <p:cNvPr id="36920" name="Freihand 36919">
                  <a:extLst>
                    <a:ext uri="{FF2B5EF4-FFF2-40B4-BE49-F238E27FC236}">
                      <a16:creationId xmlns:a16="http://schemas.microsoft.com/office/drawing/2014/main" id="{E904591B-3BE5-4BD1-8C03-24DE1810E668}"/>
                    </a:ext>
                  </a:extLst>
                </p:cNvPr>
                <p:cNvPicPr/>
                <p:nvPr/>
              </p:nvPicPr>
              <p:blipFill>
                <a:blip r:embed="rId280"/>
                <a:stretch>
                  <a:fillRect/>
                </a:stretch>
              </p:blipFill>
              <p:spPr>
                <a:xfrm>
                  <a:off x="6454013" y="5813347"/>
                  <a:ext cx="1119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6921" name="Freihand 36920">
                  <a:extLst>
                    <a:ext uri="{FF2B5EF4-FFF2-40B4-BE49-F238E27FC236}">
                      <a16:creationId xmlns:a16="http://schemas.microsoft.com/office/drawing/2014/main" id="{9CC7235A-E3BD-426A-9F86-8A84E21A9870}"/>
                    </a:ext>
                  </a:extLst>
                </p14:cNvPr>
                <p14:cNvContentPartPr/>
                <p14:nvPr/>
              </p14:nvContentPartPr>
              <p14:xfrm>
                <a:off x="6578573" y="5807947"/>
                <a:ext cx="283320" cy="102960"/>
              </p14:xfrm>
            </p:contentPart>
          </mc:Choice>
          <mc:Fallback xmlns="">
            <p:pic>
              <p:nvPicPr>
                <p:cNvPr id="36921" name="Freihand 36920">
                  <a:extLst>
                    <a:ext uri="{FF2B5EF4-FFF2-40B4-BE49-F238E27FC236}">
                      <a16:creationId xmlns:a16="http://schemas.microsoft.com/office/drawing/2014/main" id="{9CC7235A-E3BD-426A-9F86-8A84E21A9870}"/>
                    </a:ext>
                  </a:extLst>
                </p:cNvPr>
                <p:cNvPicPr/>
                <p:nvPr/>
              </p:nvPicPr>
              <p:blipFill>
                <a:blip r:embed="rId282"/>
                <a:stretch>
                  <a:fillRect/>
                </a:stretch>
              </p:blipFill>
              <p:spPr>
                <a:xfrm>
                  <a:off x="6574253" y="5803627"/>
                  <a:ext cx="2919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36922" name="Freihand 36921">
                  <a:extLst>
                    <a:ext uri="{FF2B5EF4-FFF2-40B4-BE49-F238E27FC236}">
                      <a16:creationId xmlns:a16="http://schemas.microsoft.com/office/drawing/2014/main" id="{9CAFB7B0-6FCA-4C0C-941A-AD3F2BB7A1DE}"/>
                    </a:ext>
                  </a:extLst>
                </p14:cNvPr>
                <p14:cNvContentPartPr/>
                <p14:nvPr/>
              </p14:nvContentPartPr>
              <p14:xfrm>
                <a:off x="6950093" y="5704627"/>
                <a:ext cx="16560" cy="213120"/>
              </p14:xfrm>
            </p:contentPart>
          </mc:Choice>
          <mc:Fallback xmlns="">
            <p:pic>
              <p:nvPicPr>
                <p:cNvPr id="36922" name="Freihand 36921">
                  <a:extLst>
                    <a:ext uri="{FF2B5EF4-FFF2-40B4-BE49-F238E27FC236}">
                      <a16:creationId xmlns:a16="http://schemas.microsoft.com/office/drawing/2014/main" id="{9CAFB7B0-6FCA-4C0C-941A-AD3F2BB7A1DE}"/>
                    </a:ext>
                  </a:extLst>
                </p:cNvPr>
                <p:cNvPicPr/>
                <p:nvPr/>
              </p:nvPicPr>
              <p:blipFill>
                <a:blip r:embed="rId284"/>
                <a:stretch>
                  <a:fillRect/>
                </a:stretch>
              </p:blipFill>
              <p:spPr>
                <a:xfrm>
                  <a:off x="6945773" y="5700307"/>
                  <a:ext cx="25200" cy="221760"/>
                </a:xfrm>
                <a:prstGeom prst="rect">
                  <a:avLst/>
                </a:prstGeom>
              </p:spPr>
            </p:pic>
          </mc:Fallback>
        </mc:AlternateContent>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ChangeArrowheads="1"/>
          </p:cNvSpPr>
          <p:nvPr/>
        </p:nvSpPr>
        <p:spPr bwMode="auto">
          <a:xfrm>
            <a:off x="4224338" y="215752"/>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Matrixform</a:t>
            </a:r>
          </a:p>
        </p:txBody>
      </p:sp>
      <p:graphicFrame>
        <p:nvGraphicFramePr>
          <p:cNvPr id="264341" name="Group 149"/>
          <p:cNvGraphicFramePr>
            <a:graphicFrameLocks noGrp="1"/>
          </p:cNvGraphicFramePr>
          <p:nvPr/>
        </p:nvGraphicFramePr>
        <p:xfrm>
          <a:off x="672807" y="1125539"/>
          <a:ext cx="5975350" cy="4679951"/>
        </p:xfrm>
        <a:graphic>
          <a:graphicData uri="http://schemas.openxmlformats.org/drawingml/2006/table">
            <a:tbl>
              <a:tblPr/>
              <a:tblGrid>
                <a:gridCol w="1495425">
                  <a:extLst>
                    <a:ext uri="{9D8B030D-6E8A-4147-A177-3AD203B41FA5}">
                      <a16:colId xmlns:a16="http://schemas.microsoft.com/office/drawing/2014/main" val="20000"/>
                    </a:ext>
                  </a:extLst>
                </a:gridCol>
                <a:gridCol w="1492250">
                  <a:extLst>
                    <a:ext uri="{9D8B030D-6E8A-4147-A177-3AD203B41FA5}">
                      <a16:colId xmlns:a16="http://schemas.microsoft.com/office/drawing/2014/main" val="20001"/>
                    </a:ext>
                  </a:extLst>
                </a:gridCol>
                <a:gridCol w="1495425">
                  <a:extLst>
                    <a:ext uri="{9D8B030D-6E8A-4147-A177-3AD203B41FA5}">
                      <a16:colId xmlns:a16="http://schemas.microsoft.com/office/drawing/2014/main" val="20002"/>
                    </a:ext>
                  </a:extLst>
                </a:gridCol>
                <a:gridCol w="1492250">
                  <a:extLst>
                    <a:ext uri="{9D8B030D-6E8A-4147-A177-3AD203B41FA5}">
                      <a16:colId xmlns:a16="http://schemas.microsoft.com/office/drawing/2014/main" val="20003"/>
                    </a:ext>
                  </a:extLst>
                </a:gridCol>
              </a:tblGrid>
              <a:tr h="1863725">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Ein/Aus</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H</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39800">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P</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38213">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E</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38213">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H</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a:ln>
                            <a:noFill/>
                          </a:ln>
                          <a:solidFill>
                            <a:schemeClr val="tx1"/>
                          </a:solidFill>
                          <a:effectLst/>
                          <a:latin typeface="Arial" charset="0"/>
                          <a:cs typeface="Arial" charset="0"/>
                        </a:rPr>
                        <a:t> </a:t>
                      </a:r>
                      <a:endParaRPr kumimoji="0" lang="en-GB" sz="2400" b="0" i="0" u="none" strike="noStrike" cap="none" normalizeH="0" baseline="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 latinLnBrk="0" hangingPunct="1">
                        <a:lnSpc>
                          <a:spcPts val="2563"/>
                        </a:lnSpc>
                        <a:spcBef>
                          <a:spcPct val="0"/>
                        </a:spcBef>
                        <a:spcAft>
                          <a:spcPct val="0"/>
                        </a:spcAft>
                        <a:buClr>
                          <a:srgbClr val="000000"/>
                        </a:buClr>
                        <a:buSzPct val="100000"/>
                        <a:buFont typeface="Times New Roman" pitchFamily="18" charset="0"/>
                        <a:buNone/>
                        <a:tabLst/>
                      </a:pPr>
                      <a:r>
                        <a:rPr kumimoji="0" lang="en-GB" sz="2400" b="0" i="0" u="none" strike="noStrike" cap="none" normalizeH="0" baseline="0" dirty="0">
                          <a:ln>
                            <a:noFill/>
                          </a:ln>
                          <a:solidFill>
                            <a:schemeClr val="tx1"/>
                          </a:solidFill>
                          <a:effectLst/>
                          <a:latin typeface="Arial" charset="0"/>
                          <a:cs typeface="Arial" charset="0"/>
                        </a:rPr>
                        <a:t> </a:t>
                      </a:r>
                      <a:endParaRPr kumimoji="0" lang="en-GB" sz="2400" b="0" i="0" u="none" strike="noStrike" cap="none" normalizeH="0" baseline="0" dirty="0">
                        <a:ln>
                          <a:noFill/>
                        </a:ln>
                        <a:solidFill>
                          <a:srgbClr val="000000"/>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1" name="Rechteck 20">
            <a:extLst>
              <a:ext uri="{FF2B5EF4-FFF2-40B4-BE49-F238E27FC236}">
                <a16:creationId xmlns:a16="http://schemas.microsoft.com/office/drawing/2014/main" id="{146C98BE-77F8-4006-B6F8-329B8E2E00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57F6149E-D441-4390-8B9B-467B5E678FE0}"/>
              </a:ext>
            </a:extLst>
          </p:cNvPr>
          <p:cNvSpPr txBox="1">
            <a:spLocks noChangeArrowheads="1"/>
          </p:cNvSpPr>
          <p:nvPr/>
        </p:nvSpPr>
        <p:spPr bwMode="auto">
          <a:xfrm>
            <a:off x="212196" y="0"/>
            <a:ext cx="4791605" cy="2310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AutoNum type="arabicPeriod"/>
              <a:defRPr/>
            </a:pPr>
            <a:endParaRPr lang="de-DE" sz="1000" dirty="0">
              <a:solidFill>
                <a:srgbClr val="000000"/>
              </a:solidFill>
            </a:endParaRPr>
          </a:p>
          <a:p>
            <a:pPr marL="0" indent="0" eaLnBrk="1" hangingPunct="1">
              <a:buSzPct val="100000"/>
              <a:defRPr/>
            </a:pPr>
            <a:r>
              <a:rPr lang="de-DE" sz="1000" dirty="0">
                <a:solidFill>
                  <a:srgbClr val="000000"/>
                </a:solidFill>
              </a:rPr>
              <a:t>Ausgangslage: P hat Güter im Gegenwert von 5GE produziert</a:t>
            </a:r>
          </a:p>
          <a:p>
            <a:pPr eaLnBrk="1" hangingPunct="1">
              <a:buSzPct val="100000"/>
              <a:buFontTx/>
              <a:buAutoNum type="arabicPeriod"/>
              <a:defRPr/>
            </a:pPr>
            <a:endParaRPr lang="de-DE" sz="1000" dirty="0">
              <a:solidFill>
                <a:srgbClr val="000000"/>
              </a:solidFill>
            </a:endParaRPr>
          </a:p>
          <a:p>
            <a:pPr eaLnBrk="1" hangingPunct="1">
              <a:buSzPct val="100000"/>
              <a:buFontTx/>
              <a:buAutoNum type="arabicPeriod"/>
              <a:defRPr/>
            </a:pPr>
            <a:r>
              <a:rPr lang="de-DE" sz="1000" dirty="0">
                <a:solidFill>
                  <a:srgbClr val="000000"/>
                </a:solidFill>
              </a:rPr>
              <a:t>Für den Eigenverbrauch benötigt P 2GE</a:t>
            </a:r>
          </a:p>
          <a:p>
            <a:pPr eaLnBrk="1" hangingPunct="1">
              <a:buSzPct val="100000"/>
              <a:buFontTx/>
              <a:buAutoNum type="arabicPeriod"/>
              <a:defRPr/>
            </a:pPr>
            <a:r>
              <a:rPr lang="de-DE" sz="1000" dirty="0">
                <a:solidFill>
                  <a:srgbClr val="000000"/>
                </a:solidFill>
              </a:rPr>
              <a:t>Für den Erwerb von Handelserzeugnissen verwendet P 1GE</a:t>
            </a:r>
          </a:p>
          <a:p>
            <a:pPr eaLnBrk="1" hangingPunct="1">
              <a:buSzPct val="100000"/>
              <a:buFontTx/>
              <a:buAutoNum type="arabicPeriod"/>
              <a:defRPr/>
            </a:pPr>
            <a:r>
              <a:rPr lang="de-DE" sz="1000" dirty="0">
                <a:solidFill>
                  <a:srgbClr val="000000"/>
                </a:solidFill>
              </a:rPr>
              <a:t>An Pacht entrichtet P 2GE</a:t>
            </a:r>
          </a:p>
          <a:p>
            <a:pPr eaLnBrk="1" hangingPunct="1">
              <a:buSzPct val="100000"/>
              <a:buFontTx/>
              <a:buAutoNum type="arabicPeriod"/>
              <a:defRPr/>
            </a:pPr>
            <a:r>
              <a:rPr lang="de-DE" sz="1000" dirty="0">
                <a:solidFill>
                  <a:srgbClr val="000000"/>
                </a:solidFill>
              </a:rPr>
              <a:t>E gibt 1 GE für Nahrungsmittel aus</a:t>
            </a:r>
          </a:p>
          <a:p>
            <a:pPr eaLnBrk="1" hangingPunct="1">
              <a:buSzPct val="100000"/>
              <a:buFontTx/>
              <a:buAutoNum type="arabicPeriod"/>
              <a:defRPr/>
            </a:pPr>
            <a:r>
              <a:rPr lang="de-DE" sz="1000" dirty="0">
                <a:solidFill>
                  <a:srgbClr val="000000"/>
                </a:solidFill>
              </a:rPr>
              <a:t>H gibt 2 GE für Nahrungsmittel aus</a:t>
            </a:r>
          </a:p>
          <a:p>
            <a:pPr eaLnBrk="1" hangingPunct="1">
              <a:buSzPct val="100000"/>
              <a:buFontTx/>
              <a:buAutoNum type="arabicPeriod"/>
              <a:defRPr/>
            </a:pPr>
            <a:r>
              <a:rPr lang="de-DE" sz="1000" dirty="0">
                <a:solidFill>
                  <a:srgbClr val="00B050"/>
                </a:solidFill>
              </a:rPr>
              <a:t>E kauft für 1 GE bei H ein</a:t>
            </a:r>
          </a:p>
          <a:p>
            <a:pPr eaLnBrk="1" hangingPunct="1">
              <a:buSzPct val="100000"/>
              <a:defRPr/>
            </a:pPr>
            <a:endParaRPr lang="de-DE" sz="1000" dirty="0">
              <a:solidFill>
                <a:srgbClr val="000000"/>
              </a:solidFill>
            </a:endParaRPr>
          </a:p>
          <a:p>
            <a:pPr eaLnBrk="1" hangingPunct="1">
              <a:buSzPct val="100000"/>
              <a:defRPr/>
            </a:pPr>
            <a:r>
              <a:rPr lang="de-DE" sz="1000" dirty="0">
                <a:solidFill>
                  <a:srgbClr val="000000"/>
                </a:solidFill>
              </a:rPr>
              <a:t>Stellen Sie die Verflechtungen in Konten-, Matrix und Kreislaufform</a:t>
            </a:r>
          </a:p>
          <a:p>
            <a:pPr eaLnBrk="1" hangingPunct="1">
              <a:buSzPct val="100000"/>
              <a:defRPr/>
            </a:pPr>
            <a:r>
              <a:rPr lang="de-DE" sz="1000" dirty="0">
                <a:solidFill>
                  <a:srgbClr val="000000"/>
                </a:solidFill>
              </a:rPr>
              <a:t>dar. Welche Annahme ist dabei zu treffen? </a:t>
            </a:r>
          </a:p>
          <a:p>
            <a:pPr eaLnBrk="1" hangingPunct="1">
              <a:buSzPct val="100000"/>
              <a:defRPr/>
            </a:pPr>
            <a:endParaRPr lang="de-DE" sz="24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361A0FB-AD22-4BC5-A6B4-8DD9BDFD86AD}"/>
                  </a:ext>
                </a:extLst>
              </p14:cNvPr>
              <p14:cNvContentPartPr/>
              <p14:nvPr/>
            </p14:nvContentPartPr>
            <p14:xfrm>
              <a:off x="2827733" y="3235387"/>
              <a:ext cx="191520" cy="360360"/>
            </p14:xfrm>
          </p:contentPart>
        </mc:Choice>
        <mc:Fallback xmlns="">
          <p:pic>
            <p:nvPicPr>
              <p:cNvPr id="2" name="Freihand 1">
                <a:extLst>
                  <a:ext uri="{FF2B5EF4-FFF2-40B4-BE49-F238E27FC236}">
                    <a16:creationId xmlns:a16="http://schemas.microsoft.com/office/drawing/2014/main" id="{2361A0FB-AD22-4BC5-A6B4-8DD9BDFD86AD}"/>
                  </a:ext>
                </a:extLst>
              </p:cNvPr>
              <p:cNvPicPr/>
              <p:nvPr/>
            </p:nvPicPr>
            <p:blipFill>
              <a:blip r:embed="rId4"/>
              <a:stretch>
                <a:fillRect/>
              </a:stretch>
            </p:blipFill>
            <p:spPr>
              <a:xfrm>
                <a:off x="2823413" y="3231067"/>
                <a:ext cx="20016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E647DD6F-FC82-4AF1-95C0-1EEF691C8DF2}"/>
                  </a:ext>
                </a:extLst>
              </p14:cNvPr>
              <p14:cNvContentPartPr/>
              <p14:nvPr/>
            </p14:nvContentPartPr>
            <p14:xfrm>
              <a:off x="4250813" y="4254907"/>
              <a:ext cx="302400" cy="205560"/>
            </p14:xfrm>
          </p:contentPart>
        </mc:Choice>
        <mc:Fallback xmlns="">
          <p:pic>
            <p:nvPicPr>
              <p:cNvPr id="3" name="Freihand 2">
                <a:extLst>
                  <a:ext uri="{FF2B5EF4-FFF2-40B4-BE49-F238E27FC236}">
                    <a16:creationId xmlns:a16="http://schemas.microsoft.com/office/drawing/2014/main" id="{E647DD6F-FC82-4AF1-95C0-1EEF691C8DF2}"/>
                  </a:ext>
                </a:extLst>
              </p:cNvPr>
              <p:cNvPicPr/>
              <p:nvPr/>
            </p:nvPicPr>
            <p:blipFill>
              <a:blip r:embed="rId6"/>
              <a:stretch>
                <a:fillRect/>
              </a:stretch>
            </p:blipFill>
            <p:spPr>
              <a:xfrm>
                <a:off x="4246493" y="4250587"/>
                <a:ext cx="3110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B514CCDF-2162-4C30-9604-FAD3B0E028E1}"/>
                  </a:ext>
                </a:extLst>
              </p14:cNvPr>
              <p14:cNvContentPartPr/>
              <p14:nvPr/>
            </p14:nvContentPartPr>
            <p14:xfrm>
              <a:off x="5711333" y="5232667"/>
              <a:ext cx="247680" cy="253440"/>
            </p14:xfrm>
          </p:contentPart>
        </mc:Choice>
        <mc:Fallback xmlns="">
          <p:pic>
            <p:nvPicPr>
              <p:cNvPr id="4" name="Freihand 3">
                <a:extLst>
                  <a:ext uri="{FF2B5EF4-FFF2-40B4-BE49-F238E27FC236}">
                    <a16:creationId xmlns:a16="http://schemas.microsoft.com/office/drawing/2014/main" id="{B514CCDF-2162-4C30-9604-FAD3B0E028E1}"/>
                  </a:ext>
                </a:extLst>
              </p:cNvPr>
              <p:cNvPicPr/>
              <p:nvPr/>
            </p:nvPicPr>
            <p:blipFill>
              <a:blip r:embed="rId8"/>
              <a:stretch>
                <a:fillRect/>
              </a:stretch>
            </p:blipFill>
            <p:spPr>
              <a:xfrm>
                <a:off x="5707013" y="5228347"/>
                <a:ext cx="256320" cy="262080"/>
              </a:xfrm>
              <a:prstGeom prst="rect">
                <a:avLst/>
              </a:prstGeom>
            </p:spPr>
          </p:pic>
        </mc:Fallback>
      </mc:AlternateContent>
      <p:grpSp>
        <p:nvGrpSpPr>
          <p:cNvPr id="8" name="Gruppieren 7">
            <a:extLst>
              <a:ext uri="{FF2B5EF4-FFF2-40B4-BE49-F238E27FC236}">
                <a16:creationId xmlns:a16="http://schemas.microsoft.com/office/drawing/2014/main" id="{1AB22901-9FD2-406D-9BAB-A42EB43BA424}"/>
              </a:ext>
            </a:extLst>
          </p:cNvPr>
          <p:cNvGrpSpPr/>
          <p:nvPr/>
        </p:nvGrpSpPr>
        <p:grpSpPr>
          <a:xfrm>
            <a:off x="1563773" y="2401267"/>
            <a:ext cx="489240" cy="214560"/>
            <a:chOff x="1563773" y="2401267"/>
            <a:chExt cx="489240" cy="214560"/>
          </a:xfrm>
        </p:grpSpPr>
        <mc:AlternateContent xmlns:mc="http://schemas.openxmlformats.org/markup-compatibility/2006" xmlns:p14="http://schemas.microsoft.com/office/powerpoint/2010/main">
          <mc:Choice Requires="p14">
            <p:contentPart p14:bwMode="auto" r:id="rId9">
              <p14:nvContentPartPr>
                <p14:cNvPr id="6" name="Freihand 5">
                  <a:extLst>
                    <a:ext uri="{FF2B5EF4-FFF2-40B4-BE49-F238E27FC236}">
                      <a16:creationId xmlns:a16="http://schemas.microsoft.com/office/drawing/2014/main" id="{3D7D209E-3A13-4DF7-A5A9-795D46CE3B51}"/>
                    </a:ext>
                  </a:extLst>
                </p14:cNvPr>
                <p14:cNvContentPartPr/>
                <p14:nvPr/>
              </p14:nvContentPartPr>
              <p14:xfrm>
                <a:off x="1563773" y="2475787"/>
                <a:ext cx="349200" cy="21600"/>
              </p14:xfrm>
            </p:contentPart>
          </mc:Choice>
          <mc:Fallback xmlns="">
            <p:pic>
              <p:nvPicPr>
                <p:cNvPr id="6" name="Freihand 5">
                  <a:extLst>
                    <a:ext uri="{FF2B5EF4-FFF2-40B4-BE49-F238E27FC236}">
                      <a16:creationId xmlns:a16="http://schemas.microsoft.com/office/drawing/2014/main" id="{3D7D209E-3A13-4DF7-A5A9-795D46CE3B51}"/>
                    </a:ext>
                  </a:extLst>
                </p:cNvPr>
                <p:cNvPicPr/>
                <p:nvPr/>
              </p:nvPicPr>
              <p:blipFill>
                <a:blip r:embed="rId10"/>
                <a:stretch>
                  <a:fillRect/>
                </a:stretch>
              </p:blipFill>
              <p:spPr>
                <a:xfrm>
                  <a:off x="1559453" y="2471467"/>
                  <a:ext cx="3578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Freihand 6">
                  <a:extLst>
                    <a:ext uri="{FF2B5EF4-FFF2-40B4-BE49-F238E27FC236}">
                      <a16:creationId xmlns:a16="http://schemas.microsoft.com/office/drawing/2014/main" id="{C0EFA40E-CD0C-461A-A533-1D5BC7496EA4}"/>
                    </a:ext>
                  </a:extLst>
                </p14:cNvPr>
                <p14:cNvContentPartPr/>
                <p14:nvPr/>
              </p14:nvContentPartPr>
              <p14:xfrm>
                <a:off x="1866173" y="2401267"/>
                <a:ext cx="186840" cy="214560"/>
              </p14:xfrm>
            </p:contentPart>
          </mc:Choice>
          <mc:Fallback xmlns="">
            <p:pic>
              <p:nvPicPr>
                <p:cNvPr id="7" name="Freihand 6">
                  <a:extLst>
                    <a:ext uri="{FF2B5EF4-FFF2-40B4-BE49-F238E27FC236}">
                      <a16:creationId xmlns:a16="http://schemas.microsoft.com/office/drawing/2014/main" id="{C0EFA40E-CD0C-461A-A533-1D5BC7496EA4}"/>
                    </a:ext>
                  </a:extLst>
                </p:cNvPr>
                <p:cNvPicPr/>
                <p:nvPr/>
              </p:nvPicPr>
              <p:blipFill>
                <a:blip r:embed="rId12"/>
                <a:stretch>
                  <a:fillRect/>
                </a:stretch>
              </p:blipFill>
              <p:spPr>
                <a:xfrm>
                  <a:off x="1861853" y="2396947"/>
                  <a:ext cx="195480" cy="223200"/>
                </a:xfrm>
                <a:prstGeom prst="rect">
                  <a:avLst/>
                </a:prstGeom>
              </p:spPr>
            </p:pic>
          </mc:Fallback>
        </mc:AlternateContent>
      </p:grpSp>
      <p:grpSp>
        <p:nvGrpSpPr>
          <p:cNvPr id="11" name="Gruppieren 10">
            <a:extLst>
              <a:ext uri="{FF2B5EF4-FFF2-40B4-BE49-F238E27FC236}">
                <a16:creationId xmlns:a16="http://schemas.microsoft.com/office/drawing/2014/main" id="{F2D7992F-1186-474F-93FA-FF461191E29C}"/>
              </a:ext>
            </a:extLst>
          </p:cNvPr>
          <p:cNvGrpSpPr/>
          <p:nvPr/>
        </p:nvGrpSpPr>
        <p:grpSpPr>
          <a:xfrm>
            <a:off x="670973" y="2491987"/>
            <a:ext cx="179640" cy="446040"/>
            <a:chOff x="670973" y="2491987"/>
            <a:chExt cx="179640" cy="446040"/>
          </a:xfrm>
        </p:grpSpPr>
        <mc:AlternateContent xmlns:mc="http://schemas.openxmlformats.org/markup-compatibility/2006" xmlns:p14="http://schemas.microsoft.com/office/powerpoint/2010/main">
          <mc:Choice Requires="p14">
            <p:contentPart p14:bwMode="auto" r:id="rId13">
              <p14:nvContentPartPr>
                <p14:cNvPr id="9" name="Freihand 8">
                  <a:extLst>
                    <a:ext uri="{FF2B5EF4-FFF2-40B4-BE49-F238E27FC236}">
                      <a16:creationId xmlns:a16="http://schemas.microsoft.com/office/drawing/2014/main" id="{3DA73ACA-BCF7-43B8-8828-4C668C7FA6DC}"/>
                    </a:ext>
                  </a:extLst>
                </p14:cNvPr>
                <p14:cNvContentPartPr/>
                <p14:nvPr/>
              </p14:nvContentPartPr>
              <p14:xfrm>
                <a:off x="748373" y="2491987"/>
                <a:ext cx="30240" cy="340560"/>
              </p14:xfrm>
            </p:contentPart>
          </mc:Choice>
          <mc:Fallback xmlns="">
            <p:pic>
              <p:nvPicPr>
                <p:cNvPr id="9" name="Freihand 8">
                  <a:extLst>
                    <a:ext uri="{FF2B5EF4-FFF2-40B4-BE49-F238E27FC236}">
                      <a16:creationId xmlns:a16="http://schemas.microsoft.com/office/drawing/2014/main" id="{3DA73ACA-BCF7-43B8-8828-4C668C7FA6DC}"/>
                    </a:ext>
                  </a:extLst>
                </p:cNvPr>
                <p:cNvPicPr/>
                <p:nvPr/>
              </p:nvPicPr>
              <p:blipFill>
                <a:blip r:embed="rId14"/>
                <a:stretch>
                  <a:fillRect/>
                </a:stretch>
              </p:blipFill>
              <p:spPr>
                <a:xfrm>
                  <a:off x="744053" y="2487667"/>
                  <a:ext cx="3888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Freihand 9">
                  <a:extLst>
                    <a:ext uri="{FF2B5EF4-FFF2-40B4-BE49-F238E27FC236}">
                      <a16:creationId xmlns:a16="http://schemas.microsoft.com/office/drawing/2014/main" id="{59BC46CF-1966-4403-A8D6-4DBFA4B2B33B}"/>
                    </a:ext>
                  </a:extLst>
                </p14:cNvPr>
                <p14:cNvContentPartPr/>
                <p14:nvPr/>
              </p14:nvContentPartPr>
              <p14:xfrm>
                <a:off x="670973" y="2678107"/>
                <a:ext cx="179640" cy="259920"/>
              </p14:xfrm>
            </p:contentPart>
          </mc:Choice>
          <mc:Fallback xmlns="">
            <p:pic>
              <p:nvPicPr>
                <p:cNvPr id="10" name="Freihand 9">
                  <a:extLst>
                    <a:ext uri="{FF2B5EF4-FFF2-40B4-BE49-F238E27FC236}">
                      <a16:creationId xmlns:a16="http://schemas.microsoft.com/office/drawing/2014/main" id="{59BC46CF-1966-4403-A8D6-4DBFA4B2B33B}"/>
                    </a:ext>
                  </a:extLst>
                </p:cNvPr>
                <p:cNvPicPr/>
                <p:nvPr/>
              </p:nvPicPr>
              <p:blipFill>
                <a:blip r:embed="rId16"/>
                <a:stretch>
                  <a:fillRect/>
                </a:stretch>
              </p:blipFill>
              <p:spPr>
                <a:xfrm>
                  <a:off x="666653" y="2673787"/>
                  <a:ext cx="188280" cy="268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12" name="Freihand 11">
                <a:extLst>
                  <a:ext uri="{FF2B5EF4-FFF2-40B4-BE49-F238E27FC236}">
                    <a16:creationId xmlns:a16="http://schemas.microsoft.com/office/drawing/2014/main" id="{AC6D5F84-F3C9-44D8-A73A-22EE198FC59D}"/>
                  </a:ext>
                </a:extLst>
              </p14:cNvPr>
              <p14:cNvContentPartPr/>
              <p14:nvPr/>
            </p14:nvContentPartPr>
            <p14:xfrm>
              <a:off x="5530253" y="3352027"/>
              <a:ext cx="286200" cy="252360"/>
            </p14:xfrm>
          </p:contentPart>
        </mc:Choice>
        <mc:Fallback xmlns="">
          <p:pic>
            <p:nvPicPr>
              <p:cNvPr id="12" name="Freihand 11">
                <a:extLst>
                  <a:ext uri="{FF2B5EF4-FFF2-40B4-BE49-F238E27FC236}">
                    <a16:creationId xmlns:a16="http://schemas.microsoft.com/office/drawing/2014/main" id="{AC6D5F84-F3C9-44D8-A73A-22EE198FC59D}"/>
                  </a:ext>
                </a:extLst>
              </p:cNvPr>
              <p:cNvPicPr/>
              <p:nvPr/>
            </p:nvPicPr>
            <p:blipFill>
              <a:blip r:embed="rId18"/>
              <a:stretch>
                <a:fillRect/>
              </a:stretch>
            </p:blipFill>
            <p:spPr>
              <a:xfrm>
                <a:off x="5525933" y="3347707"/>
                <a:ext cx="294840" cy="261000"/>
              </a:xfrm>
              <a:prstGeom prst="rect">
                <a:avLst/>
              </a:prstGeom>
            </p:spPr>
          </p:pic>
        </mc:Fallback>
      </mc:AlternateContent>
      <p:grpSp>
        <p:nvGrpSpPr>
          <p:cNvPr id="16" name="Gruppieren 15">
            <a:extLst>
              <a:ext uri="{FF2B5EF4-FFF2-40B4-BE49-F238E27FC236}">
                <a16:creationId xmlns:a16="http://schemas.microsoft.com/office/drawing/2014/main" id="{A96E6551-E365-44D2-BC97-10425E42B8D2}"/>
              </a:ext>
            </a:extLst>
          </p:cNvPr>
          <p:cNvGrpSpPr/>
          <p:nvPr/>
        </p:nvGrpSpPr>
        <p:grpSpPr>
          <a:xfrm>
            <a:off x="3069653" y="3058267"/>
            <a:ext cx="291960" cy="257040"/>
            <a:chOff x="3069653" y="3058267"/>
            <a:chExt cx="291960" cy="257040"/>
          </a:xfrm>
        </p:grpSpPr>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E5467C01-4579-435B-B480-298BB8457A73}"/>
                    </a:ext>
                  </a:extLst>
                </p14:cNvPr>
                <p14:cNvContentPartPr/>
                <p14:nvPr/>
              </p14:nvContentPartPr>
              <p14:xfrm>
                <a:off x="3148853" y="3123787"/>
                <a:ext cx="86400" cy="112680"/>
              </p14:xfrm>
            </p:contentPart>
          </mc:Choice>
          <mc:Fallback xmlns="">
            <p:pic>
              <p:nvPicPr>
                <p:cNvPr id="13" name="Freihand 12">
                  <a:extLst>
                    <a:ext uri="{FF2B5EF4-FFF2-40B4-BE49-F238E27FC236}">
                      <a16:creationId xmlns:a16="http://schemas.microsoft.com/office/drawing/2014/main" id="{E5467C01-4579-435B-B480-298BB8457A73}"/>
                    </a:ext>
                  </a:extLst>
                </p:cNvPr>
                <p:cNvPicPr/>
                <p:nvPr/>
              </p:nvPicPr>
              <p:blipFill>
                <a:blip r:embed="rId20"/>
                <a:stretch>
                  <a:fillRect/>
                </a:stretch>
              </p:blipFill>
              <p:spPr>
                <a:xfrm>
                  <a:off x="3144533" y="3119467"/>
                  <a:ext cx="950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Freihand 13">
                  <a:extLst>
                    <a:ext uri="{FF2B5EF4-FFF2-40B4-BE49-F238E27FC236}">
                      <a16:creationId xmlns:a16="http://schemas.microsoft.com/office/drawing/2014/main" id="{5D94F5A8-0E5A-4F6B-A001-95D5939B4929}"/>
                    </a:ext>
                  </a:extLst>
                </p14:cNvPr>
                <p14:cNvContentPartPr/>
                <p14:nvPr/>
              </p14:nvContentPartPr>
              <p14:xfrm>
                <a:off x="3260453" y="3213427"/>
                <a:ext cx="24480" cy="27000"/>
              </p14:xfrm>
            </p:contentPart>
          </mc:Choice>
          <mc:Fallback xmlns="">
            <p:pic>
              <p:nvPicPr>
                <p:cNvPr id="14" name="Freihand 13">
                  <a:extLst>
                    <a:ext uri="{FF2B5EF4-FFF2-40B4-BE49-F238E27FC236}">
                      <a16:creationId xmlns:a16="http://schemas.microsoft.com/office/drawing/2014/main" id="{5D94F5A8-0E5A-4F6B-A001-95D5939B4929}"/>
                    </a:ext>
                  </a:extLst>
                </p:cNvPr>
                <p:cNvPicPr/>
                <p:nvPr/>
              </p:nvPicPr>
              <p:blipFill>
                <a:blip r:embed="rId22"/>
                <a:stretch>
                  <a:fillRect/>
                </a:stretch>
              </p:blipFill>
              <p:spPr>
                <a:xfrm>
                  <a:off x="3256133" y="3209107"/>
                  <a:ext cx="3312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Freihand 14">
                  <a:extLst>
                    <a:ext uri="{FF2B5EF4-FFF2-40B4-BE49-F238E27FC236}">
                      <a16:creationId xmlns:a16="http://schemas.microsoft.com/office/drawing/2014/main" id="{8B278F5C-3BBA-4CEE-8203-4A760D829D0A}"/>
                    </a:ext>
                  </a:extLst>
                </p14:cNvPr>
                <p14:cNvContentPartPr/>
                <p14:nvPr/>
              </p14:nvContentPartPr>
              <p14:xfrm>
                <a:off x="3069653" y="3058267"/>
                <a:ext cx="291960" cy="257040"/>
              </p14:xfrm>
            </p:contentPart>
          </mc:Choice>
          <mc:Fallback xmlns="">
            <p:pic>
              <p:nvPicPr>
                <p:cNvPr id="15" name="Freihand 14">
                  <a:extLst>
                    <a:ext uri="{FF2B5EF4-FFF2-40B4-BE49-F238E27FC236}">
                      <a16:creationId xmlns:a16="http://schemas.microsoft.com/office/drawing/2014/main" id="{8B278F5C-3BBA-4CEE-8203-4A760D829D0A}"/>
                    </a:ext>
                  </a:extLst>
                </p:cNvPr>
                <p:cNvPicPr/>
                <p:nvPr/>
              </p:nvPicPr>
              <p:blipFill>
                <a:blip r:embed="rId24"/>
                <a:stretch>
                  <a:fillRect/>
                </a:stretch>
              </p:blipFill>
              <p:spPr>
                <a:xfrm>
                  <a:off x="3065333" y="3053947"/>
                  <a:ext cx="300600" cy="265680"/>
                </a:xfrm>
                <a:prstGeom prst="rect">
                  <a:avLst/>
                </a:prstGeom>
              </p:spPr>
            </p:pic>
          </mc:Fallback>
        </mc:AlternateContent>
      </p:grpSp>
      <p:grpSp>
        <p:nvGrpSpPr>
          <p:cNvPr id="20" name="Gruppieren 19">
            <a:extLst>
              <a:ext uri="{FF2B5EF4-FFF2-40B4-BE49-F238E27FC236}">
                <a16:creationId xmlns:a16="http://schemas.microsoft.com/office/drawing/2014/main" id="{566A7B65-96A8-42B9-A253-5793FDA3E1BA}"/>
              </a:ext>
            </a:extLst>
          </p:cNvPr>
          <p:cNvGrpSpPr/>
          <p:nvPr/>
        </p:nvGrpSpPr>
        <p:grpSpPr>
          <a:xfrm>
            <a:off x="5992853" y="3038827"/>
            <a:ext cx="359640" cy="294120"/>
            <a:chOff x="5992853" y="3038827"/>
            <a:chExt cx="359640" cy="294120"/>
          </a:xfrm>
        </p:grpSpPr>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144A531E-F400-4E40-80D3-DEB77FA74390}"/>
                    </a:ext>
                  </a:extLst>
                </p14:cNvPr>
                <p14:cNvContentPartPr/>
                <p14:nvPr/>
              </p14:nvContentPartPr>
              <p14:xfrm>
                <a:off x="6135773" y="3116227"/>
                <a:ext cx="96840" cy="138960"/>
              </p14:xfrm>
            </p:contentPart>
          </mc:Choice>
          <mc:Fallback xmlns="">
            <p:pic>
              <p:nvPicPr>
                <p:cNvPr id="17" name="Freihand 16">
                  <a:extLst>
                    <a:ext uri="{FF2B5EF4-FFF2-40B4-BE49-F238E27FC236}">
                      <a16:creationId xmlns:a16="http://schemas.microsoft.com/office/drawing/2014/main" id="{144A531E-F400-4E40-80D3-DEB77FA74390}"/>
                    </a:ext>
                  </a:extLst>
                </p:cNvPr>
                <p:cNvPicPr/>
                <p:nvPr/>
              </p:nvPicPr>
              <p:blipFill>
                <a:blip r:embed="rId26"/>
                <a:stretch>
                  <a:fillRect/>
                </a:stretch>
              </p:blipFill>
              <p:spPr>
                <a:xfrm>
                  <a:off x="6131453" y="3111907"/>
                  <a:ext cx="10548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329E6B26-4ABB-4A1F-AC2C-B73F8F909D74}"/>
                    </a:ext>
                  </a:extLst>
                </p14:cNvPr>
                <p14:cNvContentPartPr/>
                <p14:nvPr/>
              </p14:nvContentPartPr>
              <p14:xfrm>
                <a:off x="6261773" y="3209107"/>
                <a:ext cx="15840" cy="8280"/>
              </p14:xfrm>
            </p:contentPart>
          </mc:Choice>
          <mc:Fallback xmlns="">
            <p:pic>
              <p:nvPicPr>
                <p:cNvPr id="18" name="Freihand 17">
                  <a:extLst>
                    <a:ext uri="{FF2B5EF4-FFF2-40B4-BE49-F238E27FC236}">
                      <a16:creationId xmlns:a16="http://schemas.microsoft.com/office/drawing/2014/main" id="{329E6B26-4ABB-4A1F-AC2C-B73F8F909D74}"/>
                    </a:ext>
                  </a:extLst>
                </p:cNvPr>
                <p:cNvPicPr/>
                <p:nvPr/>
              </p:nvPicPr>
              <p:blipFill>
                <a:blip r:embed="rId28"/>
                <a:stretch>
                  <a:fillRect/>
                </a:stretch>
              </p:blipFill>
              <p:spPr>
                <a:xfrm>
                  <a:off x="6257453" y="3204787"/>
                  <a:ext cx="244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E2B53887-A0F7-4C7E-B7B8-32E0C208F3D5}"/>
                    </a:ext>
                  </a:extLst>
                </p14:cNvPr>
                <p14:cNvContentPartPr/>
                <p14:nvPr/>
              </p14:nvContentPartPr>
              <p14:xfrm>
                <a:off x="5992853" y="3038827"/>
                <a:ext cx="359640" cy="294120"/>
              </p14:xfrm>
            </p:contentPart>
          </mc:Choice>
          <mc:Fallback xmlns="">
            <p:pic>
              <p:nvPicPr>
                <p:cNvPr id="19" name="Freihand 18">
                  <a:extLst>
                    <a:ext uri="{FF2B5EF4-FFF2-40B4-BE49-F238E27FC236}">
                      <a16:creationId xmlns:a16="http://schemas.microsoft.com/office/drawing/2014/main" id="{E2B53887-A0F7-4C7E-B7B8-32E0C208F3D5}"/>
                    </a:ext>
                  </a:extLst>
                </p:cNvPr>
                <p:cNvPicPr/>
                <p:nvPr/>
              </p:nvPicPr>
              <p:blipFill>
                <a:blip r:embed="rId30"/>
                <a:stretch>
                  <a:fillRect/>
                </a:stretch>
              </p:blipFill>
              <p:spPr>
                <a:xfrm>
                  <a:off x="5988533" y="3034507"/>
                  <a:ext cx="368280" cy="302760"/>
                </a:xfrm>
                <a:prstGeom prst="rect">
                  <a:avLst/>
                </a:prstGeom>
              </p:spPr>
            </p:pic>
          </mc:Fallback>
        </mc:AlternateContent>
      </p:grpSp>
      <p:grpSp>
        <p:nvGrpSpPr>
          <p:cNvPr id="26" name="Gruppieren 25">
            <a:extLst>
              <a:ext uri="{FF2B5EF4-FFF2-40B4-BE49-F238E27FC236}">
                <a16:creationId xmlns:a16="http://schemas.microsoft.com/office/drawing/2014/main" id="{1E949BA8-6649-47F8-9B5B-FBD8495E4A52}"/>
              </a:ext>
            </a:extLst>
          </p:cNvPr>
          <p:cNvGrpSpPr/>
          <p:nvPr/>
        </p:nvGrpSpPr>
        <p:grpSpPr>
          <a:xfrm>
            <a:off x="4332893" y="3031627"/>
            <a:ext cx="650160" cy="515160"/>
            <a:chOff x="4332893" y="3031627"/>
            <a:chExt cx="650160" cy="515160"/>
          </a:xfrm>
        </p:grpSpPr>
        <mc:AlternateContent xmlns:mc="http://schemas.openxmlformats.org/markup-compatibility/2006" xmlns:p14="http://schemas.microsoft.com/office/powerpoint/2010/main">
          <mc:Choice Requires="p14">
            <p:contentPart p14:bwMode="auto" r:id="rId31">
              <p14:nvContentPartPr>
                <p14:cNvPr id="22" name="Freihand 21">
                  <a:extLst>
                    <a:ext uri="{FF2B5EF4-FFF2-40B4-BE49-F238E27FC236}">
                      <a16:creationId xmlns:a16="http://schemas.microsoft.com/office/drawing/2014/main" id="{3D9750E0-5B90-496E-B5BA-3E418FFDBD62}"/>
                    </a:ext>
                  </a:extLst>
                </p14:cNvPr>
                <p14:cNvContentPartPr/>
                <p14:nvPr/>
              </p14:nvContentPartPr>
              <p14:xfrm>
                <a:off x="4332893" y="3291187"/>
                <a:ext cx="182520" cy="255600"/>
              </p14:xfrm>
            </p:contentPart>
          </mc:Choice>
          <mc:Fallback xmlns="">
            <p:pic>
              <p:nvPicPr>
                <p:cNvPr id="22" name="Freihand 21">
                  <a:extLst>
                    <a:ext uri="{FF2B5EF4-FFF2-40B4-BE49-F238E27FC236}">
                      <a16:creationId xmlns:a16="http://schemas.microsoft.com/office/drawing/2014/main" id="{3D9750E0-5B90-496E-B5BA-3E418FFDBD62}"/>
                    </a:ext>
                  </a:extLst>
                </p:cNvPr>
                <p:cNvPicPr/>
                <p:nvPr/>
              </p:nvPicPr>
              <p:blipFill>
                <a:blip r:embed="rId32"/>
                <a:stretch>
                  <a:fillRect/>
                </a:stretch>
              </p:blipFill>
              <p:spPr>
                <a:xfrm>
                  <a:off x="4328573" y="3286867"/>
                  <a:ext cx="19116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3" name="Freihand 22">
                  <a:extLst>
                    <a:ext uri="{FF2B5EF4-FFF2-40B4-BE49-F238E27FC236}">
                      <a16:creationId xmlns:a16="http://schemas.microsoft.com/office/drawing/2014/main" id="{0239C683-7CA8-4440-9645-17E979D59499}"/>
                    </a:ext>
                  </a:extLst>
                </p14:cNvPr>
                <p14:cNvContentPartPr/>
                <p14:nvPr/>
              </p14:nvContentPartPr>
              <p14:xfrm>
                <a:off x="4734293" y="3120547"/>
                <a:ext cx="73800" cy="126000"/>
              </p14:xfrm>
            </p:contentPart>
          </mc:Choice>
          <mc:Fallback xmlns="">
            <p:pic>
              <p:nvPicPr>
                <p:cNvPr id="23" name="Freihand 22">
                  <a:extLst>
                    <a:ext uri="{FF2B5EF4-FFF2-40B4-BE49-F238E27FC236}">
                      <a16:creationId xmlns:a16="http://schemas.microsoft.com/office/drawing/2014/main" id="{0239C683-7CA8-4440-9645-17E979D59499}"/>
                    </a:ext>
                  </a:extLst>
                </p:cNvPr>
                <p:cNvPicPr/>
                <p:nvPr/>
              </p:nvPicPr>
              <p:blipFill>
                <a:blip r:embed="rId34"/>
                <a:stretch>
                  <a:fillRect/>
                </a:stretch>
              </p:blipFill>
              <p:spPr>
                <a:xfrm>
                  <a:off x="4729973" y="3116227"/>
                  <a:ext cx="824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Freihand 23">
                  <a:extLst>
                    <a:ext uri="{FF2B5EF4-FFF2-40B4-BE49-F238E27FC236}">
                      <a16:creationId xmlns:a16="http://schemas.microsoft.com/office/drawing/2014/main" id="{16C9C774-8A32-4D14-8DE4-A817C80152E7}"/>
                    </a:ext>
                  </a:extLst>
                </p14:cNvPr>
                <p14:cNvContentPartPr/>
                <p14:nvPr/>
              </p14:nvContentPartPr>
              <p14:xfrm>
                <a:off x="4837973" y="3248347"/>
                <a:ext cx="360" cy="360"/>
              </p14:xfrm>
            </p:contentPart>
          </mc:Choice>
          <mc:Fallback xmlns="">
            <p:pic>
              <p:nvPicPr>
                <p:cNvPr id="24" name="Freihand 23">
                  <a:extLst>
                    <a:ext uri="{FF2B5EF4-FFF2-40B4-BE49-F238E27FC236}">
                      <a16:creationId xmlns:a16="http://schemas.microsoft.com/office/drawing/2014/main" id="{16C9C774-8A32-4D14-8DE4-A817C80152E7}"/>
                    </a:ext>
                  </a:extLst>
                </p:cNvPr>
                <p:cNvPicPr/>
                <p:nvPr/>
              </p:nvPicPr>
              <p:blipFill>
                <a:blip r:embed="rId36"/>
                <a:stretch>
                  <a:fillRect/>
                </a:stretch>
              </p:blipFill>
              <p:spPr>
                <a:xfrm>
                  <a:off x="4833653" y="3244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Freihand 24">
                  <a:extLst>
                    <a:ext uri="{FF2B5EF4-FFF2-40B4-BE49-F238E27FC236}">
                      <a16:creationId xmlns:a16="http://schemas.microsoft.com/office/drawing/2014/main" id="{A94FBFE8-7C94-48DF-BF3B-55DAC5D96767}"/>
                    </a:ext>
                  </a:extLst>
                </p14:cNvPr>
                <p14:cNvContentPartPr/>
                <p14:nvPr/>
              </p14:nvContentPartPr>
              <p14:xfrm>
                <a:off x="4591013" y="3031627"/>
                <a:ext cx="392040" cy="295920"/>
              </p14:xfrm>
            </p:contentPart>
          </mc:Choice>
          <mc:Fallback xmlns="">
            <p:pic>
              <p:nvPicPr>
                <p:cNvPr id="25" name="Freihand 24">
                  <a:extLst>
                    <a:ext uri="{FF2B5EF4-FFF2-40B4-BE49-F238E27FC236}">
                      <a16:creationId xmlns:a16="http://schemas.microsoft.com/office/drawing/2014/main" id="{A94FBFE8-7C94-48DF-BF3B-55DAC5D96767}"/>
                    </a:ext>
                  </a:extLst>
                </p:cNvPr>
                <p:cNvPicPr/>
                <p:nvPr/>
              </p:nvPicPr>
              <p:blipFill>
                <a:blip r:embed="rId38"/>
                <a:stretch>
                  <a:fillRect/>
                </a:stretch>
              </p:blipFill>
              <p:spPr>
                <a:xfrm>
                  <a:off x="4586693" y="3027307"/>
                  <a:ext cx="400680" cy="304560"/>
                </a:xfrm>
                <a:prstGeom prst="rect">
                  <a:avLst/>
                </a:prstGeom>
              </p:spPr>
            </p:pic>
          </mc:Fallback>
        </mc:AlternateContent>
      </p:grpSp>
      <p:grpSp>
        <p:nvGrpSpPr>
          <p:cNvPr id="32" name="Gruppieren 31">
            <a:extLst>
              <a:ext uri="{FF2B5EF4-FFF2-40B4-BE49-F238E27FC236}">
                <a16:creationId xmlns:a16="http://schemas.microsoft.com/office/drawing/2014/main" id="{7D7BA32F-F07E-41F6-9EA1-50EE3DF630AE}"/>
              </a:ext>
            </a:extLst>
          </p:cNvPr>
          <p:cNvGrpSpPr/>
          <p:nvPr/>
        </p:nvGrpSpPr>
        <p:grpSpPr>
          <a:xfrm>
            <a:off x="2738813" y="3957907"/>
            <a:ext cx="592920" cy="481680"/>
            <a:chOff x="2738813" y="3957907"/>
            <a:chExt cx="592920" cy="481680"/>
          </a:xfrm>
        </p:grpSpPr>
        <mc:AlternateContent xmlns:mc="http://schemas.openxmlformats.org/markup-compatibility/2006" xmlns:p14="http://schemas.microsoft.com/office/powerpoint/2010/main">
          <mc:Choice Requires="p14">
            <p:contentPart p14:bwMode="auto" r:id="rId39">
              <p14:nvContentPartPr>
                <p14:cNvPr id="27" name="Freihand 26">
                  <a:extLst>
                    <a:ext uri="{FF2B5EF4-FFF2-40B4-BE49-F238E27FC236}">
                      <a16:creationId xmlns:a16="http://schemas.microsoft.com/office/drawing/2014/main" id="{92391EA6-BA2D-4666-BDEC-A377FB41E4BB}"/>
                    </a:ext>
                  </a:extLst>
                </p14:cNvPr>
                <p14:cNvContentPartPr/>
                <p14:nvPr/>
              </p14:nvContentPartPr>
              <p14:xfrm>
                <a:off x="2738813" y="4245187"/>
                <a:ext cx="194040" cy="194400"/>
              </p14:xfrm>
            </p:contentPart>
          </mc:Choice>
          <mc:Fallback xmlns="">
            <p:pic>
              <p:nvPicPr>
                <p:cNvPr id="27" name="Freihand 26">
                  <a:extLst>
                    <a:ext uri="{FF2B5EF4-FFF2-40B4-BE49-F238E27FC236}">
                      <a16:creationId xmlns:a16="http://schemas.microsoft.com/office/drawing/2014/main" id="{92391EA6-BA2D-4666-BDEC-A377FB41E4BB}"/>
                    </a:ext>
                  </a:extLst>
                </p:cNvPr>
                <p:cNvPicPr/>
                <p:nvPr/>
              </p:nvPicPr>
              <p:blipFill>
                <a:blip r:embed="rId40"/>
                <a:stretch>
                  <a:fillRect/>
                </a:stretch>
              </p:blipFill>
              <p:spPr>
                <a:xfrm>
                  <a:off x="2734493" y="4240867"/>
                  <a:ext cx="2026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Freihand 27">
                  <a:extLst>
                    <a:ext uri="{FF2B5EF4-FFF2-40B4-BE49-F238E27FC236}">
                      <a16:creationId xmlns:a16="http://schemas.microsoft.com/office/drawing/2014/main" id="{678DF49D-1015-4498-AC7F-7E9DE98A6780}"/>
                    </a:ext>
                  </a:extLst>
                </p14:cNvPr>
                <p14:cNvContentPartPr/>
                <p14:nvPr/>
              </p14:nvContentPartPr>
              <p14:xfrm>
                <a:off x="3129053" y="4066987"/>
                <a:ext cx="85680" cy="122760"/>
              </p14:xfrm>
            </p:contentPart>
          </mc:Choice>
          <mc:Fallback xmlns="">
            <p:pic>
              <p:nvPicPr>
                <p:cNvPr id="28" name="Freihand 27">
                  <a:extLst>
                    <a:ext uri="{FF2B5EF4-FFF2-40B4-BE49-F238E27FC236}">
                      <a16:creationId xmlns:a16="http://schemas.microsoft.com/office/drawing/2014/main" id="{678DF49D-1015-4498-AC7F-7E9DE98A6780}"/>
                    </a:ext>
                  </a:extLst>
                </p:cNvPr>
                <p:cNvPicPr/>
                <p:nvPr/>
              </p:nvPicPr>
              <p:blipFill>
                <a:blip r:embed="rId42"/>
                <a:stretch>
                  <a:fillRect/>
                </a:stretch>
              </p:blipFill>
              <p:spPr>
                <a:xfrm>
                  <a:off x="3124733" y="4062667"/>
                  <a:ext cx="943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Freihand 28">
                  <a:extLst>
                    <a:ext uri="{FF2B5EF4-FFF2-40B4-BE49-F238E27FC236}">
                      <a16:creationId xmlns:a16="http://schemas.microsoft.com/office/drawing/2014/main" id="{F2DA83A6-0B88-424C-8D49-067433436FFF}"/>
                    </a:ext>
                  </a:extLst>
                </p14:cNvPr>
                <p14:cNvContentPartPr/>
                <p14:nvPr/>
              </p14:nvContentPartPr>
              <p14:xfrm>
                <a:off x="3196733" y="4139707"/>
                <a:ext cx="15120" cy="68760"/>
              </p14:xfrm>
            </p:contentPart>
          </mc:Choice>
          <mc:Fallback xmlns="">
            <p:pic>
              <p:nvPicPr>
                <p:cNvPr id="29" name="Freihand 28">
                  <a:extLst>
                    <a:ext uri="{FF2B5EF4-FFF2-40B4-BE49-F238E27FC236}">
                      <a16:creationId xmlns:a16="http://schemas.microsoft.com/office/drawing/2014/main" id="{F2DA83A6-0B88-424C-8D49-067433436FFF}"/>
                    </a:ext>
                  </a:extLst>
                </p:cNvPr>
                <p:cNvPicPr/>
                <p:nvPr/>
              </p:nvPicPr>
              <p:blipFill>
                <a:blip r:embed="rId44"/>
                <a:stretch>
                  <a:fillRect/>
                </a:stretch>
              </p:blipFill>
              <p:spPr>
                <a:xfrm>
                  <a:off x="3192413" y="4135387"/>
                  <a:ext cx="237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Freihand 29">
                  <a:extLst>
                    <a:ext uri="{FF2B5EF4-FFF2-40B4-BE49-F238E27FC236}">
                      <a16:creationId xmlns:a16="http://schemas.microsoft.com/office/drawing/2014/main" id="{7F66D733-8E58-48A4-BD68-898FF53083F7}"/>
                    </a:ext>
                  </a:extLst>
                </p14:cNvPr>
                <p14:cNvContentPartPr/>
                <p14:nvPr/>
              </p14:nvContentPartPr>
              <p14:xfrm>
                <a:off x="3255413" y="4201267"/>
                <a:ext cx="360" cy="360"/>
              </p14:xfrm>
            </p:contentPart>
          </mc:Choice>
          <mc:Fallback xmlns="">
            <p:pic>
              <p:nvPicPr>
                <p:cNvPr id="30" name="Freihand 29">
                  <a:extLst>
                    <a:ext uri="{FF2B5EF4-FFF2-40B4-BE49-F238E27FC236}">
                      <a16:creationId xmlns:a16="http://schemas.microsoft.com/office/drawing/2014/main" id="{7F66D733-8E58-48A4-BD68-898FF53083F7}"/>
                    </a:ext>
                  </a:extLst>
                </p:cNvPr>
                <p:cNvPicPr/>
                <p:nvPr/>
              </p:nvPicPr>
              <p:blipFill>
                <a:blip r:embed="rId36"/>
                <a:stretch>
                  <a:fillRect/>
                </a:stretch>
              </p:blipFill>
              <p:spPr>
                <a:xfrm>
                  <a:off x="3251093" y="41969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1" name="Freihand 30">
                  <a:extLst>
                    <a:ext uri="{FF2B5EF4-FFF2-40B4-BE49-F238E27FC236}">
                      <a16:creationId xmlns:a16="http://schemas.microsoft.com/office/drawing/2014/main" id="{B792E38E-8060-4309-9108-080D00E5A899}"/>
                    </a:ext>
                  </a:extLst>
                </p14:cNvPr>
                <p14:cNvContentPartPr/>
                <p14:nvPr/>
              </p14:nvContentPartPr>
              <p14:xfrm>
                <a:off x="3024653" y="3957907"/>
                <a:ext cx="307080" cy="377280"/>
              </p14:xfrm>
            </p:contentPart>
          </mc:Choice>
          <mc:Fallback xmlns="">
            <p:pic>
              <p:nvPicPr>
                <p:cNvPr id="31" name="Freihand 30">
                  <a:extLst>
                    <a:ext uri="{FF2B5EF4-FFF2-40B4-BE49-F238E27FC236}">
                      <a16:creationId xmlns:a16="http://schemas.microsoft.com/office/drawing/2014/main" id="{B792E38E-8060-4309-9108-080D00E5A899}"/>
                    </a:ext>
                  </a:extLst>
                </p:cNvPr>
                <p:cNvPicPr/>
                <p:nvPr/>
              </p:nvPicPr>
              <p:blipFill>
                <a:blip r:embed="rId47"/>
                <a:stretch>
                  <a:fillRect/>
                </a:stretch>
              </p:blipFill>
              <p:spPr>
                <a:xfrm>
                  <a:off x="3020333" y="3953587"/>
                  <a:ext cx="315720" cy="385920"/>
                </a:xfrm>
                <a:prstGeom prst="rect">
                  <a:avLst/>
                </a:prstGeom>
              </p:spPr>
            </p:pic>
          </mc:Fallback>
        </mc:AlternateContent>
      </p:grpSp>
      <p:grpSp>
        <p:nvGrpSpPr>
          <p:cNvPr id="37" name="Gruppieren 36">
            <a:extLst>
              <a:ext uri="{FF2B5EF4-FFF2-40B4-BE49-F238E27FC236}">
                <a16:creationId xmlns:a16="http://schemas.microsoft.com/office/drawing/2014/main" id="{37728EA6-5139-4D20-BAB6-9C923FAB87EF}"/>
              </a:ext>
            </a:extLst>
          </p:cNvPr>
          <p:cNvGrpSpPr/>
          <p:nvPr/>
        </p:nvGrpSpPr>
        <p:grpSpPr>
          <a:xfrm>
            <a:off x="2763293" y="4901467"/>
            <a:ext cx="648720" cy="502560"/>
            <a:chOff x="2763293" y="4901467"/>
            <a:chExt cx="648720" cy="502560"/>
          </a:xfrm>
        </p:grpSpPr>
        <mc:AlternateContent xmlns:mc="http://schemas.openxmlformats.org/markup-compatibility/2006" xmlns:p14="http://schemas.microsoft.com/office/powerpoint/2010/main">
          <mc:Choice Requires="p14">
            <p:contentPart p14:bwMode="auto" r:id="rId48">
              <p14:nvContentPartPr>
                <p14:cNvPr id="33" name="Freihand 32">
                  <a:extLst>
                    <a:ext uri="{FF2B5EF4-FFF2-40B4-BE49-F238E27FC236}">
                      <a16:creationId xmlns:a16="http://schemas.microsoft.com/office/drawing/2014/main" id="{3B8D2E27-0098-41C9-AD84-52E75D2CF752}"/>
                    </a:ext>
                  </a:extLst>
                </p14:cNvPr>
                <p14:cNvContentPartPr/>
                <p14:nvPr/>
              </p14:nvContentPartPr>
              <p14:xfrm>
                <a:off x="2763293" y="5175067"/>
                <a:ext cx="145440" cy="228960"/>
              </p14:xfrm>
            </p:contentPart>
          </mc:Choice>
          <mc:Fallback xmlns="">
            <p:pic>
              <p:nvPicPr>
                <p:cNvPr id="33" name="Freihand 32">
                  <a:extLst>
                    <a:ext uri="{FF2B5EF4-FFF2-40B4-BE49-F238E27FC236}">
                      <a16:creationId xmlns:a16="http://schemas.microsoft.com/office/drawing/2014/main" id="{3B8D2E27-0098-41C9-AD84-52E75D2CF752}"/>
                    </a:ext>
                  </a:extLst>
                </p:cNvPr>
                <p:cNvPicPr/>
                <p:nvPr/>
              </p:nvPicPr>
              <p:blipFill>
                <a:blip r:embed="rId49"/>
                <a:stretch>
                  <a:fillRect/>
                </a:stretch>
              </p:blipFill>
              <p:spPr>
                <a:xfrm>
                  <a:off x="2758973" y="5170747"/>
                  <a:ext cx="15408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4" name="Freihand 33">
                  <a:extLst>
                    <a:ext uri="{FF2B5EF4-FFF2-40B4-BE49-F238E27FC236}">
                      <a16:creationId xmlns:a16="http://schemas.microsoft.com/office/drawing/2014/main" id="{FB6DCF55-F23B-400E-B112-AF789DF3ACA9}"/>
                    </a:ext>
                  </a:extLst>
                </p14:cNvPr>
                <p14:cNvContentPartPr/>
                <p14:nvPr/>
              </p14:nvContentPartPr>
              <p14:xfrm>
                <a:off x="3144893" y="5005867"/>
                <a:ext cx="108720" cy="165960"/>
              </p14:xfrm>
            </p:contentPart>
          </mc:Choice>
          <mc:Fallback xmlns="">
            <p:pic>
              <p:nvPicPr>
                <p:cNvPr id="34" name="Freihand 33">
                  <a:extLst>
                    <a:ext uri="{FF2B5EF4-FFF2-40B4-BE49-F238E27FC236}">
                      <a16:creationId xmlns:a16="http://schemas.microsoft.com/office/drawing/2014/main" id="{FB6DCF55-F23B-400E-B112-AF789DF3ACA9}"/>
                    </a:ext>
                  </a:extLst>
                </p:cNvPr>
                <p:cNvPicPr/>
                <p:nvPr/>
              </p:nvPicPr>
              <p:blipFill>
                <a:blip r:embed="rId51"/>
                <a:stretch>
                  <a:fillRect/>
                </a:stretch>
              </p:blipFill>
              <p:spPr>
                <a:xfrm>
                  <a:off x="3140573" y="5001547"/>
                  <a:ext cx="1173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5" name="Freihand 34">
                  <a:extLst>
                    <a:ext uri="{FF2B5EF4-FFF2-40B4-BE49-F238E27FC236}">
                      <a16:creationId xmlns:a16="http://schemas.microsoft.com/office/drawing/2014/main" id="{B05625F9-1444-44C9-8D63-7A42AE484F70}"/>
                    </a:ext>
                  </a:extLst>
                </p14:cNvPr>
                <p14:cNvContentPartPr/>
                <p14:nvPr/>
              </p14:nvContentPartPr>
              <p14:xfrm>
                <a:off x="3209333" y="4967347"/>
                <a:ext cx="131760" cy="160920"/>
              </p14:xfrm>
            </p:contentPart>
          </mc:Choice>
          <mc:Fallback xmlns="">
            <p:pic>
              <p:nvPicPr>
                <p:cNvPr id="35" name="Freihand 34">
                  <a:extLst>
                    <a:ext uri="{FF2B5EF4-FFF2-40B4-BE49-F238E27FC236}">
                      <a16:creationId xmlns:a16="http://schemas.microsoft.com/office/drawing/2014/main" id="{B05625F9-1444-44C9-8D63-7A42AE484F70}"/>
                    </a:ext>
                  </a:extLst>
                </p:cNvPr>
                <p:cNvPicPr/>
                <p:nvPr/>
              </p:nvPicPr>
              <p:blipFill>
                <a:blip r:embed="rId53"/>
                <a:stretch>
                  <a:fillRect/>
                </a:stretch>
              </p:blipFill>
              <p:spPr>
                <a:xfrm>
                  <a:off x="3205013" y="4963027"/>
                  <a:ext cx="1404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6" name="Freihand 35">
                  <a:extLst>
                    <a:ext uri="{FF2B5EF4-FFF2-40B4-BE49-F238E27FC236}">
                      <a16:creationId xmlns:a16="http://schemas.microsoft.com/office/drawing/2014/main" id="{214AFE36-B1B5-402F-BE7B-1E05518676F5}"/>
                    </a:ext>
                  </a:extLst>
                </p14:cNvPr>
                <p14:cNvContentPartPr/>
                <p14:nvPr/>
              </p14:nvContentPartPr>
              <p14:xfrm>
                <a:off x="3029693" y="4901467"/>
                <a:ext cx="382320" cy="395640"/>
              </p14:xfrm>
            </p:contentPart>
          </mc:Choice>
          <mc:Fallback xmlns="">
            <p:pic>
              <p:nvPicPr>
                <p:cNvPr id="36" name="Freihand 35">
                  <a:extLst>
                    <a:ext uri="{FF2B5EF4-FFF2-40B4-BE49-F238E27FC236}">
                      <a16:creationId xmlns:a16="http://schemas.microsoft.com/office/drawing/2014/main" id="{214AFE36-B1B5-402F-BE7B-1E05518676F5}"/>
                    </a:ext>
                  </a:extLst>
                </p:cNvPr>
                <p:cNvPicPr/>
                <p:nvPr/>
              </p:nvPicPr>
              <p:blipFill>
                <a:blip r:embed="rId55"/>
                <a:stretch>
                  <a:fillRect/>
                </a:stretch>
              </p:blipFill>
              <p:spPr>
                <a:xfrm>
                  <a:off x="3025373" y="4897147"/>
                  <a:ext cx="390960" cy="404280"/>
                </a:xfrm>
                <a:prstGeom prst="rect">
                  <a:avLst/>
                </a:prstGeom>
              </p:spPr>
            </p:pic>
          </mc:Fallback>
        </mc:AlternateContent>
      </p:grpSp>
      <p:grpSp>
        <p:nvGrpSpPr>
          <p:cNvPr id="42" name="Gruppieren 41">
            <a:extLst>
              <a:ext uri="{FF2B5EF4-FFF2-40B4-BE49-F238E27FC236}">
                <a16:creationId xmlns:a16="http://schemas.microsoft.com/office/drawing/2014/main" id="{55A65939-0498-40EE-ACDE-61E406642947}"/>
              </a:ext>
            </a:extLst>
          </p:cNvPr>
          <p:cNvGrpSpPr/>
          <p:nvPr/>
        </p:nvGrpSpPr>
        <p:grpSpPr>
          <a:xfrm>
            <a:off x="5610893" y="3996067"/>
            <a:ext cx="602280" cy="440640"/>
            <a:chOff x="5610893" y="3996067"/>
            <a:chExt cx="602280" cy="440640"/>
          </a:xfrm>
        </p:grpSpPr>
        <mc:AlternateContent xmlns:mc="http://schemas.openxmlformats.org/markup-compatibility/2006" xmlns:p14="http://schemas.microsoft.com/office/powerpoint/2010/main">
          <mc:Choice Requires="p14">
            <p:contentPart p14:bwMode="auto" r:id="rId56">
              <p14:nvContentPartPr>
                <p14:cNvPr id="38" name="Freihand 37">
                  <a:extLst>
                    <a:ext uri="{FF2B5EF4-FFF2-40B4-BE49-F238E27FC236}">
                      <a16:creationId xmlns:a16="http://schemas.microsoft.com/office/drawing/2014/main" id="{D8361711-C71F-46D4-8232-19952FE4F3FA}"/>
                    </a:ext>
                  </a:extLst>
                </p14:cNvPr>
                <p14:cNvContentPartPr/>
                <p14:nvPr/>
              </p14:nvContentPartPr>
              <p14:xfrm>
                <a:off x="5610893" y="4232947"/>
                <a:ext cx="179640" cy="203760"/>
              </p14:xfrm>
            </p:contentPart>
          </mc:Choice>
          <mc:Fallback xmlns="">
            <p:pic>
              <p:nvPicPr>
                <p:cNvPr id="38" name="Freihand 37">
                  <a:extLst>
                    <a:ext uri="{FF2B5EF4-FFF2-40B4-BE49-F238E27FC236}">
                      <a16:creationId xmlns:a16="http://schemas.microsoft.com/office/drawing/2014/main" id="{D8361711-C71F-46D4-8232-19952FE4F3FA}"/>
                    </a:ext>
                  </a:extLst>
                </p:cNvPr>
                <p:cNvPicPr/>
                <p:nvPr/>
              </p:nvPicPr>
              <p:blipFill>
                <a:blip r:embed="rId57"/>
                <a:stretch>
                  <a:fillRect/>
                </a:stretch>
              </p:blipFill>
              <p:spPr>
                <a:xfrm>
                  <a:off x="5606573" y="4228627"/>
                  <a:ext cx="18828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9" name="Freihand 38">
                  <a:extLst>
                    <a:ext uri="{FF2B5EF4-FFF2-40B4-BE49-F238E27FC236}">
                      <a16:creationId xmlns:a16="http://schemas.microsoft.com/office/drawing/2014/main" id="{76082FB8-0940-4F11-A581-EE2E0E442124}"/>
                    </a:ext>
                  </a:extLst>
                </p14:cNvPr>
                <p14:cNvContentPartPr/>
                <p14:nvPr/>
              </p14:nvContentPartPr>
              <p14:xfrm>
                <a:off x="5978093" y="4090027"/>
                <a:ext cx="81720" cy="165240"/>
              </p14:xfrm>
            </p:contentPart>
          </mc:Choice>
          <mc:Fallback xmlns="">
            <p:pic>
              <p:nvPicPr>
                <p:cNvPr id="39" name="Freihand 38">
                  <a:extLst>
                    <a:ext uri="{FF2B5EF4-FFF2-40B4-BE49-F238E27FC236}">
                      <a16:creationId xmlns:a16="http://schemas.microsoft.com/office/drawing/2014/main" id="{76082FB8-0940-4F11-A581-EE2E0E442124}"/>
                    </a:ext>
                  </a:extLst>
                </p:cNvPr>
                <p:cNvPicPr/>
                <p:nvPr/>
              </p:nvPicPr>
              <p:blipFill>
                <a:blip r:embed="rId59"/>
                <a:stretch>
                  <a:fillRect/>
                </a:stretch>
              </p:blipFill>
              <p:spPr>
                <a:xfrm>
                  <a:off x="5973773" y="4085707"/>
                  <a:ext cx="903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0" name="Freihand 39">
                  <a:extLst>
                    <a:ext uri="{FF2B5EF4-FFF2-40B4-BE49-F238E27FC236}">
                      <a16:creationId xmlns:a16="http://schemas.microsoft.com/office/drawing/2014/main" id="{06B46ABA-5A4C-47AC-910E-DA6DF34C9D1C}"/>
                    </a:ext>
                  </a:extLst>
                </p14:cNvPr>
                <p14:cNvContentPartPr/>
                <p14:nvPr/>
              </p14:nvContentPartPr>
              <p14:xfrm>
                <a:off x="6108053" y="4247347"/>
                <a:ext cx="5040" cy="3600"/>
              </p14:xfrm>
            </p:contentPart>
          </mc:Choice>
          <mc:Fallback xmlns="">
            <p:pic>
              <p:nvPicPr>
                <p:cNvPr id="40" name="Freihand 39">
                  <a:extLst>
                    <a:ext uri="{FF2B5EF4-FFF2-40B4-BE49-F238E27FC236}">
                      <a16:creationId xmlns:a16="http://schemas.microsoft.com/office/drawing/2014/main" id="{06B46ABA-5A4C-47AC-910E-DA6DF34C9D1C}"/>
                    </a:ext>
                  </a:extLst>
                </p:cNvPr>
                <p:cNvPicPr/>
                <p:nvPr/>
              </p:nvPicPr>
              <p:blipFill>
                <a:blip r:embed="rId61"/>
                <a:stretch>
                  <a:fillRect/>
                </a:stretch>
              </p:blipFill>
              <p:spPr>
                <a:xfrm>
                  <a:off x="6103733" y="4243027"/>
                  <a:ext cx="1368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Freihand 40">
                  <a:extLst>
                    <a:ext uri="{FF2B5EF4-FFF2-40B4-BE49-F238E27FC236}">
                      <a16:creationId xmlns:a16="http://schemas.microsoft.com/office/drawing/2014/main" id="{24C81F65-09C1-4FBD-A9C4-F6C76FB9C9FB}"/>
                    </a:ext>
                  </a:extLst>
                </p14:cNvPr>
                <p14:cNvContentPartPr/>
                <p14:nvPr/>
              </p14:nvContentPartPr>
              <p14:xfrm>
                <a:off x="5868293" y="3996067"/>
                <a:ext cx="344880" cy="339480"/>
              </p14:xfrm>
            </p:contentPart>
          </mc:Choice>
          <mc:Fallback xmlns="">
            <p:pic>
              <p:nvPicPr>
                <p:cNvPr id="41" name="Freihand 40">
                  <a:extLst>
                    <a:ext uri="{FF2B5EF4-FFF2-40B4-BE49-F238E27FC236}">
                      <a16:creationId xmlns:a16="http://schemas.microsoft.com/office/drawing/2014/main" id="{24C81F65-09C1-4FBD-A9C4-F6C76FB9C9FB}"/>
                    </a:ext>
                  </a:extLst>
                </p:cNvPr>
                <p:cNvPicPr/>
                <p:nvPr/>
              </p:nvPicPr>
              <p:blipFill>
                <a:blip r:embed="rId63"/>
                <a:stretch>
                  <a:fillRect/>
                </a:stretch>
              </p:blipFill>
              <p:spPr>
                <a:xfrm>
                  <a:off x="5863973" y="3991747"/>
                  <a:ext cx="353520" cy="348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4">
            <p14:nvContentPartPr>
              <p14:cNvPr id="43" name="Freihand 42">
                <a:extLst>
                  <a:ext uri="{FF2B5EF4-FFF2-40B4-BE49-F238E27FC236}">
                    <a16:creationId xmlns:a16="http://schemas.microsoft.com/office/drawing/2014/main" id="{A444C109-D325-4895-8C55-94F733C087E3}"/>
                  </a:ext>
                </a:extLst>
              </p14:cNvPr>
              <p14:cNvContentPartPr/>
              <p14:nvPr/>
            </p14:nvContentPartPr>
            <p14:xfrm>
              <a:off x="4199693" y="5145187"/>
              <a:ext cx="259200" cy="283320"/>
            </p14:xfrm>
          </p:contentPart>
        </mc:Choice>
        <mc:Fallback xmlns="">
          <p:pic>
            <p:nvPicPr>
              <p:cNvPr id="43" name="Freihand 42">
                <a:extLst>
                  <a:ext uri="{FF2B5EF4-FFF2-40B4-BE49-F238E27FC236}">
                    <a16:creationId xmlns:a16="http://schemas.microsoft.com/office/drawing/2014/main" id="{A444C109-D325-4895-8C55-94F733C087E3}"/>
                  </a:ext>
                </a:extLst>
              </p:cNvPr>
              <p:cNvPicPr/>
              <p:nvPr/>
            </p:nvPicPr>
            <p:blipFill>
              <a:blip r:embed="rId65"/>
              <a:stretch>
                <a:fillRect/>
              </a:stretch>
            </p:blipFill>
            <p:spPr>
              <a:xfrm>
                <a:off x="4195373" y="5140867"/>
                <a:ext cx="267840" cy="291960"/>
              </a:xfrm>
              <a:prstGeom prst="rect">
                <a:avLst/>
              </a:prstGeom>
            </p:spPr>
          </p:pic>
        </mc:Fallback>
      </mc:AlternateContent>
      <p:grpSp>
        <p:nvGrpSpPr>
          <p:cNvPr id="46" name="Gruppieren 45">
            <a:extLst>
              <a:ext uri="{FF2B5EF4-FFF2-40B4-BE49-F238E27FC236}">
                <a16:creationId xmlns:a16="http://schemas.microsoft.com/office/drawing/2014/main" id="{030CA0EF-0E46-4017-97A1-47903FE2CF92}"/>
              </a:ext>
            </a:extLst>
          </p:cNvPr>
          <p:cNvGrpSpPr/>
          <p:nvPr/>
        </p:nvGrpSpPr>
        <p:grpSpPr>
          <a:xfrm>
            <a:off x="6838133" y="2292907"/>
            <a:ext cx="446400" cy="321120"/>
            <a:chOff x="6838133" y="2292907"/>
            <a:chExt cx="446400" cy="321120"/>
          </a:xfrm>
        </p:grpSpPr>
        <mc:AlternateContent xmlns:mc="http://schemas.openxmlformats.org/markup-compatibility/2006" xmlns:p14="http://schemas.microsoft.com/office/powerpoint/2010/main">
          <mc:Choice Requires="p14">
            <p:contentPart p14:bwMode="auto" r:id="rId66">
              <p14:nvContentPartPr>
                <p14:cNvPr id="44" name="Freihand 43">
                  <a:extLst>
                    <a:ext uri="{FF2B5EF4-FFF2-40B4-BE49-F238E27FC236}">
                      <a16:creationId xmlns:a16="http://schemas.microsoft.com/office/drawing/2014/main" id="{7CAE2161-4EBB-429B-8845-31235EB7B850}"/>
                    </a:ext>
                  </a:extLst>
                </p14:cNvPr>
                <p14:cNvContentPartPr/>
                <p14:nvPr/>
              </p14:nvContentPartPr>
              <p14:xfrm>
                <a:off x="6900053" y="2294347"/>
                <a:ext cx="334440" cy="24120"/>
              </p14:xfrm>
            </p:contentPart>
          </mc:Choice>
          <mc:Fallback xmlns="">
            <p:pic>
              <p:nvPicPr>
                <p:cNvPr id="44" name="Freihand 43">
                  <a:extLst>
                    <a:ext uri="{FF2B5EF4-FFF2-40B4-BE49-F238E27FC236}">
                      <a16:creationId xmlns:a16="http://schemas.microsoft.com/office/drawing/2014/main" id="{7CAE2161-4EBB-429B-8845-31235EB7B850}"/>
                    </a:ext>
                  </a:extLst>
                </p:cNvPr>
                <p:cNvPicPr/>
                <p:nvPr/>
              </p:nvPicPr>
              <p:blipFill>
                <a:blip r:embed="rId67"/>
                <a:stretch>
                  <a:fillRect/>
                </a:stretch>
              </p:blipFill>
              <p:spPr>
                <a:xfrm>
                  <a:off x="6895733" y="2290027"/>
                  <a:ext cx="3430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5" name="Freihand 44">
                  <a:extLst>
                    <a:ext uri="{FF2B5EF4-FFF2-40B4-BE49-F238E27FC236}">
                      <a16:creationId xmlns:a16="http://schemas.microsoft.com/office/drawing/2014/main" id="{FAA04AB2-07C3-4859-A40F-EA38B738F212}"/>
                    </a:ext>
                  </a:extLst>
                </p14:cNvPr>
                <p14:cNvContentPartPr/>
                <p14:nvPr/>
              </p14:nvContentPartPr>
              <p14:xfrm>
                <a:off x="6838133" y="2292907"/>
                <a:ext cx="446400" cy="321120"/>
              </p14:xfrm>
            </p:contentPart>
          </mc:Choice>
          <mc:Fallback xmlns="">
            <p:pic>
              <p:nvPicPr>
                <p:cNvPr id="45" name="Freihand 44">
                  <a:extLst>
                    <a:ext uri="{FF2B5EF4-FFF2-40B4-BE49-F238E27FC236}">
                      <a16:creationId xmlns:a16="http://schemas.microsoft.com/office/drawing/2014/main" id="{FAA04AB2-07C3-4859-A40F-EA38B738F212}"/>
                    </a:ext>
                  </a:extLst>
                </p:cNvPr>
                <p:cNvPicPr/>
                <p:nvPr/>
              </p:nvPicPr>
              <p:blipFill>
                <a:blip r:embed="rId69"/>
                <a:stretch>
                  <a:fillRect/>
                </a:stretch>
              </p:blipFill>
              <p:spPr>
                <a:xfrm>
                  <a:off x="6833813" y="2288587"/>
                  <a:ext cx="455040" cy="329760"/>
                </a:xfrm>
                <a:prstGeom prst="rect">
                  <a:avLst/>
                </a:prstGeom>
              </p:spPr>
            </p:pic>
          </mc:Fallback>
        </mc:AlternateContent>
      </p:grpSp>
      <p:grpSp>
        <p:nvGrpSpPr>
          <p:cNvPr id="49" name="Gruppieren 48">
            <a:extLst>
              <a:ext uri="{FF2B5EF4-FFF2-40B4-BE49-F238E27FC236}">
                <a16:creationId xmlns:a16="http://schemas.microsoft.com/office/drawing/2014/main" id="{369DF87B-74AF-442E-A28D-6F8C41DFFD93}"/>
              </a:ext>
            </a:extLst>
          </p:cNvPr>
          <p:cNvGrpSpPr/>
          <p:nvPr/>
        </p:nvGrpSpPr>
        <p:grpSpPr>
          <a:xfrm>
            <a:off x="1226093" y="5971027"/>
            <a:ext cx="364320" cy="316080"/>
            <a:chOff x="1226093" y="5971027"/>
            <a:chExt cx="364320" cy="316080"/>
          </a:xfrm>
        </p:grpSpPr>
        <mc:AlternateContent xmlns:mc="http://schemas.openxmlformats.org/markup-compatibility/2006" xmlns:p14="http://schemas.microsoft.com/office/powerpoint/2010/main">
          <mc:Choice Requires="p14">
            <p:contentPart p14:bwMode="auto" r:id="rId70">
              <p14:nvContentPartPr>
                <p14:cNvPr id="47" name="Freihand 46">
                  <a:extLst>
                    <a:ext uri="{FF2B5EF4-FFF2-40B4-BE49-F238E27FC236}">
                      <a16:creationId xmlns:a16="http://schemas.microsoft.com/office/drawing/2014/main" id="{DFA13BBD-628B-495B-8F4F-87B2C2A0F86F}"/>
                    </a:ext>
                  </a:extLst>
                </p14:cNvPr>
                <p14:cNvContentPartPr/>
                <p14:nvPr/>
              </p14:nvContentPartPr>
              <p14:xfrm>
                <a:off x="1264253" y="5971027"/>
                <a:ext cx="304920" cy="37080"/>
              </p14:xfrm>
            </p:contentPart>
          </mc:Choice>
          <mc:Fallback xmlns="">
            <p:pic>
              <p:nvPicPr>
                <p:cNvPr id="47" name="Freihand 46">
                  <a:extLst>
                    <a:ext uri="{FF2B5EF4-FFF2-40B4-BE49-F238E27FC236}">
                      <a16:creationId xmlns:a16="http://schemas.microsoft.com/office/drawing/2014/main" id="{DFA13BBD-628B-495B-8F4F-87B2C2A0F86F}"/>
                    </a:ext>
                  </a:extLst>
                </p:cNvPr>
                <p:cNvPicPr/>
                <p:nvPr/>
              </p:nvPicPr>
              <p:blipFill>
                <a:blip r:embed="rId71"/>
                <a:stretch>
                  <a:fillRect/>
                </a:stretch>
              </p:blipFill>
              <p:spPr>
                <a:xfrm>
                  <a:off x="1259933" y="5966707"/>
                  <a:ext cx="3135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8" name="Freihand 47">
                  <a:extLst>
                    <a:ext uri="{FF2B5EF4-FFF2-40B4-BE49-F238E27FC236}">
                      <a16:creationId xmlns:a16="http://schemas.microsoft.com/office/drawing/2014/main" id="{5CC9602A-453A-495C-93E9-97323A7EE6CC}"/>
                    </a:ext>
                  </a:extLst>
                </p14:cNvPr>
                <p14:cNvContentPartPr/>
                <p14:nvPr/>
              </p14:nvContentPartPr>
              <p14:xfrm>
                <a:off x="1226093" y="6050587"/>
                <a:ext cx="364320" cy="236520"/>
              </p14:xfrm>
            </p:contentPart>
          </mc:Choice>
          <mc:Fallback xmlns="">
            <p:pic>
              <p:nvPicPr>
                <p:cNvPr id="48" name="Freihand 47">
                  <a:extLst>
                    <a:ext uri="{FF2B5EF4-FFF2-40B4-BE49-F238E27FC236}">
                      <a16:creationId xmlns:a16="http://schemas.microsoft.com/office/drawing/2014/main" id="{5CC9602A-453A-495C-93E9-97323A7EE6CC}"/>
                    </a:ext>
                  </a:extLst>
                </p:cNvPr>
                <p:cNvPicPr/>
                <p:nvPr/>
              </p:nvPicPr>
              <p:blipFill>
                <a:blip r:embed="rId73"/>
                <a:stretch>
                  <a:fillRect/>
                </a:stretch>
              </p:blipFill>
              <p:spPr>
                <a:xfrm>
                  <a:off x="1221773" y="6046267"/>
                  <a:ext cx="372960" cy="245160"/>
                </a:xfrm>
                <a:prstGeom prst="rect">
                  <a:avLst/>
                </a:prstGeom>
              </p:spPr>
            </p:pic>
          </mc:Fallback>
        </mc:AlternateContent>
      </p:grpSp>
      <p:grpSp>
        <p:nvGrpSpPr>
          <p:cNvPr id="58" name="Gruppieren 57">
            <a:extLst>
              <a:ext uri="{FF2B5EF4-FFF2-40B4-BE49-F238E27FC236}">
                <a16:creationId xmlns:a16="http://schemas.microsoft.com/office/drawing/2014/main" id="{E1C32FE2-A462-4BFD-B4B4-324EBE584383}"/>
              </a:ext>
            </a:extLst>
          </p:cNvPr>
          <p:cNvGrpSpPr/>
          <p:nvPr/>
        </p:nvGrpSpPr>
        <p:grpSpPr>
          <a:xfrm>
            <a:off x="2413373" y="6039067"/>
            <a:ext cx="972000" cy="205560"/>
            <a:chOff x="2413373" y="6039067"/>
            <a:chExt cx="972000" cy="205560"/>
          </a:xfrm>
        </p:grpSpPr>
        <mc:AlternateContent xmlns:mc="http://schemas.openxmlformats.org/markup-compatibility/2006" xmlns:p14="http://schemas.microsoft.com/office/powerpoint/2010/main">
          <mc:Choice Requires="p14">
            <p:contentPart p14:bwMode="auto" r:id="rId74">
              <p14:nvContentPartPr>
                <p14:cNvPr id="50" name="Freihand 49">
                  <a:extLst>
                    <a:ext uri="{FF2B5EF4-FFF2-40B4-BE49-F238E27FC236}">
                      <a16:creationId xmlns:a16="http://schemas.microsoft.com/office/drawing/2014/main" id="{D04B0825-E583-4410-8981-9A196608207F}"/>
                    </a:ext>
                  </a:extLst>
                </p14:cNvPr>
                <p14:cNvContentPartPr/>
                <p14:nvPr/>
              </p14:nvContentPartPr>
              <p14:xfrm>
                <a:off x="2413373" y="6055627"/>
                <a:ext cx="126000" cy="134640"/>
              </p14:xfrm>
            </p:contentPart>
          </mc:Choice>
          <mc:Fallback xmlns="">
            <p:pic>
              <p:nvPicPr>
                <p:cNvPr id="50" name="Freihand 49">
                  <a:extLst>
                    <a:ext uri="{FF2B5EF4-FFF2-40B4-BE49-F238E27FC236}">
                      <a16:creationId xmlns:a16="http://schemas.microsoft.com/office/drawing/2014/main" id="{D04B0825-E583-4410-8981-9A196608207F}"/>
                    </a:ext>
                  </a:extLst>
                </p:cNvPr>
                <p:cNvPicPr/>
                <p:nvPr/>
              </p:nvPicPr>
              <p:blipFill>
                <a:blip r:embed="rId75"/>
                <a:stretch>
                  <a:fillRect/>
                </a:stretch>
              </p:blipFill>
              <p:spPr>
                <a:xfrm>
                  <a:off x="2409053" y="6051307"/>
                  <a:ext cx="1346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1" name="Freihand 50">
                  <a:extLst>
                    <a:ext uri="{FF2B5EF4-FFF2-40B4-BE49-F238E27FC236}">
                      <a16:creationId xmlns:a16="http://schemas.microsoft.com/office/drawing/2014/main" id="{7C33944C-5E76-49B8-A1A2-B5E74880F8AE}"/>
                    </a:ext>
                  </a:extLst>
                </p14:cNvPr>
                <p14:cNvContentPartPr/>
                <p14:nvPr/>
              </p14:nvContentPartPr>
              <p14:xfrm>
                <a:off x="2665373" y="6051667"/>
                <a:ext cx="43920" cy="192960"/>
              </p14:xfrm>
            </p:contentPart>
          </mc:Choice>
          <mc:Fallback xmlns="">
            <p:pic>
              <p:nvPicPr>
                <p:cNvPr id="51" name="Freihand 50">
                  <a:extLst>
                    <a:ext uri="{FF2B5EF4-FFF2-40B4-BE49-F238E27FC236}">
                      <a16:creationId xmlns:a16="http://schemas.microsoft.com/office/drawing/2014/main" id="{7C33944C-5E76-49B8-A1A2-B5E74880F8AE}"/>
                    </a:ext>
                  </a:extLst>
                </p:cNvPr>
                <p:cNvPicPr/>
                <p:nvPr/>
              </p:nvPicPr>
              <p:blipFill>
                <a:blip r:embed="rId77"/>
                <a:stretch>
                  <a:fillRect/>
                </a:stretch>
              </p:blipFill>
              <p:spPr>
                <a:xfrm>
                  <a:off x="2661053" y="6047347"/>
                  <a:ext cx="5256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2" name="Freihand 51">
                  <a:extLst>
                    <a:ext uri="{FF2B5EF4-FFF2-40B4-BE49-F238E27FC236}">
                      <a16:creationId xmlns:a16="http://schemas.microsoft.com/office/drawing/2014/main" id="{FA044AD3-5764-449C-9347-2D3FEEB94E79}"/>
                    </a:ext>
                  </a:extLst>
                </p14:cNvPr>
                <p14:cNvContentPartPr/>
                <p14:nvPr/>
              </p14:nvContentPartPr>
              <p14:xfrm>
                <a:off x="2613533" y="6130507"/>
                <a:ext cx="360" cy="360"/>
              </p14:xfrm>
            </p:contentPart>
          </mc:Choice>
          <mc:Fallback xmlns="">
            <p:pic>
              <p:nvPicPr>
                <p:cNvPr id="52" name="Freihand 51">
                  <a:extLst>
                    <a:ext uri="{FF2B5EF4-FFF2-40B4-BE49-F238E27FC236}">
                      <a16:creationId xmlns:a16="http://schemas.microsoft.com/office/drawing/2014/main" id="{FA044AD3-5764-449C-9347-2D3FEEB94E79}"/>
                    </a:ext>
                  </a:extLst>
                </p:cNvPr>
                <p:cNvPicPr/>
                <p:nvPr/>
              </p:nvPicPr>
              <p:blipFill>
                <a:blip r:embed="rId36"/>
                <a:stretch>
                  <a:fillRect/>
                </a:stretch>
              </p:blipFill>
              <p:spPr>
                <a:xfrm>
                  <a:off x="2609213" y="6126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3" name="Freihand 52">
                  <a:extLst>
                    <a:ext uri="{FF2B5EF4-FFF2-40B4-BE49-F238E27FC236}">
                      <a16:creationId xmlns:a16="http://schemas.microsoft.com/office/drawing/2014/main" id="{BCE0BF45-DBF0-4394-9AD2-55A61788274A}"/>
                    </a:ext>
                  </a:extLst>
                </p14:cNvPr>
                <p14:cNvContentPartPr/>
                <p14:nvPr/>
              </p14:nvContentPartPr>
              <p14:xfrm>
                <a:off x="2606333" y="6121507"/>
                <a:ext cx="171000" cy="24840"/>
              </p14:xfrm>
            </p:contentPart>
          </mc:Choice>
          <mc:Fallback xmlns="">
            <p:pic>
              <p:nvPicPr>
                <p:cNvPr id="53" name="Freihand 52">
                  <a:extLst>
                    <a:ext uri="{FF2B5EF4-FFF2-40B4-BE49-F238E27FC236}">
                      <a16:creationId xmlns:a16="http://schemas.microsoft.com/office/drawing/2014/main" id="{BCE0BF45-DBF0-4394-9AD2-55A61788274A}"/>
                    </a:ext>
                  </a:extLst>
                </p:cNvPr>
                <p:cNvPicPr/>
                <p:nvPr/>
              </p:nvPicPr>
              <p:blipFill>
                <a:blip r:embed="rId80"/>
                <a:stretch>
                  <a:fillRect/>
                </a:stretch>
              </p:blipFill>
              <p:spPr>
                <a:xfrm>
                  <a:off x="2602013" y="6117187"/>
                  <a:ext cx="17964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4" name="Freihand 53">
                  <a:extLst>
                    <a:ext uri="{FF2B5EF4-FFF2-40B4-BE49-F238E27FC236}">
                      <a16:creationId xmlns:a16="http://schemas.microsoft.com/office/drawing/2014/main" id="{4CBCC572-8A43-48DF-866B-03631440445A}"/>
                    </a:ext>
                  </a:extLst>
                </p14:cNvPr>
                <p14:cNvContentPartPr/>
                <p14:nvPr/>
              </p14:nvContentPartPr>
              <p14:xfrm>
                <a:off x="2847173" y="6055627"/>
                <a:ext cx="21240" cy="125280"/>
              </p14:xfrm>
            </p:contentPart>
          </mc:Choice>
          <mc:Fallback xmlns="">
            <p:pic>
              <p:nvPicPr>
                <p:cNvPr id="54" name="Freihand 53">
                  <a:extLst>
                    <a:ext uri="{FF2B5EF4-FFF2-40B4-BE49-F238E27FC236}">
                      <a16:creationId xmlns:a16="http://schemas.microsoft.com/office/drawing/2014/main" id="{4CBCC572-8A43-48DF-866B-03631440445A}"/>
                    </a:ext>
                  </a:extLst>
                </p:cNvPr>
                <p:cNvPicPr/>
                <p:nvPr/>
              </p:nvPicPr>
              <p:blipFill>
                <a:blip r:embed="rId82"/>
                <a:stretch>
                  <a:fillRect/>
                </a:stretch>
              </p:blipFill>
              <p:spPr>
                <a:xfrm>
                  <a:off x="2842853" y="6051307"/>
                  <a:ext cx="2988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5" name="Freihand 54">
                  <a:extLst>
                    <a:ext uri="{FF2B5EF4-FFF2-40B4-BE49-F238E27FC236}">
                      <a16:creationId xmlns:a16="http://schemas.microsoft.com/office/drawing/2014/main" id="{4BA9291F-E944-4517-AD30-FA714B548DB0}"/>
                    </a:ext>
                  </a:extLst>
                </p14:cNvPr>
                <p14:cNvContentPartPr/>
                <p14:nvPr/>
              </p14:nvContentPartPr>
              <p14:xfrm>
                <a:off x="2961653" y="6083707"/>
                <a:ext cx="15480" cy="109440"/>
              </p14:xfrm>
            </p:contentPart>
          </mc:Choice>
          <mc:Fallback xmlns="">
            <p:pic>
              <p:nvPicPr>
                <p:cNvPr id="55" name="Freihand 54">
                  <a:extLst>
                    <a:ext uri="{FF2B5EF4-FFF2-40B4-BE49-F238E27FC236}">
                      <a16:creationId xmlns:a16="http://schemas.microsoft.com/office/drawing/2014/main" id="{4BA9291F-E944-4517-AD30-FA714B548DB0}"/>
                    </a:ext>
                  </a:extLst>
                </p:cNvPr>
                <p:cNvPicPr/>
                <p:nvPr/>
              </p:nvPicPr>
              <p:blipFill>
                <a:blip r:embed="rId84"/>
                <a:stretch>
                  <a:fillRect/>
                </a:stretch>
              </p:blipFill>
              <p:spPr>
                <a:xfrm>
                  <a:off x="2957333" y="6079387"/>
                  <a:ext cx="2412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6" name="Freihand 55">
                  <a:extLst>
                    <a:ext uri="{FF2B5EF4-FFF2-40B4-BE49-F238E27FC236}">
                      <a16:creationId xmlns:a16="http://schemas.microsoft.com/office/drawing/2014/main" id="{38348364-D0CE-46EC-ACAC-E436A7FFF8E3}"/>
                    </a:ext>
                  </a:extLst>
                </p14:cNvPr>
                <p14:cNvContentPartPr/>
                <p14:nvPr/>
              </p14:nvContentPartPr>
              <p14:xfrm>
                <a:off x="2941133" y="6131227"/>
                <a:ext cx="112320" cy="15840"/>
              </p14:xfrm>
            </p:contentPart>
          </mc:Choice>
          <mc:Fallback xmlns="">
            <p:pic>
              <p:nvPicPr>
                <p:cNvPr id="56" name="Freihand 55">
                  <a:extLst>
                    <a:ext uri="{FF2B5EF4-FFF2-40B4-BE49-F238E27FC236}">
                      <a16:creationId xmlns:a16="http://schemas.microsoft.com/office/drawing/2014/main" id="{38348364-D0CE-46EC-ACAC-E436A7FFF8E3}"/>
                    </a:ext>
                  </a:extLst>
                </p:cNvPr>
                <p:cNvPicPr/>
                <p:nvPr/>
              </p:nvPicPr>
              <p:blipFill>
                <a:blip r:embed="rId86"/>
                <a:stretch>
                  <a:fillRect/>
                </a:stretch>
              </p:blipFill>
              <p:spPr>
                <a:xfrm>
                  <a:off x="2936813" y="6126907"/>
                  <a:ext cx="1209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7" name="Freihand 56">
                  <a:extLst>
                    <a:ext uri="{FF2B5EF4-FFF2-40B4-BE49-F238E27FC236}">
                      <a16:creationId xmlns:a16="http://schemas.microsoft.com/office/drawing/2014/main" id="{039F6027-42F1-424B-8FD8-48A61F066ABD}"/>
                    </a:ext>
                  </a:extLst>
                </p14:cNvPr>
                <p14:cNvContentPartPr/>
                <p14:nvPr/>
              </p14:nvContentPartPr>
              <p14:xfrm>
                <a:off x="3221573" y="6039067"/>
                <a:ext cx="163800" cy="176760"/>
              </p14:xfrm>
            </p:contentPart>
          </mc:Choice>
          <mc:Fallback xmlns="">
            <p:pic>
              <p:nvPicPr>
                <p:cNvPr id="57" name="Freihand 56">
                  <a:extLst>
                    <a:ext uri="{FF2B5EF4-FFF2-40B4-BE49-F238E27FC236}">
                      <a16:creationId xmlns:a16="http://schemas.microsoft.com/office/drawing/2014/main" id="{039F6027-42F1-424B-8FD8-48A61F066ABD}"/>
                    </a:ext>
                  </a:extLst>
                </p:cNvPr>
                <p:cNvPicPr/>
                <p:nvPr/>
              </p:nvPicPr>
              <p:blipFill>
                <a:blip r:embed="rId88"/>
                <a:stretch>
                  <a:fillRect/>
                </a:stretch>
              </p:blipFill>
              <p:spPr>
                <a:xfrm>
                  <a:off x="3217253" y="6034747"/>
                  <a:ext cx="172440" cy="185400"/>
                </a:xfrm>
                <a:prstGeom prst="rect">
                  <a:avLst/>
                </a:prstGeom>
              </p:spPr>
            </p:pic>
          </mc:Fallback>
        </mc:AlternateContent>
      </p:grpSp>
      <p:grpSp>
        <p:nvGrpSpPr>
          <p:cNvPr id="264321" name="Gruppieren 264320">
            <a:extLst>
              <a:ext uri="{FF2B5EF4-FFF2-40B4-BE49-F238E27FC236}">
                <a16:creationId xmlns:a16="http://schemas.microsoft.com/office/drawing/2014/main" id="{771B1DB7-25F4-481B-86BF-B5040AB51ED0}"/>
              </a:ext>
            </a:extLst>
          </p:cNvPr>
          <p:cNvGrpSpPr/>
          <p:nvPr/>
        </p:nvGrpSpPr>
        <p:grpSpPr>
          <a:xfrm>
            <a:off x="6771893" y="3303427"/>
            <a:ext cx="824400" cy="179640"/>
            <a:chOff x="6771893" y="3303427"/>
            <a:chExt cx="824400" cy="179640"/>
          </a:xfrm>
        </p:grpSpPr>
        <mc:AlternateContent xmlns:mc="http://schemas.openxmlformats.org/markup-compatibility/2006" xmlns:p14="http://schemas.microsoft.com/office/powerpoint/2010/main">
          <mc:Choice Requires="p14">
            <p:contentPart p14:bwMode="auto" r:id="rId89">
              <p14:nvContentPartPr>
                <p14:cNvPr id="59" name="Freihand 58">
                  <a:extLst>
                    <a:ext uri="{FF2B5EF4-FFF2-40B4-BE49-F238E27FC236}">
                      <a16:creationId xmlns:a16="http://schemas.microsoft.com/office/drawing/2014/main" id="{622480CD-3687-44B8-86CD-9980AA2F25D2}"/>
                    </a:ext>
                  </a:extLst>
                </p14:cNvPr>
                <p14:cNvContentPartPr/>
                <p14:nvPr/>
              </p14:nvContentPartPr>
              <p14:xfrm>
                <a:off x="6771893" y="3352027"/>
                <a:ext cx="158040" cy="91800"/>
              </p14:xfrm>
            </p:contentPart>
          </mc:Choice>
          <mc:Fallback xmlns="">
            <p:pic>
              <p:nvPicPr>
                <p:cNvPr id="59" name="Freihand 58">
                  <a:extLst>
                    <a:ext uri="{FF2B5EF4-FFF2-40B4-BE49-F238E27FC236}">
                      <a16:creationId xmlns:a16="http://schemas.microsoft.com/office/drawing/2014/main" id="{622480CD-3687-44B8-86CD-9980AA2F25D2}"/>
                    </a:ext>
                  </a:extLst>
                </p:cNvPr>
                <p:cNvPicPr/>
                <p:nvPr/>
              </p:nvPicPr>
              <p:blipFill>
                <a:blip r:embed="rId90"/>
                <a:stretch>
                  <a:fillRect/>
                </a:stretch>
              </p:blipFill>
              <p:spPr>
                <a:xfrm>
                  <a:off x="6767573" y="3347707"/>
                  <a:ext cx="16668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60" name="Freihand 59">
                  <a:extLst>
                    <a:ext uri="{FF2B5EF4-FFF2-40B4-BE49-F238E27FC236}">
                      <a16:creationId xmlns:a16="http://schemas.microsoft.com/office/drawing/2014/main" id="{FDDD3A1E-8A64-4D59-8AAB-7A9A9959F3E7}"/>
                    </a:ext>
                  </a:extLst>
                </p14:cNvPr>
                <p14:cNvContentPartPr/>
                <p14:nvPr/>
              </p14:nvContentPartPr>
              <p14:xfrm>
                <a:off x="7031813" y="3353467"/>
                <a:ext cx="17280" cy="129600"/>
              </p14:xfrm>
            </p:contentPart>
          </mc:Choice>
          <mc:Fallback xmlns="">
            <p:pic>
              <p:nvPicPr>
                <p:cNvPr id="60" name="Freihand 59">
                  <a:extLst>
                    <a:ext uri="{FF2B5EF4-FFF2-40B4-BE49-F238E27FC236}">
                      <a16:creationId xmlns:a16="http://schemas.microsoft.com/office/drawing/2014/main" id="{FDDD3A1E-8A64-4D59-8AAB-7A9A9959F3E7}"/>
                    </a:ext>
                  </a:extLst>
                </p:cNvPr>
                <p:cNvPicPr/>
                <p:nvPr/>
              </p:nvPicPr>
              <p:blipFill>
                <a:blip r:embed="rId92"/>
                <a:stretch>
                  <a:fillRect/>
                </a:stretch>
              </p:blipFill>
              <p:spPr>
                <a:xfrm>
                  <a:off x="7027493" y="3349147"/>
                  <a:ext cx="259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61" name="Freihand 60">
                  <a:extLst>
                    <a:ext uri="{FF2B5EF4-FFF2-40B4-BE49-F238E27FC236}">
                      <a16:creationId xmlns:a16="http://schemas.microsoft.com/office/drawing/2014/main" id="{98F44217-973F-4F1B-8921-244F51026179}"/>
                    </a:ext>
                  </a:extLst>
                </p14:cNvPr>
                <p14:cNvContentPartPr/>
                <p14:nvPr/>
              </p14:nvContentPartPr>
              <p14:xfrm>
                <a:off x="6987173" y="3408187"/>
                <a:ext cx="115560" cy="5760"/>
              </p14:xfrm>
            </p:contentPart>
          </mc:Choice>
          <mc:Fallback xmlns="">
            <p:pic>
              <p:nvPicPr>
                <p:cNvPr id="61" name="Freihand 60">
                  <a:extLst>
                    <a:ext uri="{FF2B5EF4-FFF2-40B4-BE49-F238E27FC236}">
                      <a16:creationId xmlns:a16="http://schemas.microsoft.com/office/drawing/2014/main" id="{98F44217-973F-4F1B-8921-244F51026179}"/>
                    </a:ext>
                  </a:extLst>
                </p:cNvPr>
                <p:cNvPicPr/>
                <p:nvPr/>
              </p:nvPicPr>
              <p:blipFill>
                <a:blip r:embed="rId94"/>
                <a:stretch>
                  <a:fillRect/>
                </a:stretch>
              </p:blipFill>
              <p:spPr>
                <a:xfrm>
                  <a:off x="6982853" y="3403867"/>
                  <a:ext cx="1242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2" name="Freihand 61">
                  <a:extLst>
                    <a:ext uri="{FF2B5EF4-FFF2-40B4-BE49-F238E27FC236}">
                      <a16:creationId xmlns:a16="http://schemas.microsoft.com/office/drawing/2014/main" id="{A03FC579-250D-462C-8289-C0C3B27ED393}"/>
                    </a:ext>
                  </a:extLst>
                </p14:cNvPr>
                <p14:cNvContentPartPr/>
                <p14:nvPr/>
              </p14:nvContentPartPr>
              <p14:xfrm>
                <a:off x="7171853" y="3303427"/>
                <a:ext cx="120960" cy="163440"/>
              </p14:xfrm>
            </p:contentPart>
          </mc:Choice>
          <mc:Fallback xmlns="">
            <p:pic>
              <p:nvPicPr>
                <p:cNvPr id="62" name="Freihand 61">
                  <a:extLst>
                    <a:ext uri="{FF2B5EF4-FFF2-40B4-BE49-F238E27FC236}">
                      <a16:creationId xmlns:a16="http://schemas.microsoft.com/office/drawing/2014/main" id="{A03FC579-250D-462C-8289-C0C3B27ED393}"/>
                    </a:ext>
                  </a:extLst>
                </p:cNvPr>
                <p:cNvPicPr/>
                <p:nvPr/>
              </p:nvPicPr>
              <p:blipFill>
                <a:blip r:embed="rId96"/>
                <a:stretch>
                  <a:fillRect/>
                </a:stretch>
              </p:blipFill>
              <p:spPr>
                <a:xfrm>
                  <a:off x="7167533" y="3299107"/>
                  <a:ext cx="1296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3" name="Freihand 62">
                  <a:extLst>
                    <a:ext uri="{FF2B5EF4-FFF2-40B4-BE49-F238E27FC236}">
                      <a16:creationId xmlns:a16="http://schemas.microsoft.com/office/drawing/2014/main" id="{AD8B276E-ABDA-46A3-B2F2-82E08B7E7775}"/>
                    </a:ext>
                  </a:extLst>
                </p14:cNvPr>
                <p14:cNvContentPartPr/>
                <p14:nvPr/>
              </p14:nvContentPartPr>
              <p14:xfrm>
                <a:off x="7369133" y="3348787"/>
                <a:ext cx="18720" cy="113760"/>
              </p14:xfrm>
            </p:contentPart>
          </mc:Choice>
          <mc:Fallback xmlns="">
            <p:pic>
              <p:nvPicPr>
                <p:cNvPr id="63" name="Freihand 62">
                  <a:extLst>
                    <a:ext uri="{FF2B5EF4-FFF2-40B4-BE49-F238E27FC236}">
                      <a16:creationId xmlns:a16="http://schemas.microsoft.com/office/drawing/2014/main" id="{AD8B276E-ABDA-46A3-B2F2-82E08B7E7775}"/>
                    </a:ext>
                  </a:extLst>
                </p:cNvPr>
                <p:cNvPicPr/>
                <p:nvPr/>
              </p:nvPicPr>
              <p:blipFill>
                <a:blip r:embed="rId98"/>
                <a:stretch>
                  <a:fillRect/>
                </a:stretch>
              </p:blipFill>
              <p:spPr>
                <a:xfrm>
                  <a:off x="7364813" y="3344467"/>
                  <a:ext cx="273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64320" name="Freihand 264319">
                  <a:extLst>
                    <a:ext uri="{FF2B5EF4-FFF2-40B4-BE49-F238E27FC236}">
                      <a16:creationId xmlns:a16="http://schemas.microsoft.com/office/drawing/2014/main" id="{49BFC7C6-0A73-4AE5-B829-435EE6B6C06F}"/>
                    </a:ext>
                  </a:extLst>
                </p14:cNvPr>
                <p14:cNvContentPartPr/>
                <p14:nvPr/>
              </p14:nvContentPartPr>
              <p14:xfrm>
                <a:off x="7318373" y="3320347"/>
                <a:ext cx="277920" cy="152280"/>
              </p14:xfrm>
            </p:contentPart>
          </mc:Choice>
          <mc:Fallback xmlns="">
            <p:pic>
              <p:nvPicPr>
                <p:cNvPr id="264320" name="Freihand 264319">
                  <a:extLst>
                    <a:ext uri="{FF2B5EF4-FFF2-40B4-BE49-F238E27FC236}">
                      <a16:creationId xmlns:a16="http://schemas.microsoft.com/office/drawing/2014/main" id="{49BFC7C6-0A73-4AE5-B829-435EE6B6C06F}"/>
                    </a:ext>
                  </a:extLst>
                </p:cNvPr>
                <p:cNvPicPr/>
                <p:nvPr/>
              </p:nvPicPr>
              <p:blipFill>
                <a:blip r:embed="rId100"/>
                <a:stretch>
                  <a:fillRect/>
                </a:stretch>
              </p:blipFill>
              <p:spPr>
                <a:xfrm>
                  <a:off x="7314053" y="3316027"/>
                  <a:ext cx="286560" cy="160920"/>
                </a:xfrm>
                <a:prstGeom prst="rect">
                  <a:avLst/>
                </a:prstGeom>
              </p:spPr>
            </p:pic>
          </mc:Fallback>
        </mc:AlternateContent>
      </p:grpSp>
      <p:grpSp>
        <p:nvGrpSpPr>
          <p:cNvPr id="264329" name="Gruppieren 264328">
            <a:extLst>
              <a:ext uri="{FF2B5EF4-FFF2-40B4-BE49-F238E27FC236}">
                <a16:creationId xmlns:a16="http://schemas.microsoft.com/office/drawing/2014/main" id="{52EEC0AB-5B61-4255-B582-76AFC919187A}"/>
              </a:ext>
            </a:extLst>
          </p:cNvPr>
          <p:cNvGrpSpPr/>
          <p:nvPr/>
        </p:nvGrpSpPr>
        <p:grpSpPr>
          <a:xfrm>
            <a:off x="4013933" y="6028987"/>
            <a:ext cx="670680" cy="175320"/>
            <a:chOff x="4013933" y="6028987"/>
            <a:chExt cx="670680" cy="175320"/>
          </a:xfrm>
        </p:grpSpPr>
        <mc:AlternateContent xmlns:mc="http://schemas.openxmlformats.org/markup-compatibility/2006" xmlns:p14="http://schemas.microsoft.com/office/powerpoint/2010/main">
          <mc:Choice Requires="p14">
            <p:contentPart p14:bwMode="auto" r:id="rId101">
              <p14:nvContentPartPr>
                <p14:cNvPr id="264322" name="Freihand 264321">
                  <a:extLst>
                    <a:ext uri="{FF2B5EF4-FFF2-40B4-BE49-F238E27FC236}">
                      <a16:creationId xmlns:a16="http://schemas.microsoft.com/office/drawing/2014/main" id="{A28680DF-5034-47EC-82E3-CF3C9251B9A2}"/>
                    </a:ext>
                  </a:extLst>
                </p14:cNvPr>
                <p14:cNvContentPartPr/>
                <p14:nvPr/>
              </p14:nvContentPartPr>
              <p14:xfrm>
                <a:off x="4013933" y="6050227"/>
                <a:ext cx="118800" cy="154080"/>
              </p14:xfrm>
            </p:contentPart>
          </mc:Choice>
          <mc:Fallback xmlns="">
            <p:pic>
              <p:nvPicPr>
                <p:cNvPr id="264322" name="Freihand 264321">
                  <a:extLst>
                    <a:ext uri="{FF2B5EF4-FFF2-40B4-BE49-F238E27FC236}">
                      <a16:creationId xmlns:a16="http://schemas.microsoft.com/office/drawing/2014/main" id="{A28680DF-5034-47EC-82E3-CF3C9251B9A2}"/>
                    </a:ext>
                  </a:extLst>
                </p:cNvPr>
                <p:cNvPicPr/>
                <p:nvPr/>
              </p:nvPicPr>
              <p:blipFill>
                <a:blip r:embed="rId102"/>
                <a:stretch>
                  <a:fillRect/>
                </a:stretch>
              </p:blipFill>
              <p:spPr>
                <a:xfrm>
                  <a:off x="4009613" y="6045907"/>
                  <a:ext cx="1274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264323" name="Freihand 264322">
                  <a:extLst>
                    <a:ext uri="{FF2B5EF4-FFF2-40B4-BE49-F238E27FC236}">
                      <a16:creationId xmlns:a16="http://schemas.microsoft.com/office/drawing/2014/main" id="{54C53008-6B93-4FFB-AF52-83F159FC1EE9}"/>
                    </a:ext>
                  </a:extLst>
                </p14:cNvPr>
                <p14:cNvContentPartPr/>
                <p14:nvPr/>
              </p14:nvContentPartPr>
              <p14:xfrm>
                <a:off x="4231013" y="6052027"/>
                <a:ext cx="30960" cy="144000"/>
              </p14:xfrm>
            </p:contentPart>
          </mc:Choice>
          <mc:Fallback xmlns="">
            <p:pic>
              <p:nvPicPr>
                <p:cNvPr id="264323" name="Freihand 264322">
                  <a:extLst>
                    <a:ext uri="{FF2B5EF4-FFF2-40B4-BE49-F238E27FC236}">
                      <a16:creationId xmlns:a16="http://schemas.microsoft.com/office/drawing/2014/main" id="{54C53008-6B93-4FFB-AF52-83F159FC1EE9}"/>
                    </a:ext>
                  </a:extLst>
                </p:cNvPr>
                <p:cNvPicPr/>
                <p:nvPr/>
              </p:nvPicPr>
              <p:blipFill>
                <a:blip r:embed="rId104"/>
                <a:stretch>
                  <a:fillRect/>
                </a:stretch>
              </p:blipFill>
              <p:spPr>
                <a:xfrm>
                  <a:off x="4226693" y="6047707"/>
                  <a:ext cx="396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264324" name="Freihand 264323">
                  <a:extLst>
                    <a:ext uri="{FF2B5EF4-FFF2-40B4-BE49-F238E27FC236}">
                      <a16:creationId xmlns:a16="http://schemas.microsoft.com/office/drawing/2014/main" id="{D18E3FC4-09D4-4B33-82CF-4D575D17C7B9}"/>
                    </a:ext>
                  </a:extLst>
                </p14:cNvPr>
                <p14:cNvContentPartPr/>
                <p14:nvPr/>
              </p14:nvContentPartPr>
              <p14:xfrm>
                <a:off x="4196093" y="6113947"/>
                <a:ext cx="102600" cy="3960"/>
              </p14:xfrm>
            </p:contentPart>
          </mc:Choice>
          <mc:Fallback xmlns="">
            <p:pic>
              <p:nvPicPr>
                <p:cNvPr id="264324" name="Freihand 264323">
                  <a:extLst>
                    <a:ext uri="{FF2B5EF4-FFF2-40B4-BE49-F238E27FC236}">
                      <a16:creationId xmlns:a16="http://schemas.microsoft.com/office/drawing/2014/main" id="{D18E3FC4-09D4-4B33-82CF-4D575D17C7B9}"/>
                    </a:ext>
                  </a:extLst>
                </p:cNvPr>
                <p:cNvPicPr/>
                <p:nvPr/>
              </p:nvPicPr>
              <p:blipFill>
                <a:blip r:embed="rId106"/>
                <a:stretch>
                  <a:fillRect/>
                </a:stretch>
              </p:blipFill>
              <p:spPr>
                <a:xfrm>
                  <a:off x="4191773" y="6109627"/>
                  <a:ext cx="11124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264325" name="Freihand 264324">
                  <a:extLst>
                    <a:ext uri="{FF2B5EF4-FFF2-40B4-BE49-F238E27FC236}">
                      <a16:creationId xmlns:a16="http://schemas.microsoft.com/office/drawing/2014/main" id="{ED42FE45-9028-4073-8343-E61D1ED7B6C3}"/>
                    </a:ext>
                  </a:extLst>
                </p14:cNvPr>
                <p14:cNvContentPartPr/>
                <p14:nvPr/>
              </p14:nvContentPartPr>
              <p14:xfrm>
                <a:off x="4348733" y="6035467"/>
                <a:ext cx="68400" cy="101880"/>
              </p14:xfrm>
            </p:contentPart>
          </mc:Choice>
          <mc:Fallback xmlns="">
            <p:pic>
              <p:nvPicPr>
                <p:cNvPr id="264325" name="Freihand 264324">
                  <a:extLst>
                    <a:ext uri="{FF2B5EF4-FFF2-40B4-BE49-F238E27FC236}">
                      <a16:creationId xmlns:a16="http://schemas.microsoft.com/office/drawing/2014/main" id="{ED42FE45-9028-4073-8343-E61D1ED7B6C3}"/>
                    </a:ext>
                  </a:extLst>
                </p:cNvPr>
                <p:cNvPicPr/>
                <p:nvPr/>
              </p:nvPicPr>
              <p:blipFill>
                <a:blip r:embed="rId108"/>
                <a:stretch>
                  <a:fillRect/>
                </a:stretch>
              </p:blipFill>
              <p:spPr>
                <a:xfrm>
                  <a:off x="4344413" y="6031147"/>
                  <a:ext cx="7704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264326" name="Freihand 264325">
                  <a:extLst>
                    <a:ext uri="{FF2B5EF4-FFF2-40B4-BE49-F238E27FC236}">
                      <a16:creationId xmlns:a16="http://schemas.microsoft.com/office/drawing/2014/main" id="{3AD53CC2-9EBD-4593-8844-BBE5263EE96D}"/>
                    </a:ext>
                  </a:extLst>
                </p14:cNvPr>
                <p14:cNvContentPartPr/>
                <p14:nvPr/>
              </p14:nvContentPartPr>
              <p14:xfrm>
                <a:off x="4497413" y="6037987"/>
                <a:ext cx="10440" cy="119160"/>
              </p14:xfrm>
            </p:contentPart>
          </mc:Choice>
          <mc:Fallback xmlns="">
            <p:pic>
              <p:nvPicPr>
                <p:cNvPr id="264326" name="Freihand 264325">
                  <a:extLst>
                    <a:ext uri="{FF2B5EF4-FFF2-40B4-BE49-F238E27FC236}">
                      <a16:creationId xmlns:a16="http://schemas.microsoft.com/office/drawing/2014/main" id="{3AD53CC2-9EBD-4593-8844-BBE5263EE96D}"/>
                    </a:ext>
                  </a:extLst>
                </p:cNvPr>
                <p:cNvPicPr/>
                <p:nvPr/>
              </p:nvPicPr>
              <p:blipFill>
                <a:blip r:embed="rId110"/>
                <a:stretch>
                  <a:fillRect/>
                </a:stretch>
              </p:blipFill>
              <p:spPr>
                <a:xfrm>
                  <a:off x="4493093" y="6033667"/>
                  <a:ext cx="190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264327" name="Freihand 264326">
                  <a:extLst>
                    <a:ext uri="{FF2B5EF4-FFF2-40B4-BE49-F238E27FC236}">
                      <a16:creationId xmlns:a16="http://schemas.microsoft.com/office/drawing/2014/main" id="{32275F05-32EE-48FC-AF8B-BD2B70F7FE70}"/>
                    </a:ext>
                  </a:extLst>
                </p14:cNvPr>
                <p14:cNvContentPartPr/>
                <p14:nvPr/>
              </p14:nvContentPartPr>
              <p14:xfrm>
                <a:off x="4474733" y="6081187"/>
                <a:ext cx="93240" cy="21960"/>
              </p14:xfrm>
            </p:contentPart>
          </mc:Choice>
          <mc:Fallback xmlns="">
            <p:pic>
              <p:nvPicPr>
                <p:cNvPr id="264327" name="Freihand 264326">
                  <a:extLst>
                    <a:ext uri="{FF2B5EF4-FFF2-40B4-BE49-F238E27FC236}">
                      <a16:creationId xmlns:a16="http://schemas.microsoft.com/office/drawing/2014/main" id="{32275F05-32EE-48FC-AF8B-BD2B70F7FE70}"/>
                    </a:ext>
                  </a:extLst>
                </p:cNvPr>
                <p:cNvPicPr/>
                <p:nvPr/>
              </p:nvPicPr>
              <p:blipFill>
                <a:blip r:embed="rId112"/>
                <a:stretch>
                  <a:fillRect/>
                </a:stretch>
              </p:blipFill>
              <p:spPr>
                <a:xfrm>
                  <a:off x="4470413" y="6076867"/>
                  <a:ext cx="10188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264328" name="Freihand 264327">
                  <a:extLst>
                    <a:ext uri="{FF2B5EF4-FFF2-40B4-BE49-F238E27FC236}">
                      <a16:creationId xmlns:a16="http://schemas.microsoft.com/office/drawing/2014/main" id="{F32891FF-3B85-4A22-ACA5-094711F0104D}"/>
                    </a:ext>
                  </a:extLst>
                </p14:cNvPr>
                <p14:cNvContentPartPr/>
                <p14:nvPr/>
              </p14:nvContentPartPr>
              <p14:xfrm>
                <a:off x="4613333" y="6028987"/>
                <a:ext cx="71280" cy="103680"/>
              </p14:xfrm>
            </p:contentPart>
          </mc:Choice>
          <mc:Fallback xmlns="">
            <p:pic>
              <p:nvPicPr>
                <p:cNvPr id="264328" name="Freihand 264327">
                  <a:extLst>
                    <a:ext uri="{FF2B5EF4-FFF2-40B4-BE49-F238E27FC236}">
                      <a16:creationId xmlns:a16="http://schemas.microsoft.com/office/drawing/2014/main" id="{F32891FF-3B85-4A22-ACA5-094711F0104D}"/>
                    </a:ext>
                  </a:extLst>
                </p:cNvPr>
                <p:cNvPicPr/>
                <p:nvPr/>
              </p:nvPicPr>
              <p:blipFill>
                <a:blip r:embed="rId114"/>
                <a:stretch>
                  <a:fillRect/>
                </a:stretch>
              </p:blipFill>
              <p:spPr>
                <a:xfrm>
                  <a:off x="4609013" y="6024667"/>
                  <a:ext cx="79920" cy="112320"/>
                </a:xfrm>
                <a:prstGeom prst="rect">
                  <a:avLst/>
                </a:prstGeom>
              </p:spPr>
            </p:pic>
          </mc:Fallback>
        </mc:AlternateContent>
      </p:grpSp>
      <p:grpSp>
        <p:nvGrpSpPr>
          <p:cNvPr id="264337" name="Gruppieren 264336">
            <a:extLst>
              <a:ext uri="{FF2B5EF4-FFF2-40B4-BE49-F238E27FC236}">
                <a16:creationId xmlns:a16="http://schemas.microsoft.com/office/drawing/2014/main" id="{C2F0852D-DB1B-42EE-B956-A446798A15C8}"/>
              </a:ext>
            </a:extLst>
          </p:cNvPr>
          <p:cNvGrpSpPr/>
          <p:nvPr/>
        </p:nvGrpSpPr>
        <p:grpSpPr>
          <a:xfrm>
            <a:off x="5447813" y="5978947"/>
            <a:ext cx="819720" cy="163080"/>
            <a:chOff x="5447813" y="5978947"/>
            <a:chExt cx="819720" cy="163080"/>
          </a:xfrm>
        </p:grpSpPr>
        <mc:AlternateContent xmlns:mc="http://schemas.openxmlformats.org/markup-compatibility/2006" xmlns:p14="http://schemas.microsoft.com/office/powerpoint/2010/main">
          <mc:Choice Requires="p14">
            <p:contentPart p14:bwMode="auto" r:id="rId115">
              <p14:nvContentPartPr>
                <p14:cNvPr id="264330" name="Freihand 264329">
                  <a:extLst>
                    <a:ext uri="{FF2B5EF4-FFF2-40B4-BE49-F238E27FC236}">
                      <a16:creationId xmlns:a16="http://schemas.microsoft.com/office/drawing/2014/main" id="{0756CC42-E813-45B1-A9BF-DF9A29B4F5FB}"/>
                    </a:ext>
                  </a:extLst>
                </p14:cNvPr>
                <p14:cNvContentPartPr/>
                <p14:nvPr/>
              </p14:nvContentPartPr>
              <p14:xfrm>
                <a:off x="5447813" y="6010267"/>
                <a:ext cx="140400" cy="126000"/>
              </p14:xfrm>
            </p:contentPart>
          </mc:Choice>
          <mc:Fallback xmlns="">
            <p:pic>
              <p:nvPicPr>
                <p:cNvPr id="264330" name="Freihand 264329">
                  <a:extLst>
                    <a:ext uri="{FF2B5EF4-FFF2-40B4-BE49-F238E27FC236}">
                      <a16:creationId xmlns:a16="http://schemas.microsoft.com/office/drawing/2014/main" id="{0756CC42-E813-45B1-A9BF-DF9A29B4F5FB}"/>
                    </a:ext>
                  </a:extLst>
                </p:cNvPr>
                <p:cNvPicPr/>
                <p:nvPr/>
              </p:nvPicPr>
              <p:blipFill>
                <a:blip r:embed="rId116"/>
                <a:stretch>
                  <a:fillRect/>
                </a:stretch>
              </p:blipFill>
              <p:spPr>
                <a:xfrm>
                  <a:off x="5443493" y="6005947"/>
                  <a:ext cx="1490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264331" name="Freihand 264330">
                  <a:extLst>
                    <a:ext uri="{FF2B5EF4-FFF2-40B4-BE49-F238E27FC236}">
                      <a16:creationId xmlns:a16="http://schemas.microsoft.com/office/drawing/2014/main" id="{2395A825-57AE-4D2B-98D2-BD1E3E7DCF24}"/>
                    </a:ext>
                  </a:extLst>
                </p14:cNvPr>
                <p14:cNvContentPartPr/>
                <p14:nvPr/>
              </p14:nvContentPartPr>
              <p14:xfrm>
                <a:off x="5701973" y="6003427"/>
                <a:ext cx="18000" cy="138600"/>
              </p14:xfrm>
            </p:contentPart>
          </mc:Choice>
          <mc:Fallback xmlns="">
            <p:pic>
              <p:nvPicPr>
                <p:cNvPr id="264331" name="Freihand 264330">
                  <a:extLst>
                    <a:ext uri="{FF2B5EF4-FFF2-40B4-BE49-F238E27FC236}">
                      <a16:creationId xmlns:a16="http://schemas.microsoft.com/office/drawing/2014/main" id="{2395A825-57AE-4D2B-98D2-BD1E3E7DCF24}"/>
                    </a:ext>
                  </a:extLst>
                </p:cNvPr>
                <p:cNvPicPr/>
                <p:nvPr/>
              </p:nvPicPr>
              <p:blipFill>
                <a:blip r:embed="rId118"/>
                <a:stretch>
                  <a:fillRect/>
                </a:stretch>
              </p:blipFill>
              <p:spPr>
                <a:xfrm>
                  <a:off x="5697653" y="5999107"/>
                  <a:ext cx="266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264332" name="Freihand 264331">
                  <a:extLst>
                    <a:ext uri="{FF2B5EF4-FFF2-40B4-BE49-F238E27FC236}">
                      <a16:creationId xmlns:a16="http://schemas.microsoft.com/office/drawing/2014/main" id="{DA6C072E-CFF9-456E-8266-848DCDD05F41}"/>
                    </a:ext>
                  </a:extLst>
                </p14:cNvPr>
                <p14:cNvContentPartPr/>
                <p14:nvPr/>
              </p14:nvContentPartPr>
              <p14:xfrm>
                <a:off x="5655173" y="6057427"/>
                <a:ext cx="95040" cy="19080"/>
              </p14:xfrm>
            </p:contentPart>
          </mc:Choice>
          <mc:Fallback xmlns="">
            <p:pic>
              <p:nvPicPr>
                <p:cNvPr id="264332" name="Freihand 264331">
                  <a:extLst>
                    <a:ext uri="{FF2B5EF4-FFF2-40B4-BE49-F238E27FC236}">
                      <a16:creationId xmlns:a16="http://schemas.microsoft.com/office/drawing/2014/main" id="{DA6C072E-CFF9-456E-8266-848DCDD05F41}"/>
                    </a:ext>
                  </a:extLst>
                </p:cNvPr>
                <p:cNvPicPr/>
                <p:nvPr/>
              </p:nvPicPr>
              <p:blipFill>
                <a:blip r:embed="rId120"/>
                <a:stretch>
                  <a:fillRect/>
                </a:stretch>
              </p:blipFill>
              <p:spPr>
                <a:xfrm>
                  <a:off x="5650853" y="6053107"/>
                  <a:ext cx="1036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264333" name="Freihand 264332">
                  <a:extLst>
                    <a:ext uri="{FF2B5EF4-FFF2-40B4-BE49-F238E27FC236}">
                      <a16:creationId xmlns:a16="http://schemas.microsoft.com/office/drawing/2014/main" id="{65CC382B-0E21-4916-9F04-86E2AF38FD86}"/>
                    </a:ext>
                  </a:extLst>
                </p14:cNvPr>
                <p14:cNvContentPartPr/>
                <p14:nvPr/>
              </p14:nvContentPartPr>
              <p14:xfrm>
                <a:off x="5843453" y="5978947"/>
                <a:ext cx="106200" cy="140760"/>
              </p14:xfrm>
            </p:contentPart>
          </mc:Choice>
          <mc:Fallback xmlns="">
            <p:pic>
              <p:nvPicPr>
                <p:cNvPr id="264333" name="Freihand 264332">
                  <a:extLst>
                    <a:ext uri="{FF2B5EF4-FFF2-40B4-BE49-F238E27FC236}">
                      <a16:creationId xmlns:a16="http://schemas.microsoft.com/office/drawing/2014/main" id="{65CC382B-0E21-4916-9F04-86E2AF38FD86}"/>
                    </a:ext>
                  </a:extLst>
                </p:cNvPr>
                <p:cNvPicPr/>
                <p:nvPr/>
              </p:nvPicPr>
              <p:blipFill>
                <a:blip r:embed="rId122"/>
                <a:stretch>
                  <a:fillRect/>
                </a:stretch>
              </p:blipFill>
              <p:spPr>
                <a:xfrm>
                  <a:off x="5839133" y="5974627"/>
                  <a:ext cx="1148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264334" name="Freihand 264333">
                  <a:extLst>
                    <a:ext uri="{FF2B5EF4-FFF2-40B4-BE49-F238E27FC236}">
                      <a16:creationId xmlns:a16="http://schemas.microsoft.com/office/drawing/2014/main" id="{FFA9D71D-CA45-4960-A890-DF17DA0147A2}"/>
                    </a:ext>
                  </a:extLst>
                </p14:cNvPr>
                <p14:cNvContentPartPr/>
                <p14:nvPr/>
              </p14:nvContentPartPr>
              <p14:xfrm>
                <a:off x="6020573" y="6001627"/>
                <a:ext cx="9000" cy="122760"/>
              </p14:xfrm>
            </p:contentPart>
          </mc:Choice>
          <mc:Fallback xmlns="">
            <p:pic>
              <p:nvPicPr>
                <p:cNvPr id="264334" name="Freihand 264333">
                  <a:extLst>
                    <a:ext uri="{FF2B5EF4-FFF2-40B4-BE49-F238E27FC236}">
                      <a16:creationId xmlns:a16="http://schemas.microsoft.com/office/drawing/2014/main" id="{FFA9D71D-CA45-4960-A890-DF17DA0147A2}"/>
                    </a:ext>
                  </a:extLst>
                </p:cNvPr>
                <p:cNvPicPr/>
                <p:nvPr/>
              </p:nvPicPr>
              <p:blipFill>
                <a:blip r:embed="rId124"/>
                <a:stretch>
                  <a:fillRect/>
                </a:stretch>
              </p:blipFill>
              <p:spPr>
                <a:xfrm>
                  <a:off x="6016253" y="5997307"/>
                  <a:ext cx="176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264335" name="Freihand 264334">
                  <a:extLst>
                    <a:ext uri="{FF2B5EF4-FFF2-40B4-BE49-F238E27FC236}">
                      <a16:creationId xmlns:a16="http://schemas.microsoft.com/office/drawing/2014/main" id="{67CD3D0D-3062-4CB3-9F39-7071A7A933A0}"/>
                    </a:ext>
                  </a:extLst>
                </p14:cNvPr>
                <p14:cNvContentPartPr/>
                <p14:nvPr/>
              </p14:nvContentPartPr>
              <p14:xfrm>
                <a:off x="6007613" y="6042667"/>
                <a:ext cx="96480" cy="6480"/>
              </p14:xfrm>
            </p:contentPart>
          </mc:Choice>
          <mc:Fallback xmlns="">
            <p:pic>
              <p:nvPicPr>
                <p:cNvPr id="264335" name="Freihand 264334">
                  <a:extLst>
                    <a:ext uri="{FF2B5EF4-FFF2-40B4-BE49-F238E27FC236}">
                      <a16:creationId xmlns:a16="http://schemas.microsoft.com/office/drawing/2014/main" id="{67CD3D0D-3062-4CB3-9F39-7071A7A933A0}"/>
                    </a:ext>
                  </a:extLst>
                </p:cNvPr>
                <p:cNvPicPr/>
                <p:nvPr/>
              </p:nvPicPr>
              <p:blipFill>
                <a:blip r:embed="rId126"/>
                <a:stretch>
                  <a:fillRect/>
                </a:stretch>
              </p:blipFill>
              <p:spPr>
                <a:xfrm>
                  <a:off x="6003293" y="6038347"/>
                  <a:ext cx="1051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264336" name="Freihand 264335">
                  <a:extLst>
                    <a:ext uri="{FF2B5EF4-FFF2-40B4-BE49-F238E27FC236}">
                      <a16:creationId xmlns:a16="http://schemas.microsoft.com/office/drawing/2014/main" id="{842D645F-F3C3-4195-A105-905CCC8DB0C7}"/>
                    </a:ext>
                  </a:extLst>
                </p14:cNvPr>
                <p14:cNvContentPartPr/>
                <p14:nvPr/>
              </p14:nvContentPartPr>
              <p14:xfrm>
                <a:off x="6150533" y="5995507"/>
                <a:ext cx="117000" cy="125280"/>
              </p14:xfrm>
            </p:contentPart>
          </mc:Choice>
          <mc:Fallback xmlns="">
            <p:pic>
              <p:nvPicPr>
                <p:cNvPr id="264336" name="Freihand 264335">
                  <a:extLst>
                    <a:ext uri="{FF2B5EF4-FFF2-40B4-BE49-F238E27FC236}">
                      <a16:creationId xmlns:a16="http://schemas.microsoft.com/office/drawing/2014/main" id="{842D645F-F3C3-4195-A105-905CCC8DB0C7}"/>
                    </a:ext>
                  </a:extLst>
                </p:cNvPr>
                <p:cNvPicPr/>
                <p:nvPr/>
              </p:nvPicPr>
              <p:blipFill>
                <a:blip r:embed="rId128"/>
                <a:stretch>
                  <a:fillRect/>
                </a:stretch>
              </p:blipFill>
              <p:spPr>
                <a:xfrm>
                  <a:off x="6146213" y="5991187"/>
                  <a:ext cx="125640" cy="133920"/>
                </a:xfrm>
                <a:prstGeom prst="rect">
                  <a:avLst/>
                </a:prstGeom>
              </p:spPr>
            </p:pic>
          </mc:Fallback>
        </mc:AlternateContent>
      </p:grpSp>
      <p:grpSp>
        <p:nvGrpSpPr>
          <p:cNvPr id="264351" name="Gruppieren 264350">
            <a:extLst>
              <a:ext uri="{FF2B5EF4-FFF2-40B4-BE49-F238E27FC236}">
                <a16:creationId xmlns:a16="http://schemas.microsoft.com/office/drawing/2014/main" id="{FF73B175-449D-4765-AD52-EE6271268217}"/>
              </a:ext>
            </a:extLst>
          </p:cNvPr>
          <p:cNvGrpSpPr/>
          <p:nvPr/>
        </p:nvGrpSpPr>
        <p:grpSpPr>
          <a:xfrm>
            <a:off x="6812933" y="4265707"/>
            <a:ext cx="671760" cy="201240"/>
            <a:chOff x="6812933" y="4265707"/>
            <a:chExt cx="671760" cy="201240"/>
          </a:xfrm>
        </p:grpSpPr>
        <mc:AlternateContent xmlns:mc="http://schemas.openxmlformats.org/markup-compatibility/2006" xmlns:p14="http://schemas.microsoft.com/office/powerpoint/2010/main">
          <mc:Choice Requires="p14">
            <p:contentPart p14:bwMode="auto" r:id="rId129">
              <p14:nvContentPartPr>
                <p14:cNvPr id="264338" name="Freihand 264337">
                  <a:extLst>
                    <a:ext uri="{FF2B5EF4-FFF2-40B4-BE49-F238E27FC236}">
                      <a16:creationId xmlns:a16="http://schemas.microsoft.com/office/drawing/2014/main" id="{173D1E0E-F31D-4A85-8E1C-B8C041B5FD62}"/>
                    </a:ext>
                  </a:extLst>
                </p14:cNvPr>
                <p14:cNvContentPartPr/>
                <p14:nvPr/>
              </p14:nvContentPartPr>
              <p14:xfrm>
                <a:off x="6812933" y="4265707"/>
                <a:ext cx="180000" cy="201240"/>
              </p14:xfrm>
            </p:contentPart>
          </mc:Choice>
          <mc:Fallback xmlns="">
            <p:pic>
              <p:nvPicPr>
                <p:cNvPr id="264338" name="Freihand 264337">
                  <a:extLst>
                    <a:ext uri="{FF2B5EF4-FFF2-40B4-BE49-F238E27FC236}">
                      <a16:creationId xmlns:a16="http://schemas.microsoft.com/office/drawing/2014/main" id="{173D1E0E-F31D-4A85-8E1C-B8C041B5FD62}"/>
                    </a:ext>
                  </a:extLst>
                </p:cNvPr>
                <p:cNvPicPr/>
                <p:nvPr/>
              </p:nvPicPr>
              <p:blipFill>
                <a:blip r:embed="rId130"/>
                <a:stretch>
                  <a:fillRect/>
                </a:stretch>
              </p:blipFill>
              <p:spPr>
                <a:xfrm>
                  <a:off x="6808613" y="4261387"/>
                  <a:ext cx="18864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264339" name="Freihand 264338">
                  <a:extLst>
                    <a:ext uri="{FF2B5EF4-FFF2-40B4-BE49-F238E27FC236}">
                      <a16:creationId xmlns:a16="http://schemas.microsoft.com/office/drawing/2014/main" id="{233BA569-C347-4FE2-A5FE-5E2CDA3B6A22}"/>
                    </a:ext>
                  </a:extLst>
                </p14:cNvPr>
                <p14:cNvContentPartPr/>
                <p14:nvPr/>
              </p14:nvContentPartPr>
              <p14:xfrm>
                <a:off x="7081853" y="4336627"/>
                <a:ext cx="25200" cy="113400"/>
              </p14:xfrm>
            </p:contentPart>
          </mc:Choice>
          <mc:Fallback xmlns="">
            <p:pic>
              <p:nvPicPr>
                <p:cNvPr id="264339" name="Freihand 264338">
                  <a:extLst>
                    <a:ext uri="{FF2B5EF4-FFF2-40B4-BE49-F238E27FC236}">
                      <a16:creationId xmlns:a16="http://schemas.microsoft.com/office/drawing/2014/main" id="{233BA569-C347-4FE2-A5FE-5E2CDA3B6A22}"/>
                    </a:ext>
                  </a:extLst>
                </p:cNvPr>
                <p:cNvPicPr/>
                <p:nvPr/>
              </p:nvPicPr>
              <p:blipFill>
                <a:blip r:embed="rId132"/>
                <a:stretch>
                  <a:fillRect/>
                </a:stretch>
              </p:blipFill>
              <p:spPr>
                <a:xfrm>
                  <a:off x="7077533" y="4332307"/>
                  <a:ext cx="338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264340" name="Freihand 264339">
                  <a:extLst>
                    <a:ext uri="{FF2B5EF4-FFF2-40B4-BE49-F238E27FC236}">
                      <a16:creationId xmlns:a16="http://schemas.microsoft.com/office/drawing/2014/main" id="{E044785B-948D-4C2D-9F9C-F8C848642F14}"/>
                    </a:ext>
                  </a:extLst>
                </p14:cNvPr>
                <p14:cNvContentPartPr/>
                <p14:nvPr/>
              </p14:nvContentPartPr>
              <p14:xfrm>
                <a:off x="7050173" y="4378387"/>
                <a:ext cx="133560" cy="12240"/>
              </p14:xfrm>
            </p:contentPart>
          </mc:Choice>
          <mc:Fallback xmlns="">
            <p:pic>
              <p:nvPicPr>
                <p:cNvPr id="264340" name="Freihand 264339">
                  <a:extLst>
                    <a:ext uri="{FF2B5EF4-FFF2-40B4-BE49-F238E27FC236}">
                      <a16:creationId xmlns:a16="http://schemas.microsoft.com/office/drawing/2014/main" id="{E044785B-948D-4C2D-9F9C-F8C848642F14}"/>
                    </a:ext>
                  </a:extLst>
                </p:cNvPr>
                <p:cNvPicPr/>
                <p:nvPr/>
              </p:nvPicPr>
              <p:blipFill>
                <a:blip r:embed="rId134"/>
                <a:stretch>
                  <a:fillRect/>
                </a:stretch>
              </p:blipFill>
              <p:spPr>
                <a:xfrm>
                  <a:off x="7045853" y="4374067"/>
                  <a:ext cx="14220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264342" name="Freihand 264341">
                  <a:extLst>
                    <a:ext uri="{FF2B5EF4-FFF2-40B4-BE49-F238E27FC236}">
                      <a16:creationId xmlns:a16="http://schemas.microsoft.com/office/drawing/2014/main" id="{7A7DA297-85BB-40F2-B87C-84281FC7938D}"/>
                    </a:ext>
                  </a:extLst>
                </p14:cNvPr>
                <p14:cNvContentPartPr/>
                <p14:nvPr/>
              </p14:nvContentPartPr>
              <p14:xfrm>
                <a:off x="7208933" y="4308907"/>
                <a:ext cx="94680" cy="127080"/>
              </p14:xfrm>
            </p:contentPart>
          </mc:Choice>
          <mc:Fallback xmlns="">
            <p:pic>
              <p:nvPicPr>
                <p:cNvPr id="264342" name="Freihand 264341">
                  <a:extLst>
                    <a:ext uri="{FF2B5EF4-FFF2-40B4-BE49-F238E27FC236}">
                      <a16:creationId xmlns:a16="http://schemas.microsoft.com/office/drawing/2014/main" id="{7A7DA297-85BB-40F2-B87C-84281FC7938D}"/>
                    </a:ext>
                  </a:extLst>
                </p:cNvPr>
                <p:cNvPicPr/>
                <p:nvPr/>
              </p:nvPicPr>
              <p:blipFill>
                <a:blip r:embed="rId136"/>
                <a:stretch>
                  <a:fillRect/>
                </a:stretch>
              </p:blipFill>
              <p:spPr>
                <a:xfrm>
                  <a:off x="7204613" y="4304587"/>
                  <a:ext cx="1033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64343" name="Freihand 264342">
                  <a:extLst>
                    <a:ext uri="{FF2B5EF4-FFF2-40B4-BE49-F238E27FC236}">
                      <a16:creationId xmlns:a16="http://schemas.microsoft.com/office/drawing/2014/main" id="{8F0DBD42-B0A2-4E87-BCA0-D54CB43541E1}"/>
                    </a:ext>
                  </a:extLst>
                </p14:cNvPr>
                <p14:cNvContentPartPr/>
                <p14:nvPr/>
              </p14:nvContentPartPr>
              <p14:xfrm>
                <a:off x="7375253" y="4296667"/>
                <a:ext cx="109440" cy="160200"/>
              </p14:xfrm>
            </p:contentPart>
          </mc:Choice>
          <mc:Fallback xmlns="">
            <p:pic>
              <p:nvPicPr>
                <p:cNvPr id="264343" name="Freihand 264342">
                  <a:extLst>
                    <a:ext uri="{FF2B5EF4-FFF2-40B4-BE49-F238E27FC236}">
                      <a16:creationId xmlns:a16="http://schemas.microsoft.com/office/drawing/2014/main" id="{8F0DBD42-B0A2-4E87-BCA0-D54CB43541E1}"/>
                    </a:ext>
                  </a:extLst>
                </p:cNvPr>
                <p:cNvPicPr/>
                <p:nvPr/>
              </p:nvPicPr>
              <p:blipFill>
                <a:blip r:embed="rId138"/>
                <a:stretch>
                  <a:fillRect/>
                </a:stretch>
              </p:blipFill>
              <p:spPr>
                <a:xfrm>
                  <a:off x="7370933" y="4292347"/>
                  <a:ext cx="118080" cy="168840"/>
                </a:xfrm>
                <a:prstGeom prst="rect">
                  <a:avLst/>
                </a:prstGeom>
              </p:spPr>
            </p:pic>
          </mc:Fallback>
        </mc:AlternateContent>
      </p:grpSp>
      <p:grpSp>
        <p:nvGrpSpPr>
          <p:cNvPr id="264350" name="Gruppieren 264349">
            <a:extLst>
              <a:ext uri="{FF2B5EF4-FFF2-40B4-BE49-F238E27FC236}">
                <a16:creationId xmlns:a16="http://schemas.microsoft.com/office/drawing/2014/main" id="{20222402-D8C5-4ED0-8BD9-EB567905864C}"/>
              </a:ext>
            </a:extLst>
          </p:cNvPr>
          <p:cNvGrpSpPr/>
          <p:nvPr/>
        </p:nvGrpSpPr>
        <p:grpSpPr>
          <a:xfrm>
            <a:off x="6874493" y="5144467"/>
            <a:ext cx="687600" cy="187560"/>
            <a:chOff x="6874493" y="5144467"/>
            <a:chExt cx="687600" cy="187560"/>
          </a:xfrm>
        </p:grpSpPr>
        <mc:AlternateContent xmlns:mc="http://schemas.openxmlformats.org/markup-compatibility/2006" xmlns:p14="http://schemas.microsoft.com/office/powerpoint/2010/main">
          <mc:Choice Requires="p14">
            <p:contentPart p14:bwMode="auto" r:id="rId139">
              <p14:nvContentPartPr>
                <p14:cNvPr id="264344" name="Freihand 264343">
                  <a:extLst>
                    <a:ext uri="{FF2B5EF4-FFF2-40B4-BE49-F238E27FC236}">
                      <a16:creationId xmlns:a16="http://schemas.microsoft.com/office/drawing/2014/main" id="{FF1B2F87-3656-4921-A502-7A270AD6BBA3}"/>
                    </a:ext>
                  </a:extLst>
                </p14:cNvPr>
                <p14:cNvContentPartPr/>
                <p14:nvPr/>
              </p14:nvContentPartPr>
              <p14:xfrm>
                <a:off x="6874493" y="5144467"/>
                <a:ext cx="110880" cy="187560"/>
              </p14:xfrm>
            </p:contentPart>
          </mc:Choice>
          <mc:Fallback xmlns="">
            <p:pic>
              <p:nvPicPr>
                <p:cNvPr id="264344" name="Freihand 264343">
                  <a:extLst>
                    <a:ext uri="{FF2B5EF4-FFF2-40B4-BE49-F238E27FC236}">
                      <a16:creationId xmlns:a16="http://schemas.microsoft.com/office/drawing/2014/main" id="{FF1B2F87-3656-4921-A502-7A270AD6BBA3}"/>
                    </a:ext>
                  </a:extLst>
                </p:cNvPr>
                <p:cNvPicPr/>
                <p:nvPr/>
              </p:nvPicPr>
              <p:blipFill>
                <a:blip r:embed="rId140"/>
                <a:stretch>
                  <a:fillRect/>
                </a:stretch>
              </p:blipFill>
              <p:spPr>
                <a:xfrm>
                  <a:off x="6870173" y="5140147"/>
                  <a:ext cx="1195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264345" name="Freihand 264344">
                  <a:extLst>
                    <a:ext uri="{FF2B5EF4-FFF2-40B4-BE49-F238E27FC236}">
                      <a16:creationId xmlns:a16="http://schemas.microsoft.com/office/drawing/2014/main" id="{2B904F99-7AD9-49CA-82E6-0CF526B82998}"/>
                    </a:ext>
                  </a:extLst>
                </p14:cNvPr>
                <p14:cNvContentPartPr/>
                <p14:nvPr/>
              </p14:nvContentPartPr>
              <p14:xfrm>
                <a:off x="7033973" y="5202427"/>
                <a:ext cx="28080" cy="120600"/>
              </p14:xfrm>
            </p:contentPart>
          </mc:Choice>
          <mc:Fallback xmlns="">
            <p:pic>
              <p:nvPicPr>
                <p:cNvPr id="264345" name="Freihand 264344">
                  <a:extLst>
                    <a:ext uri="{FF2B5EF4-FFF2-40B4-BE49-F238E27FC236}">
                      <a16:creationId xmlns:a16="http://schemas.microsoft.com/office/drawing/2014/main" id="{2B904F99-7AD9-49CA-82E6-0CF526B82998}"/>
                    </a:ext>
                  </a:extLst>
                </p:cNvPr>
                <p:cNvPicPr/>
                <p:nvPr/>
              </p:nvPicPr>
              <p:blipFill>
                <a:blip r:embed="rId142"/>
                <a:stretch>
                  <a:fillRect/>
                </a:stretch>
              </p:blipFill>
              <p:spPr>
                <a:xfrm>
                  <a:off x="7029653" y="5198107"/>
                  <a:ext cx="3672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264346" name="Freihand 264345">
                  <a:extLst>
                    <a:ext uri="{FF2B5EF4-FFF2-40B4-BE49-F238E27FC236}">
                      <a16:creationId xmlns:a16="http://schemas.microsoft.com/office/drawing/2014/main" id="{98BB6C14-C358-4930-8157-FF140B728DF6}"/>
                    </a:ext>
                  </a:extLst>
                </p14:cNvPr>
                <p14:cNvContentPartPr/>
                <p14:nvPr/>
              </p14:nvContentPartPr>
              <p14:xfrm>
                <a:off x="6996173" y="5267227"/>
                <a:ext cx="100800" cy="2520"/>
              </p14:xfrm>
            </p:contentPart>
          </mc:Choice>
          <mc:Fallback xmlns="">
            <p:pic>
              <p:nvPicPr>
                <p:cNvPr id="264346" name="Freihand 264345">
                  <a:extLst>
                    <a:ext uri="{FF2B5EF4-FFF2-40B4-BE49-F238E27FC236}">
                      <a16:creationId xmlns:a16="http://schemas.microsoft.com/office/drawing/2014/main" id="{98BB6C14-C358-4930-8157-FF140B728DF6}"/>
                    </a:ext>
                  </a:extLst>
                </p:cNvPr>
                <p:cNvPicPr/>
                <p:nvPr/>
              </p:nvPicPr>
              <p:blipFill>
                <a:blip r:embed="rId144"/>
                <a:stretch>
                  <a:fillRect/>
                </a:stretch>
              </p:blipFill>
              <p:spPr>
                <a:xfrm>
                  <a:off x="6991853" y="5262907"/>
                  <a:ext cx="10944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264347" name="Freihand 264346">
                  <a:extLst>
                    <a:ext uri="{FF2B5EF4-FFF2-40B4-BE49-F238E27FC236}">
                      <a16:creationId xmlns:a16="http://schemas.microsoft.com/office/drawing/2014/main" id="{3076667F-B12A-4CA6-BB7D-F7320C45383E}"/>
                    </a:ext>
                  </a:extLst>
                </p14:cNvPr>
                <p14:cNvContentPartPr/>
                <p14:nvPr/>
              </p14:nvContentPartPr>
              <p14:xfrm>
                <a:off x="7163213" y="5188747"/>
                <a:ext cx="96480" cy="108360"/>
              </p14:xfrm>
            </p:contentPart>
          </mc:Choice>
          <mc:Fallback xmlns="">
            <p:pic>
              <p:nvPicPr>
                <p:cNvPr id="264347" name="Freihand 264346">
                  <a:extLst>
                    <a:ext uri="{FF2B5EF4-FFF2-40B4-BE49-F238E27FC236}">
                      <a16:creationId xmlns:a16="http://schemas.microsoft.com/office/drawing/2014/main" id="{3076667F-B12A-4CA6-BB7D-F7320C45383E}"/>
                    </a:ext>
                  </a:extLst>
                </p:cNvPr>
                <p:cNvPicPr/>
                <p:nvPr/>
              </p:nvPicPr>
              <p:blipFill>
                <a:blip r:embed="rId146"/>
                <a:stretch>
                  <a:fillRect/>
                </a:stretch>
              </p:blipFill>
              <p:spPr>
                <a:xfrm>
                  <a:off x="7158893" y="5184427"/>
                  <a:ext cx="10512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264348" name="Freihand 264347">
                  <a:extLst>
                    <a:ext uri="{FF2B5EF4-FFF2-40B4-BE49-F238E27FC236}">
                      <a16:creationId xmlns:a16="http://schemas.microsoft.com/office/drawing/2014/main" id="{3AF1A6C9-4676-482A-A69E-2AF6A74BA70E}"/>
                    </a:ext>
                  </a:extLst>
                </p14:cNvPr>
                <p14:cNvContentPartPr/>
                <p14:nvPr/>
              </p14:nvContentPartPr>
              <p14:xfrm>
                <a:off x="7306133" y="5212507"/>
                <a:ext cx="113760" cy="90000"/>
              </p14:xfrm>
            </p:contentPart>
          </mc:Choice>
          <mc:Fallback xmlns="">
            <p:pic>
              <p:nvPicPr>
                <p:cNvPr id="264348" name="Freihand 264347">
                  <a:extLst>
                    <a:ext uri="{FF2B5EF4-FFF2-40B4-BE49-F238E27FC236}">
                      <a16:creationId xmlns:a16="http://schemas.microsoft.com/office/drawing/2014/main" id="{3AF1A6C9-4676-482A-A69E-2AF6A74BA70E}"/>
                    </a:ext>
                  </a:extLst>
                </p:cNvPr>
                <p:cNvPicPr/>
                <p:nvPr/>
              </p:nvPicPr>
              <p:blipFill>
                <a:blip r:embed="rId148"/>
                <a:stretch>
                  <a:fillRect/>
                </a:stretch>
              </p:blipFill>
              <p:spPr>
                <a:xfrm>
                  <a:off x="7301813" y="5208187"/>
                  <a:ext cx="1224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264349" name="Freihand 264348">
                  <a:extLst>
                    <a:ext uri="{FF2B5EF4-FFF2-40B4-BE49-F238E27FC236}">
                      <a16:creationId xmlns:a16="http://schemas.microsoft.com/office/drawing/2014/main" id="{CCE81060-3478-4742-AA93-B3CE05463B64}"/>
                    </a:ext>
                  </a:extLst>
                </p14:cNvPr>
                <p14:cNvContentPartPr/>
                <p14:nvPr/>
              </p14:nvContentPartPr>
              <p14:xfrm>
                <a:off x="7466693" y="5197747"/>
                <a:ext cx="95400" cy="94320"/>
              </p14:xfrm>
            </p:contentPart>
          </mc:Choice>
          <mc:Fallback xmlns="">
            <p:pic>
              <p:nvPicPr>
                <p:cNvPr id="264349" name="Freihand 264348">
                  <a:extLst>
                    <a:ext uri="{FF2B5EF4-FFF2-40B4-BE49-F238E27FC236}">
                      <a16:creationId xmlns:a16="http://schemas.microsoft.com/office/drawing/2014/main" id="{CCE81060-3478-4742-AA93-B3CE05463B64}"/>
                    </a:ext>
                  </a:extLst>
                </p:cNvPr>
                <p:cNvPicPr/>
                <p:nvPr/>
              </p:nvPicPr>
              <p:blipFill>
                <a:blip r:embed="rId150"/>
                <a:stretch>
                  <a:fillRect/>
                </a:stretch>
              </p:blipFill>
              <p:spPr>
                <a:xfrm>
                  <a:off x="7462373" y="5193427"/>
                  <a:ext cx="104040" cy="102960"/>
                </a:xfrm>
                <a:prstGeom prst="rect">
                  <a:avLst/>
                </a:prstGeom>
              </p:spPr>
            </p:pic>
          </mc:Fallback>
        </mc:AlternateContent>
      </p:grpSp>
      <p:grpSp>
        <p:nvGrpSpPr>
          <p:cNvPr id="264375" name="Gruppieren 264374">
            <a:extLst>
              <a:ext uri="{FF2B5EF4-FFF2-40B4-BE49-F238E27FC236}">
                <a16:creationId xmlns:a16="http://schemas.microsoft.com/office/drawing/2014/main" id="{935EF997-E773-4C1F-8311-A3D2E8642973}"/>
              </a:ext>
            </a:extLst>
          </p:cNvPr>
          <p:cNvGrpSpPr/>
          <p:nvPr/>
        </p:nvGrpSpPr>
        <p:grpSpPr>
          <a:xfrm>
            <a:off x="7704653" y="3328627"/>
            <a:ext cx="363600" cy="166680"/>
            <a:chOff x="7704653" y="3328627"/>
            <a:chExt cx="363600" cy="166680"/>
          </a:xfrm>
        </p:grpSpPr>
        <mc:AlternateContent xmlns:mc="http://schemas.openxmlformats.org/markup-compatibility/2006" xmlns:p14="http://schemas.microsoft.com/office/powerpoint/2010/main">
          <mc:Choice Requires="p14">
            <p:contentPart p14:bwMode="auto" r:id="rId151">
              <p14:nvContentPartPr>
                <p14:cNvPr id="264352" name="Freihand 264351">
                  <a:extLst>
                    <a:ext uri="{FF2B5EF4-FFF2-40B4-BE49-F238E27FC236}">
                      <a16:creationId xmlns:a16="http://schemas.microsoft.com/office/drawing/2014/main" id="{823F8B97-5CED-47C9-AA61-97AD1CA567BC}"/>
                    </a:ext>
                  </a:extLst>
                </p14:cNvPr>
                <p14:cNvContentPartPr/>
                <p14:nvPr/>
              </p14:nvContentPartPr>
              <p14:xfrm>
                <a:off x="7708613" y="3372547"/>
                <a:ext cx="101160" cy="19800"/>
              </p14:xfrm>
            </p:contentPart>
          </mc:Choice>
          <mc:Fallback xmlns="">
            <p:pic>
              <p:nvPicPr>
                <p:cNvPr id="264352" name="Freihand 264351">
                  <a:extLst>
                    <a:ext uri="{FF2B5EF4-FFF2-40B4-BE49-F238E27FC236}">
                      <a16:creationId xmlns:a16="http://schemas.microsoft.com/office/drawing/2014/main" id="{823F8B97-5CED-47C9-AA61-97AD1CA567BC}"/>
                    </a:ext>
                  </a:extLst>
                </p:cNvPr>
                <p:cNvPicPr/>
                <p:nvPr/>
              </p:nvPicPr>
              <p:blipFill>
                <a:blip r:embed="rId152"/>
                <a:stretch>
                  <a:fillRect/>
                </a:stretch>
              </p:blipFill>
              <p:spPr>
                <a:xfrm>
                  <a:off x="7704293" y="3368227"/>
                  <a:ext cx="1098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264353" name="Freihand 264352">
                  <a:extLst>
                    <a:ext uri="{FF2B5EF4-FFF2-40B4-BE49-F238E27FC236}">
                      <a16:creationId xmlns:a16="http://schemas.microsoft.com/office/drawing/2014/main" id="{1945ED72-E04B-41E1-8256-CE83663614CE}"/>
                    </a:ext>
                  </a:extLst>
                </p14:cNvPr>
                <p14:cNvContentPartPr/>
                <p14:nvPr/>
              </p14:nvContentPartPr>
              <p14:xfrm>
                <a:off x="7704653" y="3429427"/>
                <a:ext cx="182160" cy="21960"/>
              </p14:xfrm>
            </p:contentPart>
          </mc:Choice>
          <mc:Fallback xmlns="">
            <p:pic>
              <p:nvPicPr>
                <p:cNvPr id="264353" name="Freihand 264352">
                  <a:extLst>
                    <a:ext uri="{FF2B5EF4-FFF2-40B4-BE49-F238E27FC236}">
                      <a16:creationId xmlns:a16="http://schemas.microsoft.com/office/drawing/2014/main" id="{1945ED72-E04B-41E1-8256-CE83663614CE}"/>
                    </a:ext>
                  </a:extLst>
                </p:cNvPr>
                <p:cNvPicPr/>
                <p:nvPr/>
              </p:nvPicPr>
              <p:blipFill>
                <a:blip r:embed="rId154"/>
                <a:stretch>
                  <a:fillRect/>
                </a:stretch>
              </p:blipFill>
              <p:spPr>
                <a:xfrm>
                  <a:off x="7700333" y="3425107"/>
                  <a:ext cx="1908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264354" name="Freihand 264353">
                  <a:extLst>
                    <a:ext uri="{FF2B5EF4-FFF2-40B4-BE49-F238E27FC236}">
                      <a16:creationId xmlns:a16="http://schemas.microsoft.com/office/drawing/2014/main" id="{6061AC37-561D-44D9-B6D1-550826C0CE0F}"/>
                    </a:ext>
                  </a:extLst>
                </p14:cNvPr>
                <p14:cNvContentPartPr/>
                <p14:nvPr/>
              </p14:nvContentPartPr>
              <p14:xfrm>
                <a:off x="7922453" y="3328627"/>
                <a:ext cx="145800" cy="166680"/>
              </p14:xfrm>
            </p:contentPart>
          </mc:Choice>
          <mc:Fallback xmlns="">
            <p:pic>
              <p:nvPicPr>
                <p:cNvPr id="264354" name="Freihand 264353">
                  <a:extLst>
                    <a:ext uri="{FF2B5EF4-FFF2-40B4-BE49-F238E27FC236}">
                      <a16:creationId xmlns:a16="http://schemas.microsoft.com/office/drawing/2014/main" id="{6061AC37-561D-44D9-B6D1-550826C0CE0F}"/>
                    </a:ext>
                  </a:extLst>
                </p:cNvPr>
                <p:cNvPicPr/>
                <p:nvPr/>
              </p:nvPicPr>
              <p:blipFill>
                <a:blip r:embed="rId156"/>
                <a:stretch>
                  <a:fillRect/>
                </a:stretch>
              </p:blipFill>
              <p:spPr>
                <a:xfrm>
                  <a:off x="7918133" y="3324307"/>
                  <a:ext cx="154440" cy="175320"/>
                </a:xfrm>
                <a:prstGeom prst="rect">
                  <a:avLst/>
                </a:prstGeom>
              </p:spPr>
            </p:pic>
          </mc:Fallback>
        </mc:AlternateContent>
      </p:grpSp>
      <p:grpSp>
        <p:nvGrpSpPr>
          <p:cNvPr id="264374" name="Gruppieren 264373">
            <a:extLst>
              <a:ext uri="{FF2B5EF4-FFF2-40B4-BE49-F238E27FC236}">
                <a16:creationId xmlns:a16="http://schemas.microsoft.com/office/drawing/2014/main" id="{EB27742F-2AFF-49FA-BEFA-409446960A40}"/>
              </a:ext>
            </a:extLst>
          </p:cNvPr>
          <p:cNvGrpSpPr/>
          <p:nvPr/>
        </p:nvGrpSpPr>
        <p:grpSpPr>
          <a:xfrm>
            <a:off x="7618973" y="4304587"/>
            <a:ext cx="427320" cy="223560"/>
            <a:chOff x="7618973" y="4304587"/>
            <a:chExt cx="427320" cy="223560"/>
          </a:xfrm>
        </p:grpSpPr>
        <mc:AlternateContent xmlns:mc="http://schemas.openxmlformats.org/markup-compatibility/2006" xmlns:p14="http://schemas.microsoft.com/office/powerpoint/2010/main">
          <mc:Choice Requires="p14">
            <p:contentPart p14:bwMode="auto" r:id="rId157">
              <p14:nvContentPartPr>
                <p14:cNvPr id="264355" name="Freihand 264354">
                  <a:extLst>
                    <a:ext uri="{FF2B5EF4-FFF2-40B4-BE49-F238E27FC236}">
                      <a16:creationId xmlns:a16="http://schemas.microsoft.com/office/drawing/2014/main" id="{17DF5E7E-022E-443B-9772-057EB7EF4F26}"/>
                    </a:ext>
                  </a:extLst>
                </p14:cNvPr>
                <p14:cNvContentPartPr/>
                <p14:nvPr/>
              </p14:nvContentPartPr>
              <p14:xfrm>
                <a:off x="7618973" y="4355707"/>
                <a:ext cx="172080" cy="48960"/>
              </p14:xfrm>
            </p:contentPart>
          </mc:Choice>
          <mc:Fallback xmlns="">
            <p:pic>
              <p:nvPicPr>
                <p:cNvPr id="264355" name="Freihand 264354">
                  <a:extLst>
                    <a:ext uri="{FF2B5EF4-FFF2-40B4-BE49-F238E27FC236}">
                      <a16:creationId xmlns:a16="http://schemas.microsoft.com/office/drawing/2014/main" id="{17DF5E7E-022E-443B-9772-057EB7EF4F26}"/>
                    </a:ext>
                  </a:extLst>
                </p:cNvPr>
                <p:cNvPicPr/>
                <p:nvPr/>
              </p:nvPicPr>
              <p:blipFill>
                <a:blip r:embed="rId158"/>
                <a:stretch>
                  <a:fillRect/>
                </a:stretch>
              </p:blipFill>
              <p:spPr>
                <a:xfrm>
                  <a:off x="7614653" y="4351387"/>
                  <a:ext cx="1807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264356" name="Freihand 264355">
                  <a:extLst>
                    <a:ext uri="{FF2B5EF4-FFF2-40B4-BE49-F238E27FC236}">
                      <a16:creationId xmlns:a16="http://schemas.microsoft.com/office/drawing/2014/main" id="{B9A8E936-EA19-4FFE-8461-7C62E6783E73}"/>
                    </a:ext>
                  </a:extLst>
                </p14:cNvPr>
                <p14:cNvContentPartPr/>
                <p14:nvPr/>
              </p14:nvContentPartPr>
              <p14:xfrm>
                <a:off x="7673693" y="4416187"/>
                <a:ext cx="187560" cy="27000"/>
              </p14:xfrm>
            </p:contentPart>
          </mc:Choice>
          <mc:Fallback xmlns="">
            <p:pic>
              <p:nvPicPr>
                <p:cNvPr id="264356" name="Freihand 264355">
                  <a:extLst>
                    <a:ext uri="{FF2B5EF4-FFF2-40B4-BE49-F238E27FC236}">
                      <a16:creationId xmlns:a16="http://schemas.microsoft.com/office/drawing/2014/main" id="{B9A8E936-EA19-4FFE-8461-7C62E6783E73}"/>
                    </a:ext>
                  </a:extLst>
                </p:cNvPr>
                <p:cNvPicPr/>
                <p:nvPr/>
              </p:nvPicPr>
              <p:blipFill>
                <a:blip r:embed="rId160"/>
                <a:stretch>
                  <a:fillRect/>
                </a:stretch>
              </p:blipFill>
              <p:spPr>
                <a:xfrm>
                  <a:off x="7669373" y="4411867"/>
                  <a:ext cx="19620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64357" name="Freihand 264356">
                  <a:extLst>
                    <a:ext uri="{FF2B5EF4-FFF2-40B4-BE49-F238E27FC236}">
                      <a16:creationId xmlns:a16="http://schemas.microsoft.com/office/drawing/2014/main" id="{D4733745-27E3-4260-8607-77E1D70D1C6D}"/>
                    </a:ext>
                  </a:extLst>
                </p14:cNvPr>
                <p14:cNvContentPartPr/>
                <p14:nvPr/>
              </p14:nvContentPartPr>
              <p14:xfrm>
                <a:off x="7926413" y="4304587"/>
                <a:ext cx="119880" cy="223560"/>
              </p14:xfrm>
            </p:contentPart>
          </mc:Choice>
          <mc:Fallback xmlns="">
            <p:pic>
              <p:nvPicPr>
                <p:cNvPr id="264357" name="Freihand 264356">
                  <a:extLst>
                    <a:ext uri="{FF2B5EF4-FFF2-40B4-BE49-F238E27FC236}">
                      <a16:creationId xmlns:a16="http://schemas.microsoft.com/office/drawing/2014/main" id="{D4733745-27E3-4260-8607-77E1D70D1C6D}"/>
                    </a:ext>
                  </a:extLst>
                </p:cNvPr>
                <p:cNvPicPr/>
                <p:nvPr/>
              </p:nvPicPr>
              <p:blipFill>
                <a:blip r:embed="rId162"/>
                <a:stretch>
                  <a:fillRect/>
                </a:stretch>
              </p:blipFill>
              <p:spPr>
                <a:xfrm>
                  <a:off x="7922093" y="4300267"/>
                  <a:ext cx="128520" cy="232200"/>
                </a:xfrm>
                <a:prstGeom prst="rect">
                  <a:avLst/>
                </a:prstGeom>
              </p:spPr>
            </p:pic>
          </mc:Fallback>
        </mc:AlternateContent>
      </p:grpSp>
      <p:grpSp>
        <p:nvGrpSpPr>
          <p:cNvPr id="264373" name="Gruppieren 264372">
            <a:extLst>
              <a:ext uri="{FF2B5EF4-FFF2-40B4-BE49-F238E27FC236}">
                <a16:creationId xmlns:a16="http://schemas.microsoft.com/office/drawing/2014/main" id="{53BCF3E9-F1E9-4020-B506-28F65D473AF5}"/>
              </a:ext>
            </a:extLst>
          </p:cNvPr>
          <p:cNvGrpSpPr/>
          <p:nvPr/>
        </p:nvGrpSpPr>
        <p:grpSpPr>
          <a:xfrm>
            <a:off x="7658213" y="5212867"/>
            <a:ext cx="359280" cy="149040"/>
            <a:chOff x="7658213" y="5212867"/>
            <a:chExt cx="359280" cy="149040"/>
          </a:xfrm>
        </p:grpSpPr>
        <mc:AlternateContent xmlns:mc="http://schemas.openxmlformats.org/markup-compatibility/2006" xmlns:p14="http://schemas.microsoft.com/office/powerpoint/2010/main">
          <mc:Choice Requires="p14">
            <p:contentPart p14:bwMode="auto" r:id="rId163">
              <p14:nvContentPartPr>
                <p14:cNvPr id="264358" name="Freihand 264357">
                  <a:extLst>
                    <a:ext uri="{FF2B5EF4-FFF2-40B4-BE49-F238E27FC236}">
                      <a16:creationId xmlns:a16="http://schemas.microsoft.com/office/drawing/2014/main" id="{9B8BEC38-5F19-483A-96D2-1D78783F024B}"/>
                    </a:ext>
                  </a:extLst>
                </p14:cNvPr>
                <p14:cNvContentPartPr/>
                <p14:nvPr/>
              </p14:nvContentPartPr>
              <p14:xfrm>
                <a:off x="7658213" y="5217187"/>
                <a:ext cx="168840" cy="11520"/>
              </p14:xfrm>
            </p:contentPart>
          </mc:Choice>
          <mc:Fallback xmlns="">
            <p:pic>
              <p:nvPicPr>
                <p:cNvPr id="264358" name="Freihand 264357">
                  <a:extLst>
                    <a:ext uri="{FF2B5EF4-FFF2-40B4-BE49-F238E27FC236}">
                      <a16:creationId xmlns:a16="http://schemas.microsoft.com/office/drawing/2014/main" id="{9B8BEC38-5F19-483A-96D2-1D78783F024B}"/>
                    </a:ext>
                  </a:extLst>
                </p:cNvPr>
                <p:cNvPicPr/>
                <p:nvPr/>
              </p:nvPicPr>
              <p:blipFill>
                <a:blip r:embed="rId164"/>
                <a:stretch>
                  <a:fillRect/>
                </a:stretch>
              </p:blipFill>
              <p:spPr>
                <a:xfrm>
                  <a:off x="7653893" y="5212867"/>
                  <a:ext cx="1774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264359" name="Freihand 264358">
                  <a:extLst>
                    <a:ext uri="{FF2B5EF4-FFF2-40B4-BE49-F238E27FC236}">
                      <a16:creationId xmlns:a16="http://schemas.microsoft.com/office/drawing/2014/main" id="{B5E81802-9FBD-4C56-AFD9-8827B1BC6603}"/>
                    </a:ext>
                  </a:extLst>
                </p14:cNvPr>
                <p14:cNvContentPartPr/>
                <p14:nvPr/>
              </p14:nvContentPartPr>
              <p14:xfrm>
                <a:off x="7697453" y="5283787"/>
                <a:ext cx="128880" cy="9360"/>
              </p14:xfrm>
            </p:contentPart>
          </mc:Choice>
          <mc:Fallback xmlns="">
            <p:pic>
              <p:nvPicPr>
                <p:cNvPr id="264359" name="Freihand 264358">
                  <a:extLst>
                    <a:ext uri="{FF2B5EF4-FFF2-40B4-BE49-F238E27FC236}">
                      <a16:creationId xmlns:a16="http://schemas.microsoft.com/office/drawing/2014/main" id="{B5E81802-9FBD-4C56-AFD9-8827B1BC6603}"/>
                    </a:ext>
                  </a:extLst>
                </p:cNvPr>
                <p:cNvPicPr/>
                <p:nvPr/>
              </p:nvPicPr>
              <p:blipFill>
                <a:blip r:embed="rId166"/>
                <a:stretch>
                  <a:fillRect/>
                </a:stretch>
              </p:blipFill>
              <p:spPr>
                <a:xfrm>
                  <a:off x="7693133" y="5279467"/>
                  <a:ext cx="1375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264360" name="Freihand 264359">
                  <a:extLst>
                    <a:ext uri="{FF2B5EF4-FFF2-40B4-BE49-F238E27FC236}">
                      <a16:creationId xmlns:a16="http://schemas.microsoft.com/office/drawing/2014/main" id="{D33B5A2D-341C-4F50-90C2-DDAC013FFDE5}"/>
                    </a:ext>
                  </a:extLst>
                </p14:cNvPr>
                <p14:cNvContentPartPr/>
                <p14:nvPr/>
              </p14:nvContentPartPr>
              <p14:xfrm>
                <a:off x="7863773" y="5212867"/>
                <a:ext cx="153720" cy="149040"/>
              </p14:xfrm>
            </p:contentPart>
          </mc:Choice>
          <mc:Fallback xmlns="">
            <p:pic>
              <p:nvPicPr>
                <p:cNvPr id="264360" name="Freihand 264359">
                  <a:extLst>
                    <a:ext uri="{FF2B5EF4-FFF2-40B4-BE49-F238E27FC236}">
                      <a16:creationId xmlns:a16="http://schemas.microsoft.com/office/drawing/2014/main" id="{D33B5A2D-341C-4F50-90C2-DDAC013FFDE5}"/>
                    </a:ext>
                  </a:extLst>
                </p:cNvPr>
                <p:cNvPicPr/>
                <p:nvPr/>
              </p:nvPicPr>
              <p:blipFill>
                <a:blip r:embed="rId168"/>
                <a:stretch>
                  <a:fillRect/>
                </a:stretch>
              </p:blipFill>
              <p:spPr>
                <a:xfrm>
                  <a:off x="7859453" y="5208547"/>
                  <a:ext cx="162360" cy="157680"/>
                </a:xfrm>
                <a:prstGeom prst="rect">
                  <a:avLst/>
                </a:prstGeom>
              </p:spPr>
            </p:pic>
          </mc:Fallback>
        </mc:AlternateContent>
      </p:grpSp>
      <p:grpSp>
        <p:nvGrpSpPr>
          <p:cNvPr id="264372" name="Gruppieren 264371">
            <a:extLst>
              <a:ext uri="{FF2B5EF4-FFF2-40B4-BE49-F238E27FC236}">
                <a16:creationId xmlns:a16="http://schemas.microsoft.com/office/drawing/2014/main" id="{464006B2-CD41-433B-A878-69B46B2B0F96}"/>
              </a:ext>
            </a:extLst>
          </p:cNvPr>
          <p:cNvGrpSpPr/>
          <p:nvPr/>
        </p:nvGrpSpPr>
        <p:grpSpPr>
          <a:xfrm>
            <a:off x="5790893" y="6331027"/>
            <a:ext cx="128520" cy="57240"/>
            <a:chOff x="5790893" y="6331027"/>
            <a:chExt cx="128520" cy="57240"/>
          </a:xfrm>
        </p:grpSpPr>
        <mc:AlternateContent xmlns:mc="http://schemas.openxmlformats.org/markup-compatibility/2006" xmlns:p14="http://schemas.microsoft.com/office/powerpoint/2010/main">
          <mc:Choice Requires="p14">
            <p:contentPart p14:bwMode="auto" r:id="rId169">
              <p14:nvContentPartPr>
                <p14:cNvPr id="264361" name="Freihand 264360">
                  <a:extLst>
                    <a:ext uri="{FF2B5EF4-FFF2-40B4-BE49-F238E27FC236}">
                      <a16:creationId xmlns:a16="http://schemas.microsoft.com/office/drawing/2014/main" id="{045FF438-F6AA-4594-A17F-AA204091BD94}"/>
                    </a:ext>
                  </a:extLst>
                </p14:cNvPr>
                <p14:cNvContentPartPr/>
                <p14:nvPr/>
              </p14:nvContentPartPr>
              <p14:xfrm>
                <a:off x="5790893" y="6331027"/>
                <a:ext cx="103680" cy="25200"/>
              </p14:xfrm>
            </p:contentPart>
          </mc:Choice>
          <mc:Fallback xmlns="">
            <p:pic>
              <p:nvPicPr>
                <p:cNvPr id="264361" name="Freihand 264360">
                  <a:extLst>
                    <a:ext uri="{FF2B5EF4-FFF2-40B4-BE49-F238E27FC236}">
                      <a16:creationId xmlns:a16="http://schemas.microsoft.com/office/drawing/2014/main" id="{045FF438-F6AA-4594-A17F-AA204091BD94}"/>
                    </a:ext>
                  </a:extLst>
                </p:cNvPr>
                <p:cNvPicPr/>
                <p:nvPr/>
              </p:nvPicPr>
              <p:blipFill>
                <a:blip r:embed="rId170"/>
                <a:stretch>
                  <a:fillRect/>
                </a:stretch>
              </p:blipFill>
              <p:spPr>
                <a:xfrm>
                  <a:off x="5786573" y="6326707"/>
                  <a:ext cx="1123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264362" name="Freihand 264361">
                  <a:extLst>
                    <a:ext uri="{FF2B5EF4-FFF2-40B4-BE49-F238E27FC236}">
                      <a16:creationId xmlns:a16="http://schemas.microsoft.com/office/drawing/2014/main" id="{8B529986-4502-499C-A338-9691C72FF3AD}"/>
                    </a:ext>
                  </a:extLst>
                </p14:cNvPr>
                <p14:cNvContentPartPr/>
                <p14:nvPr/>
              </p14:nvContentPartPr>
              <p14:xfrm>
                <a:off x="5802773" y="6378907"/>
                <a:ext cx="116640" cy="9360"/>
              </p14:xfrm>
            </p:contentPart>
          </mc:Choice>
          <mc:Fallback xmlns="">
            <p:pic>
              <p:nvPicPr>
                <p:cNvPr id="264362" name="Freihand 264361">
                  <a:extLst>
                    <a:ext uri="{FF2B5EF4-FFF2-40B4-BE49-F238E27FC236}">
                      <a16:creationId xmlns:a16="http://schemas.microsoft.com/office/drawing/2014/main" id="{8B529986-4502-499C-A338-9691C72FF3AD}"/>
                    </a:ext>
                  </a:extLst>
                </p:cNvPr>
                <p:cNvPicPr/>
                <p:nvPr/>
              </p:nvPicPr>
              <p:blipFill>
                <a:blip r:embed="rId172"/>
                <a:stretch>
                  <a:fillRect/>
                </a:stretch>
              </p:blipFill>
              <p:spPr>
                <a:xfrm>
                  <a:off x="5798453" y="6374587"/>
                  <a:ext cx="12528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3">
            <p14:nvContentPartPr>
              <p14:cNvPr id="264363" name="Freihand 264362">
                <a:extLst>
                  <a:ext uri="{FF2B5EF4-FFF2-40B4-BE49-F238E27FC236}">
                    <a16:creationId xmlns:a16="http://schemas.microsoft.com/office/drawing/2014/main" id="{755464CC-F2F5-4AE9-9400-E79B31977991}"/>
                  </a:ext>
                </a:extLst>
              </p14:cNvPr>
              <p14:cNvContentPartPr/>
              <p14:nvPr/>
            </p14:nvContentPartPr>
            <p14:xfrm>
              <a:off x="5756693" y="6482587"/>
              <a:ext cx="126360" cy="145800"/>
            </p14:xfrm>
          </p:contentPart>
        </mc:Choice>
        <mc:Fallback xmlns="">
          <p:pic>
            <p:nvPicPr>
              <p:cNvPr id="264363" name="Freihand 264362">
                <a:extLst>
                  <a:ext uri="{FF2B5EF4-FFF2-40B4-BE49-F238E27FC236}">
                    <a16:creationId xmlns:a16="http://schemas.microsoft.com/office/drawing/2014/main" id="{755464CC-F2F5-4AE9-9400-E79B31977991}"/>
                  </a:ext>
                </a:extLst>
              </p:cNvPr>
              <p:cNvPicPr/>
              <p:nvPr/>
            </p:nvPicPr>
            <p:blipFill>
              <a:blip r:embed="rId174"/>
              <a:stretch>
                <a:fillRect/>
              </a:stretch>
            </p:blipFill>
            <p:spPr>
              <a:xfrm>
                <a:off x="5752373" y="6478267"/>
                <a:ext cx="135000" cy="154440"/>
              </a:xfrm>
              <a:prstGeom prst="rect">
                <a:avLst/>
              </a:prstGeom>
            </p:spPr>
          </p:pic>
        </mc:Fallback>
      </mc:AlternateContent>
      <p:grpSp>
        <p:nvGrpSpPr>
          <p:cNvPr id="264371" name="Gruppieren 264370">
            <a:extLst>
              <a:ext uri="{FF2B5EF4-FFF2-40B4-BE49-F238E27FC236}">
                <a16:creationId xmlns:a16="http://schemas.microsoft.com/office/drawing/2014/main" id="{62D2B971-A3FE-4C23-B4D7-ADC594CCF2B4}"/>
              </a:ext>
            </a:extLst>
          </p:cNvPr>
          <p:cNvGrpSpPr/>
          <p:nvPr/>
        </p:nvGrpSpPr>
        <p:grpSpPr>
          <a:xfrm>
            <a:off x="4313093" y="6348307"/>
            <a:ext cx="361800" cy="162720"/>
            <a:chOff x="4313093" y="6348307"/>
            <a:chExt cx="361800" cy="162720"/>
          </a:xfrm>
        </p:grpSpPr>
        <mc:AlternateContent xmlns:mc="http://schemas.openxmlformats.org/markup-compatibility/2006" xmlns:p14="http://schemas.microsoft.com/office/powerpoint/2010/main">
          <mc:Choice Requires="p14">
            <p:contentPart p14:bwMode="auto" r:id="rId175">
              <p14:nvContentPartPr>
                <p14:cNvPr id="264364" name="Freihand 264363">
                  <a:extLst>
                    <a:ext uri="{FF2B5EF4-FFF2-40B4-BE49-F238E27FC236}">
                      <a16:creationId xmlns:a16="http://schemas.microsoft.com/office/drawing/2014/main" id="{EDEE1CDA-E945-467B-BCFC-88441CC94B99}"/>
                    </a:ext>
                  </a:extLst>
                </p14:cNvPr>
                <p14:cNvContentPartPr/>
                <p14:nvPr/>
              </p14:nvContentPartPr>
              <p14:xfrm>
                <a:off x="4313093" y="6386827"/>
                <a:ext cx="170280" cy="39240"/>
              </p14:xfrm>
            </p:contentPart>
          </mc:Choice>
          <mc:Fallback xmlns="">
            <p:pic>
              <p:nvPicPr>
                <p:cNvPr id="264364" name="Freihand 264363">
                  <a:extLst>
                    <a:ext uri="{FF2B5EF4-FFF2-40B4-BE49-F238E27FC236}">
                      <a16:creationId xmlns:a16="http://schemas.microsoft.com/office/drawing/2014/main" id="{EDEE1CDA-E945-467B-BCFC-88441CC94B99}"/>
                    </a:ext>
                  </a:extLst>
                </p:cNvPr>
                <p:cNvPicPr/>
                <p:nvPr/>
              </p:nvPicPr>
              <p:blipFill>
                <a:blip r:embed="rId176"/>
                <a:stretch>
                  <a:fillRect/>
                </a:stretch>
              </p:blipFill>
              <p:spPr>
                <a:xfrm>
                  <a:off x="4308773" y="6382507"/>
                  <a:ext cx="1789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264365" name="Freihand 264364">
                  <a:extLst>
                    <a:ext uri="{FF2B5EF4-FFF2-40B4-BE49-F238E27FC236}">
                      <a16:creationId xmlns:a16="http://schemas.microsoft.com/office/drawing/2014/main" id="{8E708FA3-C8EA-4043-8AA2-F7B18527958D}"/>
                    </a:ext>
                  </a:extLst>
                </p14:cNvPr>
                <p14:cNvContentPartPr/>
                <p14:nvPr/>
              </p14:nvContentPartPr>
              <p14:xfrm>
                <a:off x="4328213" y="6450187"/>
                <a:ext cx="161640" cy="15120"/>
              </p14:xfrm>
            </p:contentPart>
          </mc:Choice>
          <mc:Fallback xmlns="">
            <p:pic>
              <p:nvPicPr>
                <p:cNvPr id="264365" name="Freihand 264364">
                  <a:extLst>
                    <a:ext uri="{FF2B5EF4-FFF2-40B4-BE49-F238E27FC236}">
                      <a16:creationId xmlns:a16="http://schemas.microsoft.com/office/drawing/2014/main" id="{8E708FA3-C8EA-4043-8AA2-F7B18527958D}"/>
                    </a:ext>
                  </a:extLst>
                </p:cNvPr>
                <p:cNvPicPr/>
                <p:nvPr/>
              </p:nvPicPr>
              <p:blipFill>
                <a:blip r:embed="rId178"/>
                <a:stretch>
                  <a:fillRect/>
                </a:stretch>
              </p:blipFill>
              <p:spPr>
                <a:xfrm>
                  <a:off x="4323893" y="6445867"/>
                  <a:ext cx="1702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264366" name="Freihand 264365">
                  <a:extLst>
                    <a:ext uri="{FF2B5EF4-FFF2-40B4-BE49-F238E27FC236}">
                      <a16:creationId xmlns:a16="http://schemas.microsoft.com/office/drawing/2014/main" id="{707612DB-E31A-4BEB-8AFE-678D72A77FBE}"/>
                    </a:ext>
                  </a:extLst>
                </p14:cNvPr>
                <p14:cNvContentPartPr/>
                <p14:nvPr/>
              </p14:nvContentPartPr>
              <p14:xfrm>
                <a:off x="4529093" y="6348307"/>
                <a:ext cx="145800" cy="162720"/>
              </p14:xfrm>
            </p:contentPart>
          </mc:Choice>
          <mc:Fallback xmlns="">
            <p:pic>
              <p:nvPicPr>
                <p:cNvPr id="264366" name="Freihand 264365">
                  <a:extLst>
                    <a:ext uri="{FF2B5EF4-FFF2-40B4-BE49-F238E27FC236}">
                      <a16:creationId xmlns:a16="http://schemas.microsoft.com/office/drawing/2014/main" id="{707612DB-E31A-4BEB-8AFE-678D72A77FBE}"/>
                    </a:ext>
                  </a:extLst>
                </p:cNvPr>
                <p:cNvPicPr/>
                <p:nvPr/>
              </p:nvPicPr>
              <p:blipFill>
                <a:blip r:embed="rId180"/>
                <a:stretch>
                  <a:fillRect/>
                </a:stretch>
              </p:blipFill>
              <p:spPr>
                <a:xfrm>
                  <a:off x="4524773" y="6343987"/>
                  <a:ext cx="154440" cy="171360"/>
                </a:xfrm>
                <a:prstGeom prst="rect">
                  <a:avLst/>
                </a:prstGeom>
              </p:spPr>
            </p:pic>
          </mc:Fallback>
        </mc:AlternateContent>
      </p:grpSp>
      <p:grpSp>
        <p:nvGrpSpPr>
          <p:cNvPr id="264370" name="Gruppieren 264369">
            <a:extLst>
              <a:ext uri="{FF2B5EF4-FFF2-40B4-BE49-F238E27FC236}">
                <a16:creationId xmlns:a16="http://schemas.microsoft.com/office/drawing/2014/main" id="{1B9B3F61-5233-4056-BE3E-DDB89E96675E}"/>
              </a:ext>
            </a:extLst>
          </p:cNvPr>
          <p:cNvGrpSpPr/>
          <p:nvPr/>
        </p:nvGrpSpPr>
        <p:grpSpPr>
          <a:xfrm>
            <a:off x="2662133" y="6371707"/>
            <a:ext cx="412560" cy="183600"/>
            <a:chOff x="2662133" y="6371707"/>
            <a:chExt cx="412560" cy="183600"/>
          </a:xfrm>
        </p:grpSpPr>
        <mc:AlternateContent xmlns:mc="http://schemas.openxmlformats.org/markup-compatibility/2006" xmlns:p14="http://schemas.microsoft.com/office/powerpoint/2010/main">
          <mc:Choice Requires="p14">
            <p:contentPart p14:bwMode="auto" r:id="rId181">
              <p14:nvContentPartPr>
                <p14:cNvPr id="264367" name="Freihand 264366">
                  <a:extLst>
                    <a:ext uri="{FF2B5EF4-FFF2-40B4-BE49-F238E27FC236}">
                      <a16:creationId xmlns:a16="http://schemas.microsoft.com/office/drawing/2014/main" id="{74264341-8EE0-4CBB-85B4-53FF8FD39A21}"/>
                    </a:ext>
                  </a:extLst>
                </p14:cNvPr>
                <p14:cNvContentPartPr/>
                <p14:nvPr/>
              </p14:nvContentPartPr>
              <p14:xfrm>
                <a:off x="2662133" y="6435067"/>
                <a:ext cx="147600" cy="12240"/>
              </p14:xfrm>
            </p:contentPart>
          </mc:Choice>
          <mc:Fallback xmlns="">
            <p:pic>
              <p:nvPicPr>
                <p:cNvPr id="264367" name="Freihand 264366">
                  <a:extLst>
                    <a:ext uri="{FF2B5EF4-FFF2-40B4-BE49-F238E27FC236}">
                      <a16:creationId xmlns:a16="http://schemas.microsoft.com/office/drawing/2014/main" id="{74264341-8EE0-4CBB-85B4-53FF8FD39A21}"/>
                    </a:ext>
                  </a:extLst>
                </p:cNvPr>
                <p:cNvPicPr/>
                <p:nvPr/>
              </p:nvPicPr>
              <p:blipFill>
                <a:blip r:embed="rId182"/>
                <a:stretch>
                  <a:fillRect/>
                </a:stretch>
              </p:blipFill>
              <p:spPr>
                <a:xfrm>
                  <a:off x="2657813" y="6430747"/>
                  <a:ext cx="15624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264368" name="Freihand 264367">
                  <a:extLst>
                    <a:ext uri="{FF2B5EF4-FFF2-40B4-BE49-F238E27FC236}">
                      <a16:creationId xmlns:a16="http://schemas.microsoft.com/office/drawing/2014/main" id="{781DAF36-596F-4EDD-9852-AD203F2AFCD1}"/>
                    </a:ext>
                  </a:extLst>
                </p14:cNvPr>
                <p14:cNvContentPartPr/>
                <p14:nvPr/>
              </p14:nvContentPartPr>
              <p14:xfrm>
                <a:off x="2690213" y="6487987"/>
                <a:ext cx="147240" cy="17640"/>
              </p14:xfrm>
            </p:contentPart>
          </mc:Choice>
          <mc:Fallback xmlns="">
            <p:pic>
              <p:nvPicPr>
                <p:cNvPr id="264368" name="Freihand 264367">
                  <a:extLst>
                    <a:ext uri="{FF2B5EF4-FFF2-40B4-BE49-F238E27FC236}">
                      <a16:creationId xmlns:a16="http://schemas.microsoft.com/office/drawing/2014/main" id="{781DAF36-596F-4EDD-9852-AD203F2AFCD1}"/>
                    </a:ext>
                  </a:extLst>
                </p:cNvPr>
                <p:cNvPicPr/>
                <p:nvPr/>
              </p:nvPicPr>
              <p:blipFill>
                <a:blip r:embed="rId184"/>
                <a:stretch>
                  <a:fillRect/>
                </a:stretch>
              </p:blipFill>
              <p:spPr>
                <a:xfrm>
                  <a:off x="2685893" y="6483667"/>
                  <a:ext cx="1558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264369" name="Freihand 264368">
                  <a:extLst>
                    <a:ext uri="{FF2B5EF4-FFF2-40B4-BE49-F238E27FC236}">
                      <a16:creationId xmlns:a16="http://schemas.microsoft.com/office/drawing/2014/main" id="{80BEE916-616B-41D6-99AD-F9B9B2F075CC}"/>
                    </a:ext>
                  </a:extLst>
                </p14:cNvPr>
                <p14:cNvContentPartPr/>
                <p14:nvPr/>
              </p14:nvContentPartPr>
              <p14:xfrm>
                <a:off x="2894693" y="6371707"/>
                <a:ext cx="180000" cy="183600"/>
              </p14:xfrm>
            </p:contentPart>
          </mc:Choice>
          <mc:Fallback xmlns="">
            <p:pic>
              <p:nvPicPr>
                <p:cNvPr id="264369" name="Freihand 264368">
                  <a:extLst>
                    <a:ext uri="{FF2B5EF4-FFF2-40B4-BE49-F238E27FC236}">
                      <a16:creationId xmlns:a16="http://schemas.microsoft.com/office/drawing/2014/main" id="{80BEE916-616B-41D6-99AD-F9B9B2F075CC}"/>
                    </a:ext>
                  </a:extLst>
                </p:cNvPr>
                <p:cNvPicPr/>
                <p:nvPr/>
              </p:nvPicPr>
              <p:blipFill>
                <a:blip r:embed="rId186"/>
                <a:stretch>
                  <a:fillRect/>
                </a:stretch>
              </p:blipFill>
              <p:spPr>
                <a:xfrm>
                  <a:off x="2890373" y="6367387"/>
                  <a:ext cx="188640" cy="192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7">
            <p14:nvContentPartPr>
              <p14:cNvPr id="264376" name="Freihand 264375">
                <a:extLst>
                  <a:ext uri="{FF2B5EF4-FFF2-40B4-BE49-F238E27FC236}">
                    <a16:creationId xmlns:a16="http://schemas.microsoft.com/office/drawing/2014/main" id="{59AB937F-FC79-4D9E-BFB5-A596122192E1}"/>
                  </a:ext>
                </a:extLst>
              </p14:cNvPr>
              <p14:cNvContentPartPr/>
              <p14:nvPr/>
            </p14:nvContentPartPr>
            <p14:xfrm>
              <a:off x="7810133" y="3589267"/>
              <a:ext cx="365400" cy="29520"/>
            </p14:xfrm>
          </p:contentPart>
        </mc:Choice>
        <mc:Fallback xmlns="">
          <p:pic>
            <p:nvPicPr>
              <p:cNvPr id="264376" name="Freihand 264375">
                <a:extLst>
                  <a:ext uri="{FF2B5EF4-FFF2-40B4-BE49-F238E27FC236}">
                    <a16:creationId xmlns:a16="http://schemas.microsoft.com/office/drawing/2014/main" id="{59AB937F-FC79-4D9E-BFB5-A596122192E1}"/>
                  </a:ext>
                </a:extLst>
              </p:cNvPr>
              <p:cNvPicPr/>
              <p:nvPr/>
            </p:nvPicPr>
            <p:blipFill>
              <a:blip r:embed="rId188"/>
              <a:stretch>
                <a:fillRect/>
              </a:stretch>
            </p:blipFill>
            <p:spPr>
              <a:xfrm>
                <a:off x="7805813" y="3584947"/>
                <a:ext cx="3740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264377" name="Freihand 264376">
                <a:extLst>
                  <a:ext uri="{FF2B5EF4-FFF2-40B4-BE49-F238E27FC236}">
                    <a16:creationId xmlns:a16="http://schemas.microsoft.com/office/drawing/2014/main" id="{43568A0A-5FA1-4D9F-BB6D-643A3E5A6F29}"/>
                  </a:ext>
                </a:extLst>
              </p14:cNvPr>
              <p14:cNvContentPartPr/>
              <p14:nvPr/>
            </p14:nvContentPartPr>
            <p14:xfrm>
              <a:off x="2790293" y="6641707"/>
              <a:ext cx="331200" cy="47880"/>
            </p14:xfrm>
          </p:contentPart>
        </mc:Choice>
        <mc:Fallback xmlns="">
          <p:pic>
            <p:nvPicPr>
              <p:cNvPr id="264377" name="Freihand 264376">
                <a:extLst>
                  <a:ext uri="{FF2B5EF4-FFF2-40B4-BE49-F238E27FC236}">
                    <a16:creationId xmlns:a16="http://schemas.microsoft.com/office/drawing/2014/main" id="{43568A0A-5FA1-4D9F-BB6D-643A3E5A6F29}"/>
                  </a:ext>
                </a:extLst>
              </p:cNvPr>
              <p:cNvPicPr/>
              <p:nvPr/>
            </p:nvPicPr>
            <p:blipFill>
              <a:blip r:embed="rId190"/>
              <a:stretch>
                <a:fillRect/>
              </a:stretch>
            </p:blipFill>
            <p:spPr>
              <a:xfrm>
                <a:off x="2785973" y="6637387"/>
                <a:ext cx="339840" cy="56520"/>
              </a:xfrm>
              <a:prstGeom prst="rect">
                <a:avLst/>
              </a:prstGeom>
            </p:spPr>
          </p:pic>
        </mc:Fallback>
      </mc:AlternateContent>
      <p:grpSp>
        <p:nvGrpSpPr>
          <p:cNvPr id="37897" name="Gruppieren 37896">
            <a:extLst>
              <a:ext uri="{FF2B5EF4-FFF2-40B4-BE49-F238E27FC236}">
                <a16:creationId xmlns:a16="http://schemas.microsoft.com/office/drawing/2014/main" id="{68E2937F-3836-47B2-BA3F-0EDC893D624E}"/>
              </a:ext>
            </a:extLst>
          </p:cNvPr>
          <p:cNvGrpSpPr/>
          <p:nvPr/>
        </p:nvGrpSpPr>
        <p:grpSpPr>
          <a:xfrm>
            <a:off x="7804373" y="4624627"/>
            <a:ext cx="356400" cy="92520"/>
            <a:chOff x="7804373" y="4624627"/>
            <a:chExt cx="356400" cy="92520"/>
          </a:xfrm>
        </p:grpSpPr>
        <mc:AlternateContent xmlns:mc="http://schemas.openxmlformats.org/markup-compatibility/2006" xmlns:p14="http://schemas.microsoft.com/office/powerpoint/2010/main">
          <mc:Choice Requires="p14">
            <p:contentPart p14:bwMode="auto" r:id="rId191">
              <p14:nvContentPartPr>
                <p14:cNvPr id="264378" name="Freihand 264377">
                  <a:extLst>
                    <a:ext uri="{FF2B5EF4-FFF2-40B4-BE49-F238E27FC236}">
                      <a16:creationId xmlns:a16="http://schemas.microsoft.com/office/drawing/2014/main" id="{EE0A66AA-181B-46D9-AC4F-DCF7449E0E3C}"/>
                    </a:ext>
                  </a:extLst>
                </p14:cNvPr>
                <p14:cNvContentPartPr/>
                <p14:nvPr/>
              </p14:nvContentPartPr>
              <p14:xfrm>
                <a:off x="7804373" y="4624627"/>
                <a:ext cx="99720" cy="92520"/>
              </p14:xfrm>
            </p:contentPart>
          </mc:Choice>
          <mc:Fallback xmlns="">
            <p:pic>
              <p:nvPicPr>
                <p:cNvPr id="264378" name="Freihand 264377">
                  <a:extLst>
                    <a:ext uri="{FF2B5EF4-FFF2-40B4-BE49-F238E27FC236}">
                      <a16:creationId xmlns:a16="http://schemas.microsoft.com/office/drawing/2014/main" id="{EE0A66AA-181B-46D9-AC4F-DCF7449E0E3C}"/>
                    </a:ext>
                  </a:extLst>
                </p:cNvPr>
                <p:cNvPicPr/>
                <p:nvPr/>
              </p:nvPicPr>
              <p:blipFill>
                <a:blip r:embed="rId192"/>
                <a:stretch>
                  <a:fillRect/>
                </a:stretch>
              </p:blipFill>
              <p:spPr>
                <a:xfrm>
                  <a:off x="7800053" y="4620307"/>
                  <a:ext cx="1083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264379" name="Freihand 264378">
                  <a:extLst>
                    <a:ext uri="{FF2B5EF4-FFF2-40B4-BE49-F238E27FC236}">
                      <a16:creationId xmlns:a16="http://schemas.microsoft.com/office/drawing/2014/main" id="{00010E7C-C503-4F19-805F-E871C6B5B763}"/>
                    </a:ext>
                  </a:extLst>
                </p14:cNvPr>
                <p14:cNvContentPartPr/>
                <p14:nvPr/>
              </p14:nvContentPartPr>
              <p14:xfrm>
                <a:off x="7804373" y="4653787"/>
                <a:ext cx="164160" cy="37800"/>
              </p14:xfrm>
            </p:contentPart>
          </mc:Choice>
          <mc:Fallback xmlns="">
            <p:pic>
              <p:nvPicPr>
                <p:cNvPr id="264379" name="Freihand 264378">
                  <a:extLst>
                    <a:ext uri="{FF2B5EF4-FFF2-40B4-BE49-F238E27FC236}">
                      <a16:creationId xmlns:a16="http://schemas.microsoft.com/office/drawing/2014/main" id="{00010E7C-C503-4F19-805F-E871C6B5B763}"/>
                    </a:ext>
                  </a:extLst>
                </p:cNvPr>
                <p:cNvPicPr/>
                <p:nvPr/>
              </p:nvPicPr>
              <p:blipFill>
                <a:blip r:embed="rId194"/>
                <a:stretch>
                  <a:fillRect/>
                </a:stretch>
              </p:blipFill>
              <p:spPr>
                <a:xfrm>
                  <a:off x="7800053" y="4649467"/>
                  <a:ext cx="17280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264380" name="Freihand 264379">
                  <a:extLst>
                    <a:ext uri="{FF2B5EF4-FFF2-40B4-BE49-F238E27FC236}">
                      <a16:creationId xmlns:a16="http://schemas.microsoft.com/office/drawing/2014/main" id="{55C625ED-2952-4389-ACB2-B4805A1E4A5F}"/>
                    </a:ext>
                  </a:extLst>
                </p14:cNvPr>
                <p14:cNvContentPartPr/>
                <p14:nvPr/>
              </p14:nvContentPartPr>
              <p14:xfrm>
                <a:off x="7939733" y="4632547"/>
                <a:ext cx="125640" cy="72000"/>
              </p14:xfrm>
            </p:contentPart>
          </mc:Choice>
          <mc:Fallback xmlns="">
            <p:pic>
              <p:nvPicPr>
                <p:cNvPr id="264380" name="Freihand 264379">
                  <a:extLst>
                    <a:ext uri="{FF2B5EF4-FFF2-40B4-BE49-F238E27FC236}">
                      <a16:creationId xmlns:a16="http://schemas.microsoft.com/office/drawing/2014/main" id="{55C625ED-2952-4389-ACB2-B4805A1E4A5F}"/>
                    </a:ext>
                  </a:extLst>
                </p:cNvPr>
                <p:cNvPicPr/>
                <p:nvPr/>
              </p:nvPicPr>
              <p:blipFill>
                <a:blip r:embed="rId196"/>
                <a:stretch>
                  <a:fillRect/>
                </a:stretch>
              </p:blipFill>
              <p:spPr>
                <a:xfrm>
                  <a:off x="7935413" y="4628227"/>
                  <a:ext cx="1342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264381" name="Freihand 264380">
                  <a:extLst>
                    <a:ext uri="{FF2B5EF4-FFF2-40B4-BE49-F238E27FC236}">
                      <a16:creationId xmlns:a16="http://schemas.microsoft.com/office/drawing/2014/main" id="{8F2CC428-EA2E-4437-B7F9-7F61ADFE9C51}"/>
                    </a:ext>
                  </a:extLst>
                </p14:cNvPr>
                <p14:cNvContentPartPr/>
                <p14:nvPr/>
              </p14:nvContentPartPr>
              <p14:xfrm>
                <a:off x="8065013" y="4645507"/>
                <a:ext cx="71280" cy="67680"/>
              </p14:xfrm>
            </p:contentPart>
          </mc:Choice>
          <mc:Fallback xmlns="">
            <p:pic>
              <p:nvPicPr>
                <p:cNvPr id="264381" name="Freihand 264380">
                  <a:extLst>
                    <a:ext uri="{FF2B5EF4-FFF2-40B4-BE49-F238E27FC236}">
                      <a16:creationId xmlns:a16="http://schemas.microsoft.com/office/drawing/2014/main" id="{8F2CC428-EA2E-4437-B7F9-7F61ADFE9C51}"/>
                    </a:ext>
                  </a:extLst>
                </p:cNvPr>
                <p:cNvPicPr/>
                <p:nvPr/>
              </p:nvPicPr>
              <p:blipFill>
                <a:blip r:embed="rId198"/>
                <a:stretch>
                  <a:fillRect/>
                </a:stretch>
              </p:blipFill>
              <p:spPr>
                <a:xfrm>
                  <a:off x="8060693" y="4641187"/>
                  <a:ext cx="799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264382" name="Freihand 264381">
                  <a:extLst>
                    <a:ext uri="{FF2B5EF4-FFF2-40B4-BE49-F238E27FC236}">
                      <a16:creationId xmlns:a16="http://schemas.microsoft.com/office/drawing/2014/main" id="{38DB5F64-5792-4D87-9BD2-D938123DDB90}"/>
                    </a:ext>
                  </a:extLst>
                </p14:cNvPr>
                <p14:cNvContentPartPr/>
                <p14:nvPr/>
              </p14:nvContentPartPr>
              <p14:xfrm>
                <a:off x="8057453" y="4668187"/>
                <a:ext cx="103320" cy="28800"/>
              </p14:xfrm>
            </p:contentPart>
          </mc:Choice>
          <mc:Fallback xmlns="">
            <p:pic>
              <p:nvPicPr>
                <p:cNvPr id="264382" name="Freihand 264381">
                  <a:extLst>
                    <a:ext uri="{FF2B5EF4-FFF2-40B4-BE49-F238E27FC236}">
                      <a16:creationId xmlns:a16="http://schemas.microsoft.com/office/drawing/2014/main" id="{38DB5F64-5792-4D87-9BD2-D938123DDB90}"/>
                    </a:ext>
                  </a:extLst>
                </p:cNvPr>
                <p:cNvPicPr/>
                <p:nvPr/>
              </p:nvPicPr>
              <p:blipFill>
                <a:blip r:embed="rId200"/>
                <a:stretch>
                  <a:fillRect/>
                </a:stretch>
              </p:blipFill>
              <p:spPr>
                <a:xfrm>
                  <a:off x="8053133" y="4663867"/>
                  <a:ext cx="111960" cy="37440"/>
                </a:xfrm>
                <a:prstGeom prst="rect">
                  <a:avLst/>
                </a:prstGeom>
              </p:spPr>
            </p:pic>
          </mc:Fallback>
        </mc:AlternateContent>
      </p:grpSp>
      <p:grpSp>
        <p:nvGrpSpPr>
          <p:cNvPr id="37896" name="Gruppieren 37895">
            <a:extLst>
              <a:ext uri="{FF2B5EF4-FFF2-40B4-BE49-F238E27FC236}">
                <a16:creationId xmlns:a16="http://schemas.microsoft.com/office/drawing/2014/main" id="{9962A687-DC46-46B9-898E-B56F1D2C8804}"/>
              </a:ext>
            </a:extLst>
          </p:cNvPr>
          <p:cNvGrpSpPr/>
          <p:nvPr/>
        </p:nvGrpSpPr>
        <p:grpSpPr>
          <a:xfrm>
            <a:off x="4381853" y="6620467"/>
            <a:ext cx="355680" cy="97200"/>
            <a:chOff x="4381853" y="6620467"/>
            <a:chExt cx="355680" cy="97200"/>
          </a:xfrm>
        </p:grpSpPr>
        <mc:AlternateContent xmlns:mc="http://schemas.openxmlformats.org/markup-compatibility/2006" xmlns:p14="http://schemas.microsoft.com/office/powerpoint/2010/main">
          <mc:Choice Requires="p14">
            <p:contentPart p14:bwMode="auto" r:id="rId201">
              <p14:nvContentPartPr>
                <p14:cNvPr id="264383" name="Freihand 264382">
                  <a:extLst>
                    <a:ext uri="{FF2B5EF4-FFF2-40B4-BE49-F238E27FC236}">
                      <a16:creationId xmlns:a16="http://schemas.microsoft.com/office/drawing/2014/main" id="{EE174558-675B-4BE9-BE5F-7EA67613ACAE}"/>
                    </a:ext>
                  </a:extLst>
                </p14:cNvPr>
                <p14:cNvContentPartPr/>
                <p14:nvPr/>
              </p14:nvContentPartPr>
              <p14:xfrm>
                <a:off x="4381853" y="6620467"/>
                <a:ext cx="116280" cy="86040"/>
              </p14:xfrm>
            </p:contentPart>
          </mc:Choice>
          <mc:Fallback xmlns="">
            <p:pic>
              <p:nvPicPr>
                <p:cNvPr id="264383" name="Freihand 264382">
                  <a:extLst>
                    <a:ext uri="{FF2B5EF4-FFF2-40B4-BE49-F238E27FC236}">
                      <a16:creationId xmlns:a16="http://schemas.microsoft.com/office/drawing/2014/main" id="{EE174558-675B-4BE9-BE5F-7EA67613ACAE}"/>
                    </a:ext>
                  </a:extLst>
                </p:cNvPr>
                <p:cNvPicPr/>
                <p:nvPr/>
              </p:nvPicPr>
              <p:blipFill>
                <a:blip r:embed="rId202"/>
                <a:stretch>
                  <a:fillRect/>
                </a:stretch>
              </p:blipFill>
              <p:spPr>
                <a:xfrm>
                  <a:off x="4377533" y="6616147"/>
                  <a:ext cx="1249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37888" name="Freihand 37887">
                  <a:extLst>
                    <a:ext uri="{FF2B5EF4-FFF2-40B4-BE49-F238E27FC236}">
                      <a16:creationId xmlns:a16="http://schemas.microsoft.com/office/drawing/2014/main" id="{FDC249CF-2ECA-480D-84AC-341F7BE730A3}"/>
                    </a:ext>
                  </a:extLst>
                </p14:cNvPr>
                <p14:cNvContentPartPr/>
                <p14:nvPr/>
              </p14:nvContentPartPr>
              <p14:xfrm>
                <a:off x="4388693" y="6635947"/>
                <a:ext cx="175320" cy="65520"/>
              </p14:xfrm>
            </p:contentPart>
          </mc:Choice>
          <mc:Fallback xmlns="">
            <p:pic>
              <p:nvPicPr>
                <p:cNvPr id="37888" name="Freihand 37887">
                  <a:extLst>
                    <a:ext uri="{FF2B5EF4-FFF2-40B4-BE49-F238E27FC236}">
                      <a16:creationId xmlns:a16="http://schemas.microsoft.com/office/drawing/2014/main" id="{FDC249CF-2ECA-480D-84AC-341F7BE730A3}"/>
                    </a:ext>
                  </a:extLst>
                </p:cNvPr>
                <p:cNvPicPr/>
                <p:nvPr/>
              </p:nvPicPr>
              <p:blipFill>
                <a:blip r:embed="rId204"/>
                <a:stretch>
                  <a:fillRect/>
                </a:stretch>
              </p:blipFill>
              <p:spPr>
                <a:xfrm>
                  <a:off x="4384373" y="6631627"/>
                  <a:ext cx="1839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37889" name="Freihand 37888">
                  <a:extLst>
                    <a:ext uri="{FF2B5EF4-FFF2-40B4-BE49-F238E27FC236}">
                      <a16:creationId xmlns:a16="http://schemas.microsoft.com/office/drawing/2014/main" id="{1A4C92D7-BD90-4494-A011-2EEB6B6C5132}"/>
                    </a:ext>
                  </a:extLst>
                </p14:cNvPr>
                <p14:cNvContentPartPr/>
                <p14:nvPr/>
              </p14:nvContentPartPr>
              <p14:xfrm>
                <a:off x="4520453" y="6653947"/>
                <a:ext cx="84960" cy="63720"/>
              </p14:xfrm>
            </p:contentPart>
          </mc:Choice>
          <mc:Fallback xmlns="">
            <p:pic>
              <p:nvPicPr>
                <p:cNvPr id="37889" name="Freihand 37888">
                  <a:extLst>
                    <a:ext uri="{FF2B5EF4-FFF2-40B4-BE49-F238E27FC236}">
                      <a16:creationId xmlns:a16="http://schemas.microsoft.com/office/drawing/2014/main" id="{1A4C92D7-BD90-4494-A011-2EEB6B6C5132}"/>
                    </a:ext>
                  </a:extLst>
                </p:cNvPr>
                <p:cNvPicPr/>
                <p:nvPr/>
              </p:nvPicPr>
              <p:blipFill>
                <a:blip r:embed="rId206"/>
                <a:stretch>
                  <a:fillRect/>
                </a:stretch>
              </p:blipFill>
              <p:spPr>
                <a:xfrm>
                  <a:off x="4516133" y="6649627"/>
                  <a:ext cx="9360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37890" name="Freihand 37889">
                  <a:extLst>
                    <a:ext uri="{FF2B5EF4-FFF2-40B4-BE49-F238E27FC236}">
                      <a16:creationId xmlns:a16="http://schemas.microsoft.com/office/drawing/2014/main" id="{420B73AF-7847-443D-AE77-8640D8B4E252}"/>
                    </a:ext>
                  </a:extLst>
                </p14:cNvPr>
                <p14:cNvContentPartPr/>
                <p14:nvPr/>
              </p14:nvContentPartPr>
              <p14:xfrm>
                <a:off x="4640693" y="6653947"/>
                <a:ext cx="96840" cy="57240"/>
              </p14:xfrm>
            </p:contentPart>
          </mc:Choice>
          <mc:Fallback xmlns="">
            <p:pic>
              <p:nvPicPr>
                <p:cNvPr id="37890" name="Freihand 37889">
                  <a:extLst>
                    <a:ext uri="{FF2B5EF4-FFF2-40B4-BE49-F238E27FC236}">
                      <a16:creationId xmlns:a16="http://schemas.microsoft.com/office/drawing/2014/main" id="{420B73AF-7847-443D-AE77-8640D8B4E252}"/>
                    </a:ext>
                  </a:extLst>
                </p:cNvPr>
                <p:cNvPicPr/>
                <p:nvPr/>
              </p:nvPicPr>
              <p:blipFill>
                <a:blip r:embed="rId208"/>
                <a:stretch>
                  <a:fillRect/>
                </a:stretch>
              </p:blipFill>
              <p:spPr>
                <a:xfrm>
                  <a:off x="4636373" y="6649627"/>
                  <a:ext cx="105480" cy="65880"/>
                </a:xfrm>
                <a:prstGeom prst="rect">
                  <a:avLst/>
                </a:prstGeom>
              </p:spPr>
            </p:pic>
          </mc:Fallback>
        </mc:AlternateContent>
      </p:grpSp>
      <p:grpSp>
        <p:nvGrpSpPr>
          <p:cNvPr id="37895" name="Gruppieren 37894">
            <a:extLst>
              <a:ext uri="{FF2B5EF4-FFF2-40B4-BE49-F238E27FC236}">
                <a16:creationId xmlns:a16="http://schemas.microsoft.com/office/drawing/2014/main" id="{78FF66DA-534B-4474-AEDE-2A209493E36A}"/>
              </a:ext>
            </a:extLst>
          </p:cNvPr>
          <p:cNvGrpSpPr/>
          <p:nvPr/>
        </p:nvGrpSpPr>
        <p:grpSpPr>
          <a:xfrm>
            <a:off x="7778813" y="5452627"/>
            <a:ext cx="338760" cy="109080"/>
            <a:chOff x="7778813" y="5452627"/>
            <a:chExt cx="338760" cy="109080"/>
          </a:xfrm>
        </p:grpSpPr>
        <mc:AlternateContent xmlns:mc="http://schemas.openxmlformats.org/markup-compatibility/2006" xmlns:p14="http://schemas.microsoft.com/office/powerpoint/2010/main">
          <mc:Choice Requires="p14">
            <p:contentPart p14:bwMode="auto" r:id="rId209">
              <p14:nvContentPartPr>
                <p14:cNvPr id="37892" name="Freihand 37891">
                  <a:extLst>
                    <a:ext uri="{FF2B5EF4-FFF2-40B4-BE49-F238E27FC236}">
                      <a16:creationId xmlns:a16="http://schemas.microsoft.com/office/drawing/2014/main" id="{049FAB7E-EFCD-412C-A663-0C8354F230D8}"/>
                    </a:ext>
                  </a:extLst>
                </p14:cNvPr>
                <p14:cNvContentPartPr/>
                <p14:nvPr/>
              </p14:nvContentPartPr>
              <p14:xfrm>
                <a:off x="7778813" y="5452627"/>
                <a:ext cx="332640" cy="82440"/>
              </p14:xfrm>
            </p:contentPart>
          </mc:Choice>
          <mc:Fallback xmlns="">
            <p:pic>
              <p:nvPicPr>
                <p:cNvPr id="37892" name="Freihand 37891">
                  <a:extLst>
                    <a:ext uri="{FF2B5EF4-FFF2-40B4-BE49-F238E27FC236}">
                      <a16:creationId xmlns:a16="http://schemas.microsoft.com/office/drawing/2014/main" id="{049FAB7E-EFCD-412C-A663-0C8354F230D8}"/>
                    </a:ext>
                  </a:extLst>
                </p:cNvPr>
                <p:cNvPicPr/>
                <p:nvPr/>
              </p:nvPicPr>
              <p:blipFill>
                <a:blip r:embed="rId210"/>
                <a:stretch>
                  <a:fillRect/>
                </a:stretch>
              </p:blipFill>
              <p:spPr>
                <a:xfrm>
                  <a:off x="7774493" y="5448307"/>
                  <a:ext cx="34128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7893" name="Freihand 37892">
                  <a:extLst>
                    <a:ext uri="{FF2B5EF4-FFF2-40B4-BE49-F238E27FC236}">
                      <a16:creationId xmlns:a16="http://schemas.microsoft.com/office/drawing/2014/main" id="{D47DD447-FC6F-4F2C-9868-415323ED6B9E}"/>
                    </a:ext>
                  </a:extLst>
                </p14:cNvPr>
                <p14:cNvContentPartPr/>
                <p14:nvPr/>
              </p14:nvContentPartPr>
              <p14:xfrm>
                <a:off x="7831373" y="5512387"/>
                <a:ext cx="286200" cy="49320"/>
              </p14:xfrm>
            </p:contentPart>
          </mc:Choice>
          <mc:Fallback xmlns="">
            <p:pic>
              <p:nvPicPr>
                <p:cNvPr id="37893" name="Freihand 37892">
                  <a:extLst>
                    <a:ext uri="{FF2B5EF4-FFF2-40B4-BE49-F238E27FC236}">
                      <a16:creationId xmlns:a16="http://schemas.microsoft.com/office/drawing/2014/main" id="{D47DD447-FC6F-4F2C-9868-415323ED6B9E}"/>
                    </a:ext>
                  </a:extLst>
                </p:cNvPr>
                <p:cNvPicPr/>
                <p:nvPr/>
              </p:nvPicPr>
              <p:blipFill>
                <a:blip r:embed="rId212"/>
                <a:stretch>
                  <a:fillRect/>
                </a:stretch>
              </p:blipFill>
              <p:spPr>
                <a:xfrm>
                  <a:off x="7827053" y="5508067"/>
                  <a:ext cx="294840" cy="57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3">
            <p14:nvContentPartPr>
              <p14:cNvPr id="37894" name="Freihand 37893">
                <a:extLst>
                  <a:ext uri="{FF2B5EF4-FFF2-40B4-BE49-F238E27FC236}">
                    <a16:creationId xmlns:a16="http://schemas.microsoft.com/office/drawing/2014/main" id="{C60DAAB4-932F-4C8C-B3F9-B8AA1E70363F}"/>
                  </a:ext>
                </a:extLst>
              </p14:cNvPr>
              <p14:cNvContentPartPr/>
              <p14:nvPr/>
            </p14:nvContentPartPr>
            <p14:xfrm>
              <a:off x="5723573" y="6668707"/>
              <a:ext cx="302760" cy="64080"/>
            </p14:xfrm>
          </p:contentPart>
        </mc:Choice>
        <mc:Fallback xmlns="">
          <p:pic>
            <p:nvPicPr>
              <p:cNvPr id="37894" name="Freihand 37893">
                <a:extLst>
                  <a:ext uri="{FF2B5EF4-FFF2-40B4-BE49-F238E27FC236}">
                    <a16:creationId xmlns:a16="http://schemas.microsoft.com/office/drawing/2014/main" id="{C60DAAB4-932F-4C8C-B3F9-B8AA1E70363F}"/>
                  </a:ext>
                </a:extLst>
              </p:cNvPr>
              <p:cNvPicPr/>
              <p:nvPr/>
            </p:nvPicPr>
            <p:blipFill>
              <a:blip r:embed="rId214"/>
              <a:stretch>
                <a:fillRect/>
              </a:stretch>
            </p:blipFill>
            <p:spPr>
              <a:xfrm>
                <a:off x="5719253" y="6664387"/>
                <a:ext cx="31140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37898" name="Freihand 37897">
                <a:extLst>
                  <a:ext uri="{FF2B5EF4-FFF2-40B4-BE49-F238E27FC236}">
                    <a16:creationId xmlns:a16="http://schemas.microsoft.com/office/drawing/2014/main" id="{86868890-5502-4773-85C8-DB0C5D6FC92E}"/>
                  </a:ext>
                </a:extLst>
              </p14:cNvPr>
              <p14:cNvContentPartPr/>
              <p14:nvPr/>
            </p14:nvContentPartPr>
            <p14:xfrm>
              <a:off x="9495653" y="271867"/>
              <a:ext cx="8640" cy="147600"/>
            </p14:xfrm>
          </p:contentPart>
        </mc:Choice>
        <mc:Fallback xmlns="">
          <p:pic>
            <p:nvPicPr>
              <p:cNvPr id="37898" name="Freihand 37897">
                <a:extLst>
                  <a:ext uri="{FF2B5EF4-FFF2-40B4-BE49-F238E27FC236}">
                    <a16:creationId xmlns:a16="http://schemas.microsoft.com/office/drawing/2014/main" id="{86868890-5502-4773-85C8-DB0C5D6FC92E}"/>
                  </a:ext>
                </a:extLst>
              </p:cNvPr>
              <p:cNvPicPr/>
              <p:nvPr/>
            </p:nvPicPr>
            <p:blipFill>
              <a:blip r:embed="rId216"/>
              <a:stretch>
                <a:fillRect/>
              </a:stretch>
            </p:blipFill>
            <p:spPr>
              <a:xfrm>
                <a:off x="9491333" y="267547"/>
                <a:ext cx="17280" cy="156240"/>
              </a:xfrm>
              <a:prstGeom prst="rect">
                <a:avLst/>
              </a:prstGeom>
            </p:spPr>
          </p:pic>
        </mc:Fallback>
      </mc:AlternateContent>
      <p:grpSp>
        <p:nvGrpSpPr>
          <p:cNvPr id="37948" name="Gruppieren 37947">
            <a:extLst>
              <a:ext uri="{FF2B5EF4-FFF2-40B4-BE49-F238E27FC236}">
                <a16:creationId xmlns:a16="http://schemas.microsoft.com/office/drawing/2014/main" id="{22B77E90-233C-4106-9CF7-40E21A759063}"/>
              </a:ext>
            </a:extLst>
          </p:cNvPr>
          <p:cNvGrpSpPr/>
          <p:nvPr/>
        </p:nvGrpSpPr>
        <p:grpSpPr>
          <a:xfrm>
            <a:off x="9105773" y="147307"/>
            <a:ext cx="2844720" cy="2008800"/>
            <a:chOff x="9105773" y="147307"/>
            <a:chExt cx="2844720" cy="2008800"/>
          </a:xfrm>
        </p:grpSpPr>
        <mc:AlternateContent xmlns:mc="http://schemas.openxmlformats.org/markup-compatibility/2006" xmlns:p14="http://schemas.microsoft.com/office/powerpoint/2010/main">
          <mc:Choice Requires="p14">
            <p:contentPart p14:bwMode="auto" r:id="rId217">
              <p14:nvContentPartPr>
                <p14:cNvPr id="37899" name="Freihand 37898">
                  <a:extLst>
                    <a:ext uri="{FF2B5EF4-FFF2-40B4-BE49-F238E27FC236}">
                      <a16:creationId xmlns:a16="http://schemas.microsoft.com/office/drawing/2014/main" id="{594BC95E-1BBA-476F-80CC-3AB28B1A5991}"/>
                    </a:ext>
                  </a:extLst>
                </p14:cNvPr>
                <p14:cNvContentPartPr/>
                <p14:nvPr/>
              </p14:nvContentPartPr>
              <p14:xfrm>
                <a:off x="9389453" y="251707"/>
                <a:ext cx="101880" cy="258840"/>
              </p14:xfrm>
            </p:contentPart>
          </mc:Choice>
          <mc:Fallback xmlns="">
            <p:pic>
              <p:nvPicPr>
                <p:cNvPr id="37899" name="Freihand 37898">
                  <a:extLst>
                    <a:ext uri="{FF2B5EF4-FFF2-40B4-BE49-F238E27FC236}">
                      <a16:creationId xmlns:a16="http://schemas.microsoft.com/office/drawing/2014/main" id="{594BC95E-1BBA-476F-80CC-3AB28B1A5991}"/>
                    </a:ext>
                  </a:extLst>
                </p:cNvPr>
                <p:cNvPicPr/>
                <p:nvPr/>
              </p:nvPicPr>
              <p:blipFill>
                <a:blip r:embed="rId218"/>
                <a:stretch>
                  <a:fillRect/>
                </a:stretch>
              </p:blipFill>
              <p:spPr>
                <a:xfrm>
                  <a:off x="9385133" y="247387"/>
                  <a:ext cx="11052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7900" name="Freihand 37899">
                  <a:extLst>
                    <a:ext uri="{FF2B5EF4-FFF2-40B4-BE49-F238E27FC236}">
                      <a16:creationId xmlns:a16="http://schemas.microsoft.com/office/drawing/2014/main" id="{9FB2B783-8303-4DC7-8388-8ADF1685BD99}"/>
                    </a:ext>
                  </a:extLst>
                </p14:cNvPr>
                <p14:cNvContentPartPr/>
                <p14:nvPr/>
              </p14:nvContentPartPr>
              <p14:xfrm>
                <a:off x="9537773" y="316507"/>
                <a:ext cx="82440" cy="89280"/>
              </p14:xfrm>
            </p:contentPart>
          </mc:Choice>
          <mc:Fallback xmlns="">
            <p:pic>
              <p:nvPicPr>
                <p:cNvPr id="37900" name="Freihand 37899">
                  <a:extLst>
                    <a:ext uri="{FF2B5EF4-FFF2-40B4-BE49-F238E27FC236}">
                      <a16:creationId xmlns:a16="http://schemas.microsoft.com/office/drawing/2014/main" id="{9FB2B783-8303-4DC7-8388-8ADF1685BD99}"/>
                    </a:ext>
                  </a:extLst>
                </p:cNvPr>
                <p:cNvPicPr/>
                <p:nvPr/>
              </p:nvPicPr>
              <p:blipFill>
                <a:blip r:embed="rId220"/>
                <a:stretch>
                  <a:fillRect/>
                </a:stretch>
              </p:blipFill>
              <p:spPr>
                <a:xfrm>
                  <a:off x="9533453" y="312187"/>
                  <a:ext cx="910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7901" name="Freihand 37900">
                  <a:extLst>
                    <a:ext uri="{FF2B5EF4-FFF2-40B4-BE49-F238E27FC236}">
                      <a16:creationId xmlns:a16="http://schemas.microsoft.com/office/drawing/2014/main" id="{2AF167F6-8DE6-4559-A2A4-70DE31FB5812}"/>
                    </a:ext>
                  </a:extLst>
                </p14:cNvPr>
                <p14:cNvContentPartPr/>
                <p14:nvPr/>
              </p14:nvContentPartPr>
              <p14:xfrm>
                <a:off x="9638213" y="245587"/>
                <a:ext cx="162000" cy="143640"/>
              </p14:xfrm>
            </p:contentPart>
          </mc:Choice>
          <mc:Fallback xmlns="">
            <p:pic>
              <p:nvPicPr>
                <p:cNvPr id="37901" name="Freihand 37900">
                  <a:extLst>
                    <a:ext uri="{FF2B5EF4-FFF2-40B4-BE49-F238E27FC236}">
                      <a16:creationId xmlns:a16="http://schemas.microsoft.com/office/drawing/2014/main" id="{2AF167F6-8DE6-4559-A2A4-70DE31FB5812}"/>
                    </a:ext>
                  </a:extLst>
                </p:cNvPr>
                <p:cNvPicPr/>
                <p:nvPr/>
              </p:nvPicPr>
              <p:blipFill>
                <a:blip r:embed="rId222"/>
                <a:stretch>
                  <a:fillRect/>
                </a:stretch>
              </p:blipFill>
              <p:spPr>
                <a:xfrm>
                  <a:off x="9633893" y="241267"/>
                  <a:ext cx="1706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7902" name="Freihand 37901">
                  <a:extLst>
                    <a:ext uri="{FF2B5EF4-FFF2-40B4-BE49-F238E27FC236}">
                      <a16:creationId xmlns:a16="http://schemas.microsoft.com/office/drawing/2014/main" id="{8A6F7090-F338-4BDE-B2E4-FA7078424856}"/>
                    </a:ext>
                  </a:extLst>
                </p14:cNvPr>
                <p14:cNvContentPartPr/>
                <p14:nvPr/>
              </p14:nvContentPartPr>
              <p14:xfrm>
                <a:off x="9814973" y="304987"/>
                <a:ext cx="148680" cy="87480"/>
              </p14:xfrm>
            </p:contentPart>
          </mc:Choice>
          <mc:Fallback xmlns="">
            <p:pic>
              <p:nvPicPr>
                <p:cNvPr id="37902" name="Freihand 37901">
                  <a:extLst>
                    <a:ext uri="{FF2B5EF4-FFF2-40B4-BE49-F238E27FC236}">
                      <a16:creationId xmlns:a16="http://schemas.microsoft.com/office/drawing/2014/main" id="{8A6F7090-F338-4BDE-B2E4-FA7078424856}"/>
                    </a:ext>
                  </a:extLst>
                </p:cNvPr>
                <p:cNvPicPr/>
                <p:nvPr/>
              </p:nvPicPr>
              <p:blipFill>
                <a:blip r:embed="rId224"/>
                <a:stretch>
                  <a:fillRect/>
                </a:stretch>
              </p:blipFill>
              <p:spPr>
                <a:xfrm>
                  <a:off x="9810653" y="300667"/>
                  <a:ext cx="1573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7904" name="Freihand 37903">
                  <a:extLst>
                    <a:ext uri="{FF2B5EF4-FFF2-40B4-BE49-F238E27FC236}">
                      <a16:creationId xmlns:a16="http://schemas.microsoft.com/office/drawing/2014/main" id="{D49DCC5D-7452-4E87-90CA-7C4D3BBBCBF8}"/>
                    </a:ext>
                  </a:extLst>
                </p14:cNvPr>
                <p14:cNvContentPartPr/>
                <p14:nvPr/>
              </p14:nvContentPartPr>
              <p14:xfrm>
                <a:off x="10200893" y="221107"/>
                <a:ext cx="163080" cy="183240"/>
              </p14:xfrm>
            </p:contentPart>
          </mc:Choice>
          <mc:Fallback xmlns="">
            <p:pic>
              <p:nvPicPr>
                <p:cNvPr id="37904" name="Freihand 37903">
                  <a:extLst>
                    <a:ext uri="{FF2B5EF4-FFF2-40B4-BE49-F238E27FC236}">
                      <a16:creationId xmlns:a16="http://schemas.microsoft.com/office/drawing/2014/main" id="{D49DCC5D-7452-4E87-90CA-7C4D3BBBCBF8}"/>
                    </a:ext>
                  </a:extLst>
                </p:cNvPr>
                <p:cNvPicPr/>
                <p:nvPr/>
              </p:nvPicPr>
              <p:blipFill>
                <a:blip r:embed="rId226"/>
                <a:stretch>
                  <a:fillRect/>
                </a:stretch>
              </p:blipFill>
              <p:spPr>
                <a:xfrm>
                  <a:off x="10196573" y="216787"/>
                  <a:ext cx="17172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37905" name="Freihand 37904">
                  <a:extLst>
                    <a:ext uri="{FF2B5EF4-FFF2-40B4-BE49-F238E27FC236}">
                      <a16:creationId xmlns:a16="http://schemas.microsoft.com/office/drawing/2014/main" id="{14938F9E-1E18-43EB-B752-CFE85105838A}"/>
                    </a:ext>
                  </a:extLst>
                </p14:cNvPr>
                <p14:cNvContentPartPr/>
                <p14:nvPr/>
              </p14:nvContentPartPr>
              <p14:xfrm>
                <a:off x="10226093" y="309667"/>
                <a:ext cx="139320" cy="6120"/>
              </p14:xfrm>
            </p:contentPart>
          </mc:Choice>
          <mc:Fallback xmlns="">
            <p:pic>
              <p:nvPicPr>
                <p:cNvPr id="37905" name="Freihand 37904">
                  <a:extLst>
                    <a:ext uri="{FF2B5EF4-FFF2-40B4-BE49-F238E27FC236}">
                      <a16:creationId xmlns:a16="http://schemas.microsoft.com/office/drawing/2014/main" id="{14938F9E-1E18-43EB-B752-CFE85105838A}"/>
                    </a:ext>
                  </a:extLst>
                </p:cNvPr>
                <p:cNvPicPr/>
                <p:nvPr/>
              </p:nvPicPr>
              <p:blipFill>
                <a:blip r:embed="rId228"/>
                <a:stretch>
                  <a:fillRect/>
                </a:stretch>
              </p:blipFill>
              <p:spPr>
                <a:xfrm>
                  <a:off x="10221773" y="305347"/>
                  <a:ext cx="1479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7906" name="Freihand 37905">
                  <a:extLst>
                    <a:ext uri="{FF2B5EF4-FFF2-40B4-BE49-F238E27FC236}">
                      <a16:creationId xmlns:a16="http://schemas.microsoft.com/office/drawing/2014/main" id="{03A7FF6F-AFBE-4BB6-B42D-34554E8B771E}"/>
                    </a:ext>
                  </a:extLst>
                </p14:cNvPr>
                <p14:cNvContentPartPr/>
                <p14:nvPr/>
              </p14:nvContentPartPr>
              <p14:xfrm>
                <a:off x="10435973" y="261787"/>
                <a:ext cx="186480" cy="130320"/>
              </p14:xfrm>
            </p:contentPart>
          </mc:Choice>
          <mc:Fallback xmlns="">
            <p:pic>
              <p:nvPicPr>
                <p:cNvPr id="37906" name="Freihand 37905">
                  <a:extLst>
                    <a:ext uri="{FF2B5EF4-FFF2-40B4-BE49-F238E27FC236}">
                      <a16:creationId xmlns:a16="http://schemas.microsoft.com/office/drawing/2014/main" id="{03A7FF6F-AFBE-4BB6-B42D-34554E8B771E}"/>
                    </a:ext>
                  </a:extLst>
                </p:cNvPr>
                <p:cNvPicPr/>
                <p:nvPr/>
              </p:nvPicPr>
              <p:blipFill>
                <a:blip r:embed="rId230"/>
                <a:stretch>
                  <a:fillRect/>
                </a:stretch>
              </p:blipFill>
              <p:spPr>
                <a:xfrm>
                  <a:off x="10431653" y="257467"/>
                  <a:ext cx="1951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7907" name="Freihand 37906">
                  <a:extLst>
                    <a:ext uri="{FF2B5EF4-FFF2-40B4-BE49-F238E27FC236}">
                      <a16:creationId xmlns:a16="http://schemas.microsoft.com/office/drawing/2014/main" id="{D0E61211-0F07-48EC-AD8B-6D851D4CDD52}"/>
                    </a:ext>
                  </a:extLst>
                </p14:cNvPr>
                <p14:cNvContentPartPr/>
                <p14:nvPr/>
              </p14:nvContentPartPr>
              <p14:xfrm>
                <a:off x="10655573" y="148387"/>
                <a:ext cx="1800" cy="23040"/>
              </p14:xfrm>
            </p:contentPart>
          </mc:Choice>
          <mc:Fallback xmlns="">
            <p:pic>
              <p:nvPicPr>
                <p:cNvPr id="37907" name="Freihand 37906">
                  <a:extLst>
                    <a:ext uri="{FF2B5EF4-FFF2-40B4-BE49-F238E27FC236}">
                      <a16:creationId xmlns:a16="http://schemas.microsoft.com/office/drawing/2014/main" id="{D0E61211-0F07-48EC-AD8B-6D851D4CDD52}"/>
                    </a:ext>
                  </a:extLst>
                </p:cNvPr>
                <p:cNvPicPr/>
                <p:nvPr/>
              </p:nvPicPr>
              <p:blipFill>
                <a:blip r:embed="rId232"/>
                <a:stretch>
                  <a:fillRect/>
                </a:stretch>
              </p:blipFill>
              <p:spPr>
                <a:xfrm>
                  <a:off x="10651253" y="144067"/>
                  <a:ext cx="104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7908" name="Freihand 37907">
                  <a:extLst>
                    <a:ext uri="{FF2B5EF4-FFF2-40B4-BE49-F238E27FC236}">
                      <a16:creationId xmlns:a16="http://schemas.microsoft.com/office/drawing/2014/main" id="{F504CD8C-FEA0-43B9-9515-32DAA158435D}"/>
                    </a:ext>
                  </a:extLst>
                </p14:cNvPr>
                <p14:cNvContentPartPr/>
                <p14:nvPr/>
              </p14:nvContentPartPr>
              <p14:xfrm>
                <a:off x="10661333" y="187267"/>
                <a:ext cx="69120" cy="219240"/>
              </p14:xfrm>
            </p:contentPart>
          </mc:Choice>
          <mc:Fallback xmlns="">
            <p:pic>
              <p:nvPicPr>
                <p:cNvPr id="37908" name="Freihand 37907">
                  <a:extLst>
                    <a:ext uri="{FF2B5EF4-FFF2-40B4-BE49-F238E27FC236}">
                      <a16:creationId xmlns:a16="http://schemas.microsoft.com/office/drawing/2014/main" id="{F504CD8C-FEA0-43B9-9515-32DAA158435D}"/>
                    </a:ext>
                  </a:extLst>
                </p:cNvPr>
                <p:cNvPicPr/>
                <p:nvPr/>
              </p:nvPicPr>
              <p:blipFill>
                <a:blip r:embed="rId234"/>
                <a:stretch>
                  <a:fillRect/>
                </a:stretch>
              </p:blipFill>
              <p:spPr>
                <a:xfrm>
                  <a:off x="10657013" y="182947"/>
                  <a:ext cx="7776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37909" name="Freihand 37908">
                  <a:extLst>
                    <a:ext uri="{FF2B5EF4-FFF2-40B4-BE49-F238E27FC236}">
                      <a16:creationId xmlns:a16="http://schemas.microsoft.com/office/drawing/2014/main" id="{2A33ED47-36A6-4515-B68A-FE58470DA6F9}"/>
                    </a:ext>
                  </a:extLst>
                </p14:cNvPr>
                <p14:cNvContentPartPr/>
                <p14:nvPr/>
              </p14:nvContentPartPr>
              <p14:xfrm>
                <a:off x="10736213" y="297427"/>
                <a:ext cx="183600" cy="89640"/>
              </p14:xfrm>
            </p:contentPart>
          </mc:Choice>
          <mc:Fallback xmlns="">
            <p:pic>
              <p:nvPicPr>
                <p:cNvPr id="37909" name="Freihand 37908">
                  <a:extLst>
                    <a:ext uri="{FF2B5EF4-FFF2-40B4-BE49-F238E27FC236}">
                      <a16:creationId xmlns:a16="http://schemas.microsoft.com/office/drawing/2014/main" id="{2A33ED47-36A6-4515-B68A-FE58470DA6F9}"/>
                    </a:ext>
                  </a:extLst>
                </p:cNvPr>
                <p:cNvPicPr/>
                <p:nvPr/>
              </p:nvPicPr>
              <p:blipFill>
                <a:blip r:embed="rId236"/>
                <a:stretch>
                  <a:fillRect/>
                </a:stretch>
              </p:blipFill>
              <p:spPr>
                <a:xfrm>
                  <a:off x="10731893" y="293107"/>
                  <a:ext cx="19224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37910" name="Freihand 37909">
                  <a:extLst>
                    <a:ext uri="{FF2B5EF4-FFF2-40B4-BE49-F238E27FC236}">
                      <a16:creationId xmlns:a16="http://schemas.microsoft.com/office/drawing/2014/main" id="{D12F1170-B977-4339-9B8D-B639A90C849A}"/>
                    </a:ext>
                  </a:extLst>
                </p14:cNvPr>
                <p14:cNvContentPartPr/>
                <p14:nvPr/>
              </p14:nvContentPartPr>
              <p14:xfrm>
                <a:off x="10948253" y="301027"/>
                <a:ext cx="74520" cy="105840"/>
              </p14:xfrm>
            </p:contentPart>
          </mc:Choice>
          <mc:Fallback xmlns="">
            <p:pic>
              <p:nvPicPr>
                <p:cNvPr id="37910" name="Freihand 37909">
                  <a:extLst>
                    <a:ext uri="{FF2B5EF4-FFF2-40B4-BE49-F238E27FC236}">
                      <a16:creationId xmlns:a16="http://schemas.microsoft.com/office/drawing/2014/main" id="{D12F1170-B977-4339-9B8D-B639A90C849A}"/>
                    </a:ext>
                  </a:extLst>
                </p:cNvPr>
                <p:cNvPicPr/>
                <p:nvPr/>
              </p:nvPicPr>
              <p:blipFill>
                <a:blip r:embed="rId238"/>
                <a:stretch>
                  <a:fillRect/>
                </a:stretch>
              </p:blipFill>
              <p:spPr>
                <a:xfrm>
                  <a:off x="10943933" y="296707"/>
                  <a:ext cx="831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7911" name="Freihand 37910">
                  <a:extLst>
                    <a:ext uri="{FF2B5EF4-FFF2-40B4-BE49-F238E27FC236}">
                      <a16:creationId xmlns:a16="http://schemas.microsoft.com/office/drawing/2014/main" id="{428C9287-1C5C-41AE-BD11-98F79124E8AC}"/>
                    </a:ext>
                  </a:extLst>
                </p14:cNvPr>
                <p14:cNvContentPartPr/>
                <p14:nvPr/>
              </p14:nvContentPartPr>
              <p14:xfrm>
                <a:off x="11036813" y="304627"/>
                <a:ext cx="259200" cy="75240"/>
              </p14:xfrm>
            </p:contentPart>
          </mc:Choice>
          <mc:Fallback xmlns="">
            <p:pic>
              <p:nvPicPr>
                <p:cNvPr id="37911" name="Freihand 37910">
                  <a:extLst>
                    <a:ext uri="{FF2B5EF4-FFF2-40B4-BE49-F238E27FC236}">
                      <a16:creationId xmlns:a16="http://schemas.microsoft.com/office/drawing/2014/main" id="{428C9287-1C5C-41AE-BD11-98F79124E8AC}"/>
                    </a:ext>
                  </a:extLst>
                </p:cNvPr>
                <p:cNvPicPr/>
                <p:nvPr/>
              </p:nvPicPr>
              <p:blipFill>
                <a:blip r:embed="rId240"/>
                <a:stretch>
                  <a:fillRect/>
                </a:stretch>
              </p:blipFill>
              <p:spPr>
                <a:xfrm>
                  <a:off x="11032493" y="300307"/>
                  <a:ext cx="26784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7912" name="Freihand 37911">
                  <a:extLst>
                    <a:ext uri="{FF2B5EF4-FFF2-40B4-BE49-F238E27FC236}">
                      <a16:creationId xmlns:a16="http://schemas.microsoft.com/office/drawing/2014/main" id="{74DE8817-1FD4-4F70-9FE1-8C642945A628}"/>
                    </a:ext>
                  </a:extLst>
                </p14:cNvPr>
                <p14:cNvContentPartPr/>
                <p14:nvPr/>
              </p14:nvContentPartPr>
              <p14:xfrm>
                <a:off x="11330573" y="315067"/>
                <a:ext cx="189000" cy="79200"/>
              </p14:xfrm>
            </p:contentPart>
          </mc:Choice>
          <mc:Fallback xmlns="">
            <p:pic>
              <p:nvPicPr>
                <p:cNvPr id="37912" name="Freihand 37911">
                  <a:extLst>
                    <a:ext uri="{FF2B5EF4-FFF2-40B4-BE49-F238E27FC236}">
                      <a16:creationId xmlns:a16="http://schemas.microsoft.com/office/drawing/2014/main" id="{74DE8817-1FD4-4F70-9FE1-8C642945A628}"/>
                    </a:ext>
                  </a:extLst>
                </p:cNvPr>
                <p:cNvPicPr/>
                <p:nvPr/>
              </p:nvPicPr>
              <p:blipFill>
                <a:blip r:embed="rId242"/>
                <a:stretch>
                  <a:fillRect/>
                </a:stretch>
              </p:blipFill>
              <p:spPr>
                <a:xfrm>
                  <a:off x="11326253" y="310747"/>
                  <a:ext cx="1976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37913" name="Freihand 37912">
                  <a:extLst>
                    <a:ext uri="{FF2B5EF4-FFF2-40B4-BE49-F238E27FC236}">
                      <a16:creationId xmlns:a16="http://schemas.microsoft.com/office/drawing/2014/main" id="{3A16450D-3F5A-478C-9FA4-78E421ACB557}"/>
                    </a:ext>
                  </a:extLst>
                </p14:cNvPr>
                <p14:cNvContentPartPr/>
                <p14:nvPr/>
              </p14:nvContentPartPr>
              <p14:xfrm>
                <a:off x="11548733" y="292747"/>
                <a:ext cx="164520" cy="122040"/>
              </p14:xfrm>
            </p:contentPart>
          </mc:Choice>
          <mc:Fallback xmlns="">
            <p:pic>
              <p:nvPicPr>
                <p:cNvPr id="37913" name="Freihand 37912">
                  <a:extLst>
                    <a:ext uri="{FF2B5EF4-FFF2-40B4-BE49-F238E27FC236}">
                      <a16:creationId xmlns:a16="http://schemas.microsoft.com/office/drawing/2014/main" id="{3A16450D-3F5A-478C-9FA4-78E421ACB557}"/>
                    </a:ext>
                  </a:extLst>
                </p:cNvPr>
                <p:cNvPicPr/>
                <p:nvPr/>
              </p:nvPicPr>
              <p:blipFill>
                <a:blip r:embed="rId244"/>
                <a:stretch>
                  <a:fillRect/>
                </a:stretch>
              </p:blipFill>
              <p:spPr>
                <a:xfrm>
                  <a:off x="11544413" y="288427"/>
                  <a:ext cx="17316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7915" name="Freihand 37914">
                  <a:extLst>
                    <a:ext uri="{FF2B5EF4-FFF2-40B4-BE49-F238E27FC236}">
                      <a16:creationId xmlns:a16="http://schemas.microsoft.com/office/drawing/2014/main" id="{4B663D93-3115-4552-BBC3-BC564A8FE453}"/>
                    </a:ext>
                  </a:extLst>
                </p14:cNvPr>
                <p14:cNvContentPartPr/>
                <p14:nvPr/>
              </p14:nvContentPartPr>
              <p14:xfrm>
                <a:off x="9602213" y="662107"/>
                <a:ext cx="48600" cy="133200"/>
              </p14:xfrm>
            </p:contentPart>
          </mc:Choice>
          <mc:Fallback xmlns="">
            <p:pic>
              <p:nvPicPr>
                <p:cNvPr id="37915" name="Freihand 37914">
                  <a:extLst>
                    <a:ext uri="{FF2B5EF4-FFF2-40B4-BE49-F238E27FC236}">
                      <a16:creationId xmlns:a16="http://schemas.microsoft.com/office/drawing/2014/main" id="{4B663D93-3115-4552-BBC3-BC564A8FE453}"/>
                    </a:ext>
                  </a:extLst>
                </p:cNvPr>
                <p:cNvPicPr/>
                <p:nvPr/>
              </p:nvPicPr>
              <p:blipFill>
                <a:blip r:embed="rId246"/>
                <a:stretch>
                  <a:fillRect/>
                </a:stretch>
              </p:blipFill>
              <p:spPr>
                <a:xfrm>
                  <a:off x="9597893" y="657787"/>
                  <a:ext cx="572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7916" name="Freihand 37915">
                  <a:extLst>
                    <a:ext uri="{FF2B5EF4-FFF2-40B4-BE49-F238E27FC236}">
                      <a16:creationId xmlns:a16="http://schemas.microsoft.com/office/drawing/2014/main" id="{C67C7D0D-71F4-44E5-917A-B514511770AA}"/>
                    </a:ext>
                  </a:extLst>
                </p14:cNvPr>
                <p14:cNvContentPartPr/>
                <p14:nvPr/>
              </p14:nvContentPartPr>
              <p14:xfrm>
                <a:off x="9648653" y="613867"/>
                <a:ext cx="26280" cy="23400"/>
              </p14:xfrm>
            </p:contentPart>
          </mc:Choice>
          <mc:Fallback xmlns="">
            <p:pic>
              <p:nvPicPr>
                <p:cNvPr id="37916" name="Freihand 37915">
                  <a:extLst>
                    <a:ext uri="{FF2B5EF4-FFF2-40B4-BE49-F238E27FC236}">
                      <a16:creationId xmlns:a16="http://schemas.microsoft.com/office/drawing/2014/main" id="{C67C7D0D-71F4-44E5-917A-B514511770AA}"/>
                    </a:ext>
                  </a:extLst>
                </p:cNvPr>
                <p:cNvPicPr/>
                <p:nvPr/>
              </p:nvPicPr>
              <p:blipFill>
                <a:blip r:embed="rId248"/>
                <a:stretch>
                  <a:fillRect/>
                </a:stretch>
              </p:blipFill>
              <p:spPr>
                <a:xfrm>
                  <a:off x="9644333" y="609547"/>
                  <a:ext cx="349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7917" name="Freihand 37916">
                  <a:extLst>
                    <a:ext uri="{FF2B5EF4-FFF2-40B4-BE49-F238E27FC236}">
                      <a16:creationId xmlns:a16="http://schemas.microsoft.com/office/drawing/2014/main" id="{A37F244F-35B1-4FFD-BE1B-6ED4DC6618FB}"/>
                    </a:ext>
                  </a:extLst>
                </p14:cNvPr>
                <p14:cNvContentPartPr/>
                <p14:nvPr/>
              </p14:nvContentPartPr>
              <p14:xfrm>
                <a:off x="9722093" y="671827"/>
                <a:ext cx="95040" cy="125280"/>
              </p14:xfrm>
            </p:contentPart>
          </mc:Choice>
          <mc:Fallback xmlns="">
            <p:pic>
              <p:nvPicPr>
                <p:cNvPr id="37917" name="Freihand 37916">
                  <a:extLst>
                    <a:ext uri="{FF2B5EF4-FFF2-40B4-BE49-F238E27FC236}">
                      <a16:creationId xmlns:a16="http://schemas.microsoft.com/office/drawing/2014/main" id="{A37F244F-35B1-4FFD-BE1B-6ED4DC6618FB}"/>
                    </a:ext>
                  </a:extLst>
                </p:cNvPr>
                <p:cNvPicPr/>
                <p:nvPr/>
              </p:nvPicPr>
              <p:blipFill>
                <a:blip r:embed="rId250"/>
                <a:stretch>
                  <a:fillRect/>
                </a:stretch>
              </p:blipFill>
              <p:spPr>
                <a:xfrm>
                  <a:off x="9717773" y="667507"/>
                  <a:ext cx="10368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7918" name="Freihand 37917">
                  <a:extLst>
                    <a:ext uri="{FF2B5EF4-FFF2-40B4-BE49-F238E27FC236}">
                      <a16:creationId xmlns:a16="http://schemas.microsoft.com/office/drawing/2014/main" id="{A316253B-DEE2-40E4-B000-3EC42D660A9E}"/>
                    </a:ext>
                  </a:extLst>
                </p14:cNvPr>
                <p14:cNvContentPartPr/>
                <p14:nvPr/>
              </p14:nvContentPartPr>
              <p14:xfrm>
                <a:off x="9834053" y="571747"/>
                <a:ext cx="105840" cy="189360"/>
              </p14:xfrm>
            </p:contentPart>
          </mc:Choice>
          <mc:Fallback xmlns="">
            <p:pic>
              <p:nvPicPr>
                <p:cNvPr id="37918" name="Freihand 37917">
                  <a:extLst>
                    <a:ext uri="{FF2B5EF4-FFF2-40B4-BE49-F238E27FC236}">
                      <a16:creationId xmlns:a16="http://schemas.microsoft.com/office/drawing/2014/main" id="{A316253B-DEE2-40E4-B000-3EC42D660A9E}"/>
                    </a:ext>
                  </a:extLst>
                </p:cNvPr>
                <p:cNvPicPr/>
                <p:nvPr/>
              </p:nvPicPr>
              <p:blipFill>
                <a:blip r:embed="rId252"/>
                <a:stretch>
                  <a:fillRect/>
                </a:stretch>
              </p:blipFill>
              <p:spPr>
                <a:xfrm>
                  <a:off x="9829733" y="567427"/>
                  <a:ext cx="1144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7919" name="Freihand 37918">
                  <a:extLst>
                    <a:ext uri="{FF2B5EF4-FFF2-40B4-BE49-F238E27FC236}">
                      <a16:creationId xmlns:a16="http://schemas.microsoft.com/office/drawing/2014/main" id="{C182FB91-8C01-4DCA-85F8-30E720E4238A}"/>
                    </a:ext>
                  </a:extLst>
                </p14:cNvPr>
                <p14:cNvContentPartPr/>
                <p14:nvPr/>
              </p14:nvContentPartPr>
              <p14:xfrm>
                <a:off x="10140053" y="684427"/>
                <a:ext cx="113040" cy="220320"/>
              </p14:xfrm>
            </p:contentPart>
          </mc:Choice>
          <mc:Fallback xmlns="">
            <p:pic>
              <p:nvPicPr>
                <p:cNvPr id="37919" name="Freihand 37918">
                  <a:extLst>
                    <a:ext uri="{FF2B5EF4-FFF2-40B4-BE49-F238E27FC236}">
                      <a16:creationId xmlns:a16="http://schemas.microsoft.com/office/drawing/2014/main" id="{C182FB91-8C01-4DCA-85F8-30E720E4238A}"/>
                    </a:ext>
                  </a:extLst>
                </p:cNvPr>
                <p:cNvPicPr/>
                <p:nvPr/>
              </p:nvPicPr>
              <p:blipFill>
                <a:blip r:embed="rId254"/>
                <a:stretch>
                  <a:fillRect/>
                </a:stretch>
              </p:blipFill>
              <p:spPr>
                <a:xfrm>
                  <a:off x="10135733" y="680107"/>
                  <a:ext cx="12168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37920" name="Freihand 37919">
                  <a:extLst>
                    <a:ext uri="{FF2B5EF4-FFF2-40B4-BE49-F238E27FC236}">
                      <a16:creationId xmlns:a16="http://schemas.microsoft.com/office/drawing/2014/main" id="{EA3854FA-090C-4C1A-BC3A-27E1B8B8A2CB}"/>
                    </a:ext>
                  </a:extLst>
                </p14:cNvPr>
                <p14:cNvContentPartPr/>
                <p14:nvPr/>
              </p14:nvContentPartPr>
              <p14:xfrm>
                <a:off x="10299533" y="605587"/>
                <a:ext cx="48960" cy="135000"/>
              </p14:xfrm>
            </p:contentPart>
          </mc:Choice>
          <mc:Fallback xmlns="">
            <p:pic>
              <p:nvPicPr>
                <p:cNvPr id="37920" name="Freihand 37919">
                  <a:extLst>
                    <a:ext uri="{FF2B5EF4-FFF2-40B4-BE49-F238E27FC236}">
                      <a16:creationId xmlns:a16="http://schemas.microsoft.com/office/drawing/2014/main" id="{EA3854FA-090C-4C1A-BC3A-27E1B8B8A2CB}"/>
                    </a:ext>
                  </a:extLst>
                </p:cNvPr>
                <p:cNvPicPr/>
                <p:nvPr/>
              </p:nvPicPr>
              <p:blipFill>
                <a:blip r:embed="rId256"/>
                <a:stretch>
                  <a:fillRect/>
                </a:stretch>
              </p:blipFill>
              <p:spPr>
                <a:xfrm>
                  <a:off x="10295213" y="601267"/>
                  <a:ext cx="576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7921" name="Freihand 37920">
                  <a:extLst>
                    <a:ext uri="{FF2B5EF4-FFF2-40B4-BE49-F238E27FC236}">
                      <a16:creationId xmlns:a16="http://schemas.microsoft.com/office/drawing/2014/main" id="{E5BD6F9B-A9F2-4B66-9C93-9EF2DA76AF0A}"/>
                    </a:ext>
                  </a:extLst>
                </p14:cNvPr>
                <p14:cNvContentPartPr/>
                <p14:nvPr/>
              </p14:nvContentPartPr>
              <p14:xfrm>
                <a:off x="10367573" y="682627"/>
                <a:ext cx="360" cy="360"/>
              </p14:xfrm>
            </p:contentPart>
          </mc:Choice>
          <mc:Fallback xmlns="">
            <p:pic>
              <p:nvPicPr>
                <p:cNvPr id="37921" name="Freihand 37920">
                  <a:extLst>
                    <a:ext uri="{FF2B5EF4-FFF2-40B4-BE49-F238E27FC236}">
                      <a16:creationId xmlns:a16="http://schemas.microsoft.com/office/drawing/2014/main" id="{E5BD6F9B-A9F2-4B66-9C93-9EF2DA76AF0A}"/>
                    </a:ext>
                  </a:extLst>
                </p:cNvPr>
                <p:cNvPicPr/>
                <p:nvPr/>
              </p:nvPicPr>
              <p:blipFill>
                <a:blip r:embed="rId36"/>
                <a:stretch>
                  <a:fillRect/>
                </a:stretch>
              </p:blipFill>
              <p:spPr>
                <a:xfrm>
                  <a:off x="10362893" y="6783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37922" name="Freihand 37921">
                  <a:extLst>
                    <a:ext uri="{FF2B5EF4-FFF2-40B4-BE49-F238E27FC236}">
                      <a16:creationId xmlns:a16="http://schemas.microsoft.com/office/drawing/2014/main" id="{4409280A-9F87-46F7-814E-87DD48D857BF}"/>
                    </a:ext>
                  </a:extLst>
                </p14:cNvPr>
                <p14:cNvContentPartPr/>
                <p14:nvPr/>
              </p14:nvContentPartPr>
              <p14:xfrm>
                <a:off x="10369013" y="595507"/>
                <a:ext cx="191160" cy="173520"/>
              </p14:xfrm>
            </p:contentPart>
          </mc:Choice>
          <mc:Fallback xmlns="">
            <p:pic>
              <p:nvPicPr>
                <p:cNvPr id="37922" name="Freihand 37921">
                  <a:extLst>
                    <a:ext uri="{FF2B5EF4-FFF2-40B4-BE49-F238E27FC236}">
                      <a16:creationId xmlns:a16="http://schemas.microsoft.com/office/drawing/2014/main" id="{4409280A-9F87-46F7-814E-87DD48D857BF}"/>
                    </a:ext>
                  </a:extLst>
                </p:cNvPr>
                <p:cNvPicPr/>
                <p:nvPr/>
              </p:nvPicPr>
              <p:blipFill>
                <a:blip r:embed="rId259"/>
                <a:stretch>
                  <a:fillRect/>
                </a:stretch>
              </p:blipFill>
              <p:spPr>
                <a:xfrm>
                  <a:off x="10364693" y="591187"/>
                  <a:ext cx="1998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37923" name="Freihand 37922">
                  <a:extLst>
                    <a:ext uri="{FF2B5EF4-FFF2-40B4-BE49-F238E27FC236}">
                      <a16:creationId xmlns:a16="http://schemas.microsoft.com/office/drawing/2014/main" id="{4623FE8B-B7C5-4E8F-9815-6B634BE258D7}"/>
                    </a:ext>
                  </a:extLst>
                </p14:cNvPr>
                <p14:cNvContentPartPr/>
                <p14:nvPr/>
              </p14:nvContentPartPr>
              <p14:xfrm>
                <a:off x="10594013" y="574627"/>
                <a:ext cx="176040" cy="162720"/>
              </p14:xfrm>
            </p:contentPart>
          </mc:Choice>
          <mc:Fallback xmlns="">
            <p:pic>
              <p:nvPicPr>
                <p:cNvPr id="37923" name="Freihand 37922">
                  <a:extLst>
                    <a:ext uri="{FF2B5EF4-FFF2-40B4-BE49-F238E27FC236}">
                      <a16:creationId xmlns:a16="http://schemas.microsoft.com/office/drawing/2014/main" id="{4623FE8B-B7C5-4E8F-9815-6B634BE258D7}"/>
                    </a:ext>
                  </a:extLst>
                </p:cNvPr>
                <p:cNvPicPr/>
                <p:nvPr/>
              </p:nvPicPr>
              <p:blipFill>
                <a:blip r:embed="rId261"/>
                <a:stretch>
                  <a:fillRect/>
                </a:stretch>
              </p:blipFill>
              <p:spPr>
                <a:xfrm>
                  <a:off x="10589693" y="570307"/>
                  <a:ext cx="1846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37924" name="Freihand 37923">
                  <a:extLst>
                    <a:ext uri="{FF2B5EF4-FFF2-40B4-BE49-F238E27FC236}">
                      <a16:creationId xmlns:a16="http://schemas.microsoft.com/office/drawing/2014/main" id="{87EAE40B-2D6B-429F-B5FB-D7F68B1BEEE0}"/>
                    </a:ext>
                  </a:extLst>
                </p14:cNvPr>
                <p14:cNvContentPartPr/>
                <p14:nvPr/>
              </p14:nvContentPartPr>
              <p14:xfrm>
                <a:off x="11004413" y="625027"/>
                <a:ext cx="366120" cy="129600"/>
              </p14:xfrm>
            </p:contentPart>
          </mc:Choice>
          <mc:Fallback xmlns="">
            <p:pic>
              <p:nvPicPr>
                <p:cNvPr id="37924" name="Freihand 37923">
                  <a:extLst>
                    <a:ext uri="{FF2B5EF4-FFF2-40B4-BE49-F238E27FC236}">
                      <a16:creationId xmlns:a16="http://schemas.microsoft.com/office/drawing/2014/main" id="{87EAE40B-2D6B-429F-B5FB-D7F68B1BEEE0}"/>
                    </a:ext>
                  </a:extLst>
                </p:cNvPr>
                <p:cNvPicPr/>
                <p:nvPr/>
              </p:nvPicPr>
              <p:blipFill>
                <a:blip r:embed="rId263"/>
                <a:stretch>
                  <a:fillRect/>
                </a:stretch>
              </p:blipFill>
              <p:spPr>
                <a:xfrm>
                  <a:off x="11000093" y="620707"/>
                  <a:ext cx="3747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37925" name="Freihand 37924">
                  <a:extLst>
                    <a:ext uri="{FF2B5EF4-FFF2-40B4-BE49-F238E27FC236}">
                      <a16:creationId xmlns:a16="http://schemas.microsoft.com/office/drawing/2014/main" id="{5DFB2F66-E227-469F-A4C2-241FFF5F03FB}"/>
                    </a:ext>
                  </a:extLst>
                </p14:cNvPr>
                <p14:cNvContentPartPr/>
                <p14:nvPr/>
              </p14:nvContentPartPr>
              <p14:xfrm>
                <a:off x="9597893" y="1051987"/>
                <a:ext cx="289440" cy="110520"/>
              </p14:xfrm>
            </p:contentPart>
          </mc:Choice>
          <mc:Fallback xmlns="">
            <p:pic>
              <p:nvPicPr>
                <p:cNvPr id="37925" name="Freihand 37924">
                  <a:extLst>
                    <a:ext uri="{FF2B5EF4-FFF2-40B4-BE49-F238E27FC236}">
                      <a16:creationId xmlns:a16="http://schemas.microsoft.com/office/drawing/2014/main" id="{5DFB2F66-E227-469F-A4C2-241FFF5F03FB}"/>
                    </a:ext>
                  </a:extLst>
                </p:cNvPr>
                <p:cNvPicPr/>
                <p:nvPr/>
              </p:nvPicPr>
              <p:blipFill>
                <a:blip r:embed="rId265"/>
                <a:stretch>
                  <a:fillRect/>
                </a:stretch>
              </p:blipFill>
              <p:spPr>
                <a:xfrm>
                  <a:off x="9593573" y="1047667"/>
                  <a:ext cx="29808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37928" name="Freihand 37927">
                  <a:extLst>
                    <a:ext uri="{FF2B5EF4-FFF2-40B4-BE49-F238E27FC236}">
                      <a16:creationId xmlns:a16="http://schemas.microsoft.com/office/drawing/2014/main" id="{4F7597A8-59B7-4A79-B911-259C3D47397B}"/>
                    </a:ext>
                  </a:extLst>
                </p14:cNvPr>
                <p14:cNvContentPartPr/>
                <p14:nvPr/>
              </p14:nvContentPartPr>
              <p14:xfrm>
                <a:off x="9944213" y="973147"/>
                <a:ext cx="77400" cy="180360"/>
              </p14:xfrm>
            </p:contentPart>
          </mc:Choice>
          <mc:Fallback xmlns="">
            <p:pic>
              <p:nvPicPr>
                <p:cNvPr id="37928" name="Freihand 37927">
                  <a:extLst>
                    <a:ext uri="{FF2B5EF4-FFF2-40B4-BE49-F238E27FC236}">
                      <a16:creationId xmlns:a16="http://schemas.microsoft.com/office/drawing/2014/main" id="{4F7597A8-59B7-4A79-B911-259C3D47397B}"/>
                    </a:ext>
                  </a:extLst>
                </p:cNvPr>
                <p:cNvPicPr/>
                <p:nvPr/>
              </p:nvPicPr>
              <p:blipFill>
                <a:blip r:embed="rId267"/>
                <a:stretch>
                  <a:fillRect/>
                </a:stretch>
              </p:blipFill>
              <p:spPr>
                <a:xfrm>
                  <a:off x="9939893" y="968827"/>
                  <a:ext cx="8604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37929" name="Freihand 37928">
                  <a:extLst>
                    <a:ext uri="{FF2B5EF4-FFF2-40B4-BE49-F238E27FC236}">
                      <a16:creationId xmlns:a16="http://schemas.microsoft.com/office/drawing/2014/main" id="{CF5B5B5B-1D14-4E49-952A-63997D60C0B3}"/>
                    </a:ext>
                  </a:extLst>
                </p14:cNvPr>
                <p14:cNvContentPartPr/>
                <p14:nvPr/>
              </p14:nvContentPartPr>
              <p14:xfrm>
                <a:off x="10022333" y="1051267"/>
                <a:ext cx="106920" cy="136080"/>
              </p14:xfrm>
            </p:contentPart>
          </mc:Choice>
          <mc:Fallback xmlns="">
            <p:pic>
              <p:nvPicPr>
                <p:cNvPr id="37929" name="Freihand 37928">
                  <a:extLst>
                    <a:ext uri="{FF2B5EF4-FFF2-40B4-BE49-F238E27FC236}">
                      <a16:creationId xmlns:a16="http://schemas.microsoft.com/office/drawing/2014/main" id="{CF5B5B5B-1D14-4E49-952A-63997D60C0B3}"/>
                    </a:ext>
                  </a:extLst>
                </p:cNvPr>
                <p:cNvPicPr/>
                <p:nvPr/>
              </p:nvPicPr>
              <p:blipFill>
                <a:blip r:embed="rId269"/>
                <a:stretch>
                  <a:fillRect/>
                </a:stretch>
              </p:blipFill>
              <p:spPr>
                <a:xfrm>
                  <a:off x="10018013" y="1046947"/>
                  <a:ext cx="115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37930" name="Freihand 37929">
                  <a:extLst>
                    <a:ext uri="{FF2B5EF4-FFF2-40B4-BE49-F238E27FC236}">
                      <a16:creationId xmlns:a16="http://schemas.microsoft.com/office/drawing/2014/main" id="{684CDE03-C9B6-4331-AE50-3BF10D3668EA}"/>
                    </a:ext>
                  </a:extLst>
                </p14:cNvPr>
                <p14:cNvContentPartPr/>
                <p14:nvPr/>
              </p14:nvContentPartPr>
              <p14:xfrm>
                <a:off x="10095053" y="1067107"/>
                <a:ext cx="144000" cy="221400"/>
              </p14:xfrm>
            </p:contentPart>
          </mc:Choice>
          <mc:Fallback xmlns="">
            <p:pic>
              <p:nvPicPr>
                <p:cNvPr id="37930" name="Freihand 37929">
                  <a:extLst>
                    <a:ext uri="{FF2B5EF4-FFF2-40B4-BE49-F238E27FC236}">
                      <a16:creationId xmlns:a16="http://schemas.microsoft.com/office/drawing/2014/main" id="{684CDE03-C9B6-4331-AE50-3BF10D3668EA}"/>
                    </a:ext>
                  </a:extLst>
                </p:cNvPr>
                <p:cNvPicPr/>
                <p:nvPr/>
              </p:nvPicPr>
              <p:blipFill>
                <a:blip r:embed="rId271"/>
                <a:stretch>
                  <a:fillRect/>
                </a:stretch>
              </p:blipFill>
              <p:spPr>
                <a:xfrm>
                  <a:off x="10090733" y="1062787"/>
                  <a:ext cx="15264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37931" name="Freihand 37930">
                  <a:extLst>
                    <a:ext uri="{FF2B5EF4-FFF2-40B4-BE49-F238E27FC236}">
                      <a16:creationId xmlns:a16="http://schemas.microsoft.com/office/drawing/2014/main" id="{E6E5C4A3-61FA-419B-8516-D2F91CDD8EF4}"/>
                    </a:ext>
                  </a:extLst>
                </p14:cNvPr>
                <p14:cNvContentPartPr/>
                <p14:nvPr/>
              </p14:nvContentPartPr>
              <p14:xfrm>
                <a:off x="10246973" y="1047307"/>
                <a:ext cx="187200" cy="124200"/>
              </p14:xfrm>
            </p:contentPart>
          </mc:Choice>
          <mc:Fallback xmlns="">
            <p:pic>
              <p:nvPicPr>
                <p:cNvPr id="37931" name="Freihand 37930">
                  <a:extLst>
                    <a:ext uri="{FF2B5EF4-FFF2-40B4-BE49-F238E27FC236}">
                      <a16:creationId xmlns:a16="http://schemas.microsoft.com/office/drawing/2014/main" id="{E6E5C4A3-61FA-419B-8516-D2F91CDD8EF4}"/>
                    </a:ext>
                  </a:extLst>
                </p:cNvPr>
                <p:cNvPicPr/>
                <p:nvPr/>
              </p:nvPicPr>
              <p:blipFill>
                <a:blip r:embed="rId273"/>
                <a:stretch>
                  <a:fillRect/>
                </a:stretch>
              </p:blipFill>
              <p:spPr>
                <a:xfrm>
                  <a:off x="10242653" y="1042987"/>
                  <a:ext cx="19584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37932" name="Freihand 37931">
                  <a:extLst>
                    <a:ext uri="{FF2B5EF4-FFF2-40B4-BE49-F238E27FC236}">
                      <a16:creationId xmlns:a16="http://schemas.microsoft.com/office/drawing/2014/main" id="{E516379B-4595-4870-884B-6888C9657240}"/>
                    </a:ext>
                  </a:extLst>
                </p14:cNvPr>
                <p14:cNvContentPartPr/>
                <p14:nvPr/>
              </p14:nvContentPartPr>
              <p14:xfrm>
                <a:off x="10416533" y="1066027"/>
                <a:ext cx="115200" cy="86400"/>
              </p14:xfrm>
            </p:contentPart>
          </mc:Choice>
          <mc:Fallback xmlns="">
            <p:pic>
              <p:nvPicPr>
                <p:cNvPr id="37932" name="Freihand 37931">
                  <a:extLst>
                    <a:ext uri="{FF2B5EF4-FFF2-40B4-BE49-F238E27FC236}">
                      <a16:creationId xmlns:a16="http://schemas.microsoft.com/office/drawing/2014/main" id="{E516379B-4595-4870-884B-6888C9657240}"/>
                    </a:ext>
                  </a:extLst>
                </p:cNvPr>
                <p:cNvPicPr/>
                <p:nvPr/>
              </p:nvPicPr>
              <p:blipFill>
                <a:blip r:embed="rId275"/>
                <a:stretch>
                  <a:fillRect/>
                </a:stretch>
              </p:blipFill>
              <p:spPr>
                <a:xfrm>
                  <a:off x="10412213" y="1061707"/>
                  <a:ext cx="1238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37933" name="Freihand 37932">
                  <a:extLst>
                    <a:ext uri="{FF2B5EF4-FFF2-40B4-BE49-F238E27FC236}">
                      <a16:creationId xmlns:a16="http://schemas.microsoft.com/office/drawing/2014/main" id="{64C9BC3B-CAE1-4B85-BB05-9B15DCB5C514}"/>
                    </a:ext>
                  </a:extLst>
                </p14:cNvPr>
                <p14:cNvContentPartPr/>
                <p14:nvPr/>
              </p14:nvContentPartPr>
              <p14:xfrm>
                <a:off x="10531733" y="965587"/>
                <a:ext cx="108720" cy="162720"/>
              </p14:xfrm>
            </p:contentPart>
          </mc:Choice>
          <mc:Fallback xmlns="">
            <p:pic>
              <p:nvPicPr>
                <p:cNvPr id="37933" name="Freihand 37932">
                  <a:extLst>
                    <a:ext uri="{FF2B5EF4-FFF2-40B4-BE49-F238E27FC236}">
                      <a16:creationId xmlns:a16="http://schemas.microsoft.com/office/drawing/2014/main" id="{64C9BC3B-CAE1-4B85-BB05-9B15DCB5C514}"/>
                    </a:ext>
                  </a:extLst>
                </p:cNvPr>
                <p:cNvPicPr/>
                <p:nvPr/>
              </p:nvPicPr>
              <p:blipFill>
                <a:blip r:embed="rId277"/>
                <a:stretch>
                  <a:fillRect/>
                </a:stretch>
              </p:blipFill>
              <p:spPr>
                <a:xfrm>
                  <a:off x="10527413" y="961267"/>
                  <a:ext cx="1173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37934" name="Freihand 37933">
                  <a:extLst>
                    <a:ext uri="{FF2B5EF4-FFF2-40B4-BE49-F238E27FC236}">
                      <a16:creationId xmlns:a16="http://schemas.microsoft.com/office/drawing/2014/main" id="{15C16421-51D5-4BCF-80E9-AB70E0CF6DA0}"/>
                    </a:ext>
                  </a:extLst>
                </p14:cNvPr>
                <p14:cNvContentPartPr/>
                <p14:nvPr/>
              </p14:nvContentPartPr>
              <p14:xfrm>
                <a:off x="10691573" y="1024627"/>
                <a:ext cx="303480" cy="127080"/>
              </p14:xfrm>
            </p:contentPart>
          </mc:Choice>
          <mc:Fallback xmlns="">
            <p:pic>
              <p:nvPicPr>
                <p:cNvPr id="37934" name="Freihand 37933">
                  <a:extLst>
                    <a:ext uri="{FF2B5EF4-FFF2-40B4-BE49-F238E27FC236}">
                      <a16:creationId xmlns:a16="http://schemas.microsoft.com/office/drawing/2014/main" id="{15C16421-51D5-4BCF-80E9-AB70E0CF6DA0}"/>
                    </a:ext>
                  </a:extLst>
                </p:cNvPr>
                <p:cNvPicPr/>
                <p:nvPr/>
              </p:nvPicPr>
              <p:blipFill>
                <a:blip r:embed="rId279"/>
                <a:stretch>
                  <a:fillRect/>
                </a:stretch>
              </p:blipFill>
              <p:spPr>
                <a:xfrm>
                  <a:off x="10687253" y="1020307"/>
                  <a:ext cx="3121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37935" name="Freihand 37934">
                  <a:extLst>
                    <a:ext uri="{FF2B5EF4-FFF2-40B4-BE49-F238E27FC236}">
                      <a16:creationId xmlns:a16="http://schemas.microsoft.com/office/drawing/2014/main" id="{DB32D623-B6B9-40A4-8F8A-7E8E44036B11}"/>
                    </a:ext>
                  </a:extLst>
                </p14:cNvPr>
                <p14:cNvContentPartPr/>
                <p14:nvPr/>
              </p14:nvContentPartPr>
              <p14:xfrm>
                <a:off x="10995053" y="978187"/>
                <a:ext cx="216360" cy="171360"/>
              </p14:xfrm>
            </p:contentPart>
          </mc:Choice>
          <mc:Fallback xmlns="">
            <p:pic>
              <p:nvPicPr>
                <p:cNvPr id="37935" name="Freihand 37934">
                  <a:extLst>
                    <a:ext uri="{FF2B5EF4-FFF2-40B4-BE49-F238E27FC236}">
                      <a16:creationId xmlns:a16="http://schemas.microsoft.com/office/drawing/2014/main" id="{DB32D623-B6B9-40A4-8F8A-7E8E44036B11}"/>
                    </a:ext>
                  </a:extLst>
                </p:cNvPr>
                <p:cNvPicPr/>
                <p:nvPr/>
              </p:nvPicPr>
              <p:blipFill>
                <a:blip r:embed="rId281"/>
                <a:stretch>
                  <a:fillRect/>
                </a:stretch>
              </p:blipFill>
              <p:spPr>
                <a:xfrm>
                  <a:off x="10990733" y="973867"/>
                  <a:ext cx="22500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37936" name="Freihand 37935">
                  <a:extLst>
                    <a:ext uri="{FF2B5EF4-FFF2-40B4-BE49-F238E27FC236}">
                      <a16:creationId xmlns:a16="http://schemas.microsoft.com/office/drawing/2014/main" id="{12238D10-52C7-4166-8DC5-09E6BF741CCC}"/>
                    </a:ext>
                  </a:extLst>
                </p14:cNvPr>
                <p14:cNvContentPartPr/>
                <p14:nvPr/>
              </p14:nvContentPartPr>
              <p14:xfrm>
                <a:off x="11220773" y="1051627"/>
                <a:ext cx="222840" cy="66960"/>
              </p14:xfrm>
            </p:contentPart>
          </mc:Choice>
          <mc:Fallback xmlns="">
            <p:pic>
              <p:nvPicPr>
                <p:cNvPr id="37936" name="Freihand 37935">
                  <a:extLst>
                    <a:ext uri="{FF2B5EF4-FFF2-40B4-BE49-F238E27FC236}">
                      <a16:creationId xmlns:a16="http://schemas.microsoft.com/office/drawing/2014/main" id="{12238D10-52C7-4166-8DC5-09E6BF741CCC}"/>
                    </a:ext>
                  </a:extLst>
                </p:cNvPr>
                <p:cNvPicPr/>
                <p:nvPr/>
              </p:nvPicPr>
              <p:blipFill>
                <a:blip r:embed="rId283"/>
                <a:stretch>
                  <a:fillRect/>
                </a:stretch>
              </p:blipFill>
              <p:spPr>
                <a:xfrm>
                  <a:off x="11216453" y="1047307"/>
                  <a:ext cx="2314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37937" name="Freihand 37936">
                  <a:extLst>
                    <a:ext uri="{FF2B5EF4-FFF2-40B4-BE49-F238E27FC236}">
                      <a16:creationId xmlns:a16="http://schemas.microsoft.com/office/drawing/2014/main" id="{084A538F-2EEB-4760-98D7-E5502A85DBB5}"/>
                    </a:ext>
                  </a:extLst>
                </p14:cNvPr>
                <p14:cNvContentPartPr/>
                <p14:nvPr/>
              </p14:nvContentPartPr>
              <p14:xfrm>
                <a:off x="9566213" y="1372027"/>
                <a:ext cx="150120" cy="193320"/>
              </p14:xfrm>
            </p:contentPart>
          </mc:Choice>
          <mc:Fallback xmlns="">
            <p:pic>
              <p:nvPicPr>
                <p:cNvPr id="37937" name="Freihand 37936">
                  <a:extLst>
                    <a:ext uri="{FF2B5EF4-FFF2-40B4-BE49-F238E27FC236}">
                      <a16:creationId xmlns:a16="http://schemas.microsoft.com/office/drawing/2014/main" id="{084A538F-2EEB-4760-98D7-E5502A85DBB5}"/>
                    </a:ext>
                  </a:extLst>
                </p:cNvPr>
                <p:cNvPicPr/>
                <p:nvPr/>
              </p:nvPicPr>
              <p:blipFill>
                <a:blip r:embed="rId285"/>
                <a:stretch>
                  <a:fillRect/>
                </a:stretch>
              </p:blipFill>
              <p:spPr>
                <a:xfrm>
                  <a:off x="9561893" y="1367707"/>
                  <a:ext cx="15876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37938" name="Freihand 37937">
                  <a:extLst>
                    <a:ext uri="{FF2B5EF4-FFF2-40B4-BE49-F238E27FC236}">
                      <a16:creationId xmlns:a16="http://schemas.microsoft.com/office/drawing/2014/main" id="{34BFF7B4-8EA3-48E8-AB4F-A53B5FA80A11}"/>
                    </a:ext>
                  </a:extLst>
                </p14:cNvPr>
                <p14:cNvContentPartPr/>
                <p14:nvPr/>
              </p14:nvContentPartPr>
              <p14:xfrm>
                <a:off x="9699053" y="1466707"/>
                <a:ext cx="147600" cy="208080"/>
              </p14:xfrm>
            </p:contentPart>
          </mc:Choice>
          <mc:Fallback xmlns="">
            <p:pic>
              <p:nvPicPr>
                <p:cNvPr id="37938" name="Freihand 37937">
                  <a:extLst>
                    <a:ext uri="{FF2B5EF4-FFF2-40B4-BE49-F238E27FC236}">
                      <a16:creationId xmlns:a16="http://schemas.microsoft.com/office/drawing/2014/main" id="{34BFF7B4-8EA3-48E8-AB4F-A53B5FA80A11}"/>
                    </a:ext>
                  </a:extLst>
                </p:cNvPr>
                <p:cNvPicPr/>
                <p:nvPr/>
              </p:nvPicPr>
              <p:blipFill>
                <a:blip r:embed="rId287"/>
                <a:stretch>
                  <a:fillRect/>
                </a:stretch>
              </p:blipFill>
              <p:spPr>
                <a:xfrm>
                  <a:off x="9694733" y="1462387"/>
                  <a:ext cx="15624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37939" name="Freihand 37938">
                  <a:extLst>
                    <a:ext uri="{FF2B5EF4-FFF2-40B4-BE49-F238E27FC236}">
                      <a16:creationId xmlns:a16="http://schemas.microsoft.com/office/drawing/2014/main" id="{0BA71D5D-16D3-494F-992C-AF6119E0605B}"/>
                    </a:ext>
                  </a:extLst>
                </p14:cNvPr>
                <p14:cNvContentPartPr/>
                <p14:nvPr/>
              </p14:nvContentPartPr>
              <p14:xfrm>
                <a:off x="9870413" y="1341067"/>
                <a:ext cx="394200" cy="212760"/>
              </p14:xfrm>
            </p:contentPart>
          </mc:Choice>
          <mc:Fallback xmlns="">
            <p:pic>
              <p:nvPicPr>
                <p:cNvPr id="37939" name="Freihand 37938">
                  <a:extLst>
                    <a:ext uri="{FF2B5EF4-FFF2-40B4-BE49-F238E27FC236}">
                      <a16:creationId xmlns:a16="http://schemas.microsoft.com/office/drawing/2014/main" id="{0BA71D5D-16D3-494F-992C-AF6119E0605B}"/>
                    </a:ext>
                  </a:extLst>
                </p:cNvPr>
                <p:cNvPicPr/>
                <p:nvPr/>
              </p:nvPicPr>
              <p:blipFill>
                <a:blip r:embed="rId289"/>
                <a:stretch>
                  <a:fillRect/>
                </a:stretch>
              </p:blipFill>
              <p:spPr>
                <a:xfrm>
                  <a:off x="9866093" y="1336747"/>
                  <a:ext cx="40284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7940" name="Freihand 37939">
                  <a:extLst>
                    <a:ext uri="{FF2B5EF4-FFF2-40B4-BE49-F238E27FC236}">
                      <a16:creationId xmlns:a16="http://schemas.microsoft.com/office/drawing/2014/main" id="{B2A81A49-4A90-4561-8DD3-0BBD6335241F}"/>
                    </a:ext>
                  </a:extLst>
                </p14:cNvPr>
                <p14:cNvContentPartPr/>
                <p14:nvPr/>
              </p14:nvContentPartPr>
              <p14:xfrm>
                <a:off x="10255253" y="1415947"/>
                <a:ext cx="288720" cy="123120"/>
              </p14:xfrm>
            </p:contentPart>
          </mc:Choice>
          <mc:Fallback xmlns="">
            <p:pic>
              <p:nvPicPr>
                <p:cNvPr id="37940" name="Freihand 37939">
                  <a:extLst>
                    <a:ext uri="{FF2B5EF4-FFF2-40B4-BE49-F238E27FC236}">
                      <a16:creationId xmlns:a16="http://schemas.microsoft.com/office/drawing/2014/main" id="{B2A81A49-4A90-4561-8DD3-0BBD6335241F}"/>
                    </a:ext>
                  </a:extLst>
                </p:cNvPr>
                <p:cNvPicPr/>
                <p:nvPr/>
              </p:nvPicPr>
              <p:blipFill>
                <a:blip r:embed="rId291"/>
                <a:stretch>
                  <a:fillRect/>
                </a:stretch>
              </p:blipFill>
              <p:spPr>
                <a:xfrm>
                  <a:off x="10250933" y="1411627"/>
                  <a:ext cx="2973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7941" name="Freihand 37940">
                  <a:extLst>
                    <a:ext uri="{FF2B5EF4-FFF2-40B4-BE49-F238E27FC236}">
                      <a16:creationId xmlns:a16="http://schemas.microsoft.com/office/drawing/2014/main" id="{1B81F1A6-1328-439E-8F07-AA3028C429E7}"/>
                    </a:ext>
                  </a:extLst>
                </p14:cNvPr>
                <p14:cNvContentPartPr/>
                <p14:nvPr/>
              </p14:nvContentPartPr>
              <p14:xfrm>
                <a:off x="10562333" y="1449427"/>
                <a:ext cx="120240" cy="136800"/>
              </p14:xfrm>
            </p:contentPart>
          </mc:Choice>
          <mc:Fallback xmlns="">
            <p:pic>
              <p:nvPicPr>
                <p:cNvPr id="37941" name="Freihand 37940">
                  <a:extLst>
                    <a:ext uri="{FF2B5EF4-FFF2-40B4-BE49-F238E27FC236}">
                      <a16:creationId xmlns:a16="http://schemas.microsoft.com/office/drawing/2014/main" id="{1B81F1A6-1328-439E-8F07-AA3028C429E7}"/>
                    </a:ext>
                  </a:extLst>
                </p:cNvPr>
                <p:cNvPicPr/>
                <p:nvPr/>
              </p:nvPicPr>
              <p:blipFill>
                <a:blip r:embed="rId293"/>
                <a:stretch>
                  <a:fillRect/>
                </a:stretch>
              </p:blipFill>
              <p:spPr>
                <a:xfrm>
                  <a:off x="10558013" y="1445107"/>
                  <a:ext cx="1288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7942" name="Freihand 37941">
                  <a:extLst>
                    <a:ext uri="{FF2B5EF4-FFF2-40B4-BE49-F238E27FC236}">
                      <a16:creationId xmlns:a16="http://schemas.microsoft.com/office/drawing/2014/main" id="{31C69BE2-AF66-45EE-97F6-2E77D942A861}"/>
                    </a:ext>
                  </a:extLst>
                </p14:cNvPr>
                <p14:cNvContentPartPr/>
                <p14:nvPr/>
              </p14:nvContentPartPr>
              <p14:xfrm>
                <a:off x="10727933" y="1472107"/>
                <a:ext cx="348120" cy="84960"/>
              </p14:xfrm>
            </p:contentPart>
          </mc:Choice>
          <mc:Fallback xmlns="">
            <p:pic>
              <p:nvPicPr>
                <p:cNvPr id="37942" name="Freihand 37941">
                  <a:extLst>
                    <a:ext uri="{FF2B5EF4-FFF2-40B4-BE49-F238E27FC236}">
                      <a16:creationId xmlns:a16="http://schemas.microsoft.com/office/drawing/2014/main" id="{31C69BE2-AF66-45EE-97F6-2E77D942A861}"/>
                    </a:ext>
                  </a:extLst>
                </p:cNvPr>
                <p:cNvPicPr/>
                <p:nvPr/>
              </p:nvPicPr>
              <p:blipFill>
                <a:blip r:embed="rId295"/>
                <a:stretch>
                  <a:fillRect/>
                </a:stretch>
              </p:blipFill>
              <p:spPr>
                <a:xfrm>
                  <a:off x="10723613" y="1467787"/>
                  <a:ext cx="3567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7943" name="Freihand 37942">
                  <a:extLst>
                    <a:ext uri="{FF2B5EF4-FFF2-40B4-BE49-F238E27FC236}">
                      <a16:creationId xmlns:a16="http://schemas.microsoft.com/office/drawing/2014/main" id="{06A4A31F-2141-4DCF-B9EB-CF8BCE7D19AE}"/>
                    </a:ext>
                  </a:extLst>
                </p14:cNvPr>
                <p14:cNvContentPartPr/>
                <p14:nvPr/>
              </p14:nvContentPartPr>
              <p14:xfrm>
                <a:off x="11103773" y="1480027"/>
                <a:ext cx="223920" cy="91080"/>
              </p14:xfrm>
            </p:contentPart>
          </mc:Choice>
          <mc:Fallback xmlns="">
            <p:pic>
              <p:nvPicPr>
                <p:cNvPr id="37943" name="Freihand 37942">
                  <a:extLst>
                    <a:ext uri="{FF2B5EF4-FFF2-40B4-BE49-F238E27FC236}">
                      <a16:creationId xmlns:a16="http://schemas.microsoft.com/office/drawing/2014/main" id="{06A4A31F-2141-4DCF-B9EB-CF8BCE7D19AE}"/>
                    </a:ext>
                  </a:extLst>
                </p:cNvPr>
                <p:cNvPicPr/>
                <p:nvPr/>
              </p:nvPicPr>
              <p:blipFill>
                <a:blip r:embed="rId297"/>
                <a:stretch>
                  <a:fillRect/>
                </a:stretch>
              </p:blipFill>
              <p:spPr>
                <a:xfrm>
                  <a:off x="11099453" y="1475707"/>
                  <a:ext cx="23256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7944" name="Freihand 37943">
                  <a:extLst>
                    <a:ext uri="{FF2B5EF4-FFF2-40B4-BE49-F238E27FC236}">
                      <a16:creationId xmlns:a16="http://schemas.microsoft.com/office/drawing/2014/main" id="{08759BC5-BC12-4EDC-BBBE-2EE7C3D44BB1}"/>
                    </a:ext>
                  </a:extLst>
                </p14:cNvPr>
                <p14:cNvContentPartPr/>
                <p14:nvPr/>
              </p14:nvContentPartPr>
              <p14:xfrm>
                <a:off x="11365133" y="1458787"/>
                <a:ext cx="128520" cy="119520"/>
              </p14:xfrm>
            </p:contentPart>
          </mc:Choice>
          <mc:Fallback xmlns="">
            <p:pic>
              <p:nvPicPr>
                <p:cNvPr id="37944" name="Freihand 37943">
                  <a:extLst>
                    <a:ext uri="{FF2B5EF4-FFF2-40B4-BE49-F238E27FC236}">
                      <a16:creationId xmlns:a16="http://schemas.microsoft.com/office/drawing/2014/main" id="{08759BC5-BC12-4EDC-BBBE-2EE7C3D44BB1}"/>
                    </a:ext>
                  </a:extLst>
                </p:cNvPr>
                <p:cNvPicPr/>
                <p:nvPr/>
              </p:nvPicPr>
              <p:blipFill>
                <a:blip r:embed="rId299"/>
                <a:stretch>
                  <a:fillRect/>
                </a:stretch>
              </p:blipFill>
              <p:spPr>
                <a:xfrm>
                  <a:off x="11360813" y="1454467"/>
                  <a:ext cx="13716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7947" name="Freihand 37946">
                  <a:extLst>
                    <a:ext uri="{FF2B5EF4-FFF2-40B4-BE49-F238E27FC236}">
                      <a16:creationId xmlns:a16="http://schemas.microsoft.com/office/drawing/2014/main" id="{0CFA005A-13A4-45F2-B83A-51DB8A9C89A1}"/>
                    </a:ext>
                  </a:extLst>
                </p14:cNvPr>
                <p14:cNvContentPartPr/>
                <p14:nvPr/>
              </p14:nvContentPartPr>
              <p14:xfrm>
                <a:off x="9105773" y="147307"/>
                <a:ext cx="2844720" cy="2008800"/>
              </p14:xfrm>
            </p:contentPart>
          </mc:Choice>
          <mc:Fallback xmlns="">
            <p:pic>
              <p:nvPicPr>
                <p:cNvPr id="37947" name="Freihand 37946">
                  <a:extLst>
                    <a:ext uri="{FF2B5EF4-FFF2-40B4-BE49-F238E27FC236}">
                      <a16:creationId xmlns:a16="http://schemas.microsoft.com/office/drawing/2014/main" id="{0CFA005A-13A4-45F2-B83A-51DB8A9C89A1}"/>
                    </a:ext>
                  </a:extLst>
                </p:cNvPr>
                <p:cNvPicPr/>
                <p:nvPr/>
              </p:nvPicPr>
              <p:blipFill>
                <a:blip r:embed="rId301"/>
                <a:stretch>
                  <a:fillRect/>
                </a:stretch>
              </p:blipFill>
              <p:spPr>
                <a:xfrm>
                  <a:off x="9101453" y="142987"/>
                  <a:ext cx="2853360" cy="2017440"/>
                </a:xfrm>
                <a:prstGeom prst="rect">
                  <a:avLst/>
                </a:prstGeom>
              </p:spPr>
            </p:pic>
          </mc:Fallback>
        </mc:AlternateContent>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4224338" y="215752"/>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Grafische Form</a:t>
            </a:r>
          </a:p>
        </p:txBody>
      </p:sp>
      <p:sp>
        <p:nvSpPr>
          <p:cNvPr id="38916" name="Text Box 3"/>
          <p:cNvSpPr txBox="1">
            <a:spLocks noChangeArrowheads="1"/>
          </p:cNvSpPr>
          <p:nvPr/>
        </p:nvSpPr>
        <p:spPr bwMode="auto">
          <a:xfrm>
            <a:off x="3222486" y="1982211"/>
            <a:ext cx="354013"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P</a:t>
            </a:r>
          </a:p>
        </p:txBody>
      </p:sp>
      <p:sp>
        <p:nvSpPr>
          <p:cNvPr id="38917" name="Text Box 4"/>
          <p:cNvSpPr txBox="1">
            <a:spLocks noChangeArrowheads="1"/>
          </p:cNvSpPr>
          <p:nvPr/>
        </p:nvSpPr>
        <p:spPr bwMode="auto">
          <a:xfrm>
            <a:off x="5383073" y="5077837"/>
            <a:ext cx="377026"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H</a:t>
            </a:r>
          </a:p>
        </p:txBody>
      </p:sp>
      <p:sp>
        <p:nvSpPr>
          <p:cNvPr id="38918" name="Text Box 5"/>
          <p:cNvSpPr txBox="1">
            <a:spLocks noChangeArrowheads="1"/>
          </p:cNvSpPr>
          <p:nvPr/>
        </p:nvSpPr>
        <p:spPr bwMode="auto">
          <a:xfrm>
            <a:off x="1063485" y="5150862"/>
            <a:ext cx="335348"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a:t>E</a:t>
            </a:r>
          </a:p>
        </p:txBody>
      </p:sp>
      <p:sp>
        <p:nvSpPr>
          <p:cNvPr id="37" name="Rechteck 36">
            <a:extLst>
              <a:ext uri="{FF2B5EF4-FFF2-40B4-BE49-F238E27FC236}">
                <a16:creationId xmlns:a16="http://schemas.microsoft.com/office/drawing/2014/main" id="{548BF1E0-A013-4F94-8FCB-8AD5CAF559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 Box 3">
            <a:extLst>
              <a:ext uri="{FF2B5EF4-FFF2-40B4-BE49-F238E27FC236}">
                <a16:creationId xmlns:a16="http://schemas.microsoft.com/office/drawing/2014/main" id="{08E55794-BBFD-4479-8ACD-AAE185C5CC02}"/>
              </a:ext>
            </a:extLst>
          </p:cNvPr>
          <p:cNvSpPr txBox="1">
            <a:spLocks noChangeArrowheads="1"/>
          </p:cNvSpPr>
          <p:nvPr/>
        </p:nvSpPr>
        <p:spPr bwMode="auto">
          <a:xfrm>
            <a:off x="212196" y="0"/>
            <a:ext cx="4791605" cy="2310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AutoNum type="arabicPeriod"/>
              <a:defRPr/>
            </a:pPr>
            <a:endParaRPr lang="de-DE" sz="1000" dirty="0">
              <a:solidFill>
                <a:srgbClr val="000000"/>
              </a:solidFill>
            </a:endParaRPr>
          </a:p>
          <a:p>
            <a:pPr marL="0" indent="0" eaLnBrk="1" hangingPunct="1">
              <a:buSzPct val="100000"/>
              <a:defRPr/>
            </a:pPr>
            <a:r>
              <a:rPr lang="de-DE" sz="1000" dirty="0">
                <a:solidFill>
                  <a:srgbClr val="000000"/>
                </a:solidFill>
              </a:rPr>
              <a:t>Ausgangslage: P hat Güter im Gegenwert von 5GE produziert</a:t>
            </a:r>
          </a:p>
          <a:p>
            <a:pPr eaLnBrk="1" hangingPunct="1">
              <a:buSzPct val="100000"/>
              <a:buFontTx/>
              <a:buAutoNum type="arabicPeriod"/>
              <a:defRPr/>
            </a:pPr>
            <a:endParaRPr lang="de-DE" sz="1000" dirty="0">
              <a:solidFill>
                <a:srgbClr val="000000"/>
              </a:solidFill>
            </a:endParaRPr>
          </a:p>
          <a:p>
            <a:pPr eaLnBrk="1" hangingPunct="1">
              <a:buSzPct val="100000"/>
              <a:buFontTx/>
              <a:buAutoNum type="arabicPeriod"/>
              <a:defRPr/>
            </a:pPr>
            <a:r>
              <a:rPr lang="de-DE" sz="1000" dirty="0">
                <a:solidFill>
                  <a:srgbClr val="000000"/>
                </a:solidFill>
              </a:rPr>
              <a:t>Für den Eigenverbrauch benötigt P 2GE</a:t>
            </a:r>
          </a:p>
          <a:p>
            <a:pPr eaLnBrk="1" hangingPunct="1">
              <a:buSzPct val="100000"/>
              <a:buFontTx/>
              <a:buAutoNum type="arabicPeriod"/>
              <a:defRPr/>
            </a:pPr>
            <a:r>
              <a:rPr lang="de-DE" sz="1000" dirty="0">
                <a:solidFill>
                  <a:srgbClr val="000000"/>
                </a:solidFill>
              </a:rPr>
              <a:t>Für den Erwerb von Handelserzeugnissen verwendet P 1GE</a:t>
            </a:r>
          </a:p>
          <a:p>
            <a:pPr eaLnBrk="1" hangingPunct="1">
              <a:buSzPct val="100000"/>
              <a:buFontTx/>
              <a:buAutoNum type="arabicPeriod"/>
              <a:defRPr/>
            </a:pPr>
            <a:r>
              <a:rPr lang="de-DE" sz="1000" dirty="0">
                <a:solidFill>
                  <a:srgbClr val="000000"/>
                </a:solidFill>
              </a:rPr>
              <a:t>An Pacht entrichtet P 2GE</a:t>
            </a:r>
          </a:p>
          <a:p>
            <a:pPr eaLnBrk="1" hangingPunct="1">
              <a:buSzPct val="100000"/>
              <a:buFontTx/>
              <a:buAutoNum type="arabicPeriod"/>
              <a:defRPr/>
            </a:pPr>
            <a:r>
              <a:rPr lang="de-DE" sz="1000" dirty="0">
                <a:solidFill>
                  <a:srgbClr val="000000"/>
                </a:solidFill>
              </a:rPr>
              <a:t>E gibt 1 GE für Nahrungsmittel aus</a:t>
            </a:r>
          </a:p>
          <a:p>
            <a:pPr eaLnBrk="1" hangingPunct="1">
              <a:buSzPct val="100000"/>
              <a:buFontTx/>
              <a:buAutoNum type="arabicPeriod"/>
              <a:defRPr/>
            </a:pPr>
            <a:r>
              <a:rPr lang="de-DE" sz="1000" dirty="0">
                <a:solidFill>
                  <a:srgbClr val="000000"/>
                </a:solidFill>
              </a:rPr>
              <a:t>H gibt 2 GE für Nahrungsmittel aus</a:t>
            </a:r>
          </a:p>
          <a:p>
            <a:pPr eaLnBrk="1" hangingPunct="1">
              <a:buSzPct val="100000"/>
              <a:buFontTx/>
              <a:buAutoNum type="arabicPeriod"/>
              <a:defRPr/>
            </a:pPr>
            <a:r>
              <a:rPr lang="de-DE" sz="1000" dirty="0">
                <a:solidFill>
                  <a:srgbClr val="00B050"/>
                </a:solidFill>
              </a:rPr>
              <a:t>E kauft für 1 GE bei H ein</a:t>
            </a:r>
          </a:p>
          <a:p>
            <a:pPr eaLnBrk="1" hangingPunct="1">
              <a:buSzPct val="100000"/>
              <a:defRPr/>
            </a:pPr>
            <a:endParaRPr lang="de-DE" sz="1000" dirty="0">
              <a:solidFill>
                <a:srgbClr val="000000"/>
              </a:solidFill>
            </a:endParaRPr>
          </a:p>
          <a:p>
            <a:pPr eaLnBrk="1" hangingPunct="1">
              <a:buSzPct val="100000"/>
              <a:defRPr/>
            </a:pPr>
            <a:r>
              <a:rPr lang="de-DE" sz="1000" dirty="0">
                <a:solidFill>
                  <a:srgbClr val="000000"/>
                </a:solidFill>
              </a:rPr>
              <a:t>Stellen Sie die Verflechtungen in Konten-, Matrix und Kreislaufform</a:t>
            </a:r>
          </a:p>
          <a:p>
            <a:pPr eaLnBrk="1" hangingPunct="1">
              <a:buSzPct val="100000"/>
              <a:defRPr/>
            </a:pPr>
            <a:r>
              <a:rPr lang="de-DE" sz="1000" dirty="0">
                <a:solidFill>
                  <a:srgbClr val="000000"/>
                </a:solidFill>
              </a:rPr>
              <a:t>dar. Welche Annahme ist dabei zu treffen? </a:t>
            </a:r>
          </a:p>
          <a:p>
            <a:pPr eaLnBrk="1" hangingPunct="1">
              <a:buSzPct val="100000"/>
              <a:defRPr/>
            </a:pPr>
            <a:endParaRPr lang="de-DE" sz="2400" dirty="0">
              <a:solidFill>
                <a:srgbClr val="000000"/>
              </a:solidFill>
            </a:endParaRPr>
          </a:p>
        </p:txBody>
      </p:sp>
      <mc:AlternateContent xmlns:mc="http://schemas.openxmlformats.org/markup-compatibility/2006" xmlns:p14="http://schemas.microsoft.com/office/powerpoint/2010/main">
        <mc:Choice Requires="p14">
          <p:contentPart p14:bwMode="auto" r:id="rId3">
            <p14:nvContentPartPr>
              <p14:cNvPr id="5" name="Freihand 4">
                <a:extLst>
                  <a:ext uri="{FF2B5EF4-FFF2-40B4-BE49-F238E27FC236}">
                    <a16:creationId xmlns:a16="http://schemas.microsoft.com/office/drawing/2014/main" id="{72E125F9-4E88-4352-A147-64DC1353B383}"/>
                  </a:ext>
                </a:extLst>
              </p14:cNvPr>
              <p14:cNvContentPartPr/>
              <p14:nvPr/>
            </p14:nvContentPartPr>
            <p14:xfrm>
              <a:off x="3372413" y="1769107"/>
              <a:ext cx="106920" cy="74880"/>
            </p14:xfrm>
          </p:contentPart>
        </mc:Choice>
        <mc:Fallback xmlns="">
          <p:pic>
            <p:nvPicPr>
              <p:cNvPr id="5" name="Freihand 4">
                <a:extLst>
                  <a:ext uri="{FF2B5EF4-FFF2-40B4-BE49-F238E27FC236}">
                    <a16:creationId xmlns:a16="http://schemas.microsoft.com/office/drawing/2014/main" id="{72E125F9-4E88-4352-A147-64DC1353B383}"/>
                  </a:ext>
                </a:extLst>
              </p:cNvPr>
              <p:cNvPicPr/>
              <p:nvPr/>
            </p:nvPicPr>
            <p:blipFill>
              <a:blip r:embed="rId4"/>
              <a:stretch>
                <a:fillRect/>
              </a:stretch>
            </p:blipFill>
            <p:spPr>
              <a:xfrm>
                <a:off x="3368093" y="1764787"/>
                <a:ext cx="115560" cy="83520"/>
              </a:xfrm>
              <a:prstGeom prst="rect">
                <a:avLst/>
              </a:prstGeom>
            </p:spPr>
          </p:pic>
        </mc:Fallback>
      </mc:AlternateContent>
      <p:grpSp>
        <p:nvGrpSpPr>
          <p:cNvPr id="63" name="Gruppieren 62">
            <a:extLst>
              <a:ext uri="{FF2B5EF4-FFF2-40B4-BE49-F238E27FC236}">
                <a16:creationId xmlns:a16="http://schemas.microsoft.com/office/drawing/2014/main" id="{23613589-4738-4571-A2D4-623796953D44}"/>
              </a:ext>
            </a:extLst>
          </p:cNvPr>
          <p:cNvGrpSpPr/>
          <p:nvPr/>
        </p:nvGrpSpPr>
        <p:grpSpPr>
          <a:xfrm>
            <a:off x="1547573" y="5193067"/>
            <a:ext cx="3501360" cy="483840"/>
            <a:chOff x="1547573" y="5193067"/>
            <a:chExt cx="3501360" cy="483840"/>
          </a:xfrm>
        </p:grpSpPr>
        <mc:AlternateContent xmlns:mc="http://schemas.openxmlformats.org/markup-compatibility/2006" xmlns:p14="http://schemas.microsoft.com/office/powerpoint/2010/main">
          <mc:Choice Requires="p14">
            <p:contentPart p14:bwMode="auto" r:id="rId5">
              <p14:nvContentPartPr>
                <p14:cNvPr id="55" name="Freihand 54">
                  <a:extLst>
                    <a:ext uri="{FF2B5EF4-FFF2-40B4-BE49-F238E27FC236}">
                      <a16:creationId xmlns:a16="http://schemas.microsoft.com/office/drawing/2014/main" id="{64012955-25EA-4645-87CB-8882A9F58481}"/>
                    </a:ext>
                  </a:extLst>
                </p14:cNvPr>
                <p14:cNvContentPartPr/>
                <p14:nvPr/>
              </p14:nvContentPartPr>
              <p14:xfrm>
                <a:off x="1547573" y="5249947"/>
                <a:ext cx="3431160" cy="197640"/>
              </p14:xfrm>
            </p:contentPart>
          </mc:Choice>
          <mc:Fallback xmlns="">
            <p:pic>
              <p:nvPicPr>
                <p:cNvPr id="55" name="Freihand 54">
                  <a:extLst>
                    <a:ext uri="{FF2B5EF4-FFF2-40B4-BE49-F238E27FC236}">
                      <a16:creationId xmlns:a16="http://schemas.microsoft.com/office/drawing/2014/main" id="{64012955-25EA-4645-87CB-8882A9F58481}"/>
                    </a:ext>
                  </a:extLst>
                </p:cNvPr>
                <p:cNvPicPr/>
                <p:nvPr/>
              </p:nvPicPr>
              <p:blipFill>
                <a:blip r:embed="rId6"/>
                <a:stretch>
                  <a:fillRect/>
                </a:stretch>
              </p:blipFill>
              <p:spPr>
                <a:xfrm>
                  <a:off x="1543253" y="5245627"/>
                  <a:ext cx="34398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6" name="Freihand 55">
                  <a:extLst>
                    <a:ext uri="{FF2B5EF4-FFF2-40B4-BE49-F238E27FC236}">
                      <a16:creationId xmlns:a16="http://schemas.microsoft.com/office/drawing/2014/main" id="{44417433-2BA1-40BF-9C06-1B793FA41AE7}"/>
                    </a:ext>
                  </a:extLst>
                </p14:cNvPr>
                <p14:cNvContentPartPr/>
                <p14:nvPr/>
              </p14:nvContentPartPr>
              <p14:xfrm>
                <a:off x="4897373" y="5193067"/>
                <a:ext cx="151560" cy="149400"/>
              </p14:xfrm>
            </p:contentPart>
          </mc:Choice>
          <mc:Fallback xmlns="">
            <p:pic>
              <p:nvPicPr>
                <p:cNvPr id="56" name="Freihand 55">
                  <a:extLst>
                    <a:ext uri="{FF2B5EF4-FFF2-40B4-BE49-F238E27FC236}">
                      <a16:creationId xmlns:a16="http://schemas.microsoft.com/office/drawing/2014/main" id="{44417433-2BA1-40BF-9C06-1B793FA41AE7}"/>
                    </a:ext>
                  </a:extLst>
                </p:cNvPr>
                <p:cNvPicPr/>
                <p:nvPr/>
              </p:nvPicPr>
              <p:blipFill>
                <a:blip r:embed="rId8"/>
                <a:stretch>
                  <a:fillRect/>
                </a:stretch>
              </p:blipFill>
              <p:spPr>
                <a:xfrm>
                  <a:off x="4893053" y="5188747"/>
                  <a:ext cx="16020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8" name="Freihand 57">
                  <a:extLst>
                    <a:ext uri="{FF2B5EF4-FFF2-40B4-BE49-F238E27FC236}">
                      <a16:creationId xmlns:a16="http://schemas.microsoft.com/office/drawing/2014/main" id="{A6DBB3A7-6DED-4280-BAD4-1F7D90A5D42A}"/>
                    </a:ext>
                  </a:extLst>
                </p14:cNvPr>
                <p14:cNvContentPartPr/>
                <p14:nvPr/>
              </p14:nvContentPartPr>
              <p14:xfrm>
                <a:off x="3035093" y="5534707"/>
                <a:ext cx="167400" cy="142200"/>
              </p14:xfrm>
            </p:contentPart>
          </mc:Choice>
          <mc:Fallback xmlns="">
            <p:pic>
              <p:nvPicPr>
                <p:cNvPr id="58" name="Freihand 57">
                  <a:extLst>
                    <a:ext uri="{FF2B5EF4-FFF2-40B4-BE49-F238E27FC236}">
                      <a16:creationId xmlns:a16="http://schemas.microsoft.com/office/drawing/2014/main" id="{A6DBB3A7-6DED-4280-BAD4-1F7D90A5D42A}"/>
                    </a:ext>
                  </a:extLst>
                </p:cNvPr>
                <p:cNvPicPr/>
                <p:nvPr/>
              </p:nvPicPr>
              <p:blipFill>
                <a:blip r:embed="rId10"/>
                <a:stretch>
                  <a:fillRect/>
                </a:stretch>
              </p:blipFill>
              <p:spPr>
                <a:xfrm>
                  <a:off x="3030773" y="5530387"/>
                  <a:ext cx="17604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0" name="Freihand 59">
                  <a:extLst>
                    <a:ext uri="{FF2B5EF4-FFF2-40B4-BE49-F238E27FC236}">
                      <a16:creationId xmlns:a16="http://schemas.microsoft.com/office/drawing/2014/main" id="{21441C7D-0BD1-4207-9613-802EE1F5F90A}"/>
                    </a:ext>
                  </a:extLst>
                </p14:cNvPr>
                <p14:cNvContentPartPr/>
                <p14:nvPr/>
              </p14:nvContentPartPr>
              <p14:xfrm>
                <a:off x="3393293" y="5437507"/>
                <a:ext cx="85680" cy="135360"/>
              </p14:xfrm>
            </p:contentPart>
          </mc:Choice>
          <mc:Fallback xmlns="">
            <p:pic>
              <p:nvPicPr>
                <p:cNvPr id="60" name="Freihand 59">
                  <a:extLst>
                    <a:ext uri="{FF2B5EF4-FFF2-40B4-BE49-F238E27FC236}">
                      <a16:creationId xmlns:a16="http://schemas.microsoft.com/office/drawing/2014/main" id="{21441C7D-0BD1-4207-9613-802EE1F5F90A}"/>
                    </a:ext>
                  </a:extLst>
                </p:cNvPr>
                <p:cNvPicPr/>
                <p:nvPr/>
              </p:nvPicPr>
              <p:blipFill>
                <a:blip r:embed="rId12"/>
                <a:stretch>
                  <a:fillRect/>
                </a:stretch>
              </p:blipFill>
              <p:spPr>
                <a:xfrm>
                  <a:off x="3388973" y="5433187"/>
                  <a:ext cx="943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1" name="Freihand 60">
                  <a:extLst>
                    <a:ext uri="{FF2B5EF4-FFF2-40B4-BE49-F238E27FC236}">
                      <a16:creationId xmlns:a16="http://schemas.microsoft.com/office/drawing/2014/main" id="{A6D06E66-7BAE-4580-9527-D33D298B7CC2}"/>
                    </a:ext>
                  </a:extLst>
                </p14:cNvPr>
                <p14:cNvContentPartPr/>
                <p14:nvPr/>
              </p14:nvContentPartPr>
              <p14:xfrm>
                <a:off x="3526853" y="5536147"/>
                <a:ext cx="18720" cy="34920"/>
              </p14:xfrm>
            </p:contentPart>
          </mc:Choice>
          <mc:Fallback xmlns="">
            <p:pic>
              <p:nvPicPr>
                <p:cNvPr id="61" name="Freihand 60">
                  <a:extLst>
                    <a:ext uri="{FF2B5EF4-FFF2-40B4-BE49-F238E27FC236}">
                      <a16:creationId xmlns:a16="http://schemas.microsoft.com/office/drawing/2014/main" id="{A6D06E66-7BAE-4580-9527-D33D298B7CC2}"/>
                    </a:ext>
                  </a:extLst>
                </p:cNvPr>
                <p:cNvPicPr/>
                <p:nvPr/>
              </p:nvPicPr>
              <p:blipFill>
                <a:blip r:embed="rId14"/>
                <a:stretch>
                  <a:fillRect/>
                </a:stretch>
              </p:blipFill>
              <p:spPr>
                <a:xfrm>
                  <a:off x="3522533" y="5531827"/>
                  <a:ext cx="2736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2" name="Freihand 61">
                  <a:extLst>
                    <a:ext uri="{FF2B5EF4-FFF2-40B4-BE49-F238E27FC236}">
                      <a16:creationId xmlns:a16="http://schemas.microsoft.com/office/drawing/2014/main" id="{C953AB5B-783A-41BE-A779-2261875ECD8B}"/>
                    </a:ext>
                  </a:extLst>
                </p14:cNvPr>
                <p14:cNvContentPartPr/>
                <p14:nvPr/>
              </p14:nvContentPartPr>
              <p14:xfrm>
                <a:off x="3308693" y="5343907"/>
                <a:ext cx="350640" cy="272520"/>
              </p14:xfrm>
            </p:contentPart>
          </mc:Choice>
          <mc:Fallback xmlns="">
            <p:pic>
              <p:nvPicPr>
                <p:cNvPr id="62" name="Freihand 61">
                  <a:extLst>
                    <a:ext uri="{FF2B5EF4-FFF2-40B4-BE49-F238E27FC236}">
                      <a16:creationId xmlns:a16="http://schemas.microsoft.com/office/drawing/2014/main" id="{C953AB5B-783A-41BE-A779-2261875ECD8B}"/>
                    </a:ext>
                  </a:extLst>
                </p:cNvPr>
                <p:cNvPicPr/>
                <p:nvPr/>
              </p:nvPicPr>
              <p:blipFill>
                <a:blip r:embed="rId16"/>
                <a:stretch>
                  <a:fillRect/>
                </a:stretch>
              </p:blipFill>
              <p:spPr>
                <a:xfrm>
                  <a:off x="3304373" y="5339587"/>
                  <a:ext cx="359280" cy="281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0" name="Freihand 19">
                <a:extLst>
                  <a:ext uri="{FF2B5EF4-FFF2-40B4-BE49-F238E27FC236}">
                    <a16:creationId xmlns:a16="http://schemas.microsoft.com/office/drawing/2014/main" id="{04D08BFB-D1ED-4506-AED8-EBD3E26179B6}"/>
                  </a:ext>
                </a:extLst>
              </p14:cNvPr>
              <p14:cNvContentPartPr/>
              <p14:nvPr/>
            </p14:nvContentPartPr>
            <p14:xfrm>
              <a:off x="3546293" y="2436187"/>
              <a:ext cx="1705680" cy="2556720"/>
            </p14:xfrm>
          </p:contentPart>
        </mc:Choice>
        <mc:Fallback xmlns="">
          <p:pic>
            <p:nvPicPr>
              <p:cNvPr id="20" name="Freihand 19">
                <a:extLst>
                  <a:ext uri="{FF2B5EF4-FFF2-40B4-BE49-F238E27FC236}">
                    <a16:creationId xmlns:a16="http://schemas.microsoft.com/office/drawing/2014/main" id="{04D08BFB-D1ED-4506-AED8-EBD3E26179B6}"/>
                  </a:ext>
                </a:extLst>
              </p:cNvPr>
              <p:cNvPicPr/>
              <p:nvPr/>
            </p:nvPicPr>
            <p:blipFill>
              <a:blip r:embed="rId18"/>
              <a:stretch>
                <a:fillRect/>
              </a:stretch>
            </p:blipFill>
            <p:spPr>
              <a:xfrm>
                <a:off x="3541973" y="2431867"/>
                <a:ext cx="1714320" cy="2565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Freihand 20">
                <a:extLst>
                  <a:ext uri="{FF2B5EF4-FFF2-40B4-BE49-F238E27FC236}">
                    <a16:creationId xmlns:a16="http://schemas.microsoft.com/office/drawing/2014/main" id="{D58700C3-CC4E-4C87-91FE-E1A7B90E7A76}"/>
                  </a:ext>
                </a:extLst>
              </p14:cNvPr>
              <p14:cNvContentPartPr/>
              <p14:nvPr/>
            </p14:nvContentPartPr>
            <p14:xfrm>
              <a:off x="5151533" y="4936027"/>
              <a:ext cx="158040" cy="173880"/>
            </p14:xfrm>
          </p:contentPart>
        </mc:Choice>
        <mc:Fallback xmlns="">
          <p:pic>
            <p:nvPicPr>
              <p:cNvPr id="21" name="Freihand 20">
                <a:extLst>
                  <a:ext uri="{FF2B5EF4-FFF2-40B4-BE49-F238E27FC236}">
                    <a16:creationId xmlns:a16="http://schemas.microsoft.com/office/drawing/2014/main" id="{D58700C3-CC4E-4C87-91FE-E1A7B90E7A76}"/>
                  </a:ext>
                </a:extLst>
              </p:cNvPr>
              <p:cNvPicPr/>
              <p:nvPr/>
            </p:nvPicPr>
            <p:blipFill>
              <a:blip r:embed="rId20"/>
              <a:stretch>
                <a:fillRect/>
              </a:stretch>
            </p:blipFill>
            <p:spPr>
              <a:xfrm>
                <a:off x="5147213" y="4931707"/>
                <a:ext cx="1666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Freihand 22">
                <a:extLst>
                  <a:ext uri="{FF2B5EF4-FFF2-40B4-BE49-F238E27FC236}">
                    <a16:creationId xmlns:a16="http://schemas.microsoft.com/office/drawing/2014/main" id="{1F7A6FF6-AE48-447F-AE04-EF0D1F202742}"/>
                  </a:ext>
                </a:extLst>
              </p14:cNvPr>
              <p14:cNvContentPartPr/>
              <p14:nvPr/>
            </p14:nvContentPartPr>
            <p14:xfrm>
              <a:off x="4508933" y="3424387"/>
              <a:ext cx="95400" cy="163440"/>
            </p14:xfrm>
          </p:contentPart>
        </mc:Choice>
        <mc:Fallback xmlns="">
          <p:pic>
            <p:nvPicPr>
              <p:cNvPr id="23" name="Freihand 22">
                <a:extLst>
                  <a:ext uri="{FF2B5EF4-FFF2-40B4-BE49-F238E27FC236}">
                    <a16:creationId xmlns:a16="http://schemas.microsoft.com/office/drawing/2014/main" id="{1F7A6FF6-AE48-447F-AE04-EF0D1F202742}"/>
                  </a:ext>
                </a:extLst>
              </p:cNvPr>
              <p:cNvPicPr/>
              <p:nvPr/>
            </p:nvPicPr>
            <p:blipFill>
              <a:blip r:embed="rId22"/>
              <a:stretch>
                <a:fillRect/>
              </a:stretch>
            </p:blipFill>
            <p:spPr>
              <a:xfrm>
                <a:off x="4504613" y="3420067"/>
                <a:ext cx="1040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6" name="Freihand 25">
                <a:extLst>
                  <a:ext uri="{FF2B5EF4-FFF2-40B4-BE49-F238E27FC236}">
                    <a16:creationId xmlns:a16="http://schemas.microsoft.com/office/drawing/2014/main" id="{3ABA6D3B-78EF-4BC4-83B8-37E184934C9B}"/>
                  </a:ext>
                </a:extLst>
              </p14:cNvPr>
              <p14:cNvContentPartPr/>
              <p14:nvPr/>
            </p14:nvContentPartPr>
            <p14:xfrm>
              <a:off x="4659053" y="3172027"/>
              <a:ext cx="121680" cy="138240"/>
            </p14:xfrm>
          </p:contentPart>
        </mc:Choice>
        <mc:Fallback xmlns="">
          <p:pic>
            <p:nvPicPr>
              <p:cNvPr id="26" name="Freihand 25">
                <a:extLst>
                  <a:ext uri="{FF2B5EF4-FFF2-40B4-BE49-F238E27FC236}">
                    <a16:creationId xmlns:a16="http://schemas.microsoft.com/office/drawing/2014/main" id="{3ABA6D3B-78EF-4BC4-83B8-37E184934C9B}"/>
                  </a:ext>
                </a:extLst>
              </p:cNvPr>
              <p:cNvPicPr/>
              <p:nvPr/>
            </p:nvPicPr>
            <p:blipFill>
              <a:blip r:embed="rId24"/>
              <a:stretch>
                <a:fillRect/>
              </a:stretch>
            </p:blipFill>
            <p:spPr>
              <a:xfrm>
                <a:off x="4654733" y="3167707"/>
                <a:ext cx="13032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Freihand 26">
                <a:extLst>
                  <a:ext uri="{FF2B5EF4-FFF2-40B4-BE49-F238E27FC236}">
                    <a16:creationId xmlns:a16="http://schemas.microsoft.com/office/drawing/2014/main" id="{F74E54DD-C7F4-46A9-B4AE-3A5C1EB4AC11}"/>
                  </a:ext>
                </a:extLst>
              </p14:cNvPr>
              <p14:cNvContentPartPr/>
              <p14:nvPr/>
            </p14:nvContentPartPr>
            <p14:xfrm>
              <a:off x="4791893" y="3260227"/>
              <a:ext cx="4320" cy="12600"/>
            </p14:xfrm>
          </p:contentPart>
        </mc:Choice>
        <mc:Fallback xmlns="">
          <p:pic>
            <p:nvPicPr>
              <p:cNvPr id="27" name="Freihand 26">
                <a:extLst>
                  <a:ext uri="{FF2B5EF4-FFF2-40B4-BE49-F238E27FC236}">
                    <a16:creationId xmlns:a16="http://schemas.microsoft.com/office/drawing/2014/main" id="{F74E54DD-C7F4-46A9-B4AE-3A5C1EB4AC11}"/>
                  </a:ext>
                </a:extLst>
              </p:cNvPr>
              <p:cNvPicPr/>
              <p:nvPr/>
            </p:nvPicPr>
            <p:blipFill>
              <a:blip r:embed="rId26"/>
              <a:stretch>
                <a:fillRect/>
              </a:stretch>
            </p:blipFill>
            <p:spPr>
              <a:xfrm>
                <a:off x="4787573" y="3255907"/>
                <a:ext cx="129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Freihand 27">
                <a:extLst>
                  <a:ext uri="{FF2B5EF4-FFF2-40B4-BE49-F238E27FC236}">
                    <a16:creationId xmlns:a16="http://schemas.microsoft.com/office/drawing/2014/main" id="{8E71672A-D9F2-4010-BB7C-103E265C3343}"/>
                  </a:ext>
                </a:extLst>
              </p14:cNvPr>
              <p14:cNvContentPartPr/>
              <p14:nvPr/>
            </p14:nvContentPartPr>
            <p14:xfrm>
              <a:off x="4588493" y="3067267"/>
              <a:ext cx="297000" cy="322920"/>
            </p14:xfrm>
          </p:contentPart>
        </mc:Choice>
        <mc:Fallback xmlns="">
          <p:pic>
            <p:nvPicPr>
              <p:cNvPr id="28" name="Freihand 27">
                <a:extLst>
                  <a:ext uri="{FF2B5EF4-FFF2-40B4-BE49-F238E27FC236}">
                    <a16:creationId xmlns:a16="http://schemas.microsoft.com/office/drawing/2014/main" id="{8E71672A-D9F2-4010-BB7C-103E265C3343}"/>
                  </a:ext>
                </a:extLst>
              </p:cNvPr>
              <p:cNvPicPr/>
              <p:nvPr/>
            </p:nvPicPr>
            <p:blipFill>
              <a:blip r:embed="rId28"/>
              <a:stretch>
                <a:fillRect/>
              </a:stretch>
            </p:blipFill>
            <p:spPr>
              <a:xfrm>
                <a:off x="4584173" y="3062947"/>
                <a:ext cx="30564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 name="Freihand 1">
                <a:extLst>
                  <a:ext uri="{FF2B5EF4-FFF2-40B4-BE49-F238E27FC236}">
                    <a16:creationId xmlns:a16="http://schemas.microsoft.com/office/drawing/2014/main" id="{1FEEC518-97E9-4B51-931A-DCCCE94B7E08}"/>
                  </a:ext>
                </a:extLst>
              </p14:cNvPr>
              <p14:cNvContentPartPr/>
              <p14:nvPr/>
            </p14:nvContentPartPr>
            <p14:xfrm>
              <a:off x="3140213" y="1939387"/>
              <a:ext cx="527400" cy="244800"/>
            </p14:xfrm>
          </p:contentPart>
        </mc:Choice>
        <mc:Fallback xmlns="">
          <p:pic>
            <p:nvPicPr>
              <p:cNvPr id="2" name="Freihand 1">
                <a:extLst>
                  <a:ext uri="{FF2B5EF4-FFF2-40B4-BE49-F238E27FC236}">
                    <a16:creationId xmlns:a16="http://schemas.microsoft.com/office/drawing/2014/main" id="{1FEEC518-97E9-4B51-931A-DCCCE94B7E08}"/>
                  </a:ext>
                </a:extLst>
              </p:cNvPr>
              <p:cNvPicPr/>
              <p:nvPr/>
            </p:nvPicPr>
            <p:blipFill>
              <a:blip r:embed="rId30"/>
              <a:stretch>
                <a:fillRect/>
              </a:stretch>
            </p:blipFill>
            <p:spPr>
              <a:xfrm>
                <a:off x="3135893" y="1935067"/>
                <a:ext cx="53604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 name="Freihand 2">
                <a:extLst>
                  <a:ext uri="{FF2B5EF4-FFF2-40B4-BE49-F238E27FC236}">
                    <a16:creationId xmlns:a16="http://schemas.microsoft.com/office/drawing/2014/main" id="{14719DBC-1F67-4AA6-B28A-0FFFB9B9FF38}"/>
                  </a:ext>
                </a:extLst>
              </p14:cNvPr>
              <p14:cNvContentPartPr/>
              <p14:nvPr/>
            </p14:nvContentPartPr>
            <p14:xfrm>
              <a:off x="3200693" y="2094547"/>
              <a:ext cx="92160" cy="147960"/>
            </p14:xfrm>
          </p:contentPart>
        </mc:Choice>
        <mc:Fallback xmlns="">
          <p:pic>
            <p:nvPicPr>
              <p:cNvPr id="3" name="Freihand 2">
                <a:extLst>
                  <a:ext uri="{FF2B5EF4-FFF2-40B4-BE49-F238E27FC236}">
                    <a16:creationId xmlns:a16="http://schemas.microsoft.com/office/drawing/2014/main" id="{14719DBC-1F67-4AA6-B28A-0FFFB9B9FF38}"/>
                  </a:ext>
                </a:extLst>
              </p:cNvPr>
              <p:cNvPicPr/>
              <p:nvPr/>
            </p:nvPicPr>
            <p:blipFill>
              <a:blip r:embed="rId32"/>
              <a:stretch>
                <a:fillRect/>
              </a:stretch>
            </p:blipFill>
            <p:spPr>
              <a:xfrm>
                <a:off x="3196373" y="2090227"/>
                <a:ext cx="10080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8" name="Freihand 37">
                <a:extLst>
                  <a:ext uri="{FF2B5EF4-FFF2-40B4-BE49-F238E27FC236}">
                    <a16:creationId xmlns:a16="http://schemas.microsoft.com/office/drawing/2014/main" id="{D155FC0C-E845-4C70-BB61-F18424FE9A82}"/>
                  </a:ext>
                </a:extLst>
              </p14:cNvPr>
              <p14:cNvContentPartPr/>
              <p14:nvPr/>
            </p14:nvContentPartPr>
            <p14:xfrm>
              <a:off x="3997733" y="2325307"/>
              <a:ext cx="1607040" cy="2547360"/>
            </p14:xfrm>
          </p:contentPart>
        </mc:Choice>
        <mc:Fallback xmlns="">
          <p:pic>
            <p:nvPicPr>
              <p:cNvPr id="38" name="Freihand 37">
                <a:extLst>
                  <a:ext uri="{FF2B5EF4-FFF2-40B4-BE49-F238E27FC236}">
                    <a16:creationId xmlns:a16="http://schemas.microsoft.com/office/drawing/2014/main" id="{D155FC0C-E845-4C70-BB61-F18424FE9A82}"/>
                  </a:ext>
                </a:extLst>
              </p:cNvPr>
              <p:cNvPicPr/>
              <p:nvPr/>
            </p:nvPicPr>
            <p:blipFill>
              <a:blip r:embed="rId34"/>
              <a:stretch>
                <a:fillRect/>
              </a:stretch>
            </p:blipFill>
            <p:spPr>
              <a:xfrm>
                <a:off x="3993413" y="2320987"/>
                <a:ext cx="1615680" cy="255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9" name="Freihand 38">
                <a:extLst>
                  <a:ext uri="{FF2B5EF4-FFF2-40B4-BE49-F238E27FC236}">
                    <a16:creationId xmlns:a16="http://schemas.microsoft.com/office/drawing/2014/main" id="{9AA5C50D-D649-4030-A40B-3264FC8E3635}"/>
                  </a:ext>
                </a:extLst>
              </p14:cNvPr>
              <p14:cNvContentPartPr/>
              <p14:nvPr/>
            </p14:nvContentPartPr>
            <p14:xfrm>
              <a:off x="3894773" y="2187427"/>
              <a:ext cx="235440" cy="273960"/>
            </p14:xfrm>
          </p:contentPart>
        </mc:Choice>
        <mc:Fallback xmlns="">
          <p:pic>
            <p:nvPicPr>
              <p:cNvPr id="39" name="Freihand 38">
                <a:extLst>
                  <a:ext uri="{FF2B5EF4-FFF2-40B4-BE49-F238E27FC236}">
                    <a16:creationId xmlns:a16="http://schemas.microsoft.com/office/drawing/2014/main" id="{9AA5C50D-D649-4030-A40B-3264FC8E3635}"/>
                  </a:ext>
                </a:extLst>
              </p:cNvPr>
              <p:cNvPicPr/>
              <p:nvPr/>
            </p:nvPicPr>
            <p:blipFill>
              <a:blip r:embed="rId36"/>
              <a:stretch>
                <a:fillRect/>
              </a:stretch>
            </p:blipFill>
            <p:spPr>
              <a:xfrm>
                <a:off x="3890453" y="2183107"/>
                <a:ext cx="24408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1" name="Freihand 40">
                <a:extLst>
                  <a:ext uri="{FF2B5EF4-FFF2-40B4-BE49-F238E27FC236}">
                    <a16:creationId xmlns:a16="http://schemas.microsoft.com/office/drawing/2014/main" id="{D357A4E8-DD0F-4B7E-8617-46474F59B78B}"/>
                  </a:ext>
                </a:extLst>
              </p14:cNvPr>
              <p14:cNvContentPartPr/>
              <p14:nvPr/>
            </p14:nvContentPartPr>
            <p14:xfrm>
              <a:off x="5416493" y="3492427"/>
              <a:ext cx="155160" cy="147240"/>
            </p14:xfrm>
          </p:contentPart>
        </mc:Choice>
        <mc:Fallback xmlns="">
          <p:pic>
            <p:nvPicPr>
              <p:cNvPr id="41" name="Freihand 40">
                <a:extLst>
                  <a:ext uri="{FF2B5EF4-FFF2-40B4-BE49-F238E27FC236}">
                    <a16:creationId xmlns:a16="http://schemas.microsoft.com/office/drawing/2014/main" id="{D357A4E8-DD0F-4B7E-8617-46474F59B78B}"/>
                  </a:ext>
                </a:extLst>
              </p:cNvPr>
              <p:cNvPicPr/>
              <p:nvPr/>
            </p:nvPicPr>
            <p:blipFill>
              <a:blip r:embed="rId38"/>
              <a:stretch>
                <a:fillRect/>
              </a:stretch>
            </p:blipFill>
            <p:spPr>
              <a:xfrm>
                <a:off x="5412173" y="3488107"/>
                <a:ext cx="1638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3" name="Freihand 42">
                <a:extLst>
                  <a:ext uri="{FF2B5EF4-FFF2-40B4-BE49-F238E27FC236}">
                    <a16:creationId xmlns:a16="http://schemas.microsoft.com/office/drawing/2014/main" id="{D5396EA0-837B-41FE-94A0-640A60B58794}"/>
                  </a:ext>
                </a:extLst>
              </p14:cNvPr>
              <p14:cNvContentPartPr/>
              <p14:nvPr/>
            </p14:nvContentPartPr>
            <p14:xfrm>
              <a:off x="5601533" y="3445987"/>
              <a:ext cx="360" cy="360"/>
            </p14:xfrm>
          </p:contentPart>
        </mc:Choice>
        <mc:Fallback xmlns="">
          <p:pic>
            <p:nvPicPr>
              <p:cNvPr id="43" name="Freihand 42">
                <a:extLst>
                  <a:ext uri="{FF2B5EF4-FFF2-40B4-BE49-F238E27FC236}">
                    <a16:creationId xmlns:a16="http://schemas.microsoft.com/office/drawing/2014/main" id="{D5396EA0-837B-41FE-94A0-640A60B58794}"/>
                  </a:ext>
                </a:extLst>
              </p:cNvPr>
              <p:cNvPicPr/>
              <p:nvPr/>
            </p:nvPicPr>
            <p:blipFill>
              <a:blip r:embed="rId40"/>
              <a:stretch>
                <a:fillRect/>
              </a:stretch>
            </p:blipFill>
            <p:spPr>
              <a:xfrm>
                <a:off x="5597213" y="34416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4" name="Freihand 43">
                <a:extLst>
                  <a:ext uri="{FF2B5EF4-FFF2-40B4-BE49-F238E27FC236}">
                    <a16:creationId xmlns:a16="http://schemas.microsoft.com/office/drawing/2014/main" id="{51F97CFA-43EF-4654-B7E5-36CA089F5E99}"/>
                  </a:ext>
                </a:extLst>
              </p14:cNvPr>
              <p14:cNvContentPartPr/>
              <p14:nvPr/>
            </p14:nvContentPartPr>
            <p14:xfrm>
              <a:off x="5605133" y="3283267"/>
              <a:ext cx="59400" cy="126360"/>
            </p14:xfrm>
          </p:contentPart>
        </mc:Choice>
        <mc:Fallback xmlns="">
          <p:pic>
            <p:nvPicPr>
              <p:cNvPr id="44" name="Freihand 43">
                <a:extLst>
                  <a:ext uri="{FF2B5EF4-FFF2-40B4-BE49-F238E27FC236}">
                    <a16:creationId xmlns:a16="http://schemas.microsoft.com/office/drawing/2014/main" id="{51F97CFA-43EF-4654-B7E5-36CA089F5E99}"/>
                  </a:ext>
                </a:extLst>
              </p:cNvPr>
              <p:cNvPicPr/>
              <p:nvPr/>
            </p:nvPicPr>
            <p:blipFill>
              <a:blip r:embed="rId42"/>
              <a:stretch>
                <a:fillRect/>
              </a:stretch>
            </p:blipFill>
            <p:spPr>
              <a:xfrm>
                <a:off x="5600813" y="3278947"/>
                <a:ext cx="680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6" name="Freihand 45">
                <a:extLst>
                  <a:ext uri="{FF2B5EF4-FFF2-40B4-BE49-F238E27FC236}">
                    <a16:creationId xmlns:a16="http://schemas.microsoft.com/office/drawing/2014/main" id="{8D67D6F8-7070-41BB-B067-AF75EB9D084E}"/>
                  </a:ext>
                </a:extLst>
              </p14:cNvPr>
              <p14:cNvContentPartPr/>
              <p14:nvPr/>
            </p14:nvContentPartPr>
            <p14:xfrm>
              <a:off x="5578853" y="3391627"/>
              <a:ext cx="105120" cy="75960"/>
            </p14:xfrm>
          </p:contentPart>
        </mc:Choice>
        <mc:Fallback xmlns="">
          <p:pic>
            <p:nvPicPr>
              <p:cNvPr id="46" name="Freihand 45">
                <a:extLst>
                  <a:ext uri="{FF2B5EF4-FFF2-40B4-BE49-F238E27FC236}">
                    <a16:creationId xmlns:a16="http://schemas.microsoft.com/office/drawing/2014/main" id="{8D67D6F8-7070-41BB-B067-AF75EB9D084E}"/>
                  </a:ext>
                </a:extLst>
              </p:cNvPr>
              <p:cNvPicPr/>
              <p:nvPr/>
            </p:nvPicPr>
            <p:blipFill>
              <a:blip r:embed="rId44"/>
              <a:stretch>
                <a:fillRect/>
              </a:stretch>
            </p:blipFill>
            <p:spPr>
              <a:xfrm>
                <a:off x="5574533" y="3387307"/>
                <a:ext cx="11376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7" name="Freihand 46">
                <a:extLst>
                  <a:ext uri="{FF2B5EF4-FFF2-40B4-BE49-F238E27FC236}">
                    <a16:creationId xmlns:a16="http://schemas.microsoft.com/office/drawing/2014/main" id="{8CC3DE74-04A6-4B46-91CC-DBF952596C6F}"/>
                  </a:ext>
                </a:extLst>
              </p14:cNvPr>
              <p14:cNvContentPartPr/>
              <p14:nvPr/>
            </p14:nvContentPartPr>
            <p14:xfrm>
              <a:off x="5620973" y="3267787"/>
              <a:ext cx="95760" cy="9720"/>
            </p14:xfrm>
          </p:contentPart>
        </mc:Choice>
        <mc:Fallback xmlns="">
          <p:pic>
            <p:nvPicPr>
              <p:cNvPr id="47" name="Freihand 46">
                <a:extLst>
                  <a:ext uri="{FF2B5EF4-FFF2-40B4-BE49-F238E27FC236}">
                    <a16:creationId xmlns:a16="http://schemas.microsoft.com/office/drawing/2014/main" id="{8CC3DE74-04A6-4B46-91CC-DBF952596C6F}"/>
                  </a:ext>
                </a:extLst>
              </p:cNvPr>
              <p:cNvPicPr/>
              <p:nvPr/>
            </p:nvPicPr>
            <p:blipFill>
              <a:blip r:embed="rId46"/>
              <a:stretch>
                <a:fillRect/>
              </a:stretch>
            </p:blipFill>
            <p:spPr>
              <a:xfrm>
                <a:off x="5616653" y="3263467"/>
                <a:ext cx="104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8" name="Freihand 47">
                <a:extLst>
                  <a:ext uri="{FF2B5EF4-FFF2-40B4-BE49-F238E27FC236}">
                    <a16:creationId xmlns:a16="http://schemas.microsoft.com/office/drawing/2014/main" id="{80BFE39D-025D-4289-9B7A-29239291120C}"/>
                  </a:ext>
                </a:extLst>
              </p14:cNvPr>
              <p14:cNvContentPartPr/>
              <p14:nvPr/>
            </p14:nvContentPartPr>
            <p14:xfrm>
              <a:off x="5730773" y="3418627"/>
              <a:ext cx="360" cy="8280"/>
            </p14:xfrm>
          </p:contentPart>
        </mc:Choice>
        <mc:Fallback xmlns="">
          <p:pic>
            <p:nvPicPr>
              <p:cNvPr id="48" name="Freihand 47">
                <a:extLst>
                  <a:ext uri="{FF2B5EF4-FFF2-40B4-BE49-F238E27FC236}">
                    <a16:creationId xmlns:a16="http://schemas.microsoft.com/office/drawing/2014/main" id="{80BFE39D-025D-4289-9B7A-29239291120C}"/>
                  </a:ext>
                </a:extLst>
              </p:cNvPr>
              <p:cNvPicPr/>
              <p:nvPr/>
            </p:nvPicPr>
            <p:blipFill>
              <a:blip r:embed="rId48"/>
              <a:stretch>
                <a:fillRect/>
              </a:stretch>
            </p:blipFill>
            <p:spPr>
              <a:xfrm>
                <a:off x="5726453" y="3414307"/>
                <a:ext cx="90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9" name="Freihand 48">
                <a:extLst>
                  <a:ext uri="{FF2B5EF4-FFF2-40B4-BE49-F238E27FC236}">
                    <a16:creationId xmlns:a16="http://schemas.microsoft.com/office/drawing/2014/main" id="{3A8E8D55-D6B2-49C9-B21B-246EACFE8B0D}"/>
                  </a:ext>
                </a:extLst>
              </p14:cNvPr>
              <p14:cNvContentPartPr/>
              <p14:nvPr/>
            </p14:nvContentPartPr>
            <p14:xfrm>
              <a:off x="5498573" y="3203707"/>
              <a:ext cx="346680" cy="293400"/>
            </p14:xfrm>
          </p:contentPart>
        </mc:Choice>
        <mc:Fallback xmlns="">
          <p:pic>
            <p:nvPicPr>
              <p:cNvPr id="49" name="Freihand 48">
                <a:extLst>
                  <a:ext uri="{FF2B5EF4-FFF2-40B4-BE49-F238E27FC236}">
                    <a16:creationId xmlns:a16="http://schemas.microsoft.com/office/drawing/2014/main" id="{3A8E8D55-D6B2-49C9-B21B-246EACFE8B0D}"/>
                  </a:ext>
                </a:extLst>
              </p:cNvPr>
              <p:cNvPicPr/>
              <p:nvPr/>
            </p:nvPicPr>
            <p:blipFill>
              <a:blip r:embed="rId50"/>
              <a:stretch>
                <a:fillRect/>
              </a:stretch>
            </p:blipFill>
            <p:spPr>
              <a:xfrm>
                <a:off x="5494253" y="3199387"/>
                <a:ext cx="35532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938" name="Freihand 38937">
                <a:extLst>
                  <a:ext uri="{FF2B5EF4-FFF2-40B4-BE49-F238E27FC236}">
                    <a16:creationId xmlns:a16="http://schemas.microsoft.com/office/drawing/2014/main" id="{5CBBF2C1-6708-49DA-B42F-51F7042E8047}"/>
                  </a:ext>
                </a:extLst>
              </p14:cNvPr>
              <p14:cNvContentPartPr/>
              <p14:nvPr/>
            </p14:nvContentPartPr>
            <p14:xfrm>
              <a:off x="4576973" y="4593667"/>
              <a:ext cx="1455120" cy="1265040"/>
            </p14:xfrm>
          </p:contentPart>
        </mc:Choice>
        <mc:Fallback xmlns="">
          <p:pic>
            <p:nvPicPr>
              <p:cNvPr id="38938" name="Freihand 38937">
                <a:extLst>
                  <a:ext uri="{FF2B5EF4-FFF2-40B4-BE49-F238E27FC236}">
                    <a16:creationId xmlns:a16="http://schemas.microsoft.com/office/drawing/2014/main" id="{5CBBF2C1-6708-49DA-B42F-51F7042E8047}"/>
                  </a:ext>
                </a:extLst>
              </p:cNvPr>
              <p:cNvPicPr/>
              <p:nvPr/>
            </p:nvPicPr>
            <p:blipFill>
              <a:blip r:embed="rId52"/>
              <a:stretch>
                <a:fillRect/>
              </a:stretch>
            </p:blipFill>
            <p:spPr>
              <a:xfrm>
                <a:off x="4572653" y="4589347"/>
                <a:ext cx="1463760" cy="12736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8940" name="Freihand 38939">
                <a:extLst>
                  <a:ext uri="{FF2B5EF4-FFF2-40B4-BE49-F238E27FC236}">
                    <a16:creationId xmlns:a16="http://schemas.microsoft.com/office/drawing/2014/main" id="{8B199E95-A6BD-46DB-9D8C-44EB42A0F51D}"/>
                  </a:ext>
                </a:extLst>
              </p14:cNvPr>
              <p14:cNvContentPartPr/>
              <p14:nvPr/>
            </p14:nvContentPartPr>
            <p14:xfrm>
              <a:off x="4618733" y="5932867"/>
              <a:ext cx="9000" cy="99000"/>
            </p14:xfrm>
          </p:contentPart>
        </mc:Choice>
        <mc:Fallback xmlns="">
          <p:pic>
            <p:nvPicPr>
              <p:cNvPr id="38940" name="Freihand 38939">
                <a:extLst>
                  <a:ext uri="{FF2B5EF4-FFF2-40B4-BE49-F238E27FC236}">
                    <a16:creationId xmlns:a16="http://schemas.microsoft.com/office/drawing/2014/main" id="{8B199E95-A6BD-46DB-9D8C-44EB42A0F51D}"/>
                  </a:ext>
                </a:extLst>
              </p:cNvPr>
              <p:cNvPicPr/>
              <p:nvPr/>
            </p:nvPicPr>
            <p:blipFill>
              <a:blip r:embed="rId54"/>
              <a:stretch>
                <a:fillRect/>
              </a:stretch>
            </p:blipFill>
            <p:spPr>
              <a:xfrm>
                <a:off x="4614413" y="5928547"/>
                <a:ext cx="176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8941" name="Freihand 38940">
                <a:extLst>
                  <a:ext uri="{FF2B5EF4-FFF2-40B4-BE49-F238E27FC236}">
                    <a16:creationId xmlns:a16="http://schemas.microsoft.com/office/drawing/2014/main" id="{6E83EBAA-3881-44F3-9B7D-2FF1B615702C}"/>
                  </a:ext>
                </a:extLst>
              </p14:cNvPr>
              <p14:cNvContentPartPr/>
              <p14:nvPr/>
            </p14:nvContentPartPr>
            <p14:xfrm>
              <a:off x="4614773" y="5972467"/>
              <a:ext cx="131760" cy="18360"/>
            </p14:xfrm>
          </p:contentPart>
        </mc:Choice>
        <mc:Fallback xmlns="">
          <p:pic>
            <p:nvPicPr>
              <p:cNvPr id="38941" name="Freihand 38940">
                <a:extLst>
                  <a:ext uri="{FF2B5EF4-FFF2-40B4-BE49-F238E27FC236}">
                    <a16:creationId xmlns:a16="http://schemas.microsoft.com/office/drawing/2014/main" id="{6E83EBAA-3881-44F3-9B7D-2FF1B615702C}"/>
                  </a:ext>
                </a:extLst>
              </p:cNvPr>
              <p:cNvPicPr/>
              <p:nvPr/>
            </p:nvPicPr>
            <p:blipFill>
              <a:blip r:embed="rId56"/>
              <a:stretch>
                <a:fillRect/>
              </a:stretch>
            </p:blipFill>
            <p:spPr>
              <a:xfrm>
                <a:off x="4610453" y="5968147"/>
                <a:ext cx="1404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8942" name="Freihand 38941">
                <a:extLst>
                  <a:ext uri="{FF2B5EF4-FFF2-40B4-BE49-F238E27FC236}">
                    <a16:creationId xmlns:a16="http://schemas.microsoft.com/office/drawing/2014/main" id="{67BB88E8-2296-41C5-BDEF-FFAE84A1C0C3}"/>
                  </a:ext>
                </a:extLst>
              </p14:cNvPr>
              <p14:cNvContentPartPr/>
              <p14:nvPr/>
            </p14:nvContentPartPr>
            <p14:xfrm>
              <a:off x="4755893" y="5935747"/>
              <a:ext cx="213120" cy="84960"/>
            </p14:xfrm>
          </p:contentPart>
        </mc:Choice>
        <mc:Fallback xmlns="">
          <p:pic>
            <p:nvPicPr>
              <p:cNvPr id="38942" name="Freihand 38941">
                <a:extLst>
                  <a:ext uri="{FF2B5EF4-FFF2-40B4-BE49-F238E27FC236}">
                    <a16:creationId xmlns:a16="http://schemas.microsoft.com/office/drawing/2014/main" id="{67BB88E8-2296-41C5-BDEF-FFAE84A1C0C3}"/>
                  </a:ext>
                </a:extLst>
              </p:cNvPr>
              <p:cNvPicPr/>
              <p:nvPr/>
            </p:nvPicPr>
            <p:blipFill>
              <a:blip r:embed="rId58"/>
              <a:stretch>
                <a:fillRect/>
              </a:stretch>
            </p:blipFill>
            <p:spPr>
              <a:xfrm>
                <a:off x="4751573" y="5931427"/>
                <a:ext cx="2217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943" name="Freihand 38942">
                <a:extLst>
                  <a:ext uri="{FF2B5EF4-FFF2-40B4-BE49-F238E27FC236}">
                    <a16:creationId xmlns:a16="http://schemas.microsoft.com/office/drawing/2014/main" id="{47F6754C-2EC7-4587-A7C7-7463CE1637E0}"/>
                  </a:ext>
                </a:extLst>
              </p14:cNvPr>
              <p14:cNvContentPartPr/>
              <p14:nvPr/>
            </p14:nvContentPartPr>
            <p14:xfrm>
              <a:off x="4951013" y="5881387"/>
              <a:ext cx="360" cy="360"/>
            </p14:xfrm>
          </p:contentPart>
        </mc:Choice>
        <mc:Fallback xmlns="">
          <p:pic>
            <p:nvPicPr>
              <p:cNvPr id="38943" name="Freihand 38942">
                <a:extLst>
                  <a:ext uri="{FF2B5EF4-FFF2-40B4-BE49-F238E27FC236}">
                    <a16:creationId xmlns:a16="http://schemas.microsoft.com/office/drawing/2014/main" id="{47F6754C-2EC7-4587-A7C7-7463CE1637E0}"/>
                  </a:ext>
                </a:extLst>
              </p:cNvPr>
              <p:cNvPicPr/>
              <p:nvPr/>
            </p:nvPicPr>
            <p:blipFill>
              <a:blip r:embed="rId40"/>
              <a:stretch>
                <a:fillRect/>
              </a:stretch>
            </p:blipFill>
            <p:spPr>
              <a:xfrm>
                <a:off x="4946693" y="5877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8944" name="Freihand 38943">
                <a:extLst>
                  <a:ext uri="{FF2B5EF4-FFF2-40B4-BE49-F238E27FC236}">
                    <a16:creationId xmlns:a16="http://schemas.microsoft.com/office/drawing/2014/main" id="{2BF15D29-EE82-42FC-89AC-7B48ACDE46BF}"/>
                  </a:ext>
                </a:extLst>
              </p14:cNvPr>
              <p14:cNvContentPartPr/>
              <p14:nvPr/>
            </p14:nvContentPartPr>
            <p14:xfrm>
              <a:off x="5692253" y="5917387"/>
              <a:ext cx="112680" cy="110880"/>
            </p14:xfrm>
          </p:contentPart>
        </mc:Choice>
        <mc:Fallback xmlns="">
          <p:pic>
            <p:nvPicPr>
              <p:cNvPr id="38944" name="Freihand 38943">
                <a:extLst>
                  <a:ext uri="{FF2B5EF4-FFF2-40B4-BE49-F238E27FC236}">
                    <a16:creationId xmlns:a16="http://schemas.microsoft.com/office/drawing/2014/main" id="{2BF15D29-EE82-42FC-89AC-7B48ACDE46BF}"/>
                  </a:ext>
                </a:extLst>
              </p:cNvPr>
              <p:cNvPicPr/>
              <p:nvPr/>
            </p:nvPicPr>
            <p:blipFill>
              <a:blip r:embed="rId61"/>
              <a:stretch>
                <a:fillRect/>
              </a:stretch>
            </p:blipFill>
            <p:spPr>
              <a:xfrm>
                <a:off x="5687933" y="5913067"/>
                <a:ext cx="12132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8945" name="Freihand 38944">
                <a:extLst>
                  <a:ext uri="{FF2B5EF4-FFF2-40B4-BE49-F238E27FC236}">
                    <a16:creationId xmlns:a16="http://schemas.microsoft.com/office/drawing/2014/main" id="{6CEFA46A-555A-419A-B09B-4A8898484DE0}"/>
                  </a:ext>
                </a:extLst>
              </p14:cNvPr>
              <p14:cNvContentPartPr/>
              <p14:nvPr/>
            </p14:nvContentPartPr>
            <p14:xfrm>
              <a:off x="5818973" y="5922787"/>
              <a:ext cx="276840" cy="57960"/>
            </p14:xfrm>
          </p:contentPart>
        </mc:Choice>
        <mc:Fallback xmlns="">
          <p:pic>
            <p:nvPicPr>
              <p:cNvPr id="38945" name="Freihand 38944">
                <a:extLst>
                  <a:ext uri="{FF2B5EF4-FFF2-40B4-BE49-F238E27FC236}">
                    <a16:creationId xmlns:a16="http://schemas.microsoft.com/office/drawing/2014/main" id="{6CEFA46A-555A-419A-B09B-4A8898484DE0}"/>
                  </a:ext>
                </a:extLst>
              </p:cNvPr>
              <p:cNvPicPr/>
              <p:nvPr/>
            </p:nvPicPr>
            <p:blipFill>
              <a:blip r:embed="rId63"/>
              <a:stretch>
                <a:fillRect/>
              </a:stretch>
            </p:blipFill>
            <p:spPr>
              <a:xfrm>
                <a:off x="5814653" y="5918467"/>
                <a:ext cx="2854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8946" name="Freihand 38945">
                <a:extLst>
                  <a:ext uri="{FF2B5EF4-FFF2-40B4-BE49-F238E27FC236}">
                    <a16:creationId xmlns:a16="http://schemas.microsoft.com/office/drawing/2014/main" id="{30B4F6AF-5842-4036-B596-B497C618B538}"/>
                  </a:ext>
                </a:extLst>
              </p14:cNvPr>
              <p14:cNvContentPartPr/>
              <p14:nvPr/>
            </p14:nvContentPartPr>
            <p14:xfrm>
              <a:off x="6124253" y="5914507"/>
              <a:ext cx="80640" cy="82080"/>
            </p14:xfrm>
          </p:contentPart>
        </mc:Choice>
        <mc:Fallback xmlns="">
          <p:pic>
            <p:nvPicPr>
              <p:cNvPr id="38946" name="Freihand 38945">
                <a:extLst>
                  <a:ext uri="{FF2B5EF4-FFF2-40B4-BE49-F238E27FC236}">
                    <a16:creationId xmlns:a16="http://schemas.microsoft.com/office/drawing/2014/main" id="{30B4F6AF-5842-4036-B596-B497C618B538}"/>
                  </a:ext>
                </a:extLst>
              </p:cNvPr>
              <p:cNvPicPr/>
              <p:nvPr/>
            </p:nvPicPr>
            <p:blipFill>
              <a:blip r:embed="rId65"/>
              <a:stretch>
                <a:fillRect/>
              </a:stretch>
            </p:blipFill>
            <p:spPr>
              <a:xfrm>
                <a:off x="6119933" y="5910187"/>
                <a:ext cx="892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949" name="Freihand 38948">
                <a:extLst>
                  <a:ext uri="{FF2B5EF4-FFF2-40B4-BE49-F238E27FC236}">
                    <a16:creationId xmlns:a16="http://schemas.microsoft.com/office/drawing/2014/main" id="{3EC2BEA6-0275-45F5-803F-FEEE5E320DBA}"/>
                  </a:ext>
                </a:extLst>
              </p14:cNvPr>
              <p14:cNvContentPartPr/>
              <p14:nvPr/>
            </p14:nvContentPartPr>
            <p14:xfrm>
              <a:off x="5213453" y="6339307"/>
              <a:ext cx="168840" cy="14760"/>
            </p14:xfrm>
          </p:contentPart>
        </mc:Choice>
        <mc:Fallback xmlns="">
          <p:pic>
            <p:nvPicPr>
              <p:cNvPr id="38949" name="Freihand 38948">
                <a:extLst>
                  <a:ext uri="{FF2B5EF4-FFF2-40B4-BE49-F238E27FC236}">
                    <a16:creationId xmlns:a16="http://schemas.microsoft.com/office/drawing/2014/main" id="{3EC2BEA6-0275-45F5-803F-FEEE5E320DBA}"/>
                  </a:ext>
                </a:extLst>
              </p:cNvPr>
              <p:cNvPicPr/>
              <p:nvPr/>
            </p:nvPicPr>
            <p:blipFill>
              <a:blip r:embed="rId67"/>
              <a:stretch>
                <a:fillRect/>
              </a:stretch>
            </p:blipFill>
            <p:spPr>
              <a:xfrm>
                <a:off x="5209133" y="6334987"/>
                <a:ext cx="1774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8950" name="Freihand 38949">
                <a:extLst>
                  <a:ext uri="{FF2B5EF4-FFF2-40B4-BE49-F238E27FC236}">
                    <a16:creationId xmlns:a16="http://schemas.microsoft.com/office/drawing/2014/main" id="{ABC581D9-B29D-4A8E-AA3A-EA26D132E91D}"/>
                  </a:ext>
                </a:extLst>
              </p14:cNvPr>
              <p14:cNvContentPartPr/>
              <p14:nvPr/>
            </p14:nvContentPartPr>
            <p14:xfrm>
              <a:off x="5248013" y="6375667"/>
              <a:ext cx="156600" cy="26280"/>
            </p14:xfrm>
          </p:contentPart>
        </mc:Choice>
        <mc:Fallback xmlns="">
          <p:pic>
            <p:nvPicPr>
              <p:cNvPr id="38950" name="Freihand 38949">
                <a:extLst>
                  <a:ext uri="{FF2B5EF4-FFF2-40B4-BE49-F238E27FC236}">
                    <a16:creationId xmlns:a16="http://schemas.microsoft.com/office/drawing/2014/main" id="{ABC581D9-B29D-4A8E-AA3A-EA26D132E91D}"/>
                  </a:ext>
                </a:extLst>
              </p:cNvPr>
              <p:cNvPicPr/>
              <p:nvPr/>
            </p:nvPicPr>
            <p:blipFill>
              <a:blip r:embed="rId69"/>
              <a:stretch>
                <a:fillRect/>
              </a:stretch>
            </p:blipFill>
            <p:spPr>
              <a:xfrm>
                <a:off x="5243693" y="6371347"/>
                <a:ext cx="16524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8952" name="Freihand 38951">
                <a:extLst>
                  <a:ext uri="{FF2B5EF4-FFF2-40B4-BE49-F238E27FC236}">
                    <a16:creationId xmlns:a16="http://schemas.microsoft.com/office/drawing/2014/main" id="{4D84AD6D-F53D-480E-95ED-BDEFC50A84CE}"/>
                  </a:ext>
                </a:extLst>
              </p14:cNvPr>
              <p14:cNvContentPartPr/>
              <p14:nvPr/>
            </p14:nvContentPartPr>
            <p14:xfrm>
              <a:off x="5363933" y="3711307"/>
              <a:ext cx="279000" cy="61560"/>
            </p14:xfrm>
          </p:contentPart>
        </mc:Choice>
        <mc:Fallback xmlns="">
          <p:pic>
            <p:nvPicPr>
              <p:cNvPr id="38952" name="Freihand 38951">
                <a:extLst>
                  <a:ext uri="{FF2B5EF4-FFF2-40B4-BE49-F238E27FC236}">
                    <a16:creationId xmlns:a16="http://schemas.microsoft.com/office/drawing/2014/main" id="{4D84AD6D-F53D-480E-95ED-BDEFC50A84CE}"/>
                  </a:ext>
                </a:extLst>
              </p:cNvPr>
              <p:cNvPicPr/>
              <p:nvPr/>
            </p:nvPicPr>
            <p:blipFill>
              <a:blip r:embed="rId71"/>
              <a:stretch>
                <a:fillRect/>
              </a:stretch>
            </p:blipFill>
            <p:spPr>
              <a:xfrm>
                <a:off x="5359613" y="3706987"/>
                <a:ext cx="28764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38954" name="Freihand 38953">
                <a:extLst>
                  <a:ext uri="{FF2B5EF4-FFF2-40B4-BE49-F238E27FC236}">
                    <a16:creationId xmlns:a16="http://schemas.microsoft.com/office/drawing/2014/main" id="{00D20667-DEBB-4A72-BAE3-478B0F15DDF7}"/>
                  </a:ext>
                </a:extLst>
              </p14:cNvPr>
              <p14:cNvContentPartPr/>
              <p14:nvPr/>
            </p14:nvContentPartPr>
            <p14:xfrm>
              <a:off x="5671373" y="6253627"/>
              <a:ext cx="181440" cy="154440"/>
            </p14:xfrm>
          </p:contentPart>
        </mc:Choice>
        <mc:Fallback xmlns="">
          <p:pic>
            <p:nvPicPr>
              <p:cNvPr id="38954" name="Freihand 38953">
                <a:extLst>
                  <a:ext uri="{FF2B5EF4-FFF2-40B4-BE49-F238E27FC236}">
                    <a16:creationId xmlns:a16="http://schemas.microsoft.com/office/drawing/2014/main" id="{00D20667-DEBB-4A72-BAE3-478B0F15DDF7}"/>
                  </a:ext>
                </a:extLst>
              </p:cNvPr>
              <p:cNvPicPr/>
              <p:nvPr/>
            </p:nvPicPr>
            <p:blipFill>
              <a:blip r:embed="rId73"/>
              <a:stretch>
                <a:fillRect/>
              </a:stretch>
            </p:blipFill>
            <p:spPr>
              <a:xfrm>
                <a:off x="5667053" y="6249307"/>
                <a:ext cx="1900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38955" name="Freihand 38954">
                <a:extLst>
                  <a:ext uri="{FF2B5EF4-FFF2-40B4-BE49-F238E27FC236}">
                    <a16:creationId xmlns:a16="http://schemas.microsoft.com/office/drawing/2014/main" id="{46D3B0BF-F0FD-4C56-B73A-D63831A28C6E}"/>
                  </a:ext>
                </a:extLst>
              </p14:cNvPr>
              <p14:cNvContentPartPr/>
              <p14:nvPr/>
            </p14:nvContentPartPr>
            <p14:xfrm>
              <a:off x="3030773" y="5783467"/>
              <a:ext cx="252000" cy="20520"/>
            </p14:xfrm>
          </p:contentPart>
        </mc:Choice>
        <mc:Fallback xmlns="">
          <p:pic>
            <p:nvPicPr>
              <p:cNvPr id="38955" name="Freihand 38954">
                <a:extLst>
                  <a:ext uri="{FF2B5EF4-FFF2-40B4-BE49-F238E27FC236}">
                    <a16:creationId xmlns:a16="http://schemas.microsoft.com/office/drawing/2014/main" id="{46D3B0BF-F0FD-4C56-B73A-D63831A28C6E}"/>
                  </a:ext>
                </a:extLst>
              </p:cNvPr>
              <p:cNvPicPr/>
              <p:nvPr/>
            </p:nvPicPr>
            <p:blipFill>
              <a:blip r:embed="rId75"/>
              <a:stretch>
                <a:fillRect/>
              </a:stretch>
            </p:blipFill>
            <p:spPr>
              <a:xfrm>
                <a:off x="3026453" y="5779147"/>
                <a:ext cx="26064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38957" name="Freihand 38956">
                <a:extLst>
                  <a:ext uri="{FF2B5EF4-FFF2-40B4-BE49-F238E27FC236}">
                    <a16:creationId xmlns:a16="http://schemas.microsoft.com/office/drawing/2014/main" id="{8E7D7879-3862-4411-84BB-1465ADBB5F3B}"/>
                  </a:ext>
                </a:extLst>
              </p14:cNvPr>
              <p14:cNvContentPartPr/>
              <p14:nvPr/>
            </p14:nvContentPartPr>
            <p14:xfrm>
              <a:off x="4507133" y="3620947"/>
              <a:ext cx="234720" cy="65520"/>
            </p14:xfrm>
          </p:contentPart>
        </mc:Choice>
        <mc:Fallback xmlns="">
          <p:pic>
            <p:nvPicPr>
              <p:cNvPr id="38957" name="Freihand 38956">
                <a:extLst>
                  <a:ext uri="{FF2B5EF4-FFF2-40B4-BE49-F238E27FC236}">
                    <a16:creationId xmlns:a16="http://schemas.microsoft.com/office/drawing/2014/main" id="{8E7D7879-3862-4411-84BB-1465ADBB5F3B}"/>
                  </a:ext>
                </a:extLst>
              </p:cNvPr>
              <p:cNvPicPr/>
              <p:nvPr/>
            </p:nvPicPr>
            <p:blipFill>
              <a:blip r:embed="rId77"/>
              <a:stretch>
                <a:fillRect/>
              </a:stretch>
            </p:blipFill>
            <p:spPr>
              <a:xfrm>
                <a:off x="4502813" y="3616627"/>
                <a:ext cx="24336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8956" name="Freihand 38955">
                <a:extLst>
                  <a:ext uri="{FF2B5EF4-FFF2-40B4-BE49-F238E27FC236}">
                    <a16:creationId xmlns:a16="http://schemas.microsoft.com/office/drawing/2014/main" id="{7E6CE015-FEBF-495B-9280-EB317AD9C165}"/>
                  </a:ext>
                </a:extLst>
              </p14:cNvPr>
              <p14:cNvContentPartPr/>
              <p14:nvPr/>
            </p14:nvContentPartPr>
            <p14:xfrm>
              <a:off x="4270613" y="6268747"/>
              <a:ext cx="209520" cy="153360"/>
            </p14:xfrm>
          </p:contentPart>
        </mc:Choice>
        <mc:Fallback xmlns="">
          <p:pic>
            <p:nvPicPr>
              <p:cNvPr id="38956" name="Freihand 38955">
                <a:extLst>
                  <a:ext uri="{FF2B5EF4-FFF2-40B4-BE49-F238E27FC236}">
                    <a16:creationId xmlns:a16="http://schemas.microsoft.com/office/drawing/2014/main" id="{7E6CE015-FEBF-495B-9280-EB317AD9C165}"/>
                  </a:ext>
                </a:extLst>
              </p:cNvPr>
              <p:cNvPicPr/>
              <p:nvPr/>
            </p:nvPicPr>
            <p:blipFill>
              <a:blip r:embed="rId79"/>
              <a:stretch>
                <a:fillRect/>
              </a:stretch>
            </p:blipFill>
            <p:spPr>
              <a:xfrm>
                <a:off x="4266293" y="6264427"/>
                <a:ext cx="21816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8959" name="Freihand 38958">
                <a:extLst>
                  <a:ext uri="{FF2B5EF4-FFF2-40B4-BE49-F238E27FC236}">
                    <a16:creationId xmlns:a16="http://schemas.microsoft.com/office/drawing/2014/main" id="{1F506E93-0EB4-41C1-93E6-B089BCCD0D83}"/>
                  </a:ext>
                </a:extLst>
              </p14:cNvPr>
              <p14:cNvContentPartPr/>
              <p14:nvPr/>
            </p14:nvContentPartPr>
            <p14:xfrm>
              <a:off x="4608293" y="6298267"/>
              <a:ext cx="13320" cy="88200"/>
            </p14:xfrm>
          </p:contentPart>
        </mc:Choice>
        <mc:Fallback xmlns="">
          <p:pic>
            <p:nvPicPr>
              <p:cNvPr id="38959" name="Freihand 38958">
                <a:extLst>
                  <a:ext uri="{FF2B5EF4-FFF2-40B4-BE49-F238E27FC236}">
                    <a16:creationId xmlns:a16="http://schemas.microsoft.com/office/drawing/2014/main" id="{1F506E93-0EB4-41C1-93E6-B089BCCD0D83}"/>
                  </a:ext>
                </a:extLst>
              </p:cNvPr>
              <p:cNvPicPr/>
              <p:nvPr/>
            </p:nvPicPr>
            <p:blipFill>
              <a:blip r:embed="rId81"/>
              <a:stretch>
                <a:fillRect/>
              </a:stretch>
            </p:blipFill>
            <p:spPr>
              <a:xfrm>
                <a:off x="4603973" y="6293947"/>
                <a:ext cx="219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8960" name="Freihand 38959">
                <a:extLst>
                  <a:ext uri="{FF2B5EF4-FFF2-40B4-BE49-F238E27FC236}">
                    <a16:creationId xmlns:a16="http://schemas.microsoft.com/office/drawing/2014/main" id="{EBA886BC-84FA-4201-BE4A-D3F2EDCB6BA1}"/>
                  </a:ext>
                </a:extLst>
              </p14:cNvPr>
              <p14:cNvContentPartPr/>
              <p14:nvPr/>
            </p14:nvContentPartPr>
            <p14:xfrm>
              <a:off x="4567613" y="6320227"/>
              <a:ext cx="125640" cy="21600"/>
            </p14:xfrm>
          </p:contentPart>
        </mc:Choice>
        <mc:Fallback xmlns="">
          <p:pic>
            <p:nvPicPr>
              <p:cNvPr id="38960" name="Freihand 38959">
                <a:extLst>
                  <a:ext uri="{FF2B5EF4-FFF2-40B4-BE49-F238E27FC236}">
                    <a16:creationId xmlns:a16="http://schemas.microsoft.com/office/drawing/2014/main" id="{EBA886BC-84FA-4201-BE4A-D3F2EDCB6BA1}"/>
                  </a:ext>
                </a:extLst>
              </p:cNvPr>
              <p:cNvPicPr/>
              <p:nvPr/>
            </p:nvPicPr>
            <p:blipFill>
              <a:blip r:embed="rId83"/>
              <a:stretch>
                <a:fillRect/>
              </a:stretch>
            </p:blipFill>
            <p:spPr>
              <a:xfrm>
                <a:off x="4563293" y="6315907"/>
                <a:ext cx="13428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38961" name="Freihand 38960">
                <a:extLst>
                  <a:ext uri="{FF2B5EF4-FFF2-40B4-BE49-F238E27FC236}">
                    <a16:creationId xmlns:a16="http://schemas.microsoft.com/office/drawing/2014/main" id="{769081E7-C63E-4727-894A-EAB3A8C61AD4}"/>
                  </a:ext>
                </a:extLst>
              </p14:cNvPr>
              <p14:cNvContentPartPr/>
              <p14:nvPr/>
            </p14:nvContentPartPr>
            <p14:xfrm>
              <a:off x="4775693" y="6263707"/>
              <a:ext cx="99000" cy="165960"/>
            </p14:xfrm>
          </p:contentPart>
        </mc:Choice>
        <mc:Fallback xmlns="">
          <p:pic>
            <p:nvPicPr>
              <p:cNvPr id="38961" name="Freihand 38960">
                <a:extLst>
                  <a:ext uri="{FF2B5EF4-FFF2-40B4-BE49-F238E27FC236}">
                    <a16:creationId xmlns:a16="http://schemas.microsoft.com/office/drawing/2014/main" id="{769081E7-C63E-4727-894A-EAB3A8C61AD4}"/>
                  </a:ext>
                </a:extLst>
              </p:cNvPr>
              <p:cNvPicPr/>
              <p:nvPr/>
            </p:nvPicPr>
            <p:blipFill>
              <a:blip r:embed="rId85"/>
              <a:stretch>
                <a:fillRect/>
              </a:stretch>
            </p:blipFill>
            <p:spPr>
              <a:xfrm>
                <a:off x="4771373" y="6259387"/>
                <a:ext cx="10764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38963" name="Freihand 38962">
                <a:extLst>
                  <a:ext uri="{FF2B5EF4-FFF2-40B4-BE49-F238E27FC236}">
                    <a16:creationId xmlns:a16="http://schemas.microsoft.com/office/drawing/2014/main" id="{C21B9C74-3BC6-4EF8-92B4-94F49E96A89E}"/>
                  </a:ext>
                </a:extLst>
              </p14:cNvPr>
              <p14:cNvContentPartPr/>
              <p14:nvPr/>
            </p14:nvContentPartPr>
            <p14:xfrm>
              <a:off x="2491853" y="1602067"/>
              <a:ext cx="1983240" cy="1536120"/>
            </p14:xfrm>
          </p:contentPart>
        </mc:Choice>
        <mc:Fallback xmlns="">
          <p:pic>
            <p:nvPicPr>
              <p:cNvPr id="38963" name="Freihand 38962">
                <a:extLst>
                  <a:ext uri="{FF2B5EF4-FFF2-40B4-BE49-F238E27FC236}">
                    <a16:creationId xmlns:a16="http://schemas.microsoft.com/office/drawing/2014/main" id="{C21B9C74-3BC6-4EF8-92B4-94F49E96A89E}"/>
                  </a:ext>
                </a:extLst>
              </p:cNvPr>
              <p:cNvPicPr/>
              <p:nvPr/>
            </p:nvPicPr>
            <p:blipFill>
              <a:blip r:embed="rId87"/>
              <a:stretch>
                <a:fillRect/>
              </a:stretch>
            </p:blipFill>
            <p:spPr>
              <a:xfrm>
                <a:off x="2487533" y="1597747"/>
                <a:ext cx="1991880" cy="15447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8976" name="Freihand 38975">
                <a:extLst>
                  <a:ext uri="{FF2B5EF4-FFF2-40B4-BE49-F238E27FC236}">
                    <a16:creationId xmlns:a16="http://schemas.microsoft.com/office/drawing/2014/main" id="{525AD58C-5BCF-4AFC-8F15-88C5F5A18E46}"/>
                  </a:ext>
                </a:extLst>
              </p14:cNvPr>
              <p14:cNvContentPartPr/>
              <p14:nvPr/>
            </p14:nvContentPartPr>
            <p14:xfrm>
              <a:off x="2560253" y="4108027"/>
              <a:ext cx="277920" cy="67680"/>
            </p14:xfrm>
          </p:contentPart>
        </mc:Choice>
        <mc:Fallback xmlns="">
          <p:pic>
            <p:nvPicPr>
              <p:cNvPr id="38976" name="Freihand 38975">
                <a:extLst>
                  <a:ext uri="{FF2B5EF4-FFF2-40B4-BE49-F238E27FC236}">
                    <a16:creationId xmlns:a16="http://schemas.microsoft.com/office/drawing/2014/main" id="{525AD58C-5BCF-4AFC-8F15-88C5F5A18E46}"/>
                  </a:ext>
                </a:extLst>
              </p:cNvPr>
              <p:cNvPicPr/>
              <p:nvPr/>
            </p:nvPicPr>
            <p:blipFill>
              <a:blip r:embed="rId89"/>
              <a:stretch>
                <a:fillRect/>
              </a:stretch>
            </p:blipFill>
            <p:spPr>
              <a:xfrm>
                <a:off x="2555933" y="4103707"/>
                <a:ext cx="2865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38979" name="Freihand 38978">
                <a:extLst>
                  <a:ext uri="{FF2B5EF4-FFF2-40B4-BE49-F238E27FC236}">
                    <a16:creationId xmlns:a16="http://schemas.microsoft.com/office/drawing/2014/main" id="{480A7582-D8C0-4048-BD15-E5892FC9BC09}"/>
                  </a:ext>
                </a:extLst>
              </p14:cNvPr>
              <p14:cNvContentPartPr/>
              <p14:nvPr/>
            </p14:nvContentPartPr>
            <p14:xfrm>
              <a:off x="4534133" y="3687187"/>
              <a:ext cx="181800" cy="51120"/>
            </p14:xfrm>
          </p:contentPart>
        </mc:Choice>
        <mc:Fallback xmlns="">
          <p:pic>
            <p:nvPicPr>
              <p:cNvPr id="38979" name="Freihand 38978">
                <a:extLst>
                  <a:ext uri="{FF2B5EF4-FFF2-40B4-BE49-F238E27FC236}">
                    <a16:creationId xmlns:a16="http://schemas.microsoft.com/office/drawing/2014/main" id="{480A7582-D8C0-4048-BD15-E5892FC9BC09}"/>
                  </a:ext>
                </a:extLst>
              </p:cNvPr>
              <p:cNvPicPr/>
              <p:nvPr/>
            </p:nvPicPr>
            <p:blipFill>
              <a:blip r:embed="rId91"/>
              <a:stretch>
                <a:fillRect/>
              </a:stretch>
            </p:blipFill>
            <p:spPr>
              <a:xfrm>
                <a:off x="4529813" y="3682867"/>
                <a:ext cx="19044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8983" name="Freihand 38982">
                <a:extLst>
                  <a:ext uri="{FF2B5EF4-FFF2-40B4-BE49-F238E27FC236}">
                    <a16:creationId xmlns:a16="http://schemas.microsoft.com/office/drawing/2014/main" id="{60193C25-60F5-49FC-A91F-9BB569D6F004}"/>
                  </a:ext>
                </a:extLst>
              </p14:cNvPr>
              <p14:cNvContentPartPr/>
              <p14:nvPr/>
            </p14:nvContentPartPr>
            <p14:xfrm>
              <a:off x="5432693" y="3768547"/>
              <a:ext cx="276840" cy="99360"/>
            </p14:xfrm>
          </p:contentPart>
        </mc:Choice>
        <mc:Fallback xmlns="">
          <p:pic>
            <p:nvPicPr>
              <p:cNvPr id="38983" name="Freihand 38982">
                <a:extLst>
                  <a:ext uri="{FF2B5EF4-FFF2-40B4-BE49-F238E27FC236}">
                    <a16:creationId xmlns:a16="http://schemas.microsoft.com/office/drawing/2014/main" id="{60193C25-60F5-49FC-A91F-9BB569D6F004}"/>
                  </a:ext>
                </a:extLst>
              </p:cNvPr>
              <p:cNvPicPr/>
              <p:nvPr/>
            </p:nvPicPr>
            <p:blipFill>
              <a:blip r:embed="rId93"/>
              <a:stretch>
                <a:fillRect/>
              </a:stretch>
            </p:blipFill>
            <p:spPr>
              <a:xfrm>
                <a:off x="5428373" y="3764227"/>
                <a:ext cx="2854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1" name="Freihand 10">
                <a:extLst>
                  <a:ext uri="{FF2B5EF4-FFF2-40B4-BE49-F238E27FC236}">
                    <a16:creationId xmlns:a16="http://schemas.microsoft.com/office/drawing/2014/main" id="{0335263B-9275-4C50-8FDD-9561336C7C89}"/>
                  </a:ext>
                </a:extLst>
              </p14:cNvPr>
              <p14:cNvContentPartPr/>
              <p14:nvPr/>
            </p14:nvContentPartPr>
            <p14:xfrm>
              <a:off x="1476293" y="2426827"/>
              <a:ext cx="1779840" cy="2618640"/>
            </p14:xfrm>
          </p:contentPart>
        </mc:Choice>
        <mc:Fallback xmlns="">
          <p:pic>
            <p:nvPicPr>
              <p:cNvPr id="11" name="Freihand 10">
                <a:extLst>
                  <a:ext uri="{FF2B5EF4-FFF2-40B4-BE49-F238E27FC236}">
                    <a16:creationId xmlns:a16="http://schemas.microsoft.com/office/drawing/2014/main" id="{0335263B-9275-4C50-8FDD-9561336C7C89}"/>
                  </a:ext>
                </a:extLst>
              </p:cNvPr>
              <p:cNvPicPr/>
              <p:nvPr/>
            </p:nvPicPr>
            <p:blipFill>
              <a:blip r:embed="rId95"/>
              <a:stretch>
                <a:fillRect/>
              </a:stretch>
            </p:blipFill>
            <p:spPr>
              <a:xfrm>
                <a:off x="1471973" y="2422507"/>
                <a:ext cx="1788480" cy="26272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2" name="Freihand 11">
                <a:extLst>
                  <a:ext uri="{FF2B5EF4-FFF2-40B4-BE49-F238E27FC236}">
                    <a16:creationId xmlns:a16="http://schemas.microsoft.com/office/drawing/2014/main" id="{71538085-5C9E-4C2D-90EA-0A02F296A0F1}"/>
                  </a:ext>
                </a:extLst>
              </p14:cNvPr>
              <p14:cNvContentPartPr/>
              <p14:nvPr/>
            </p14:nvContentPartPr>
            <p14:xfrm>
              <a:off x="1413653" y="4871587"/>
              <a:ext cx="160200" cy="254880"/>
            </p14:xfrm>
          </p:contentPart>
        </mc:Choice>
        <mc:Fallback xmlns="">
          <p:pic>
            <p:nvPicPr>
              <p:cNvPr id="12" name="Freihand 11">
                <a:extLst>
                  <a:ext uri="{FF2B5EF4-FFF2-40B4-BE49-F238E27FC236}">
                    <a16:creationId xmlns:a16="http://schemas.microsoft.com/office/drawing/2014/main" id="{71538085-5C9E-4C2D-90EA-0A02F296A0F1}"/>
                  </a:ext>
                </a:extLst>
              </p:cNvPr>
              <p:cNvPicPr/>
              <p:nvPr/>
            </p:nvPicPr>
            <p:blipFill>
              <a:blip r:embed="rId97"/>
              <a:stretch>
                <a:fillRect/>
              </a:stretch>
            </p:blipFill>
            <p:spPr>
              <a:xfrm>
                <a:off x="1409333" y="4867267"/>
                <a:ext cx="16884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4" name="Freihand 13">
                <a:extLst>
                  <a:ext uri="{FF2B5EF4-FFF2-40B4-BE49-F238E27FC236}">
                    <a16:creationId xmlns:a16="http://schemas.microsoft.com/office/drawing/2014/main" id="{44B6F35E-F249-4B6B-915D-065920745A11}"/>
                  </a:ext>
                </a:extLst>
              </p14:cNvPr>
              <p14:cNvContentPartPr/>
              <p14:nvPr/>
            </p14:nvContentPartPr>
            <p14:xfrm>
              <a:off x="1789133" y="3605467"/>
              <a:ext cx="175320" cy="129240"/>
            </p14:xfrm>
          </p:contentPart>
        </mc:Choice>
        <mc:Fallback xmlns="">
          <p:pic>
            <p:nvPicPr>
              <p:cNvPr id="14" name="Freihand 13">
                <a:extLst>
                  <a:ext uri="{FF2B5EF4-FFF2-40B4-BE49-F238E27FC236}">
                    <a16:creationId xmlns:a16="http://schemas.microsoft.com/office/drawing/2014/main" id="{44B6F35E-F249-4B6B-915D-065920745A11}"/>
                  </a:ext>
                </a:extLst>
              </p:cNvPr>
              <p:cNvPicPr/>
              <p:nvPr/>
            </p:nvPicPr>
            <p:blipFill>
              <a:blip r:embed="rId99"/>
              <a:stretch>
                <a:fillRect/>
              </a:stretch>
            </p:blipFill>
            <p:spPr>
              <a:xfrm>
                <a:off x="1784813" y="3601147"/>
                <a:ext cx="18396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6" name="Freihand 15">
                <a:extLst>
                  <a:ext uri="{FF2B5EF4-FFF2-40B4-BE49-F238E27FC236}">
                    <a16:creationId xmlns:a16="http://schemas.microsoft.com/office/drawing/2014/main" id="{D26AF790-2AED-4271-97F8-D7F2CBD64EAB}"/>
                  </a:ext>
                </a:extLst>
              </p14:cNvPr>
              <p14:cNvContentPartPr/>
              <p14:nvPr/>
            </p14:nvContentPartPr>
            <p14:xfrm>
              <a:off x="1871573" y="3326107"/>
              <a:ext cx="87120" cy="152640"/>
            </p14:xfrm>
          </p:contentPart>
        </mc:Choice>
        <mc:Fallback xmlns="">
          <p:pic>
            <p:nvPicPr>
              <p:cNvPr id="16" name="Freihand 15">
                <a:extLst>
                  <a:ext uri="{FF2B5EF4-FFF2-40B4-BE49-F238E27FC236}">
                    <a16:creationId xmlns:a16="http://schemas.microsoft.com/office/drawing/2014/main" id="{D26AF790-2AED-4271-97F8-D7F2CBD64EAB}"/>
                  </a:ext>
                </a:extLst>
              </p:cNvPr>
              <p:cNvPicPr/>
              <p:nvPr/>
            </p:nvPicPr>
            <p:blipFill>
              <a:blip r:embed="rId101"/>
              <a:stretch>
                <a:fillRect/>
              </a:stretch>
            </p:blipFill>
            <p:spPr>
              <a:xfrm>
                <a:off x="1867253" y="3321787"/>
                <a:ext cx="957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7" name="Freihand 16">
                <a:extLst>
                  <a:ext uri="{FF2B5EF4-FFF2-40B4-BE49-F238E27FC236}">
                    <a16:creationId xmlns:a16="http://schemas.microsoft.com/office/drawing/2014/main" id="{1F827444-DD33-4037-A746-3E9A0B32D7D8}"/>
                  </a:ext>
                </a:extLst>
              </p14:cNvPr>
              <p14:cNvContentPartPr/>
              <p14:nvPr/>
            </p14:nvContentPartPr>
            <p14:xfrm>
              <a:off x="2018453" y="3357787"/>
              <a:ext cx="360" cy="31680"/>
            </p14:xfrm>
          </p:contentPart>
        </mc:Choice>
        <mc:Fallback xmlns="">
          <p:pic>
            <p:nvPicPr>
              <p:cNvPr id="17" name="Freihand 16">
                <a:extLst>
                  <a:ext uri="{FF2B5EF4-FFF2-40B4-BE49-F238E27FC236}">
                    <a16:creationId xmlns:a16="http://schemas.microsoft.com/office/drawing/2014/main" id="{1F827444-DD33-4037-A746-3E9A0B32D7D8}"/>
                  </a:ext>
                </a:extLst>
              </p:cNvPr>
              <p:cNvPicPr/>
              <p:nvPr/>
            </p:nvPicPr>
            <p:blipFill>
              <a:blip r:embed="rId103"/>
              <a:stretch>
                <a:fillRect/>
              </a:stretch>
            </p:blipFill>
            <p:spPr>
              <a:xfrm>
                <a:off x="2014133" y="3353467"/>
                <a:ext cx="90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8" name="Freihand 17">
                <a:extLst>
                  <a:ext uri="{FF2B5EF4-FFF2-40B4-BE49-F238E27FC236}">
                    <a16:creationId xmlns:a16="http://schemas.microsoft.com/office/drawing/2014/main" id="{098EB5E3-A793-4492-8B23-0BF4CD670660}"/>
                  </a:ext>
                </a:extLst>
              </p14:cNvPr>
              <p14:cNvContentPartPr/>
              <p14:nvPr/>
            </p14:nvContentPartPr>
            <p14:xfrm>
              <a:off x="1778333" y="3178507"/>
              <a:ext cx="322200" cy="352440"/>
            </p14:xfrm>
          </p:contentPart>
        </mc:Choice>
        <mc:Fallback xmlns="">
          <p:pic>
            <p:nvPicPr>
              <p:cNvPr id="18" name="Freihand 17">
                <a:extLst>
                  <a:ext uri="{FF2B5EF4-FFF2-40B4-BE49-F238E27FC236}">
                    <a16:creationId xmlns:a16="http://schemas.microsoft.com/office/drawing/2014/main" id="{098EB5E3-A793-4492-8B23-0BF4CD670660}"/>
                  </a:ext>
                </a:extLst>
              </p:cNvPr>
              <p:cNvPicPr/>
              <p:nvPr/>
            </p:nvPicPr>
            <p:blipFill>
              <a:blip r:embed="rId105"/>
              <a:stretch>
                <a:fillRect/>
              </a:stretch>
            </p:blipFill>
            <p:spPr>
              <a:xfrm>
                <a:off x="1774013" y="3174187"/>
                <a:ext cx="330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0" name="Freihand 29">
                <a:extLst>
                  <a:ext uri="{FF2B5EF4-FFF2-40B4-BE49-F238E27FC236}">
                    <a16:creationId xmlns:a16="http://schemas.microsoft.com/office/drawing/2014/main" id="{C2A08579-70F7-4BE8-A941-3C1210E0A1CF}"/>
                  </a:ext>
                </a:extLst>
              </p14:cNvPr>
              <p14:cNvContentPartPr/>
              <p14:nvPr/>
            </p14:nvContentPartPr>
            <p14:xfrm>
              <a:off x="1596533" y="2637067"/>
              <a:ext cx="1634400" cy="2441160"/>
            </p14:xfrm>
          </p:contentPart>
        </mc:Choice>
        <mc:Fallback xmlns="">
          <p:pic>
            <p:nvPicPr>
              <p:cNvPr id="30" name="Freihand 29">
                <a:extLst>
                  <a:ext uri="{FF2B5EF4-FFF2-40B4-BE49-F238E27FC236}">
                    <a16:creationId xmlns:a16="http://schemas.microsoft.com/office/drawing/2014/main" id="{C2A08579-70F7-4BE8-A941-3C1210E0A1CF}"/>
                  </a:ext>
                </a:extLst>
              </p:cNvPr>
              <p:cNvPicPr/>
              <p:nvPr/>
            </p:nvPicPr>
            <p:blipFill>
              <a:blip r:embed="rId107"/>
              <a:stretch>
                <a:fillRect/>
              </a:stretch>
            </p:blipFill>
            <p:spPr>
              <a:xfrm>
                <a:off x="1592213" y="2632747"/>
                <a:ext cx="1643040" cy="24498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31" name="Freihand 30">
                <a:extLst>
                  <a:ext uri="{FF2B5EF4-FFF2-40B4-BE49-F238E27FC236}">
                    <a16:creationId xmlns:a16="http://schemas.microsoft.com/office/drawing/2014/main" id="{0CCB210F-047F-4FF9-82C0-E836C06F159D}"/>
                  </a:ext>
                </a:extLst>
              </p14:cNvPr>
              <p14:cNvContentPartPr/>
              <p14:nvPr/>
            </p14:nvContentPartPr>
            <p14:xfrm>
              <a:off x="3170093" y="2534467"/>
              <a:ext cx="115920" cy="119880"/>
            </p14:xfrm>
          </p:contentPart>
        </mc:Choice>
        <mc:Fallback xmlns="">
          <p:pic>
            <p:nvPicPr>
              <p:cNvPr id="31" name="Freihand 30">
                <a:extLst>
                  <a:ext uri="{FF2B5EF4-FFF2-40B4-BE49-F238E27FC236}">
                    <a16:creationId xmlns:a16="http://schemas.microsoft.com/office/drawing/2014/main" id="{0CCB210F-047F-4FF9-82C0-E836C06F159D}"/>
                  </a:ext>
                </a:extLst>
              </p:cNvPr>
              <p:cNvPicPr/>
              <p:nvPr/>
            </p:nvPicPr>
            <p:blipFill>
              <a:blip r:embed="rId109"/>
              <a:stretch>
                <a:fillRect/>
              </a:stretch>
            </p:blipFill>
            <p:spPr>
              <a:xfrm>
                <a:off x="3165773" y="2530147"/>
                <a:ext cx="12456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2" name="Freihand 31">
                <a:extLst>
                  <a:ext uri="{FF2B5EF4-FFF2-40B4-BE49-F238E27FC236}">
                    <a16:creationId xmlns:a16="http://schemas.microsoft.com/office/drawing/2014/main" id="{332FF67A-E4FD-4ABC-BC43-BD89855DB70F}"/>
                  </a:ext>
                </a:extLst>
              </p14:cNvPr>
              <p14:cNvContentPartPr/>
              <p14:nvPr/>
            </p14:nvContentPartPr>
            <p14:xfrm>
              <a:off x="2594093" y="3866467"/>
              <a:ext cx="111960" cy="176040"/>
            </p14:xfrm>
          </p:contentPart>
        </mc:Choice>
        <mc:Fallback xmlns="">
          <p:pic>
            <p:nvPicPr>
              <p:cNvPr id="32" name="Freihand 31">
                <a:extLst>
                  <a:ext uri="{FF2B5EF4-FFF2-40B4-BE49-F238E27FC236}">
                    <a16:creationId xmlns:a16="http://schemas.microsoft.com/office/drawing/2014/main" id="{332FF67A-E4FD-4ABC-BC43-BD89855DB70F}"/>
                  </a:ext>
                </a:extLst>
              </p:cNvPr>
              <p:cNvPicPr/>
              <p:nvPr/>
            </p:nvPicPr>
            <p:blipFill>
              <a:blip r:embed="rId111"/>
              <a:stretch>
                <a:fillRect/>
              </a:stretch>
            </p:blipFill>
            <p:spPr>
              <a:xfrm>
                <a:off x="2589773" y="3862147"/>
                <a:ext cx="1206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34" name="Freihand 33">
                <a:extLst>
                  <a:ext uri="{FF2B5EF4-FFF2-40B4-BE49-F238E27FC236}">
                    <a16:creationId xmlns:a16="http://schemas.microsoft.com/office/drawing/2014/main" id="{233AE537-15A4-4F5C-A3EF-11537846303F}"/>
                  </a:ext>
                </a:extLst>
              </p14:cNvPr>
              <p14:cNvContentPartPr/>
              <p14:nvPr/>
            </p14:nvContentPartPr>
            <p14:xfrm>
              <a:off x="2776613" y="3688627"/>
              <a:ext cx="93240" cy="87480"/>
            </p14:xfrm>
          </p:contentPart>
        </mc:Choice>
        <mc:Fallback xmlns="">
          <p:pic>
            <p:nvPicPr>
              <p:cNvPr id="34" name="Freihand 33">
                <a:extLst>
                  <a:ext uri="{FF2B5EF4-FFF2-40B4-BE49-F238E27FC236}">
                    <a16:creationId xmlns:a16="http://schemas.microsoft.com/office/drawing/2014/main" id="{233AE537-15A4-4F5C-A3EF-11537846303F}"/>
                  </a:ext>
                </a:extLst>
              </p:cNvPr>
              <p:cNvPicPr/>
              <p:nvPr/>
            </p:nvPicPr>
            <p:blipFill>
              <a:blip r:embed="rId113"/>
              <a:stretch>
                <a:fillRect/>
              </a:stretch>
            </p:blipFill>
            <p:spPr>
              <a:xfrm>
                <a:off x="2772293" y="3684307"/>
                <a:ext cx="1018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35" name="Freihand 34">
                <a:extLst>
                  <a:ext uri="{FF2B5EF4-FFF2-40B4-BE49-F238E27FC236}">
                    <a16:creationId xmlns:a16="http://schemas.microsoft.com/office/drawing/2014/main" id="{3E84B856-896E-4A42-8D7F-A90787FCD60A}"/>
                  </a:ext>
                </a:extLst>
              </p14:cNvPr>
              <p14:cNvContentPartPr/>
              <p14:nvPr/>
            </p14:nvContentPartPr>
            <p14:xfrm>
              <a:off x="2733773" y="3579907"/>
              <a:ext cx="196200" cy="275400"/>
            </p14:xfrm>
          </p:contentPart>
        </mc:Choice>
        <mc:Fallback xmlns="">
          <p:pic>
            <p:nvPicPr>
              <p:cNvPr id="35" name="Freihand 34">
                <a:extLst>
                  <a:ext uri="{FF2B5EF4-FFF2-40B4-BE49-F238E27FC236}">
                    <a16:creationId xmlns:a16="http://schemas.microsoft.com/office/drawing/2014/main" id="{3E84B856-896E-4A42-8D7F-A90787FCD60A}"/>
                  </a:ext>
                </a:extLst>
              </p:cNvPr>
              <p:cNvPicPr/>
              <p:nvPr/>
            </p:nvPicPr>
            <p:blipFill>
              <a:blip r:embed="rId115"/>
              <a:stretch>
                <a:fillRect/>
              </a:stretch>
            </p:blipFill>
            <p:spPr>
              <a:xfrm>
                <a:off x="2729453" y="3575587"/>
                <a:ext cx="2048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51" name="Freihand 50">
                <a:extLst>
                  <a:ext uri="{FF2B5EF4-FFF2-40B4-BE49-F238E27FC236}">
                    <a16:creationId xmlns:a16="http://schemas.microsoft.com/office/drawing/2014/main" id="{F8A4027F-48D2-44C7-A463-5B62E08F79BC}"/>
                  </a:ext>
                </a:extLst>
              </p14:cNvPr>
              <p14:cNvContentPartPr/>
              <p14:nvPr/>
            </p14:nvContentPartPr>
            <p14:xfrm>
              <a:off x="2772293" y="3641827"/>
              <a:ext cx="51480" cy="111960"/>
            </p14:xfrm>
          </p:contentPart>
        </mc:Choice>
        <mc:Fallback xmlns="">
          <p:pic>
            <p:nvPicPr>
              <p:cNvPr id="51" name="Freihand 50">
                <a:extLst>
                  <a:ext uri="{FF2B5EF4-FFF2-40B4-BE49-F238E27FC236}">
                    <a16:creationId xmlns:a16="http://schemas.microsoft.com/office/drawing/2014/main" id="{F8A4027F-48D2-44C7-A463-5B62E08F79BC}"/>
                  </a:ext>
                </a:extLst>
              </p:cNvPr>
              <p:cNvPicPr/>
              <p:nvPr/>
            </p:nvPicPr>
            <p:blipFill>
              <a:blip r:embed="rId117"/>
              <a:stretch>
                <a:fillRect/>
              </a:stretch>
            </p:blipFill>
            <p:spPr>
              <a:xfrm>
                <a:off x="2767973" y="3637507"/>
                <a:ext cx="6012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52" name="Freihand 51">
                <a:extLst>
                  <a:ext uri="{FF2B5EF4-FFF2-40B4-BE49-F238E27FC236}">
                    <a16:creationId xmlns:a16="http://schemas.microsoft.com/office/drawing/2014/main" id="{7366B1A7-F2E5-4601-BFED-DD6DDC29620E}"/>
                  </a:ext>
                </a:extLst>
              </p14:cNvPr>
              <p14:cNvContentPartPr/>
              <p14:nvPr/>
            </p14:nvContentPartPr>
            <p14:xfrm>
              <a:off x="2803973" y="3685027"/>
              <a:ext cx="11880" cy="92160"/>
            </p14:xfrm>
          </p:contentPart>
        </mc:Choice>
        <mc:Fallback xmlns="">
          <p:pic>
            <p:nvPicPr>
              <p:cNvPr id="52" name="Freihand 51">
                <a:extLst>
                  <a:ext uri="{FF2B5EF4-FFF2-40B4-BE49-F238E27FC236}">
                    <a16:creationId xmlns:a16="http://schemas.microsoft.com/office/drawing/2014/main" id="{7366B1A7-F2E5-4601-BFED-DD6DDC29620E}"/>
                  </a:ext>
                </a:extLst>
              </p:cNvPr>
              <p:cNvPicPr/>
              <p:nvPr/>
            </p:nvPicPr>
            <p:blipFill>
              <a:blip r:embed="rId119"/>
              <a:stretch>
                <a:fillRect/>
              </a:stretch>
            </p:blipFill>
            <p:spPr>
              <a:xfrm>
                <a:off x="2799653" y="3680707"/>
                <a:ext cx="205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53" name="Freihand 52">
                <a:extLst>
                  <a:ext uri="{FF2B5EF4-FFF2-40B4-BE49-F238E27FC236}">
                    <a16:creationId xmlns:a16="http://schemas.microsoft.com/office/drawing/2014/main" id="{F7980E04-7947-4C0E-85B5-961D13CCEC89}"/>
                  </a:ext>
                </a:extLst>
              </p14:cNvPr>
              <p14:cNvContentPartPr/>
              <p14:nvPr/>
            </p14:nvContentPartPr>
            <p14:xfrm>
              <a:off x="2846813" y="3741907"/>
              <a:ext cx="34560" cy="31320"/>
            </p14:xfrm>
          </p:contentPart>
        </mc:Choice>
        <mc:Fallback xmlns="">
          <p:pic>
            <p:nvPicPr>
              <p:cNvPr id="53" name="Freihand 52">
                <a:extLst>
                  <a:ext uri="{FF2B5EF4-FFF2-40B4-BE49-F238E27FC236}">
                    <a16:creationId xmlns:a16="http://schemas.microsoft.com/office/drawing/2014/main" id="{F7980E04-7947-4C0E-85B5-961D13CCEC89}"/>
                  </a:ext>
                </a:extLst>
              </p:cNvPr>
              <p:cNvPicPr/>
              <p:nvPr/>
            </p:nvPicPr>
            <p:blipFill>
              <a:blip r:embed="rId121"/>
              <a:stretch>
                <a:fillRect/>
              </a:stretch>
            </p:blipFill>
            <p:spPr>
              <a:xfrm>
                <a:off x="2842493" y="3737587"/>
                <a:ext cx="432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8912" name="Freihand 38911">
                <a:extLst>
                  <a:ext uri="{FF2B5EF4-FFF2-40B4-BE49-F238E27FC236}">
                    <a16:creationId xmlns:a16="http://schemas.microsoft.com/office/drawing/2014/main" id="{F4202043-484E-488B-8389-698701F26D3F}"/>
                  </a:ext>
                </a:extLst>
              </p14:cNvPr>
              <p14:cNvContentPartPr/>
              <p14:nvPr/>
            </p14:nvContentPartPr>
            <p14:xfrm>
              <a:off x="1785893" y="4874467"/>
              <a:ext cx="2880" cy="34920"/>
            </p14:xfrm>
          </p:contentPart>
        </mc:Choice>
        <mc:Fallback xmlns="">
          <p:pic>
            <p:nvPicPr>
              <p:cNvPr id="38912" name="Freihand 38911">
                <a:extLst>
                  <a:ext uri="{FF2B5EF4-FFF2-40B4-BE49-F238E27FC236}">
                    <a16:creationId xmlns:a16="http://schemas.microsoft.com/office/drawing/2014/main" id="{F4202043-484E-488B-8389-698701F26D3F}"/>
                  </a:ext>
                </a:extLst>
              </p:cNvPr>
              <p:cNvPicPr/>
              <p:nvPr/>
            </p:nvPicPr>
            <p:blipFill>
              <a:blip r:embed="rId123"/>
              <a:stretch>
                <a:fillRect/>
              </a:stretch>
            </p:blipFill>
            <p:spPr>
              <a:xfrm>
                <a:off x="1781573" y="4870147"/>
                <a:ext cx="115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38913" name="Freihand 38912">
                <a:extLst>
                  <a:ext uri="{FF2B5EF4-FFF2-40B4-BE49-F238E27FC236}">
                    <a16:creationId xmlns:a16="http://schemas.microsoft.com/office/drawing/2014/main" id="{1822AC23-D27F-4C79-B16A-54B71847F0FC}"/>
                  </a:ext>
                </a:extLst>
              </p14:cNvPr>
              <p14:cNvContentPartPr/>
              <p14:nvPr/>
            </p14:nvContentPartPr>
            <p14:xfrm>
              <a:off x="696893" y="4767547"/>
              <a:ext cx="1325160" cy="1201680"/>
            </p14:xfrm>
          </p:contentPart>
        </mc:Choice>
        <mc:Fallback xmlns="">
          <p:pic>
            <p:nvPicPr>
              <p:cNvPr id="38913" name="Freihand 38912">
                <a:extLst>
                  <a:ext uri="{FF2B5EF4-FFF2-40B4-BE49-F238E27FC236}">
                    <a16:creationId xmlns:a16="http://schemas.microsoft.com/office/drawing/2014/main" id="{1822AC23-D27F-4C79-B16A-54B71847F0FC}"/>
                  </a:ext>
                </a:extLst>
              </p:cNvPr>
              <p:cNvPicPr/>
              <p:nvPr/>
            </p:nvPicPr>
            <p:blipFill>
              <a:blip r:embed="rId125"/>
              <a:stretch>
                <a:fillRect/>
              </a:stretch>
            </p:blipFill>
            <p:spPr>
              <a:xfrm>
                <a:off x="692573" y="4763227"/>
                <a:ext cx="1333800" cy="12103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38919" name="Freihand 38918">
                <a:extLst>
                  <a:ext uri="{FF2B5EF4-FFF2-40B4-BE49-F238E27FC236}">
                    <a16:creationId xmlns:a16="http://schemas.microsoft.com/office/drawing/2014/main" id="{5C5D3EE0-5A20-4D0F-A015-9F5CE6DA4420}"/>
                  </a:ext>
                </a:extLst>
              </p14:cNvPr>
              <p14:cNvContentPartPr/>
              <p14:nvPr/>
            </p14:nvContentPartPr>
            <p14:xfrm>
              <a:off x="3029693" y="5730547"/>
              <a:ext cx="228960" cy="7200"/>
            </p14:xfrm>
          </p:contentPart>
        </mc:Choice>
        <mc:Fallback xmlns="">
          <p:pic>
            <p:nvPicPr>
              <p:cNvPr id="38919" name="Freihand 38918">
                <a:extLst>
                  <a:ext uri="{FF2B5EF4-FFF2-40B4-BE49-F238E27FC236}">
                    <a16:creationId xmlns:a16="http://schemas.microsoft.com/office/drawing/2014/main" id="{5C5D3EE0-5A20-4D0F-A015-9F5CE6DA4420}"/>
                  </a:ext>
                </a:extLst>
              </p:cNvPr>
              <p:cNvPicPr/>
              <p:nvPr/>
            </p:nvPicPr>
            <p:blipFill>
              <a:blip r:embed="rId127"/>
              <a:stretch>
                <a:fillRect/>
              </a:stretch>
            </p:blipFill>
            <p:spPr>
              <a:xfrm>
                <a:off x="3025373" y="5726227"/>
                <a:ext cx="23760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38920" name="Freihand 38919">
                <a:extLst>
                  <a:ext uri="{FF2B5EF4-FFF2-40B4-BE49-F238E27FC236}">
                    <a16:creationId xmlns:a16="http://schemas.microsoft.com/office/drawing/2014/main" id="{60E5E182-C3D6-428F-AE21-6DC58EEECF30}"/>
                  </a:ext>
                </a:extLst>
              </p14:cNvPr>
              <p14:cNvContentPartPr/>
              <p14:nvPr/>
            </p14:nvContentPartPr>
            <p14:xfrm>
              <a:off x="1819013" y="5988667"/>
              <a:ext cx="100080" cy="116640"/>
            </p14:xfrm>
          </p:contentPart>
        </mc:Choice>
        <mc:Fallback xmlns="">
          <p:pic>
            <p:nvPicPr>
              <p:cNvPr id="38920" name="Freihand 38919">
                <a:extLst>
                  <a:ext uri="{FF2B5EF4-FFF2-40B4-BE49-F238E27FC236}">
                    <a16:creationId xmlns:a16="http://schemas.microsoft.com/office/drawing/2014/main" id="{60E5E182-C3D6-428F-AE21-6DC58EEECF30}"/>
                  </a:ext>
                </a:extLst>
              </p:cNvPr>
              <p:cNvPicPr/>
              <p:nvPr/>
            </p:nvPicPr>
            <p:blipFill>
              <a:blip r:embed="rId129"/>
              <a:stretch>
                <a:fillRect/>
              </a:stretch>
            </p:blipFill>
            <p:spPr>
              <a:xfrm>
                <a:off x="1814693" y="5984347"/>
                <a:ext cx="1087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38921" name="Freihand 38920">
                <a:extLst>
                  <a:ext uri="{FF2B5EF4-FFF2-40B4-BE49-F238E27FC236}">
                    <a16:creationId xmlns:a16="http://schemas.microsoft.com/office/drawing/2014/main" id="{B4AC3C1D-91B9-4FB1-AB92-2473FE2AD85B}"/>
                  </a:ext>
                </a:extLst>
              </p14:cNvPr>
              <p14:cNvContentPartPr/>
              <p14:nvPr/>
            </p14:nvContentPartPr>
            <p14:xfrm>
              <a:off x="1937093" y="6008827"/>
              <a:ext cx="278280" cy="61920"/>
            </p14:xfrm>
          </p:contentPart>
        </mc:Choice>
        <mc:Fallback xmlns="">
          <p:pic>
            <p:nvPicPr>
              <p:cNvPr id="38921" name="Freihand 38920">
                <a:extLst>
                  <a:ext uri="{FF2B5EF4-FFF2-40B4-BE49-F238E27FC236}">
                    <a16:creationId xmlns:a16="http://schemas.microsoft.com/office/drawing/2014/main" id="{B4AC3C1D-91B9-4FB1-AB92-2473FE2AD85B}"/>
                  </a:ext>
                </a:extLst>
              </p:cNvPr>
              <p:cNvPicPr/>
              <p:nvPr/>
            </p:nvPicPr>
            <p:blipFill>
              <a:blip r:embed="rId131"/>
              <a:stretch>
                <a:fillRect/>
              </a:stretch>
            </p:blipFill>
            <p:spPr>
              <a:xfrm>
                <a:off x="1932773" y="6004507"/>
                <a:ext cx="28692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8922" name="Freihand 38921">
                <a:extLst>
                  <a:ext uri="{FF2B5EF4-FFF2-40B4-BE49-F238E27FC236}">
                    <a16:creationId xmlns:a16="http://schemas.microsoft.com/office/drawing/2014/main" id="{0531BB44-7B35-4AEE-8278-E4D7827CCB98}"/>
                  </a:ext>
                </a:extLst>
              </p14:cNvPr>
              <p14:cNvContentPartPr/>
              <p14:nvPr/>
            </p14:nvContentPartPr>
            <p14:xfrm>
              <a:off x="2262173" y="5993347"/>
              <a:ext cx="86040" cy="82080"/>
            </p14:xfrm>
          </p:contentPart>
        </mc:Choice>
        <mc:Fallback xmlns="">
          <p:pic>
            <p:nvPicPr>
              <p:cNvPr id="38922" name="Freihand 38921">
                <a:extLst>
                  <a:ext uri="{FF2B5EF4-FFF2-40B4-BE49-F238E27FC236}">
                    <a16:creationId xmlns:a16="http://schemas.microsoft.com/office/drawing/2014/main" id="{0531BB44-7B35-4AEE-8278-E4D7827CCB98}"/>
                  </a:ext>
                </a:extLst>
              </p:cNvPr>
              <p:cNvPicPr/>
              <p:nvPr/>
            </p:nvPicPr>
            <p:blipFill>
              <a:blip r:embed="rId133"/>
              <a:stretch>
                <a:fillRect/>
              </a:stretch>
            </p:blipFill>
            <p:spPr>
              <a:xfrm>
                <a:off x="2257853" y="5989027"/>
                <a:ext cx="946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8923" name="Freihand 38922">
                <a:extLst>
                  <a:ext uri="{FF2B5EF4-FFF2-40B4-BE49-F238E27FC236}">
                    <a16:creationId xmlns:a16="http://schemas.microsoft.com/office/drawing/2014/main" id="{8A7D9DF1-7490-4AE3-965B-6E5F5468169B}"/>
                  </a:ext>
                </a:extLst>
              </p14:cNvPr>
              <p14:cNvContentPartPr/>
              <p14:nvPr/>
            </p14:nvContentPartPr>
            <p14:xfrm>
              <a:off x="614453" y="5977507"/>
              <a:ext cx="293760" cy="101880"/>
            </p14:xfrm>
          </p:contentPart>
        </mc:Choice>
        <mc:Fallback xmlns="">
          <p:pic>
            <p:nvPicPr>
              <p:cNvPr id="38923" name="Freihand 38922">
                <a:extLst>
                  <a:ext uri="{FF2B5EF4-FFF2-40B4-BE49-F238E27FC236}">
                    <a16:creationId xmlns:a16="http://schemas.microsoft.com/office/drawing/2014/main" id="{8A7D9DF1-7490-4AE3-965B-6E5F5468169B}"/>
                  </a:ext>
                </a:extLst>
              </p:cNvPr>
              <p:cNvPicPr/>
              <p:nvPr/>
            </p:nvPicPr>
            <p:blipFill>
              <a:blip r:embed="rId135"/>
              <a:stretch>
                <a:fillRect/>
              </a:stretch>
            </p:blipFill>
            <p:spPr>
              <a:xfrm>
                <a:off x="610133" y="5973187"/>
                <a:ext cx="3024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8924" name="Freihand 38923">
                <a:extLst>
                  <a:ext uri="{FF2B5EF4-FFF2-40B4-BE49-F238E27FC236}">
                    <a16:creationId xmlns:a16="http://schemas.microsoft.com/office/drawing/2014/main" id="{159BC191-E0EC-4131-B169-FBCCD8270825}"/>
                  </a:ext>
                </a:extLst>
              </p14:cNvPr>
              <p14:cNvContentPartPr/>
              <p14:nvPr/>
            </p14:nvContentPartPr>
            <p14:xfrm>
              <a:off x="1240133" y="6321667"/>
              <a:ext cx="176760" cy="8280"/>
            </p14:xfrm>
          </p:contentPart>
        </mc:Choice>
        <mc:Fallback xmlns="">
          <p:pic>
            <p:nvPicPr>
              <p:cNvPr id="38924" name="Freihand 38923">
                <a:extLst>
                  <a:ext uri="{FF2B5EF4-FFF2-40B4-BE49-F238E27FC236}">
                    <a16:creationId xmlns:a16="http://schemas.microsoft.com/office/drawing/2014/main" id="{159BC191-E0EC-4131-B169-FBCCD8270825}"/>
                  </a:ext>
                </a:extLst>
              </p:cNvPr>
              <p:cNvPicPr/>
              <p:nvPr/>
            </p:nvPicPr>
            <p:blipFill>
              <a:blip r:embed="rId137"/>
              <a:stretch>
                <a:fillRect/>
              </a:stretch>
            </p:blipFill>
            <p:spPr>
              <a:xfrm>
                <a:off x="1235813" y="6317347"/>
                <a:ext cx="1854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8925" name="Freihand 38924">
                <a:extLst>
                  <a:ext uri="{FF2B5EF4-FFF2-40B4-BE49-F238E27FC236}">
                    <a16:creationId xmlns:a16="http://schemas.microsoft.com/office/drawing/2014/main" id="{0B207F10-CA0B-46C7-8F64-7D0D900E7B14}"/>
                  </a:ext>
                </a:extLst>
              </p14:cNvPr>
              <p14:cNvContentPartPr/>
              <p14:nvPr/>
            </p14:nvContentPartPr>
            <p14:xfrm>
              <a:off x="1265333" y="6363427"/>
              <a:ext cx="148680" cy="20520"/>
            </p14:xfrm>
          </p:contentPart>
        </mc:Choice>
        <mc:Fallback xmlns="">
          <p:pic>
            <p:nvPicPr>
              <p:cNvPr id="38925" name="Freihand 38924">
                <a:extLst>
                  <a:ext uri="{FF2B5EF4-FFF2-40B4-BE49-F238E27FC236}">
                    <a16:creationId xmlns:a16="http://schemas.microsoft.com/office/drawing/2014/main" id="{0B207F10-CA0B-46C7-8F64-7D0D900E7B14}"/>
                  </a:ext>
                </a:extLst>
              </p:cNvPr>
              <p:cNvPicPr/>
              <p:nvPr/>
            </p:nvPicPr>
            <p:blipFill>
              <a:blip r:embed="rId139"/>
              <a:stretch>
                <a:fillRect/>
              </a:stretch>
            </p:blipFill>
            <p:spPr>
              <a:xfrm>
                <a:off x="1261013" y="6359107"/>
                <a:ext cx="1573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8928" name="Freihand 38927">
                <a:extLst>
                  <a:ext uri="{FF2B5EF4-FFF2-40B4-BE49-F238E27FC236}">
                    <a16:creationId xmlns:a16="http://schemas.microsoft.com/office/drawing/2014/main" id="{ADFCFB33-E38C-4C35-9492-152B594B0541}"/>
                  </a:ext>
                </a:extLst>
              </p14:cNvPr>
              <p14:cNvContentPartPr/>
              <p14:nvPr/>
            </p14:nvContentPartPr>
            <p14:xfrm>
              <a:off x="1623173" y="6233467"/>
              <a:ext cx="168840" cy="163440"/>
            </p14:xfrm>
          </p:contentPart>
        </mc:Choice>
        <mc:Fallback xmlns="">
          <p:pic>
            <p:nvPicPr>
              <p:cNvPr id="38928" name="Freihand 38927">
                <a:extLst>
                  <a:ext uri="{FF2B5EF4-FFF2-40B4-BE49-F238E27FC236}">
                    <a16:creationId xmlns:a16="http://schemas.microsoft.com/office/drawing/2014/main" id="{ADFCFB33-E38C-4C35-9492-152B594B0541}"/>
                  </a:ext>
                </a:extLst>
              </p:cNvPr>
              <p:cNvPicPr/>
              <p:nvPr/>
            </p:nvPicPr>
            <p:blipFill>
              <a:blip r:embed="rId141"/>
              <a:stretch>
                <a:fillRect/>
              </a:stretch>
            </p:blipFill>
            <p:spPr>
              <a:xfrm>
                <a:off x="1618853" y="6229147"/>
                <a:ext cx="1774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8930" name="Freihand 38929">
                <a:extLst>
                  <a:ext uri="{FF2B5EF4-FFF2-40B4-BE49-F238E27FC236}">
                    <a16:creationId xmlns:a16="http://schemas.microsoft.com/office/drawing/2014/main" id="{AAC9A598-7243-4295-8A4B-A311879923F4}"/>
                  </a:ext>
                </a:extLst>
              </p14:cNvPr>
              <p14:cNvContentPartPr/>
              <p14:nvPr/>
            </p14:nvContentPartPr>
            <p14:xfrm>
              <a:off x="2562773" y="4049347"/>
              <a:ext cx="274320" cy="71280"/>
            </p14:xfrm>
          </p:contentPart>
        </mc:Choice>
        <mc:Fallback xmlns="">
          <p:pic>
            <p:nvPicPr>
              <p:cNvPr id="38930" name="Freihand 38929">
                <a:extLst>
                  <a:ext uri="{FF2B5EF4-FFF2-40B4-BE49-F238E27FC236}">
                    <a16:creationId xmlns:a16="http://schemas.microsoft.com/office/drawing/2014/main" id="{AAC9A598-7243-4295-8A4B-A311879923F4}"/>
                  </a:ext>
                </a:extLst>
              </p:cNvPr>
              <p:cNvPicPr/>
              <p:nvPr/>
            </p:nvPicPr>
            <p:blipFill>
              <a:blip r:embed="rId143"/>
              <a:stretch>
                <a:fillRect/>
              </a:stretch>
            </p:blipFill>
            <p:spPr>
              <a:xfrm>
                <a:off x="2558453" y="4045027"/>
                <a:ext cx="2829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8932" name="Freihand 38931">
                <a:extLst>
                  <a:ext uri="{FF2B5EF4-FFF2-40B4-BE49-F238E27FC236}">
                    <a16:creationId xmlns:a16="http://schemas.microsoft.com/office/drawing/2014/main" id="{3603AFA8-BA54-4B04-8FD6-EB1879EB161C}"/>
                  </a:ext>
                </a:extLst>
              </p14:cNvPr>
              <p14:cNvContentPartPr/>
              <p14:nvPr/>
            </p14:nvContentPartPr>
            <p14:xfrm>
              <a:off x="1939253" y="6259747"/>
              <a:ext cx="25920" cy="112680"/>
            </p14:xfrm>
          </p:contentPart>
        </mc:Choice>
        <mc:Fallback xmlns="">
          <p:pic>
            <p:nvPicPr>
              <p:cNvPr id="38932" name="Freihand 38931">
                <a:extLst>
                  <a:ext uri="{FF2B5EF4-FFF2-40B4-BE49-F238E27FC236}">
                    <a16:creationId xmlns:a16="http://schemas.microsoft.com/office/drawing/2014/main" id="{3603AFA8-BA54-4B04-8FD6-EB1879EB161C}"/>
                  </a:ext>
                </a:extLst>
              </p:cNvPr>
              <p:cNvPicPr/>
              <p:nvPr/>
            </p:nvPicPr>
            <p:blipFill>
              <a:blip r:embed="rId145"/>
              <a:stretch>
                <a:fillRect/>
              </a:stretch>
            </p:blipFill>
            <p:spPr>
              <a:xfrm>
                <a:off x="1934933" y="6255427"/>
                <a:ext cx="3456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8933" name="Freihand 38932">
                <a:extLst>
                  <a:ext uri="{FF2B5EF4-FFF2-40B4-BE49-F238E27FC236}">
                    <a16:creationId xmlns:a16="http://schemas.microsoft.com/office/drawing/2014/main" id="{1CF04BE3-CE17-4250-8792-0499B88A9A63}"/>
                  </a:ext>
                </a:extLst>
              </p14:cNvPr>
              <p14:cNvContentPartPr/>
              <p14:nvPr/>
            </p14:nvContentPartPr>
            <p14:xfrm>
              <a:off x="1891013" y="6295747"/>
              <a:ext cx="155160" cy="19080"/>
            </p14:xfrm>
          </p:contentPart>
        </mc:Choice>
        <mc:Fallback xmlns="">
          <p:pic>
            <p:nvPicPr>
              <p:cNvPr id="38933" name="Freihand 38932">
                <a:extLst>
                  <a:ext uri="{FF2B5EF4-FFF2-40B4-BE49-F238E27FC236}">
                    <a16:creationId xmlns:a16="http://schemas.microsoft.com/office/drawing/2014/main" id="{1CF04BE3-CE17-4250-8792-0499B88A9A63}"/>
                  </a:ext>
                </a:extLst>
              </p:cNvPr>
              <p:cNvPicPr/>
              <p:nvPr/>
            </p:nvPicPr>
            <p:blipFill>
              <a:blip r:embed="rId147"/>
              <a:stretch>
                <a:fillRect/>
              </a:stretch>
            </p:blipFill>
            <p:spPr>
              <a:xfrm>
                <a:off x="1886693" y="6291427"/>
                <a:ext cx="1638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8934" name="Freihand 38933">
                <a:extLst>
                  <a:ext uri="{FF2B5EF4-FFF2-40B4-BE49-F238E27FC236}">
                    <a16:creationId xmlns:a16="http://schemas.microsoft.com/office/drawing/2014/main" id="{F8A97884-AE42-4683-BAA4-C137D8F80FE1}"/>
                  </a:ext>
                </a:extLst>
              </p14:cNvPr>
              <p14:cNvContentPartPr/>
              <p14:nvPr/>
            </p14:nvContentPartPr>
            <p14:xfrm>
              <a:off x="2128973" y="6223747"/>
              <a:ext cx="114480" cy="116640"/>
            </p14:xfrm>
          </p:contentPart>
        </mc:Choice>
        <mc:Fallback xmlns="">
          <p:pic>
            <p:nvPicPr>
              <p:cNvPr id="38934" name="Freihand 38933">
                <a:extLst>
                  <a:ext uri="{FF2B5EF4-FFF2-40B4-BE49-F238E27FC236}">
                    <a16:creationId xmlns:a16="http://schemas.microsoft.com/office/drawing/2014/main" id="{F8A97884-AE42-4683-BAA4-C137D8F80FE1}"/>
                  </a:ext>
                </a:extLst>
              </p:cNvPr>
              <p:cNvPicPr/>
              <p:nvPr/>
            </p:nvPicPr>
            <p:blipFill>
              <a:blip r:embed="rId149"/>
              <a:stretch>
                <a:fillRect/>
              </a:stretch>
            </p:blipFill>
            <p:spPr>
              <a:xfrm>
                <a:off x="2124653" y="6219427"/>
                <a:ext cx="1231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8935" name="Freihand 38934">
                <a:extLst>
                  <a:ext uri="{FF2B5EF4-FFF2-40B4-BE49-F238E27FC236}">
                    <a16:creationId xmlns:a16="http://schemas.microsoft.com/office/drawing/2014/main" id="{192AAF4C-9092-4CE1-A154-4F4B2D3B1636}"/>
                  </a:ext>
                </a:extLst>
              </p14:cNvPr>
              <p14:cNvContentPartPr/>
              <p14:nvPr/>
            </p14:nvContentPartPr>
            <p14:xfrm>
              <a:off x="1767893" y="3687187"/>
              <a:ext cx="306720" cy="126000"/>
            </p14:xfrm>
          </p:contentPart>
        </mc:Choice>
        <mc:Fallback xmlns="">
          <p:pic>
            <p:nvPicPr>
              <p:cNvPr id="38935" name="Freihand 38934">
                <a:extLst>
                  <a:ext uri="{FF2B5EF4-FFF2-40B4-BE49-F238E27FC236}">
                    <a16:creationId xmlns:a16="http://schemas.microsoft.com/office/drawing/2014/main" id="{192AAF4C-9092-4CE1-A154-4F4B2D3B1636}"/>
                  </a:ext>
                </a:extLst>
              </p:cNvPr>
              <p:cNvPicPr/>
              <p:nvPr/>
            </p:nvPicPr>
            <p:blipFill>
              <a:blip r:embed="rId151"/>
              <a:stretch>
                <a:fillRect/>
              </a:stretch>
            </p:blipFill>
            <p:spPr>
              <a:xfrm>
                <a:off x="1763573" y="3682867"/>
                <a:ext cx="31536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8937" name="Freihand 38936">
                <a:extLst>
                  <a:ext uri="{FF2B5EF4-FFF2-40B4-BE49-F238E27FC236}">
                    <a16:creationId xmlns:a16="http://schemas.microsoft.com/office/drawing/2014/main" id="{B556A214-BCFE-4912-AD38-56AD371F1537}"/>
                  </a:ext>
                </a:extLst>
              </p14:cNvPr>
              <p14:cNvContentPartPr/>
              <p14:nvPr/>
            </p14:nvContentPartPr>
            <p14:xfrm>
              <a:off x="693653" y="6253987"/>
              <a:ext cx="159480" cy="132480"/>
            </p14:xfrm>
          </p:contentPart>
        </mc:Choice>
        <mc:Fallback xmlns="">
          <p:pic>
            <p:nvPicPr>
              <p:cNvPr id="38937" name="Freihand 38936">
                <a:extLst>
                  <a:ext uri="{FF2B5EF4-FFF2-40B4-BE49-F238E27FC236}">
                    <a16:creationId xmlns:a16="http://schemas.microsoft.com/office/drawing/2014/main" id="{B556A214-BCFE-4912-AD38-56AD371F1537}"/>
                  </a:ext>
                </a:extLst>
              </p:cNvPr>
              <p:cNvPicPr/>
              <p:nvPr/>
            </p:nvPicPr>
            <p:blipFill>
              <a:blip r:embed="rId153"/>
              <a:stretch>
                <a:fillRect/>
              </a:stretch>
            </p:blipFill>
            <p:spPr>
              <a:xfrm>
                <a:off x="689333" y="6249667"/>
                <a:ext cx="1681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8987" name="Freihand 38986">
                <a:extLst>
                  <a:ext uri="{FF2B5EF4-FFF2-40B4-BE49-F238E27FC236}">
                    <a16:creationId xmlns:a16="http://schemas.microsoft.com/office/drawing/2014/main" id="{26DCD18D-162E-4CE1-8225-E6FBEFDD33EB}"/>
                  </a:ext>
                </a:extLst>
              </p14:cNvPr>
              <p14:cNvContentPartPr/>
              <p14:nvPr/>
            </p14:nvContentPartPr>
            <p14:xfrm>
              <a:off x="1779413" y="3791587"/>
              <a:ext cx="291960" cy="71640"/>
            </p14:xfrm>
          </p:contentPart>
        </mc:Choice>
        <mc:Fallback xmlns="">
          <p:pic>
            <p:nvPicPr>
              <p:cNvPr id="38987" name="Freihand 38986">
                <a:extLst>
                  <a:ext uri="{FF2B5EF4-FFF2-40B4-BE49-F238E27FC236}">
                    <a16:creationId xmlns:a16="http://schemas.microsoft.com/office/drawing/2014/main" id="{26DCD18D-162E-4CE1-8225-E6FBEFDD33EB}"/>
                  </a:ext>
                </a:extLst>
              </p:cNvPr>
              <p:cNvPicPr/>
              <p:nvPr/>
            </p:nvPicPr>
            <p:blipFill>
              <a:blip r:embed="rId155"/>
              <a:stretch>
                <a:fillRect/>
              </a:stretch>
            </p:blipFill>
            <p:spPr>
              <a:xfrm>
                <a:off x="1775093" y="3787267"/>
                <a:ext cx="3006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6" name="Freihand 5">
                <a:extLst>
                  <a:ext uri="{FF2B5EF4-FFF2-40B4-BE49-F238E27FC236}">
                    <a16:creationId xmlns:a16="http://schemas.microsoft.com/office/drawing/2014/main" id="{E267CA13-431D-40FE-809B-3A904E8B766C}"/>
                  </a:ext>
                </a:extLst>
              </p14:cNvPr>
              <p14:cNvContentPartPr/>
              <p14:nvPr/>
            </p14:nvContentPartPr>
            <p14:xfrm>
              <a:off x="3549173" y="1767307"/>
              <a:ext cx="82080" cy="55440"/>
            </p14:xfrm>
          </p:contentPart>
        </mc:Choice>
        <mc:Fallback xmlns="">
          <p:pic>
            <p:nvPicPr>
              <p:cNvPr id="6" name="Freihand 5">
                <a:extLst>
                  <a:ext uri="{FF2B5EF4-FFF2-40B4-BE49-F238E27FC236}">
                    <a16:creationId xmlns:a16="http://schemas.microsoft.com/office/drawing/2014/main" id="{E267CA13-431D-40FE-809B-3A904E8B766C}"/>
                  </a:ext>
                </a:extLst>
              </p:cNvPr>
              <p:cNvPicPr/>
              <p:nvPr/>
            </p:nvPicPr>
            <p:blipFill>
              <a:blip r:embed="rId157"/>
              <a:stretch>
                <a:fillRect/>
              </a:stretch>
            </p:blipFill>
            <p:spPr>
              <a:xfrm>
                <a:off x="3544853" y="1762987"/>
                <a:ext cx="9072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8" name="Freihand 7">
                <a:extLst>
                  <a:ext uri="{FF2B5EF4-FFF2-40B4-BE49-F238E27FC236}">
                    <a16:creationId xmlns:a16="http://schemas.microsoft.com/office/drawing/2014/main" id="{4D6A5275-49F6-4C23-935F-C32440F0E2E2}"/>
                  </a:ext>
                </a:extLst>
              </p14:cNvPr>
              <p14:cNvContentPartPr/>
              <p14:nvPr/>
            </p14:nvContentPartPr>
            <p14:xfrm>
              <a:off x="3640973" y="1812667"/>
              <a:ext cx="24120" cy="14040"/>
            </p14:xfrm>
          </p:contentPart>
        </mc:Choice>
        <mc:Fallback xmlns="">
          <p:pic>
            <p:nvPicPr>
              <p:cNvPr id="8" name="Freihand 7">
                <a:extLst>
                  <a:ext uri="{FF2B5EF4-FFF2-40B4-BE49-F238E27FC236}">
                    <a16:creationId xmlns:a16="http://schemas.microsoft.com/office/drawing/2014/main" id="{4D6A5275-49F6-4C23-935F-C32440F0E2E2}"/>
                  </a:ext>
                </a:extLst>
              </p:cNvPr>
              <p:cNvPicPr/>
              <p:nvPr/>
            </p:nvPicPr>
            <p:blipFill>
              <a:blip r:embed="rId159"/>
              <a:stretch>
                <a:fillRect/>
              </a:stretch>
            </p:blipFill>
            <p:spPr>
              <a:xfrm>
                <a:off x="3636653" y="1808347"/>
                <a:ext cx="327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 name="Freihand 8">
                <a:extLst>
                  <a:ext uri="{FF2B5EF4-FFF2-40B4-BE49-F238E27FC236}">
                    <a16:creationId xmlns:a16="http://schemas.microsoft.com/office/drawing/2014/main" id="{566DE872-39B6-46CF-B283-DEEC672A6C8F}"/>
                  </a:ext>
                </a:extLst>
              </p14:cNvPr>
              <p14:cNvContentPartPr/>
              <p14:nvPr/>
            </p14:nvContentPartPr>
            <p14:xfrm>
              <a:off x="3467813" y="1691347"/>
              <a:ext cx="271080" cy="180000"/>
            </p14:xfrm>
          </p:contentPart>
        </mc:Choice>
        <mc:Fallback xmlns="">
          <p:pic>
            <p:nvPicPr>
              <p:cNvPr id="9" name="Freihand 8">
                <a:extLst>
                  <a:ext uri="{FF2B5EF4-FFF2-40B4-BE49-F238E27FC236}">
                    <a16:creationId xmlns:a16="http://schemas.microsoft.com/office/drawing/2014/main" id="{566DE872-39B6-46CF-B283-DEEC672A6C8F}"/>
                  </a:ext>
                </a:extLst>
              </p:cNvPr>
              <p:cNvPicPr/>
              <p:nvPr/>
            </p:nvPicPr>
            <p:blipFill>
              <a:blip r:embed="rId161"/>
              <a:stretch>
                <a:fillRect/>
              </a:stretch>
            </p:blipFill>
            <p:spPr>
              <a:xfrm>
                <a:off x="3463493" y="1687027"/>
                <a:ext cx="27972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8994" name="Freihand 38993">
                <a:extLst>
                  <a:ext uri="{FF2B5EF4-FFF2-40B4-BE49-F238E27FC236}">
                    <a16:creationId xmlns:a16="http://schemas.microsoft.com/office/drawing/2014/main" id="{C225EC08-64E3-4AAE-B184-EAC542FD5316}"/>
                  </a:ext>
                </a:extLst>
              </p14:cNvPr>
              <p14:cNvContentPartPr/>
              <p14:nvPr/>
            </p14:nvContentPartPr>
            <p14:xfrm>
              <a:off x="3307613" y="1855147"/>
              <a:ext cx="200520" cy="56160"/>
            </p14:xfrm>
          </p:contentPart>
        </mc:Choice>
        <mc:Fallback xmlns="">
          <p:pic>
            <p:nvPicPr>
              <p:cNvPr id="38994" name="Freihand 38993">
                <a:extLst>
                  <a:ext uri="{FF2B5EF4-FFF2-40B4-BE49-F238E27FC236}">
                    <a16:creationId xmlns:a16="http://schemas.microsoft.com/office/drawing/2014/main" id="{C225EC08-64E3-4AAE-B184-EAC542FD5316}"/>
                  </a:ext>
                </a:extLst>
              </p:cNvPr>
              <p:cNvPicPr/>
              <p:nvPr/>
            </p:nvPicPr>
            <p:blipFill>
              <a:blip r:embed="rId163"/>
              <a:stretch>
                <a:fillRect/>
              </a:stretch>
            </p:blipFill>
            <p:spPr>
              <a:xfrm>
                <a:off x="3303293" y="1850827"/>
                <a:ext cx="20916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38999" name="Freihand 38998">
                <a:extLst>
                  <a:ext uri="{FF2B5EF4-FFF2-40B4-BE49-F238E27FC236}">
                    <a16:creationId xmlns:a16="http://schemas.microsoft.com/office/drawing/2014/main" id="{3F3F540F-F224-4B94-AB38-98413C40E3C5}"/>
                  </a:ext>
                </a:extLst>
              </p14:cNvPr>
              <p14:cNvContentPartPr/>
              <p14:nvPr/>
            </p14:nvContentPartPr>
            <p14:xfrm>
              <a:off x="3350813" y="1904827"/>
              <a:ext cx="175320" cy="50400"/>
            </p14:xfrm>
          </p:contentPart>
        </mc:Choice>
        <mc:Fallback xmlns="">
          <p:pic>
            <p:nvPicPr>
              <p:cNvPr id="38999" name="Freihand 38998">
                <a:extLst>
                  <a:ext uri="{FF2B5EF4-FFF2-40B4-BE49-F238E27FC236}">
                    <a16:creationId xmlns:a16="http://schemas.microsoft.com/office/drawing/2014/main" id="{3F3F540F-F224-4B94-AB38-98413C40E3C5}"/>
                  </a:ext>
                </a:extLst>
              </p:cNvPr>
              <p:cNvPicPr/>
              <p:nvPr/>
            </p:nvPicPr>
            <p:blipFill>
              <a:blip r:embed="rId165"/>
              <a:stretch>
                <a:fillRect/>
              </a:stretch>
            </p:blipFill>
            <p:spPr>
              <a:xfrm>
                <a:off x="3346493" y="1900507"/>
                <a:ext cx="183960" cy="59040"/>
              </a:xfrm>
              <a:prstGeom prst="rect">
                <a:avLst/>
              </a:prstGeom>
            </p:spPr>
          </p:pic>
        </mc:Fallback>
      </mc:AlternateContent>
      <p:grpSp>
        <p:nvGrpSpPr>
          <p:cNvPr id="39004" name="Gruppieren 39003">
            <a:extLst>
              <a:ext uri="{FF2B5EF4-FFF2-40B4-BE49-F238E27FC236}">
                <a16:creationId xmlns:a16="http://schemas.microsoft.com/office/drawing/2014/main" id="{0590A50E-EB05-450E-B0A6-02E772AA6CE6}"/>
              </a:ext>
            </a:extLst>
          </p:cNvPr>
          <p:cNvGrpSpPr/>
          <p:nvPr/>
        </p:nvGrpSpPr>
        <p:grpSpPr>
          <a:xfrm>
            <a:off x="4622693" y="1527187"/>
            <a:ext cx="2060280" cy="535320"/>
            <a:chOff x="4622693" y="1527187"/>
            <a:chExt cx="2060280" cy="535320"/>
          </a:xfrm>
        </p:grpSpPr>
        <mc:AlternateContent xmlns:mc="http://schemas.openxmlformats.org/markup-compatibility/2006" xmlns:p14="http://schemas.microsoft.com/office/powerpoint/2010/main">
          <mc:Choice Requires="p14">
            <p:contentPart p14:bwMode="auto" r:id="rId166">
              <p14:nvContentPartPr>
                <p14:cNvPr id="38965" name="Freihand 38964">
                  <a:extLst>
                    <a:ext uri="{FF2B5EF4-FFF2-40B4-BE49-F238E27FC236}">
                      <a16:creationId xmlns:a16="http://schemas.microsoft.com/office/drawing/2014/main" id="{7769B22C-2457-4636-941E-3E0C7DD2998D}"/>
                    </a:ext>
                  </a:extLst>
                </p14:cNvPr>
                <p14:cNvContentPartPr/>
                <p14:nvPr/>
              </p14:nvContentPartPr>
              <p14:xfrm>
                <a:off x="4871093" y="1598467"/>
                <a:ext cx="66960" cy="125280"/>
              </p14:xfrm>
            </p:contentPart>
          </mc:Choice>
          <mc:Fallback xmlns="">
            <p:pic>
              <p:nvPicPr>
                <p:cNvPr id="38965" name="Freihand 38964">
                  <a:extLst>
                    <a:ext uri="{FF2B5EF4-FFF2-40B4-BE49-F238E27FC236}">
                      <a16:creationId xmlns:a16="http://schemas.microsoft.com/office/drawing/2014/main" id="{7769B22C-2457-4636-941E-3E0C7DD2998D}"/>
                    </a:ext>
                  </a:extLst>
                </p:cNvPr>
                <p:cNvPicPr/>
                <p:nvPr/>
              </p:nvPicPr>
              <p:blipFill>
                <a:blip r:embed="rId167"/>
                <a:stretch>
                  <a:fillRect/>
                </a:stretch>
              </p:blipFill>
              <p:spPr>
                <a:xfrm>
                  <a:off x="4866773" y="1594147"/>
                  <a:ext cx="7560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38966" name="Freihand 38965">
                  <a:extLst>
                    <a:ext uri="{FF2B5EF4-FFF2-40B4-BE49-F238E27FC236}">
                      <a16:creationId xmlns:a16="http://schemas.microsoft.com/office/drawing/2014/main" id="{42F0BADF-0707-423B-A7C7-CBD23BAE533F}"/>
                    </a:ext>
                  </a:extLst>
                </p14:cNvPr>
                <p14:cNvContentPartPr/>
                <p14:nvPr/>
              </p14:nvContentPartPr>
              <p14:xfrm>
                <a:off x="4934093" y="1608907"/>
                <a:ext cx="254160" cy="83880"/>
              </p14:xfrm>
            </p:contentPart>
          </mc:Choice>
          <mc:Fallback xmlns="">
            <p:pic>
              <p:nvPicPr>
                <p:cNvPr id="38966" name="Freihand 38965">
                  <a:extLst>
                    <a:ext uri="{FF2B5EF4-FFF2-40B4-BE49-F238E27FC236}">
                      <a16:creationId xmlns:a16="http://schemas.microsoft.com/office/drawing/2014/main" id="{42F0BADF-0707-423B-A7C7-CBD23BAE533F}"/>
                    </a:ext>
                  </a:extLst>
                </p:cNvPr>
                <p:cNvPicPr/>
                <p:nvPr/>
              </p:nvPicPr>
              <p:blipFill>
                <a:blip r:embed="rId169"/>
                <a:stretch>
                  <a:fillRect/>
                </a:stretch>
              </p:blipFill>
              <p:spPr>
                <a:xfrm>
                  <a:off x="4929773" y="1604587"/>
                  <a:ext cx="2628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8967" name="Freihand 38966">
                  <a:extLst>
                    <a:ext uri="{FF2B5EF4-FFF2-40B4-BE49-F238E27FC236}">
                      <a16:creationId xmlns:a16="http://schemas.microsoft.com/office/drawing/2014/main" id="{EBA6689D-84E8-41EE-A516-B2E5DE1B7A06}"/>
                    </a:ext>
                  </a:extLst>
                </p14:cNvPr>
                <p14:cNvContentPartPr/>
                <p14:nvPr/>
              </p14:nvContentPartPr>
              <p14:xfrm>
                <a:off x="5188253" y="1556347"/>
                <a:ext cx="360" cy="360"/>
              </p14:xfrm>
            </p:contentPart>
          </mc:Choice>
          <mc:Fallback xmlns="">
            <p:pic>
              <p:nvPicPr>
                <p:cNvPr id="38967" name="Freihand 38966">
                  <a:extLst>
                    <a:ext uri="{FF2B5EF4-FFF2-40B4-BE49-F238E27FC236}">
                      <a16:creationId xmlns:a16="http://schemas.microsoft.com/office/drawing/2014/main" id="{EBA6689D-84E8-41EE-A516-B2E5DE1B7A06}"/>
                    </a:ext>
                  </a:extLst>
                </p:cNvPr>
                <p:cNvPicPr/>
                <p:nvPr/>
              </p:nvPicPr>
              <p:blipFill>
                <a:blip r:embed="rId40"/>
                <a:stretch>
                  <a:fillRect/>
                </a:stretch>
              </p:blipFill>
              <p:spPr>
                <a:xfrm>
                  <a:off x="5183933" y="1552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8968" name="Freihand 38967">
                  <a:extLst>
                    <a:ext uri="{FF2B5EF4-FFF2-40B4-BE49-F238E27FC236}">
                      <a16:creationId xmlns:a16="http://schemas.microsoft.com/office/drawing/2014/main" id="{0F062914-2C5D-4282-8179-E696FF3CB727}"/>
                    </a:ext>
                  </a:extLst>
                </p14:cNvPr>
                <p14:cNvContentPartPr/>
                <p14:nvPr/>
              </p14:nvContentPartPr>
              <p14:xfrm>
                <a:off x="5903573" y="1557787"/>
                <a:ext cx="82440" cy="114480"/>
              </p14:xfrm>
            </p:contentPart>
          </mc:Choice>
          <mc:Fallback xmlns="">
            <p:pic>
              <p:nvPicPr>
                <p:cNvPr id="38968" name="Freihand 38967">
                  <a:extLst>
                    <a:ext uri="{FF2B5EF4-FFF2-40B4-BE49-F238E27FC236}">
                      <a16:creationId xmlns:a16="http://schemas.microsoft.com/office/drawing/2014/main" id="{0F062914-2C5D-4282-8179-E696FF3CB727}"/>
                    </a:ext>
                  </a:extLst>
                </p:cNvPr>
                <p:cNvPicPr/>
                <p:nvPr/>
              </p:nvPicPr>
              <p:blipFill>
                <a:blip r:embed="rId172"/>
                <a:stretch>
                  <a:fillRect/>
                </a:stretch>
              </p:blipFill>
              <p:spPr>
                <a:xfrm>
                  <a:off x="5899253" y="1553467"/>
                  <a:ext cx="9108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38969" name="Freihand 38968">
                  <a:extLst>
                    <a:ext uri="{FF2B5EF4-FFF2-40B4-BE49-F238E27FC236}">
                      <a16:creationId xmlns:a16="http://schemas.microsoft.com/office/drawing/2014/main" id="{D8E905C5-1DA1-4B79-BC73-020220406B42}"/>
                    </a:ext>
                  </a:extLst>
                </p14:cNvPr>
                <p14:cNvContentPartPr/>
                <p14:nvPr/>
              </p14:nvContentPartPr>
              <p14:xfrm>
                <a:off x="6009413" y="1548067"/>
                <a:ext cx="194400" cy="79200"/>
              </p14:xfrm>
            </p:contentPart>
          </mc:Choice>
          <mc:Fallback xmlns="">
            <p:pic>
              <p:nvPicPr>
                <p:cNvPr id="38969" name="Freihand 38968">
                  <a:extLst>
                    <a:ext uri="{FF2B5EF4-FFF2-40B4-BE49-F238E27FC236}">
                      <a16:creationId xmlns:a16="http://schemas.microsoft.com/office/drawing/2014/main" id="{D8E905C5-1DA1-4B79-BC73-020220406B42}"/>
                    </a:ext>
                  </a:extLst>
                </p:cNvPr>
                <p:cNvPicPr/>
                <p:nvPr/>
              </p:nvPicPr>
              <p:blipFill>
                <a:blip r:embed="rId174"/>
                <a:stretch>
                  <a:fillRect/>
                </a:stretch>
              </p:blipFill>
              <p:spPr>
                <a:xfrm>
                  <a:off x="6005093" y="1543747"/>
                  <a:ext cx="2030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38970" name="Freihand 38969">
                  <a:extLst>
                    <a:ext uri="{FF2B5EF4-FFF2-40B4-BE49-F238E27FC236}">
                      <a16:creationId xmlns:a16="http://schemas.microsoft.com/office/drawing/2014/main" id="{301B6987-5755-47DB-BA82-13A5E92BF7A4}"/>
                    </a:ext>
                  </a:extLst>
                </p14:cNvPr>
                <p14:cNvContentPartPr/>
                <p14:nvPr/>
              </p14:nvContentPartPr>
              <p14:xfrm>
                <a:off x="6259613" y="1527187"/>
                <a:ext cx="94680" cy="87840"/>
              </p14:xfrm>
            </p:contentPart>
          </mc:Choice>
          <mc:Fallback xmlns="">
            <p:pic>
              <p:nvPicPr>
                <p:cNvPr id="38970" name="Freihand 38969">
                  <a:extLst>
                    <a:ext uri="{FF2B5EF4-FFF2-40B4-BE49-F238E27FC236}">
                      <a16:creationId xmlns:a16="http://schemas.microsoft.com/office/drawing/2014/main" id="{301B6987-5755-47DB-BA82-13A5E92BF7A4}"/>
                    </a:ext>
                  </a:extLst>
                </p:cNvPr>
                <p:cNvPicPr/>
                <p:nvPr/>
              </p:nvPicPr>
              <p:blipFill>
                <a:blip r:embed="rId176"/>
                <a:stretch>
                  <a:fillRect/>
                </a:stretch>
              </p:blipFill>
              <p:spPr>
                <a:xfrm>
                  <a:off x="6255293" y="1522867"/>
                  <a:ext cx="1033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38978" name="Freihand 38977">
                  <a:extLst>
                    <a:ext uri="{FF2B5EF4-FFF2-40B4-BE49-F238E27FC236}">
                      <a16:creationId xmlns:a16="http://schemas.microsoft.com/office/drawing/2014/main" id="{25556A8A-015D-4A41-86B5-72EA156A1D7B}"/>
                    </a:ext>
                  </a:extLst>
                </p14:cNvPr>
                <p14:cNvContentPartPr/>
                <p14:nvPr/>
              </p14:nvContentPartPr>
              <p14:xfrm>
                <a:off x="4622693" y="1872067"/>
                <a:ext cx="176760" cy="190440"/>
              </p14:xfrm>
            </p:contentPart>
          </mc:Choice>
          <mc:Fallback xmlns="">
            <p:pic>
              <p:nvPicPr>
                <p:cNvPr id="38978" name="Freihand 38977">
                  <a:extLst>
                    <a:ext uri="{FF2B5EF4-FFF2-40B4-BE49-F238E27FC236}">
                      <a16:creationId xmlns:a16="http://schemas.microsoft.com/office/drawing/2014/main" id="{25556A8A-015D-4A41-86B5-72EA156A1D7B}"/>
                    </a:ext>
                  </a:extLst>
                </p:cNvPr>
                <p:cNvPicPr/>
                <p:nvPr/>
              </p:nvPicPr>
              <p:blipFill>
                <a:blip r:embed="rId178"/>
                <a:stretch>
                  <a:fillRect/>
                </a:stretch>
              </p:blipFill>
              <p:spPr>
                <a:xfrm>
                  <a:off x="4618373" y="1867747"/>
                  <a:ext cx="18540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38971" name="Freihand 38970">
                  <a:extLst>
                    <a:ext uri="{FF2B5EF4-FFF2-40B4-BE49-F238E27FC236}">
                      <a16:creationId xmlns:a16="http://schemas.microsoft.com/office/drawing/2014/main" id="{03232988-463C-408C-97BE-93C43A034957}"/>
                    </a:ext>
                  </a:extLst>
                </p14:cNvPr>
                <p14:cNvContentPartPr/>
                <p14:nvPr/>
              </p14:nvContentPartPr>
              <p14:xfrm>
                <a:off x="5465813" y="1942267"/>
                <a:ext cx="130680" cy="10800"/>
              </p14:xfrm>
            </p:contentPart>
          </mc:Choice>
          <mc:Fallback xmlns="">
            <p:pic>
              <p:nvPicPr>
                <p:cNvPr id="38971" name="Freihand 38970">
                  <a:extLst>
                    <a:ext uri="{FF2B5EF4-FFF2-40B4-BE49-F238E27FC236}">
                      <a16:creationId xmlns:a16="http://schemas.microsoft.com/office/drawing/2014/main" id="{03232988-463C-408C-97BE-93C43A034957}"/>
                    </a:ext>
                  </a:extLst>
                </p:cNvPr>
                <p:cNvPicPr/>
                <p:nvPr/>
              </p:nvPicPr>
              <p:blipFill>
                <a:blip r:embed="rId180"/>
                <a:stretch>
                  <a:fillRect/>
                </a:stretch>
              </p:blipFill>
              <p:spPr>
                <a:xfrm>
                  <a:off x="5461493" y="1937947"/>
                  <a:ext cx="1393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38972" name="Freihand 38971">
                  <a:extLst>
                    <a:ext uri="{FF2B5EF4-FFF2-40B4-BE49-F238E27FC236}">
                      <a16:creationId xmlns:a16="http://schemas.microsoft.com/office/drawing/2014/main" id="{B017BF46-C39F-46DA-9A6E-C201408507F3}"/>
                    </a:ext>
                  </a:extLst>
                </p14:cNvPr>
                <p14:cNvContentPartPr/>
                <p14:nvPr/>
              </p14:nvContentPartPr>
              <p14:xfrm>
                <a:off x="5468693" y="2017867"/>
                <a:ext cx="130680" cy="20520"/>
              </p14:xfrm>
            </p:contentPart>
          </mc:Choice>
          <mc:Fallback xmlns="">
            <p:pic>
              <p:nvPicPr>
                <p:cNvPr id="38972" name="Freihand 38971">
                  <a:extLst>
                    <a:ext uri="{FF2B5EF4-FFF2-40B4-BE49-F238E27FC236}">
                      <a16:creationId xmlns:a16="http://schemas.microsoft.com/office/drawing/2014/main" id="{B017BF46-C39F-46DA-9A6E-C201408507F3}"/>
                    </a:ext>
                  </a:extLst>
                </p:cNvPr>
                <p:cNvPicPr/>
                <p:nvPr/>
              </p:nvPicPr>
              <p:blipFill>
                <a:blip r:embed="rId182"/>
                <a:stretch>
                  <a:fillRect/>
                </a:stretch>
              </p:blipFill>
              <p:spPr>
                <a:xfrm>
                  <a:off x="5464373" y="2013547"/>
                  <a:ext cx="1393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8981" name="Freihand 38980">
                  <a:extLst>
                    <a:ext uri="{FF2B5EF4-FFF2-40B4-BE49-F238E27FC236}">
                      <a16:creationId xmlns:a16="http://schemas.microsoft.com/office/drawing/2014/main" id="{FF945362-885D-4888-A550-EFDE442C89F6}"/>
                    </a:ext>
                  </a:extLst>
                </p14:cNvPr>
                <p14:cNvContentPartPr/>
                <p14:nvPr/>
              </p14:nvContentPartPr>
              <p14:xfrm>
                <a:off x="5773253" y="1854427"/>
                <a:ext cx="170280" cy="175320"/>
              </p14:xfrm>
            </p:contentPart>
          </mc:Choice>
          <mc:Fallback xmlns="">
            <p:pic>
              <p:nvPicPr>
                <p:cNvPr id="38981" name="Freihand 38980">
                  <a:extLst>
                    <a:ext uri="{FF2B5EF4-FFF2-40B4-BE49-F238E27FC236}">
                      <a16:creationId xmlns:a16="http://schemas.microsoft.com/office/drawing/2014/main" id="{FF945362-885D-4888-A550-EFDE442C89F6}"/>
                    </a:ext>
                  </a:extLst>
                </p:cNvPr>
                <p:cNvPicPr/>
                <p:nvPr/>
              </p:nvPicPr>
              <p:blipFill>
                <a:blip r:embed="rId184"/>
                <a:stretch>
                  <a:fillRect/>
                </a:stretch>
              </p:blipFill>
              <p:spPr>
                <a:xfrm>
                  <a:off x="5768933" y="1850107"/>
                  <a:ext cx="1789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38984" name="Freihand 38983">
                  <a:extLst>
                    <a:ext uri="{FF2B5EF4-FFF2-40B4-BE49-F238E27FC236}">
                      <a16:creationId xmlns:a16="http://schemas.microsoft.com/office/drawing/2014/main" id="{B5930391-36C0-432E-A08C-5A0571AFB10A}"/>
                    </a:ext>
                  </a:extLst>
                </p14:cNvPr>
                <p14:cNvContentPartPr/>
                <p14:nvPr/>
              </p14:nvContentPartPr>
              <p14:xfrm>
                <a:off x="4897733" y="1911667"/>
                <a:ext cx="10080" cy="115200"/>
              </p14:xfrm>
            </p:contentPart>
          </mc:Choice>
          <mc:Fallback xmlns="">
            <p:pic>
              <p:nvPicPr>
                <p:cNvPr id="38984" name="Freihand 38983">
                  <a:extLst>
                    <a:ext uri="{FF2B5EF4-FFF2-40B4-BE49-F238E27FC236}">
                      <a16:creationId xmlns:a16="http://schemas.microsoft.com/office/drawing/2014/main" id="{B5930391-36C0-432E-A08C-5A0571AFB10A}"/>
                    </a:ext>
                  </a:extLst>
                </p:cNvPr>
                <p:cNvPicPr/>
                <p:nvPr/>
              </p:nvPicPr>
              <p:blipFill>
                <a:blip r:embed="rId186"/>
                <a:stretch>
                  <a:fillRect/>
                </a:stretch>
              </p:blipFill>
              <p:spPr>
                <a:xfrm>
                  <a:off x="4893413" y="1907347"/>
                  <a:ext cx="187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38985" name="Freihand 38984">
                  <a:extLst>
                    <a:ext uri="{FF2B5EF4-FFF2-40B4-BE49-F238E27FC236}">
                      <a16:creationId xmlns:a16="http://schemas.microsoft.com/office/drawing/2014/main" id="{1DF0A34E-9B91-4A96-9B9B-DAEAAB29B992}"/>
                    </a:ext>
                  </a:extLst>
                </p14:cNvPr>
                <p14:cNvContentPartPr/>
                <p14:nvPr/>
              </p14:nvContentPartPr>
              <p14:xfrm>
                <a:off x="4847693" y="1955227"/>
                <a:ext cx="115920" cy="30960"/>
              </p14:xfrm>
            </p:contentPart>
          </mc:Choice>
          <mc:Fallback xmlns="">
            <p:pic>
              <p:nvPicPr>
                <p:cNvPr id="38985" name="Freihand 38984">
                  <a:extLst>
                    <a:ext uri="{FF2B5EF4-FFF2-40B4-BE49-F238E27FC236}">
                      <a16:creationId xmlns:a16="http://schemas.microsoft.com/office/drawing/2014/main" id="{1DF0A34E-9B91-4A96-9B9B-DAEAAB29B992}"/>
                    </a:ext>
                  </a:extLst>
                </p:cNvPr>
                <p:cNvPicPr/>
                <p:nvPr/>
              </p:nvPicPr>
              <p:blipFill>
                <a:blip r:embed="rId188"/>
                <a:stretch>
                  <a:fillRect/>
                </a:stretch>
              </p:blipFill>
              <p:spPr>
                <a:xfrm>
                  <a:off x="4843373" y="1950907"/>
                  <a:ext cx="1245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38986" name="Freihand 38985">
                  <a:extLst>
                    <a:ext uri="{FF2B5EF4-FFF2-40B4-BE49-F238E27FC236}">
                      <a16:creationId xmlns:a16="http://schemas.microsoft.com/office/drawing/2014/main" id="{AC73DEF9-ECF7-4605-8F11-0A34E96A40FD}"/>
                    </a:ext>
                  </a:extLst>
                </p14:cNvPr>
                <p14:cNvContentPartPr/>
                <p14:nvPr/>
              </p14:nvContentPartPr>
              <p14:xfrm>
                <a:off x="5009333" y="1868107"/>
                <a:ext cx="97920" cy="150480"/>
              </p14:xfrm>
            </p:contentPart>
          </mc:Choice>
          <mc:Fallback xmlns="">
            <p:pic>
              <p:nvPicPr>
                <p:cNvPr id="38986" name="Freihand 38985">
                  <a:extLst>
                    <a:ext uri="{FF2B5EF4-FFF2-40B4-BE49-F238E27FC236}">
                      <a16:creationId xmlns:a16="http://schemas.microsoft.com/office/drawing/2014/main" id="{AC73DEF9-ECF7-4605-8F11-0A34E96A40FD}"/>
                    </a:ext>
                  </a:extLst>
                </p:cNvPr>
                <p:cNvPicPr/>
                <p:nvPr/>
              </p:nvPicPr>
              <p:blipFill>
                <a:blip r:embed="rId190"/>
                <a:stretch>
                  <a:fillRect/>
                </a:stretch>
              </p:blipFill>
              <p:spPr>
                <a:xfrm>
                  <a:off x="5005013" y="1863787"/>
                  <a:ext cx="10656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38990" name="Freihand 38989">
                  <a:extLst>
                    <a:ext uri="{FF2B5EF4-FFF2-40B4-BE49-F238E27FC236}">
                      <a16:creationId xmlns:a16="http://schemas.microsoft.com/office/drawing/2014/main" id="{F4506E30-FFBC-4216-B440-B67BA71503B1}"/>
                    </a:ext>
                  </a:extLst>
                </p14:cNvPr>
                <p14:cNvContentPartPr/>
                <p14:nvPr/>
              </p14:nvContentPartPr>
              <p14:xfrm>
                <a:off x="6064853" y="1859467"/>
                <a:ext cx="10440" cy="121320"/>
              </p14:xfrm>
            </p:contentPart>
          </mc:Choice>
          <mc:Fallback xmlns="">
            <p:pic>
              <p:nvPicPr>
                <p:cNvPr id="38990" name="Freihand 38989">
                  <a:extLst>
                    <a:ext uri="{FF2B5EF4-FFF2-40B4-BE49-F238E27FC236}">
                      <a16:creationId xmlns:a16="http://schemas.microsoft.com/office/drawing/2014/main" id="{F4506E30-FFBC-4216-B440-B67BA71503B1}"/>
                    </a:ext>
                  </a:extLst>
                </p:cNvPr>
                <p:cNvPicPr/>
                <p:nvPr/>
              </p:nvPicPr>
              <p:blipFill>
                <a:blip r:embed="rId192"/>
                <a:stretch>
                  <a:fillRect/>
                </a:stretch>
              </p:blipFill>
              <p:spPr>
                <a:xfrm>
                  <a:off x="6060533" y="1855147"/>
                  <a:ext cx="190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38991" name="Freihand 38990">
                  <a:extLst>
                    <a:ext uri="{FF2B5EF4-FFF2-40B4-BE49-F238E27FC236}">
                      <a16:creationId xmlns:a16="http://schemas.microsoft.com/office/drawing/2014/main" id="{2E9F6BE6-3F28-4966-97D2-812493429D2F}"/>
                    </a:ext>
                  </a:extLst>
                </p14:cNvPr>
                <p14:cNvContentPartPr/>
                <p14:nvPr/>
              </p14:nvContentPartPr>
              <p14:xfrm>
                <a:off x="6023453" y="1912387"/>
                <a:ext cx="108360" cy="15120"/>
              </p14:xfrm>
            </p:contentPart>
          </mc:Choice>
          <mc:Fallback xmlns="">
            <p:pic>
              <p:nvPicPr>
                <p:cNvPr id="38991" name="Freihand 38990">
                  <a:extLst>
                    <a:ext uri="{FF2B5EF4-FFF2-40B4-BE49-F238E27FC236}">
                      <a16:creationId xmlns:a16="http://schemas.microsoft.com/office/drawing/2014/main" id="{2E9F6BE6-3F28-4966-97D2-812493429D2F}"/>
                    </a:ext>
                  </a:extLst>
                </p:cNvPr>
                <p:cNvPicPr/>
                <p:nvPr/>
              </p:nvPicPr>
              <p:blipFill>
                <a:blip r:embed="rId194"/>
                <a:stretch>
                  <a:fillRect/>
                </a:stretch>
              </p:blipFill>
              <p:spPr>
                <a:xfrm>
                  <a:off x="6019133" y="1908067"/>
                  <a:ext cx="1170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38992" name="Freihand 38991">
                  <a:extLst>
                    <a:ext uri="{FF2B5EF4-FFF2-40B4-BE49-F238E27FC236}">
                      <a16:creationId xmlns:a16="http://schemas.microsoft.com/office/drawing/2014/main" id="{FF6CEAE4-7CD6-48FF-B4E7-56B796DDDFA3}"/>
                    </a:ext>
                  </a:extLst>
                </p14:cNvPr>
                <p14:cNvContentPartPr/>
                <p14:nvPr/>
              </p14:nvContentPartPr>
              <p14:xfrm>
                <a:off x="6186533" y="1804027"/>
                <a:ext cx="100440" cy="147600"/>
              </p14:xfrm>
            </p:contentPart>
          </mc:Choice>
          <mc:Fallback xmlns="">
            <p:pic>
              <p:nvPicPr>
                <p:cNvPr id="38992" name="Freihand 38991">
                  <a:extLst>
                    <a:ext uri="{FF2B5EF4-FFF2-40B4-BE49-F238E27FC236}">
                      <a16:creationId xmlns:a16="http://schemas.microsoft.com/office/drawing/2014/main" id="{FF6CEAE4-7CD6-48FF-B4E7-56B796DDDFA3}"/>
                    </a:ext>
                  </a:extLst>
                </p:cNvPr>
                <p:cNvPicPr/>
                <p:nvPr/>
              </p:nvPicPr>
              <p:blipFill>
                <a:blip r:embed="rId196"/>
                <a:stretch>
                  <a:fillRect/>
                </a:stretch>
              </p:blipFill>
              <p:spPr>
                <a:xfrm>
                  <a:off x="6182213" y="1799707"/>
                  <a:ext cx="1090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38996" name="Freihand 38995">
                  <a:extLst>
                    <a:ext uri="{FF2B5EF4-FFF2-40B4-BE49-F238E27FC236}">
                      <a16:creationId xmlns:a16="http://schemas.microsoft.com/office/drawing/2014/main" id="{05C253FE-3166-49CC-A7D7-62627AF3A5CD}"/>
                    </a:ext>
                  </a:extLst>
                </p14:cNvPr>
                <p14:cNvContentPartPr/>
                <p14:nvPr/>
              </p14:nvContentPartPr>
              <p14:xfrm>
                <a:off x="6404693" y="1823467"/>
                <a:ext cx="25560" cy="95760"/>
              </p14:xfrm>
            </p:contentPart>
          </mc:Choice>
          <mc:Fallback xmlns="">
            <p:pic>
              <p:nvPicPr>
                <p:cNvPr id="38996" name="Freihand 38995">
                  <a:extLst>
                    <a:ext uri="{FF2B5EF4-FFF2-40B4-BE49-F238E27FC236}">
                      <a16:creationId xmlns:a16="http://schemas.microsoft.com/office/drawing/2014/main" id="{05C253FE-3166-49CC-A7D7-62627AF3A5CD}"/>
                    </a:ext>
                  </a:extLst>
                </p:cNvPr>
                <p:cNvPicPr/>
                <p:nvPr/>
              </p:nvPicPr>
              <p:blipFill>
                <a:blip r:embed="rId198"/>
                <a:stretch>
                  <a:fillRect/>
                </a:stretch>
              </p:blipFill>
              <p:spPr>
                <a:xfrm>
                  <a:off x="6400373" y="1819147"/>
                  <a:ext cx="342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38997" name="Freihand 38996">
                  <a:extLst>
                    <a:ext uri="{FF2B5EF4-FFF2-40B4-BE49-F238E27FC236}">
                      <a16:creationId xmlns:a16="http://schemas.microsoft.com/office/drawing/2014/main" id="{041173BE-6F3A-4239-82D3-9F3832DE2019}"/>
                    </a:ext>
                  </a:extLst>
                </p14:cNvPr>
                <p14:cNvContentPartPr/>
                <p14:nvPr/>
              </p14:nvContentPartPr>
              <p14:xfrm>
                <a:off x="6387053" y="1846507"/>
                <a:ext cx="101160" cy="14760"/>
              </p14:xfrm>
            </p:contentPart>
          </mc:Choice>
          <mc:Fallback xmlns="">
            <p:pic>
              <p:nvPicPr>
                <p:cNvPr id="38997" name="Freihand 38996">
                  <a:extLst>
                    <a:ext uri="{FF2B5EF4-FFF2-40B4-BE49-F238E27FC236}">
                      <a16:creationId xmlns:a16="http://schemas.microsoft.com/office/drawing/2014/main" id="{041173BE-6F3A-4239-82D3-9F3832DE2019}"/>
                    </a:ext>
                  </a:extLst>
                </p:cNvPr>
                <p:cNvPicPr/>
                <p:nvPr/>
              </p:nvPicPr>
              <p:blipFill>
                <a:blip r:embed="rId200"/>
                <a:stretch>
                  <a:fillRect/>
                </a:stretch>
              </p:blipFill>
              <p:spPr>
                <a:xfrm>
                  <a:off x="6382733" y="1842187"/>
                  <a:ext cx="1098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38998" name="Freihand 38997">
                  <a:extLst>
                    <a:ext uri="{FF2B5EF4-FFF2-40B4-BE49-F238E27FC236}">
                      <a16:creationId xmlns:a16="http://schemas.microsoft.com/office/drawing/2014/main" id="{E57E1B6F-7C60-4391-8198-37E3AD06F9DA}"/>
                    </a:ext>
                  </a:extLst>
                </p14:cNvPr>
                <p14:cNvContentPartPr/>
                <p14:nvPr/>
              </p14:nvContentPartPr>
              <p14:xfrm>
                <a:off x="6564173" y="1755067"/>
                <a:ext cx="118800" cy="146880"/>
              </p14:xfrm>
            </p:contentPart>
          </mc:Choice>
          <mc:Fallback xmlns="">
            <p:pic>
              <p:nvPicPr>
                <p:cNvPr id="38998" name="Freihand 38997">
                  <a:extLst>
                    <a:ext uri="{FF2B5EF4-FFF2-40B4-BE49-F238E27FC236}">
                      <a16:creationId xmlns:a16="http://schemas.microsoft.com/office/drawing/2014/main" id="{E57E1B6F-7C60-4391-8198-37E3AD06F9DA}"/>
                    </a:ext>
                  </a:extLst>
                </p:cNvPr>
                <p:cNvPicPr/>
                <p:nvPr/>
              </p:nvPicPr>
              <p:blipFill>
                <a:blip r:embed="rId202"/>
                <a:stretch>
                  <a:fillRect/>
                </a:stretch>
              </p:blipFill>
              <p:spPr>
                <a:xfrm>
                  <a:off x="6559853" y="1750747"/>
                  <a:ext cx="1274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39001" name="Freihand 39000">
                  <a:extLst>
                    <a:ext uri="{FF2B5EF4-FFF2-40B4-BE49-F238E27FC236}">
                      <a16:creationId xmlns:a16="http://schemas.microsoft.com/office/drawing/2014/main" id="{752A34B3-BEA6-4143-A84B-AD74F003B28F}"/>
                    </a:ext>
                  </a:extLst>
                </p14:cNvPr>
                <p14:cNvContentPartPr/>
                <p14:nvPr/>
              </p14:nvContentPartPr>
              <p14:xfrm>
                <a:off x="5170613" y="1914187"/>
                <a:ext cx="22680" cy="110880"/>
              </p14:xfrm>
            </p:contentPart>
          </mc:Choice>
          <mc:Fallback xmlns="">
            <p:pic>
              <p:nvPicPr>
                <p:cNvPr id="39001" name="Freihand 39000">
                  <a:extLst>
                    <a:ext uri="{FF2B5EF4-FFF2-40B4-BE49-F238E27FC236}">
                      <a16:creationId xmlns:a16="http://schemas.microsoft.com/office/drawing/2014/main" id="{752A34B3-BEA6-4143-A84B-AD74F003B28F}"/>
                    </a:ext>
                  </a:extLst>
                </p:cNvPr>
                <p:cNvPicPr/>
                <p:nvPr/>
              </p:nvPicPr>
              <p:blipFill>
                <a:blip r:embed="rId204"/>
                <a:stretch>
                  <a:fillRect/>
                </a:stretch>
              </p:blipFill>
              <p:spPr>
                <a:xfrm>
                  <a:off x="5166293" y="1909867"/>
                  <a:ext cx="3132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39002" name="Freihand 39001">
                  <a:extLst>
                    <a:ext uri="{FF2B5EF4-FFF2-40B4-BE49-F238E27FC236}">
                      <a16:creationId xmlns:a16="http://schemas.microsoft.com/office/drawing/2014/main" id="{12F12BAE-179D-4AF3-A0C7-D7DA06402A09}"/>
                    </a:ext>
                  </a:extLst>
                </p14:cNvPr>
                <p14:cNvContentPartPr/>
                <p14:nvPr/>
              </p14:nvContentPartPr>
              <p14:xfrm>
                <a:off x="5140733" y="1934347"/>
                <a:ext cx="106200" cy="37440"/>
              </p14:xfrm>
            </p:contentPart>
          </mc:Choice>
          <mc:Fallback xmlns="">
            <p:pic>
              <p:nvPicPr>
                <p:cNvPr id="39002" name="Freihand 39001">
                  <a:extLst>
                    <a:ext uri="{FF2B5EF4-FFF2-40B4-BE49-F238E27FC236}">
                      <a16:creationId xmlns:a16="http://schemas.microsoft.com/office/drawing/2014/main" id="{12F12BAE-179D-4AF3-A0C7-D7DA06402A09}"/>
                    </a:ext>
                  </a:extLst>
                </p:cNvPr>
                <p:cNvPicPr/>
                <p:nvPr/>
              </p:nvPicPr>
              <p:blipFill>
                <a:blip r:embed="rId206"/>
                <a:stretch>
                  <a:fillRect/>
                </a:stretch>
              </p:blipFill>
              <p:spPr>
                <a:xfrm>
                  <a:off x="5136413" y="1930027"/>
                  <a:ext cx="1148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39003" name="Freihand 39002">
                  <a:extLst>
                    <a:ext uri="{FF2B5EF4-FFF2-40B4-BE49-F238E27FC236}">
                      <a16:creationId xmlns:a16="http://schemas.microsoft.com/office/drawing/2014/main" id="{46FEE022-3E26-4E99-B504-CF163B7EA9F2}"/>
                    </a:ext>
                  </a:extLst>
                </p14:cNvPr>
                <p14:cNvContentPartPr/>
                <p14:nvPr/>
              </p14:nvContentPartPr>
              <p14:xfrm>
                <a:off x="5275013" y="1903027"/>
                <a:ext cx="115560" cy="130320"/>
              </p14:xfrm>
            </p:contentPart>
          </mc:Choice>
          <mc:Fallback xmlns="">
            <p:pic>
              <p:nvPicPr>
                <p:cNvPr id="39003" name="Freihand 39002">
                  <a:extLst>
                    <a:ext uri="{FF2B5EF4-FFF2-40B4-BE49-F238E27FC236}">
                      <a16:creationId xmlns:a16="http://schemas.microsoft.com/office/drawing/2014/main" id="{46FEE022-3E26-4E99-B504-CF163B7EA9F2}"/>
                    </a:ext>
                  </a:extLst>
                </p:cNvPr>
                <p:cNvPicPr/>
                <p:nvPr/>
              </p:nvPicPr>
              <p:blipFill>
                <a:blip r:embed="rId208"/>
                <a:stretch>
                  <a:fillRect/>
                </a:stretch>
              </p:blipFill>
              <p:spPr>
                <a:xfrm>
                  <a:off x="5270693" y="1898707"/>
                  <a:ext cx="124200" cy="138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9">
            <p14:nvContentPartPr>
              <p14:cNvPr id="39005" name="Freihand 39004">
                <a:extLst>
                  <a:ext uri="{FF2B5EF4-FFF2-40B4-BE49-F238E27FC236}">
                    <a16:creationId xmlns:a16="http://schemas.microsoft.com/office/drawing/2014/main" id="{9B9AC289-EEC1-4895-B167-186027198D02}"/>
                  </a:ext>
                </a:extLst>
              </p14:cNvPr>
              <p14:cNvContentPartPr/>
              <p14:nvPr/>
            </p14:nvContentPartPr>
            <p14:xfrm>
              <a:off x="6766853" y="1767307"/>
              <a:ext cx="214920" cy="187920"/>
            </p14:xfrm>
          </p:contentPart>
        </mc:Choice>
        <mc:Fallback xmlns="">
          <p:pic>
            <p:nvPicPr>
              <p:cNvPr id="39005" name="Freihand 39004">
                <a:extLst>
                  <a:ext uri="{FF2B5EF4-FFF2-40B4-BE49-F238E27FC236}">
                    <a16:creationId xmlns:a16="http://schemas.microsoft.com/office/drawing/2014/main" id="{9B9AC289-EEC1-4895-B167-186027198D02}"/>
                  </a:ext>
                </a:extLst>
              </p:cNvPr>
              <p:cNvPicPr/>
              <p:nvPr/>
            </p:nvPicPr>
            <p:blipFill>
              <a:blip r:embed="rId210"/>
              <a:stretch>
                <a:fillRect/>
              </a:stretch>
            </p:blipFill>
            <p:spPr>
              <a:xfrm>
                <a:off x="6762533" y="1762987"/>
                <a:ext cx="2235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9006" name="Freihand 39005">
                <a:extLst>
                  <a:ext uri="{FF2B5EF4-FFF2-40B4-BE49-F238E27FC236}">
                    <a16:creationId xmlns:a16="http://schemas.microsoft.com/office/drawing/2014/main" id="{3D557A71-3C95-4B71-94B2-A9B89A403C87}"/>
                  </a:ext>
                </a:extLst>
              </p14:cNvPr>
              <p14:cNvContentPartPr/>
              <p14:nvPr/>
            </p14:nvContentPartPr>
            <p14:xfrm>
              <a:off x="6056573" y="6225907"/>
              <a:ext cx="198720" cy="150120"/>
            </p14:xfrm>
          </p:contentPart>
        </mc:Choice>
        <mc:Fallback xmlns="">
          <p:pic>
            <p:nvPicPr>
              <p:cNvPr id="39006" name="Freihand 39005">
                <a:extLst>
                  <a:ext uri="{FF2B5EF4-FFF2-40B4-BE49-F238E27FC236}">
                    <a16:creationId xmlns:a16="http://schemas.microsoft.com/office/drawing/2014/main" id="{3D557A71-3C95-4B71-94B2-A9B89A403C87}"/>
                  </a:ext>
                </a:extLst>
              </p:cNvPr>
              <p:cNvPicPr/>
              <p:nvPr/>
            </p:nvPicPr>
            <p:blipFill>
              <a:blip r:embed="rId212"/>
              <a:stretch>
                <a:fillRect/>
              </a:stretch>
            </p:blipFill>
            <p:spPr>
              <a:xfrm>
                <a:off x="6052253" y="6221587"/>
                <a:ext cx="20736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39007" name="Freihand 39006">
                <a:extLst>
                  <a:ext uri="{FF2B5EF4-FFF2-40B4-BE49-F238E27FC236}">
                    <a16:creationId xmlns:a16="http://schemas.microsoft.com/office/drawing/2014/main" id="{C68C3238-C2D5-4B4D-90E4-995E0AECFEDE}"/>
                  </a:ext>
                </a:extLst>
              </p14:cNvPr>
              <p14:cNvContentPartPr/>
              <p14:nvPr/>
            </p14:nvContentPartPr>
            <p14:xfrm>
              <a:off x="2496173" y="6148507"/>
              <a:ext cx="177840" cy="208800"/>
            </p14:xfrm>
          </p:contentPart>
        </mc:Choice>
        <mc:Fallback xmlns="">
          <p:pic>
            <p:nvPicPr>
              <p:cNvPr id="39007" name="Freihand 39006">
                <a:extLst>
                  <a:ext uri="{FF2B5EF4-FFF2-40B4-BE49-F238E27FC236}">
                    <a16:creationId xmlns:a16="http://schemas.microsoft.com/office/drawing/2014/main" id="{C68C3238-C2D5-4B4D-90E4-995E0AECFEDE}"/>
                  </a:ext>
                </a:extLst>
              </p:cNvPr>
              <p:cNvPicPr/>
              <p:nvPr/>
            </p:nvPicPr>
            <p:blipFill>
              <a:blip r:embed="rId214"/>
              <a:stretch>
                <a:fillRect/>
              </a:stretch>
            </p:blipFill>
            <p:spPr>
              <a:xfrm>
                <a:off x="2491853" y="6144187"/>
                <a:ext cx="186480" cy="217440"/>
              </a:xfrm>
              <a:prstGeom prst="rect">
                <a:avLst/>
              </a:prstGeom>
            </p:spPr>
          </p:pic>
        </mc:Fallback>
      </mc:AlternateContent>
      <p:grpSp>
        <p:nvGrpSpPr>
          <p:cNvPr id="39014" name="Gruppieren 39013">
            <a:extLst>
              <a:ext uri="{FF2B5EF4-FFF2-40B4-BE49-F238E27FC236}">
                <a16:creationId xmlns:a16="http://schemas.microsoft.com/office/drawing/2014/main" id="{33EA85C2-D940-4D9B-9D80-86DF69949F26}"/>
              </a:ext>
            </a:extLst>
          </p:cNvPr>
          <p:cNvGrpSpPr/>
          <p:nvPr/>
        </p:nvGrpSpPr>
        <p:grpSpPr>
          <a:xfrm>
            <a:off x="8356253" y="1168267"/>
            <a:ext cx="1251000" cy="345240"/>
            <a:chOff x="8356253" y="1168267"/>
            <a:chExt cx="1251000" cy="345240"/>
          </a:xfrm>
        </p:grpSpPr>
        <mc:AlternateContent xmlns:mc="http://schemas.openxmlformats.org/markup-compatibility/2006" xmlns:p14="http://schemas.microsoft.com/office/powerpoint/2010/main">
          <mc:Choice Requires="p14">
            <p:contentPart p14:bwMode="auto" r:id="rId215">
              <p14:nvContentPartPr>
                <p14:cNvPr id="39008" name="Freihand 39007">
                  <a:extLst>
                    <a:ext uri="{FF2B5EF4-FFF2-40B4-BE49-F238E27FC236}">
                      <a16:creationId xmlns:a16="http://schemas.microsoft.com/office/drawing/2014/main" id="{E48993F5-295A-4FEC-8F20-4F33DF06A2E3}"/>
                    </a:ext>
                  </a:extLst>
                </p14:cNvPr>
                <p14:cNvContentPartPr/>
                <p14:nvPr/>
              </p14:nvContentPartPr>
              <p14:xfrm>
                <a:off x="8356253" y="1168267"/>
                <a:ext cx="187920" cy="214920"/>
              </p14:xfrm>
            </p:contentPart>
          </mc:Choice>
          <mc:Fallback xmlns="">
            <p:pic>
              <p:nvPicPr>
                <p:cNvPr id="39008" name="Freihand 39007">
                  <a:extLst>
                    <a:ext uri="{FF2B5EF4-FFF2-40B4-BE49-F238E27FC236}">
                      <a16:creationId xmlns:a16="http://schemas.microsoft.com/office/drawing/2014/main" id="{E48993F5-295A-4FEC-8F20-4F33DF06A2E3}"/>
                    </a:ext>
                  </a:extLst>
                </p:cNvPr>
                <p:cNvPicPr/>
                <p:nvPr/>
              </p:nvPicPr>
              <p:blipFill>
                <a:blip r:embed="rId216"/>
                <a:stretch>
                  <a:fillRect/>
                </a:stretch>
              </p:blipFill>
              <p:spPr>
                <a:xfrm>
                  <a:off x="8351933" y="1163947"/>
                  <a:ext cx="19656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39009" name="Freihand 39008">
                  <a:extLst>
                    <a:ext uri="{FF2B5EF4-FFF2-40B4-BE49-F238E27FC236}">
                      <a16:creationId xmlns:a16="http://schemas.microsoft.com/office/drawing/2014/main" id="{8BB94FE0-9C7D-478C-9D14-B9A88565F683}"/>
                    </a:ext>
                  </a:extLst>
                </p14:cNvPr>
                <p14:cNvContentPartPr/>
                <p14:nvPr/>
              </p14:nvContentPartPr>
              <p14:xfrm>
                <a:off x="8424293" y="1190227"/>
                <a:ext cx="92880" cy="203760"/>
              </p14:xfrm>
            </p:contentPart>
          </mc:Choice>
          <mc:Fallback xmlns="">
            <p:pic>
              <p:nvPicPr>
                <p:cNvPr id="39009" name="Freihand 39008">
                  <a:extLst>
                    <a:ext uri="{FF2B5EF4-FFF2-40B4-BE49-F238E27FC236}">
                      <a16:creationId xmlns:a16="http://schemas.microsoft.com/office/drawing/2014/main" id="{8BB94FE0-9C7D-478C-9D14-B9A88565F683}"/>
                    </a:ext>
                  </a:extLst>
                </p:cNvPr>
                <p:cNvPicPr/>
                <p:nvPr/>
              </p:nvPicPr>
              <p:blipFill>
                <a:blip r:embed="rId218"/>
                <a:stretch>
                  <a:fillRect/>
                </a:stretch>
              </p:blipFill>
              <p:spPr>
                <a:xfrm>
                  <a:off x="8419973" y="1185907"/>
                  <a:ext cx="1015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9010" name="Freihand 39009">
                  <a:extLst>
                    <a:ext uri="{FF2B5EF4-FFF2-40B4-BE49-F238E27FC236}">
                      <a16:creationId xmlns:a16="http://schemas.microsoft.com/office/drawing/2014/main" id="{CFC6B4FD-4E70-4F9A-B5F5-3D099379CA32}"/>
                    </a:ext>
                  </a:extLst>
                </p14:cNvPr>
                <p14:cNvContentPartPr/>
                <p14:nvPr/>
              </p14:nvContentPartPr>
              <p14:xfrm>
                <a:off x="8562893" y="1295707"/>
                <a:ext cx="150480" cy="36720"/>
              </p14:xfrm>
            </p:contentPart>
          </mc:Choice>
          <mc:Fallback xmlns="">
            <p:pic>
              <p:nvPicPr>
                <p:cNvPr id="39010" name="Freihand 39009">
                  <a:extLst>
                    <a:ext uri="{FF2B5EF4-FFF2-40B4-BE49-F238E27FC236}">
                      <a16:creationId xmlns:a16="http://schemas.microsoft.com/office/drawing/2014/main" id="{CFC6B4FD-4E70-4F9A-B5F5-3D099379CA32}"/>
                    </a:ext>
                  </a:extLst>
                </p:cNvPr>
                <p:cNvPicPr/>
                <p:nvPr/>
              </p:nvPicPr>
              <p:blipFill>
                <a:blip r:embed="rId220"/>
                <a:stretch>
                  <a:fillRect/>
                </a:stretch>
              </p:blipFill>
              <p:spPr>
                <a:xfrm>
                  <a:off x="8558573" y="1291387"/>
                  <a:ext cx="1591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9011" name="Freihand 39010">
                  <a:extLst>
                    <a:ext uri="{FF2B5EF4-FFF2-40B4-BE49-F238E27FC236}">
                      <a16:creationId xmlns:a16="http://schemas.microsoft.com/office/drawing/2014/main" id="{C705287E-7B6E-43BA-8096-E69B9F3F360B}"/>
                    </a:ext>
                  </a:extLst>
                </p14:cNvPr>
                <p14:cNvContentPartPr/>
                <p14:nvPr/>
              </p14:nvContentPartPr>
              <p14:xfrm>
                <a:off x="8845493" y="1238107"/>
                <a:ext cx="169560" cy="275400"/>
              </p14:xfrm>
            </p:contentPart>
          </mc:Choice>
          <mc:Fallback xmlns="">
            <p:pic>
              <p:nvPicPr>
                <p:cNvPr id="39011" name="Freihand 39010">
                  <a:extLst>
                    <a:ext uri="{FF2B5EF4-FFF2-40B4-BE49-F238E27FC236}">
                      <a16:creationId xmlns:a16="http://schemas.microsoft.com/office/drawing/2014/main" id="{C705287E-7B6E-43BA-8096-E69B9F3F360B}"/>
                    </a:ext>
                  </a:extLst>
                </p:cNvPr>
                <p:cNvPicPr/>
                <p:nvPr/>
              </p:nvPicPr>
              <p:blipFill>
                <a:blip r:embed="rId222"/>
                <a:stretch>
                  <a:fillRect/>
                </a:stretch>
              </p:blipFill>
              <p:spPr>
                <a:xfrm>
                  <a:off x="8841173" y="1233787"/>
                  <a:ext cx="17820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9012" name="Freihand 39011">
                  <a:extLst>
                    <a:ext uri="{FF2B5EF4-FFF2-40B4-BE49-F238E27FC236}">
                      <a16:creationId xmlns:a16="http://schemas.microsoft.com/office/drawing/2014/main" id="{898DDC24-5B8F-4EC9-90C2-470F6D7DCBBB}"/>
                    </a:ext>
                  </a:extLst>
                </p14:cNvPr>
                <p14:cNvContentPartPr/>
                <p14:nvPr/>
              </p14:nvContentPartPr>
              <p14:xfrm>
                <a:off x="9066173" y="1181947"/>
                <a:ext cx="114840" cy="124560"/>
              </p14:xfrm>
            </p:contentPart>
          </mc:Choice>
          <mc:Fallback xmlns="">
            <p:pic>
              <p:nvPicPr>
                <p:cNvPr id="39012" name="Freihand 39011">
                  <a:extLst>
                    <a:ext uri="{FF2B5EF4-FFF2-40B4-BE49-F238E27FC236}">
                      <a16:creationId xmlns:a16="http://schemas.microsoft.com/office/drawing/2014/main" id="{898DDC24-5B8F-4EC9-90C2-470F6D7DCBBB}"/>
                    </a:ext>
                  </a:extLst>
                </p:cNvPr>
                <p:cNvPicPr/>
                <p:nvPr/>
              </p:nvPicPr>
              <p:blipFill>
                <a:blip r:embed="rId224"/>
                <a:stretch>
                  <a:fillRect/>
                </a:stretch>
              </p:blipFill>
              <p:spPr>
                <a:xfrm>
                  <a:off x="9061853" y="1177627"/>
                  <a:ext cx="12348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9013" name="Freihand 39012">
                  <a:extLst>
                    <a:ext uri="{FF2B5EF4-FFF2-40B4-BE49-F238E27FC236}">
                      <a16:creationId xmlns:a16="http://schemas.microsoft.com/office/drawing/2014/main" id="{503DD7E2-D2BF-4AFA-9E72-E86EAB0FFB89}"/>
                    </a:ext>
                  </a:extLst>
                </p14:cNvPr>
                <p14:cNvContentPartPr/>
                <p14:nvPr/>
              </p14:nvContentPartPr>
              <p14:xfrm>
                <a:off x="9200813" y="1227307"/>
                <a:ext cx="406440" cy="66240"/>
              </p14:xfrm>
            </p:contentPart>
          </mc:Choice>
          <mc:Fallback xmlns="">
            <p:pic>
              <p:nvPicPr>
                <p:cNvPr id="39013" name="Freihand 39012">
                  <a:extLst>
                    <a:ext uri="{FF2B5EF4-FFF2-40B4-BE49-F238E27FC236}">
                      <a16:creationId xmlns:a16="http://schemas.microsoft.com/office/drawing/2014/main" id="{503DD7E2-D2BF-4AFA-9E72-E86EAB0FFB89}"/>
                    </a:ext>
                  </a:extLst>
                </p:cNvPr>
                <p:cNvPicPr/>
                <p:nvPr/>
              </p:nvPicPr>
              <p:blipFill>
                <a:blip r:embed="rId226"/>
                <a:stretch>
                  <a:fillRect/>
                </a:stretch>
              </p:blipFill>
              <p:spPr>
                <a:xfrm>
                  <a:off x="9196493" y="1222987"/>
                  <a:ext cx="415080" cy="74880"/>
                </a:xfrm>
                <a:prstGeom prst="rect">
                  <a:avLst/>
                </a:prstGeom>
              </p:spPr>
            </p:pic>
          </mc:Fallback>
        </mc:AlternateContent>
      </p:grpSp>
      <p:grpSp>
        <p:nvGrpSpPr>
          <p:cNvPr id="39019" name="Gruppieren 39018">
            <a:extLst>
              <a:ext uri="{FF2B5EF4-FFF2-40B4-BE49-F238E27FC236}">
                <a16:creationId xmlns:a16="http://schemas.microsoft.com/office/drawing/2014/main" id="{23C1F8A9-30E2-4235-8824-72D743AE6955}"/>
              </a:ext>
            </a:extLst>
          </p:cNvPr>
          <p:cNvGrpSpPr/>
          <p:nvPr/>
        </p:nvGrpSpPr>
        <p:grpSpPr>
          <a:xfrm>
            <a:off x="9800933" y="1086187"/>
            <a:ext cx="411120" cy="236520"/>
            <a:chOff x="9800933" y="1086187"/>
            <a:chExt cx="411120" cy="236520"/>
          </a:xfrm>
        </p:grpSpPr>
        <mc:AlternateContent xmlns:mc="http://schemas.openxmlformats.org/markup-compatibility/2006" xmlns:p14="http://schemas.microsoft.com/office/powerpoint/2010/main">
          <mc:Choice Requires="p14">
            <p:contentPart p14:bwMode="auto" r:id="rId227">
              <p14:nvContentPartPr>
                <p14:cNvPr id="39015" name="Freihand 39014">
                  <a:extLst>
                    <a:ext uri="{FF2B5EF4-FFF2-40B4-BE49-F238E27FC236}">
                      <a16:creationId xmlns:a16="http://schemas.microsoft.com/office/drawing/2014/main" id="{7AC4EC18-1C3C-44CE-A083-523ABE2DBA24}"/>
                    </a:ext>
                  </a:extLst>
                </p14:cNvPr>
                <p14:cNvContentPartPr/>
                <p14:nvPr/>
              </p14:nvContentPartPr>
              <p14:xfrm>
                <a:off x="9896693" y="1127587"/>
                <a:ext cx="24840" cy="195120"/>
              </p14:xfrm>
            </p:contentPart>
          </mc:Choice>
          <mc:Fallback xmlns="">
            <p:pic>
              <p:nvPicPr>
                <p:cNvPr id="39015" name="Freihand 39014">
                  <a:extLst>
                    <a:ext uri="{FF2B5EF4-FFF2-40B4-BE49-F238E27FC236}">
                      <a16:creationId xmlns:a16="http://schemas.microsoft.com/office/drawing/2014/main" id="{7AC4EC18-1C3C-44CE-A083-523ABE2DBA24}"/>
                    </a:ext>
                  </a:extLst>
                </p:cNvPr>
                <p:cNvPicPr/>
                <p:nvPr/>
              </p:nvPicPr>
              <p:blipFill>
                <a:blip r:embed="rId228"/>
                <a:stretch>
                  <a:fillRect/>
                </a:stretch>
              </p:blipFill>
              <p:spPr>
                <a:xfrm>
                  <a:off x="9892373" y="1123267"/>
                  <a:ext cx="334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9016" name="Freihand 39015">
                  <a:extLst>
                    <a:ext uri="{FF2B5EF4-FFF2-40B4-BE49-F238E27FC236}">
                      <a16:creationId xmlns:a16="http://schemas.microsoft.com/office/drawing/2014/main" id="{E00AC7D2-28FB-45CB-8A8C-86C2537A641F}"/>
                    </a:ext>
                  </a:extLst>
                </p14:cNvPr>
                <p14:cNvContentPartPr/>
                <p14:nvPr/>
              </p14:nvContentPartPr>
              <p14:xfrm>
                <a:off x="9800933" y="1086187"/>
                <a:ext cx="196560" cy="103320"/>
              </p14:xfrm>
            </p:contentPart>
          </mc:Choice>
          <mc:Fallback xmlns="">
            <p:pic>
              <p:nvPicPr>
                <p:cNvPr id="39016" name="Freihand 39015">
                  <a:extLst>
                    <a:ext uri="{FF2B5EF4-FFF2-40B4-BE49-F238E27FC236}">
                      <a16:creationId xmlns:a16="http://schemas.microsoft.com/office/drawing/2014/main" id="{E00AC7D2-28FB-45CB-8A8C-86C2537A641F}"/>
                    </a:ext>
                  </a:extLst>
                </p:cNvPr>
                <p:cNvPicPr/>
                <p:nvPr/>
              </p:nvPicPr>
              <p:blipFill>
                <a:blip r:embed="rId230"/>
                <a:stretch>
                  <a:fillRect/>
                </a:stretch>
              </p:blipFill>
              <p:spPr>
                <a:xfrm>
                  <a:off x="9796613" y="1081867"/>
                  <a:ext cx="2052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9017" name="Freihand 39016">
                  <a:extLst>
                    <a:ext uri="{FF2B5EF4-FFF2-40B4-BE49-F238E27FC236}">
                      <a16:creationId xmlns:a16="http://schemas.microsoft.com/office/drawing/2014/main" id="{35C9B739-7329-461F-82F9-0A778FDED9E3}"/>
                    </a:ext>
                  </a:extLst>
                </p14:cNvPr>
                <p14:cNvContentPartPr/>
                <p14:nvPr/>
              </p14:nvContentPartPr>
              <p14:xfrm>
                <a:off x="9956093" y="1226227"/>
                <a:ext cx="154440" cy="66240"/>
              </p14:xfrm>
            </p:contentPart>
          </mc:Choice>
          <mc:Fallback xmlns="">
            <p:pic>
              <p:nvPicPr>
                <p:cNvPr id="39017" name="Freihand 39016">
                  <a:extLst>
                    <a:ext uri="{FF2B5EF4-FFF2-40B4-BE49-F238E27FC236}">
                      <a16:creationId xmlns:a16="http://schemas.microsoft.com/office/drawing/2014/main" id="{35C9B739-7329-461F-82F9-0A778FDED9E3}"/>
                    </a:ext>
                  </a:extLst>
                </p:cNvPr>
                <p:cNvPicPr/>
                <p:nvPr/>
              </p:nvPicPr>
              <p:blipFill>
                <a:blip r:embed="rId232"/>
                <a:stretch>
                  <a:fillRect/>
                </a:stretch>
              </p:blipFill>
              <p:spPr>
                <a:xfrm>
                  <a:off x="9951773" y="1221907"/>
                  <a:ext cx="1630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9018" name="Freihand 39017">
                  <a:extLst>
                    <a:ext uri="{FF2B5EF4-FFF2-40B4-BE49-F238E27FC236}">
                      <a16:creationId xmlns:a16="http://schemas.microsoft.com/office/drawing/2014/main" id="{D89D7B3D-A73A-4552-A2C1-7D1D0F6C8C2D}"/>
                    </a:ext>
                  </a:extLst>
                </p14:cNvPr>
                <p14:cNvContentPartPr/>
                <p14:nvPr/>
              </p14:nvContentPartPr>
              <p14:xfrm>
                <a:off x="10169933" y="1108507"/>
                <a:ext cx="42120" cy="194760"/>
              </p14:xfrm>
            </p:contentPart>
          </mc:Choice>
          <mc:Fallback xmlns="">
            <p:pic>
              <p:nvPicPr>
                <p:cNvPr id="39018" name="Freihand 39017">
                  <a:extLst>
                    <a:ext uri="{FF2B5EF4-FFF2-40B4-BE49-F238E27FC236}">
                      <a16:creationId xmlns:a16="http://schemas.microsoft.com/office/drawing/2014/main" id="{D89D7B3D-A73A-4552-A2C1-7D1D0F6C8C2D}"/>
                    </a:ext>
                  </a:extLst>
                </p:cNvPr>
                <p:cNvPicPr/>
                <p:nvPr/>
              </p:nvPicPr>
              <p:blipFill>
                <a:blip r:embed="rId234"/>
                <a:stretch>
                  <a:fillRect/>
                </a:stretch>
              </p:blipFill>
              <p:spPr>
                <a:xfrm>
                  <a:off x="10165613" y="1104187"/>
                  <a:ext cx="50760" cy="203400"/>
                </a:xfrm>
                <a:prstGeom prst="rect">
                  <a:avLst/>
                </a:prstGeom>
              </p:spPr>
            </p:pic>
          </mc:Fallback>
        </mc:AlternateContent>
      </p:grpSp>
      <p:grpSp>
        <p:nvGrpSpPr>
          <p:cNvPr id="39024" name="Gruppieren 39023">
            <a:extLst>
              <a:ext uri="{FF2B5EF4-FFF2-40B4-BE49-F238E27FC236}">
                <a16:creationId xmlns:a16="http://schemas.microsoft.com/office/drawing/2014/main" id="{5A735BCD-7363-4C70-B592-72D20B7E539E}"/>
              </a:ext>
            </a:extLst>
          </p:cNvPr>
          <p:cNvGrpSpPr/>
          <p:nvPr/>
        </p:nvGrpSpPr>
        <p:grpSpPr>
          <a:xfrm>
            <a:off x="10480973" y="1076107"/>
            <a:ext cx="334440" cy="338040"/>
            <a:chOff x="10480973" y="1076107"/>
            <a:chExt cx="334440" cy="338040"/>
          </a:xfrm>
        </p:grpSpPr>
        <mc:AlternateContent xmlns:mc="http://schemas.openxmlformats.org/markup-compatibility/2006" xmlns:p14="http://schemas.microsoft.com/office/powerpoint/2010/main">
          <mc:Choice Requires="p14">
            <p:contentPart p14:bwMode="auto" r:id="rId235">
              <p14:nvContentPartPr>
                <p14:cNvPr id="39020" name="Freihand 39019">
                  <a:extLst>
                    <a:ext uri="{FF2B5EF4-FFF2-40B4-BE49-F238E27FC236}">
                      <a16:creationId xmlns:a16="http://schemas.microsoft.com/office/drawing/2014/main" id="{686897F0-BEFB-4402-A7E6-7BD3AFA34E04}"/>
                    </a:ext>
                  </a:extLst>
                </p14:cNvPr>
                <p14:cNvContentPartPr/>
                <p14:nvPr/>
              </p14:nvContentPartPr>
              <p14:xfrm>
                <a:off x="10480973" y="1171507"/>
                <a:ext cx="123480" cy="242640"/>
              </p14:xfrm>
            </p:contentPart>
          </mc:Choice>
          <mc:Fallback xmlns="">
            <p:pic>
              <p:nvPicPr>
                <p:cNvPr id="39020" name="Freihand 39019">
                  <a:extLst>
                    <a:ext uri="{FF2B5EF4-FFF2-40B4-BE49-F238E27FC236}">
                      <a16:creationId xmlns:a16="http://schemas.microsoft.com/office/drawing/2014/main" id="{686897F0-BEFB-4402-A7E6-7BD3AFA34E04}"/>
                    </a:ext>
                  </a:extLst>
                </p:cNvPr>
                <p:cNvPicPr/>
                <p:nvPr/>
              </p:nvPicPr>
              <p:blipFill>
                <a:blip r:embed="rId236"/>
                <a:stretch>
                  <a:fillRect/>
                </a:stretch>
              </p:blipFill>
              <p:spPr>
                <a:xfrm>
                  <a:off x="10476653" y="1167187"/>
                  <a:ext cx="13212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39021" name="Freihand 39020">
                  <a:extLst>
                    <a:ext uri="{FF2B5EF4-FFF2-40B4-BE49-F238E27FC236}">
                      <a16:creationId xmlns:a16="http://schemas.microsoft.com/office/drawing/2014/main" id="{0C63CAF8-ABCC-45AB-9620-578E9E4FB288}"/>
                    </a:ext>
                  </a:extLst>
                </p14:cNvPr>
                <p14:cNvContentPartPr/>
                <p14:nvPr/>
              </p14:nvContentPartPr>
              <p14:xfrm>
                <a:off x="10619213" y="1082947"/>
                <a:ext cx="110880" cy="190080"/>
              </p14:xfrm>
            </p:contentPart>
          </mc:Choice>
          <mc:Fallback xmlns="">
            <p:pic>
              <p:nvPicPr>
                <p:cNvPr id="39021" name="Freihand 39020">
                  <a:extLst>
                    <a:ext uri="{FF2B5EF4-FFF2-40B4-BE49-F238E27FC236}">
                      <a16:creationId xmlns:a16="http://schemas.microsoft.com/office/drawing/2014/main" id="{0C63CAF8-ABCC-45AB-9620-578E9E4FB288}"/>
                    </a:ext>
                  </a:extLst>
                </p:cNvPr>
                <p:cNvPicPr/>
                <p:nvPr/>
              </p:nvPicPr>
              <p:blipFill>
                <a:blip r:embed="rId238"/>
                <a:stretch>
                  <a:fillRect/>
                </a:stretch>
              </p:blipFill>
              <p:spPr>
                <a:xfrm>
                  <a:off x="10614893" y="1078627"/>
                  <a:ext cx="1195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9022" name="Freihand 39021">
                  <a:extLst>
                    <a:ext uri="{FF2B5EF4-FFF2-40B4-BE49-F238E27FC236}">
                      <a16:creationId xmlns:a16="http://schemas.microsoft.com/office/drawing/2014/main" id="{C353B8D9-B6A1-4512-BBCE-7026ECFECE9D}"/>
                    </a:ext>
                  </a:extLst>
                </p14:cNvPr>
                <p14:cNvContentPartPr/>
                <p14:nvPr/>
              </p14:nvContentPartPr>
              <p14:xfrm>
                <a:off x="10585013" y="1132987"/>
                <a:ext cx="28080" cy="144720"/>
              </p14:xfrm>
            </p:contentPart>
          </mc:Choice>
          <mc:Fallback xmlns="">
            <p:pic>
              <p:nvPicPr>
                <p:cNvPr id="39022" name="Freihand 39021">
                  <a:extLst>
                    <a:ext uri="{FF2B5EF4-FFF2-40B4-BE49-F238E27FC236}">
                      <a16:creationId xmlns:a16="http://schemas.microsoft.com/office/drawing/2014/main" id="{C353B8D9-B6A1-4512-BBCE-7026ECFECE9D}"/>
                    </a:ext>
                  </a:extLst>
                </p:cNvPr>
                <p:cNvPicPr/>
                <p:nvPr/>
              </p:nvPicPr>
              <p:blipFill>
                <a:blip r:embed="rId240"/>
                <a:stretch>
                  <a:fillRect/>
                </a:stretch>
              </p:blipFill>
              <p:spPr>
                <a:xfrm>
                  <a:off x="10580693" y="1128667"/>
                  <a:ext cx="367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9023" name="Freihand 39022">
                  <a:extLst>
                    <a:ext uri="{FF2B5EF4-FFF2-40B4-BE49-F238E27FC236}">
                      <a16:creationId xmlns:a16="http://schemas.microsoft.com/office/drawing/2014/main" id="{0B25B52F-D8E9-497D-A620-AF97095CCCF3}"/>
                    </a:ext>
                  </a:extLst>
                </p14:cNvPr>
                <p14:cNvContentPartPr/>
                <p14:nvPr/>
              </p14:nvContentPartPr>
              <p14:xfrm>
                <a:off x="10691933" y="1076107"/>
                <a:ext cx="123480" cy="205560"/>
              </p14:xfrm>
            </p:contentPart>
          </mc:Choice>
          <mc:Fallback xmlns="">
            <p:pic>
              <p:nvPicPr>
                <p:cNvPr id="39023" name="Freihand 39022">
                  <a:extLst>
                    <a:ext uri="{FF2B5EF4-FFF2-40B4-BE49-F238E27FC236}">
                      <a16:creationId xmlns:a16="http://schemas.microsoft.com/office/drawing/2014/main" id="{0B25B52F-D8E9-497D-A620-AF97095CCCF3}"/>
                    </a:ext>
                  </a:extLst>
                </p:cNvPr>
                <p:cNvPicPr/>
                <p:nvPr/>
              </p:nvPicPr>
              <p:blipFill>
                <a:blip r:embed="rId242"/>
                <a:stretch>
                  <a:fillRect/>
                </a:stretch>
              </p:blipFill>
              <p:spPr>
                <a:xfrm>
                  <a:off x="10687613" y="1071787"/>
                  <a:ext cx="132120" cy="214200"/>
                </a:xfrm>
                <a:prstGeom prst="rect">
                  <a:avLst/>
                </a:prstGeom>
              </p:spPr>
            </p:pic>
          </mc:Fallback>
        </mc:AlternateContent>
      </p:grpSp>
      <p:grpSp>
        <p:nvGrpSpPr>
          <p:cNvPr id="39053" name="Gruppieren 39052">
            <a:extLst>
              <a:ext uri="{FF2B5EF4-FFF2-40B4-BE49-F238E27FC236}">
                <a16:creationId xmlns:a16="http://schemas.microsoft.com/office/drawing/2014/main" id="{F9C27615-875E-4827-90B7-0B29DC4DF30B}"/>
              </a:ext>
            </a:extLst>
          </p:cNvPr>
          <p:cNvGrpSpPr/>
          <p:nvPr/>
        </p:nvGrpSpPr>
        <p:grpSpPr>
          <a:xfrm>
            <a:off x="8215133" y="1536547"/>
            <a:ext cx="1965960" cy="361080"/>
            <a:chOff x="8215133" y="1536547"/>
            <a:chExt cx="1965960" cy="361080"/>
          </a:xfrm>
        </p:grpSpPr>
        <mc:AlternateContent xmlns:mc="http://schemas.openxmlformats.org/markup-compatibility/2006" xmlns:p14="http://schemas.microsoft.com/office/powerpoint/2010/main">
          <mc:Choice Requires="p14">
            <p:contentPart p14:bwMode="auto" r:id="rId243">
              <p14:nvContentPartPr>
                <p14:cNvPr id="39025" name="Freihand 39024">
                  <a:extLst>
                    <a:ext uri="{FF2B5EF4-FFF2-40B4-BE49-F238E27FC236}">
                      <a16:creationId xmlns:a16="http://schemas.microsoft.com/office/drawing/2014/main" id="{99D004E0-EA7B-4ACE-BC4A-2D8CE6BB8702}"/>
                    </a:ext>
                  </a:extLst>
                </p14:cNvPr>
                <p14:cNvContentPartPr/>
                <p14:nvPr/>
              </p14:nvContentPartPr>
              <p14:xfrm>
                <a:off x="8270933" y="1635547"/>
                <a:ext cx="216000" cy="19800"/>
              </p14:xfrm>
            </p:contentPart>
          </mc:Choice>
          <mc:Fallback xmlns="">
            <p:pic>
              <p:nvPicPr>
                <p:cNvPr id="39025" name="Freihand 39024">
                  <a:extLst>
                    <a:ext uri="{FF2B5EF4-FFF2-40B4-BE49-F238E27FC236}">
                      <a16:creationId xmlns:a16="http://schemas.microsoft.com/office/drawing/2014/main" id="{99D004E0-EA7B-4ACE-BC4A-2D8CE6BB8702}"/>
                    </a:ext>
                  </a:extLst>
                </p:cNvPr>
                <p:cNvPicPr/>
                <p:nvPr/>
              </p:nvPicPr>
              <p:blipFill>
                <a:blip r:embed="rId244"/>
                <a:stretch>
                  <a:fillRect/>
                </a:stretch>
              </p:blipFill>
              <p:spPr>
                <a:xfrm>
                  <a:off x="8266613" y="1631227"/>
                  <a:ext cx="22464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9026" name="Freihand 39025">
                  <a:extLst>
                    <a:ext uri="{FF2B5EF4-FFF2-40B4-BE49-F238E27FC236}">
                      <a16:creationId xmlns:a16="http://schemas.microsoft.com/office/drawing/2014/main" id="{EEFFF03F-1CC1-4327-A0D5-D941E7F808CF}"/>
                    </a:ext>
                  </a:extLst>
                </p14:cNvPr>
                <p14:cNvContentPartPr/>
                <p14:nvPr/>
              </p14:nvContentPartPr>
              <p14:xfrm>
                <a:off x="8215133" y="1665067"/>
                <a:ext cx="231480" cy="213120"/>
              </p14:xfrm>
            </p:contentPart>
          </mc:Choice>
          <mc:Fallback xmlns="">
            <p:pic>
              <p:nvPicPr>
                <p:cNvPr id="39026" name="Freihand 39025">
                  <a:extLst>
                    <a:ext uri="{FF2B5EF4-FFF2-40B4-BE49-F238E27FC236}">
                      <a16:creationId xmlns:a16="http://schemas.microsoft.com/office/drawing/2014/main" id="{EEFFF03F-1CC1-4327-A0D5-D941E7F808CF}"/>
                    </a:ext>
                  </a:extLst>
                </p:cNvPr>
                <p:cNvPicPr/>
                <p:nvPr/>
              </p:nvPicPr>
              <p:blipFill>
                <a:blip r:embed="rId246"/>
                <a:stretch>
                  <a:fillRect/>
                </a:stretch>
              </p:blipFill>
              <p:spPr>
                <a:xfrm>
                  <a:off x="8210813" y="1660747"/>
                  <a:ext cx="24012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9028" name="Freihand 39027">
                  <a:extLst>
                    <a:ext uri="{FF2B5EF4-FFF2-40B4-BE49-F238E27FC236}">
                      <a16:creationId xmlns:a16="http://schemas.microsoft.com/office/drawing/2014/main" id="{499FAB6A-3977-489B-9F17-1A710917B5E7}"/>
                    </a:ext>
                  </a:extLst>
                </p14:cNvPr>
                <p14:cNvContentPartPr/>
                <p14:nvPr/>
              </p14:nvContentPartPr>
              <p14:xfrm>
                <a:off x="8576933" y="1612147"/>
                <a:ext cx="308880" cy="220320"/>
              </p14:xfrm>
            </p:contentPart>
          </mc:Choice>
          <mc:Fallback xmlns="">
            <p:pic>
              <p:nvPicPr>
                <p:cNvPr id="39028" name="Freihand 39027">
                  <a:extLst>
                    <a:ext uri="{FF2B5EF4-FFF2-40B4-BE49-F238E27FC236}">
                      <a16:creationId xmlns:a16="http://schemas.microsoft.com/office/drawing/2014/main" id="{499FAB6A-3977-489B-9F17-1A710917B5E7}"/>
                    </a:ext>
                  </a:extLst>
                </p:cNvPr>
                <p:cNvPicPr/>
                <p:nvPr/>
              </p:nvPicPr>
              <p:blipFill>
                <a:blip r:embed="rId248"/>
                <a:stretch>
                  <a:fillRect/>
                </a:stretch>
              </p:blipFill>
              <p:spPr>
                <a:xfrm>
                  <a:off x="8572613" y="1607827"/>
                  <a:ext cx="31752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9029" name="Freihand 39028">
                  <a:extLst>
                    <a:ext uri="{FF2B5EF4-FFF2-40B4-BE49-F238E27FC236}">
                      <a16:creationId xmlns:a16="http://schemas.microsoft.com/office/drawing/2014/main" id="{8CA10DD4-7BF2-4F54-BA0A-ACE35032D12F}"/>
                    </a:ext>
                  </a:extLst>
                </p14:cNvPr>
                <p14:cNvContentPartPr/>
                <p14:nvPr/>
              </p14:nvContentPartPr>
              <p14:xfrm>
                <a:off x="8882573" y="1661467"/>
                <a:ext cx="7920" cy="18360"/>
              </p14:xfrm>
            </p:contentPart>
          </mc:Choice>
          <mc:Fallback xmlns="">
            <p:pic>
              <p:nvPicPr>
                <p:cNvPr id="39029" name="Freihand 39028">
                  <a:extLst>
                    <a:ext uri="{FF2B5EF4-FFF2-40B4-BE49-F238E27FC236}">
                      <a16:creationId xmlns:a16="http://schemas.microsoft.com/office/drawing/2014/main" id="{8CA10DD4-7BF2-4F54-BA0A-ACE35032D12F}"/>
                    </a:ext>
                  </a:extLst>
                </p:cNvPr>
                <p:cNvPicPr/>
                <p:nvPr/>
              </p:nvPicPr>
              <p:blipFill>
                <a:blip r:embed="rId250"/>
                <a:stretch>
                  <a:fillRect/>
                </a:stretch>
              </p:blipFill>
              <p:spPr>
                <a:xfrm>
                  <a:off x="8878253" y="1657147"/>
                  <a:ext cx="1656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9030" name="Freihand 39029">
                  <a:extLst>
                    <a:ext uri="{FF2B5EF4-FFF2-40B4-BE49-F238E27FC236}">
                      <a16:creationId xmlns:a16="http://schemas.microsoft.com/office/drawing/2014/main" id="{EDAC0D43-B955-460A-A576-CC360089332B}"/>
                    </a:ext>
                  </a:extLst>
                </p14:cNvPr>
                <p14:cNvContentPartPr/>
                <p14:nvPr/>
              </p14:nvContentPartPr>
              <p14:xfrm>
                <a:off x="8927213" y="1700347"/>
                <a:ext cx="228600" cy="108000"/>
              </p14:xfrm>
            </p:contentPart>
          </mc:Choice>
          <mc:Fallback xmlns="">
            <p:pic>
              <p:nvPicPr>
                <p:cNvPr id="39030" name="Freihand 39029">
                  <a:extLst>
                    <a:ext uri="{FF2B5EF4-FFF2-40B4-BE49-F238E27FC236}">
                      <a16:creationId xmlns:a16="http://schemas.microsoft.com/office/drawing/2014/main" id="{EDAC0D43-B955-460A-A576-CC360089332B}"/>
                    </a:ext>
                  </a:extLst>
                </p:cNvPr>
                <p:cNvPicPr/>
                <p:nvPr/>
              </p:nvPicPr>
              <p:blipFill>
                <a:blip r:embed="rId252"/>
                <a:stretch>
                  <a:fillRect/>
                </a:stretch>
              </p:blipFill>
              <p:spPr>
                <a:xfrm>
                  <a:off x="8922893" y="1696027"/>
                  <a:ext cx="23724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9031" name="Freihand 39030">
                  <a:extLst>
                    <a:ext uri="{FF2B5EF4-FFF2-40B4-BE49-F238E27FC236}">
                      <a16:creationId xmlns:a16="http://schemas.microsoft.com/office/drawing/2014/main" id="{5E0A5276-DCDA-4B78-9879-ACABFEE184B9}"/>
                    </a:ext>
                  </a:extLst>
                </p14:cNvPr>
                <p14:cNvContentPartPr/>
                <p14:nvPr/>
              </p14:nvContentPartPr>
              <p14:xfrm>
                <a:off x="9176693" y="1661827"/>
                <a:ext cx="360" cy="360"/>
              </p14:xfrm>
            </p:contentPart>
          </mc:Choice>
          <mc:Fallback xmlns="">
            <p:pic>
              <p:nvPicPr>
                <p:cNvPr id="39031" name="Freihand 39030">
                  <a:extLst>
                    <a:ext uri="{FF2B5EF4-FFF2-40B4-BE49-F238E27FC236}">
                      <a16:creationId xmlns:a16="http://schemas.microsoft.com/office/drawing/2014/main" id="{5E0A5276-DCDA-4B78-9879-ACABFEE184B9}"/>
                    </a:ext>
                  </a:extLst>
                </p:cNvPr>
                <p:cNvPicPr/>
                <p:nvPr/>
              </p:nvPicPr>
              <p:blipFill>
                <a:blip r:embed="rId40"/>
                <a:stretch>
                  <a:fillRect/>
                </a:stretch>
              </p:blipFill>
              <p:spPr>
                <a:xfrm>
                  <a:off x="9172373" y="16575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39032" name="Freihand 39031">
                  <a:extLst>
                    <a:ext uri="{FF2B5EF4-FFF2-40B4-BE49-F238E27FC236}">
                      <a16:creationId xmlns:a16="http://schemas.microsoft.com/office/drawing/2014/main" id="{E695BE70-E897-435B-9A48-A95087926767}"/>
                    </a:ext>
                  </a:extLst>
                </p14:cNvPr>
                <p14:cNvContentPartPr/>
                <p14:nvPr/>
              </p14:nvContentPartPr>
              <p14:xfrm>
                <a:off x="9232493" y="1614667"/>
                <a:ext cx="218160" cy="250920"/>
              </p14:xfrm>
            </p:contentPart>
          </mc:Choice>
          <mc:Fallback xmlns="">
            <p:pic>
              <p:nvPicPr>
                <p:cNvPr id="39032" name="Freihand 39031">
                  <a:extLst>
                    <a:ext uri="{FF2B5EF4-FFF2-40B4-BE49-F238E27FC236}">
                      <a16:creationId xmlns:a16="http://schemas.microsoft.com/office/drawing/2014/main" id="{E695BE70-E897-435B-9A48-A95087926767}"/>
                    </a:ext>
                  </a:extLst>
                </p:cNvPr>
                <p:cNvPicPr/>
                <p:nvPr/>
              </p:nvPicPr>
              <p:blipFill>
                <a:blip r:embed="rId255"/>
                <a:stretch>
                  <a:fillRect/>
                </a:stretch>
              </p:blipFill>
              <p:spPr>
                <a:xfrm>
                  <a:off x="9228173" y="1610347"/>
                  <a:ext cx="22680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39033" name="Freihand 39032">
                  <a:extLst>
                    <a:ext uri="{FF2B5EF4-FFF2-40B4-BE49-F238E27FC236}">
                      <a16:creationId xmlns:a16="http://schemas.microsoft.com/office/drawing/2014/main" id="{FC31BC82-86BB-43D5-9C1A-F458BFAFD89F}"/>
                    </a:ext>
                  </a:extLst>
                </p14:cNvPr>
                <p14:cNvContentPartPr/>
                <p14:nvPr/>
              </p14:nvContentPartPr>
              <p14:xfrm>
                <a:off x="9460733" y="1717987"/>
                <a:ext cx="5760" cy="18720"/>
              </p14:xfrm>
            </p:contentPart>
          </mc:Choice>
          <mc:Fallback xmlns="">
            <p:pic>
              <p:nvPicPr>
                <p:cNvPr id="39033" name="Freihand 39032">
                  <a:extLst>
                    <a:ext uri="{FF2B5EF4-FFF2-40B4-BE49-F238E27FC236}">
                      <a16:creationId xmlns:a16="http://schemas.microsoft.com/office/drawing/2014/main" id="{FC31BC82-86BB-43D5-9C1A-F458BFAFD89F}"/>
                    </a:ext>
                  </a:extLst>
                </p:cNvPr>
                <p:cNvPicPr/>
                <p:nvPr/>
              </p:nvPicPr>
              <p:blipFill>
                <a:blip r:embed="rId257"/>
                <a:stretch>
                  <a:fillRect/>
                </a:stretch>
              </p:blipFill>
              <p:spPr>
                <a:xfrm>
                  <a:off x="9456413" y="1713667"/>
                  <a:ext cx="1440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39034" name="Freihand 39033">
                  <a:extLst>
                    <a:ext uri="{FF2B5EF4-FFF2-40B4-BE49-F238E27FC236}">
                      <a16:creationId xmlns:a16="http://schemas.microsoft.com/office/drawing/2014/main" id="{C7685EB4-3B4C-404D-93BE-2BF2348BA870}"/>
                    </a:ext>
                  </a:extLst>
                </p14:cNvPr>
                <p14:cNvContentPartPr/>
                <p14:nvPr/>
              </p14:nvContentPartPr>
              <p14:xfrm>
                <a:off x="9460013" y="1703227"/>
                <a:ext cx="87120" cy="88560"/>
              </p14:xfrm>
            </p:contentPart>
          </mc:Choice>
          <mc:Fallback xmlns="">
            <p:pic>
              <p:nvPicPr>
                <p:cNvPr id="39034" name="Freihand 39033">
                  <a:extLst>
                    <a:ext uri="{FF2B5EF4-FFF2-40B4-BE49-F238E27FC236}">
                      <a16:creationId xmlns:a16="http://schemas.microsoft.com/office/drawing/2014/main" id="{C7685EB4-3B4C-404D-93BE-2BF2348BA870}"/>
                    </a:ext>
                  </a:extLst>
                </p:cNvPr>
                <p:cNvPicPr/>
                <p:nvPr/>
              </p:nvPicPr>
              <p:blipFill>
                <a:blip r:embed="rId259"/>
                <a:stretch>
                  <a:fillRect/>
                </a:stretch>
              </p:blipFill>
              <p:spPr>
                <a:xfrm>
                  <a:off x="9455693" y="1698907"/>
                  <a:ext cx="957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39035" name="Freihand 39034">
                  <a:extLst>
                    <a:ext uri="{FF2B5EF4-FFF2-40B4-BE49-F238E27FC236}">
                      <a16:creationId xmlns:a16="http://schemas.microsoft.com/office/drawing/2014/main" id="{AF08DE09-0451-4E13-A37F-5058569A258D}"/>
                    </a:ext>
                  </a:extLst>
                </p14:cNvPr>
                <p14:cNvContentPartPr/>
                <p14:nvPr/>
              </p14:nvContentPartPr>
              <p14:xfrm>
                <a:off x="9520133" y="1625107"/>
                <a:ext cx="145440" cy="272520"/>
              </p14:xfrm>
            </p:contentPart>
          </mc:Choice>
          <mc:Fallback xmlns="">
            <p:pic>
              <p:nvPicPr>
                <p:cNvPr id="39035" name="Freihand 39034">
                  <a:extLst>
                    <a:ext uri="{FF2B5EF4-FFF2-40B4-BE49-F238E27FC236}">
                      <a16:creationId xmlns:a16="http://schemas.microsoft.com/office/drawing/2014/main" id="{AF08DE09-0451-4E13-A37F-5058569A258D}"/>
                    </a:ext>
                  </a:extLst>
                </p:cNvPr>
                <p:cNvPicPr/>
                <p:nvPr/>
              </p:nvPicPr>
              <p:blipFill>
                <a:blip r:embed="rId261"/>
                <a:stretch>
                  <a:fillRect/>
                </a:stretch>
              </p:blipFill>
              <p:spPr>
                <a:xfrm>
                  <a:off x="9515813" y="1620787"/>
                  <a:ext cx="15408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39036" name="Freihand 39035">
                  <a:extLst>
                    <a:ext uri="{FF2B5EF4-FFF2-40B4-BE49-F238E27FC236}">
                      <a16:creationId xmlns:a16="http://schemas.microsoft.com/office/drawing/2014/main" id="{9A249FF1-09F9-4628-A8B2-F53497DDCC2E}"/>
                    </a:ext>
                  </a:extLst>
                </p14:cNvPr>
                <p14:cNvContentPartPr/>
                <p14:nvPr/>
              </p14:nvContentPartPr>
              <p14:xfrm>
                <a:off x="9685733" y="1696387"/>
                <a:ext cx="137520" cy="66960"/>
              </p14:xfrm>
            </p:contentPart>
          </mc:Choice>
          <mc:Fallback xmlns="">
            <p:pic>
              <p:nvPicPr>
                <p:cNvPr id="39036" name="Freihand 39035">
                  <a:extLst>
                    <a:ext uri="{FF2B5EF4-FFF2-40B4-BE49-F238E27FC236}">
                      <a16:creationId xmlns:a16="http://schemas.microsoft.com/office/drawing/2014/main" id="{9A249FF1-09F9-4628-A8B2-F53497DDCC2E}"/>
                    </a:ext>
                  </a:extLst>
                </p:cNvPr>
                <p:cNvPicPr/>
                <p:nvPr/>
              </p:nvPicPr>
              <p:blipFill>
                <a:blip r:embed="rId263"/>
                <a:stretch>
                  <a:fillRect/>
                </a:stretch>
              </p:blipFill>
              <p:spPr>
                <a:xfrm>
                  <a:off x="9681413" y="1692067"/>
                  <a:ext cx="1461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39037" name="Freihand 39036">
                  <a:extLst>
                    <a:ext uri="{FF2B5EF4-FFF2-40B4-BE49-F238E27FC236}">
                      <a16:creationId xmlns:a16="http://schemas.microsoft.com/office/drawing/2014/main" id="{E57C1672-9454-4D76-9042-574BA0A7DA5E}"/>
                    </a:ext>
                  </a:extLst>
                </p14:cNvPr>
                <p14:cNvContentPartPr/>
                <p14:nvPr/>
              </p14:nvContentPartPr>
              <p14:xfrm>
                <a:off x="9572693" y="1536547"/>
                <a:ext cx="47160" cy="11520"/>
              </p14:xfrm>
            </p:contentPart>
          </mc:Choice>
          <mc:Fallback xmlns="">
            <p:pic>
              <p:nvPicPr>
                <p:cNvPr id="39037" name="Freihand 39036">
                  <a:extLst>
                    <a:ext uri="{FF2B5EF4-FFF2-40B4-BE49-F238E27FC236}">
                      <a16:creationId xmlns:a16="http://schemas.microsoft.com/office/drawing/2014/main" id="{E57C1672-9454-4D76-9042-574BA0A7DA5E}"/>
                    </a:ext>
                  </a:extLst>
                </p:cNvPr>
                <p:cNvPicPr/>
                <p:nvPr/>
              </p:nvPicPr>
              <p:blipFill>
                <a:blip r:embed="rId265"/>
                <a:stretch>
                  <a:fillRect/>
                </a:stretch>
              </p:blipFill>
              <p:spPr>
                <a:xfrm>
                  <a:off x="9568373" y="1532227"/>
                  <a:ext cx="558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39038" name="Freihand 39037">
                  <a:extLst>
                    <a:ext uri="{FF2B5EF4-FFF2-40B4-BE49-F238E27FC236}">
                      <a16:creationId xmlns:a16="http://schemas.microsoft.com/office/drawing/2014/main" id="{5761A457-9B03-43AE-B31A-282F0AF2783A}"/>
                    </a:ext>
                  </a:extLst>
                </p14:cNvPr>
                <p14:cNvContentPartPr/>
                <p14:nvPr/>
              </p14:nvContentPartPr>
              <p14:xfrm>
                <a:off x="9903533" y="1618987"/>
                <a:ext cx="97200" cy="129600"/>
              </p14:xfrm>
            </p:contentPart>
          </mc:Choice>
          <mc:Fallback xmlns="">
            <p:pic>
              <p:nvPicPr>
                <p:cNvPr id="39038" name="Freihand 39037">
                  <a:extLst>
                    <a:ext uri="{FF2B5EF4-FFF2-40B4-BE49-F238E27FC236}">
                      <a16:creationId xmlns:a16="http://schemas.microsoft.com/office/drawing/2014/main" id="{5761A457-9B03-43AE-B31A-282F0AF2783A}"/>
                    </a:ext>
                  </a:extLst>
                </p:cNvPr>
                <p:cNvPicPr/>
                <p:nvPr/>
              </p:nvPicPr>
              <p:blipFill>
                <a:blip r:embed="rId267"/>
                <a:stretch>
                  <a:fillRect/>
                </a:stretch>
              </p:blipFill>
              <p:spPr>
                <a:xfrm>
                  <a:off x="9899213" y="1614667"/>
                  <a:ext cx="1058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39039" name="Freihand 39038">
                  <a:extLst>
                    <a:ext uri="{FF2B5EF4-FFF2-40B4-BE49-F238E27FC236}">
                      <a16:creationId xmlns:a16="http://schemas.microsoft.com/office/drawing/2014/main" id="{80232708-30C4-4571-AD0D-619FCCC6BE02}"/>
                    </a:ext>
                  </a:extLst>
                </p14:cNvPr>
                <p14:cNvContentPartPr/>
                <p14:nvPr/>
              </p14:nvContentPartPr>
              <p14:xfrm>
                <a:off x="10028093" y="1680907"/>
                <a:ext cx="153000" cy="79920"/>
              </p14:xfrm>
            </p:contentPart>
          </mc:Choice>
          <mc:Fallback xmlns="">
            <p:pic>
              <p:nvPicPr>
                <p:cNvPr id="39039" name="Freihand 39038">
                  <a:extLst>
                    <a:ext uri="{FF2B5EF4-FFF2-40B4-BE49-F238E27FC236}">
                      <a16:creationId xmlns:a16="http://schemas.microsoft.com/office/drawing/2014/main" id="{80232708-30C4-4571-AD0D-619FCCC6BE02}"/>
                    </a:ext>
                  </a:extLst>
                </p:cNvPr>
                <p:cNvPicPr/>
                <p:nvPr/>
              </p:nvPicPr>
              <p:blipFill>
                <a:blip r:embed="rId269"/>
                <a:stretch>
                  <a:fillRect/>
                </a:stretch>
              </p:blipFill>
              <p:spPr>
                <a:xfrm>
                  <a:off x="10023773" y="1676587"/>
                  <a:ext cx="161640" cy="88560"/>
                </a:xfrm>
                <a:prstGeom prst="rect">
                  <a:avLst/>
                </a:prstGeom>
              </p:spPr>
            </p:pic>
          </mc:Fallback>
        </mc:AlternateContent>
      </p:grpSp>
      <p:grpSp>
        <p:nvGrpSpPr>
          <p:cNvPr id="39052" name="Gruppieren 39051">
            <a:extLst>
              <a:ext uri="{FF2B5EF4-FFF2-40B4-BE49-F238E27FC236}">
                <a16:creationId xmlns:a16="http://schemas.microsoft.com/office/drawing/2014/main" id="{71298BB9-6CAC-49E1-A214-BDDEC699D4CB}"/>
              </a:ext>
            </a:extLst>
          </p:cNvPr>
          <p:cNvGrpSpPr/>
          <p:nvPr/>
        </p:nvGrpSpPr>
        <p:grpSpPr>
          <a:xfrm>
            <a:off x="10438133" y="1523587"/>
            <a:ext cx="970560" cy="227880"/>
            <a:chOff x="10438133" y="1523587"/>
            <a:chExt cx="970560" cy="227880"/>
          </a:xfrm>
        </p:grpSpPr>
        <mc:AlternateContent xmlns:mc="http://schemas.openxmlformats.org/markup-compatibility/2006" xmlns:p14="http://schemas.microsoft.com/office/powerpoint/2010/main">
          <mc:Choice Requires="p14">
            <p:contentPart p14:bwMode="auto" r:id="rId270">
              <p14:nvContentPartPr>
                <p14:cNvPr id="39040" name="Freihand 39039">
                  <a:extLst>
                    <a:ext uri="{FF2B5EF4-FFF2-40B4-BE49-F238E27FC236}">
                      <a16:creationId xmlns:a16="http://schemas.microsoft.com/office/drawing/2014/main" id="{048F878D-BD0B-46BB-9A48-BDF34B0DF734}"/>
                    </a:ext>
                  </a:extLst>
                </p14:cNvPr>
                <p14:cNvContentPartPr/>
                <p14:nvPr/>
              </p14:nvContentPartPr>
              <p14:xfrm>
                <a:off x="10438133" y="1575067"/>
                <a:ext cx="142200" cy="176400"/>
              </p14:xfrm>
            </p:contentPart>
          </mc:Choice>
          <mc:Fallback xmlns="">
            <p:pic>
              <p:nvPicPr>
                <p:cNvPr id="39040" name="Freihand 39039">
                  <a:extLst>
                    <a:ext uri="{FF2B5EF4-FFF2-40B4-BE49-F238E27FC236}">
                      <a16:creationId xmlns:a16="http://schemas.microsoft.com/office/drawing/2014/main" id="{048F878D-BD0B-46BB-9A48-BDF34B0DF734}"/>
                    </a:ext>
                  </a:extLst>
                </p:cNvPr>
                <p:cNvPicPr/>
                <p:nvPr/>
              </p:nvPicPr>
              <p:blipFill>
                <a:blip r:embed="rId271"/>
                <a:stretch>
                  <a:fillRect/>
                </a:stretch>
              </p:blipFill>
              <p:spPr>
                <a:xfrm>
                  <a:off x="10433813" y="1570747"/>
                  <a:ext cx="1508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39041" name="Freihand 39040">
                  <a:extLst>
                    <a:ext uri="{FF2B5EF4-FFF2-40B4-BE49-F238E27FC236}">
                      <a16:creationId xmlns:a16="http://schemas.microsoft.com/office/drawing/2014/main" id="{D33B7F38-8FB5-419A-8A33-ECBA3C6D5B61}"/>
                    </a:ext>
                  </a:extLst>
                </p14:cNvPr>
                <p14:cNvContentPartPr/>
                <p14:nvPr/>
              </p14:nvContentPartPr>
              <p14:xfrm>
                <a:off x="10616333" y="1575067"/>
                <a:ext cx="168480" cy="163800"/>
              </p14:xfrm>
            </p:contentPart>
          </mc:Choice>
          <mc:Fallback xmlns="">
            <p:pic>
              <p:nvPicPr>
                <p:cNvPr id="39041" name="Freihand 39040">
                  <a:extLst>
                    <a:ext uri="{FF2B5EF4-FFF2-40B4-BE49-F238E27FC236}">
                      <a16:creationId xmlns:a16="http://schemas.microsoft.com/office/drawing/2014/main" id="{D33B7F38-8FB5-419A-8A33-ECBA3C6D5B61}"/>
                    </a:ext>
                  </a:extLst>
                </p:cNvPr>
                <p:cNvPicPr/>
                <p:nvPr/>
              </p:nvPicPr>
              <p:blipFill>
                <a:blip r:embed="rId273"/>
                <a:stretch>
                  <a:fillRect/>
                </a:stretch>
              </p:blipFill>
              <p:spPr>
                <a:xfrm>
                  <a:off x="10612013" y="1570747"/>
                  <a:ext cx="1771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39042" name="Freihand 39041">
                  <a:extLst>
                    <a:ext uri="{FF2B5EF4-FFF2-40B4-BE49-F238E27FC236}">
                      <a16:creationId xmlns:a16="http://schemas.microsoft.com/office/drawing/2014/main" id="{4747E291-8B73-4AD7-87F8-2982902CAA9A}"/>
                    </a:ext>
                  </a:extLst>
                </p14:cNvPr>
                <p14:cNvContentPartPr/>
                <p14:nvPr/>
              </p14:nvContentPartPr>
              <p14:xfrm>
                <a:off x="10585013" y="1588747"/>
                <a:ext cx="120240" cy="16200"/>
              </p14:xfrm>
            </p:contentPart>
          </mc:Choice>
          <mc:Fallback xmlns="">
            <p:pic>
              <p:nvPicPr>
                <p:cNvPr id="39042" name="Freihand 39041">
                  <a:extLst>
                    <a:ext uri="{FF2B5EF4-FFF2-40B4-BE49-F238E27FC236}">
                      <a16:creationId xmlns:a16="http://schemas.microsoft.com/office/drawing/2014/main" id="{4747E291-8B73-4AD7-87F8-2982902CAA9A}"/>
                    </a:ext>
                  </a:extLst>
                </p:cNvPr>
                <p:cNvPicPr/>
                <p:nvPr/>
              </p:nvPicPr>
              <p:blipFill>
                <a:blip r:embed="rId275"/>
                <a:stretch>
                  <a:fillRect/>
                </a:stretch>
              </p:blipFill>
              <p:spPr>
                <a:xfrm>
                  <a:off x="10580693" y="1584427"/>
                  <a:ext cx="1288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39043" name="Freihand 39042">
                  <a:extLst>
                    <a:ext uri="{FF2B5EF4-FFF2-40B4-BE49-F238E27FC236}">
                      <a16:creationId xmlns:a16="http://schemas.microsoft.com/office/drawing/2014/main" id="{03A704FC-A21D-4F37-A8D8-3AF449DCF7B1}"/>
                    </a:ext>
                  </a:extLst>
                </p14:cNvPr>
                <p14:cNvContentPartPr/>
                <p14:nvPr/>
              </p14:nvContentPartPr>
              <p14:xfrm>
                <a:off x="10856813" y="1659667"/>
                <a:ext cx="398880" cy="49320"/>
              </p14:xfrm>
            </p:contentPart>
          </mc:Choice>
          <mc:Fallback xmlns="">
            <p:pic>
              <p:nvPicPr>
                <p:cNvPr id="39043" name="Freihand 39042">
                  <a:extLst>
                    <a:ext uri="{FF2B5EF4-FFF2-40B4-BE49-F238E27FC236}">
                      <a16:creationId xmlns:a16="http://schemas.microsoft.com/office/drawing/2014/main" id="{03A704FC-A21D-4F37-A8D8-3AF449DCF7B1}"/>
                    </a:ext>
                  </a:extLst>
                </p:cNvPr>
                <p:cNvPicPr/>
                <p:nvPr/>
              </p:nvPicPr>
              <p:blipFill>
                <a:blip r:embed="rId277"/>
                <a:stretch>
                  <a:fillRect/>
                </a:stretch>
              </p:blipFill>
              <p:spPr>
                <a:xfrm>
                  <a:off x="10852493" y="1655347"/>
                  <a:ext cx="4075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39044" name="Freihand 39043">
                  <a:extLst>
                    <a:ext uri="{FF2B5EF4-FFF2-40B4-BE49-F238E27FC236}">
                      <a16:creationId xmlns:a16="http://schemas.microsoft.com/office/drawing/2014/main" id="{F5168975-FAC0-411F-B32F-BBCE082AE604}"/>
                    </a:ext>
                  </a:extLst>
                </p14:cNvPr>
                <p14:cNvContentPartPr/>
                <p14:nvPr/>
              </p14:nvContentPartPr>
              <p14:xfrm>
                <a:off x="11330573" y="1627987"/>
                <a:ext cx="78120" cy="81360"/>
              </p14:xfrm>
            </p:contentPart>
          </mc:Choice>
          <mc:Fallback xmlns="">
            <p:pic>
              <p:nvPicPr>
                <p:cNvPr id="39044" name="Freihand 39043">
                  <a:extLst>
                    <a:ext uri="{FF2B5EF4-FFF2-40B4-BE49-F238E27FC236}">
                      <a16:creationId xmlns:a16="http://schemas.microsoft.com/office/drawing/2014/main" id="{F5168975-FAC0-411F-B32F-BBCE082AE604}"/>
                    </a:ext>
                  </a:extLst>
                </p:cNvPr>
                <p:cNvPicPr/>
                <p:nvPr/>
              </p:nvPicPr>
              <p:blipFill>
                <a:blip r:embed="rId279"/>
                <a:stretch>
                  <a:fillRect/>
                </a:stretch>
              </p:blipFill>
              <p:spPr>
                <a:xfrm>
                  <a:off x="11326253" y="1623667"/>
                  <a:ext cx="867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39045" name="Freihand 39044">
                  <a:extLst>
                    <a:ext uri="{FF2B5EF4-FFF2-40B4-BE49-F238E27FC236}">
                      <a16:creationId xmlns:a16="http://schemas.microsoft.com/office/drawing/2014/main" id="{93CD5F6E-9AB9-4C60-8133-24B4DFB0CD44}"/>
                    </a:ext>
                  </a:extLst>
                </p14:cNvPr>
                <p14:cNvContentPartPr/>
                <p14:nvPr/>
              </p14:nvContentPartPr>
              <p14:xfrm>
                <a:off x="10932053" y="1523587"/>
                <a:ext cx="136080" cy="6480"/>
              </p14:xfrm>
            </p:contentPart>
          </mc:Choice>
          <mc:Fallback xmlns="">
            <p:pic>
              <p:nvPicPr>
                <p:cNvPr id="39045" name="Freihand 39044">
                  <a:extLst>
                    <a:ext uri="{FF2B5EF4-FFF2-40B4-BE49-F238E27FC236}">
                      <a16:creationId xmlns:a16="http://schemas.microsoft.com/office/drawing/2014/main" id="{93CD5F6E-9AB9-4C60-8133-24B4DFB0CD44}"/>
                    </a:ext>
                  </a:extLst>
                </p:cNvPr>
                <p:cNvPicPr/>
                <p:nvPr/>
              </p:nvPicPr>
              <p:blipFill>
                <a:blip r:embed="rId281"/>
                <a:stretch>
                  <a:fillRect/>
                </a:stretch>
              </p:blipFill>
              <p:spPr>
                <a:xfrm>
                  <a:off x="10927733" y="1519267"/>
                  <a:ext cx="144720" cy="15120"/>
                </a:xfrm>
                <a:prstGeom prst="rect">
                  <a:avLst/>
                </a:prstGeom>
              </p:spPr>
            </p:pic>
          </mc:Fallback>
        </mc:AlternateContent>
      </p:grpSp>
      <p:grpSp>
        <p:nvGrpSpPr>
          <p:cNvPr id="39051" name="Gruppieren 39050">
            <a:extLst>
              <a:ext uri="{FF2B5EF4-FFF2-40B4-BE49-F238E27FC236}">
                <a16:creationId xmlns:a16="http://schemas.microsoft.com/office/drawing/2014/main" id="{B52E081C-C656-4F97-A585-4D0C2FFF8F8A}"/>
              </a:ext>
            </a:extLst>
          </p:cNvPr>
          <p:cNvGrpSpPr/>
          <p:nvPr/>
        </p:nvGrpSpPr>
        <p:grpSpPr>
          <a:xfrm>
            <a:off x="9685373" y="2135947"/>
            <a:ext cx="250200" cy="88560"/>
            <a:chOff x="9685373" y="2135947"/>
            <a:chExt cx="250200" cy="88560"/>
          </a:xfrm>
        </p:grpSpPr>
        <mc:AlternateContent xmlns:mc="http://schemas.openxmlformats.org/markup-compatibility/2006" xmlns:p14="http://schemas.microsoft.com/office/powerpoint/2010/main">
          <mc:Choice Requires="p14">
            <p:contentPart p14:bwMode="auto" r:id="rId282">
              <p14:nvContentPartPr>
                <p14:cNvPr id="39046" name="Freihand 39045">
                  <a:extLst>
                    <a:ext uri="{FF2B5EF4-FFF2-40B4-BE49-F238E27FC236}">
                      <a16:creationId xmlns:a16="http://schemas.microsoft.com/office/drawing/2014/main" id="{FC37ADFE-4AFD-44A8-BB83-D044CC4E27C5}"/>
                    </a:ext>
                  </a:extLst>
                </p14:cNvPr>
                <p14:cNvContentPartPr/>
                <p14:nvPr/>
              </p14:nvContentPartPr>
              <p14:xfrm>
                <a:off x="9708773" y="2135947"/>
                <a:ext cx="194760" cy="2880"/>
              </p14:xfrm>
            </p:contentPart>
          </mc:Choice>
          <mc:Fallback xmlns="">
            <p:pic>
              <p:nvPicPr>
                <p:cNvPr id="39046" name="Freihand 39045">
                  <a:extLst>
                    <a:ext uri="{FF2B5EF4-FFF2-40B4-BE49-F238E27FC236}">
                      <a16:creationId xmlns:a16="http://schemas.microsoft.com/office/drawing/2014/main" id="{FC37ADFE-4AFD-44A8-BB83-D044CC4E27C5}"/>
                    </a:ext>
                  </a:extLst>
                </p:cNvPr>
                <p:cNvPicPr/>
                <p:nvPr/>
              </p:nvPicPr>
              <p:blipFill>
                <a:blip r:embed="rId283"/>
                <a:stretch>
                  <a:fillRect/>
                </a:stretch>
              </p:blipFill>
              <p:spPr>
                <a:xfrm>
                  <a:off x="9704453" y="2131627"/>
                  <a:ext cx="2034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39047" name="Freihand 39046">
                  <a:extLst>
                    <a:ext uri="{FF2B5EF4-FFF2-40B4-BE49-F238E27FC236}">
                      <a16:creationId xmlns:a16="http://schemas.microsoft.com/office/drawing/2014/main" id="{CB1ADE74-9DA5-4D02-B2C1-7BAABB9C3B68}"/>
                    </a:ext>
                  </a:extLst>
                </p14:cNvPr>
                <p14:cNvContentPartPr/>
                <p14:nvPr/>
              </p14:nvContentPartPr>
              <p14:xfrm>
                <a:off x="9685373" y="2203987"/>
                <a:ext cx="250200" cy="20520"/>
              </p14:xfrm>
            </p:contentPart>
          </mc:Choice>
          <mc:Fallback xmlns="">
            <p:pic>
              <p:nvPicPr>
                <p:cNvPr id="39047" name="Freihand 39046">
                  <a:extLst>
                    <a:ext uri="{FF2B5EF4-FFF2-40B4-BE49-F238E27FC236}">
                      <a16:creationId xmlns:a16="http://schemas.microsoft.com/office/drawing/2014/main" id="{CB1ADE74-9DA5-4D02-B2C1-7BAABB9C3B68}"/>
                    </a:ext>
                  </a:extLst>
                </p:cNvPr>
                <p:cNvPicPr/>
                <p:nvPr/>
              </p:nvPicPr>
              <p:blipFill>
                <a:blip r:embed="rId285"/>
                <a:stretch>
                  <a:fillRect/>
                </a:stretch>
              </p:blipFill>
              <p:spPr>
                <a:xfrm>
                  <a:off x="9681053" y="2199667"/>
                  <a:ext cx="258840" cy="29160"/>
                </a:xfrm>
                <a:prstGeom prst="rect">
                  <a:avLst/>
                </a:prstGeom>
              </p:spPr>
            </p:pic>
          </mc:Fallback>
        </mc:AlternateContent>
      </p:grpSp>
      <p:grpSp>
        <p:nvGrpSpPr>
          <p:cNvPr id="39070" name="Gruppieren 39069">
            <a:extLst>
              <a:ext uri="{FF2B5EF4-FFF2-40B4-BE49-F238E27FC236}">
                <a16:creationId xmlns:a16="http://schemas.microsoft.com/office/drawing/2014/main" id="{01AEC385-F18F-461B-927F-199FAC49859C}"/>
              </a:ext>
            </a:extLst>
          </p:cNvPr>
          <p:cNvGrpSpPr/>
          <p:nvPr/>
        </p:nvGrpSpPr>
        <p:grpSpPr>
          <a:xfrm>
            <a:off x="8284973" y="2306587"/>
            <a:ext cx="3672720" cy="406080"/>
            <a:chOff x="8284973" y="2306587"/>
            <a:chExt cx="3672720" cy="406080"/>
          </a:xfrm>
        </p:grpSpPr>
        <mc:AlternateContent xmlns:mc="http://schemas.openxmlformats.org/markup-compatibility/2006" xmlns:p14="http://schemas.microsoft.com/office/powerpoint/2010/main">
          <mc:Choice Requires="p14">
            <p:contentPart p14:bwMode="auto" r:id="rId286">
              <p14:nvContentPartPr>
                <p14:cNvPr id="39048" name="Freihand 39047">
                  <a:extLst>
                    <a:ext uri="{FF2B5EF4-FFF2-40B4-BE49-F238E27FC236}">
                      <a16:creationId xmlns:a16="http://schemas.microsoft.com/office/drawing/2014/main" id="{79C3A2BE-5113-46AB-9B58-6DA269FB6A23}"/>
                    </a:ext>
                  </a:extLst>
                </p14:cNvPr>
                <p14:cNvContentPartPr/>
                <p14:nvPr/>
              </p14:nvContentPartPr>
              <p14:xfrm>
                <a:off x="8284973" y="2485867"/>
                <a:ext cx="231480" cy="19440"/>
              </p14:xfrm>
            </p:contentPart>
          </mc:Choice>
          <mc:Fallback xmlns="">
            <p:pic>
              <p:nvPicPr>
                <p:cNvPr id="39048" name="Freihand 39047">
                  <a:extLst>
                    <a:ext uri="{FF2B5EF4-FFF2-40B4-BE49-F238E27FC236}">
                      <a16:creationId xmlns:a16="http://schemas.microsoft.com/office/drawing/2014/main" id="{79C3A2BE-5113-46AB-9B58-6DA269FB6A23}"/>
                    </a:ext>
                  </a:extLst>
                </p:cNvPr>
                <p:cNvPicPr/>
                <p:nvPr/>
              </p:nvPicPr>
              <p:blipFill>
                <a:blip r:embed="rId287"/>
                <a:stretch>
                  <a:fillRect/>
                </a:stretch>
              </p:blipFill>
              <p:spPr>
                <a:xfrm>
                  <a:off x="8280653" y="2481547"/>
                  <a:ext cx="2401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39049" name="Freihand 39048">
                  <a:extLst>
                    <a:ext uri="{FF2B5EF4-FFF2-40B4-BE49-F238E27FC236}">
                      <a16:creationId xmlns:a16="http://schemas.microsoft.com/office/drawing/2014/main" id="{D21AFA9C-6766-4E71-A6F8-A32D6F0473B5}"/>
                    </a:ext>
                  </a:extLst>
                </p14:cNvPr>
                <p14:cNvContentPartPr/>
                <p14:nvPr/>
              </p14:nvContentPartPr>
              <p14:xfrm>
                <a:off x="8293253" y="2524747"/>
                <a:ext cx="291240" cy="183600"/>
              </p14:xfrm>
            </p:contentPart>
          </mc:Choice>
          <mc:Fallback xmlns="">
            <p:pic>
              <p:nvPicPr>
                <p:cNvPr id="39049" name="Freihand 39048">
                  <a:extLst>
                    <a:ext uri="{FF2B5EF4-FFF2-40B4-BE49-F238E27FC236}">
                      <a16:creationId xmlns:a16="http://schemas.microsoft.com/office/drawing/2014/main" id="{D21AFA9C-6766-4E71-A6F8-A32D6F0473B5}"/>
                    </a:ext>
                  </a:extLst>
                </p:cNvPr>
                <p:cNvPicPr/>
                <p:nvPr/>
              </p:nvPicPr>
              <p:blipFill>
                <a:blip r:embed="rId289"/>
                <a:stretch>
                  <a:fillRect/>
                </a:stretch>
              </p:blipFill>
              <p:spPr>
                <a:xfrm>
                  <a:off x="8288933" y="2520427"/>
                  <a:ext cx="2998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9054" name="Freihand 39053">
                  <a:extLst>
                    <a:ext uri="{FF2B5EF4-FFF2-40B4-BE49-F238E27FC236}">
                      <a16:creationId xmlns:a16="http://schemas.microsoft.com/office/drawing/2014/main" id="{EC4FDDF9-55B5-4F9B-A33E-32E8C075E65C}"/>
                    </a:ext>
                  </a:extLst>
                </p14:cNvPr>
                <p14:cNvContentPartPr/>
                <p14:nvPr/>
              </p14:nvContentPartPr>
              <p14:xfrm>
                <a:off x="8700053" y="2484067"/>
                <a:ext cx="97200" cy="189720"/>
              </p14:xfrm>
            </p:contentPart>
          </mc:Choice>
          <mc:Fallback xmlns="">
            <p:pic>
              <p:nvPicPr>
                <p:cNvPr id="39054" name="Freihand 39053">
                  <a:extLst>
                    <a:ext uri="{FF2B5EF4-FFF2-40B4-BE49-F238E27FC236}">
                      <a16:creationId xmlns:a16="http://schemas.microsoft.com/office/drawing/2014/main" id="{EC4FDDF9-55B5-4F9B-A33E-32E8C075E65C}"/>
                    </a:ext>
                  </a:extLst>
                </p:cNvPr>
                <p:cNvPicPr/>
                <p:nvPr/>
              </p:nvPicPr>
              <p:blipFill>
                <a:blip r:embed="rId291"/>
                <a:stretch>
                  <a:fillRect/>
                </a:stretch>
              </p:blipFill>
              <p:spPr>
                <a:xfrm>
                  <a:off x="8695733" y="2479747"/>
                  <a:ext cx="10584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9055" name="Freihand 39054">
                  <a:extLst>
                    <a:ext uri="{FF2B5EF4-FFF2-40B4-BE49-F238E27FC236}">
                      <a16:creationId xmlns:a16="http://schemas.microsoft.com/office/drawing/2014/main" id="{770913E7-A4AC-4450-B08B-180899A27BA0}"/>
                    </a:ext>
                  </a:extLst>
                </p14:cNvPr>
                <p14:cNvContentPartPr/>
                <p14:nvPr/>
              </p14:nvContentPartPr>
              <p14:xfrm>
                <a:off x="8833973" y="2547787"/>
                <a:ext cx="213120" cy="93240"/>
              </p14:xfrm>
            </p:contentPart>
          </mc:Choice>
          <mc:Fallback xmlns="">
            <p:pic>
              <p:nvPicPr>
                <p:cNvPr id="39055" name="Freihand 39054">
                  <a:extLst>
                    <a:ext uri="{FF2B5EF4-FFF2-40B4-BE49-F238E27FC236}">
                      <a16:creationId xmlns:a16="http://schemas.microsoft.com/office/drawing/2014/main" id="{770913E7-A4AC-4450-B08B-180899A27BA0}"/>
                    </a:ext>
                  </a:extLst>
                </p:cNvPr>
                <p:cNvPicPr/>
                <p:nvPr/>
              </p:nvPicPr>
              <p:blipFill>
                <a:blip r:embed="rId293"/>
                <a:stretch>
                  <a:fillRect/>
                </a:stretch>
              </p:blipFill>
              <p:spPr>
                <a:xfrm>
                  <a:off x="8829653" y="2543467"/>
                  <a:ext cx="22176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9056" name="Freihand 39055">
                  <a:extLst>
                    <a:ext uri="{FF2B5EF4-FFF2-40B4-BE49-F238E27FC236}">
                      <a16:creationId xmlns:a16="http://schemas.microsoft.com/office/drawing/2014/main" id="{9AA0E4E9-D40E-4570-9288-727B45D43138}"/>
                    </a:ext>
                  </a:extLst>
                </p14:cNvPr>
                <p14:cNvContentPartPr/>
                <p14:nvPr/>
              </p14:nvContentPartPr>
              <p14:xfrm>
                <a:off x="9083453" y="2548507"/>
                <a:ext cx="304200" cy="82080"/>
              </p14:xfrm>
            </p:contentPart>
          </mc:Choice>
          <mc:Fallback xmlns="">
            <p:pic>
              <p:nvPicPr>
                <p:cNvPr id="39056" name="Freihand 39055">
                  <a:extLst>
                    <a:ext uri="{FF2B5EF4-FFF2-40B4-BE49-F238E27FC236}">
                      <a16:creationId xmlns:a16="http://schemas.microsoft.com/office/drawing/2014/main" id="{9AA0E4E9-D40E-4570-9288-727B45D43138}"/>
                    </a:ext>
                  </a:extLst>
                </p:cNvPr>
                <p:cNvPicPr/>
                <p:nvPr/>
              </p:nvPicPr>
              <p:blipFill>
                <a:blip r:embed="rId295"/>
                <a:stretch>
                  <a:fillRect/>
                </a:stretch>
              </p:blipFill>
              <p:spPr>
                <a:xfrm>
                  <a:off x="9079133" y="2544187"/>
                  <a:ext cx="31284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9057" name="Freihand 39056">
                  <a:extLst>
                    <a:ext uri="{FF2B5EF4-FFF2-40B4-BE49-F238E27FC236}">
                      <a16:creationId xmlns:a16="http://schemas.microsoft.com/office/drawing/2014/main" id="{8AB08B3A-CE41-4750-B668-B83F77F35ED1}"/>
                    </a:ext>
                  </a:extLst>
                </p14:cNvPr>
                <p14:cNvContentPartPr/>
                <p14:nvPr/>
              </p14:nvContentPartPr>
              <p14:xfrm>
                <a:off x="9399533" y="2529427"/>
                <a:ext cx="96480" cy="93960"/>
              </p14:xfrm>
            </p:contentPart>
          </mc:Choice>
          <mc:Fallback xmlns="">
            <p:pic>
              <p:nvPicPr>
                <p:cNvPr id="39057" name="Freihand 39056">
                  <a:extLst>
                    <a:ext uri="{FF2B5EF4-FFF2-40B4-BE49-F238E27FC236}">
                      <a16:creationId xmlns:a16="http://schemas.microsoft.com/office/drawing/2014/main" id="{8AB08B3A-CE41-4750-B668-B83F77F35ED1}"/>
                    </a:ext>
                  </a:extLst>
                </p:cNvPr>
                <p:cNvPicPr/>
                <p:nvPr/>
              </p:nvPicPr>
              <p:blipFill>
                <a:blip r:embed="rId297"/>
                <a:stretch>
                  <a:fillRect/>
                </a:stretch>
              </p:blipFill>
              <p:spPr>
                <a:xfrm>
                  <a:off x="9395213" y="2525107"/>
                  <a:ext cx="1051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9058" name="Freihand 39057">
                  <a:extLst>
                    <a:ext uri="{FF2B5EF4-FFF2-40B4-BE49-F238E27FC236}">
                      <a16:creationId xmlns:a16="http://schemas.microsoft.com/office/drawing/2014/main" id="{61ADB16E-0B56-4878-9946-B5CA917C505A}"/>
                    </a:ext>
                  </a:extLst>
                </p14:cNvPr>
                <p14:cNvContentPartPr/>
                <p14:nvPr/>
              </p14:nvContentPartPr>
              <p14:xfrm>
                <a:off x="9557213" y="2450227"/>
                <a:ext cx="376560" cy="247320"/>
              </p14:xfrm>
            </p:contentPart>
          </mc:Choice>
          <mc:Fallback xmlns="">
            <p:pic>
              <p:nvPicPr>
                <p:cNvPr id="39058" name="Freihand 39057">
                  <a:extLst>
                    <a:ext uri="{FF2B5EF4-FFF2-40B4-BE49-F238E27FC236}">
                      <a16:creationId xmlns:a16="http://schemas.microsoft.com/office/drawing/2014/main" id="{61ADB16E-0B56-4878-9946-B5CA917C505A}"/>
                    </a:ext>
                  </a:extLst>
                </p:cNvPr>
                <p:cNvPicPr/>
                <p:nvPr/>
              </p:nvPicPr>
              <p:blipFill>
                <a:blip r:embed="rId299"/>
                <a:stretch>
                  <a:fillRect/>
                </a:stretch>
              </p:blipFill>
              <p:spPr>
                <a:xfrm>
                  <a:off x="9552893" y="2445907"/>
                  <a:ext cx="38520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9059" name="Freihand 39058">
                  <a:extLst>
                    <a:ext uri="{FF2B5EF4-FFF2-40B4-BE49-F238E27FC236}">
                      <a16:creationId xmlns:a16="http://schemas.microsoft.com/office/drawing/2014/main" id="{C88F931F-5B7D-4F7C-A4EA-9556B8429AAF}"/>
                    </a:ext>
                  </a:extLst>
                </p14:cNvPr>
                <p14:cNvContentPartPr/>
                <p14:nvPr/>
              </p14:nvContentPartPr>
              <p14:xfrm>
                <a:off x="9861773" y="2375347"/>
                <a:ext cx="26640" cy="27000"/>
              </p14:xfrm>
            </p:contentPart>
          </mc:Choice>
          <mc:Fallback xmlns="">
            <p:pic>
              <p:nvPicPr>
                <p:cNvPr id="39059" name="Freihand 39058">
                  <a:extLst>
                    <a:ext uri="{FF2B5EF4-FFF2-40B4-BE49-F238E27FC236}">
                      <a16:creationId xmlns:a16="http://schemas.microsoft.com/office/drawing/2014/main" id="{C88F931F-5B7D-4F7C-A4EA-9556B8429AAF}"/>
                    </a:ext>
                  </a:extLst>
                </p:cNvPr>
                <p:cNvPicPr/>
                <p:nvPr/>
              </p:nvPicPr>
              <p:blipFill>
                <a:blip r:embed="rId301"/>
                <a:stretch>
                  <a:fillRect/>
                </a:stretch>
              </p:blipFill>
              <p:spPr>
                <a:xfrm>
                  <a:off x="9857453" y="2371027"/>
                  <a:ext cx="352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9060" name="Freihand 39059">
                  <a:extLst>
                    <a:ext uri="{FF2B5EF4-FFF2-40B4-BE49-F238E27FC236}">
                      <a16:creationId xmlns:a16="http://schemas.microsoft.com/office/drawing/2014/main" id="{90A971D8-2347-4301-B93B-50867ECB72AF}"/>
                    </a:ext>
                  </a:extLst>
                </p14:cNvPr>
                <p14:cNvContentPartPr/>
                <p14:nvPr/>
              </p14:nvContentPartPr>
              <p14:xfrm>
                <a:off x="9967973" y="2419987"/>
                <a:ext cx="202680" cy="292680"/>
              </p14:xfrm>
            </p:contentPart>
          </mc:Choice>
          <mc:Fallback xmlns="">
            <p:pic>
              <p:nvPicPr>
                <p:cNvPr id="39060" name="Freihand 39059">
                  <a:extLst>
                    <a:ext uri="{FF2B5EF4-FFF2-40B4-BE49-F238E27FC236}">
                      <a16:creationId xmlns:a16="http://schemas.microsoft.com/office/drawing/2014/main" id="{90A971D8-2347-4301-B93B-50867ECB72AF}"/>
                    </a:ext>
                  </a:extLst>
                </p:cNvPr>
                <p:cNvPicPr/>
                <p:nvPr/>
              </p:nvPicPr>
              <p:blipFill>
                <a:blip r:embed="rId303"/>
                <a:stretch>
                  <a:fillRect/>
                </a:stretch>
              </p:blipFill>
              <p:spPr>
                <a:xfrm>
                  <a:off x="9963653" y="2415667"/>
                  <a:ext cx="211320" cy="30132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9061" name="Freihand 39060">
                  <a:extLst>
                    <a:ext uri="{FF2B5EF4-FFF2-40B4-BE49-F238E27FC236}">
                      <a16:creationId xmlns:a16="http://schemas.microsoft.com/office/drawing/2014/main" id="{173F90C0-45DF-4438-8394-9F1882A59D3F}"/>
                    </a:ext>
                  </a:extLst>
                </p14:cNvPr>
                <p14:cNvContentPartPr/>
                <p14:nvPr/>
              </p14:nvContentPartPr>
              <p14:xfrm>
                <a:off x="10239413" y="2452387"/>
                <a:ext cx="244440" cy="100800"/>
              </p14:xfrm>
            </p:contentPart>
          </mc:Choice>
          <mc:Fallback xmlns="">
            <p:pic>
              <p:nvPicPr>
                <p:cNvPr id="39061" name="Freihand 39060">
                  <a:extLst>
                    <a:ext uri="{FF2B5EF4-FFF2-40B4-BE49-F238E27FC236}">
                      <a16:creationId xmlns:a16="http://schemas.microsoft.com/office/drawing/2014/main" id="{173F90C0-45DF-4438-8394-9F1882A59D3F}"/>
                    </a:ext>
                  </a:extLst>
                </p:cNvPr>
                <p:cNvPicPr/>
                <p:nvPr/>
              </p:nvPicPr>
              <p:blipFill>
                <a:blip r:embed="rId305"/>
                <a:stretch>
                  <a:fillRect/>
                </a:stretch>
              </p:blipFill>
              <p:spPr>
                <a:xfrm>
                  <a:off x="10235093" y="2448067"/>
                  <a:ext cx="2530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39062" name="Freihand 39061">
                  <a:extLst>
                    <a:ext uri="{FF2B5EF4-FFF2-40B4-BE49-F238E27FC236}">
                      <a16:creationId xmlns:a16="http://schemas.microsoft.com/office/drawing/2014/main" id="{A8032BCC-1652-4CE0-958B-6ADB04967548}"/>
                    </a:ext>
                  </a:extLst>
                </p14:cNvPr>
                <p14:cNvContentPartPr/>
                <p14:nvPr/>
              </p14:nvContentPartPr>
              <p14:xfrm>
                <a:off x="10542893" y="2378227"/>
                <a:ext cx="153720" cy="171720"/>
              </p14:xfrm>
            </p:contentPart>
          </mc:Choice>
          <mc:Fallback xmlns="">
            <p:pic>
              <p:nvPicPr>
                <p:cNvPr id="39062" name="Freihand 39061">
                  <a:extLst>
                    <a:ext uri="{FF2B5EF4-FFF2-40B4-BE49-F238E27FC236}">
                      <a16:creationId xmlns:a16="http://schemas.microsoft.com/office/drawing/2014/main" id="{A8032BCC-1652-4CE0-958B-6ADB04967548}"/>
                    </a:ext>
                  </a:extLst>
                </p:cNvPr>
                <p:cNvPicPr/>
                <p:nvPr/>
              </p:nvPicPr>
              <p:blipFill>
                <a:blip r:embed="rId307"/>
                <a:stretch>
                  <a:fillRect/>
                </a:stretch>
              </p:blipFill>
              <p:spPr>
                <a:xfrm>
                  <a:off x="10538573" y="2373907"/>
                  <a:ext cx="1623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9063" name="Freihand 39062">
                  <a:extLst>
                    <a:ext uri="{FF2B5EF4-FFF2-40B4-BE49-F238E27FC236}">
                      <a16:creationId xmlns:a16="http://schemas.microsoft.com/office/drawing/2014/main" id="{9343F18E-6C7F-4848-858F-FB74C8CD68EA}"/>
                    </a:ext>
                  </a:extLst>
                </p14:cNvPr>
                <p14:cNvContentPartPr/>
                <p14:nvPr/>
              </p14:nvContentPartPr>
              <p14:xfrm>
                <a:off x="10726493" y="2439787"/>
                <a:ext cx="266400" cy="81360"/>
              </p14:xfrm>
            </p:contentPart>
          </mc:Choice>
          <mc:Fallback xmlns="">
            <p:pic>
              <p:nvPicPr>
                <p:cNvPr id="39063" name="Freihand 39062">
                  <a:extLst>
                    <a:ext uri="{FF2B5EF4-FFF2-40B4-BE49-F238E27FC236}">
                      <a16:creationId xmlns:a16="http://schemas.microsoft.com/office/drawing/2014/main" id="{9343F18E-6C7F-4848-858F-FB74C8CD68EA}"/>
                    </a:ext>
                  </a:extLst>
                </p:cNvPr>
                <p:cNvPicPr/>
                <p:nvPr/>
              </p:nvPicPr>
              <p:blipFill>
                <a:blip r:embed="rId309"/>
                <a:stretch>
                  <a:fillRect/>
                </a:stretch>
              </p:blipFill>
              <p:spPr>
                <a:xfrm>
                  <a:off x="10722173" y="2435467"/>
                  <a:ext cx="27504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9064" name="Freihand 39063">
                  <a:extLst>
                    <a:ext uri="{FF2B5EF4-FFF2-40B4-BE49-F238E27FC236}">
                      <a16:creationId xmlns:a16="http://schemas.microsoft.com/office/drawing/2014/main" id="{D7DAAAC3-C17C-4702-A294-719F12F296A7}"/>
                    </a:ext>
                  </a:extLst>
                </p14:cNvPr>
                <p14:cNvContentPartPr/>
                <p14:nvPr/>
              </p14:nvContentPartPr>
              <p14:xfrm>
                <a:off x="11155253" y="2340427"/>
                <a:ext cx="135360" cy="165240"/>
              </p14:xfrm>
            </p:contentPart>
          </mc:Choice>
          <mc:Fallback xmlns="">
            <p:pic>
              <p:nvPicPr>
                <p:cNvPr id="39064" name="Freihand 39063">
                  <a:extLst>
                    <a:ext uri="{FF2B5EF4-FFF2-40B4-BE49-F238E27FC236}">
                      <a16:creationId xmlns:a16="http://schemas.microsoft.com/office/drawing/2014/main" id="{D7DAAAC3-C17C-4702-A294-719F12F296A7}"/>
                    </a:ext>
                  </a:extLst>
                </p:cNvPr>
                <p:cNvPicPr/>
                <p:nvPr/>
              </p:nvPicPr>
              <p:blipFill>
                <a:blip r:embed="rId311"/>
                <a:stretch>
                  <a:fillRect/>
                </a:stretch>
              </p:blipFill>
              <p:spPr>
                <a:xfrm>
                  <a:off x="11150933" y="2336107"/>
                  <a:ext cx="1440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39065" name="Freihand 39064">
                  <a:extLst>
                    <a:ext uri="{FF2B5EF4-FFF2-40B4-BE49-F238E27FC236}">
                      <a16:creationId xmlns:a16="http://schemas.microsoft.com/office/drawing/2014/main" id="{EBEF97B4-86F4-459A-9477-549186CDFE04}"/>
                    </a:ext>
                  </a:extLst>
                </p14:cNvPr>
                <p14:cNvContentPartPr/>
                <p14:nvPr/>
              </p14:nvContentPartPr>
              <p14:xfrm>
                <a:off x="11315813" y="2309107"/>
                <a:ext cx="178560" cy="214200"/>
              </p14:xfrm>
            </p:contentPart>
          </mc:Choice>
          <mc:Fallback xmlns="">
            <p:pic>
              <p:nvPicPr>
                <p:cNvPr id="39065" name="Freihand 39064">
                  <a:extLst>
                    <a:ext uri="{FF2B5EF4-FFF2-40B4-BE49-F238E27FC236}">
                      <a16:creationId xmlns:a16="http://schemas.microsoft.com/office/drawing/2014/main" id="{EBEF97B4-86F4-459A-9477-549186CDFE04}"/>
                    </a:ext>
                  </a:extLst>
                </p:cNvPr>
                <p:cNvPicPr/>
                <p:nvPr/>
              </p:nvPicPr>
              <p:blipFill>
                <a:blip r:embed="rId313"/>
                <a:stretch>
                  <a:fillRect/>
                </a:stretch>
              </p:blipFill>
              <p:spPr>
                <a:xfrm>
                  <a:off x="11311493" y="2304787"/>
                  <a:ext cx="18720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39066" name="Freihand 39065">
                  <a:extLst>
                    <a:ext uri="{FF2B5EF4-FFF2-40B4-BE49-F238E27FC236}">
                      <a16:creationId xmlns:a16="http://schemas.microsoft.com/office/drawing/2014/main" id="{390FED6F-1360-4865-AA3F-AFEE14BF4B49}"/>
                    </a:ext>
                  </a:extLst>
                </p14:cNvPr>
                <p14:cNvContentPartPr/>
                <p14:nvPr/>
              </p14:nvContentPartPr>
              <p14:xfrm>
                <a:off x="11261453" y="2335747"/>
                <a:ext cx="145440" cy="23400"/>
              </p14:xfrm>
            </p:contentPart>
          </mc:Choice>
          <mc:Fallback xmlns="">
            <p:pic>
              <p:nvPicPr>
                <p:cNvPr id="39066" name="Freihand 39065">
                  <a:extLst>
                    <a:ext uri="{FF2B5EF4-FFF2-40B4-BE49-F238E27FC236}">
                      <a16:creationId xmlns:a16="http://schemas.microsoft.com/office/drawing/2014/main" id="{390FED6F-1360-4865-AA3F-AFEE14BF4B49}"/>
                    </a:ext>
                  </a:extLst>
                </p:cNvPr>
                <p:cNvPicPr/>
                <p:nvPr/>
              </p:nvPicPr>
              <p:blipFill>
                <a:blip r:embed="rId315"/>
                <a:stretch>
                  <a:fillRect/>
                </a:stretch>
              </p:blipFill>
              <p:spPr>
                <a:xfrm>
                  <a:off x="11257133" y="2331427"/>
                  <a:ext cx="15408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9067" name="Freihand 39066">
                  <a:extLst>
                    <a:ext uri="{FF2B5EF4-FFF2-40B4-BE49-F238E27FC236}">
                      <a16:creationId xmlns:a16="http://schemas.microsoft.com/office/drawing/2014/main" id="{7F174812-4306-4813-9D6E-3CD8976CD7A0}"/>
                    </a:ext>
                  </a:extLst>
                </p14:cNvPr>
                <p14:cNvContentPartPr/>
                <p14:nvPr/>
              </p14:nvContentPartPr>
              <p14:xfrm>
                <a:off x="11491853" y="2384707"/>
                <a:ext cx="293760" cy="91080"/>
              </p14:xfrm>
            </p:contentPart>
          </mc:Choice>
          <mc:Fallback xmlns="">
            <p:pic>
              <p:nvPicPr>
                <p:cNvPr id="39067" name="Freihand 39066">
                  <a:extLst>
                    <a:ext uri="{FF2B5EF4-FFF2-40B4-BE49-F238E27FC236}">
                      <a16:creationId xmlns:a16="http://schemas.microsoft.com/office/drawing/2014/main" id="{7F174812-4306-4813-9D6E-3CD8976CD7A0}"/>
                    </a:ext>
                  </a:extLst>
                </p:cNvPr>
                <p:cNvPicPr/>
                <p:nvPr/>
              </p:nvPicPr>
              <p:blipFill>
                <a:blip r:embed="rId317"/>
                <a:stretch>
                  <a:fillRect/>
                </a:stretch>
              </p:blipFill>
              <p:spPr>
                <a:xfrm>
                  <a:off x="11487533" y="2380387"/>
                  <a:ext cx="3024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9068" name="Freihand 39067">
                  <a:extLst>
                    <a:ext uri="{FF2B5EF4-FFF2-40B4-BE49-F238E27FC236}">
                      <a16:creationId xmlns:a16="http://schemas.microsoft.com/office/drawing/2014/main" id="{764A84B6-28B2-4CCE-B741-CDA4D67D40ED}"/>
                    </a:ext>
                  </a:extLst>
                </p14:cNvPr>
                <p14:cNvContentPartPr/>
                <p14:nvPr/>
              </p14:nvContentPartPr>
              <p14:xfrm>
                <a:off x="11830973" y="2363827"/>
                <a:ext cx="126720" cy="102960"/>
              </p14:xfrm>
            </p:contentPart>
          </mc:Choice>
          <mc:Fallback xmlns="">
            <p:pic>
              <p:nvPicPr>
                <p:cNvPr id="39068" name="Freihand 39067">
                  <a:extLst>
                    <a:ext uri="{FF2B5EF4-FFF2-40B4-BE49-F238E27FC236}">
                      <a16:creationId xmlns:a16="http://schemas.microsoft.com/office/drawing/2014/main" id="{764A84B6-28B2-4CCE-B741-CDA4D67D40ED}"/>
                    </a:ext>
                  </a:extLst>
                </p:cNvPr>
                <p:cNvPicPr/>
                <p:nvPr/>
              </p:nvPicPr>
              <p:blipFill>
                <a:blip r:embed="rId319"/>
                <a:stretch>
                  <a:fillRect/>
                </a:stretch>
              </p:blipFill>
              <p:spPr>
                <a:xfrm>
                  <a:off x="11826653" y="2359507"/>
                  <a:ext cx="1353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39069" name="Freihand 39068">
                  <a:extLst>
                    <a:ext uri="{FF2B5EF4-FFF2-40B4-BE49-F238E27FC236}">
                      <a16:creationId xmlns:a16="http://schemas.microsoft.com/office/drawing/2014/main" id="{7E1CF5E5-22D4-4E83-A394-88A35127B651}"/>
                    </a:ext>
                  </a:extLst>
                </p14:cNvPr>
                <p14:cNvContentPartPr/>
                <p14:nvPr/>
              </p14:nvContentPartPr>
              <p14:xfrm>
                <a:off x="11508413" y="2306587"/>
                <a:ext cx="142200" cy="4320"/>
              </p14:xfrm>
            </p:contentPart>
          </mc:Choice>
          <mc:Fallback xmlns="">
            <p:pic>
              <p:nvPicPr>
                <p:cNvPr id="39069" name="Freihand 39068">
                  <a:extLst>
                    <a:ext uri="{FF2B5EF4-FFF2-40B4-BE49-F238E27FC236}">
                      <a16:creationId xmlns:a16="http://schemas.microsoft.com/office/drawing/2014/main" id="{7E1CF5E5-22D4-4E83-A394-88A35127B651}"/>
                    </a:ext>
                  </a:extLst>
                </p:cNvPr>
                <p:cNvPicPr/>
                <p:nvPr/>
              </p:nvPicPr>
              <p:blipFill>
                <a:blip r:embed="rId321"/>
                <a:stretch>
                  <a:fillRect/>
                </a:stretch>
              </p:blipFill>
              <p:spPr>
                <a:xfrm>
                  <a:off x="11504093" y="2302267"/>
                  <a:ext cx="150840" cy="12960"/>
                </a:xfrm>
                <a:prstGeom prst="rect">
                  <a:avLst/>
                </a:prstGeom>
              </p:spPr>
            </p:pic>
          </mc:Fallback>
        </mc:AlternateContent>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602104" y="195739"/>
            <a:ext cx="5845573" cy="4207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177" b="1" dirty="0">
                <a:solidFill>
                  <a:srgbClr val="000000"/>
                </a:solidFill>
              </a:rPr>
              <a:t>Der moderne Wirtschaftskreislauf – allgemein</a:t>
            </a:r>
          </a:p>
        </p:txBody>
      </p:sp>
      <p:sp>
        <p:nvSpPr>
          <p:cNvPr id="6" name="Text Box 3"/>
          <p:cNvSpPr txBox="1">
            <a:spLocks noChangeArrowheads="1"/>
          </p:cNvSpPr>
          <p:nvPr/>
        </p:nvSpPr>
        <p:spPr bwMode="auto">
          <a:xfrm>
            <a:off x="397108" y="742667"/>
            <a:ext cx="11559364"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Char char="•"/>
              <a:defRPr/>
            </a:pPr>
            <a:r>
              <a:rPr lang="de-DE" sz="2177" dirty="0">
                <a:solidFill>
                  <a:srgbClr val="000000"/>
                </a:solidFill>
              </a:rPr>
              <a:t>Bildung von </a:t>
            </a:r>
            <a:r>
              <a:rPr lang="de-DE" sz="2177" b="1" dirty="0">
                <a:solidFill>
                  <a:srgbClr val="000000"/>
                </a:solidFill>
              </a:rPr>
              <a:t>vier Sektoren</a:t>
            </a:r>
            <a:r>
              <a:rPr lang="de-DE" sz="2177" dirty="0">
                <a:solidFill>
                  <a:srgbClr val="000000"/>
                </a:solidFill>
              </a:rPr>
              <a:t>:</a:t>
            </a:r>
          </a:p>
          <a:p>
            <a:pPr eaLnBrk="1" hangingPunct="1">
              <a:buSzPct val="100000"/>
              <a:defRPr/>
            </a:pPr>
            <a:r>
              <a:rPr lang="de-DE" sz="2177" dirty="0">
                <a:solidFill>
                  <a:srgbClr val="000000"/>
                </a:solidFill>
              </a:rPr>
              <a:t>		Haushalte (H), Staat (S), Unternehmen (U), Ausland (A)</a:t>
            </a:r>
          </a:p>
        </p:txBody>
      </p:sp>
      <p:sp>
        <p:nvSpPr>
          <p:cNvPr id="5" name="Text Box 3"/>
          <p:cNvSpPr txBox="1">
            <a:spLocks noChangeArrowheads="1"/>
          </p:cNvSpPr>
          <p:nvPr/>
        </p:nvSpPr>
        <p:spPr bwMode="auto">
          <a:xfrm>
            <a:off x="318358" y="1400481"/>
            <a:ext cx="11559364" cy="1760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SzPct val="100000"/>
              <a:buFontTx/>
              <a:buChar char="•"/>
              <a:defRPr/>
            </a:pPr>
            <a:endParaRPr lang="de-DE" sz="2177" dirty="0">
              <a:solidFill>
                <a:srgbClr val="000000"/>
              </a:solidFill>
            </a:endParaRPr>
          </a:p>
          <a:p>
            <a:pPr eaLnBrk="1" hangingPunct="1">
              <a:buSzPct val="100000"/>
              <a:buFontTx/>
              <a:buChar char="•"/>
              <a:defRPr/>
            </a:pPr>
            <a:r>
              <a:rPr lang="de-DE" sz="2177" dirty="0">
                <a:solidFill>
                  <a:srgbClr val="000000"/>
                </a:solidFill>
              </a:rPr>
              <a:t>Der Wirtschaftskreislauf wird über den Pol der </a:t>
            </a:r>
            <a:r>
              <a:rPr lang="de-DE" sz="2177" b="1" dirty="0">
                <a:solidFill>
                  <a:srgbClr val="000000"/>
                </a:solidFill>
              </a:rPr>
              <a:t>Vermögensveränderung</a:t>
            </a:r>
            <a:r>
              <a:rPr lang="de-DE" sz="2177" dirty="0">
                <a:solidFill>
                  <a:srgbClr val="000000"/>
                </a:solidFill>
              </a:rPr>
              <a:t> (VÄ) geschlossen. Über diesen laufen die Ersparnisse und Investitionen der Sektoren bzw. die Forderungen oder Verbindlichkeiten gegenüber dem Ausland.</a:t>
            </a:r>
          </a:p>
          <a:p>
            <a:pPr eaLnBrk="1" hangingPunct="1">
              <a:buSzPct val="100000"/>
              <a:buFontTx/>
              <a:buChar char="•"/>
              <a:defRPr/>
            </a:pPr>
            <a:endParaRPr lang="de-DE" sz="2177" dirty="0">
              <a:solidFill>
                <a:srgbClr val="000000"/>
              </a:solidFill>
            </a:endParaRPr>
          </a:p>
        </p:txBody>
      </p:sp>
      <p:sp>
        <p:nvSpPr>
          <p:cNvPr id="7" name="Text Box 3"/>
          <p:cNvSpPr txBox="1">
            <a:spLocks noChangeArrowheads="1"/>
          </p:cNvSpPr>
          <p:nvPr/>
        </p:nvSpPr>
        <p:spPr bwMode="auto">
          <a:xfrm>
            <a:off x="318358" y="2642609"/>
            <a:ext cx="11559364" cy="109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0" indent="0" eaLnBrk="1" hangingPunct="1">
              <a:buSzPct val="100000"/>
              <a:defRPr/>
            </a:pPr>
            <a:endParaRPr lang="de-DE" sz="2177" dirty="0">
              <a:solidFill>
                <a:srgbClr val="000000"/>
              </a:solidFill>
            </a:endParaRPr>
          </a:p>
          <a:p>
            <a:pPr eaLnBrk="1" hangingPunct="1">
              <a:buSzPct val="100000"/>
              <a:buFontTx/>
              <a:buChar char="•"/>
              <a:defRPr/>
            </a:pPr>
            <a:r>
              <a:rPr lang="de-DE" sz="2177" dirty="0">
                <a:solidFill>
                  <a:srgbClr val="000000"/>
                </a:solidFill>
              </a:rPr>
              <a:t>Die Pfeile repräsentieren die Geldströme zwischen den Polen</a:t>
            </a:r>
          </a:p>
          <a:p>
            <a:pPr eaLnBrk="1" hangingPunct="1">
              <a:buSzPct val="100000"/>
              <a:buFontTx/>
              <a:buChar char="•"/>
              <a:defRPr/>
            </a:pPr>
            <a:endParaRPr lang="de-DE" sz="2177" dirty="0">
              <a:solidFill>
                <a:srgbClr val="000000"/>
              </a:solidFill>
            </a:endParaRPr>
          </a:p>
        </p:txBody>
      </p:sp>
      <p:sp>
        <p:nvSpPr>
          <p:cNvPr id="8" name="Text Box 3"/>
          <p:cNvSpPr txBox="1">
            <a:spLocks noChangeArrowheads="1"/>
          </p:cNvSpPr>
          <p:nvPr/>
        </p:nvSpPr>
        <p:spPr bwMode="auto">
          <a:xfrm>
            <a:off x="318358" y="3398405"/>
            <a:ext cx="11559364" cy="109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0" indent="0" eaLnBrk="1" hangingPunct="1">
              <a:buSzPct val="100000"/>
              <a:defRPr/>
            </a:pPr>
            <a:endParaRPr lang="de-DE" sz="2177" dirty="0">
              <a:solidFill>
                <a:srgbClr val="000000"/>
              </a:solidFill>
            </a:endParaRPr>
          </a:p>
          <a:p>
            <a:pPr eaLnBrk="1" hangingPunct="1">
              <a:buSzPct val="100000"/>
              <a:buFontTx/>
              <a:buChar char="•"/>
              <a:defRPr/>
            </a:pPr>
            <a:r>
              <a:rPr lang="de-DE" sz="2177" dirty="0">
                <a:solidFill>
                  <a:srgbClr val="000000"/>
                </a:solidFill>
              </a:rPr>
              <a:t>Ein Wirtschaftskreislauf gilt als geschlossen, wenn an jedem Pol die Summe der Zuflüsse der Summe der Abflüsse entspricht (Kreislaufaxiom!).</a:t>
            </a:r>
          </a:p>
        </p:txBody>
      </p:sp>
      <p:sp>
        <p:nvSpPr>
          <p:cNvPr id="9" name="Text Box 3"/>
          <p:cNvSpPr txBox="1">
            <a:spLocks noChangeArrowheads="1"/>
          </p:cNvSpPr>
          <p:nvPr/>
        </p:nvSpPr>
        <p:spPr bwMode="auto">
          <a:xfrm>
            <a:off x="318358" y="4800248"/>
            <a:ext cx="11559364" cy="7557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0" indent="0" eaLnBrk="1" hangingPunct="1">
              <a:buSzPct val="100000"/>
              <a:defRPr/>
            </a:pPr>
            <a:endParaRPr lang="de-DE" sz="2177" dirty="0">
              <a:solidFill>
                <a:srgbClr val="000000"/>
              </a:solidFill>
            </a:endParaRPr>
          </a:p>
          <a:p>
            <a:pPr eaLnBrk="1" hangingPunct="1">
              <a:buSzPct val="100000"/>
              <a:defRPr/>
            </a:pPr>
            <a:r>
              <a:rPr lang="de-DE" sz="2177" dirty="0">
                <a:solidFill>
                  <a:srgbClr val="000000"/>
                </a:solidFill>
                <a:cs typeface="Times New Roman" pitchFamily="18" charset="0"/>
              </a:rPr>
              <a:t>	→ d.h. alle relevanten Ströme sind berücksichtigt.</a:t>
            </a:r>
            <a:r>
              <a:rPr lang="de-DE" sz="2177" dirty="0">
                <a:solidFill>
                  <a:srgbClr val="000000"/>
                </a:solidFill>
              </a:rPr>
              <a:t>  </a:t>
            </a:r>
          </a:p>
        </p:txBody>
      </p:sp>
      <p:sp>
        <p:nvSpPr>
          <p:cNvPr id="10" name="Rechteck 9">
            <a:extLst>
              <a:ext uri="{FF2B5EF4-FFF2-40B4-BE49-F238E27FC236}">
                <a16:creationId xmlns:a16="http://schemas.microsoft.com/office/drawing/2014/main" id="{3202247B-0684-4A65-8E35-9F5A555E721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6AC7BE12-8F46-4A56-8ADD-DB14674F0B11}"/>
                  </a:ext>
                </a:extLst>
              </p14:cNvPr>
              <p14:cNvContentPartPr/>
              <p14:nvPr/>
            </p14:nvContentPartPr>
            <p14:xfrm>
              <a:off x="2444693" y="1090867"/>
              <a:ext cx="1602360" cy="32760"/>
            </p14:xfrm>
          </p:contentPart>
        </mc:Choice>
        <mc:Fallback xmlns="">
          <p:pic>
            <p:nvPicPr>
              <p:cNvPr id="2" name="Freihand 1">
                <a:extLst>
                  <a:ext uri="{FF2B5EF4-FFF2-40B4-BE49-F238E27FC236}">
                    <a16:creationId xmlns:a16="http://schemas.microsoft.com/office/drawing/2014/main" id="{6AC7BE12-8F46-4A56-8ADD-DB14674F0B11}"/>
                  </a:ext>
                </a:extLst>
              </p:cNvPr>
              <p:cNvPicPr/>
              <p:nvPr/>
            </p:nvPicPr>
            <p:blipFill>
              <a:blip r:embed="rId4"/>
              <a:stretch>
                <a:fillRect/>
              </a:stretch>
            </p:blipFill>
            <p:spPr>
              <a:xfrm>
                <a:off x="2440373" y="1086547"/>
                <a:ext cx="16110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Freihand 12">
                <a:extLst>
                  <a:ext uri="{FF2B5EF4-FFF2-40B4-BE49-F238E27FC236}">
                    <a16:creationId xmlns:a16="http://schemas.microsoft.com/office/drawing/2014/main" id="{59904F97-6D6B-4BB2-854B-0CA277BFCB4E}"/>
                  </a:ext>
                </a:extLst>
              </p14:cNvPr>
              <p14:cNvContentPartPr/>
              <p14:nvPr/>
            </p14:nvContentPartPr>
            <p14:xfrm>
              <a:off x="3865973" y="1462747"/>
              <a:ext cx="1929960" cy="32760"/>
            </p14:xfrm>
          </p:contentPart>
        </mc:Choice>
        <mc:Fallback xmlns="">
          <p:pic>
            <p:nvPicPr>
              <p:cNvPr id="13" name="Freihand 12">
                <a:extLst>
                  <a:ext uri="{FF2B5EF4-FFF2-40B4-BE49-F238E27FC236}">
                    <a16:creationId xmlns:a16="http://schemas.microsoft.com/office/drawing/2014/main" id="{59904F97-6D6B-4BB2-854B-0CA277BFCB4E}"/>
                  </a:ext>
                </a:extLst>
              </p:cNvPr>
              <p:cNvPicPr/>
              <p:nvPr/>
            </p:nvPicPr>
            <p:blipFill>
              <a:blip r:embed="rId6"/>
              <a:stretch>
                <a:fillRect/>
              </a:stretch>
            </p:blipFill>
            <p:spPr>
              <a:xfrm>
                <a:off x="3861653" y="1458427"/>
                <a:ext cx="19386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Freihand 13">
                <a:extLst>
                  <a:ext uri="{FF2B5EF4-FFF2-40B4-BE49-F238E27FC236}">
                    <a16:creationId xmlns:a16="http://schemas.microsoft.com/office/drawing/2014/main" id="{73A9A307-D204-4893-81BB-6BF65C2BA6A7}"/>
                  </a:ext>
                </a:extLst>
              </p14:cNvPr>
              <p14:cNvContentPartPr/>
              <p14:nvPr/>
            </p14:nvContentPartPr>
            <p14:xfrm>
              <a:off x="2713253" y="1459147"/>
              <a:ext cx="982080" cy="46080"/>
            </p14:xfrm>
          </p:contentPart>
        </mc:Choice>
        <mc:Fallback xmlns="">
          <p:pic>
            <p:nvPicPr>
              <p:cNvPr id="14" name="Freihand 13">
                <a:extLst>
                  <a:ext uri="{FF2B5EF4-FFF2-40B4-BE49-F238E27FC236}">
                    <a16:creationId xmlns:a16="http://schemas.microsoft.com/office/drawing/2014/main" id="{73A9A307-D204-4893-81BB-6BF65C2BA6A7}"/>
                  </a:ext>
                </a:extLst>
              </p:cNvPr>
              <p:cNvPicPr/>
              <p:nvPr/>
            </p:nvPicPr>
            <p:blipFill>
              <a:blip r:embed="rId8"/>
              <a:stretch>
                <a:fillRect/>
              </a:stretch>
            </p:blipFill>
            <p:spPr>
              <a:xfrm>
                <a:off x="2708933" y="1454827"/>
                <a:ext cx="9907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Freihand 14">
                <a:extLst>
                  <a:ext uri="{FF2B5EF4-FFF2-40B4-BE49-F238E27FC236}">
                    <a16:creationId xmlns:a16="http://schemas.microsoft.com/office/drawing/2014/main" id="{825596F2-A9F1-4300-BBFA-891DDC6CD01D}"/>
                  </a:ext>
                </a:extLst>
              </p14:cNvPr>
              <p14:cNvContentPartPr/>
              <p14:nvPr/>
            </p14:nvContentPartPr>
            <p14:xfrm>
              <a:off x="5918333" y="1500907"/>
              <a:ext cx="1435320" cy="39960"/>
            </p14:xfrm>
          </p:contentPart>
        </mc:Choice>
        <mc:Fallback xmlns="">
          <p:pic>
            <p:nvPicPr>
              <p:cNvPr id="15" name="Freihand 14">
                <a:extLst>
                  <a:ext uri="{FF2B5EF4-FFF2-40B4-BE49-F238E27FC236}">
                    <a16:creationId xmlns:a16="http://schemas.microsoft.com/office/drawing/2014/main" id="{825596F2-A9F1-4300-BBFA-891DDC6CD01D}"/>
                  </a:ext>
                </a:extLst>
              </p:cNvPr>
              <p:cNvPicPr/>
              <p:nvPr/>
            </p:nvPicPr>
            <p:blipFill>
              <a:blip r:embed="rId10"/>
              <a:stretch>
                <a:fillRect/>
              </a:stretch>
            </p:blipFill>
            <p:spPr>
              <a:xfrm>
                <a:off x="5914013" y="1496587"/>
                <a:ext cx="14439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Freihand 15">
                <a:extLst>
                  <a:ext uri="{FF2B5EF4-FFF2-40B4-BE49-F238E27FC236}">
                    <a16:creationId xmlns:a16="http://schemas.microsoft.com/office/drawing/2014/main" id="{A2D44027-2442-47F6-AD22-D1975A41B712}"/>
                  </a:ext>
                </a:extLst>
              </p14:cNvPr>
              <p14:cNvContentPartPr/>
              <p14:nvPr/>
            </p14:nvContentPartPr>
            <p14:xfrm>
              <a:off x="6137213" y="2088427"/>
              <a:ext cx="3560040" cy="64800"/>
            </p14:xfrm>
          </p:contentPart>
        </mc:Choice>
        <mc:Fallback xmlns="">
          <p:pic>
            <p:nvPicPr>
              <p:cNvPr id="16" name="Freihand 15">
                <a:extLst>
                  <a:ext uri="{FF2B5EF4-FFF2-40B4-BE49-F238E27FC236}">
                    <a16:creationId xmlns:a16="http://schemas.microsoft.com/office/drawing/2014/main" id="{A2D44027-2442-47F6-AD22-D1975A41B712}"/>
                  </a:ext>
                </a:extLst>
              </p:cNvPr>
              <p:cNvPicPr/>
              <p:nvPr/>
            </p:nvPicPr>
            <p:blipFill>
              <a:blip r:embed="rId12"/>
              <a:stretch>
                <a:fillRect/>
              </a:stretch>
            </p:blipFill>
            <p:spPr>
              <a:xfrm>
                <a:off x="6132893" y="2084107"/>
                <a:ext cx="3568680" cy="73440"/>
              </a:xfrm>
              <a:prstGeom prst="rect">
                <a:avLst/>
              </a:prstGeom>
            </p:spPr>
          </p:pic>
        </mc:Fallback>
      </mc:AlternateContent>
      <p:grpSp>
        <p:nvGrpSpPr>
          <p:cNvPr id="19" name="Gruppieren 18">
            <a:extLst>
              <a:ext uri="{FF2B5EF4-FFF2-40B4-BE49-F238E27FC236}">
                <a16:creationId xmlns:a16="http://schemas.microsoft.com/office/drawing/2014/main" id="{B09505A6-85E5-4671-9524-F8005F91CF98}"/>
              </a:ext>
            </a:extLst>
          </p:cNvPr>
          <p:cNvGrpSpPr/>
          <p:nvPr/>
        </p:nvGrpSpPr>
        <p:grpSpPr>
          <a:xfrm>
            <a:off x="2103053" y="1970347"/>
            <a:ext cx="4161240" cy="624240"/>
            <a:chOff x="2103053" y="1970347"/>
            <a:chExt cx="4161240" cy="624240"/>
          </a:xfrm>
        </p:grpSpPr>
        <mc:AlternateContent xmlns:mc="http://schemas.openxmlformats.org/markup-compatibility/2006" xmlns:p14="http://schemas.microsoft.com/office/powerpoint/2010/main">
          <mc:Choice Requires="p14">
            <p:contentPart p14:bwMode="auto" r:id="rId13">
              <p14:nvContentPartPr>
                <p14:cNvPr id="17" name="Freihand 16">
                  <a:extLst>
                    <a:ext uri="{FF2B5EF4-FFF2-40B4-BE49-F238E27FC236}">
                      <a16:creationId xmlns:a16="http://schemas.microsoft.com/office/drawing/2014/main" id="{A15E3A9B-A36F-4717-83A2-CE6CF21D3AA9}"/>
                    </a:ext>
                  </a:extLst>
                </p14:cNvPr>
                <p14:cNvContentPartPr/>
                <p14:nvPr/>
              </p14:nvContentPartPr>
              <p14:xfrm>
                <a:off x="2103053" y="2464627"/>
                <a:ext cx="3810960" cy="99000"/>
              </p14:xfrm>
            </p:contentPart>
          </mc:Choice>
          <mc:Fallback xmlns="">
            <p:pic>
              <p:nvPicPr>
                <p:cNvPr id="17" name="Freihand 16">
                  <a:extLst>
                    <a:ext uri="{FF2B5EF4-FFF2-40B4-BE49-F238E27FC236}">
                      <a16:creationId xmlns:a16="http://schemas.microsoft.com/office/drawing/2014/main" id="{A15E3A9B-A36F-4717-83A2-CE6CF21D3AA9}"/>
                    </a:ext>
                  </a:extLst>
                </p:cNvPr>
                <p:cNvPicPr/>
                <p:nvPr/>
              </p:nvPicPr>
              <p:blipFill>
                <a:blip r:embed="rId14"/>
                <a:stretch>
                  <a:fillRect/>
                </a:stretch>
              </p:blipFill>
              <p:spPr>
                <a:xfrm>
                  <a:off x="2098733" y="2460307"/>
                  <a:ext cx="3819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Freihand 17">
                  <a:extLst>
                    <a:ext uri="{FF2B5EF4-FFF2-40B4-BE49-F238E27FC236}">
                      <a16:creationId xmlns:a16="http://schemas.microsoft.com/office/drawing/2014/main" id="{62C0BD84-A983-4696-96BA-97A2CE46025C}"/>
                    </a:ext>
                  </a:extLst>
                </p14:cNvPr>
                <p14:cNvContentPartPr/>
                <p14:nvPr/>
              </p14:nvContentPartPr>
              <p14:xfrm>
                <a:off x="2661413" y="1970347"/>
                <a:ext cx="3602880" cy="624240"/>
              </p14:xfrm>
            </p:contentPart>
          </mc:Choice>
          <mc:Fallback xmlns="">
            <p:pic>
              <p:nvPicPr>
                <p:cNvPr id="18" name="Freihand 17">
                  <a:extLst>
                    <a:ext uri="{FF2B5EF4-FFF2-40B4-BE49-F238E27FC236}">
                      <a16:creationId xmlns:a16="http://schemas.microsoft.com/office/drawing/2014/main" id="{62C0BD84-A983-4696-96BA-97A2CE46025C}"/>
                    </a:ext>
                  </a:extLst>
                </p:cNvPr>
                <p:cNvPicPr/>
                <p:nvPr/>
              </p:nvPicPr>
              <p:blipFill>
                <a:blip r:embed="rId16"/>
                <a:stretch>
                  <a:fillRect/>
                </a:stretch>
              </p:blipFill>
              <p:spPr>
                <a:xfrm>
                  <a:off x="2657093" y="1966027"/>
                  <a:ext cx="3611520" cy="632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0" name="Freihand 19">
                <a:extLst>
                  <a:ext uri="{FF2B5EF4-FFF2-40B4-BE49-F238E27FC236}">
                    <a16:creationId xmlns:a16="http://schemas.microsoft.com/office/drawing/2014/main" id="{8BABBEBC-6F8B-4BCF-94DF-BBBEF3FDFB77}"/>
                  </a:ext>
                </a:extLst>
              </p14:cNvPr>
              <p14:cNvContentPartPr/>
              <p14:nvPr/>
            </p14:nvContentPartPr>
            <p14:xfrm>
              <a:off x="8551013" y="2425387"/>
              <a:ext cx="1464840" cy="52560"/>
            </p14:xfrm>
          </p:contentPart>
        </mc:Choice>
        <mc:Fallback xmlns="">
          <p:pic>
            <p:nvPicPr>
              <p:cNvPr id="20" name="Freihand 19">
                <a:extLst>
                  <a:ext uri="{FF2B5EF4-FFF2-40B4-BE49-F238E27FC236}">
                    <a16:creationId xmlns:a16="http://schemas.microsoft.com/office/drawing/2014/main" id="{8BABBEBC-6F8B-4BCF-94DF-BBBEF3FDFB77}"/>
                  </a:ext>
                </a:extLst>
              </p:cNvPr>
              <p:cNvPicPr/>
              <p:nvPr/>
            </p:nvPicPr>
            <p:blipFill>
              <a:blip r:embed="rId18"/>
              <a:stretch>
                <a:fillRect/>
              </a:stretch>
            </p:blipFill>
            <p:spPr>
              <a:xfrm>
                <a:off x="8546693" y="2421067"/>
                <a:ext cx="147348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Freihand 20">
                <a:extLst>
                  <a:ext uri="{FF2B5EF4-FFF2-40B4-BE49-F238E27FC236}">
                    <a16:creationId xmlns:a16="http://schemas.microsoft.com/office/drawing/2014/main" id="{9344E661-A69B-49FB-9F30-6908054AC9EF}"/>
                  </a:ext>
                </a:extLst>
              </p14:cNvPr>
              <p14:cNvContentPartPr/>
              <p14:nvPr/>
            </p14:nvContentPartPr>
            <p14:xfrm>
              <a:off x="858893" y="2851627"/>
              <a:ext cx="3827160" cy="24480"/>
            </p14:xfrm>
          </p:contentPart>
        </mc:Choice>
        <mc:Fallback xmlns="">
          <p:pic>
            <p:nvPicPr>
              <p:cNvPr id="21" name="Freihand 20">
                <a:extLst>
                  <a:ext uri="{FF2B5EF4-FFF2-40B4-BE49-F238E27FC236}">
                    <a16:creationId xmlns:a16="http://schemas.microsoft.com/office/drawing/2014/main" id="{9344E661-A69B-49FB-9F30-6908054AC9EF}"/>
                  </a:ext>
                </a:extLst>
              </p:cNvPr>
              <p:cNvPicPr/>
              <p:nvPr/>
            </p:nvPicPr>
            <p:blipFill>
              <a:blip r:embed="rId20"/>
              <a:stretch>
                <a:fillRect/>
              </a:stretch>
            </p:blipFill>
            <p:spPr>
              <a:xfrm>
                <a:off x="854573" y="2847307"/>
                <a:ext cx="3835800" cy="33120"/>
              </a:xfrm>
              <a:prstGeom prst="rect">
                <a:avLst/>
              </a:prstGeom>
            </p:spPr>
          </p:pic>
        </mc:Fallback>
      </mc:AlternateContent>
      <p:grpSp>
        <p:nvGrpSpPr>
          <p:cNvPr id="23" name="Gruppieren 22">
            <a:extLst>
              <a:ext uri="{FF2B5EF4-FFF2-40B4-BE49-F238E27FC236}">
                <a16:creationId xmlns:a16="http://schemas.microsoft.com/office/drawing/2014/main" id="{1B3932D8-50FD-4C05-B568-F7E13DB8B8A6}"/>
              </a:ext>
            </a:extLst>
          </p:cNvPr>
          <p:cNvGrpSpPr/>
          <p:nvPr/>
        </p:nvGrpSpPr>
        <p:grpSpPr>
          <a:xfrm>
            <a:off x="945653" y="1426747"/>
            <a:ext cx="2000160" cy="56160"/>
            <a:chOff x="945653" y="1426747"/>
            <a:chExt cx="2000160" cy="56160"/>
          </a:xfrm>
        </p:grpSpPr>
        <mc:AlternateContent xmlns:mc="http://schemas.openxmlformats.org/markup-compatibility/2006" xmlns:p14="http://schemas.microsoft.com/office/powerpoint/2010/main">
          <mc:Choice Requires="p14">
            <p:contentPart p14:bwMode="auto" r:id="rId21">
              <p14:nvContentPartPr>
                <p14:cNvPr id="3" name="Freihand 2">
                  <a:extLst>
                    <a:ext uri="{FF2B5EF4-FFF2-40B4-BE49-F238E27FC236}">
                      <a16:creationId xmlns:a16="http://schemas.microsoft.com/office/drawing/2014/main" id="{C2694112-56E0-48D6-8646-077BC533E758}"/>
                    </a:ext>
                  </a:extLst>
                </p14:cNvPr>
                <p14:cNvContentPartPr/>
                <p14:nvPr/>
              </p14:nvContentPartPr>
              <p14:xfrm>
                <a:off x="1055813" y="1426747"/>
                <a:ext cx="360" cy="360"/>
              </p14:xfrm>
            </p:contentPart>
          </mc:Choice>
          <mc:Fallback xmlns="">
            <p:pic>
              <p:nvPicPr>
                <p:cNvPr id="3" name="Freihand 2">
                  <a:extLst>
                    <a:ext uri="{FF2B5EF4-FFF2-40B4-BE49-F238E27FC236}">
                      <a16:creationId xmlns:a16="http://schemas.microsoft.com/office/drawing/2014/main" id="{C2694112-56E0-48D6-8646-077BC533E758}"/>
                    </a:ext>
                  </a:extLst>
                </p:cNvPr>
                <p:cNvPicPr/>
                <p:nvPr/>
              </p:nvPicPr>
              <p:blipFill>
                <a:blip r:embed="rId22"/>
                <a:stretch>
                  <a:fillRect/>
                </a:stretch>
              </p:blipFill>
              <p:spPr>
                <a:xfrm>
                  <a:off x="1051493" y="14224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Freihand 10">
                  <a:extLst>
                    <a:ext uri="{FF2B5EF4-FFF2-40B4-BE49-F238E27FC236}">
                      <a16:creationId xmlns:a16="http://schemas.microsoft.com/office/drawing/2014/main" id="{C6D3B455-C475-4375-8389-7258FDE3806C}"/>
                    </a:ext>
                  </a:extLst>
                </p14:cNvPr>
                <p14:cNvContentPartPr/>
                <p14:nvPr/>
              </p14:nvContentPartPr>
              <p14:xfrm>
                <a:off x="945653" y="1427107"/>
                <a:ext cx="1564560" cy="55800"/>
              </p14:xfrm>
            </p:contentPart>
          </mc:Choice>
          <mc:Fallback xmlns="">
            <p:pic>
              <p:nvPicPr>
                <p:cNvPr id="11" name="Freihand 10">
                  <a:extLst>
                    <a:ext uri="{FF2B5EF4-FFF2-40B4-BE49-F238E27FC236}">
                      <a16:creationId xmlns:a16="http://schemas.microsoft.com/office/drawing/2014/main" id="{C6D3B455-C475-4375-8389-7258FDE3806C}"/>
                    </a:ext>
                  </a:extLst>
                </p:cNvPr>
                <p:cNvPicPr/>
                <p:nvPr/>
              </p:nvPicPr>
              <p:blipFill>
                <a:blip r:embed="rId24"/>
                <a:stretch>
                  <a:fillRect/>
                </a:stretch>
              </p:blipFill>
              <p:spPr>
                <a:xfrm>
                  <a:off x="941333" y="1422787"/>
                  <a:ext cx="15732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2" name="Freihand 21">
                  <a:extLst>
                    <a:ext uri="{FF2B5EF4-FFF2-40B4-BE49-F238E27FC236}">
                      <a16:creationId xmlns:a16="http://schemas.microsoft.com/office/drawing/2014/main" id="{6D332B72-BA2B-424C-8AC2-26CFEB6E5EB7}"/>
                    </a:ext>
                  </a:extLst>
                </p14:cNvPr>
                <p14:cNvContentPartPr/>
                <p14:nvPr/>
              </p14:nvContentPartPr>
              <p14:xfrm>
                <a:off x="2938973" y="1429267"/>
                <a:ext cx="6840" cy="19800"/>
              </p14:xfrm>
            </p:contentPart>
          </mc:Choice>
          <mc:Fallback xmlns="">
            <p:pic>
              <p:nvPicPr>
                <p:cNvPr id="22" name="Freihand 21">
                  <a:extLst>
                    <a:ext uri="{FF2B5EF4-FFF2-40B4-BE49-F238E27FC236}">
                      <a16:creationId xmlns:a16="http://schemas.microsoft.com/office/drawing/2014/main" id="{6D332B72-BA2B-424C-8AC2-26CFEB6E5EB7}"/>
                    </a:ext>
                  </a:extLst>
                </p:cNvPr>
                <p:cNvPicPr/>
                <p:nvPr/>
              </p:nvPicPr>
              <p:blipFill>
                <a:blip r:embed="rId26"/>
                <a:stretch>
                  <a:fillRect/>
                </a:stretch>
              </p:blipFill>
              <p:spPr>
                <a:xfrm>
                  <a:off x="2934653" y="1424947"/>
                  <a:ext cx="15480" cy="28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
            <p14:nvContentPartPr>
              <p14:cNvPr id="24" name="Freihand 23">
                <a:extLst>
                  <a:ext uri="{FF2B5EF4-FFF2-40B4-BE49-F238E27FC236}">
                    <a16:creationId xmlns:a16="http://schemas.microsoft.com/office/drawing/2014/main" id="{E74DE45F-C4BE-450E-AB9E-0619E071B980}"/>
                  </a:ext>
                </a:extLst>
              </p14:cNvPr>
              <p14:cNvContentPartPr/>
              <p14:nvPr/>
            </p14:nvContentPartPr>
            <p14:xfrm>
              <a:off x="3139133" y="2749027"/>
              <a:ext cx="4983840" cy="876240"/>
            </p14:xfrm>
          </p:contentPart>
        </mc:Choice>
        <mc:Fallback xmlns="">
          <p:pic>
            <p:nvPicPr>
              <p:cNvPr id="24" name="Freihand 23">
                <a:extLst>
                  <a:ext uri="{FF2B5EF4-FFF2-40B4-BE49-F238E27FC236}">
                    <a16:creationId xmlns:a16="http://schemas.microsoft.com/office/drawing/2014/main" id="{E74DE45F-C4BE-450E-AB9E-0619E071B980}"/>
                  </a:ext>
                </a:extLst>
              </p:cNvPr>
              <p:cNvPicPr/>
              <p:nvPr/>
            </p:nvPicPr>
            <p:blipFill>
              <a:blip r:embed="rId28"/>
              <a:stretch>
                <a:fillRect/>
              </a:stretch>
            </p:blipFill>
            <p:spPr>
              <a:xfrm>
                <a:off x="3134813" y="2744707"/>
                <a:ext cx="4992480" cy="884880"/>
              </a:xfrm>
              <a:prstGeom prst="rect">
                <a:avLst/>
              </a:prstGeom>
            </p:spPr>
          </p:pic>
        </mc:Fallback>
      </mc:AlternateContent>
      <p:grpSp>
        <p:nvGrpSpPr>
          <p:cNvPr id="32" name="Gruppieren 31">
            <a:extLst>
              <a:ext uri="{FF2B5EF4-FFF2-40B4-BE49-F238E27FC236}">
                <a16:creationId xmlns:a16="http://schemas.microsoft.com/office/drawing/2014/main" id="{448B34BE-972B-483E-B85E-DCFDB954BA55}"/>
              </a:ext>
            </a:extLst>
          </p:cNvPr>
          <p:cNvGrpSpPr/>
          <p:nvPr/>
        </p:nvGrpSpPr>
        <p:grpSpPr>
          <a:xfrm>
            <a:off x="828293" y="3840907"/>
            <a:ext cx="10552680" cy="914400"/>
            <a:chOff x="828293" y="3840907"/>
            <a:chExt cx="10552680" cy="914400"/>
          </a:xfrm>
        </p:grpSpPr>
        <mc:AlternateContent xmlns:mc="http://schemas.openxmlformats.org/markup-compatibility/2006" xmlns:p14="http://schemas.microsoft.com/office/powerpoint/2010/main">
          <mc:Choice Requires="p14">
            <p:contentPart p14:bwMode="auto" r:id="rId29">
              <p14:nvContentPartPr>
                <p14:cNvPr id="25" name="Freihand 24">
                  <a:extLst>
                    <a:ext uri="{FF2B5EF4-FFF2-40B4-BE49-F238E27FC236}">
                      <a16:creationId xmlns:a16="http://schemas.microsoft.com/office/drawing/2014/main" id="{F0161DCD-70A7-492D-9439-F2B08B760DBC}"/>
                    </a:ext>
                  </a:extLst>
                </p14:cNvPr>
                <p14:cNvContentPartPr/>
                <p14:nvPr/>
              </p14:nvContentPartPr>
              <p14:xfrm>
                <a:off x="7391453" y="4163827"/>
                <a:ext cx="23040" cy="10440"/>
              </p14:xfrm>
            </p:contentPart>
          </mc:Choice>
          <mc:Fallback xmlns="">
            <p:pic>
              <p:nvPicPr>
                <p:cNvPr id="25" name="Freihand 24">
                  <a:extLst>
                    <a:ext uri="{FF2B5EF4-FFF2-40B4-BE49-F238E27FC236}">
                      <a16:creationId xmlns:a16="http://schemas.microsoft.com/office/drawing/2014/main" id="{F0161DCD-70A7-492D-9439-F2B08B760DBC}"/>
                    </a:ext>
                  </a:extLst>
                </p:cNvPr>
                <p:cNvPicPr/>
                <p:nvPr/>
              </p:nvPicPr>
              <p:blipFill>
                <a:blip r:embed="rId30"/>
                <a:stretch>
                  <a:fillRect/>
                </a:stretch>
              </p:blipFill>
              <p:spPr>
                <a:xfrm>
                  <a:off x="7387133" y="4159507"/>
                  <a:ext cx="316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6" name="Freihand 25">
                  <a:extLst>
                    <a:ext uri="{FF2B5EF4-FFF2-40B4-BE49-F238E27FC236}">
                      <a16:creationId xmlns:a16="http://schemas.microsoft.com/office/drawing/2014/main" id="{3742FBCF-6BEB-47CE-8E5E-242E58F22E99}"/>
                    </a:ext>
                  </a:extLst>
                </p14:cNvPr>
                <p14:cNvContentPartPr/>
                <p14:nvPr/>
              </p14:nvContentPartPr>
              <p14:xfrm>
                <a:off x="6950093" y="4148347"/>
                <a:ext cx="2442600" cy="37800"/>
              </p14:xfrm>
            </p:contentPart>
          </mc:Choice>
          <mc:Fallback xmlns="">
            <p:pic>
              <p:nvPicPr>
                <p:cNvPr id="26" name="Freihand 25">
                  <a:extLst>
                    <a:ext uri="{FF2B5EF4-FFF2-40B4-BE49-F238E27FC236}">
                      <a16:creationId xmlns:a16="http://schemas.microsoft.com/office/drawing/2014/main" id="{3742FBCF-6BEB-47CE-8E5E-242E58F22E99}"/>
                    </a:ext>
                  </a:extLst>
                </p:cNvPr>
                <p:cNvPicPr/>
                <p:nvPr/>
              </p:nvPicPr>
              <p:blipFill>
                <a:blip r:embed="rId32"/>
                <a:stretch>
                  <a:fillRect/>
                </a:stretch>
              </p:blipFill>
              <p:spPr>
                <a:xfrm>
                  <a:off x="6945773" y="4144027"/>
                  <a:ext cx="24512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8" name="Freihand 27">
                  <a:extLst>
                    <a:ext uri="{FF2B5EF4-FFF2-40B4-BE49-F238E27FC236}">
                      <a16:creationId xmlns:a16="http://schemas.microsoft.com/office/drawing/2014/main" id="{3E930EDC-10E9-4FAE-B439-68A588FF4B4D}"/>
                    </a:ext>
                  </a:extLst>
                </p14:cNvPr>
                <p14:cNvContentPartPr/>
                <p14:nvPr/>
              </p14:nvContentPartPr>
              <p14:xfrm>
                <a:off x="9890213" y="4077067"/>
                <a:ext cx="1490760" cy="143640"/>
              </p14:xfrm>
            </p:contentPart>
          </mc:Choice>
          <mc:Fallback xmlns="">
            <p:pic>
              <p:nvPicPr>
                <p:cNvPr id="28" name="Freihand 27">
                  <a:extLst>
                    <a:ext uri="{FF2B5EF4-FFF2-40B4-BE49-F238E27FC236}">
                      <a16:creationId xmlns:a16="http://schemas.microsoft.com/office/drawing/2014/main" id="{3E930EDC-10E9-4FAE-B439-68A588FF4B4D}"/>
                    </a:ext>
                  </a:extLst>
                </p:cNvPr>
                <p:cNvPicPr/>
                <p:nvPr/>
              </p:nvPicPr>
              <p:blipFill>
                <a:blip r:embed="rId34"/>
                <a:stretch>
                  <a:fillRect/>
                </a:stretch>
              </p:blipFill>
              <p:spPr>
                <a:xfrm>
                  <a:off x="9885893" y="4072747"/>
                  <a:ext cx="14994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9" name="Freihand 28">
                  <a:extLst>
                    <a:ext uri="{FF2B5EF4-FFF2-40B4-BE49-F238E27FC236}">
                      <a16:creationId xmlns:a16="http://schemas.microsoft.com/office/drawing/2014/main" id="{1D799CAE-5F18-4DC9-96EE-718174027C6C}"/>
                    </a:ext>
                  </a:extLst>
                </p14:cNvPr>
                <p14:cNvContentPartPr/>
                <p14:nvPr/>
              </p14:nvContentPartPr>
              <p14:xfrm>
                <a:off x="828293" y="4349227"/>
                <a:ext cx="3348000" cy="162000"/>
              </p14:xfrm>
            </p:contentPart>
          </mc:Choice>
          <mc:Fallback xmlns="">
            <p:pic>
              <p:nvPicPr>
                <p:cNvPr id="29" name="Freihand 28">
                  <a:extLst>
                    <a:ext uri="{FF2B5EF4-FFF2-40B4-BE49-F238E27FC236}">
                      <a16:creationId xmlns:a16="http://schemas.microsoft.com/office/drawing/2014/main" id="{1D799CAE-5F18-4DC9-96EE-718174027C6C}"/>
                    </a:ext>
                  </a:extLst>
                </p:cNvPr>
                <p:cNvPicPr/>
                <p:nvPr/>
              </p:nvPicPr>
              <p:blipFill>
                <a:blip r:embed="rId36"/>
                <a:stretch>
                  <a:fillRect/>
                </a:stretch>
              </p:blipFill>
              <p:spPr>
                <a:xfrm>
                  <a:off x="823973" y="4344907"/>
                  <a:ext cx="3356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1" name="Freihand 30">
                  <a:extLst>
                    <a:ext uri="{FF2B5EF4-FFF2-40B4-BE49-F238E27FC236}">
                      <a16:creationId xmlns:a16="http://schemas.microsoft.com/office/drawing/2014/main" id="{B2662829-F2BA-4C94-BF2B-1A713BBD1327}"/>
                    </a:ext>
                  </a:extLst>
                </p14:cNvPr>
                <p14:cNvContentPartPr/>
                <p14:nvPr/>
              </p14:nvContentPartPr>
              <p14:xfrm>
                <a:off x="4079453" y="3840907"/>
                <a:ext cx="2802960" cy="914400"/>
              </p14:xfrm>
            </p:contentPart>
          </mc:Choice>
          <mc:Fallback xmlns="">
            <p:pic>
              <p:nvPicPr>
                <p:cNvPr id="31" name="Freihand 30">
                  <a:extLst>
                    <a:ext uri="{FF2B5EF4-FFF2-40B4-BE49-F238E27FC236}">
                      <a16:creationId xmlns:a16="http://schemas.microsoft.com/office/drawing/2014/main" id="{B2662829-F2BA-4C94-BF2B-1A713BBD1327}"/>
                    </a:ext>
                  </a:extLst>
                </p:cNvPr>
                <p:cNvPicPr/>
                <p:nvPr/>
              </p:nvPicPr>
              <p:blipFill>
                <a:blip r:embed="rId38"/>
                <a:stretch>
                  <a:fillRect/>
                </a:stretch>
              </p:blipFill>
              <p:spPr>
                <a:xfrm>
                  <a:off x="4075133" y="3836587"/>
                  <a:ext cx="2811600" cy="923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9">
            <p14:nvContentPartPr>
              <p14:cNvPr id="33" name="Freihand 32">
                <a:extLst>
                  <a:ext uri="{FF2B5EF4-FFF2-40B4-BE49-F238E27FC236}">
                    <a16:creationId xmlns:a16="http://schemas.microsoft.com/office/drawing/2014/main" id="{4C523295-D858-4509-85A8-6C87FBFB26ED}"/>
                  </a:ext>
                </a:extLst>
              </p14:cNvPr>
              <p14:cNvContentPartPr/>
              <p14:nvPr/>
            </p14:nvContentPartPr>
            <p14:xfrm>
              <a:off x="740093" y="4919827"/>
              <a:ext cx="5659200" cy="1213920"/>
            </p14:xfrm>
          </p:contentPart>
        </mc:Choice>
        <mc:Fallback xmlns="">
          <p:pic>
            <p:nvPicPr>
              <p:cNvPr id="33" name="Freihand 32">
                <a:extLst>
                  <a:ext uri="{FF2B5EF4-FFF2-40B4-BE49-F238E27FC236}">
                    <a16:creationId xmlns:a16="http://schemas.microsoft.com/office/drawing/2014/main" id="{4C523295-D858-4509-85A8-6C87FBFB26ED}"/>
                  </a:ext>
                </a:extLst>
              </p:cNvPr>
              <p:cNvPicPr/>
              <p:nvPr/>
            </p:nvPicPr>
            <p:blipFill>
              <a:blip r:embed="rId40"/>
              <a:stretch>
                <a:fillRect/>
              </a:stretch>
            </p:blipFill>
            <p:spPr>
              <a:xfrm>
                <a:off x="735773" y="4915507"/>
                <a:ext cx="5667840" cy="1222560"/>
              </a:xfrm>
              <a:prstGeom prst="rect">
                <a:avLst/>
              </a:prstGeom>
            </p:spPr>
          </p:pic>
        </mc:Fallback>
      </mc:AlternateContent>
    </p:spTree>
    <p:extLst>
      <p:ext uri="{BB962C8B-B14F-4D97-AF65-F5344CB8AC3E}">
        <p14:creationId xmlns:p14="http://schemas.microsoft.com/office/powerpoint/2010/main" val="349021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741219" y="-24635"/>
            <a:ext cx="732635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Der Wirtschaftskreislauf einer offenen Volkswirtschaft</a:t>
            </a:r>
            <a:endParaRPr lang="de-DE" altLang="de-DE" sz="2400" b="1" dirty="0">
              <a:solidFill>
                <a:srgbClr val="000000"/>
              </a:solidFill>
            </a:endParaRPr>
          </a:p>
        </p:txBody>
      </p:sp>
      <p:sp>
        <p:nvSpPr>
          <p:cNvPr id="3" name="Rechteck 2">
            <a:extLst>
              <a:ext uri="{FF2B5EF4-FFF2-40B4-BE49-F238E27FC236}">
                <a16:creationId xmlns:a16="http://schemas.microsoft.com/office/drawing/2014/main" id="{6BF04D69-95CC-4722-83AA-1EEFD52A409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8" name="Gruppieren 27">
            <a:extLst>
              <a:ext uri="{FF2B5EF4-FFF2-40B4-BE49-F238E27FC236}">
                <a16:creationId xmlns:a16="http://schemas.microsoft.com/office/drawing/2014/main" id="{F3D9EB5B-6E08-4A1F-A3B3-90E6287E7B58}"/>
              </a:ext>
            </a:extLst>
          </p:cNvPr>
          <p:cNvGrpSpPr/>
          <p:nvPr/>
        </p:nvGrpSpPr>
        <p:grpSpPr>
          <a:xfrm>
            <a:off x="8357333" y="130920"/>
            <a:ext cx="299520" cy="145440"/>
            <a:chOff x="8357333" y="130920"/>
            <a:chExt cx="299520" cy="145440"/>
          </a:xfrm>
        </p:grpSpPr>
        <mc:AlternateContent xmlns:mc="http://schemas.openxmlformats.org/markup-compatibility/2006" xmlns:p14="http://schemas.microsoft.com/office/powerpoint/2010/main">
          <mc:Choice Requires="p14">
            <p:contentPart p14:bwMode="auto" r:id="rId3">
              <p14:nvContentPartPr>
                <p14:cNvPr id="24" name="Freihand 23">
                  <a:extLst>
                    <a:ext uri="{FF2B5EF4-FFF2-40B4-BE49-F238E27FC236}">
                      <a16:creationId xmlns:a16="http://schemas.microsoft.com/office/drawing/2014/main" id="{449DDF6A-3FC8-4806-901E-A27BE6F5672E}"/>
                    </a:ext>
                  </a:extLst>
                </p14:cNvPr>
                <p14:cNvContentPartPr/>
                <p14:nvPr/>
              </p14:nvContentPartPr>
              <p14:xfrm>
                <a:off x="8357333" y="130920"/>
                <a:ext cx="132840" cy="106560"/>
              </p14:xfrm>
            </p:contentPart>
          </mc:Choice>
          <mc:Fallback xmlns="">
            <p:pic>
              <p:nvPicPr>
                <p:cNvPr id="24" name="Freihand 23">
                  <a:extLst>
                    <a:ext uri="{FF2B5EF4-FFF2-40B4-BE49-F238E27FC236}">
                      <a16:creationId xmlns:a16="http://schemas.microsoft.com/office/drawing/2014/main" id="{449DDF6A-3FC8-4806-901E-A27BE6F5672E}"/>
                    </a:ext>
                  </a:extLst>
                </p:cNvPr>
                <p:cNvPicPr/>
                <p:nvPr/>
              </p:nvPicPr>
              <p:blipFill>
                <a:blip r:embed="rId4"/>
                <a:stretch>
                  <a:fillRect/>
                </a:stretch>
              </p:blipFill>
              <p:spPr>
                <a:xfrm>
                  <a:off x="8353013" y="126600"/>
                  <a:ext cx="1414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5" name="Freihand 24">
                  <a:extLst>
                    <a:ext uri="{FF2B5EF4-FFF2-40B4-BE49-F238E27FC236}">
                      <a16:creationId xmlns:a16="http://schemas.microsoft.com/office/drawing/2014/main" id="{EDC0C64B-F0F3-4086-8935-CB7981D3D204}"/>
                    </a:ext>
                  </a:extLst>
                </p14:cNvPr>
                <p14:cNvContentPartPr/>
                <p14:nvPr/>
              </p14:nvContentPartPr>
              <p14:xfrm>
                <a:off x="8517893" y="206160"/>
                <a:ext cx="53640" cy="55800"/>
              </p14:xfrm>
            </p:contentPart>
          </mc:Choice>
          <mc:Fallback xmlns="">
            <p:pic>
              <p:nvPicPr>
                <p:cNvPr id="25" name="Freihand 24">
                  <a:extLst>
                    <a:ext uri="{FF2B5EF4-FFF2-40B4-BE49-F238E27FC236}">
                      <a16:creationId xmlns:a16="http://schemas.microsoft.com/office/drawing/2014/main" id="{EDC0C64B-F0F3-4086-8935-CB7981D3D204}"/>
                    </a:ext>
                  </a:extLst>
                </p:cNvPr>
                <p:cNvPicPr/>
                <p:nvPr/>
              </p:nvPicPr>
              <p:blipFill>
                <a:blip r:embed="rId6"/>
                <a:stretch>
                  <a:fillRect/>
                </a:stretch>
              </p:blipFill>
              <p:spPr>
                <a:xfrm>
                  <a:off x="8513573" y="201840"/>
                  <a:ext cx="622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6" name="Freihand 25">
                  <a:extLst>
                    <a:ext uri="{FF2B5EF4-FFF2-40B4-BE49-F238E27FC236}">
                      <a16:creationId xmlns:a16="http://schemas.microsoft.com/office/drawing/2014/main" id="{F60C416A-3057-4A29-862A-14CDB44C41C9}"/>
                    </a:ext>
                  </a:extLst>
                </p14:cNvPr>
                <p14:cNvContentPartPr/>
                <p14:nvPr/>
              </p14:nvContentPartPr>
              <p14:xfrm>
                <a:off x="8532653" y="201480"/>
                <a:ext cx="124200" cy="74880"/>
              </p14:xfrm>
            </p:contentPart>
          </mc:Choice>
          <mc:Fallback xmlns="">
            <p:pic>
              <p:nvPicPr>
                <p:cNvPr id="26" name="Freihand 25">
                  <a:extLst>
                    <a:ext uri="{FF2B5EF4-FFF2-40B4-BE49-F238E27FC236}">
                      <a16:creationId xmlns:a16="http://schemas.microsoft.com/office/drawing/2014/main" id="{F60C416A-3057-4A29-862A-14CDB44C41C9}"/>
                    </a:ext>
                  </a:extLst>
                </p:cNvPr>
                <p:cNvPicPr/>
                <p:nvPr/>
              </p:nvPicPr>
              <p:blipFill>
                <a:blip r:embed="rId8"/>
                <a:stretch>
                  <a:fillRect/>
                </a:stretch>
              </p:blipFill>
              <p:spPr>
                <a:xfrm>
                  <a:off x="8528333" y="197160"/>
                  <a:ext cx="132840" cy="83520"/>
                </a:xfrm>
                <a:prstGeom prst="rect">
                  <a:avLst/>
                </a:prstGeom>
              </p:spPr>
            </p:pic>
          </mc:Fallback>
        </mc:AlternateContent>
      </p:grpSp>
      <p:grpSp>
        <p:nvGrpSpPr>
          <p:cNvPr id="34" name="Gruppieren 33">
            <a:extLst>
              <a:ext uri="{FF2B5EF4-FFF2-40B4-BE49-F238E27FC236}">
                <a16:creationId xmlns:a16="http://schemas.microsoft.com/office/drawing/2014/main" id="{4DE06C61-FA01-4939-838A-452AAA3AE29D}"/>
              </a:ext>
            </a:extLst>
          </p:cNvPr>
          <p:cNvGrpSpPr/>
          <p:nvPr/>
        </p:nvGrpSpPr>
        <p:grpSpPr>
          <a:xfrm>
            <a:off x="8815973" y="121560"/>
            <a:ext cx="776160" cy="168840"/>
            <a:chOff x="8815973" y="121560"/>
            <a:chExt cx="776160" cy="168840"/>
          </a:xfrm>
        </p:grpSpPr>
        <mc:AlternateContent xmlns:mc="http://schemas.openxmlformats.org/markup-compatibility/2006" xmlns:p14="http://schemas.microsoft.com/office/powerpoint/2010/main">
          <mc:Choice Requires="p14">
            <p:contentPart p14:bwMode="auto" r:id="rId9">
              <p14:nvContentPartPr>
                <p14:cNvPr id="27" name="Freihand 26">
                  <a:extLst>
                    <a:ext uri="{FF2B5EF4-FFF2-40B4-BE49-F238E27FC236}">
                      <a16:creationId xmlns:a16="http://schemas.microsoft.com/office/drawing/2014/main" id="{85472080-391D-41C6-8EE7-738776E80301}"/>
                    </a:ext>
                  </a:extLst>
                </p14:cNvPr>
                <p14:cNvContentPartPr/>
                <p14:nvPr/>
              </p14:nvContentPartPr>
              <p14:xfrm>
                <a:off x="8815973" y="172320"/>
                <a:ext cx="38520" cy="82800"/>
              </p14:xfrm>
            </p:contentPart>
          </mc:Choice>
          <mc:Fallback xmlns="">
            <p:pic>
              <p:nvPicPr>
                <p:cNvPr id="27" name="Freihand 26">
                  <a:extLst>
                    <a:ext uri="{FF2B5EF4-FFF2-40B4-BE49-F238E27FC236}">
                      <a16:creationId xmlns:a16="http://schemas.microsoft.com/office/drawing/2014/main" id="{85472080-391D-41C6-8EE7-738776E80301}"/>
                    </a:ext>
                  </a:extLst>
                </p:cNvPr>
                <p:cNvPicPr/>
                <p:nvPr/>
              </p:nvPicPr>
              <p:blipFill>
                <a:blip r:embed="rId10"/>
                <a:stretch>
                  <a:fillRect/>
                </a:stretch>
              </p:blipFill>
              <p:spPr>
                <a:xfrm>
                  <a:off x="8811653" y="168000"/>
                  <a:ext cx="471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Freihand 28">
                  <a:extLst>
                    <a:ext uri="{FF2B5EF4-FFF2-40B4-BE49-F238E27FC236}">
                      <a16:creationId xmlns:a16="http://schemas.microsoft.com/office/drawing/2014/main" id="{990C63DB-0FA9-46B2-A80E-99D780F71F86}"/>
                    </a:ext>
                  </a:extLst>
                </p14:cNvPr>
                <p14:cNvContentPartPr/>
                <p14:nvPr/>
              </p14:nvContentPartPr>
              <p14:xfrm>
                <a:off x="8968253" y="121560"/>
                <a:ext cx="132840" cy="138600"/>
              </p14:xfrm>
            </p:contentPart>
          </mc:Choice>
          <mc:Fallback xmlns="">
            <p:pic>
              <p:nvPicPr>
                <p:cNvPr id="29" name="Freihand 28">
                  <a:extLst>
                    <a:ext uri="{FF2B5EF4-FFF2-40B4-BE49-F238E27FC236}">
                      <a16:creationId xmlns:a16="http://schemas.microsoft.com/office/drawing/2014/main" id="{990C63DB-0FA9-46B2-A80E-99D780F71F86}"/>
                    </a:ext>
                  </a:extLst>
                </p:cNvPr>
                <p:cNvPicPr/>
                <p:nvPr/>
              </p:nvPicPr>
              <p:blipFill>
                <a:blip r:embed="rId12"/>
                <a:stretch>
                  <a:fillRect/>
                </a:stretch>
              </p:blipFill>
              <p:spPr>
                <a:xfrm>
                  <a:off x="8963933" y="117240"/>
                  <a:ext cx="1414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0" name="Freihand 29">
                  <a:extLst>
                    <a:ext uri="{FF2B5EF4-FFF2-40B4-BE49-F238E27FC236}">
                      <a16:creationId xmlns:a16="http://schemas.microsoft.com/office/drawing/2014/main" id="{9504F845-8245-455B-8CA7-627C1F3C256A}"/>
                    </a:ext>
                  </a:extLst>
                </p14:cNvPr>
                <p14:cNvContentPartPr/>
                <p14:nvPr/>
              </p14:nvContentPartPr>
              <p14:xfrm>
                <a:off x="9025493" y="204720"/>
                <a:ext cx="72000" cy="44280"/>
              </p14:xfrm>
            </p:contentPart>
          </mc:Choice>
          <mc:Fallback xmlns="">
            <p:pic>
              <p:nvPicPr>
                <p:cNvPr id="30" name="Freihand 29">
                  <a:extLst>
                    <a:ext uri="{FF2B5EF4-FFF2-40B4-BE49-F238E27FC236}">
                      <a16:creationId xmlns:a16="http://schemas.microsoft.com/office/drawing/2014/main" id="{9504F845-8245-455B-8CA7-627C1F3C256A}"/>
                    </a:ext>
                  </a:extLst>
                </p:cNvPr>
                <p:cNvPicPr/>
                <p:nvPr/>
              </p:nvPicPr>
              <p:blipFill>
                <a:blip r:embed="rId14"/>
                <a:stretch>
                  <a:fillRect/>
                </a:stretch>
              </p:blipFill>
              <p:spPr>
                <a:xfrm>
                  <a:off x="9021173" y="200400"/>
                  <a:ext cx="8064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Freihand 30">
                  <a:extLst>
                    <a:ext uri="{FF2B5EF4-FFF2-40B4-BE49-F238E27FC236}">
                      <a16:creationId xmlns:a16="http://schemas.microsoft.com/office/drawing/2014/main" id="{464D85C9-7257-48A8-9887-D933B27C3CED}"/>
                    </a:ext>
                  </a:extLst>
                </p14:cNvPr>
                <p14:cNvContentPartPr/>
                <p14:nvPr/>
              </p14:nvContentPartPr>
              <p14:xfrm>
                <a:off x="9125573" y="221640"/>
                <a:ext cx="137160" cy="34920"/>
              </p14:xfrm>
            </p:contentPart>
          </mc:Choice>
          <mc:Fallback xmlns="">
            <p:pic>
              <p:nvPicPr>
                <p:cNvPr id="31" name="Freihand 30">
                  <a:extLst>
                    <a:ext uri="{FF2B5EF4-FFF2-40B4-BE49-F238E27FC236}">
                      <a16:creationId xmlns:a16="http://schemas.microsoft.com/office/drawing/2014/main" id="{464D85C9-7257-48A8-9887-D933B27C3CED}"/>
                    </a:ext>
                  </a:extLst>
                </p:cNvPr>
                <p:cNvPicPr/>
                <p:nvPr/>
              </p:nvPicPr>
              <p:blipFill>
                <a:blip r:embed="rId16"/>
                <a:stretch>
                  <a:fillRect/>
                </a:stretch>
              </p:blipFill>
              <p:spPr>
                <a:xfrm>
                  <a:off x="9121253" y="217320"/>
                  <a:ext cx="1458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2" name="Freihand 31">
                  <a:extLst>
                    <a:ext uri="{FF2B5EF4-FFF2-40B4-BE49-F238E27FC236}">
                      <a16:creationId xmlns:a16="http://schemas.microsoft.com/office/drawing/2014/main" id="{B2844005-47D9-41C4-9955-EAD44C81DAB9}"/>
                    </a:ext>
                  </a:extLst>
                </p14:cNvPr>
                <p14:cNvContentPartPr/>
                <p14:nvPr/>
              </p14:nvContentPartPr>
              <p14:xfrm>
                <a:off x="9263093" y="193200"/>
                <a:ext cx="64440" cy="97200"/>
              </p14:xfrm>
            </p:contentPart>
          </mc:Choice>
          <mc:Fallback xmlns="">
            <p:pic>
              <p:nvPicPr>
                <p:cNvPr id="32" name="Freihand 31">
                  <a:extLst>
                    <a:ext uri="{FF2B5EF4-FFF2-40B4-BE49-F238E27FC236}">
                      <a16:creationId xmlns:a16="http://schemas.microsoft.com/office/drawing/2014/main" id="{B2844005-47D9-41C4-9955-EAD44C81DAB9}"/>
                    </a:ext>
                  </a:extLst>
                </p:cNvPr>
                <p:cNvPicPr/>
                <p:nvPr/>
              </p:nvPicPr>
              <p:blipFill>
                <a:blip r:embed="rId18"/>
                <a:stretch>
                  <a:fillRect/>
                </a:stretch>
              </p:blipFill>
              <p:spPr>
                <a:xfrm>
                  <a:off x="9258773" y="188880"/>
                  <a:ext cx="7308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3" name="Freihand 32">
                  <a:extLst>
                    <a:ext uri="{FF2B5EF4-FFF2-40B4-BE49-F238E27FC236}">
                      <a16:creationId xmlns:a16="http://schemas.microsoft.com/office/drawing/2014/main" id="{F83D809F-2387-4A61-AB3B-B5092DB5A3A5}"/>
                    </a:ext>
                  </a:extLst>
                </p14:cNvPr>
                <p14:cNvContentPartPr/>
                <p14:nvPr/>
              </p14:nvContentPartPr>
              <p14:xfrm>
                <a:off x="9340853" y="206520"/>
                <a:ext cx="251280" cy="58320"/>
              </p14:xfrm>
            </p:contentPart>
          </mc:Choice>
          <mc:Fallback xmlns="">
            <p:pic>
              <p:nvPicPr>
                <p:cNvPr id="33" name="Freihand 32">
                  <a:extLst>
                    <a:ext uri="{FF2B5EF4-FFF2-40B4-BE49-F238E27FC236}">
                      <a16:creationId xmlns:a16="http://schemas.microsoft.com/office/drawing/2014/main" id="{F83D809F-2387-4A61-AB3B-B5092DB5A3A5}"/>
                    </a:ext>
                  </a:extLst>
                </p:cNvPr>
                <p:cNvPicPr/>
                <p:nvPr/>
              </p:nvPicPr>
              <p:blipFill>
                <a:blip r:embed="rId20"/>
                <a:stretch>
                  <a:fillRect/>
                </a:stretch>
              </p:blipFill>
              <p:spPr>
                <a:xfrm>
                  <a:off x="9336533" y="202200"/>
                  <a:ext cx="259920" cy="66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35" name="Freihand 34">
                <a:extLst>
                  <a:ext uri="{FF2B5EF4-FFF2-40B4-BE49-F238E27FC236}">
                    <a16:creationId xmlns:a16="http://schemas.microsoft.com/office/drawing/2014/main" id="{A6B0E4DF-E76F-4C1E-B093-0EFC09D4E872}"/>
                  </a:ext>
                </a:extLst>
              </p14:cNvPr>
              <p14:cNvContentPartPr/>
              <p14:nvPr/>
            </p14:nvContentPartPr>
            <p14:xfrm>
              <a:off x="9764213" y="154680"/>
              <a:ext cx="278280" cy="101160"/>
            </p14:xfrm>
          </p:contentPart>
        </mc:Choice>
        <mc:Fallback xmlns="">
          <p:pic>
            <p:nvPicPr>
              <p:cNvPr id="35" name="Freihand 34">
                <a:extLst>
                  <a:ext uri="{FF2B5EF4-FFF2-40B4-BE49-F238E27FC236}">
                    <a16:creationId xmlns:a16="http://schemas.microsoft.com/office/drawing/2014/main" id="{A6B0E4DF-E76F-4C1E-B093-0EFC09D4E872}"/>
                  </a:ext>
                </a:extLst>
              </p:cNvPr>
              <p:cNvPicPr/>
              <p:nvPr/>
            </p:nvPicPr>
            <p:blipFill>
              <a:blip r:embed="rId22"/>
              <a:stretch>
                <a:fillRect/>
              </a:stretch>
            </p:blipFill>
            <p:spPr>
              <a:xfrm>
                <a:off x="9759893" y="150360"/>
                <a:ext cx="286920" cy="109800"/>
              </a:xfrm>
              <a:prstGeom prst="rect">
                <a:avLst/>
              </a:prstGeom>
            </p:spPr>
          </p:pic>
        </mc:Fallback>
      </mc:AlternateContent>
      <p:grpSp>
        <p:nvGrpSpPr>
          <p:cNvPr id="40" name="Gruppieren 39">
            <a:extLst>
              <a:ext uri="{FF2B5EF4-FFF2-40B4-BE49-F238E27FC236}">
                <a16:creationId xmlns:a16="http://schemas.microsoft.com/office/drawing/2014/main" id="{7E2AA837-0678-4E06-B817-AA7198A4FE67}"/>
              </a:ext>
            </a:extLst>
          </p:cNvPr>
          <p:cNvGrpSpPr/>
          <p:nvPr/>
        </p:nvGrpSpPr>
        <p:grpSpPr>
          <a:xfrm>
            <a:off x="10243373" y="100680"/>
            <a:ext cx="208080" cy="131400"/>
            <a:chOff x="10243373" y="100680"/>
            <a:chExt cx="208080" cy="131400"/>
          </a:xfrm>
        </p:grpSpPr>
        <mc:AlternateContent xmlns:mc="http://schemas.openxmlformats.org/markup-compatibility/2006" xmlns:p14="http://schemas.microsoft.com/office/powerpoint/2010/main">
          <mc:Choice Requires="p14">
            <p:contentPart p14:bwMode="auto" r:id="rId23">
              <p14:nvContentPartPr>
                <p14:cNvPr id="36" name="Freihand 35">
                  <a:extLst>
                    <a:ext uri="{FF2B5EF4-FFF2-40B4-BE49-F238E27FC236}">
                      <a16:creationId xmlns:a16="http://schemas.microsoft.com/office/drawing/2014/main" id="{6C077632-8C56-4F83-B356-F10C8D23CA27}"/>
                    </a:ext>
                  </a:extLst>
                </p14:cNvPr>
                <p14:cNvContentPartPr/>
                <p14:nvPr/>
              </p14:nvContentPartPr>
              <p14:xfrm>
                <a:off x="10243373" y="111120"/>
                <a:ext cx="68400" cy="120960"/>
              </p14:xfrm>
            </p:contentPart>
          </mc:Choice>
          <mc:Fallback xmlns="">
            <p:pic>
              <p:nvPicPr>
                <p:cNvPr id="36" name="Freihand 35">
                  <a:extLst>
                    <a:ext uri="{FF2B5EF4-FFF2-40B4-BE49-F238E27FC236}">
                      <a16:creationId xmlns:a16="http://schemas.microsoft.com/office/drawing/2014/main" id="{6C077632-8C56-4F83-B356-F10C8D23CA27}"/>
                    </a:ext>
                  </a:extLst>
                </p:cNvPr>
                <p:cNvPicPr/>
                <p:nvPr/>
              </p:nvPicPr>
              <p:blipFill>
                <a:blip r:embed="rId24"/>
                <a:stretch>
                  <a:fillRect/>
                </a:stretch>
              </p:blipFill>
              <p:spPr>
                <a:xfrm>
                  <a:off x="10239053" y="106800"/>
                  <a:ext cx="7704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7" name="Freihand 36">
                  <a:extLst>
                    <a:ext uri="{FF2B5EF4-FFF2-40B4-BE49-F238E27FC236}">
                      <a16:creationId xmlns:a16="http://schemas.microsoft.com/office/drawing/2014/main" id="{6661DD97-D6ED-494F-B26B-45E8042E5B5B}"/>
                    </a:ext>
                  </a:extLst>
                </p14:cNvPr>
                <p14:cNvContentPartPr/>
                <p14:nvPr/>
              </p14:nvContentPartPr>
              <p14:xfrm>
                <a:off x="10247333" y="160800"/>
                <a:ext cx="77040" cy="9360"/>
              </p14:xfrm>
            </p:contentPart>
          </mc:Choice>
          <mc:Fallback xmlns="">
            <p:pic>
              <p:nvPicPr>
                <p:cNvPr id="37" name="Freihand 36">
                  <a:extLst>
                    <a:ext uri="{FF2B5EF4-FFF2-40B4-BE49-F238E27FC236}">
                      <a16:creationId xmlns:a16="http://schemas.microsoft.com/office/drawing/2014/main" id="{6661DD97-D6ED-494F-B26B-45E8042E5B5B}"/>
                    </a:ext>
                  </a:extLst>
                </p:cNvPr>
                <p:cNvPicPr/>
                <p:nvPr/>
              </p:nvPicPr>
              <p:blipFill>
                <a:blip r:embed="rId26"/>
                <a:stretch>
                  <a:fillRect/>
                </a:stretch>
              </p:blipFill>
              <p:spPr>
                <a:xfrm>
                  <a:off x="10243013" y="156480"/>
                  <a:ext cx="856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8" name="Freihand 37">
                  <a:extLst>
                    <a:ext uri="{FF2B5EF4-FFF2-40B4-BE49-F238E27FC236}">
                      <a16:creationId xmlns:a16="http://schemas.microsoft.com/office/drawing/2014/main" id="{8C1F3974-DD77-45B3-B3C5-5C6EF068064B}"/>
                    </a:ext>
                  </a:extLst>
                </p14:cNvPr>
                <p14:cNvContentPartPr/>
                <p14:nvPr/>
              </p14:nvContentPartPr>
              <p14:xfrm>
                <a:off x="10354253" y="100680"/>
                <a:ext cx="68400" cy="124560"/>
              </p14:xfrm>
            </p:contentPart>
          </mc:Choice>
          <mc:Fallback xmlns="">
            <p:pic>
              <p:nvPicPr>
                <p:cNvPr id="38" name="Freihand 37">
                  <a:extLst>
                    <a:ext uri="{FF2B5EF4-FFF2-40B4-BE49-F238E27FC236}">
                      <a16:creationId xmlns:a16="http://schemas.microsoft.com/office/drawing/2014/main" id="{8C1F3974-DD77-45B3-B3C5-5C6EF068064B}"/>
                    </a:ext>
                  </a:extLst>
                </p:cNvPr>
                <p:cNvPicPr/>
                <p:nvPr/>
              </p:nvPicPr>
              <p:blipFill>
                <a:blip r:embed="rId28"/>
                <a:stretch>
                  <a:fillRect/>
                </a:stretch>
              </p:blipFill>
              <p:spPr>
                <a:xfrm>
                  <a:off x="10349933" y="96360"/>
                  <a:ext cx="770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9" name="Freihand 38">
                  <a:extLst>
                    <a:ext uri="{FF2B5EF4-FFF2-40B4-BE49-F238E27FC236}">
                      <a16:creationId xmlns:a16="http://schemas.microsoft.com/office/drawing/2014/main" id="{12159076-7C8F-4F8E-B113-B810400242B8}"/>
                    </a:ext>
                  </a:extLst>
                </p14:cNvPr>
                <p14:cNvContentPartPr/>
                <p14:nvPr/>
              </p14:nvContentPartPr>
              <p14:xfrm>
                <a:off x="10340573" y="151080"/>
                <a:ext cx="110880" cy="12960"/>
              </p14:xfrm>
            </p:contentPart>
          </mc:Choice>
          <mc:Fallback xmlns="">
            <p:pic>
              <p:nvPicPr>
                <p:cNvPr id="39" name="Freihand 38">
                  <a:extLst>
                    <a:ext uri="{FF2B5EF4-FFF2-40B4-BE49-F238E27FC236}">
                      <a16:creationId xmlns:a16="http://schemas.microsoft.com/office/drawing/2014/main" id="{12159076-7C8F-4F8E-B113-B810400242B8}"/>
                    </a:ext>
                  </a:extLst>
                </p:cNvPr>
                <p:cNvPicPr/>
                <p:nvPr/>
              </p:nvPicPr>
              <p:blipFill>
                <a:blip r:embed="rId30"/>
                <a:stretch>
                  <a:fillRect/>
                </a:stretch>
              </p:blipFill>
              <p:spPr>
                <a:xfrm>
                  <a:off x="10336253" y="146760"/>
                  <a:ext cx="119520" cy="21600"/>
                </a:xfrm>
                <a:prstGeom prst="rect">
                  <a:avLst/>
                </a:prstGeom>
              </p:spPr>
            </p:pic>
          </mc:Fallback>
        </mc:AlternateContent>
      </p:grpSp>
      <p:grpSp>
        <p:nvGrpSpPr>
          <p:cNvPr id="63" name="Gruppieren 62">
            <a:extLst>
              <a:ext uri="{FF2B5EF4-FFF2-40B4-BE49-F238E27FC236}">
                <a16:creationId xmlns:a16="http://schemas.microsoft.com/office/drawing/2014/main" id="{7ABABC6F-26F7-4AAE-B6D4-68C25BE8DB21}"/>
              </a:ext>
            </a:extLst>
          </p:cNvPr>
          <p:cNvGrpSpPr/>
          <p:nvPr/>
        </p:nvGrpSpPr>
        <p:grpSpPr>
          <a:xfrm>
            <a:off x="8281733" y="511080"/>
            <a:ext cx="319680" cy="214200"/>
            <a:chOff x="8281733" y="511080"/>
            <a:chExt cx="319680" cy="214200"/>
          </a:xfrm>
        </p:grpSpPr>
        <mc:AlternateContent xmlns:mc="http://schemas.openxmlformats.org/markup-compatibility/2006" xmlns:p14="http://schemas.microsoft.com/office/powerpoint/2010/main">
          <mc:Choice Requires="p14">
            <p:contentPart p14:bwMode="auto" r:id="rId31">
              <p14:nvContentPartPr>
                <p14:cNvPr id="53" name="Freihand 52">
                  <a:extLst>
                    <a:ext uri="{FF2B5EF4-FFF2-40B4-BE49-F238E27FC236}">
                      <a16:creationId xmlns:a16="http://schemas.microsoft.com/office/drawing/2014/main" id="{05217BE9-E643-4008-B7B1-90B178B28877}"/>
                    </a:ext>
                  </a:extLst>
                </p14:cNvPr>
                <p14:cNvContentPartPr/>
                <p14:nvPr/>
              </p14:nvContentPartPr>
              <p14:xfrm>
                <a:off x="8282453" y="511080"/>
                <a:ext cx="66960" cy="92520"/>
              </p14:xfrm>
            </p:contentPart>
          </mc:Choice>
          <mc:Fallback xmlns="">
            <p:pic>
              <p:nvPicPr>
                <p:cNvPr id="53" name="Freihand 52">
                  <a:extLst>
                    <a:ext uri="{FF2B5EF4-FFF2-40B4-BE49-F238E27FC236}">
                      <a16:creationId xmlns:a16="http://schemas.microsoft.com/office/drawing/2014/main" id="{05217BE9-E643-4008-B7B1-90B178B28877}"/>
                    </a:ext>
                  </a:extLst>
                </p:cNvPr>
                <p:cNvPicPr/>
                <p:nvPr/>
              </p:nvPicPr>
              <p:blipFill>
                <a:blip r:embed="rId32"/>
                <a:stretch>
                  <a:fillRect/>
                </a:stretch>
              </p:blipFill>
              <p:spPr>
                <a:xfrm>
                  <a:off x="8278133" y="506760"/>
                  <a:ext cx="7560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4" name="Freihand 53">
                  <a:extLst>
                    <a:ext uri="{FF2B5EF4-FFF2-40B4-BE49-F238E27FC236}">
                      <a16:creationId xmlns:a16="http://schemas.microsoft.com/office/drawing/2014/main" id="{EBF990FE-F651-4A27-BCFA-101CF8DAABD9}"/>
                    </a:ext>
                  </a:extLst>
                </p14:cNvPr>
                <p14:cNvContentPartPr/>
                <p14:nvPr/>
              </p14:nvContentPartPr>
              <p14:xfrm>
                <a:off x="8281733" y="527280"/>
                <a:ext cx="85320" cy="198000"/>
              </p14:xfrm>
            </p:contentPart>
          </mc:Choice>
          <mc:Fallback xmlns="">
            <p:pic>
              <p:nvPicPr>
                <p:cNvPr id="54" name="Freihand 53">
                  <a:extLst>
                    <a:ext uri="{FF2B5EF4-FFF2-40B4-BE49-F238E27FC236}">
                      <a16:creationId xmlns:a16="http://schemas.microsoft.com/office/drawing/2014/main" id="{EBF990FE-F651-4A27-BCFA-101CF8DAABD9}"/>
                    </a:ext>
                  </a:extLst>
                </p:cNvPr>
                <p:cNvPicPr/>
                <p:nvPr/>
              </p:nvPicPr>
              <p:blipFill>
                <a:blip r:embed="rId34"/>
                <a:stretch>
                  <a:fillRect/>
                </a:stretch>
              </p:blipFill>
              <p:spPr>
                <a:xfrm>
                  <a:off x="8277413" y="522960"/>
                  <a:ext cx="9396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5" name="Freihand 54">
                  <a:extLst>
                    <a:ext uri="{FF2B5EF4-FFF2-40B4-BE49-F238E27FC236}">
                      <a16:creationId xmlns:a16="http://schemas.microsoft.com/office/drawing/2014/main" id="{E0CF2B53-C2D7-49AC-98C1-764EA4F1D513}"/>
                    </a:ext>
                  </a:extLst>
                </p14:cNvPr>
                <p14:cNvContentPartPr/>
                <p14:nvPr/>
              </p14:nvContentPartPr>
              <p14:xfrm>
                <a:off x="8351213" y="582720"/>
                <a:ext cx="43560" cy="115200"/>
              </p14:xfrm>
            </p:contentPart>
          </mc:Choice>
          <mc:Fallback xmlns="">
            <p:pic>
              <p:nvPicPr>
                <p:cNvPr id="55" name="Freihand 54">
                  <a:extLst>
                    <a:ext uri="{FF2B5EF4-FFF2-40B4-BE49-F238E27FC236}">
                      <a16:creationId xmlns:a16="http://schemas.microsoft.com/office/drawing/2014/main" id="{E0CF2B53-C2D7-49AC-98C1-764EA4F1D513}"/>
                    </a:ext>
                  </a:extLst>
                </p:cNvPr>
                <p:cNvPicPr/>
                <p:nvPr/>
              </p:nvPicPr>
              <p:blipFill>
                <a:blip r:embed="rId36"/>
                <a:stretch>
                  <a:fillRect/>
                </a:stretch>
              </p:blipFill>
              <p:spPr>
                <a:xfrm>
                  <a:off x="8346893" y="578400"/>
                  <a:ext cx="522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6" name="Freihand 55">
                  <a:extLst>
                    <a:ext uri="{FF2B5EF4-FFF2-40B4-BE49-F238E27FC236}">
                      <a16:creationId xmlns:a16="http://schemas.microsoft.com/office/drawing/2014/main" id="{1CE3A73A-18F3-4893-BAB5-D80C3E2AACEF}"/>
                    </a:ext>
                  </a:extLst>
                </p14:cNvPr>
                <p14:cNvContentPartPr/>
                <p14:nvPr/>
              </p14:nvContentPartPr>
              <p14:xfrm>
                <a:off x="8395133" y="576240"/>
                <a:ext cx="46800" cy="118800"/>
              </p14:xfrm>
            </p:contentPart>
          </mc:Choice>
          <mc:Fallback xmlns="">
            <p:pic>
              <p:nvPicPr>
                <p:cNvPr id="56" name="Freihand 55">
                  <a:extLst>
                    <a:ext uri="{FF2B5EF4-FFF2-40B4-BE49-F238E27FC236}">
                      <a16:creationId xmlns:a16="http://schemas.microsoft.com/office/drawing/2014/main" id="{1CE3A73A-18F3-4893-BAB5-D80C3E2AACEF}"/>
                    </a:ext>
                  </a:extLst>
                </p:cNvPr>
                <p:cNvPicPr/>
                <p:nvPr/>
              </p:nvPicPr>
              <p:blipFill>
                <a:blip r:embed="rId38"/>
                <a:stretch>
                  <a:fillRect/>
                </a:stretch>
              </p:blipFill>
              <p:spPr>
                <a:xfrm>
                  <a:off x="8390813" y="571920"/>
                  <a:ext cx="554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7" name="Freihand 56">
                  <a:extLst>
                    <a:ext uri="{FF2B5EF4-FFF2-40B4-BE49-F238E27FC236}">
                      <a16:creationId xmlns:a16="http://schemas.microsoft.com/office/drawing/2014/main" id="{D7C3BE3A-7554-43DD-985D-5FBB77B703E2}"/>
                    </a:ext>
                  </a:extLst>
                </p14:cNvPr>
                <p14:cNvContentPartPr/>
                <p14:nvPr/>
              </p14:nvContentPartPr>
              <p14:xfrm>
                <a:off x="8356613" y="542040"/>
                <a:ext cx="139680" cy="162000"/>
              </p14:xfrm>
            </p:contentPart>
          </mc:Choice>
          <mc:Fallback xmlns="">
            <p:pic>
              <p:nvPicPr>
                <p:cNvPr id="57" name="Freihand 56">
                  <a:extLst>
                    <a:ext uri="{FF2B5EF4-FFF2-40B4-BE49-F238E27FC236}">
                      <a16:creationId xmlns:a16="http://schemas.microsoft.com/office/drawing/2014/main" id="{D7C3BE3A-7554-43DD-985D-5FBB77B703E2}"/>
                    </a:ext>
                  </a:extLst>
                </p:cNvPr>
                <p:cNvPicPr/>
                <p:nvPr/>
              </p:nvPicPr>
              <p:blipFill>
                <a:blip r:embed="rId40"/>
                <a:stretch>
                  <a:fillRect/>
                </a:stretch>
              </p:blipFill>
              <p:spPr>
                <a:xfrm>
                  <a:off x="8352293" y="537720"/>
                  <a:ext cx="14832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8" name="Freihand 57">
                  <a:extLst>
                    <a:ext uri="{FF2B5EF4-FFF2-40B4-BE49-F238E27FC236}">
                      <a16:creationId xmlns:a16="http://schemas.microsoft.com/office/drawing/2014/main" id="{49AD72E6-7E62-469E-B24C-F5AB3FEEB0E3}"/>
                    </a:ext>
                  </a:extLst>
                </p14:cNvPr>
                <p14:cNvContentPartPr/>
                <p14:nvPr/>
              </p14:nvContentPartPr>
              <p14:xfrm>
                <a:off x="8495213" y="592440"/>
                <a:ext cx="106200" cy="104040"/>
              </p14:xfrm>
            </p:contentPart>
          </mc:Choice>
          <mc:Fallback xmlns="">
            <p:pic>
              <p:nvPicPr>
                <p:cNvPr id="58" name="Freihand 57">
                  <a:extLst>
                    <a:ext uri="{FF2B5EF4-FFF2-40B4-BE49-F238E27FC236}">
                      <a16:creationId xmlns:a16="http://schemas.microsoft.com/office/drawing/2014/main" id="{49AD72E6-7E62-469E-B24C-F5AB3FEEB0E3}"/>
                    </a:ext>
                  </a:extLst>
                </p:cNvPr>
                <p:cNvPicPr/>
                <p:nvPr/>
              </p:nvPicPr>
              <p:blipFill>
                <a:blip r:embed="rId42"/>
                <a:stretch>
                  <a:fillRect/>
                </a:stretch>
              </p:blipFill>
              <p:spPr>
                <a:xfrm>
                  <a:off x="8490893" y="588120"/>
                  <a:ext cx="114840" cy="112680"/>
                </a:xfrm>
                <a:prstGeom prst="rect">
                  <a:avLst/>
                </a:prstGeom>
              </p:spPr>
            </p:pic>
          </mc:Fallback>
        </mc:AlternateContent>
      </p:grpSp>
      <p:grpSp>
        <p:nvGrpSpPr>
          <p:cNvPr id="38933" name="Gruppieren 38932">
            <a:extLst>
              <a:ext uri="{FF2B5EF4-FFF2-40B4-BE49-F238E27FC236}">
                <a16:creationId xmlns:a16="http://schemas.microsoft.com/office/drawing/2014/main" id="{BEFB986E-5674-431C-B3E4-D8DEA59B1E44}"/>
              </a:ext>
            </a:extLst>
          </p:cNvPr>
          <p:cNvGrpSpPr/>
          <p:nvPr/>
        </p:nvGrpSpPr>
        <p:grpSpPr>
          <a:xfrm>
            <a:off x="8758733" y="423960"/>
            <a:ext cx="2428560" cy="248760"/>
            <a:chOff x="8758733" y="423960"/>
            <a:chExt cx="2428560" cy="248760"/>
          </a:xfrm>
        </p:grpSpPr>
        <mc:AlternateContent xmlns:mc="http://schemas.openxmlformats.org/markup-compatibility/2006" xmlns:p14="http://schemas.microsoft.com/office/powerpoint/2010/main">
          <mc:Choice Requires="p14">
            <p:contentPart p14:bwMode="auto" r:id="rId43">
              <p14:nvContentPartPr>
                <p14:cNvPr id="59" name="Freihand 58">
                  <a:extLst>
                    <a:ext uri="{FF2B5EF4-FFF2-40B4-BE49-F238E27FC236}">
                      <a16:creationId xmlns:a16="http://schemas.microsoft.com/office/drawing/2014/main" id="{F6147F77-F454-41E0-B330-806094337427}"/>
                    </a:ext>
                  </a:extLst>
                </p14:cNvPr>
                <p14:cNvContentPartPr/>
                <p14:nvPr/>
              </p14:nvContentPartPr>
              <p14:xfrm>
                <a:off x="8758733" y="567960"/>
                <a:ext cx="9360" cy="79920"/>
              </p14:xfrm>
            </p:contentPart>
          </mc:Choice>
          <mc:Fallback xmlns="">
            <p:pic>
              <p:nvPicPr>
                <p:cNvPr id="59" name="Freihand 58">
                  <a:extLst>
                    <a:ext uri="{FF2B5EF4-FFF2-40B4-BE49-F238E27FC236}">
                      <a16:creationId xmlns:a16="http://schemas.microsoft.com/office/drawing/2014/main" id="{F6147F77-F454-41E0-B330-806094337427}"/>
                    </a:ext>
                  </a:extLst>
                </p:cNvPr>
                <p:cNvPicPr/>
                <p:nvPr/>
              </p:nvPicPr>
              <p:blipFill>
                <a:blip r:embed="rId44"/>
                <a:stretch>
                  <a:fillRect/>
                </a:stretch>
              </p:blipFill>
              <p:spPr>
                <a:xfrm>
                  <a:off x="8754413" y="563640"/>
                  <a:ext cx="180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0" name="Freihand 59">
                  <a:extLst>
                    <a:ext uri="{FF2B5EF4-FFF2-40B4-BE49-F238E27FC236}">
                      <a16:creationId xmlns:a16="http://schemas.microsoft.com/office/drawing/2014/main" id="{886E9213-45A5-41EA-9933-83F23A6D6BCF}"/>
                    </a:ext>
                  </a:extLst>
                </p14:cNvPr>
                <p14:cNvContentPartPr/>
                <p14:nvPr/>
              </p14:nvContentPartPr>
              <p14:xfrm>
                <a:off x="8879333" y="516840"/>
                <a:ext cx="105120" cy="133920"/>
              </p14:xfrm>
            </p:contentPart>
          </mc:Choice>
          <mc:Fallback xmlns="">
            <p:pic>
              <p:nvPicPr>
                <p:cNvPr id="60" name="Freihand 59">
                  <a:extLst>
                    <a:ext uri="{FF2B5EF4-FFF2-40B4-BE49-F238E27FC236}">
                      <a16:creationId xmlns:a16="http://schemas.microsoft.com/office/drawing/2014/main" id="{886E9213-45A5-41EA-9933-83F23A6D6BCF}"/>
                    </a:ext>
                  </a:extLst>
                </p:cNvPr>
                <p:cNvPicPr/>
                <p:nvPr/>
              </p:nvPicPr>
              <p:blipFill>
                <a:blip r:embed="rId46"/>
                <a:stretch>
                  <a:fillRect/>
                </a:stretch>
              </p:blipFill>
              <p:spPr>
                <a:xfrm>
                  <a:off x="8875013" y="512520"/>
                  <a:ext cx="11376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1" name="Freihand 60">
                  <a:extLst>
                    <a:ext uri="{FF2B5EF4-FFF2-40B4-BE49-F238E27FC236}">
                      <a16:creationId xmlns:a16="http://schemas.microsoft.com/office/drawing/2014/main" id="{CA4E8C76-EBAA-4B1E-B332-F108C09BFEC7}"/>
                    </a:ext>
                  </a:extLst>
                </p14:cNvPr>
                <p14:cNvContentPartPr/>
                <p14:nvPr/>
              </p14:nvContentPartPr>
              <p14:xfrm>
                <a:off x="8976533" y="584160"/>
                <a:ext cx="74520" cy="72000"/>
              </p14:xfrm>
            </p:contentPart>
          </mc:Choice>
          <mc:Fallback xmlns="">
            <p:pic>
              <p:nvPicPr>
                <p:cNvPr id="61" name="Freihand 60">
                  <a:extLst>
                    <a:ext uri="{FF2B5EF4-FFF2-40B4-BE49-F238E27FC236}">
                      <a16:creationId xmlns:a16="http://schemas.microsoft.com/office/drawing/2014/main" id="{CA4E8C76-EBAA-4B1E-B332-F108C09BFEC7}"/>
                    </a:ext>
                  </a:extLst>
                </p:cNvPr>
                <p:cNvPicPr/>
                <p:nvPr/>
              </p:nvPicPr>
              <p:blipFill>
                <a:blip r:embed="rId48"/>
                <a:stretch>
                  <a:fillRect/>
                </a:stretch>
              </p:blipFill>
              <p:spPr>
                <a:xfrm>
                  <a:off x="8972213" y="579840"/>
                  <a:ext cx="831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8912" name="Freihand 38911">
                  <a:extLst>
                    <a:ext uri="{FF2B5EF4-FFF2-40B4-BE49-F238E27FC236}">
                      <a16:creationId xmlns:a16="http://schemas.microsoft.com/office/drawing/2014/main" id="{C33F1B51-A28A-4A27-933C-82DA44DBB5B0}"/>
                    </a:ext>
                  </a:extLst>
                </p14:cNvPr>
                <p14:cNvContentPartPr/>
                <p14:nvPr/>
              </p14:nvContentPartPr>
              <p14:xfrm>
                <a:off x="9076253" y="488400"/>
                <a:ext cx="204120" cy="174960"/>
              </p14:xfrm>
            </p:contentPart>
          </mc:Choice>
          <mc:Fallback xmlns="">
            <p:pic>
              <p:nvPicPr>
                <p:cNvPr id="38912" name="Freihand 38911">
                  <a:extLst>
                    <a:ext uri="{FF2B5EF4-FFF2-40B4-BE49-F238E27FC236}">
                      <a16:creationId xmlns:a16="http://schemas.microsoft.com/office/drawing/2014/main" id="{C33F1B51-A28A-4A27-933C-82DA44DBB5B0}"/>
                    </a:ext>
                  </a:extLst>
                </p:cNvPr>
                <p:cNvPicPr/>
                <p:nvPr/>
              </p:nvPicPr>
              <p:blipFill>
                <a:blip r:embed="rId50"/>
                <a:stretch>
                  <a:fillRect/>
                </a:stretch>
              </p:blipFill>
              <p:spPr>
                <a:xfrm>
                  <a:off x="9071933" y="484080"/>
                  <a:ext cx="21276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913" name="Freihand 38912">
                  <a:extLst>
                    <a:ext uri="{FF2B5EF4-FFF2-40B4-BE49-F238E27FC236}">
                      <a16:creationId xmlns:a16="http://schemas.microsoft.com/office/drawing/2014/main" id="{6A533B6D-C9CA-417A-AC92-A69D5BBDD574}"/>
                    </a:ext>
                  </a:extLst>
                </p14:cNvPr>
                <p14:cNvContentPartPr/>
                <p14:nvPr/>
              </p14:nvContentPartPr>
              <p14:xfrm>
                <a:off x="9256973" y="602880"/>
                <a:ext cx="62280" cy="46080"/>
              </p14:xfrm>
            </p:contentPart>
          </mc:Choice>
          <mc:Fallback xmlns="">
            <p:pic>
              <p:nvPicPr>
                <p:cNvPr id="38913" name="Freihand 38912">
                  <a:extLst>
                    <a:ext uri="{FF2B5EF4-FFF2-40B4-BE49-F238E27FC236}">
                      <a16:creationId xmlns:a16="http://schemas.microsoft.com/office/drawing/2014/main" id="{6A533B6D-C9CA-417A-AC92-A69D5BBDD574}"/>
                    </a:ext>
                  </a:extLst>
                </p:cNvPr>
                <p:cNvPicPr/>
                <p:nvPr/>
              </p:nvPicPr>
              <p:blipFill>
                <a:blip r:embed="rId52"/>
                <a:stretch>
                  <a:fillRect/>
                </a:stretch>
              </p:blipFill>
              <p:spPr>
                <a:xfrm>
                  <a:off x="9252653" y="598560"/>
                  <a:ext cx="709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8914" name="Freihand 38913">
                  <a:extLst>
                    <a:ext uri="{FF2B5EF4-FFF2-40B4-BE49-F238E27FC236}">
                      <a16:creationId xmlns:a16="http://schemas.microsoft.com/office/drawing/2014/main" id="{59120DBB-3C4B-4ECB-AC9E-A9EB78932F56}"/>
                    </a:ext>
                  </a:extLst>
                </p14:cNvPr>
                <p14:cNvContentPartPr/>
                <p14:nvPr/>
              </p14:nvContentPartPr>
              <p14:xfrm>
                <a:off x="9340133" y="578760"/>
                <a:ext cx="70560" cy="69120"/>
              </p14:xfrm>
            </p:contentPart>
          </mc:Choice>
          <mc:Fallback xmlns="">
            <p:pic>
              <p:nvPicPr>
                <p:cNvPr id="38914" name="Freihand 38913">
                  <a:extLst>
                    <a:ext uri="{FF2B5EF4-FFF2-40B4-BE49-F238E27FC236}">
                      <a16:creationId xmlns:a16="http://schemas.microsoft.com/office/drawing/2014/main" id="{59120DBB-3C4B-4ECB-AC9E-A9EB78932F56}"/>
                    </a:ext>
                  </a:extLst>
                </p:cNvPr>
                <p:cNvPicPr/>
                <p:nvPr/>
              </p:nvPicPr>
              <p:blipFill>
                <a:blip r:embed="rId54"/>
                <a:stretch>
                  <a:fillRect/>
                </a:stretch>
              </p:blipFill>
              <p:spPr>
                <a:xfrm>
                  <a:off x="9335813" y="574440"/>
                  <a:ext cx="792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8916" name="Freihand 38915">
                  <a:extLst>
                    <a:ext uri="{FF2B5EF4-FFF2-40B4-BE49-F238E27FC236}">
                      <a16:creationId xmlns:a16="http://schemas.microsoft.com/office/drawing/2014/main" id="{E73989AB-F9AB-4E85-A4A4-D1BC6FFAEEE6}"/>
                    </a:ext>
                  </a:extLst>
                </p14:cNvPr>
                <p14:cNvContentPartPr/>
                <p14:nvPr/>
              </p14:nvContentPartPr>
              <p14:xfrm>
                <a:off x="9013253" y="457800"/>
                <a:ext cx="84240" cy="7920"/>
              </p14:xfrm>
            </p:contentPart>
          </mc:Choice>
          <mc:Fallback xmlns="">
            <p:pic>
              <p:nvPicPr>
                <p:cNvPr id="38916" name="Freihand 38915">
                  <a:extLst>
                    <a:ext uri="{FF2B5EF4-FFF2-40B4-BE49-F238E27FC236}">
                      <a16:creationId xmlns:a16="http://schemas.microsoft.com/office/drawing/2014/main" id="{E73989AB-F9AB-4E85-A4A4-D1BC6FFAEEE6}"/>
                    </a:ext>
                  </a:extLst>
                </p:cNvPr>
                <p:cNvPicPr/>
                <p:nvPr/>
              </p:nvPicPr>
              <p:blipFill>
                <a:blip r:embed="rId56"/>
                <a:stretch>
                  <a:fillRect/>
                </a:stretch>
              </p:blipFill>
              <p:spPr>
                <a:xfrm>
                  <a:off x="9008933" y="453480"/>
                  <a:ext cx="9288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8917" name="Freihand 38916">
                  <a:extLst>
                    <a:ext uri="{FF2B5EF4-FFF2-40B4-BE49-F238E27FC236}">
                      <a16:creationId xmlns:a16="http://schemas.microsoft.com/office/drawing/2014/main" id="{1E981CC3-261D-436F-92FB-7E1E97079466}"/>
                    </a:ext>
                  </a:extLst>
                </p14:cNvPr>
                <p14:cNvContentPartPr/>
                <p14:nvPr/>
              </p14:nvContentPartPr>
              <p14:xfrm>
                <a:off x="9529493" y="512160"/>
                <a:ext cx="105480" cy="160560"/>
              </p14:xfrm>
            </p:contentPart>
          </mc:Choice>
          <mc:Fallback xmlns="">
            <p:pic>
              <p:nvPicPr>
                <p:cNvPr id="38917" name="Freihand 38916">
                  <a:extLst>
                    <a:ext uri="{FF2B5EF4-FFF2-40B4-BE49-F238E27FC236}">
                      <a16:creationId xmlns:a16="http://schemas.microsoft.com/office/drawing/2014/main" id="{1E981CC3-261D-436F-92FB-7E1E97079466}"/>
                    </a:ext>
                  </a:extLst>
                </p:cNvPr>
                <p:cNvPicPr/>
                <p:nvPr/>
              </p:nvPicPr>
              <p:blipFill>
                <a:blip r:embed="rId58"/>
                <a:stretch>
                  <a:fillRect/>
                </a:stretch>
              </p:blipFill>
              <p:spPr>
                <a:xfrm>
                  <a:off x="9525173" y="507840"/>
                  <a:ext cx="1141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918" name="Freihand 38917">
                  <a:extLst>
                    <a:ext uri="{FF2B5EF4-FFF2-40B4-BE49-F238E27FC236}">
                      <a16:creationId xmlns:a16="http://schemas.microsoft.com/office/drawing/2014/main" id="{89247B2A-F3A9-409E-B21A-F7D66574776C}"/>
                    </a:ext>
                  </a:extLst>
                </p14:cNvPr>
                <p14:cNvContentPartPr/>
                <p14:nvPr/>
              </p14:nvContentPartPr>
              <p14:xfrm>
                <a:off x="9710933" y="503520"/>
                <a:ext cx="113760" cy="163800"/>
              </p14:xfrm>
            </p:contentPart>
          </mc:Choice>
          <mc:Fallback xmlns="">
            <p:pic>
              <p:nvPicPr>
                <p:cNvPr id="38918" name="Freihand 38917">
                  <a:extLst>
                    <a:ext uri="{FF2B5EF4-FFF2-40B4-BE49-F238E27FC236}">
                      <a16:creationId xmlns:a16="http://schemas.microsoft.com/office/drawing/2014/main" id="{89247B2A-F3A9-409E-B21A-F7D66574776C}"/>
                    </a:ext>
                  </a:extLst>
                </p:cNvPr>
                <p:cNvPicPr/>
                <p:nvPr/>
              </p:nvPicPr>
              <p:blipFill>
                <a:blip r:embed="rId60"/>
                <a:stretch>
                  <a:fillRect/>
                </a:stretch>
              </p:blipFill>
              <p:spPr>
                <a:xfrm>
                  <a:off x="9706613" y="499200"/>
                  <a:ext cx="1224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8919" name="Freihand 38918">
                  <a:extLst>
                    <a:ext uri="{FF2B5EF4-FFF2-40B4-BE49-F238E27FC236}">
                      <a16:creationId xmlns:a16="http://schemas.microsoft.com/office/drawing/2014/main" id="{E93C5565-487A-45C2-B6BC-7E97BB63E674}"/>
                    </a:ext>
                  </a:extLst>
                </p14:cNvPr>
                <p14:cNvContentPartPr/>
                <p14:nvPr/>
              </p14:nvContentPartPr>
              <p14:xfrm>
                <a:off x="9847013" y="568320"/>
                <a:ext cx="72000" cy="76680"/>
              </p14:xfrm>
            </p:contentPart>
          </mc:Choice>
          <mc:Fallback xmlns="">
            <p:pic>
              <p:nvPicPr>
                <p:cNvPr id="38919" name="Freihand 38918">
                  <a:extLst>
                    <a:ext uri="{FF2B5EF4-FFF2-40B4-BE49-F238E27FC236}">
                      <a16:creationId xmlns:a16="http://schemas.microsoft.com/office/drawing/2014/main" id="{E93C5565-487A-45C2-B6BC-7E97BB63E674}"/>
                    </a:ext>
                  </a:extLst>
                </p:cNvPr>
                <p:cNvPicPr/>
                <p:nvPr/>
              </p:nvPicPr>
              <p:blipFill>
                <a:blip r:embed="rId62"/>
                <a:stretch>
                  <a:fillRect/>
                </a:stretch>
              </p:blipFill>
              <p:spPr>
                <a:xfrm>
                  <a:off x="9842693" y="564000"/>
                  <a:ext cx="8064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920" name="Freihand 38919">
                  <a:extLst>
                    <a:ext uri="{FF2B5EF4-FFF2-40B4-BE49-F238E27FC236}">
                      <a16:creationId xmlns:a16="http://schemas.microsoft.com/office/drawing/2014/main" id="{944AD8C6-774F-47E0-B7FC-7E68D52693C3}"/>
                    </a:ext>
                  </a:extLst>
                </p14:cNvPr>
                <p14:cNvContentPartPr/>
                <p14:nvPr/>
              </p14:nvContentPartPr>
              <p14:xfrm>
                <a:off x="9929453" y="516840"/>
                <a:ext cx="82080" cy="124560"/>
              </p14:xfrm>
            </p:contentPart>
          </mc:Choice>
          <mc:Fallback xmlns="">
            <p:pic>
              <p:nvPicPr>
                <p:cNvPr id="38920" name="Freihand 38919">
                  <a:extLst>
                    <a:ext uri="{FF2B5EF4-FFF2-40B4-BE49-F238E27FC236}">
                      <a16:creationId xmlns:a16="http://schemas.microsoft.com/office/drawing/2014/main" id="{944AD8C6-774F-47E0-B7FC-7E68D52693C3}"/>
                    </a:ext>
                  </a:extLst>
                </p:cNvPr>
                <p:cNvPicPr/>
                <p:nvPr/>
              </p:nvPicPr>
              <p:blipFill>
                <a:blip r:embed="rId64"/>
                <a:stretch>
                  <a:fillRect/>
                </a:stretch>
              </p:blipFill>
              <p:spPr>
                <a:xfrm>
                  <a:off x="9925133" y="512520"/>
                  <a:ext cx="90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8921" name="Freihand 38920">
                  <a:extLst>
                    <a:ext uri="{FF2B5EF4-FFF2-40B4-BE49-F238E27FC236}">
                      <a16:creationId xmlns:a16="http://schemas.microsoft.com/office/drawing/2014/main" id="{AD9E7199-91B2-4B79-A686-46CD7113FA08}"/>
                    </a:ext>
                  </a:extLst>
                </p14:cNvPr>
                <p14:cNvContentPartPr/>
                <p14:nvPr/>
              </p14:nvContentPartPr>
              <p14:xfrm>
                <a:off x="10028813" y="467520"/>
                <a:ext cx="298800" cy="173520"/>
              </p14:xfrm>
            </p:contentPart>
          </mc:Choice>
          <mc:Fallback xmlns="">
            <p:pic>
              <p:nvPicPr>
                <p:cNvPr id="38921" name="Freihand 38920">
                  <a:extLst>
                    <a:ext uri="{FF2B5EF4-FFF2-40B4-BE49-F238E27FC236}">
                      <a16:creationId xmlns:a16="http://schemas.microsoft.com/office/drawing/2014/main" id="{AD9E7199-91B2-4B79-A686-46CD7113FA08}"/>
                    </a:ext>
                  </a:extLst>
                </p:cNvPr>
                <p:cNvPicPr/>
                <p:nvPr/>
              </p:nvPicPr>
              <p:blipFill>
                <a:blip r:embed="rId66"/>
                <a:stretch>
                  <a:fillRect/>
                </a:stretch>
              </p:blipFill>
              <p:spPr>
                <a:xfrm>
                  <a:off x="10024493" y="463200"/>
                  <a:ext cx="3074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8922" name="Freihand 38921">
                  <a:extLst>
                    <a:ext uri="{FF2B5EF4-FFF2-40B4-BE49-F238E27FC236}">
                      <a16:creationId xmlns:a16="http://schemas.microsoft.com/office/drawing/2014/main" id="{96139E13-078D-48A0-BD4C-C66588D561BD}"/>
                    </a:ext>
                  </a:extLst>
                </p14:cNvPr>
                <p14:cNvContentPartPr/>
                <p14:nvPr/>
              </p14:nvContentPartPr>
              <p14:xfrm>
                <a:off x="10055453" y="423960"/>
                <a:ext cx="98640" cy="12600"/>
              </p14:xfrm>
            </p:contentPart>
          </mc:Choice>
          <mc:Fallback xmlns="">
            <p:pic>
              <p:nvPicPr>
                <p:cNvPr id="38922" name="Freihand 38921">
                  <a:extLst>
                    <a:ext uri="{FF2B5EF4-FFF2-40B4-BE49-F238E27FC236}">
                      <a16:creationId xmlns:a16="http://schemas.microsoft.com/office/drawing/2014/main" id="{96139E13-078D-48A0-BD4C-C66588D561BD}"/>
                    </a:ext>
                  </a:extLst>
                </p:cNvPr>
                <p:cNvPicPr/>
                <p:nvPr/>
              </p:nvPicPr>
              <p:blipFill>
                <a:blip r:embed="rId68"/>
                <a:stretch>
                  <a:fillRect/>
                </a:stretch>
              </p:blipFill>
              <p:spPr>
                <a:xfrm>
                  <a:off x="10051133" y="419640"/>
                  <a:ext cx="1072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924" name="Freihand 38923">
                  <a:extLst>
                    <a:ext uri="{FF2B5EF4-FFF2-40B4-BE49-F238E27FC236}">
                      <a16:creationId xmlns:a16="http://schemas.microsoft.com/office/drawing/2014/main" id="{9F5E5ECF-9341-4B80-A434-A7670A8BC6AD}"/>
                    </a:ext>
                  </a:extLst>
                </p14:cNvPr>
                <p14:cNvContentPartPr/>
                <p14:nvPr/>
              </p14:nvContentPartPr>
              <p14:xfrm>
                <a:off x="10434173" y="485880"/>
                <a:ext cx="255240" cy="126360"/>
              </p14:xfrm>
            </p:contentPart>
          </mc:Choice>
          <mc:Fallback xmlns="">
            <p:pic>
              <p:nvPicPr>
                <p:cNvPr id="38924" name="Freihand 38923">
                  <a:extLst>
                    <a:ext uri="{FF2B5EF4-FFF2-40B4-BE49-F238E27FC236}">
                      <a16:creationId xmlns:a16="http://schemas.microsoft.com/office/drawing/2014/main" id="{9F5E5ECF-9341-4B80-A434-A7670A8BC6AD}"/>
                    </a:ext>
                  </a:extLst>
                </p:cNvPr>
                <p:cNvPicPr/>
                <p:nvPr/>
              </p:nvPicPr>
              <p:blipFill>
                <a:blip r:embed="rId70"/>
                <a:stretch>
                  <a:fillRect/>
                </a:stretch>
              </p:blipFill>
              <p:spPr>
                <a:xfrm>
                  <a:off x="10429853" y="481560"/>
                  <a:ext cx="2638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8925" name="Freihand 38924">
                  <a:extLst>
                    <a:ext uri="{FF2B5EF4-FFF2-40B4-BE49-F238E27FC236}">
                      <a16:creationId xmlns:a16="http://schemas.microsoft.com/office/drawing/2014/main" id="{65B8135F-6D24-4111-A8F7-867095F83970}"/>
                    </a:ext>
                  </a:extLst>
                </p14:cNvPr>
                <p14:cNvContentPartPr/>
                <p14:nvPr/>
              </p14:nvContentPartPr>
              <p14:xfrm>
                <a:off x="10721453" y="444480"/>
                <a:ext cx="107640" cy="125640"/>
              </p14:xfrm>
            </p:contentPart>
          </mc:Choice>
          <mc:Fallback xmlns="">
            <p:pic>
              <p:nvPicPr>
                <p:cNvPr id="38925" name="Freihand 38924">
                  <a:extLst>
                    <a:ext uri="{FF2B5EF4-FFF2-40B4-BE49-F238E27FC236}">
                      <a16:creationId xmlns:a16="http://schemas.microsoft.com/office/drawing/2014/main" id="{65B8135F-6D24-4111-A8F7-867095F83970}"/>
                    </a:ext>
                  </a:extLst>
                </p:cNvPr>
                <p:cNvPicPr/>
                <p:nvPr/>
              </p:nvPicPr>
              <p:blipFill>
                <a:blip r:embed="rId72"/>
                <a:stretch>
                  <a:fillRect/>
                </a:stretch>
              </p:blipFill>
              <p:spPr>
                <a:xfrm>
                  <a:off x="10717133" y="440160"/>
                  <a:ext cx="11628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8927" name="Freihand 38926">
                  <a:extLst>
                    <a:ext uri="{FF2B5EF4-FFF2-40B4-BE49-F238E27FC236}">
                      <a16:creationId xmlns:a16="http://schemas.microsoft.com/office/drawing/2014/main" id="{8F5E8AC0-E265-4A91-ABC4-E07F58222184}"/>
                    </a:ext>
                  </a:extLst>
                </p14:cNvPr>
                <p14:cNvContentPartPr/>
                <p14:nvPr/>
              </p14:nvContentPartPr>
              <p14:xfrm>
                <a:off x="10935293" y="519360"/>
                <a:ext cx="252000" cy="73080"/>
              </p14:xfrm>
            </p:contentPart>
          </mc:Choice>
          <mc:Fallback xmlns="">
            <p:pic>
              <p:nvPicPr>
                <p:cNvPr id="38927" name="Freihand 38926">
                  <a:extLst>
                    <a:ext uri="{FF2B5EF4-FFF2-40B4-BE49-F238E27FC236}">
                      <a16:creationId xmlns:a16="http://schemas.microsoft.com/office/drawing/2014/main" id="{8F5E8AC0-E265-4A91-ABC4-E07F58222184}"/>
                    </a:ext>
                  </a:extLst>
                </p:cNvPr>
                <p:cNvPicPr/>
                <p:nvPr/>
              </p:nvPicPr>
              <p:blipFill>
                <a:blip r:embed="rId74"/>
                <a:stretch>
                  <a:fillRect/>
                </a:stretch>
              </p:blipFill>
              <p:spPr>
                <a:xfrm>
                  <a:off x="10930973" y="515040"/>
                  <a:ext cx="260640" cy="81720"/>
                </a:xfrm>
                <a:prstGeom prst="rect">
                  <a:avLst/>
                </a:prstGeom>
              </p:spPr>
            </p:pic>
          </mc:Fallback>
        </mc:AlternateContent>
      </p:grpSp>
      <p:grpSp>
        <p:nvGrpSpPr>
          <p:cNvPr id="38932" name="Gruppieren 38931">
            <a:extLst>
              <a:ext uri="{FF2B5EF4-FFF2-40B4-BE49-F238E27FC236}">
                <a16:creationId xmlns:a16="http://schemas.microsoft.com/office/drawing/2014/main" id="{14940BFB-2BDE-42FF-8151-AEB65BCB4955}"/>
              </a:ext>
            </a:extLst>
          </p:cNvPr>
          <p:cNvGrpSpPr/>
          <p:nvPr/>
        </p:nvGrpSpPr>
        <p:grpSpPr>
          <a:xfrm>
            <a:off x="11361893" y="417840"/>
            <a:ext cx="209160" cy="140400"/>
            <a:chOff x="11361893" y="417840"/>
            <a:chExt cx="209160" cy="140400"/>
          </a:xfrm>
        </p:grpSpPr>
        <mc:AlternateContent xmlns:mc="http://schemas.openxmlformats.org/markup-compatibility/2006" xmlns:p14="http://schemas.microsoft.com/office/powerpoint/2010/main">
          <mc:Choice Requires="p14">
            <p:contentPart p14:bwMode="auto" r:id="rId75">
              <p14:nvContentPartPr>
                <p14:cNvPr id="38928" name="Freihand 38927">
                  <a:extLst>
                    <a:ext uri="{FF2B5EF4-FFF2-40B4-BE49-F238E27FC236}">
                      <a16:creationId xmlns:a16="http://schemas.microsoft.com/office/drawing/2014/main" id="{810D0726-7A3A-4348-A353-3F5A8306843E}"/>
                    </a:ext>
                  </a:extLst>
                </p14:cNvPr>
                <p14:cNvContentPartPr/>
                <p14:nvPr/>
              </p14:nvContentPartPr>
              <p14:xfrm>
                <a:off x="11361893" y="426120"/>
                <a:ext cx="56160" cy="125640"/>
              </p14:xfrm>
            </p:contentPart>
          </mc:Choice>
          <mc:Fallback xmlns="">
            <p:pic>
              <p:nvPicPr>
                <p:cNvPr id="38928" name="Freihand 38927">
                  <a:extLst>
                    <a:ext uri="{FF2B5EF4-FFF2-40B4-BE49-F238E27FC236}">
                      <a16:creationId xmlns:a16="http://schemas.microsoft.com/office/drawing/2014/main" id="{810D0726-7A3A-4348-A353-3F5A8306843E}"/>
                    </a:ext>
                  </a:extLst>
                </p:cNvPr>
                <p:cNvPicPr/>
                <p:nvPr/>
              </p:nvPicPr>
              <p:blipFill>
                <a:blip r:embed="rId76"/>
                <a:stretch>
                  <a:fillRect/>
                </a:stretch>
              </p:blipFill>
              <p:spPr>
                <a:xfrm>
                  <a:off x="11357573" y="421800"/>
                  <a:ext cx="648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8929" name="Freihand 38928">
                  <a:extLst>
                    <a:ext uri="{FF2B5EF4-FFF2-40B4-BE49-F238E27FC236}">
                      <a16:creationId xmlns:a16="http://schemas.microsoft.com/office/drawing/2014/main" id="{A5E62828-96DF-4AE7-AFAC-934210D828AF}"/>
                    </a:ext>
                  </a:extLst>
                </p14:cNvPr>
                <p14:cNvContentPartPr/>
                <p14:nvPr/>
              </p14:nvContentPartPr>
              <p14:xfrm>
                <a:off x="11396093" y="417840"/>
                <a:ext cx="33480" cy="140400"/>
              </p14:xfrm>
            </p:contentPart>
          </mc:Choice>
          <mc:Fallback xmlns="">
            <p:pic>
              <p:nvPicPr>
                <p:cNvPr id="38929" name="Freihand 38928">
                  <a:extLst>
                    <a:ext uri="{FF2B5EF4-FFF2-40B4-BE49-F238E27FC236}">
                      <a16:creationId xmlns:a16="http://schemas.microsoft.com/office/drawing/2014/main" id="{A5E62828-96DF-4AE7-AFAC-934210D828AF}"/>
                    </a:ext>
                  </a:extLst>
                </p:cNvPr>
                <p:cNvPicPr/>
                <p:nvPr/>
              </p:nvPicPr>
              <p:blipFill>
                <a:blip r:embed="rId78"/>
                <a:stretch>
                  <a:fillRect/>
                </a:stretch>
              </p:blipFill>
              <p:spPr>
                <a:xfrm>
                  <a:off x="11391773" y="413520"/>
                  <a:ext cx="421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8930" name="Freihand 38929">
                  <a:extLst>
                    <a:ext uri="{FF2B5EF4-FFF2-40B4-BE49-F238E27FC236}">
                      <a16:creationId xmlns:a16="http://schemas.microsoft.com/office/drawing/2014/main" id="{5929D623-1CDA-4C90-A777-A7478E7CA885}"/>
                    </a:ext>
                  </a:extLst>
                </p14:cNvPr>
                <p14:cNvContentPartPr/>
                <p14:nvPr/>
              </p14:nvContentPartPr>
              <p14:xfrm>
                <a:off x="11361893" y="439080"/>
                <a:ext cx="146160" cy="100800"/>
              </p14:xfrm>
            </p:contentPart>
          </mc:Choice>
          <mc:Fallback xmlns="">
            <p:pic>
              <p:nvPicPr>
                <p:cNvPr id="38930" name="Freihand 38929">
                  <a:extLst>
                    <a:ext uri="{FF2B5EF4-FFF2-40B4-BE49-F238E27FC236}">
                      <a16:creationId xmlns:a16="http://schemas.microsoft.com/office/drawing/2014/main" id="{5929D623-1CDA-4C90-A777-A7478E7CA885}"/>
                    </a:ext>
                  </a:extLst>
                </p:cNvPr>
                <p:cNvPicPr/>
                <p:nvPr/>
              </p:nvPicPr>
              <p:blipFill>
                <a:blip r:embed="rId80"/>
                <a:stretch>
                  <a:fillRect/>
                </a:stretch>
              </p:blipFill>
              <p:spPr>
                <a:xfrm>
                  <a:off x="11357573" y="434760"/>
                  <a:ext cx="1548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8931" name="Freihand 38930">
                  <a:extLst>
                    <a:ext uri="{FF2B5EF4-FFF2-40B4-BE49-F238E27FC236}">
                      <a16:creationId xmlns:a16="http://schemas.microsoft.com/office/drawing/2014/main" id="{A087C594-7832-4DB6-9D0B-5772183E6B4C}"/>
                    </a:ext>
                  </a:extLst>
                </p14:cNvPr>
                <p14:cNvContentPartPr/>
                <p14:nvPr/>
              </p14:nvContentPartPr>
              <p14:xfrm>
                <a:off x="11472413" y="430080"/>
                <a:ext cx="98640" cy="124920"/>
              </p14:xfrm>
            </p:contentPart>
          </mc:Choice>
          <mc:Fallback xmlns="">
            <p:pic>
              <p:nvPicPr>
                <p:cNvPr id="38931" name="Freihand 38930">
                  <a:extLst>
                    <a:ext uri="{FF2B5EF4-FFF2-40B4-BE49-F238E27FC236}">
                      <a16:creationId xmlns:a16="http://schemas.microsoft.com/office/drawing/2014/main" id="{A087C594-7832-4DB6-9D0B-5772183E6B4C}"/>
                    </a:ext>
                  </a:extLst>
                </p:cNvPr>
                <p:cNvPicPr/>
                <p:nvPr/>
              </p:nvPicPr>
              <p:blipFill>
                <a:blip r:embed="rId82"/>
                <a:stretch>
                  <a:fillRect/>
                </a:stretch>
              </p:blipFill>
              <p:spPr>
                <a:xfrm>
                  <a:off x="11468093" y="425760"/>
                  <a:ext cx="107280" cy="133560"/>
                </a:xfrm>
                <a:prstGeom prst="rect">
                  <a:avLst/>
                </a:prstGeom>
              </p:spPr>
            </p:pic>
          </mc:Fallback>
        </mc:AlternateContent>
      </p:grpSp>
      <p:grpSp>
        <p:nvGrpSpPr>
          <p:cNvPr id="39044" name="Gruppieren 39043">
            <a:extLst>
              <a:ext uri="{FF2B5EF4-FFF2-40B4-BE49-F238E27FC236}">
                <a16:creationId xmlns:a16="http://schemas.microsoft.com/office/drawing/2014/main" id="{82BB2F71-B23C-4620-A3AC-E75189BCB2C6}"/>
              </a:ext>
            </a:extLst>
          </p:cNvPr>
          <p:cNvGrpSpPr/>
          <p:nvPr/>
        </p:nvGrpSpPr>
        <p:grpSpPr>
          <a:xfrm>
            <a:off x="8338973" y="832200"/>
            <a:ext cx="3835080" cy="808200"/>
            <a:chOff x="8338973" y="832200"/>
            <a:chExt cx="3835080" cy="808200"/>
          </a:xfrm>
        </p:grpSpPr>
        <mc:AlternateContent xmlns:mc="http://schemas.openxmlformats.org/markup-compatibility/2006" xmlns:p14="http://schemas.microsoft.com/office/powerpoint/2010/main">
          <mc:Choice Requires="p14">
            <p:contentPart p14:bwMode="auto" r:id="rId83">
              <p14:nvContentPartPr>
                <p14:cNvPr id="38948" name="Freihand 38947">
                  <a:extLst>
                    <a:ext uri="{FF2B5EF4-FFF2-40B4-BE49-F238E27FC236}">
                      <a16:creationId xmlns:a16="http://schemas.microsoft.com/office/drawing/2014/main" id="{D9C4F4E1-6C97-4D1C-90F9-D080198BDB2F}"/>
                    </a:ext>
                  </a:extLst>
                </p14:cNvPr>
                <p14:cNvContentPartPr/>
                <p14:nvPr/>
              </p14:nvContentPartPr>
              <p14:xfrm>
                <a:off x="8449133" y="865680"/>
                <a:ext cx="22680" cy="124560"/>
              </p14:xfrm>
            </p:contentPart>
          </mc:Choice>
          <mc:Fallback xmlns="">
            <p:pic>
              <p:nvPicPr>
                <p:cNvPr id="38948" name="Freihand 38947">
                  <a:extLst>
                    <a:ext uri="{FF2B5EF4-FFF2-40B4-BE49-F238E27FC236}">
                      <a16:creationId xmlns:a16="http://schemas.microsoft.com/office/drawing/2014/main" id="{D9C4F4E1-6C97-4D1C-90F9-D080198BDB2F}"/>
                    </a:ext>
                  </a:extLst>
                </p:cNvPr>
                <p:cNvPicPr/>
                <p:nvPr/>
              </p:nvPicPr>
              <p:blipFill>
                <a:blip r:embed="rId84"/>
                <a:stretch>
                  <a:fillRect/>
                </a:stretch>
              </p:blipFill>
              <p:spPr>
                <a:xfrm>
                  <a:off x="8444813" y="861360"/>
                  <a:ext cx="313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8949" name="Freihand 38948">
                  <a:extLst>
                    <a:ext uri="{FF2B5EF4-FFF2-40B4-BE49-F238E27FC236}">
                      <a16:creationId xmlns:a16="http://schemas.microsoft.com/office/drawing/2014/main" id="{F1861FEC-054A-4045-84B6-2D3B7A9BE5D4}"/>
                    </a:ext>
                  </a:extLst>
                </p14:cNvPr>
                <p14:cNvContentPartPr/>
                <p14:nvPr/>
              </p14:nvContentPartPr>
              <p14:xfrm>
                <a:off x="8367773" y="860640"/>
                <a:ext cx="150120" cy="19800"/>
              </p14:xfrm>
            </p:contentPart>
          </mc:Choice>
          <mc:Fallback xmlns="">
            <p:pic>
              <p:nvPicPr>
                <p:cNvPr id="38949" name="Freihand 38948">
                  <a:extLst>
                    <a:ext uri="{FF2B5EF4-FFF2-40B4-BE49-F238E27FC236}">
                      <a16:creationId xmlns:a16="http://schemas.microsoft.com/office/drawing/2014/main" id="{F1861FEC-054A-4045-84B6-2D3B7A9BE5D4}"/>
                    </a:ext>
                  </a:extLst>
                </p:cNvPr>
                <p:cNvPicPr/>
                <p:nvPr/>
              </p:nvPicPr>
              <p:blipFill>
                <a:blip r:embed="rId86"/>
                <a:stretch>
                  <a:fillRect/>
                </a:stretch>
              </p:blipFill>
              <p:spPr>
                <a:xfrm>
                  <a:off x="8363453" y="856320"/>
                  <a:ext cx="1587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8950" name="Freihand 38949">
                  <a:extLst>
                    <a:ext uri="{FF2B5EF4-FFF2-40B4-BE49-F238E27FC236}">
                      <a16:creationId xmlns:a16="http://schemas.microsoft.com/office/drawing/2014/main" id="{FAE4E33A-DA58-40E0-AB03-804E7FEA0EA7}"/>
                    </a:ext>
                  </a:extLst>
                </p14:cNvPr>
                <p14:cNvContentPartPr/>
                <p14:nvPr/>
              </p14:nvContentPartPr>
              <p14:xfrm>
                <a:off x="8512133" y="955680"/>
                <a:ext cx="76320" cy="87480"/>
              </p14:xfrm>
            </p:contentPart>
          </mc:Choice>
          <mc:Fallback xmlns="">
            <p:pic>
              <p:nvPicPr>
                <p:cNvPr id="38950" name="Freihand 38949">
                  <a:extLst>
                    <a:ext uri="{FF2B5EF4-FFF2-40B4-BE49-F238E27FC236}">
                      <a16:creationId xmlns:a16="http://schemas.microsoft.com/office/drawing/2014/main" id="{FAE4E33A-DA58-40E0-AB03-804E7FEA0EA7}"/>
                    </a:ext>
                  </a:extLst>
                </p:cNvPr>
                <p:cNvPicPr/>
                <p:nvPr/>
              </p:nvPicPr>
              <p:blipFill>
                <a:blip r:embed="rId88"/>
                <a:stretch>
                  <a:fillRect/>
                </a:stretch>
              </p:blipFill>
              <p:spPr>
                <a:xfrm>
                  <a:off x="8507813" y="951360"/>
                  <a:ext cx="8496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8951" name="Freihand 38950">
                  <a:extLst>
                    <a:ext uri="{FF2B5EF4-FFF2-40B4-BE49-F238E27FC236}">
                      <a16:creationId xmlns:a16="http://schemas.microsoft.com/office/drawing/2014/main" id="{FFCCF04B-F737-4DD3-8EB9-6E79A8C354DA}"/>
                    </a:ext>
                  </a:extLst>
                </p14:cNvPr>
                <p14:cNvContentPartPr/>
                <p14:nvPr/>
              </p14:nvContentPartPr>
              <p14:xfrm>
                <a:off x="8537333" y="922920"/>
                <a:ext cx="183960" cy="80280"/>
              </p14:xfrm>
            </p:contentPart>
          </mc:Choice>
          <mc:Fallback xmlns="">
            <p:pic>
              <p:nvPicPr>
                <p:cNvPr id="38951" name="Freihand 38950">
                  <a:extLst>
                    <a:ext uri="{FF2B5EF4-FFF2-40B4-BE49-F238E27FC236}">
                      <a16:creationId xmlns:a16="http://schemas.microsoft.com/office/drawing/2014/main" id="{FFCCF04B-F737-4DD3-8EB9-6E79A8C354DA}"/>
                    </a:ext>
                  </a:extLst>
                </p:cNvPr>
                <p:cNvPicPr/>
                <p:nvPr/>
              </p:nvPicPr>
              <p:blipFill>
                <a:blip r:embed="rId90"/>
                <a:stretch>
                  <a:fillRect/>
                </a:stretch>
              </p:blipFill>
              <p:spPr>
                <a:xfrm>
                  <a:off x="8533013" y="918600"/>
                  <a:ext cx="1926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8952" name="Freihand 38951">
                  <a:extLst>
                    <a:ext uri="{FF2B5EF4-FFF2-40B4-BE49-F238E27FC236}">
                      <a16:creationId xmlns:a16="http://schemas.microsoft.com/office/drawing/2014/main" id="{181DFF99-0647-439D-A7A3-838960161AE5}"/>
                    </a:ext>
                  </a:extLst>
                </p14:cNvPr>
                <p14:cNvContentPartPr/>
                <p14:nvPr/>
              </p14:nvContentPartPr>
              <p14:xfrm>
                <a:off x="8713013" y="992760"/>
                <a:ext cx="3240" cy="8280"/>
              </p14:xfrm>
            </p:contentPart>
          </mc:Choice>
          <mc:Fallback xmlns="">
            <p:pic>
              <p:nvPicPr>
                <p:cNvPr id="38952" name="Freihand 38951">
                  <a:extLst>
                    <a:ext uri="{FF2B5EF4-FFF2-40B4-BE49-F238E27FC236}">
                      <a16:creationId xmlns:a16="http://schemas.microsoft.com/office/drawing/2014/main" id="{181DFF99-0647-439D-A7A3-838960161AE5}"/>
                    </a:ext>
                  </a:extLst>
                </p:cNvPr>
                <p:cNvPicPr/>
                <p:nvPr/>
              </p:nvPicPr>
              <p:blipFill>
                <a:blip r:embed="rId92"/>
                <a:stretch>
                  <a:fillRect/>
                </a:stretch>
              </p:blipFill>
              <p:spPr>
                <a:xfrm>
                  <a:off x="8708693" y="988440"/>
                  <a:ext cx="118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8953" name="Freihand 38952">
                  <a:extLst>
                    <a:ext uri="{FF2B5EF4-FFF2-40B4-BE49-F238E27FC236}">
                      <a16:creationId xmlns:a16="http://schemas.microsoft.com/office/drawing/2014/main" id="{56A5214A-23D8-4C31-90C8-86900668ABE6}"/>
                    </a:ext>
                  </a:extLst>
                </p14:cNvPr>
                <p14:cNvContentPartPr/>
                <p14:nvPr/>
              </p14:nvContentPartPr>
              <p14:xfrm>
                <a:off x="8866733" y="871440"/>
                <a:ext cx="129240" cy="133920"/>
              </p14:xfrm>
            </p:contentPart>
          </mc:Choice>
          <mc:Fallback xmlns="">
            <p:pic>
              <p:nvPicPr>
                <p:cNvPr id="38953" name="Freihand 38952">
                  <a:extLst>
                    <a:ext uri="{FF2B5EF4-FFF2-40B4-BE49-F238E27FC236}">
                      <a16:creationId xmlns:a16="http://schemas.microsoft.com/office/drawing/2014/main" id="{56A5214A-23D8-4C31-90C8-86900668ABE6}"/>
                    </a:ext>
                  </a:extLst>
                </p:cNvPr>
                <p:cNvPicPr/>
                <p:nvPr/>
              </p:nvPicPr>
              <p:blipFill>
                <a:blip r:embed="rId94"/>
                <a:stretch>
                  <a:fillRect/>
                </a:stretch>
              </p:blipFill>
              <p:spPr>
                <a:xfrm>
                  <a:off x="8862413" y="867120"/>
                  <a:ext cx="1378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8954" name="Freihand 38953">
                  <a:extLst>
                    <a:ext uri="{FF2B5EF4-FFF2-40B4-BE49-F238E27FC236}">
                      <a16:creationId xmlns:a16="http://schemas.microsoft.com/office/drawing/2014/main" id="{6B4EC964-22BE-49B8-BEA3-2AAA13AF8752}"/>
                    </a:ext>
                  </a:extLst>
                </p14:cNvPr>
                <p14:cNvContentPartPr/>
                <p14:nvPr/>
              </p14:nvContentPartPr>
              <p14:xfrm>
                <a:off x="9014693" y="861360"/>
                <a:ext cx="78840" cy="132840"/>
              </p14:xfrm>
            </p:contentPart>
          </mc:Choice>
          <mc:Fallback xmlns="">
            <p:pic>
              <p:nvPicPr>
                <p:cNvPr id="38954" name="Freihand 38953">
                  <a:extLst>
                    <a:ext uri="{FF2B5EF4-FFF2-40B4-BE49-F238E27FC236}">
                      <a16:creationId xmlns:a16="http://schemas.microsoft.com/office/drawing/2014/main" id="{6B4EC964-22BE-49B8-BEA3-2AAA13AF8752}"/>
                    </a:ext>
                  </a:extLst>
                </p:cNvPr>
                <p:cNvPicPr/>
                <p:nvPr/>
              </p:nvPicPr>
              <p:blipFill>
                <a:blip r:embed="rId96"/>
                <a:stretch>
                  <a:fillRect/>
                </a:stretch>
              </p:blipFill>
              <p:spPr>
                <a:xfrm>
                  <a:off x="9010373" y="857040"/>
                  <a:ext cx="874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8955" name="Freihand 38954">
                  <a:extLst>
                    <a:ext uri="{FF2B5EF4-FFF2-40B4-BE49-F238E27FC236}">
                      <a16:creationId xmlns:a16="http://schemas.microsoft.com/office/drawing/2014/main" id="{C8E1A9FB-502F-480F-859E-1DDAE104E6EE}"/>
                    </a:ext>
                  </a:extLst>
                </p14:cNvPr>
                <p14:cNvContentPartPr/>
                <p14:nvPr/>
              </p14:nvContentPartPr>
              <p14:xfrm>
                <a:off x="9080573" y="902760"/>
                <a:ext cx="364680" cy="76320"/>
              </p14:xfrm>
            </p:contentPart>
          </mc:Choice>
          <mc:Fallback xmlns="">
            <p:pic>
              <p:nvPicPr>
                <p:cNvPr id="38955" name="Freihand 38954">
                  <a:extLst>
                    <a:ext uri="{FF2B5EF4-FFF2-40B4-BE49-F238E27FC236}">
                      <a16:creationId xmlns:a16="http://schemas.microsoft.com/office/drawing/2014/main" id="{C8E1A9FB-502F-480F-859E-1DDAE104E6EE}"/>
                    </a:ext>
                  </a:extLst>
                </p:cNvPr>
                <p:cNvPicPr/>
                <p:nvPr/>
              </p:nvPicPr>
              <p:blipFill>
                <a:blip r:embed="rId98"/>
                <a:stretch>
                  <a:fillRect/>
                </a:stretch>
              </p:blipFill>
              <p:spPr>
                <a:xfrm>
                  <a:off x="9076253" y="898440"/>
                  <a:ext cx="3733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8956" name="Freihand 38955">
                  <a:extLst>
                    <a:ext uri="{FF2B5EF4-FFF2-40B4-BE49-F238E27FC236}">
                      <a16:creationId xmlns:a16="http://schemas.microsoft.com/office/drawing/2014/main" id="{46188EDB-9A93-4CE1-AB05-FDDA64B71637}"/>
                    </a:ext>
                  </a:extLst>
                </p14:cNvPr>
                <p14:cNvContentPartPr/>
                <p14:nvPr/>
              </p14:nvContentPartPr>
              <p14:xfrm>
                <a:off x="9646133" y="863160"/>
                <a:ext cx="244080" cy="92520"/>
              </p14:xfrm>
            </p:contentPart>
          </mc:Choice>
          <mc:Fallback xmlns="">
            <p:pic>
              <p:nvPicPr>
                <p:cNvPr id="38956" name="Freihand 38955">
                  <a:extLst>
                    <a:ext uri="{FF2B5EF4-FFF2-40B4-BE49-F238E27FC236}">
                      <a16:creationId xmlns:a16="http://schemas.microsoft.com/office/drawing/2014/main" id="{46188EDB-9A93-4CE1-AB05-FDDA64B71637}"/>
                    </a:ext>
                  </a:extLst>
                </p:cNvPr>
                <p:cNvPicPr/>
                <p:nvPr/>
              </p:nvPicPr>
              <p:blipFill>
                <a:blip r:embed="rId100"/>
                <a:stretch>
                  <a:fillRect/>
                </a:stretch>
              </p:blipFill>
              <p:spPr>
                <a:xfrm>
                  <a:off x="9641813" y="858840"/>
                  <a:ext cx="25272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8957" name="Freihand 38956">
                  <a:extLst>
                    <a:ext uri="{FF2B5EF4-FFF2-40B4-BE49-F238E27FC236}">
                      <a16:creationId xmlns:a16="http://schemas.microsoft.com/office/drawing/2014/main" id="{E4AD6CFB-F9ED-4EC9-9464-58813E9370C8}"/>
                    </a:ext>
                  </a:extLst>
                </p14:cNvPr>
                <p14:cNvContentPartPr/>
                <p14:nvPr/>
              </p14:nvContentPartPr>
              <p14:xfrm>
                <a:off x="10025213" y="856320"/>
                <a:ext cx="34200" cy="92520"/>
              </p14:xfrm>
            </p:contentPart>
          </mc:Choice>
          <mc:Fallback xmlns="">
            <p:pic>
              <p:nvPicPr>
                <p:cNvPr id="38957" name="Freihand 38956">
                  <a:extLst>
                    <a:ext uri="{FF2B5EF4-FFF2-40B4-BE49-F238E27FC236}">
                      <a16:creationId xmlns:a16="http://schemas.microsoft.com/office/drawing/2014/main" id="{E4AD6CFB-F9ED-4EC9-9464-58813E9370C8}"/>
                    </a:ext>
                  </a:extLst>
                </p:cNvPr>
                <p:cNvPicPr/>
                <p:nvPr/>
              </p:nvPicPr>
              <p:blipFill>
                <a:blip r:embed="rId102"/>
                <a:stretch>
                  <a:fillRect/>
                </a:stretch>
              </p:blipFill>
              <p:spPr>
                <a:xfrm>
                  <a:off x="10020893" y="852000"/>
                  <a:ext cx="428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8958" name="Freihand 38957">
                  <a:extLst>
                    <a:ext uri="{FF2B5EF4-FFF2-40B4-BE49-F238E27FC236}">
                      <a16:creationId xmlns:a16="http://schemas.microsoft.com/office/drawing/2014/main" id="{D31A9FED-89E7-4A5B-BE2A-00800EEA9FC1}"/>
                    </a:ext>
                  </a:extLst>
                </p14:cNvPr>
                <p14:cNvContentPartPr/>
                <p14:nvPr/>
              </p14:nvContentPartPr>
              <p14:xfrm>
                <a:off x="10008653" y="850920"/>
                <a:ext cx="82080" cy="89640"/>
              </p14:xfrm>
            </p:contentPart>
          </mc:Choice>
          <mc:Fallback xmlns="">
            <p:pic>
              <p:nvPicPr>
                <p:cNvPr id="38958" name="Freihand 38957">
                  <a:extLst>
                    <a:ext uri="{FF2B5EF4-FFF2-40B4-BE49-F238E27FC236}">
                      <a16:creationId xmlns:a16="http://schemas.microsoft.com/office/drawing/2014/main" id="{D31A9FED-89E7-4A5B-BE2A-00800EEA9FC1}"/>
                    </a:ext>
                  </a:extLst>
                </p:cNvPr>
                <p:cNvPicPr/>
                <p:nvPr/>
              </p:nvPicPr>
              <p:blipFill>
                <a:blip r:embed="rId104"/>
                <a:stretch>
                  <a:fillRect/>
                </a:stretch>
              </p:blipFill>
              <p:spPr>
                <a:xfrm>
                  <a:off x="10004333" y="846600"/>
                  <a:ext cx="907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8959" name="Freihand 38958">
                  <a:extLst>
                    <a:ext uri="{FF2B5EF4-FFF2-40B4-BE49-F238E27FC236}">
                      <a16:creationId xmlns:a16="http://schemas.microsoft.com/office/drawing/2014/main" id="{AA16969C-B59A-4BA8-9922-59EA51F25388}"/>
                    </a:ext>
                  </a:extLst>
                </p14:cNvPr>
                <p14:cNvContentPartPr/>
                <p14:nvPr/>
              </p14:nvContentPartPr>
              <p14:xfrm>
                <a:off x="10132853" y="832200"/>
                <a:ext cx="37440" cy="103680"/>
              </p14:xfrm>
            </p:contentPart>
          </mc:Choice>
          <mc:Fallback xmlns="">
            <p:pic>
              <p:nvPicPr>
                <p:cNvPr id="38959" name="Freihand 38958">
                  <a:extLst>
                    <a:ext uri="{FF2B5EF4-FFF2-40B4-BE49-F238E27FC236}">
                      <a16:creationId xmlns:a16="http://schemas.microsoft.com/office/drawing/2014/main" id="{AA16969C-B59A-4BA8-9922-59EA51F25388}"/>
                    </a:ext>
                  </a:extLst>
                </p:cNvPr>
                <p:cNvPicPr/>
                <p:nvPr/>
              </p:nvPicPr>
              <p:blipFill>
                <a:blip r:embed="rId106"/>
                <a:stretch>
                  <a:fillRect/>
                </a:stretch>
              </p:blipFill>
              <p:spPr>
                <a:xfrm>
                  <a:off x="10128533" y="827880"/>
                  <a:ext cx="460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8960" name="Freihand 38959">
                  <a:extLst>
                    <a:ext uri="{FF2B5EF4-FFF2-40B4-BE49-F238E27FC236}">
                      <a16:creationId xmlns:a16="http://schemas.microsoft.com/office/drawing/2014/main" id="{C11A104B-A86F-409D-88CE-DFF7B2AC3188}"/>
                    </a:ext>
                  </a:extLst>
                </p14:cNvPr>
                <p14:cNvContentPartPr/>
                <p14:nvPr/>
              </p14:nvContentPartPr>
              <p14:xfrm>
                <a:off x="10132853" y="837240"/>
                <a:ext cx="86040" cy="105120"/>
              </p14:xfrm>
            </p:contentPart>
          </mc:Choice>
          <mc:Fallback xmlns="">
            <p:pic>
              <p:nvPicPr>
                <p:cNvPr id="38960" name="Freihand 38959">
                  <a:extLst>
                    <a:ext uri="{FF2B5EF4-FFF2-40B4-BE49-F238E27FC236}">
                      <a16:creationId xmlns:a16="http://schemas.microsoft.com/office/drawing/2014/main" id="{C11A104B-A86F-409D-88CE-DFF7B2AC3188}"/>
                    </a:ext>
                  </a:extLst>
                </p:cNvPr>
                <p:cNvPicPr/>
                <p:nvPr/>
              </p:nvPicPr>
              <p:blipFill>
                <a:blip r:embed="rId108"/>
                <a:stretch>
                  <a:fillRect/>
                </a:stretch>
              </p:blipFill>
              <p:spPr>
                <a:xfrm>
                  <a:off x="10128533" y="832920"/>
                  <a:ext cx="946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8973" name="Freihand 38972">
                  <a:extLst>
                    <a:ext uri="{FF2B5EF4-FFF2-40B4-BE49-F238E27FC236}">
                      <a16:creationId xmlns:a16="http://schemas.microsoft.com/office/drawing/2014/main" id="{7A61BA3D-1FA1-4CE9-B876-D1629EF3F2E1}"/>
                    </a:ext>
                  </a:extLst>
                </p14:cNvPr>
                <p14:cNvContentPartPr/>
                <p14:nvPr/>
              </p14:nvContentPartPr>
              <p14:xfrm>
                <a:off x="8365613" y="1173120"/>
                <a:ext cx="95760" cy="143280"/>
              </p14:xfrm>
            </p:contentPart>
          </mc:Choice>
          <mc:Fallback xmlns="">
            <p:pic>
              <p:nvPicPr>
                <p:cNvPr id="38973" name="Freihand 38972">
                  <a:extLst>
                    <a:ext uri="{FF2B5EF4-FFF2-40B4-BE49-F238E27FC236}">
                      <a16:creationId xmlns:a16="http://schemas.microsoft.com/office/drawing/2014/main" id="{7A61BA3D-1FA1-4CE9-B876-D1629EF3F2E1}"/>
                    </a:ext>
                  </a:extLst>
                </p:cNvPr>
                <p:cNvPicPr/>
                <p:nvPr/>
              </p:nvPicPr>
              <p:blipFill>
                <a:blip r:embed="rId110"/>
                <a:stretch>
                  <a:fillRect/>
                </a:stretch>
              </p:blipFill>
              <p:spPr>
                <a:xfrm>
                  <a:off x="8361293" y="1168800"/>
                  <a:ext cx="10440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8974" name="Freihand 38973">
                  <a:extLst>
                    <a:ext uri="{FF2B5EF4-FFF2-40B4-BE49-F238E27FC236}">
                      <a16:creationId xmlns:a16="http://schemas.microsoft.com/office/drawing/2014/main" id="{8694A7FA-E687-4473-AE38-445A37234E65}"/>
                    </a:ext>
                  </a:extLst>
                </p14:cNvPr>
                <p14:cNvContentPartPr/>
                <p14:nvPr/>
              </p14:nvContentPartPr>
              <p14:xfrm>
                <a:off x="8338973" y="1252320"/>
                <a:ext cx="133920" cy="6120"/>
              </p14:xfrm>
            </p:contentPart>
          </mc:Choice>
          <mc:Fallback xmlns="">
            <p:pic>
              <p:nvPicPr>
                <p:cNvPr id="38974" name="Freihand 38973">
                  <a:extLst>
                    <a:ext uri="{FF2B5EF4-FFF2-40B4-BE49-F238E27FC236}">
                      <a16:creationId xmlns:a16="http://schemas.microsoft.com/office/drawing/2014/main" id="{8694A7FA-E687-4473-AE38-445A37234E65}"/>
                    </a:ext>
                  </a:extLst>
                </p:cNvPr>
                <p:cNvPicPr/>
                <p:nvPr/>
              </p:nvPicPr>
              <p:blipFill>
                <a:blip r:embed="rId112"/>
                <a:stretch>
                  <a:fillRect/>
                </a:stretch>
              </p:blipFill>
              <p:spPr>
                <a:xfrm>
                  <a:off x="8334653" y="1248000"/>
                  <a:ext cx="1425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8975" name="Freihand 38974">
                  <a:extLst>
                    <a:ext uri="{FF2B5EF4-FFF2-40B4-BE49-F238E27FC236}">
                      <a16:creationId xmlns:a16="http://schemas.microsoft.com/office/drawing/2014/main" id="{6B249A5F-2B4F-456C-8F4B-DD4D53AA680D}"/>
                    </a:ext>
                  </a:extLst>
                </p14:cNvPr>
                <p14:cNvContentPartPr/>
                <p14:nvPr/>
              </p14:nvContentPartPr>
              <p14:xfrm>
                <a:off x="8512133" y="1268520"/>
                <a:ext cx="37080" cy="59040"/>
              </p14:xfrm>
            </p:contentPart>
          </mc:Choice>
          <mc:Fallback xmlns="">
            <p:pic>
              <p:nvPicPr>
                <p:cNvPr id="38975" name="Freihand 38974">
                  <a:extLst>
                    <a:ext uri="{FF2B5EF4-FFF2-40B4-BE49-F238E27FC236}">
                      <a16:creationId xmlns:a16="http://schemas.microsoft.com/office/drawing/2014/main" id="{6B249A5F-2B4F-456C-8F4B-DD4D53AA680D}"/>
                    </a:ext>
                  </a:extLst>
                </p:cNvPr>
                <p:cNvPicPr/>
                <p:nvPr/>
              </p:nvPicPr>
              <p:blipFill>
                <a:blip r:embed="rId114"/>
                <a:stretch>
                  <a:fillRect/>
                </a:stretch>
              </p:blipFill>
              <p:spPr>
                <a:xfrm>
                  <a:off x="8507813" y="1264200"/>
                  <a:ext cx="4572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8976" name="Freihand 38975">
                  <a:extLst>
                    <a:ext uri="{FF2B5EF4-FFF2-40B4-BE49-F238E27FC236}">
                      <a16:creationId xmlns:a16="http://schemas.microsoft.com/office/drawing/2014/main" id="{D77A4756-723E-4826-B4EF-DC2F96D27293}"/>
                    </a:ext>
                  </a:extLst>
                </p14:cNvPr>
                <p14:cNvContentPartPr/>
                <p14:nvPr/>
              </p14:nvContentPartPr>
              <p14:xfrm>
                <a:off x="8515373" y="1254120"/>
                <a:ext cx="125280" cy="104040"/>
              </p14:xfrm>
            </p:contentPart>
          </mc:Choice>
          <mc:Fallback xmlns="">
            <p:pic>
              <p:nvPicPr>
                <p:cNvPr id="38976" name="Freihand 38975">
                  <a:extLst>
                    <a:ext uri="{FF2B5EF4-FFF2-40B4-BE49-F238E27FC236}">
                      <a16:creationId xmlns:a16="http://schemas.microsoft.com/office/drawing/2014/main" id="{D77A4756-723E-4826-B4EF-DC2F96D27293}"/>
                    </a:ext>
                  </a:extLst>
                </p:cNvPr>
                <p:cNvPicPr/>
                <p:nvPr/>
              </p:nvPicPr>
              <p:blipFill>
                <a:blip r:embed="rId116"/>
                <a:stretch>
                  <a:fillRect/>
                </a:stretch>
              </p:blipFill>
              <p:spPr>
                <a:xfrm>
                  <a:off x="8511053" y="1249800"/>
                  <a:ext cx="1339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8977" name="Freihand 38976">
                  <a:extLst>
                    <a:ext uri="{FF2B5EF4-FFF2-40B4-BE49-F238E27FC236}">
                      <a16:creationId xmlns:a16="http://schemas.microsoft.com/office/drawing/2014/main" id="{8B5E1C4C-2090-4283-9DEA-E73DD995D90A}"/>
                    </a:ext>
                  </a:extLst>
                </p14:cNvPr>
                <p14:cNvContentPartPr/>
                <p14:nvPr/>
              </p14:nvContentPartPr>
              <p14:xfrm>
                <a:off x="8734613" y="1240440"/>
                <a:ext cx="20880" cy="87480"/>
              </p14:xfrm>
            </p:contentPart>
          </mc:Choice>
          <mc:Fallback xmlns="">
            <p:pic>
              <p:nvPicPr>
                <p:cNvPr id="38977" name="Freihand 38976">
                  <a:extLst>
                    <a:ext uri="{FF2B5EF4-FFF2-40B4-BE49-F238E27FC236}">
                      <a16:creationId xmlns:a16="http://schemas.microsoft.com/office/drawing/2014/main" id="{8B5E1C4C-2090-4283-9DEA-E73DD995D90A}"/>
                    </a:ext>
                  </a:extLst>
                </p:cNvPr>
                <p:cNvPicPr/>
                <p:nvPr/>
              </p:nvPicPr>
              <p:blipFill>
                <a:blip r:embed="rId118"/>
                <a:stretch>
                  <a:fillRect/>
                </a:stretch>
              </p:blipFill>
              <p:spPr>
                <a:xfrm>
                  <a:off x="8730293" y="1236120"/>
                  <a:ext cx="295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38978" name="Freihand 38977">
                  <a:extLst>
                    <a:ext uri="{FF2B5EF4-FFF2-40B4-BE49-F238E27FC236}">
                      <a16:creationId xmlns:a16="http://schemas.microsoft.com/office/drawing/2014/main" id="{E6763FB8-CA90-49E1-B4B7-CFF127D209E9}"/>
                    </a:ext>
                  </a:extLst>
                </p14:cNvPr>
                <p14:cNvContentPartPr/>
                <p14:nvPr/>
              </p14:nvContentPartPr>
              <p14:xfrm>
                <a:off x="8926853" y="1177440"/>
                <a:ext cx="20880" cy="123480"/>
              </p14:xfrm>
            </p:contentPart>
          </mc:Choice>
          <mc:Fallback xmlns="">
            <p:pic>
              <p:nvPicPr>
                <p:cNvPr id="38978" name="Freihand 38977">
                  <a:extLst>
                    <a:ext uri="{FF2B5EF4-FFF2-40B4-BE49-F238E27FC236}">
                      <a16:creationId xmlns:a16="http://schemas.microsoft.com/office/drawing/2014/main" id="{E6763FB8-CA90-49E1-B4B7-CFF127D209E9}"/>
                    </a:ext>
                  </a:extLst>
                </p:cNvPr>
                <p:cNvPicPr/>
                <p:nvPr/>
              </p:nvPicPr>
              <p:blipFill>
                <a:blip r:embed="rId120"/>
                <a:stretch>
                  <a:fillRect/>
                </a:stretch>
              </p:blipFill>
              <p:spPr>
                <a:xfrm>
                  <a:off x="8922533" y="1173120"/>
                  <a:ext cx="295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38979" name="Freihand 38978">
                  <a:extLst>
                    <a:ext uri="{FF2B5EF4-FFF2-40B4-BE49-F238E27FC236}">
                      <a16:creationId xmlns:a16="http://schemas.microsoft.com/office/drawing/2014/main" id="{15DB9214-EAE3-4F95-9AF2-CFD6C8FDD9D0}"/>
                    </a:ext>
                  </a:extLst>
                </p14:cNvPr>
                <p14:cNvContentPartPr/>
                <p14:nvPr/>
              </p14:nvContentPartPr>
              <p14:xfrm>
                <a:off x="8864933" y="1163400"/>
                <a:ext cx="153360" cy="24120"/>
              </p14:xfrm>
            </p:contentPart>
          </mc:Choice>
          <mc:Fallback xmlns="">
            <p:pic>
              <p:nvPicPr>
                <p:cNvPr id="38979" name="Freihand 38978">
                  <a:extLst>
                    <a:ext uri="{FF2B5EF4-FFF2-40B4-BE49-F238E27FC236}">
                      <a16:creationId xmlns:a16="http://schemas.microsoft.com/office/drawing/2014/main" id="{15DB9214-EAE3-4F95-9AF2-CFD6C8FDD9D0}"/>
                    </a:ext>
                  </a:extLst>
                </p:cNvPr>
                <p:cNvPicPr/>
                <p:nvPr/>
              </p:nvPicPr>
              <p:blipFill>
                <a:blip r:embed="rId122"/>
                <a:stretch>
                  <a:fillRect/>
                </a:stretch>
              </p:blipFill>
              <p:spPr>
                <a:xfrm>
                  <a:off x="8860613" y="1159080"/>
                  <a:ext cx="16200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38980" name="Freihand 38979">
                  <a:extLst>
                    <a:ext uri="{FF2B5EF4-FFF2-40B4-BE49-F238E27FC236}">
                      <a16:creationId xmlns:a16="http://schemas.microsoft.com/office/drawing/2014/main" id="{B6C6ECBB-FD28-4BAD-A514-36E2A1108C14}"/>
                    </a:ext>
                  </a:extLst>
                </p14:cNvPr>
                <p14:cNvContentPartPr/>
                <p14:nvPr/>
              </p14:nvContentPartPr>
              <p14:xfrm>
                <a:off x="9039533" y="1230720"/>
                <a:ext cx="64440" cy="77040"/>
              </p14:xfrm>
            </p:contentPart>
          </mc:Choice>
          <mc:Fallback xmlns="">
            <p:pic>
              <p:nvPicPr>
                <p:cNvPr id="38980" name="Freihand 38979">
                  <a:extLst>
                    <a:ext uri="{FF2B5EF4-FFF2-40B4-BE49-F238E27FC236}">
                      <a16:creationId xmlns:a16="http://schemas.microsoft.com/office/drawing/2014/main" id="{B6C6ECBB-FD28-4BAD-A514-36E2A1108C14}"/>
                    </a:ext>
                  </a:extLst>
                </p:cNvPr>
                <p:cNvPicPr/>
                <p:nvPr/>
              </p:nvPicPr>
              <p:blipFill>
                <a:blip r:embed="rId124"/>
                <a:stretch>
                  <a:fillRect/>
                </a:stretch>
              </p:blipFill>
              <p:spPr>
                <a:xfrm>
                  <a:off x="9035213" y="1226400"/>
                  <a:ext cx="730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38981" name="Freihand 38980">
                  <a:extLst>
                    <a:ext uri="{FF2B5EF4-FFF2-40B4-BE49-F238E27FC236}">
                      <a16:creationId xmlns:a16="http://schemas.microsoft.com/office/drawing/2014/main" id="{5319AE06-59B1-4193-B224-056F6BAEDFEE}"/>
                    </a:ext>
                  </a:extLst>
                </p14:cNvPr>
                <p14:cNvContentPartPr/>
                <p14:nvPr/>
              </p14:nvContentPartPr>
              <p14:xfrm>
                <a:off x="9129173" y="1235400"/>
                <a:ext cx="159480" cy="49680"/>
              </p14:xfrm>
            </p:contentPart>
          </mc:Choice>
          <mc:Fallback xmlns="">
            <p:pic>
              <p:nvPicPr>
                <p:cNvPr id="38981" name="Freihand 38980">
                  <a:extLst>
                    <a:ext uri="{FF2B5EF4-FFF2-40B4-BE49-F238E27FC236}">
                      <a16:creationId xmlns:a16="http://schemas.microsoft.com/office/drawing/2014/main" id="{5319AE06-59B1-4193-B224-056F6BAEDFEE}"/>
                    </a:ext>
                  </a:extLst>
                </p:cNvPr>
                <p:cNvPicPr/>
                <p:nvPr/>
              </p:nvPicPr>
              <p:blipFill>
                <a:blip r:embed="rId126"/>
                <a:stretch>
                  <a:fillRect/>
                </a:stretch>
              </p:blipFill>
              <p:spPr>
                <a:xfrm>
                  <a:off x="9124853" y="1231080"/>
                  <a:ext cx="16812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38982" name="Freihand 38981">
                  <a:extLst>
                    <a:ext uri="{FF2B5EF4-FFF2-40B4-BE49-F238E27FC236}">
                      <a16:creationId xmlns:a16="http://schemas.microsoft.com/office/drawing/2014/main" id="{377C9849-C26F-407D-A49F-DB323B8144B7}"/>
                    </a:ext>
                  </a:extLst>
                </p14:cNvPr>
                <p14:cNvContentPartPr/>
                <p14:nvPr/>
              </p14:nvContentPartPr>
              <p14:xfrm>
                <a:off x="9307013" y="1221000"/>
                <a:ext cx="76680" cy="56520"/>
              </p14:xfrm>
            </p:contentPart>
          </mc:Choice>
          <mc:Fallback xmlns="">
            <p:pic>
              <p:nvPicPr>
                <p:cNvPr id="38982" name="Freihand 38981">
                  <a:extLst>
                    <a:ext uri="{FF2B5EF4-FFF2-40B4-BE49-F238E27FC236}">
                      <a16:creationId xmlns:a16="http://schemas.microsoft.com/office/drawing/2014/main" id="{377C9849-C26F-407D-A49F-DB323B8144B7}"/>
                    </a:ext>
                  </a:extLst>
                </p:cNvPr>
                <p:cNvPicPr/>
                <p:nvPr/>
              </p:nvPicPr>
              <p:blipFill>
                <a:blip r:embed="rId128"/>
                <a:stretch>
                  <a:fillRect/>
                </a:stretch>
              </p:blipFill>
              <p:spPr>
                <a:xfrm>
                  <a:off x="9302693" y="1216680"/>
                  <a:ext cx="8532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38983" name="Freihand 38982">
                  <a:extLst>
                    <a:ext uri="{FF2B5EF4-FFF2-40B4-BE49-F238E27FC236}">
                      <a16:creationId xmlns:a16="http://schemas.microsoft.com/office/drawing/2014/main" id="{966659B9-B16A-4CC0-AF49-2D949227040D}"/>
                    </a:ext>
                  </a:extLst>
                </p14:cNvPr>
                <p14:cNvContentPartPr/>
                <p14:nvPr/>
              </p14:nvContentPartPr>
              <p14:xfrm>
                <a:off x="9414653" y="1122720"/>
                <a:ext cx="241560" cy="178560"/>
              </p14:xfrm>
            </p:contentPart>
          </mc:Choice>
          <mc:Fallback xmlns="">
            <p:pic>
              <p:nvPicPr>
                <p:cNvPr id="38983" name="Freihand 38982">
                  <a:extLst>
                    <a:ext uri="{FF2B5EF4-FFF2-40B4-BE49-F238E27FC236}">
                      <a16:creationId xmlns:a16="http://schemas.microsoft.com/office/drawing/2014/main" id="{966659B9-B16A-4CC0-AF49-2D949227040D}"/>
                    </a:ext>
                  </a:extLst>
                </p:cNvPr>
                <p:cNvPicPr/>
                <p:nvPr/>
              </p:nvPicPr>
              <p:blipFill>
                <a:blip r:embed="rId130"/>
                <a:stretch>
                  <a:fillRect/>
                </a:stretch>
              </p:blipFill>
              <p:spPr>
                <a:xfrm>
                  <a:off x="9410333" y="1118400"/>
                  <a:ext cx="25020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38984" name="Freihand 38983">
                  <a:extLst>
                    <a:ext uri="{FF2B5EF4-FFF2-40B4-BE49-F238E27FC236}">
                      <a16:creationId xmlns:a16="http://schemas.microsoft.com/office/drawing/2014/main" id="{594DB63D-ECDE-48FF-B96A-3B02605B1B52}"/>
                    </a:ext>
                  </a:extLst>
                </p14:cNvPr>
                <p14:cNvContentPartPr/>
                <p14:nvPr/>
              </p14:nvContentPartPr>
              <p14:xfrm>
                <a:off x="9666653" y="1178880"/>
                <a:ext cx="90000" cy="92160"/>
              </p14:xfrm>
            </p:contentPart>
          </mc:Choice>
          <mc:Fallback xmlns="">
            <p:pic>
              <p:nvPicPr>
                <p:cNvPr id="38984" name="Freihand 38983">
                  <a:extLst>
                    <a:ext uri="{FF2B5EF4-FFF2-40B4-BE49-F238E27FC236}">
                      <a16:creationId xmlns:a16="http://schemas.microsoft.com/office/drawing/2014/main" id="{594DB63D-ECDE-48FF-B96A-3B02605B1B52}"/>
                    </a:ext>
                  </a:extLst>
                </p:cNvPr>
                <p:cNvPicPr/>
                <p:nvPr/>
              </p:nvPicPr>
              <p:blipFill>
                <a:blip r:embed="rId132"/>
                <a:stretch>
                  <a:fillRect/>
                </a:stretch>
              </p:blipFill>
              <p:spPr>
                <a:xfrm>
                  <a:off x="9662333" y="1174560"/>
                  <a:ext cx="986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38985" name="Freihand 38984">
                  <a:extLst>
                    <a:ext uri="{FF2B5EF4-FFF2-40B4-BE49-F238E27FC236}">
                      <a16:creationId xmlns:a16="http://schemas.microsoft.com/office/drawing/2014/main" id="{9380C01E-B295-40DD-BCDD-B4CD930E9C7B}"/>
                    </a:ext>
                  </a:extLst>
                </p14:cNvPr>
                <p14:cNvContentPartPr/>
                <p14:nvPr/>
              </p14:nvContentPartPr>
              <p14:xfrm>
                <a:off x="9647573" y="1213800"/>
                <a:ext cx="122040" cy="11520"/>
              </p14:xfrm>
            </p:contentPart>
          </mc:Choice>
          <mc:Fallback xmlns="">
            <p:pic>
              <p:nvPicPr>
                <p:cNvPr id="38985" name="Freihand 38984">
                  <a:extLst>
                    <a:ext uri="{FF2B5EF4-FFF2-40B4-BE49-F238E27FC236}">
                      <a16:creationId xmlns:a16="http://schemas.microsoft.com/office/drawing/2014/main" id="{9380C01E-B295-40DD-BCDD-B4CD930E9C7B}"/>
                    </a:ext>
                  </a:extLst>
                </p:cNvPr>
                <p:cNvPicPr/>
                <p:nvPr/>
              </p:nvPicPr>
              <p:blipFill>
                <a:blip r:embed="rId134"/>
                <a:stretch>
                  <a:fillRect/>
                </a:stretch>
              </p:blipFill>
              <p:spPr>
                <a:xfrm>
                  <a:off x="9643253" y="1209480"/>
                  <a:ext cx="1306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38986" name="Freihand 38985">
                  <a:extLst>
                    <a:ext uri="{FF2B5EF4-FFF2-40B4-BE49-F238E27FC236}">
                      <a16:creationId xmlns:a16="http://schemas.microsoft.com/office/drawing/2014/main" id="{FA6CDA47-8945-47B7-A55A-8F4C55576924}"/>
                    </a:ext>
                  </a:extLst>
                </p14:cNvPr>
                <p14:cNvContentPartPr/>
                <p14:nvPr/>
              </p14:nvContentPartPr>
              <p14:xfrm>
                <a:off x="9768893" y="1182840"/>
                <a:ext cx="100800" cy="65520"/>
              </p14:xfrm>
            </p:contentPart>
          </mc:Choice>
          <mc:Fallback xmlns="">
            <p:pic>
              <p:nvPicPr>
                <p:cNvPr id="38986" name="Freihand 38985">
                  <a:extLst>
                    <a:ext uri="{FF2B5EF4-FFF2-40B4-BE49-F238E27FC236}">
                      <a16:creationId xmlns:a16="http://schemas.microsoft.com/office/drawing/2014/main" id="{FA6CDA47-8945-47B7-A55A-8F4C55576924}"/>
                    </a:ext>
                  </a:extLst>
                </p:cNvPr>
                <p:cNvPicPr/>
                <p:nvPr/>
              </p:nvPicPr>
              <p:blipFill>
                <a:blip r:embed="rId136"/>
                <a:stretch>
                  <a:fillRect/>
                </a:stretch>
              </p:blipFill>
              <p:spPr>
                <a:xfrm>
                  <a:off x="9764573" y="1178520"/>
                  <a:ext cx="10944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38987" name="Freihand 38986">
                  <a:extLst>
                    <a:ext uri="{FF2B5EF4-FFF2-40B4-BE49-F238E27FC236}">
                      <a16:creationId xmlns:a16="http://schemas.microsoft.com/office/drawing/2014/main" id="{158DBA83-107E-40F1-8FD0-539A92901E76}"/>
                    </a:ext>
                  </a:extLst>
                </p14:cNvPr>
                <p14:cNvContentPartPr/>
                <p14:nvPr/>
              </p14:nvContentPartPr>
              <p14:xfrm>
                <a:off x="9883733" y="1114440"/>
                <a:ext cx="80640" cy="147600"/>
              </p14:xfrm>
            </p:contentPart>
          </mc:Choice>
          <mc:Fallback xmlns="">
            <p:pic>
              <p:nvPicPr>
                <p:cNvPr id="38987" name="Freihand 38986">
                  <a:extLst>
                    <a:ext uri="{FF2B5EF4-FFF2-40B4-BE49-F238E27FC236}">
                      <a16:creationId xmlns:a16="http://schemas.microsoft.com/office/drawing/2014/main" id="{158DBA83-107E-40F1-8FD0-539A92901E76}"/>
                    </a:ext>
                  </a:extLst>
                </p:cNvPr>
                <p:cNvPicPr/>
                <p:nvPr/>
              </p:nvPicPr>
              <p:blipFill>
                <a:blip r:embed="rId138"/>
                <a:stretch>
                  <a:fillRect/>
                </a:stretch>
              </p:blipFill>
              <p:spPr>
                <a:xfrm>
                  <a:off x="9879413" y="1110120"/>
                  <a:ext cx="892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8988" name="Freihand 38987">
                  <a:extLst>
                    <a:ext uri="{FF2B5EF4-FFF2-40B4-BE49-F238E27FC236}">
                      <a16:creationId xmlns:a16="http://schemas.microsoft.com/office/drawing/2014/main" id="{E157B4D0-0B2A-4229-B6F0-DE7101A7841E}"/>
                    </a:ext>
                  </a:extLst>
                </p14:cNvPr>
                <p14:cNvContentPartPr/>
                <p14:nvPr/>
              </p14:nvContentPartPr>
              <p14:xfrm>
                <a:off x="9998933" y="1129200"/>
                <a:ext cx="462960" cy="222120"/>
              </p14:xfrm>
            </p:contentPart>
          </mc:Choice>
          <mc:Fallback xmlns="">
            <p:pic>
              <p:nvPicPr>
                <p:cNvPr id="38988" name="Freihand 38987">
                  <a:extLst>
                    <a:ext uri="{FF2B5EF4-FFF2-40B4-BE49-F238E27FC236}">
                      <a16:creationId xmlns:a16="http://schemas.microsoft.com/office/drawing/2014/main" id="{E157B4D0-0B2A-4229-B6F0-DE7101A7841E}"/>
                    </a:ext>
                  </a:extLst>
                </p:cNvPr>
                <p:cNvPicPr/>
                <p:nvPr/>
              </p:nvPicPr>
              <p:blipFill>
                <a:blip r:embed="rId140"/>
                <a:stretch>
                  <a:fillRect/>
                </a:stretch>
              </p:blipFill>
              <p:spPr>
                <a:xfrm>
                  <a:off x="9994613" y="1124880"/>
                  <a:ext cx="47160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38989" name="Freihand 38988">
                  <a:extLst>
                    <a:ext uri="{FF2B5EF4-FFF2-40B4-BE49-F238E27FC236}">
                      <a16:creationId xmlns:a16="http://schemas.microsoft.com/office/drawing/2014/main" id="{81D9623A-C454-4397-A4CD-D97782129291}"/>
                    </a:ext>
                  </a:extLst>
                </p14:cNvPr>
                <p14:cNvContentPartPr/>
                <p14:nvPr/>
              </p14:nvContentPartPr>
              <p14:xfrm>
                <a:off x="10528493" y="1075200"/>
                <a:ext cx="207360" cy="140760"/>
              </p14:xfrm>
            </p:contentPart>
          </mc:Choice>
          <mc:Fallback xmlns="">
            <p:pic>
              <p:nvPicPr>
                <p:cNvPr id="38989" name="Freihand 38988">
                  <a:extLst>
                    <a:ext uri="{FF2B5EF4-FFF2-40B4-BE49-F238E27FC236}">
                      <a16:creationId xmlns:a16="http://schemas.microsoft.com/office/drawing/2014/main" id="{81D9623A-C454-4397-A4CD-D97782129291}"/>
                    </a:ext>
                  </a:extLst>
                </p:cNvPr>
                <p:cNvPicPr/>
                <p:nvPr/>
              </p:nvPicPr>
              <p:blipFill>
                <a:blip r:embed="rId142"/>
                <a:stretch>
                  <a:fillRect/>
                </a:stretch>
              </p:blipFill>
              <p:spPr>
                <a:xfrm>
                  <a:off x="10524173" y="1070880"/>
                  <a:ext cx="2160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8990" name="Freihand 38989">
                  <a:extLst>
                    <a:ext uri="{FF2B5EF4-FFF2-40B4-BE49-F238E27FC236}">
                      <a16:creationId xmlns:a16="http://schemas.microsoft.com/office/drawing/2014/main" id="{9647E643-4DB2-47B6-9CFA-B06AE32381D2}"/>
                    </a:ext>
                  </a:extLst>
                </p14:cNvPr>
                <p14:cNvContentPartPr/>
                <p14:nvPr/>
              </p14:nvContentPartPr>
              <p14:xfrm>
                <a:off x="10740173" y="1130280"/>
                <a:ext cx="89280" cy="82080"/>
              </p14:xfrm>
            </p:contentPart>
          </mc:Choice>
          <mc:Fallback xmlns="">
            <p:pic>
              <p:nvPicPr>
                <p:cNvPr id="38990" name="Freihand 38989">
                  <a:extLst>
                    <a:ext uri="{FF2B5EF4-FFF2-40B4-BE49-F238E27FC236}">
                      <a16:creationId xmlns:a16="http://schemas.microsoft.com/office/drawing/2014/main" id="{9647E643-4DB2-47B6-9CFA-B06AE32381D2}"/>
                    </a:ext>
                  </a:extLst>
                </p:cNvPr>
                <p:cNvPicPr/>
                <p:nvPr/>
              </p:nvPicPr>
              <p:blipFill>
                <a:blip r:embed="rId144"/>
                <a:stretch>
                  <a:fillRect/>
                </a:stretch>
              </p:blipFill>
              <p:spPr>
                <a:xfrm>
                  <a:off x="10735853" y="1125960"/>
                  <a:ext cx="979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8991" name="Freihand 38990">
                  <a:extLst>
                    <a:ext uri="{FF2B5EF4-FFF2-40B4-BE49-F238E27FC236}">
                      <a16:creationId xmlns:a16="http://schemas.microsoft.com/office/drawing/2014/main" id="{44186924-A71D-4AFC-90ED-05A2C7ACCC44}"/>
                    </a:ext>
                  </a:extLst>
                </p14:cNvPr>
                <p14:cNvContentPartPr/>
                <p14:nvPr/>
              </p14:nvContentPartPr>
              <p14:xfrm>
                <a:off x="10960853" y="1045680"/>
                <a:ext cx="97200" cy="113040"/>
              </p14:xfrm>
            </p:contentPart>
          </mc:Choice>
          <mc:Fallback xmlns="">
            <p:pic>
              <p:nvPicPr>
                <p:cNvPr id="38991" name="Freihand 38990">
                  <a:extLst>
                    <a:ext uri="{FF2B5EF4-FFF2-40B4-BE49-F238E27FC236}">
                      <a16:creationId xmlns:a16="http://schemas.microsoft.com/office/drawing/2014/main" id="{44186924-A71D-4AFC-90ED-05A2C7ACCC44}"/>
                    </a:ext>
                  </a:extLst>
                </p:cNvPr>
                <p:cNvPicPr/>
                <p:nvPr/>
              </p:nvPicPr>
              <p:blipFill>
                <a:blip r:embed="rId146"/>
                <a:stretch>
                  <a:fillRect/>
                </a:stretch>
              </p:blipFill>
              <p:spPr>
                <a:xfrm>
                  <a:off x="10956533" y="1041360"/>
                  <a:ext cx="10584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8992" name="Freihand 38991">
                  <a:extLst>
                    <a:ext uri="{FF2B5EF4-FFF2-40B4-BE49-F238E27FC236}">
                      <a16:creationId xmlns:a16="http://schemas.microsoft.com/office/drawing/2014/main" id="{41E90D5D-4719-41D8-B9F3-43E7CD5C6FCF}"/>
                    </a:ext>
                  </a:extLst>
                </p14:cNvPr>
                <p14:cNvContentPartPr/>
                <p14:nvPr/>
              </p14:nvContentPartPr>
              <p14:xfrm>
                <a:off x="11045813" y="1036320"/>
                <a:ext cx="58680" cy="105480"/>
              </p14:xfrm>
            </p:contentPart>
          </mc:Choice>
          <mc:Fallback xmlns="">
            <p:pic>
              <p:nvPicPr>
                <p:cNvPr id="38992" name="Freihand 38991">
                  <a:extLst>
                    <a:ext uri="{FF2B5EF4-FFF2-40B4-BE49-F238E27FC236}">
                      <a16:creationId xmlns:a16="http://schemas.microsoft.com/office/drawing/2014/main" id="{41E90D5D-4719-41D8-B9F3-43E7CD5C6FCF}"/>
                    </a:ext>
                  </a:extLst>
                </p:cNvPr>
                <p:cNvPicPr/>
                <p:nvPr/>
              </p:nvPicPr>
              <p:blipFill>
                <a:blip r:embed="rId148"/>
                <a:stretch>
                  <a:fillRect/>
                </a:stretch>
              </p:blipFill>
              <p:spPr>
                <a:xfrm>
                  <a:off x="11041493" y="1032000"/>
                  <a:ext cx="673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38993" name="Freihand 38992">
                  <a:extLst>
                    <a:ext uri="{FF2B5EF4-FFF2-40B4-BE49-F238E27FC236}">
                      <a16:creationId xmlns:a16="http://schemas.microsoft.com/office/drawing/2014/main" id="{1008432E-980B-467D-9561-F933ED03D5BF}"/>
                    </a:ext>
                  </a:extLst>
                </p14:cNvPr>
                <p14:cNvContentPartPr/>
                <p14:nvPr/>
              </p14:nvContentPartPr>
              <p14:xfrm>
                <a:off x="11090813" y="1091760"/>
                <a:ext cx="114480" cy="60120"/>
              </p14:xfrm>
            </p:contentPart>
          </mc:Choice>
          <mc:Fallback xmlns="">
            <p:pic>
              <p:nvPicPr>
                <p:cNvPr id="38993" name="Freihand 38992">
                  <a:extLst>
                    <a:ext uri="{FF2B5EF4-FFF2-40B4-BE49-F238E27FC236}">
                      <a16:creationId xmlns:a16="http://schemas.microsoft.com/office/drawing/2014/main" id="{1008432E-980B-467D-9561-F933ED03D5BF}"/>
                    </a:ext>
                  </a:extLst>
                </p:cNvPr>
                <p:cNvPicPr/>
                <p:nvPr/>
              </p:nvPicPr>
              <p:blipFill>
                <a:blip r:embed="rId150"/>
                <a:stretch>
                  <a:fillRect/>
                </a:stretch>
              </p:blipFill>
              <p:spPr>
                <a:xfrm>
                  <a:off x="11086493" y="1087440"/>
                  <a:ext cx="12312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38994" name="Freihand 38993">
                  <a:extLst>
                    <a:ext uri="{FF2B5EF4-FFF2-40B4-BE49-F238E27FC236}">
                      <a16:creationId xmlns:a16="http://schemas.microsoft.com/office/drawing/2014/main" id="{5E1B11A7-12F8-4CCB-8E64-127C60FE6FAD}"/>
                    </a:ext>
                  </a:extLst>
                </p14:cNvPr>
                <p14:cNvContentPartPr/>
                <p14:nvPr/>
              </p14:nvContentPartPr>
              <p14:xfrm>
                <a:off x="11214653" y="972240"/>
                <a:ext cx="260280" cy="176760"/>
              </p14:xfrm>
            </p:contentPart>
          </mc:Choice>
          <mc:Fallback xmlns="">
            <p:pic>
              <p:nvPicPr>
                <p:cNvPr id="38994" name="Freihand 38993">
                  <a:extLst>
                    <a:ext uri="{FF2B5EF4-FFF2-40B4-BE49-F238E27FC236}">
                      <a16:creationId xmlns:a16="http://schemas.microsoft.com/office/drawing/2014/main" id="{5E1B11A7-12F8-4CCB-8E64-127C60FE6FAD}"/>
                    </a:ext>
                  </a:extLst>
                </p:cNvPr>
                <p:cNvPicPr/>
                <p:nvPr/>
              </p:nvPicPr>
              <p:blipFill>
                <a:blip r:embed="rId152"/>
                <a:stretch>
                  <a:fillRect/>
                </a:stretch>
              </p:blipFill>
              <p:spPr>
                <a:xfrm>
                  <a:off x="11210333" y="967920"/>
                  <a:ext cx="2689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38995" name="Freihand 38994">
                  <a:extLst>
                    <a:ext uri="{FF2B5EF4-FFF2-40B4-BE49-F238E27FC236}">
                      <a16:creationId xmlns:a16="http://schemas.microsoft.com/office/drawing/2014/main" id="{27E09B11-896E-4785-97E8-9996A830F2FC}"/>
                    </a:ext>
                  </a:extLst>
                </p14:cNvPr>
                <p14:cNvContentPartPr/>
                <p14:nvPr/>
              </p14:nvContentPartPr>
              <p14:xfrm>
                <a:off x="11498693" y="1037040"/>
                <a:ext cx="72720" cy="109080"/>
              </p14:xfrm>
            </p:contentPart>
          </mc:Choice>
          <mc:Fallback xmlns="">
            <p:pic>
              <p:nvPicPr>
                <p:cNvPr id="38995" name="Freihand 38994">
                  <a:extLst>
                    <a:ext uri="{FF2B5EF4-FFF2-40B4-BE49-F238E27FC236}">
                      <a16:creationId xmlns:a16="http://schemas.microsoft.com/office/drawing/2014/main" id="{27E09B11-896E-4785-97E8-9996A830F2FC}"/>
                    </a:ext>
                  </a:extLst>
                </p:cNvPr>
                <p:cNvPicPr/>
                <p:nvPr/>
              </p:nvPicPr>
              <p:blipFill>
                <a:blip r:embed="rId154"/>
                <a:stretch>
                  <a:fillRect/>
                </a:stretch>
              </p:blipFill>
              <p:spPr>
                <a:xfrm>
                  <a:off x="11494373" y="1032720"/>
                  <a:ext cx="8136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8996" name="Freihand 38995">
                  <a:extLst>
                    <a:ext uri="{FF2B5EF4-FFF2-40B4-BE49-F238E27FC236}">
                      <a16:creationId xmlns:a16="http://schemas.microsoft.com/office/drawing/2014/main" id="{8B1C23E4-1596-4166-9487-2D26D039C193}"/>
                    </a:ext>
                  </a:extLst>
                </p14:cNvPr>
                <p14:cNvContentPartPr/>
                <p14:nvPr/>
              </p14:nvContentPartPr>
              <p14:xfrm>
                <a:off x="11662493" y="1057920"/>
                <a:ext cx="197280" cy="77400"/>
              </p14:xfrm>
            </p:contentPart>
          </mc:Choice>
          <mc:Fallback xmlns="">
            <p:pic>
              <p:nvPicPr>
                <p:cNvPr id="38996" name="Freihand 38995">
                  <a:extLst>
                    <a:ext uri="{FF2B5EF4-FFF2-40B4-BE49-F238E27FC236}">
                      <a16:creationId xmlns:a16="http://schemas.microsoft.com/office/drawing/2014/main" id="{8B1C23E4-1596-4166-9487-2D26D039C193}"/>
                    </a:ext>
                  </a:extLst>
                </p:cNvPr>
                <p:cNvPicPr/>
                <p:nvPr/>
              </p:nvPicPr>
              <p:blipFill>
                <a:blip r:embed="rId156"/>
                <a:stretch>
                  <a:fillRect/>
                </a:stretch>
              </p:blipFill>
              <p:spPr>
                <a:xfrm>
                  <a:off x="11658173" y="1053600"/>
                  <a:ext cx="2059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38997" name="Freihand 38996">
                  <a:extLst>
                    <a:ext uri="{FF2B5EF4-FFF2-40B4-BE49-F238E27FC236}">
                      <a16:creationId xmlns:a16="http://schemas.microsoft.com/office/drawing/2014/main" id="{0474FE4E-A971-4D9A-B65D-5260A6DE91D4}"/>
                    </a:ext>
                  </a:extLst>
                </p14:cNvPr>
                <p14:cNvContentPartPr/>
                <p14:nvPr/>
              </p14:nvContentPartPr>
              <p14:xfrm>
                <a:off x="11885333" y="1012200"/>
                <a:ext cx="34200" cy="116280"/>
              </p14:xfrm>
            </p:contentPart>
          </mc:Choice>
          <mc:Fallback xmlns="">
            <p:pic>
              <p:nvPicPr>
                <p:cNvPr id="38997" name="Freihand 38996">
                  <a:extLst>
                    <a:ext uri="{FF2B5EF4-FFF2-40B4-BE49-F238E27FC236}">
                      <a16:creationId xmlns:a16="http://schemas.microsoft.com/office/drawing/2014/main" id="{0474FE4E-A971-4D9A-B65D-5260A6DE91D4}"/>
                    </a:ext>
                  </a:extLst>
                </p:cNvPr>
                <p:cNvPicPr/>
                <p:nvPr/>
              </p:nvPicPr>
              <p:blipFill>
                <a:blip r:embed="rId158"/>
                <a:stretch>
                  <a:fillRect/>
                </a:stretch>
              </p:blipFill>
              <p:spPr>
                <a:xfrm>
                  <a:off x="11881013" y="1007880"/>
                  <a:ext cx="428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38998" name="Freihand 38997">
                  <a:extLst>
                    <a:ext uri="{FF2B5EF4-FFF2-40B4-BE49-F238E27FC236}">
                      <a16:creationId xmlns:a16="http://schemas.microsoft.com/office/drawing/2014/main" id="{BA21272D-D2AF-4370-AE04-FC202CC95681}"/>
                    </a:ext>
                  </a:extLst>
                </p14:cNvPr>
                <p14:cNvContentPartPr/>
                <p14:nvPr/>
              </p14:nvContentPartPr>
              <p14:xfrm>
                <a:off x="11902253" y="999600"/>
                <a:ext cx="77760" cy="129600"/>
              </p14:xfrm>
            </p:contentPart>
          </mc:Choice>
          <mc:Fallback xmlns="">
            <p:pic>
              <p:nvPicPr>
                <p:cNvPr id="38998" name="Freihand 38997">
                  <a:extLst>
                    <a:ext uri="{FF2B5EF4-FFF2-40B4-BE49-F238E27FC236}">
                      <a16:creationId xmlns:a16="http://schemas.microsoft.com/office/drawing/2014/main" id="{BA21272D-D2AF-4370-AE04-FC202CC95681}"/>
                    </a:ext>
                  </a:extLst>
                </p:cNvPr>
                <p:cNvPicPr/>
                <p:nvPr/>
              </p:nvPicPr>
              <p:blipFill>
                <a:blip r:embed="rId160"/>
                <a:stretch>
                  <a:fillRect/>
                </a:stretch>
              </p:blipFill>
              <p:spPr>
                <a:xfrm>
                  <a:off x="11897933" y="995280"/>
                  <a:ext cx="864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38999" name="Freihand 38998">
                  <a:extLst>
                    <a:ext uri="{FF2B5EF4-FFF2-40B4-BE49-F238E27FC236}">
                      <a16:creationId xmlns:a16="http://schemas.microsoft.com/office/drawing/2014/main" id="{5CA0B7F3-180F-497A-8BED-A7E3AD199B83}"/>
                    </a:ext>
                  </a:extLst>
                </p14:cNvPr>
                <p14:cNvContentPartPr/>
                <p14:nvPr/>
              </p14:nvContentPartPr>
              <p14:xfrm>
                <a:off x="12006293" y="999240"/>
                <a:ext cx="56160" cy="122760"/>
              </p14:xfrm>
            </p:contentPart>
          </mc:Choice>
          <mc:Fallback xmlns="">
            <p:pic>
              <p:nvPicPr>
                <p:cNvPr id="38999" name="Freihand 38998">
                  <a:extLst>
                    <a:ext uri="{FF2B5EF4-FFF2-40B4-BE49-F238E27FC236}">
                      <a16:creationId xmlns:a16="http://schemas.microsoft.com/office/drawing/2014/main" id="{5CA0B7F3-180F-497A-8BED-A7E3AD199B83}"/>
                    </a:ext>
                  </a:extLst>
                </p:cNvPr>
                <p:cNvPicPr/>
                <p:nvPr/>
              </p:nvPicPr>
              <p:blipFill>
                <a:blip r:embed="rId162"/>
                <a:stretch>
                  <a:fillRect/>
                </a:stretch>
              </p:blipFill>
              <p:spPr>
                <a:xfrm>
                  <a:off x="12001973" y="994920"/>
                  <a:ext cx="6480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39000" name="Freihand 38999">
                  <a:extLst>
                    <a:ext uri="{FF2B5EF4-FFF2-40B4-BE49-F238E27FC236}">
                      <a16:creationId xmlns:a16="http://schemas.microsoft.com/office/drawing/2014/main" id="{570E6948-9FA1-4B20-B216-E8D937A9ABBE}"/>
                    </a:ext>
                  </a:extLst>
                </p14:cNvPr>
                <p14:cNvContentPartPr/>
                <p14:nvPr/>
              </p14:nvContentPartPr>
              <p14:xfrm>
                <a:off x="12019253" y="1041720"/>
                <a:ext cx="50400" cy="20520"/>
              </p14:xfrm>
            </p:contentPart>
          </mc:Choice>
          <mc:Fallback xmlns="">
            <p:pic>
              <p:nvPicPr>
                <p:cNvPr id="39000" name="Freihand 38999">
                  <a:extLst>
                    <a:ext uri="{FF2B5EF4-FFF2-40B4-BE49-F238E27FC236}">
                      <a16:creationId xmlns:a16="http://schemas.microsoft.com/office/drawing/2014/main" id="{570E6948-9FA1-4B20-B216-E8D937A9ABBE}"/>
                    </a:ext>
                  </a:extLst>
                </p:cNvPr>
                <p:cNvPicPr/>
                <p:nvPr/>
              </p:nvPicPr>
              <p:blipFill>
                <a:blip r:embed="rId164"/>
                <a:stretch>
                  <a:fillRect/>
                </a:stretch>
              </p:blipFill>
              <p:spPr>
                <a:xfrm>
                  <a:off x="12014933" y="1037400"/>
                  <a:ext cx="5904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39002" name="Freihand 39001">
                  <a:extLst>
                    <a:ext uri="{FF2B5EF4-FFF2-40B4-BE49-F238E27FC236}">
                      <a16:creationId xmlns:a16="http://schemas.microsoft.com/office/drawing/2014/main" id="{DCFC1DB2-1BB4-430F-BD64-5A890F2F18CE}"/>
                    </a:ext>
                  </a:extLst>
                </p14:cNvPr>
                <p14:cNvContentPartPr/>
                <p14:nvPr/>
              </p14:nvContentPartPr>
              <p14:xfrm>
                <a:off x="8849453" y="1414320"/>
                <a:ext cx="77040" cy="180720"/>
              </p14:xfrm>
            </p:contentPart>
          </mc:Choice>
          <mc:Fallback xmlns="">
            <p:pic>
              <p:nvPicPr>
                <p:cNvPr id="39002" name="Freihand 39001">
                  <a:extLst>
                    <a:ext uri="{FF2B5EF4-FFF2-40B4-BE49-F238E27FC236}">
                      <a16:creationId xmlns:a16="http://schemas.microsoft.com/office/drawing/2014/main" id="{DCFC1DB2-1BB4-430F-BD64-5A890F2F18CE}"/>
                    </a:ext>
                  </a:extLst>
                </p:cNvPr>
                <p:cNvPicPr/>
                <p:nvPr/>
              </p:nvPicPr>
              <p:blipFill>
                <a:blip r:embed="rId166"/>
                <a:stretch>
                  <a:fillRect/>
                </a:stretch>
              </p:blipFill>
              <p:spPr>
                <a:xfrm>
                  <a:off x="8845133" y="1410000"/>
                  <a:ext cx="856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39003" name="Freihand 39002">
                  <a:extLst>
                    <a:ext uri="{FF2B5EF4-FFF2-40B4-BE49-F238E27FC236}">
                      <a16:creationId xmlns:a16="http://schemas.microsoft.com/office/drawing/2014/main" id="{EB2B20AA-6B92-42A1-BB77-1BDB7D37E9AB}"/>
                    </a:ext>
                  </a:extLst>
                </p14:cNvPr>
                <p14:cNvContentPartPr/>
                <p14:nvPr/>
              </p14:nvContentPartPr>
              <p14:xfrm>
                <a:off x="9001733" y="1409640"/>
                <a:ext cx="63720" cy="138240"/>
              </p14:xfrm>
            </p:contentPart>
          </mc:Choice>
          <mc:Fallback xmlns="">
            <p:pic>
              <p:nvPicPr>
                <p:cNvPr id="39003" name="Freihand 39002">
                  <a:extLst>
                    <a:ext uri="{FF2B5EF4-FFF2-40B4-BE49-F238E27FC236}">
                      <a16:creationId xmlns:a16="http://schemas.microsoft.com/office/drawing/2014/main" id="{EB2B20AA-6B92-42A1-BB77-1BDB7D37E9AB}"/>
                    </a:ext>
                  </a:extLst>
                </p:cNvPr>
                <p:cNvPicPr/>
                <p:nvPr/>
              </p:nvPicPr>
              <p:blipFill>
                <a:blip r:embed="rId168"/>
                <a:stretch>
                  <a:fillRect/>
                </a:stretch>
              </p:blipFill>
              <p:spPr>
                <a:xfrm>
                  <a:off x="8997413" y="1405320"/>
                  <a:ext cx="723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39004" name="Freihand 39003">
                  <a:extLst>
                    <a:ext uri="{FF2B5EF4-FFF2-40B4-BE49-F238E27FC236}">
                      <a16:creationId xmlns:a16="http://schemas.microsoft.com/office/drawing/2014/main" id="{525E5AE8-0C2C-4B00-AD1F-DB16C9B238B4}"/>
                    </a:ext>
                  </a:extLst>
                </p14:cNvPr>
                <p14:cNvContentPartPr/>
                <p14:nvPr/>
              </p14:nvContentPartPr>
              <p14:xfrm>
                <a:off x="9039173" y="1491360"/>
                <a:ext cx="31320" cy="46800"/>
              </p14:xfrm>
            </p:contentPart>
          </mc:Choice>
          <mc:Fallback xmlns="">
            <p:pic>
              <p:nvPicPr>
                <p:cNvPr id="39004" name="Freihand 39003">
                  <a:extLst>
                    <a:ext uri="{FF2B5EF4-FFF2-40B4-BE49-F238E27FC236}">
                      <a16:creationId xmlns:a16="http://schemas.microsoft.com/office/drawing/2014/main" id="{525E5AE8-0C2C-4B00-AD1F-DB16C9B238B4}"/>
                    </a:ext>
                  </a:extLst>
                </p:cNvPr>
                <p:cNvPicPr/>
                <p:nvPr/>
              </p:nvPicPr>
              <p:blipFill>
                <a:blip r:embed="rId170"/>
                <a:stretch>
                  <a:fillRect/>
                </a:stretch>
              </p:blipFill>
              <p:spPr>
                <a:xfrm>
                  <a:off x="9034853" y="1487040"/>
                  <a:ext cx="39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9005" name="Freihand 39004">
                  <a:extLst>
                    <a:ext uri="{FF2B5EF4-FFF2-40B4-BE49-F238E27FC236}">
                      <a16:creationId xmlns:a16="http://schemas.microsoft.com/office/drawing/2014/main" id="{A46815EF-0A3D-44BD-9F61-F7217CF4B2DC}"/>
                    </a:ext>
                  </a:extLst>
                </p14:cNvPr>
                <p14:cNvContentPartPr/>
                <p14:nvPr/>
              </p14:nvContentPartPr>
              <p14:xfrm>
                <a:off x="9098573" y="1476600"/>
                <a:ext cx="197280" cy="63720"/>
              </p14:xfrm>
            </p:contentPart>
          </mc:Choice>
          <mc:Fallback xmlns="">
            <p:pic>
              <p:nvPicPr>
                <p:cNvPr id="39005" name="Freihand 39004">
                  <a:extLst>
                    <a:ext uri="{FF2B5EF4-FFF2-40B4-BE49-F238E27FC236}">
                      <a16:creationId xmlns:a16="http://schemas.microsoft.com/office/drawing/2014/main" id="{A46815EF-0A3D-44BD-9F61-F7217CF4B2DC}"/>
                    </a:ext>
                  </a:extLst>
                </p:cNvPr>
                <p:cNvPicPr/>
                <p:nvPr/>
              </p:nvPicPr>
              <p:blipFill>
                <a:blip r:embed="rId172"/>
                <a:stretch>
                  <a:fillRect/>
                </a:stretch>
              </p:blipFill>
              <p:spPr>
                <a:xfrm>
                  <a:off x="9094253" y="1472280"/>
                  <a:ext cx="20592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39006" name="Freihand 39005">
                  <a:extLst>
                    <a:ext uri="{FF2B5EF4-FFF2-40B4-BE49-F238E27FC236}">
                      <a16:creationId xmlns:a16="http://schemas.microsoft.com/office/drawing/2014/main" id="{A10E85BB-BC44-427C-80C5-9A0076F1A9E6}"/>
                    </a:ext>
                  </a:extLst>
                </p14:cNvPr>
                <p14:cNvContentPartPr/>
                <p14:nvPr/>
              </p14:nvContentPartPr>
              <p14:xfrm>
                <a:off x="9325373" y="1425480"/>
                <a:ext cx="86040" cy="105120"/>
              </p14:xfrm>
            </p:contentPart>
          </mc:Choice>
          <mc:Fallback xmlns="">
            <p:pic>
              <p:nvPicPr>
                <p:cNvPr id="39006" name="Freihand 39005">
                  <a:extLst>
                    <a:ext uri="{FF2B5EF4-FFF2-40B4-BE49-F238E27FC236}">
                      <a16:creationId xmlns:a16="http://schemas.microsoft.com/office/drawing/2014/main" id="{A10E85BB-BC44-427C-80C5-9A0076F1A9E6}"/>
                    </a:ext>
                  </a:extLst>
                </p:cNvPr>
                <p:cNvPicPr/>
                <p:nvPr/>
              </p:nvPicPr>
              <p:blipFill>
                <a:blip r:embed="rId174"/>
                <a:stretch>
                  <a:fillRect/>
                </a:stretch>
              </p:blipFill>
              <p:spPr>
                <a:xfrm>
                  <a:off x="9321053" y="1421160"/>
                  <a:ext cx="946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39007" name="Freihand 39006">
                  <a:extLst>
                    <a:ext uri="{FF2B5EF4-FFF2-40B4-BE49-F238E27FC236}">
                      <a16:creationId xmlns:a16="http://schemas.microsoft.com/office/drawing/2014/main" id="{F4CFA43D-C6B0-4B41-8790-B42DFB4A7D1D}"/>
                    </a:ext>
                  </a:extLst>
                </p14:cNvPr>
                <p14:cNvContentPartPr/>
                <p14:nvPr/>
              </p14:nvContentPartPr>
              <p14:xfrm>
                <a:off x="9373973" y="1500720"/>
                <a:ext cx="41040" cy="23040"/>
              </p14:xfrm>
            </p:contentPart>
          </mc:Choice>
          <mc:Fallback xmlns="">
            <p:pic>
              <p:nvPicPr>
                <p:cNvPr id="39007" name="Freihand 39006">
                  <a:extLst>
                    <a:ext uri="{FF2B5EF4-FFF2-40B4-BE49-F238E27FC236}">
                      <a16:creationId xmlns:a16="http://schemas.microsoft.com/office/drawing/2014/main" id="{F4CFA43D-C6B0-4B41-8790-B42DFB4A7D1D}"/>
                    </a:ext>
                  </a:extLst>
                </p:cNvPr>
                <p:cNvPicPr/>
                <p:nvPr/>
              </p:nvPicPr>
              <p:blipFill>
                <a:blip r:embed="rId176"/>
                <a:stretch>
                  <a:fillRect/>
                </a:stretch>
              </p:blipFill>
              <p:spPr>
                <a:xfrm>
                  <a:off x="9369653" y="1496400"/>
                  <a:ext cx="4968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39008" name="Freihand 39007">
                  <a:extLst>
                    <a:ext uri="{FF2B5EF4-FFF2-40B4-BE49-F238E27FC236}">
                      <a16:creationId xmlns:a16="http://schemas.microsoft.com/office/drawing/2014/main" id="{C869B14E-D8BE-4378-A0E0-D5B8C895EB40}"/>
                    </a:ext>
                  </a:extLst>
                </p14:cNvPr>
                <p14:cNvContentPartPr/>
                <p14:nvPr/>
              </p14:nvContentPartPr>
              <p14:xfrm>
                <a:off x="9427613" y="1480560"/>
                <a:ext cx="131400" cy="42120"/>
              </p14:xfrm>
            </p:contentPart>
          </mc:Choice>
          <mc:Fallback xmlns="">
            <p:pic>
              <p:nvPicPr>
                <p:cNvPr id="39008" name="Freihand 39007">
                  <a:extLst>
                    <a:ext uri="{FF2B5EF4-FFF2-40B4-BE49-F238E27FC236}">
                      <a16:creationId xmlns:a16="http://schemas.microsoft.com/office/drawing/2014/main" id="{C869B14E-D8BE-4378-A0E0-D5B8C895EB40}"/>
                    </a:ext>
                  </a:extLst>
                </p:cNvPr>
                <p:cNvPicPr/>
                <p:nvPr/>
              </p:nvPicPr>
              <p:blipFill>
                <a:blip r:embed="rId178"/>
                <a:stretch>
                  <a:fillRect/>
                </a:stretch>
              </p:blipFill>
              <p:spPr>
                <a:xfrm>
                  <a:off x="9423293" y="1476240"/>
                  <a:ext cx="1400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39009" name="Freihand 39008">
                  <a:extLst>
                    <a:ext uri="{FF2B5EF4-FFF2-40B4-BE49-F238E27FC236}">
                      <a16:creationId xmlns:a16="http://schemas.microsoft.com/office/drawing/2014/main" id="{CC4D6DB9-6709-4A3F-831F-AB878D7E0C96}"/>
                    </a:ext>
                  </a:extLst>
                </p14:cNvPr>
                <p14:cNvContentPartPr/>
                <p14:nvPr/>
              </p14:nvContentPartPr>
              <p14:xfrm>
                <a:off x="9596813" y="1461480"/>
                <a:ext cx="198000" cy="71640"/>
              </p14:xfrm>
            </p:contentPart>
          </mc:Choice>
          <mc:Fallback xmlns="">
            <p:pic>
              <p:nvPicPr>
                <p:cNvPr id="39009" name="Freihand 39008">
                  <a:extLst>
                    <a:ext uri="{FF2B5EF4-FFF2-40B4-BE49-F238E27FC236}">
                      <a16:creationId xmlns:a16="http://schemas.microsoft.com/office/drawing/2014/main" id="{CC4D6DB9-6709-4A3F-831F-AB878D7E0C96}"/>
                    </a:ext>
                  </a:extLst>
                </p:cNvPr>
                <p:cNvPicPr/>
                <p:nvPr/>
              </p:nvPicPr>
              <p:blipFill>
                <a:blip r:embed="rId180"/>
                <a:stretch>
                  <a:fillRect/>
                </a:stretch>
              </p:blipFill>
              <p:spPr>
                <a:xfrm>
                  <a:off x="9592493" y="1457160"/>
                  <a:ext cx="20664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39010" name="Freihand 39009">
                  <a:extLst>
                    <a:ext uri="{FF2B5EF4-FFF2-40B4-BE49-F238E27FC236}">
                      <a16:creationId xmlns:a16="http://schemas.microsoft.com/office/drawing/2014/main" id="{8A14E633-B6F3-4E65-8D5D-CB07C15C13E6}"/>
                    </a:ext>
                  </a:extLst>
                </p14:cNvPr>
                <p14:cNvContentPartPr/>
                <p14:nvPr/>
              </p14:nvContentPartPr>
              <p14:xfrm>
                <a:off x="9780773" y="1452120"/>
                <a:ext cx="73080" cy="81360"/>
              </p14:xfrm>
            </p:contentPart>
          </mc:Choice>
          <mc:Fallback xmlns="">
            <p:pic>
              <p:nvPicPr>
                <p:cNvPr id="39010" name="Freihand 39009">
                  <a:extLst>
                    <a:ext uri="{FF2B5EF4-FFF2-40B4-BE49-F238E27FC236}">
                      <a16:creationId xmlns:a16="http://schemas.microsoft.com/office/drawing/2014/main" id="{8A14E633-B6F3-4E65-8D5D-CB07C15C13E6}"/>
                    </a:ext>
                  </a:extLst>
                </p:cNvPr>
                <p:cNvPicPr/>
                <p:nvPr/>
              </p:nvPicPr>
              <p:blipFill>
                <a:blip r:embed="rId182"/>
                <a:stretch>
                  <a:fillRect/>
                </a:stretch>
              </p:blipFill>
              <p:spPr>
                <a:xfrm>
                  <a:off x="9776453" y="1447800"/>
                  <a:ext cx="8172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9011" name="Freihand 39010">
                  <a:extLst>
                    <a:ext uri="{FF2B5EF4-FFF2-40B4-BE49-F238E27FC236}">
                      <a16:creationId xmlns:a16="http://schemas.microsoft.com/office/drawing/2014/main" id="{15E58293-FF8D-4B01-8DE3-4299AB6FEE2C}"/>
                    </a:ext>
                  </a:extLst>
                </p14:cNvPr>
                <p14:cNvContentPartPr/>
                <p14:nvPr/>
              </p14:nvContentPartPr>
              <p14:xfrm>
                <a:off x="9928013" y="1524480"/>
                <a:ext cx="360" cy="360"/>
              </p14:xfrm>
            </p:contentPart>
          </mc:Choice>
          <mc:Fallback xmlns="">
            <p:pic>
              <p:nvPicPr>
                <p:cNvPr id="39011" name="Freihand 39010">
                  <a:extLst>
                    <a:ext uri="{FF2B5EF4-FFF2-40B4-BE49-F238E27FC236}">
                      <a16:creationId xmlns:a16="http://schemas.microsoft.com/office/drawing/2014/main" id="{15E58293-FF8D-4B01-8DE3-4299AB6FEE2C}"/>
                    </a:ext>
                  </a:extLst>
                </p:cNvPr>
                <p:cNvPicPr/>
                <p:nvPr/>
              </p:nvPicPr>
              <p:blipFill>
                <a:blip r:embed="rId184"/>
                <a:stretch>
                  <a:fillRect/>
                </a:stretch>
              </p:blipFill>
              <p:spPr>
                <a:xfrm>
                  <a:off x="9923693" y="15201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39012" name="Freihand 39011">
                  <a:extLst>
                    <a:ext uri="{FF2B5EF4-FFF2-40B4-BE49-F238E27FC236}">
                      <a16:creationId xmlns:a16="http://schemas.microsoft.com/office/drawing/2014/main" id="{BCCF5217-C401-4490-8B69-AC650B565268}"/>
                    </a:ext>
                  </a:extLst>
                </p14:cNvPr>
                <p14:cNvContentPartPr/>
                <p14:nvPr/>
              </p14:nvContentPartPr>
              <p14:xfrm>
                <a:off x="9996413" y="1362120"/>
                <a:ext cx="58320" cy="177120"/>
              </p14:xfrm>
            </p:contentPart>
          </mc:Choice>
          <mc:Fallback xmlns="">
            <p:pic>
              <p:nvPicPr>
                <p:cNvPr id="39012" name="Freihand 39011">
                  <a:extLst>
                    <a:ext uri="{FF2B5EF4-FFF2-40B4-BE49-F238E27FC236}">
                      <a16:creationId xmlns:a16="http://schemas.microsoft.com/office/drawing/2014/main" id="{BCCF5217-C401-4490-8B69-AC650B565268}"/>
                    </a:ext>
                  </a:extLst>
                </p:cNvPr>
                <p:cNvPicPr/>
                <p:nvPr/>
              </p:nvPicPr>
              <p:blipFill>
                <a:blip r:embed="rId186"/>
                <a:stretch>
                  <a:fillRect/>
                </a:stretch>
              </p:blipFill>
              <p:spPr>
                <a:xfrm>
                  <a:off x="9992093" y="1357800"/>
                  <a:ext cx="6696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39013" name="Freihand 39012">
                  <a:extLst>
                    <a:ext uri="{FF2B5EF4-FFF2-40B4-BE49-F238E27FC236}">
                      <a16:creationId xmlns:a16="http://schemas.microsoft.com/office/drawing/2014/main" id="{4EFFD614-B64B-4492-93DA-A9DEFFFBB9FA}"/>
                    </a:ext>
                  </a:extLst>
                </p14:cNvPr>
                <p14:cNvContentPartPr/>
                <p14:nvPr/>
              </p14:nvContentPartPr>
              <p14:xfrm>
                <a:off x="10086053" y="1381920"/>
                <a:ext cx="30600" cy="135000"/>
              </p14:xfrm>
            </p:contentPart>
          </mc:Choice>
          <mc:Fallback xmlns="">
            <p:pic>
              <p:nvPicPr>
                <p:cNvPr id="39013" name="Freihand 39012">
                  <a:extLst>
                    <a:ext uri="{FF2B5EF4-FFF2-40B4-BE49-F238E27FC236}">
                      <a16:creationId xmlns:a16="http://schemas.microsoft.com/office/drawing/2014/main" id="{4EFFD614-B64B-4492-93DA-A9DEFFFBB9FA}"/>
                    </a:ext>
                  </a:extLst>
                </p:cNvPr>
                <p:cNvPicPr/>
                <p:nvPr/>
              </p:nvPicPr>
              <p:blipFill>
                <a:blip r:embed="rId188"/>
                <a:stretch>
                  <a:fillRect/>
                </a:stretch>
              </p:blipFill>
              <p:spPr>
                <a:xfrm>
                  <a:off x="10081733" y="1377600"/>
                  <a:ext cx="392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39014" name="Freihand 39013">
                  <a:extLst>
                    <a:ext uri="{FF2B5EF4-FFF2-40B4-BE49-F238E27FC236}">
                      <a16:creationId xmlns:a16="http://schemas.microsoft.com/office/drawing/2014/main" id="{BA448993-1C79-4475-9233-5B2AB20C3614}"/>
                    </a:ext>
                  </a:extLst>
                </p14:cNvPr>
                <p14:cNvContentPartPr/>
                <p14:nvPr/>
              </p14:nvContentPartPr>
              <p14:xfrm>
                <a:off x="10061573" y="1363200"/>
                <a:ext cx="152640" cy="140040"/>
              </p14:xfrm>
            </p:contentPart>
          </mc:Choice>
          <mc:Fallback xmlns="">
            <p:pic>
              <p:nvPicPr>
                <p:cNvPr id="39014" name="Freihand 39013">
                  <a:extLst>
                    <a:ext uri="{FF2B5EF4-FFF2-40B4-BE49-F238E27FC236}">
                      <a16:creationId xmlns:a16="http://schemas.microsoft.com/office/drawing/2014/main" id="{BA448993-1C79-4475-9233-5B2AB20C3614}"/>
                    </a:ext>
                  </a:extLst>
                </p:cNvPr>
                <p:cNvPicPr/>
                <p:nvPr/>
              </p:nvPicPr>
              <p:blipFill>
                <a:blip r:embed="rId190"/>
                <a:stretch>
                  <a:fillRect/>
                </a:stretch>
              </p:blipFill>
              <p:spPr>
                <a:xfrm>
                  <a:off x="10057253" y="1358880"/>
                  <a:ext cx="1612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39015" name="Freihand 39014">
                  <a:extLst>
                    <a:ext uri="{FF2B5EF4-FFF2-40B4-BE49-F238E27FC236}">
                      <a16:creationId xmlns:a16="http://schemas.microsoft.com/office/drawing/2014/main" id="{323B5F9B-3EC2-4F81-8519-647348AD3653}"/>
                    </a:ext>
                  </a:extLst>
                </p14:cNvPr>
                <p14:cNvContentPartPr/>
                <p14:nvPr/>
              </p14:nvContentPartPr>
              <p14:xfrm>
                <a:off x="10213133" y="1359600"/>
                <a:ext cx="265680" cy="138960"/>
              </p14:xfrm>
            </p:contentPart>
          </mc:Choice>
          <mc:Fallback xmlns="">
            <p:pic>
              <p:nvPicPr>
                <p:cNvPr id="39015" name="Freihand 39014">
                  <a:extLst>
                    <a:ext uri="{FF2B5EF4-FFF2-40B4-BE49-F238E27FC236}">
                      <a16:creationId xmlns:a16="http://schemas.microsoft.com/office/drawing/2014/main" id="{323B5F9B-3EC2-4F81-8519-647348AD3653}"/>
                    </a:ext>
                  </a:extLst>
                </p:cNvPr>
                <p:cNvPicPr/>
                <p:nvPr/>
              </p:nvPicPr>
              <p:blipFill>
                <a:blip r:embed="rId192"/>
                <a:stretch>
                  <a:fillRect/>
                </a:stretch>
              </p:blipFill>
              <p:spPr>
                <a:xfrm>
                  <a:off x="10208813" y="1355280"/>
                  <a:ext cx="27432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39016" name="Freihand 39015">
                  <a:extLst>
                    <a:ext uri="{FF2B5EF4-FFF2-40B4-BE49-F238E27FC236}">
                      <a16:creationId xmlns:a16="http://schemas.microsoft.com/office/drawing/2014/main" id="{B229A3D2-565E-41D3-8141-9AFE4439FAA0}"/>
                    </a:ext>
                  </a:extLst>
                </p14:cNvPr>
                <p14:cNvContentPartPr/>
                <p14:nvPr/>
              </p14:nvContentPartPr>
              <p14:xfrm>
                <a:off x="10502213" y="1325760"/>
                <a:ext cx="50040" cy="183960"/>
              </p14:xfrm>
            </p:contentPart>
          </mc:Choice>
          <mc:Fallback xmlns="">
            <p:pic>
              <p:nvPicPr>
                <p:cNvPr id="39016" name="Freihand 39015">
                  <a:extLst>
                    <a:ext uri="{FF2B5EF4-FFF2-40B4-BE49-F238E27FC236}">
                      <a16:creationId xmlns:a16="http://schemas.microsoft.com/office/drawing/2014/main" id="{B229A3D2-565E-41D3-8141-9AFE4439FAA0}"/>
                    </a:ext>
                  </a:extLst>
                </p:cNvPr>
                <p:cNvPicPr/>
                <p:nvPr/>
              </p:nvPicPr>
              <p:blipFill>
                <a:blip r:embed="rId194"/>
                <a:stretch>
                  <a:fillRect/>
                </a:stretch>
              </p:blipFill>
              <p:spPr>
                <a:xfrm>
                  <a:off x="10497893" y="1321440"/>
                  <a:ext cx="586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39017" name="Freihand 39016">
                  <a:extLst>
                    <a:ext uri="{FF2B5EF4-FFF2-40B4-BE49-F238E27FC236}">
                      <a16:creationId xmlns:a16="http://schemas.microsoft.com/office/drawing/2014/main" id="{648CB03E-411E-47BA-843C-21B403EEC1C0}"/>
                    </a:ext>
                  </a:extLst>
                </p14:cNvPr>
                <p14:cNvContentPartPr/>
                <p14:nvPr/>
              </p14:nvContentPartPr>
              <p14:xfrm>
                <a:off x="10614893" y="1332240"/>
                <a:ext cx="44280" cy="128160"/>
              </p14:xfrm>
            </p:contentPart>
          </mc:Choice>
          <mc:Fallback xmlns="">
            <p:pic>
              <p:nvPicPr>
                <p:cNvPr id="39017" name="Freihand 39016">
                  <a:extLst>
                    <a:ext uri="{FF2B5EF4-FFF2-40B4-BE49-F238E27FC236}">
                      <a16:creationId xmlns:a16="http://schemas.microsoft.com/office/drawing/2014/main" id="{648CB03E-411E-47BA-843C-21B403EEC1C0}"/>
                    </a:ext>
                  </a:extLst>
                </p:cNvPr>
                <p:cNvPicPr/>
                <p:nvPr/>
              </p:nvPicPr>
              <p:blipFill>
                <a:blip r:embed="rId196"/>
                <a:stretch>
                  <a:fillRect/>
                </a:stretch>
              </p:blipFill>
              <p:spPr>
                <a:xfrm>
                  <a:off x="10610573" y="1327920"/>
                  <a:ext cx="529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39018" name="Freihand 39017">
                  <a:extLst>
                    <a:ext uri="{FF2B5EF4-FFF2-40B4-BE49-F238E27FC236}">
                      <a16:creationId xmlns:a16="http://schemas.microsoft.com/office/drawing/2014/main" id="{D46E8534-C505-4625-9EDF-B820C632F2A8}"/>
                    </a:ext>
                  </a:extLst>
                </p14:cNvPr>
                <p14:cNvContentPartPr/>
                <p14:nvPr/>
              </p14:nvContentPartPr>
              <p14:xfrm>
                <a:off x="10578533" y="1338000"/>
                <a:ext cx="113400" cy="67320"/>
              </p14:xfrm>
            </p:contentPart>
          </mc:Choice>
          <mc:Fallback xmlns="">
            <p:pic>
              <p:nvPicPr>
                <p:cNvPr id="39018" name="Freihand 39017">
                  <a:extLst>
                    <a:ext uri="{FF2B5EF4-FFF2-40B4-BE49-F238E27FC236}">
                      <a16:creationId xmlns:a16="http://schemas.microsoft.com/office/drawing/2014/main" id="{D46E8534-C505-4625-9EDF-B820C632F2A8}"/>
                    </a:ext>
                  </a:extLst>
                </p:cNvPr>
                <p:cNvPicPr/>
                <p:nvPr/>
              </p:nvPicPr>
              <p:blipFill>
                <a:blip r:embed="rId198"/>
                <a:stretch>
                  <a:fillRect/>
                </a:stretch>
              </p:blipFill>
              <p:spPr>
                <a:xfrm>
                  <a:off x="10574213" y="1333680"/>
                  <a:ext cx="12204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39019" name="Freihand 39018">
                  <a:extLst>
                    <a:ext uri="{FF2B5EF4-FFF2-40B4-BE49-F238E27FC236}">
                      <a16:creationId xmlns:a16="http://schemas.microsoft.com/office/drawing/2014/main" id="{E6DF786F-74C8-47C4-A7F8-1ED0613C9D6F}"/>
                    </a:ext>
                  </a:extLst>
                </p14:cNvPr>
                <p14:cNvContentPartPr/>
                <p14:nvPr/>
              </p14:nvContentPartPr>
              <p14:xfrm>
                <a:off x="10691213" y="1327200"/>
                <a:ext cx="178560" cy="166320"/>
              </p14:xfrm>
            </p:contentPart>
          </mc:Choice>
          <mc:Fallback xmlns="">
            <p:pic>
              <p:nvPicPr>
                <p:cNvPr id="39019" name="Freihand 39018">
                  <a:extLst>
                    <a:ext uri="{FF2B5EF4-FFF2-40B4-BE49-F238E27FC236}">
                      <a16:creationId xmlns:a16="http://schemas.microsoft.com/office/drawing/2014/main" id="{E6DF786F-74C8-47C4-A7F8-1ED0613C9D6F}"/>
                    </a:ext>
                  </a:extLst>
                </p:cNvPr>
                <p:cNvPicPr/>
                <p:nvPr/>
              </p:nvPicPr>
              <p:blipFill>
                <a:blip r:embed="rId200"/>
                <a:stretch>
                  <a:fillRect/>
                </a:stretch>
              </p:blipFill>
              <p:spPr>
                <a:xfrm>
                  <a:off x="10686893" y="1322880"/>
                  <a:ext cx="18720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39020" name="Freihand 39019">
                  <a:extLst>
                    <a:ext uri="{FF2B5EF4-FFF2-40B4-BE49-F238E27FC236}">
                      <a16:creationId xmlns:a16="http://schemas.microsoft.com/office/drawing/2014/main" id="{AB6AA5F0-7FF4-4A0E-B816-0EE33E8B9DEC}"/>
                    </a:ext>
                  </a:extLst>
                </p14:cNvPr>
                <p14:cNvContentPartPr/>
                <p14:nvPr/>
              </p14:nvContentPartPr>
              <p14:xfrm>
                <a:off x="10873373" y="1372920"/>
                <a:ext cx="122040" cy="208080"/>
              </p14:xfrm>
            </p:contentPart>
          </mc:Choice>
          <mc:Fallback xmlns="">
            <p:pic>
              <p:nvPicPr>
                <p:cNvPr id="39020" name="Freihand 39019">
                  <a:extLst>
                    <a:ext uri="{FF2B5EF4-FFF2-40B4-BE49-F238E27FC236}">
                      <a16:creationId xmlns:a16="http://schemas.microsoft.com/office/drawing/2014/main" id="{AB6AA5F0-7FF4-4A0E-B816-0EE33E8B9DEC}"/>
                    </a:ext>
                  </a:extLst>
                </p:cNvPr>
                <p:cNvPicPr/>
                <p:nvPr/>
              </p:nvPicPr>
              <p:blipFill>
                <a:blip r:embed="rId202"/>
                <a:stretch>
                  <a:fillRect/>
                </a:stretch>
              </p:blipFill>
              <p:spPr>
                <a:xfrm>
                  <a:off x="10869053" y="1368600"/>
                  <a:ext cx="1306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39022" name="Freihand 39021">
                  <a:extLst>
                    <a:ext uri="{FF2B5EF4-FFF2-40B4-BE49-F238E27FC236}">
                      <a16:creationId xmlns:a16="http://schemas.microsoft.com/office/drawing/2014/main" id="{12D45779-2530-4BB8-A211-EC1736CCC1F4}"/>
                    </a:ext>
                  </a:extLst>
                </p14:cNvPr>
                <p14:cNvContentPartPr/>
                <p14:nvPr/>
              </p14:nvContentPartPr>
              <p14:xfrm>
                <a:off x="11059493" y="1291200"/>
                <a:ext cx="66600" cy="167760"/>
              </p14:xfrm>
            </p:contentPart>
          </mc:Choice>
          <mc:Fallback xmlns="">
            <p:pic>
              <p:nvPicPr>
                <p:cNvPr id="39022" name="Freihand 39021">
                  <a:extLst>
                    <a:ext uri="{FF2B5EF4-FFF2-40B4-BE49-F238E27FC236}">
                      <a16:creationId xmlns:a16="http://schemas.microsoft.com/office/drawing/2014/main" id="{12D45779-2530-4BB8-A211-EC1736CCC1F4}"/>
                    </a:ext>
                  </a:extLst>
                </p:cNvPr>
                <p:cNvPicPr/>
                <p:nvPr/>
              </p:nvPicPr>
              <p:blipFill>
                <a:blip r:embed="rId204"/>
                <a:stretch>
                  <a:fillRect/>
                </a:stretch>
              </p:blipFill>
              <p:spPr>
                <a:xfrm>
                  <a:off x="11055173" y="1286880"/>
                  <a:ext cx="7524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39024" name="Freihand 39023">
                  <a:extLst>
                    <a:ext uri="{FF2B5EF4-FFF2-40B4-BE49-F238E27FC236}">
                      <a16:creationId xmlns:a16="http://schemas.microsoft.com/office/drawing/2014/main" id="{014EB62B-3334-4B55-AA85-737B918A02E5}"/>
                    </a:ext>
                  </a:extLst>
                </p14:cNvPr>
                <p14:cNvContentPartPr/>
                <p14:nvPr/>
              </p14:nvContentPartPr>
              <p14:xfrm>
                <a:off x="11123213" y="1325040"/>
                <a:ext cx="134280" cy="139320"/>
              </p14:xfrm>
            </p:contentPart>
          </mc:Choice>
          <mc:Fallback xmlns="">
            <p:pic>
              <p:nvPicPr>
                <p:cNvPr id="39024" name="Freihand 39023">
                  <a:extLst>
                    <a:ext uri="{FF2B5EF4-FFF2-40B4-BE49-F238E27FC236}">
                      <a16:creationId xmlns:a16="http://schemas.microsoft.com/office/drawing/2014/main" id="{014EB62B-3334-4B55-AA85-737B918A02E5}"/>
                    </a:ext>
                  </a:extLst>
                </p:cNvPr>
                <p:cNvPicPr/>
                <p:nvPr/>
              </p:nvPicPr>
              <p:blipFill>
                <a:blip r:embed="rId206"/>
                <a:stretch>
                  <a:fillRect/>
                </a:stretch>
              </p:blipFill>
              <p:spPr>
                <a:xfrm>
                  <a:off x="11118893" y="1320720"/>
                  <a:ext cx="1429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39025" name="Freihand 39024">
                  <a:extLst>
                    <a:ext uri="{FF2B5EF4-FFF2-40B4-BE49-F238E27FC236}">
                      <a16:creationId xmlns:a16="http://schemas.microsoft.com/office/drawing/2014/main" id="{B767F7BE-CF0C-4341-8AA8-4BEDD476B247}"/>
                    </a:ext>
                  </a:extLst>
                </p14:cNvPr>
                <p14:cNvContentPartPr/>
                <p14:nvPr/>
              </p14:nvContentPartPr>
              <p14:xfrm>
                <a:off x="11172173" y="1411440"/>
                <a:ext cx="78840" cy="6840"/>
              </p14:xfrm>
            </p:contentPart>
          </mc:Choice>
          <mc:Fallback xmlns="">
            <p:pic>
              <p:nvPicPr>
                <p:cNvPr id="39025" name="Freihand 39024">
                  <a:extLst>
                    <a:ext uri="{FF2B5EF4-FFF2-40B4-BE49-F238E27FC236}">
                      <a16:creationId xmlns:a16="http://schemas.microsoft.com/office/drawing/2014/main" id="{B767F7BE-CF0C-4341-8AA8-4BEDD476B247}"/>
                    </a:ext>
                  </a:extLst>
                </p:cNvPr>
                <p:cNvPicPr/>
                <p:nvPr/>
              </p:nvPicPr>
              <p:blipFill>
                <a:blip r:embed="rId208"/>
                <a:stretch>
                  <a:fillRect/>
                </a:stretch>
              </p:blipFill>
              <p:spPr>
                <a:xfrm>
                  <a:off x="11167853" y="1407120"/>
                  <a:ext cx="874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39027" name="Freihand 39026">
                  <a:extLst>
                    <a:ext uri="{FF2B5EF4-FFF2-40B4-BE49-F238E27FC236}">
                      <a16:creationId xmlns:a16="http://schemas.microsoft.com/office/drawing/2014/main" id="{83949C4D-DBF7-407C-8CC0-592DE493B665}"/>
                    </a:ext>
                  </a:extLst>
                </p14:cNvPr>
                <p14:cNvContentPartPr/>
                <p14:nvPr/>
              </p14:nvContentPartPr>
              <p14:xfrm>
                <a:off x="11260013" y="1319280"/>
                <a:ext cx="128520" cy="148320"/>
              </p14:xfrm>
            </p:contentPart>
          </mc:Choice>
          <mc:Fallback xmlns="">
            <p:pic>
              <p:nvPicPr>
                <p:cNvPr id="39027" name="Freihand 39026">
                  <a:extLst>
                    <a:ext uri="{FF2B5EF4-FFF2-40B4-BE49-F238E27FC236}">
                      <a16:creationId xmlns:a16="http://schemas.microsoft.com/office/drawing/2014/main" id="{83949C4D-DBF7-407C-8CC0-592DE493B665}"/>
                    </a:ext>
                  </a:extLst>
                </p:cNvPr>
                <p:cNvPicPr/>
                <p:nvPr/>
              </p:nvPicPr>
              <p:blipFill>
                <a:blip r:embed="rId210"/>
                <a:stretch>
                  <a:fillRect/>
                </a:stretch>
              </p:blipFill>
              <p:spPr>
                <a:xfrm>
                  <a:off x="11255693" y="1314960"/>
                  <a:ext cx="13716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39028" name="Freihand 39027">
                  <a:extLst>
                    <a:ext uri="{FF2B5EF4-FFF2-40B4-BE49-F238E27FC236}">
                      <a16:creationId xmlns:a16="http://schemas.microsoft.com/office/drawing/2014/main" id="{F8990625-2470-4683-B992-3E4499FEE332}"/>
                    </a:ext>
                  </a:extLst>
                </p14:cNvPr>
                <p14:cNvContentPartPr/>
                <p14:nvPr/>
              </p14:nvContentPartPr>
              <p14:xfrm>
                <a:off x="11409053" y="1313160"/>
                <a:ext cx="144360" cy="135720"/>
              </p14:xfrm>
            </p:contentPart>
          </mc:Choice>
          <mc:Fallback xmlns="">
            <p:pic>
              <p:nvPicPr>
                <p:cNvPr id="39028" name="Freihand 39027">
                  <a:extLst>
                    <a:ext uri="{FF2B5EF4-FFF2-40B4-BE49-F238E27FC236}">
                      <a16:creationId xmlns:a16="http://schemas.microsoft.com/office/drawing/2014/main" id="{F8990625-2470-4683-B992-3E4499FEE332}"/>
                    </a:ext>
                  </a:extLst>
                </p:cNvPr>
                <p:cNvPicPr/>
                <p:nvPr/>
              </p:nvPicPr>
              <p:blipFill>
                <a:blip r:embed="rId212"/>
                <a:stretch>
                  <a:fillRect/>
                </a:stretch>
              </p:blipFill>
              <p:spPr>
                <a:xfrm>
                  <a:off x="11404733" y="1308840"/>
                  <a:ext cx="15300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39029" name="Freihand 39028">
                  <a:extLst>
                    <a:ext uri="{FF2B5EF4-FFF2-40B4-BE49-F238E27FC236}">
                      <a16:creationId xmlns:a16="http://schemas.microsoft.com/office/drawing/2014/main" id="{5755707E-6484-40E6-8A2D-DAB4CBA7D59F}"/>
                    </a:ext>
                  </a:extLst>
                </p14:cNvPr>
                <p14:cNvContentPartPr/>
                <p14:nvPr/>
              </p14:nvContentPartPr>
              <p14:xfrm>
                <a:off x="11561693" y="1362120"/>
                <a:ext cx="64440" cy="69840"/>
              </p14:xfrm>
            </p:contentPart>
          </mc:Choice>
          <mc:Fallback xmlns="">
            <p:pic>
              <p:nvPicPr>
                <p:cNvPr id="39029" name="Freihand 39028">
                  <a:extLst>
                    <a:ext uri="{FF2B5EF4-FFF2-40B4-BE49-F238E27FC236}">
                      <a16:creationId xmlns:a16="http://schemas.microsoft.com/office/drawing/2014/main" id="{5755707E-6484-40E6-8A2D-DAB4CBA7D59F}"/>
                    </a:ext>
                  </a:extLst>
                </p:cNvPr>
                <p:cNvPicPr/>
                <p:nvPr/>
              </p:nvPicPr>
              <p:blipFill>
                <a:blip r:embed="rId214"/>
                <a:stretch>
                  <a:fillRect/>
                </a:stretch>
              </p:blipFill>
              <p:spPr>
                <a:xfrm>
                  <a:off x="11557373" y="1357800"/>
                  <a:ext cx="730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39030" name="Freihand 39029">
                  <a:extLst>
                    <a:ext uri="{FF2B5EF4-FFF2-40B4-BE49-F238E27FC236}">
                      <a16:creationId xmlns:a16="http://schemas.microsoft.com/office/drawing/2014/main" id="{D24F0886-6AB8-4D04-ACB5-5CE4B3A650C5}"/>
                    </a:ext>
                  </a:extLst>
                </p14:cNvPr>
                <p14:cNvContentPartPr/>
                <p14:nvPr/>
              </p14:nvContentPartPr>
              <p14:xfrm>
                <a:off x="11636213" y="1303800"/>
                <a:ext cx="33840" cy="116280"/>
              </p14:xfrm>
            </p:contentPart>
          </mc:Choice>
          <mc:Fallback xmlns="">
            <p:pic>
              <p:nvPicPr>
                <p:cNvPr id="39030" name="Freihand 39029">
                  <a:extLst>
                    <a:ext uri="{FF2B5EF4-FFF2-40B4-BE49-F238E27FC236}">
                      <a16:creationId xmlns:a16="http://schemas.microsoft.com/office/drawing/2014/main" id="{D24F0886-6AB8-4D04-ACB5-5CE4B3A650C5}"/>
                    </a:ext>
                  </a:extLst>
                </p:cNvPr>
                <p:cNvPicPr/>
                <p:nvPr/>
              </p:nvPicPr>
              <p:blipFill>
                <a:blip r:embed="rId216"/>
                <a:stretch>
                  <a:fillRect/>
                </a:stretch>
              </p:blipFill>
              <p:spPr>
                <a:xfrm>
                  <a:off x="11631893" y="1299480"/>
                  <a:ext cx="4248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39031" name="Freihand 39030">
                  <a:extLst>
                    <a:ext uri="{FF2B5EF4-FFF2-40B4-BE49-F238E27FC236}">
                      <a16:creationId xmlns:a16="http://schemas.microsoft.com/office/drawing/2014/main" id="{E9A3C840-1413-4B47-9955-14D797D6F345}"/>
                    </a:ext>
                  </a:extLst>
                </p14:cNvPr>
                <p14:cNvContentPartPr/>
                <p14:nvPr/>
              </p14:nvContentPartPr>
              <p14:xfrm>
                <a:off x="11645933" y="1371480"/>
                <a:ext cx="62280" cy="53280"/>
              </p14:xfrm>
            </p:contentPart>
          </mc:Choice>
          <mc:Fallback xmlns="">
            <p:pic>
              <p:nvPicPr>
                <p:cNvPr id="39031" name="Freihand 39030">
                  <a:extLst>
                    <a:ext uri="{FF2B5EF4-FFF2-40B4-BE49-F238E27FC236}">
                      <a16:creationId xmlns:a16="http://schemas.microsoft.com/office/drawing/2014/main" id="{E9A3C840-1413-4B47-9955-14D797D6F345}"/>
                    </a:ext>
                  </a:extLst>
                </p:cNvPr>
                <p:cNvPicPr/>
                <p:nvPr/>
              </p:nvPicPr>
              <p:blipFill>
                <a:blip r:embed="rId218"/>
                <a:stretch>
                  <a:fillRect/>
                </a:stretch>
              </p:blipFill>
              <p:spPr>
                <a:xfrm>
                  <a:off x="11641613" y="1367160"/>
                  <a:ext cx="7092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39032" name="Freihand 39031">
                  <a:extLst>
                    <a:ext uri="{FF2B5EF4-FFF2-40B4-BE49-F238E27FC236}">
                      <a16:creationId xmlns:a16="http://schemas.microsoft.com/office/drawing/2014/main" id="{BF8642F3-DE55-4B11-BAE9-7D6CB0230FB9}"/>
                    </a:ext>
                  </a:extLst>
                </p14:cNvPr>
                <p14:cNvContentPartPr/>
                <p14:nvPr/>
              </p14:nvContentPartPr>
              <p14:xfrm>
                <a:off x="11709653" y="1361040"/>
                <a:ext cx="36360" cy="73800"/>
              </p14:xfrm>
            </p:contentPart>
          </mc:Choice>
          <mc:Fallback xmlns="">
            <p:pic>
              <p:nvPicPr>
                <p:cNvPr id="39032" name="Freihand 39031">
                  <a:extLst>
                    <a:ext uri="{FF2B5EF4-FFF2-40B4-BE49-F238E27FC236}">
                      <a16:creationId xmlns:a16="http://schemas.microsoft.com/office/drawing/2014/main" id="{BF8642F3-DE55-4B11-BAE9-7D6CB0230FB9}"/>
                    </a:ext>
                  </a:extLst>
                </p:cNvPr>
                <p:cNvPicPr/>
                <p:nvPr/>
              </p:nvPicPr>
              <p:blipFill>
                <a:blip r:embed="rId220"/>
                <a:stretch>
                  <a:fillRect/>
                </a:stretch>
              </p:blipFill>
              <p:spPr>
                <a:xfrm>
                  <a:off x="11705333" y="1356720"/>
                  <a:ext cx="4500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39033" name="Freihand 39032">
                  <a:extLst>
                    <a:ext uri="{FF2B5EF4-FFF2-40B4-BE49-F238E27FC236}">
                      <a16:creationId xmlns:a16="http://schemas.microsoft.com/office/drawing/2014/main" id="{ECE3D33D-A5A8-41D0-9C48-EA1024EFA218}"/>
                    </a:ext>
                  </a:extLst>
                </p14:cNvPr>
                <p14:cNvContentPartPr/>
                <p14:nvPr/>
              </p14:nvContentPartPr>
              <p14:xfrm>
                <a:off x="11764013" y="1376520"/>
                <a:ext cx="75960" cy="53280"/>
              </p14:xfrm>
            </p:contentPart>
          </mc:Choice>
          <mc:Fallback xmlns="">
            <p:pic>
              <p:nvPicPr>
                <p:cNvPr id="39033" name="Freihand 39032">
                  <a:extLst>
                    <a:ext uri="{FF2B5EF4-FFF2-40B4-BE49-F238E27FC236}">
                      <a16:creationId xmlns:a16="http://schemas.microsoft.com/office/drawing/2014/main" id="{ECE3D33D-A5A8-41D0-9C48-EA1024EFA218}"/>
                    </a:ext>
                  </a:extLst>
                </p:cNvPr>
                <p:cNvPicPr/>
                <p:nvPr/>
              </p:nvPicPr>
              <p:blipFill>
                <a:blip r:embed="rId222"/>
                <a:stretch>
                  <a:fillRect/>
                </a:stretch>
              </p:blipFill>
              <p:spPr>
                <a:xfrm>
                  <a:off x="11759693" y="1372200"/>
                  <a:ext cx="8460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39034" name="Freihand 39033">
                  <a:extLst>
                    <a:ext uri="{FF2B5EF4-FFF2-40B4-BE49-F238E27FC236}">
                      <a16:creationId xmlns:a16="http://schemas.microsoft.com/office/drawing/2014/main" id="{3A1291F0-60A1-4C16-B069-5ADABB7927E2}"/>
                    </a:ext>
                  </a:extLst>
                </p14:cNvPr>
                <p14:cNvContentPartPr/>
                <p14:nvPr/>
              </p14:nvContentPartPr>
              <p14:xfrm>
                <a:off x="11834933" y="1396320"/>
                <a:ext cx="101880" cy="125640"/>
              </p14:xfrm>
            </p:contentPart>
          </mc:Choice>
          <mc:Fallback xmlns="">
            <p:pic>
              <p:nvPicPr>
                <p:cNvPr id="39034" name="Freihand 39033">
                  <a:extLst>
                    <a:ext uri="{FF2B5EF4-FFF2-40B4-BE49-F238E27FC236}">
                      <a16:creationId xmlns:a16="http://schemas.microsoft.com/office/drawing/2014/main" id="{3A1291F0-60A1-4C16-B069-5ADABB7927E2}"/>
                    </a:ext>
                  </a:extLst>
                </p:cNvPr>
                <p:cNvPicPr/>
                <p:nvPr/>
              </p:nvPicPr>
              <p:blipFill>
                <a:blip r:embed="rId224"/>
                <a:stretch>
                  <a:fillRect/>
                </a:stretch>
              </p:blipFill>
              <p:spPr>
                <a:xfrm>
                  <a:off x="11830613" y="1392000"/>
                  <a:ext cx="1105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39035" name="Freihand 39034">
                  <a:extLst>
                    <a:ext uri="{FF2B5EF4-FFF2-40B4-BE49-F238E27FC236}">
                      <a16:creationId xmlns:a16="http://schemas.microsoft.com/office/drawing/2014/main" id="{13DE1330-BEE0-4EFC-8ABD-951DB2842150}"/>
                    </a:ext>
                  </a:extLst>
                </p14:cNvPr>
                <p14:cNvContentPartPr/>
                <p14:nvPr/>
              </p14:nvContentPartPr>
              <p14:xfrm>
                <a:off x="11932133" y="1319640"/>
                <a:ext cx="18000" cy="129960"/>
              </p14:xfrm>
            </p:contentPart>
          </mc:Choice>
          <mc:Fallback xmlns="">
            <p:pic>
              <p:nvPicPr>
                <p:cNvPr id="39035" name="Freihand 39034">
                  <a:extLst>
                    <a:ext uri="{FF2B5EF4-FFF2-40B4-BE49-F238E27FC236}">
                      <a16:creationId xmlns:a16="http://schemas.microsoft.com/office/drawing/2014/main" id="{13DE1330-BEE0-4EFC-8ABD-951DB2842150}"/>
                    </a:ext>
                  </a:extLst>
                </p:cNvPr>
                <p:cNvPicPr/>
                <p:nvPr/>
              </p:nvPicPr>
              <p:blipFill>
                <a:blip r:embed="rId226"/>
                <a:stretch>
                  <a:fillRect/>
                </a:stretch>
              </p:blipFill>
              <p:spPr>
                <a:xfrm>
                  <a:off x="11927813" y="1315320"/>
                  <a:ext cx="266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39036" name="Freihand 39035">
                  <a:extLst>
                    <a:ext uri="{FF2B5EF4-FFF2-40B4-BE49-F238E27FC236}">
                      <a16:creationId xmlns:a16="http://schemas.microsoft.com/office/drawing/2014/main" id="{C369AFD1-8F14-4B9D-8A18-10FF12F6C546}"/>
                    </a:ext>
                  </a:extLst>
                </p14:cNvPr>
                <p14:cNvContentPartPr/>
                <p14:nvPr/>
              </p14:nvContentPartPr>
              <p14:xfrm>
                <a:off x="11953733" y="1315680"/>
                <a:ext cx="66240" cy="128880"/>
              </p14:xfrm>
            </p:contentPart>
          </mc:Choice>
          <mc:Fallback xmlns="">
            <p:pic>
              <p:nvPicPr>
                <p:cNvPr id="39036" name="Freihand 39035">
                  <a:extLst>
                    <a:ext uri="{FF2B5EF4-FFF2-40B4-BE49-F238E27FC236}">
                      <a16:creationId xmlns:a16="http://schemas.microsoft.com/office/drawing/2014/main" id="{C369AFD1-8F14-4B9D-8A18-10FF12F6C546}"/>
                    </a:ext>
                  </a:extLst>
                </p:cNvPr>
                <p:cNvPicPr/>
                <p:nvPr/>
              </p:nvPicPr>
              <p:blipFill>
                <a:blip r:embed="rId228"/>
                <a:stretch>
                  <a:fillRect/>
                </a:stretch>
              </p:blipFill>
              <p:spPr>
                <a:xfrm>
                  <a:off x="11949413" y="1311360"/>
                  <a:ext cx="748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39038" name="Freihand 39037">
                  <a:extLst>
                    <a:ext uri="{FF2B5EF4-FFF2-40B4-BE49-F238E27FC236}">
                      <a16:creationId xmlns:a16="http://schemas.microsoft.com/office/drawing/2014/main" id="{65E2C8D6-28B5-485C-96DD-EA9AFFB6A0A0}"/>
                    </a:ext>
                  </a:extLst>
                </p14:cNvPr>
                <p14:cNvContentPartPr/>
                <p14:nvPr/>
              </p14:nvContentPartPr>
              <p14:xfrm>
                <a:off x="12030053" y="1439160"/>
                <a:ext cx="45360" cy="16920"/>
              </p14:xfrm>
            </p:contentPart>
          </mc:Choice>
          <mc:Fallback xmlns="">
            <p:pic>
              <p:nvPicPr>
                <p:cNvPr id="39038" name="Freihand 39037">
                  <a:extLst>
                    <a:ext uri="{FF2B5EF4-FFF2-40B4-BE49-F238E27FC236}">
                      <a16:creationId xmlns:a16="http://schemas.microsoft.com/office/drawing/2014/main" id="{65E2C8D6-28B5-485C-96DD-EA9AFFB6A0A0}"/>
                    </a:ext>
                  </a:extLst>
                </p:cNvPr>
                <p:cNvPicPr/>
                <p:nvPr/>
              </p:nvPicPr>
              <p:blipFill>
                <a:blip r:embed="rId230"/>
                <a:stretch>
                  <a:fillRect/>
                </a:stretch>
              </p:blipFill>
              <p:spPr>
                <a:xfrm>
                  <a:off x="12025733" y="1434840"/>
                  <a:ext cx="540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39039" name="Freihand 39038">
                  <a:extLst>
                    <a:ext uri="{FF2B5EF4-FFF2-40B4-BE49-F238E27FC236}">
                      <a16:creationId xmlns:a16="http://schemas.microsoft.com/office/drawing/2014/main" id="{8A2D2791-9D2C-4705-B1A3-31D82911B06B}"/>
                    </a:ext>
                  </a:extLst>
                </p14:cNvPr>
                <p14:cNvContentPartPr/>
                <p14:nvPr/>
              </p14:nvContentPartPr>
              <p14:xfrm>
                <a:off x="12090893" y="1455720"/>
                <a:ext cx="20160" cy="12960"/>
              </p14:xfrm>
            </p:contentPart>
          </mc:Choice>
          <mc:Fallback xmlns="">
            <p:pic>
              <p:nvPicPr>
                <p:cNvPr id="39039" name="Freihand 39038">
                  <a:extLst>
                    <a:ext uri="{FF2B5EF4-FFF2-40B4-BE49-F238E27FC236}">
                      <a16:creationId xmlns:a16="http://schemas.microsoft.com/office/drawing/2014/main" id="{8A2D2791-9D2C-4705-B1A3-31D82911B06B}"/>
                    </a:ext>
                  </a:extLst>
                </p:cNvPr>
                <p:cNvPicPr/>
                <p:nvPr/>
              </p:nvPicPr>
              <p:blipFill>
                <a:blip r:embed="rId232"/>
                <a:stretch>
                  <a:fillRect/>
                </a:stretch>
              </p:blipFill>
              <p:spPr>
                <a:xfrm>
                  <a:off x="12086573" y="1451400"/>
                  <a:ext cx="2880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39040" name="Freihand 39039">
                  <a:extLst>
                    <a:ext uri="{FF2B5EF4-FFF2-40B4-BE49-F238E27FC236}">
                      <a16:creationId xmlns:a16="http://schemas.microsoft.com/office/drawing/2014/main" id="{945F01F5-AB0E-4556-B507-4623A93D9211}"/>
                    </a:ext>
                  </a:extLst>
                </p14:cNvPr>
                <p14:cNvContentPartPr/>
                <p14:nvPr/>
              </p14:nvContentPartPr>
              <p14:xfrm>
                <a:off x="12100613" y="1390560"/>
                <a:ext cx="18000" cy="57960"/>
              </p14:xfrm>
            </p:contentPart>
          </mc:Choice>
          <mc:Fallback xmlns="">
            <p:pic>
              <p:nvPicPr>
                <p:cNvPr id="39040" name="Freihand 39039">
                  <a:extLst>
                    <a:ext uri="{FF2B5EF4-FFF2-40B4-BE49-F238E27FC236}">
                      <a16:creationId xmlns:a16="http://schemas.microsoft.com/office/drawing/2014/main" id="{945F01F5-AB0E-4556-B507-4623A93D9211}"/>
                    </a:ext>
                  </a:extLst>
                </p:cNvPr>
                <p:cNvPicPr/>
                <p:nvPr/>
              </p:nvPicPr>
              <p:blipFill>
                <a:blip r:embed="rId234"/>
                <a:stretch>
                  <a:fillRect/>
                </a:stretch>
              </p:blipFill>
              <p:spPr>
                <a:xfrm>
                  <a:off x="12096293" y="1386240"/>
                  <a:ext cx="2664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39041" name="Freihand 39040">
                  <a:extLst>
                    <a:ext uri="{FF2B5EF4-FFF2-40B4-BE49-F238E27FC236}">
                      <a16:creationId xmlns:a16="http://schemas.microsoft.com/office/drawing/2014/main" id="{0E42B178-00AB-4E39-910C-CEC62FF1F313}"/>
                    </a:ext>
                  </a:extLst>
                </p14:cNvPr>
                <p14:cNvContentPartPr/>
                <p14:nvPr/>
              </p14:nvContentPartPr>
              <p14:xfrm>
                <a:off x="12048413" y="1255200"/>
                <a:ext cx="125640" cy="385200"/>
              </p14:xfrm>
            </p:contentPart>
          </mc:Choice>
          <mc:Fallback xmlns="">
            <p:pic>
              <p:nvPicPr>
                <p:cNvPr id="39041" name="Freihand 39040">
                  <a:extLst>
                    <a:ext uri="{FF2B5EF4-FFF2-40B4-BE49-F238E27FC236}">
                      <a16:creationId xmlns:a16="http://schemas.microsoft.com/office/drawing/2014/main" id="{0E42B178-00AB-4E39-910C-CEC62FF1F313}"/>
                    </a:ext>
                  </a:extLst>
                </p:cNvPr>
                <p:cNvPicPr/>
                <p:nvPr/>
              </p:nvPicPr>
              <p:blipFill>
                <a:blip r:embed="rId236"/>
                <a:stretch>
                  <a:fillRect/>
                </a:stretch>
              </p:blipFill>
              <p:spPr>
                <a:xfrm>
                  <a:off x="12044093" y="1250880"/>
                  <a:ext cx="13428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39043" name="Freihand 39042">
                  <a:extLst>
                    <a:ext uri="{FF2B5EF4-FFF2-40B4-BE49-F238E27FC236}">
                      <a16:creationId xmlns:a16="http://schemas.microsoft.com/office/drawing/2014/main" id="{62D0D64C-1306-475D-9033-4B7322BBC784}"/>
                    </a:ext>
                  </a:extLst>
                </p14:cNvPr>
                <p14:cNvContentPartPr/>
                <p14:nvPr/>
              </p14:nvContentPartPr>
              <p14:xfrm>
                <a:off x="10522733" y="1175640"/>
                <a:ext cx="558000" cy="459360"/>
              </p14:xfrm>
            </p:contentPart>
          </mc:Choice>
          <mc:Fallback xmlns="">
            <p:pic>
              <p:nvPicPr>
                <p:cNvPr id="39043" name="Freihand 39042">
                  <a:extLst>
                    <a:ext uri="{FF2B5EF4-FFF2-40B4-BE49-F238E27FC236}">
                      <a16:creationId xmlns:a16="http://schemas.microsoft.com/office/drawing/2014/main" id="{62D0D64C-1306-475D-9033-4B7322BBC784}"/>
                    </a:ext>
                  </a:extLst>
                </p:cNvPr>
                <p:cNvPicPr/>
                <p:nvPr/>
              </p:nvPicPr>
              <p:blipFill>
                <a:blip r:embed="rId238"/>
                <a:stretch>
                  <a:fillRect/>
                </a:stretch>
              </p:blipFill>
              <p:spPr>
                <a:xfrm>
                  <a:off x="10518413" y="1171320"/>
                  <a:ext cx="566640" cy="468000"/>
                </a:xfrm>
                <a:prstGeom prst="rect">
                  <a:avLst/>
                </a:prstGeom>
              </p:spPr>
            </p:pic>
          </mc:Fallback>
        </mc:AlternateContent>
      </p:grpSp>
      <p:grpSp>
        <p:nvGrpSpPr>
          <p:cNvPr id="39083" name="Gruppieren 39082">
            <a:extLst>
              <a:ext uri="{FF2B5EF4-FFF2-40B4-BE49-F238E27FC236}">
                <a16:creationId xmlns:a16="http://schemas.microsoft.com/office/drawing/2014/main" id="{606B70C5-9629-44AD-8D50-8A796F6F64F2}"/>
              </a:ext>
            </a:extLst>
          </p:cNvPr>
          <p:cNvGrpSpPr/>
          <p:nvPr/>
        </p:nvGrpSpPr>
        <p:grpSpPr>
          <a:xfrm>
            <a:off x="8322053" y="1656600"/>
            <a:ext cx="1541880" cy="240480"/>
            <a:chOff x="8322053" y="1656600"/>
            <a:chExt cx="1541880" cy="240480"/>
          </a:xfrm>
        </p:grpSpPr>
        <mc:AlternateContent xmlns:mc="http://schemas.openxmlformats.org/markup-compatibility/2006" xmlns:p14="http://schemas.microsoft.com/office/powerpoint/2010/main">
          <mc:Choice Requires="p14">
            <p:contentPart p14:bwMode="auto" r:id="rId239">
              <p14:nvContentPartPr>
                <p14:cNvPr id="39054" name="Freihand 39053">
                  <a:extLst>
                    <a:ext uri="{FF2B5EF4-FFF2-40B4-BE49-F238E27FC236}">
                      <a16:creationId xmlns:a16="http://schemas.microsoft.com/office/drawing/2014/main" id="{A68D11E2-4510-4390-ACD1-4F426F1D8E66}"/>
                    </a:ext>
                  </a:extLst>
                </p14:cNvPr>
                <p14:cNvContentPartPr/>
                <p14:nvPr/>
              </p14:nvContentPartPr>
              <p14:xfrm>
                <a:off x="8322053" y="1697280"/>
                <a:ext cx="56520" cy="83880"/>
              </p14:xfrm>
            </p:contentPart>
          </mc:Choice>
          <mc:Fallback xmlns="">
            <p:pic>
              <p:nvPicPr>
                <p:cNvPr id="39054" name="Freihand 39053">
                  <a:extLst>
                    <a:ext uri="{FF2B5EF4-FFF2-40B4-BE49-F238E27FC236}">
                      <a16:creationId xmlns:a16="http://schemas.microsoft.com/office/drawing/2014/main" id="{A68D11E2-4510-4390-ACD1-4F426F1D8E66}"/>
                    </a:ext>
                  </a:extLst>
                </p:cNvPr>
                <p:cNvPicPr/>
                <p:nvPr/>
              </p:nvPicPr>
              <p:blipFill>
                <a:blip r:embed="rId240"/>
                <a:stretch>
                  <a:fillRect/>
                </a:stretch>
              </p:blipFill>
              <p:spPr>
                <a:xfrm>
                  <a:off x="8317733" y="1692960"/>
                  <a:ext cx="651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9055" name="Freihand 39054">
                  <a:extLst>
                    <a:ext uri="{FF2B5EF4-FFF2-40B4-BE49-F238E27FC236}">
                      <a16:creationId xmlns:a16="http://schemas.microsoft.com/office/drawing/2014/main" id="{EB54FE83-307D-43D6-800C-44FBCAE189D2}"/>
                    </a:ext>
                  </a:extLst>
                </p14:cNvPr>
                <p14:cNvContentPartPr/>
                <p14:nvPr/>
              </p14:nvContentPartPr>
              <p14:xfrm>
                <a:off x="8343653" y="1719240"/>
                <a:ext cx="60120" cy="175680"/>
              </p14:xfrm>
            </p:contentPart>
          </mc:Choice>
          <mc:Fallback xmlns="">
            <p:pic>
              <p:nvPicPr>
                <p:cNvPr id="39055" name="Freihand 39054">
                  <a:extLst>
                    <a:ext uri="{FF2B5EF4-FFF2-40B4-BE49-F238E27FC236}">
                      <a16:creationId xmlns:a16="http://schemas.microsoft.com/office/drawing/2014/main" id="{EB54FE83-307D-43D6-800C-44FBCAE189D2}"/>
                    </a:ext>
                  </a:extLst>
                </p:cNvPr>
                <p:cNvPicPr/>
                <p:nvPr/>
              </p:nvPicPr>
              <p:blipFill>
                <a:blip r:embed="rId242"/>
                <a:stretch>
                  <a:fillRect/>
                </a:stretch>
              </p:blipFill>
              <p:spPr>
                <a:xfrm>
                  <a:off x="8339333" y="1714920"/>
                  <a:ext cx="687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39056" name="Freihand 39055">
                  <a:extLst>
                    <a:ext uri="{FF2B5EF4-FFF2-40B4-BE49-F238E27FC236}">
                      <a16:creationId xmlns:a16="http://schemas.microsoft.com/office/drawing/2014/main" id="{66D4022B-7EE3-4CBC-9A77-241E0A07FBC0}"/>
                    </a:ext>
                  </a:extLst>
                </p14:cNvPr>
                <p14:cNvContentPartPr/>
                <p14:nvPr/>
              </p14:nvContentPartPr>
              <p14:xfrm>
                <a:off x="8424653" y="1788720"/>
                <a:ext cx="50400" cy="90360"/>
              </p14:xfrm>
            </p:contentPart>
          </mc:Choice>
          <mc:Fallback xmlns="">
            <p:pic>
              <p:nvPicPr>
                <p:cNvPr id="39056" name="Freihand 39055">
                  <a:extLst>
                    <a:ext uri="{FF2B5EF4-FFF2-40B4-BE49-F238E27FC236}">
                      <a16:creationId xmlns:a16="http://schemas.microsoft.com/office/drawing/2014/main" id="{66D4022B-7EE3-4CBC-9A77-241E0A07FBC0}"/>
                    </a:ext>
                  </a:extLst>
                </p:cNvPr>
                <p:cNvPicPr/>
                <p:nvPr/>
              </p:nvPicPr>
              <p:blipFill>
                <a:blip r:embed="rId244"/>
                <a:stretch>
                  <a:fillRect/>
                </a:stretch>
              </p:blipFill>
              <p:spPr>
                <a:xfrm>
                  <a:off x="8420333" y="1784400"/>
                  <a:ext cx="590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9057" name="Freihand 39056">
                  <a:extLst>
                    <a:ext uri="{FF2B5EF4-FFF2-40B4-BE49-F238E27FC236}">
                      <a16:creationId xmlns:a16="http://schemas.microsoft.com/office/drawing/2014/main" id="{5919B858-7F04-46E7-98CE-0E1948707CE3}"/>
                    </a:ext>
                  </a:extLst>
                </p14:cNvPr>
                <p14:cNvContentPartPr/>
                <p14:nvPr/>
              </p14:nvContentPartPr>
              <p14:xfrm>
                <a:off x="8429333" y="1750200"/>
                <a:ext cx="96480" cy="137880"/>
              </p14:xfrm>
            </p:contentPart>
          </mc:Choice>
          <mc:Fallback xmlns="">
            <p:pic>
              <p:nvPicPr>
                <p:cNvPr id="39057" name="Freihand 39056">
                  <a:extLst>
                    <a:ext uri="{FF2B5EF4-FFF2-40B4-BE49-F238E27FC236}">
                      <a16:creationId xmlns:a16="http://schemas.microsoft.com/office/drawing/2014/main" id="{5919B858-7F04-46E7-98CE-0E1948707CE3}"/>
                    </a:ext>
                  </a:extLst>
                </p:cNvPr>
                <p:cNvPicPr/>
                <p:nvPr/>
              </p:nvPicPr>
              <p:blipFill>
                <a:blip r:embed="rId246"/>
                <a:stretch>
                  <a:fillRect/>
                </a:stretch>
              </p:blipFill>
              <p:spPr>
                <a:xfrm>
                  <a:off x="8425013" y="1745880"/>
                  <a:ext cx="10512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9058" name="Freihand 39057">
                  <a:extLst>
                    <a:ext uri="{FF2B5EF4-FFF2-40B4-BE49-F238E27FC236}">
                      <a16:creationId xmlns:a16="http://schemas.microsoft.com/office/drawing/2014/main" id="{4E048E5D-B699-4081-9D84-6DA210024F5A}"/>
                    </a:ext>
                  </a:extLst>
                </p14:cNvPr>
                <p14:cNvContentPartPr/>
                <p14:nvPr/>
              </p14:nvContentPartPr>
              <p14:xfrm>
                <a:off x="8534813" y="1777920"/>
                <a:ext cx="106920" cy="94320"/>
              </p14:xfrm>
            </p:contentPart>
          </mc:Choice>
          <mc:Fallback xmlns="">
            <p:pic>
              <p:nvPicPr>
                <p:cNvPr id="39058" name="Freihand 39057">
                  <a:extLst>
                    <a:ext uri="{FF2B5EF4-FFF2-40B4-BE49-F238E27FC236}">
                      <a16:creationId xmlns:a16="http://schemas.microsoft.com/office/drawing/2014/main" id="{4E048E5D-B699-4081-9D84-6DA210024F5A}"/>
                    </a:ext>
                  </a:extLst>
                </p:cNvPr>
                <p:cNvPicPr/>
                <p:nvPr/>
              </p:nvPicPr>
              <p:blipFill>
                <a:blip r:embed="rId248"/>
                <a:stretch>
                  <a:fillRect/>
                </a:stretch>
              </p:blipFill>
              <p:spPr>
                <a:xfrm>
                  <a:off x="8530493" y="1773600"/>
                  <a:ext cx="115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9059" name="Freihand 39058">
                  <a:extLst>
                    <a:ext uri="{FF2B5EF4-FFF2-40B4-BE49-F238E27FC236}">
                      <a16:creationId xmlns:a16="http://schemas.microsoft.com/office/drawing/2014/main" id="{EE0DD999-D81E-412F-9F15-75F17D4A663C}"/>
                    </a:ext>
                  </a:extLst>
                </p14:cNvPr>
                <p14:cNvContentPartPr/>
                <p14:nvPr/>
              </p14:nvContentPartPr>
              <p14:xfrm>
                <a:off x="8729213" y="1763160"/>
                <a:ext cx="33480" cy="79560"/>
              </p14:xfrm>
            </p:contentPart>
          </mc:Choice>
          <mc:Fallback xmlns="">
            <p:pic>
              <p:nvPicPr>
                <p:cNvPr id="39059" name="Freihand 39058">
                  <a:extLst>
                    <a:ext uri="{FF2B5EF4-FFF2-40B4-BE49-F238E27FC236}">
                      <a16:creationId xmlns:a16="http://schemas.microsoft.com/office/drawing/2014/main" id="{EE0DD999-D81E-412F-9F15-75F17D4A663C}"/>
                    </a:ext>
                  </a:extLst>
                </p:cNvPr>
                <p:cNvPicPr/>
                <p:nvPr/>
              </p:nvPicPr>
              <p:blipFill>
                <a:blip r:embed="rId250"/>
                <a:stretch>
                  <a:fillRect/>
                </a:stretch>
              </p:blipFill>
              <p:spPr>
                <a:xfrm>
                  <a:off x="8724893" y="1758840"/>
                  <a:ext cx="421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9061" name="Freihand 39060">
                  <a:extLst>
                    <a:ext uri="{FF2B5EF4-FFF2-40B4-BE49-F238E27FC236}">
                      <a16:creationId xmlns:a16="http://schemas.microsoft.com/office/drawing/2014/main" id="{6E655E76-7316-4CD8-B968-A6756DEBCBE1}"/>
                    </a:ext>
                  </a:extLst>
                </p14:cNvPr>
                <p14:cNvContentPartPr/>
                <p14:nvPr/>
              </p14:nvContentPartPr>
              <p14:xfrm>
                <a:off x="8851973" y="1703400"/>
                <a:ext cx="64800" cy="107640"/>
              </p14:xfrm>
            </p:contentPart>
          </mc:Choice>
          <mc:Fallback xmlns="">
            <p:pic>
              <p:nvPicPr>
                <p:cNvPr id="39061" name="Freihand 39060">
                  <a:extLst>
                    <a:ext uri="{FF2B5EF4-FFF2-40B4-BE49-F238E27FC236}">
                      <a16:creationId xmlns:a16="http://schemas.microsoft.com/office/drawing/2014/main" id="{6E655E76-7316-4CD8-B968-A6756DEBCBE1}"/>
                    </a:ext>
                  </a:extLst>
                </p:cNvPr>
                <p:cNvPicPr/>
                <p:nvPr/>
              </p:nvPicPr>
              <p:blipFill>
                <a:blip r:embed="rId252"/>
                <a:stretch>
                  <a:fillRect/>
                </a:stretch>
              </p:blipFill>
              <p:spPr>
                <a:xfrm>
                  <a:off x="8847653" y="1699080"/>
                  <a:ext cx="7344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39062" name="Freihand 39061">
                  <a:extLst>
                    <a:ext uri="{FF2B5EF4-FFF2-40B4-BE49-F238E27FC236}">
                      <a16:creationId xmlns:a16="http://schemas.microsoft.com/office/drawing/2014/main" id="{BF263E57-2016-4E8F-82F8-B9F0A44E8151}"/>
                    </a:ext>
                  </a:extLst>
                </p14:cNvPr>
                <p14:cNvContentPartPr/>
                <p14:nvPr/>
              </p14:nvContentPartPr>
              <p14:xfrm>
                <a:off x="8898053" y="1759920"/>
                <a:ext cx="78840" cy="59400"/>
              </p14:xfrm>
            </p:contentPart>
          </mc:Choice>
          <mc:Fallback xmlns="">
            <p:pic>
              <p:nvPicPr>
                <p:cNvPr id="39062" name="Freihand 39061">
                  <a:extLst>
                    <a:ext uri="{FF2B5EF4-FFF2-40B4-BE49-F238E27FC236}">
                      <a16:creationId xmlns:a16="http://schemas.microsoft.com/office/drawing/2014/main" id="{BF263E57-2016-4E8F-82F8-B9F0A44E8151}"/>
                    </a:ext>
                  </a:extLst>
                </p:cNvPr>
                <p:cNvPicPr/>
                <p:nvPr/>
              </p:nvPicPr>
              <p:blipFill>
                <a:blip r:embed="rId254"/>
                <a:stretch>
                  <a:fillRect/>
                </a:stretch>
              </p:blipFill>
              <p:spPr>
                <a:xfrm>
                  <a:off x="8893733" y="1755600"/>
                  <a:ext cx="874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39063" name="Freihand 39062">
                  <a:extLst>
                    <a:ext uri="{FF2B5EF4-FFF2-40B4-BE49-F238E27FC236}">
                      <a16:creationId xmlns:a16="http://schemas.microsoft.com/office/drawing/2014/main" id="{3102932B-457B-44E1-BA5E-59D07BD5A883}"/>
                    </a:ext>
                  </a:extLst>
                </p14:cNvPr>
                <p14:cNvContentPartPr/>
                <p14:nvPr/>
              </p14:nvContentPartPr>
              <p14:xfrm>
                <a:off x="9001733" y="1683600"/>
                <a:ext cx="163800" cy="100440"/>
              </p14:xfrm>
            </p:contentPart>
          </mc:Choice>
          <mc:Fallback xmlns="">
            <p:pic>
              <p:nvPicPr>
                <p:cNvPr id="39063" name="Freihand 39062">
                  <a:extLst>
                    <a:ext uri="{FF2B5EF4-FFF2-40B4-BE49-F238E27FC236}">
                      <a16:creationId xmlns:a16="http://schemas.microsoft.com/office/drawing/2014/main" id="{3102932B-457B-44E1-BA5E-59D07BD5A883}"/>
                    </a:ext>
                  </a:extLst>
                </p:cNvPr>
                <p:cNvPicPr/>
                <p:nvPr/>
              </p:nvPicPr>
              <p:blipFill>
                <a:blip r:embed="rId256"/>
                <a:stretch>
                  <a:fillRect/>
                </a:stretch>
              </p:blipFill>
              <p:spPr>
                <a:xfrm>
                  <a:off x="8997413" y="1679280"/>
                  <a:ext cx="1724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39064" name="Freihand 39063">
                  <a:extLst>
                    <a:ext uri="{FF2B5EF4-FFF2-40B4-BE49-F238E27FC236}">
                      <a16:creationId xmlns:a16="http://schemas.microsoft.com/office/drawing/2014/main" id="{817D9F84-FBD6-4961-931A-3CF62A2F6E38}"/>
                    </a:ext>
                  </a:extLst>
                </p14:cNvPr>
                <p14:cNvContentPartPr/>
                <p14:nvPr/>
              </p14:nvContentPartPr>
              <p14:xfrm>
                <a:off x="9209093" y="1724280"/>
                <a:ext cx="116640" cy="81000"/>
              </p14:xfrm>
            </p:contentPart>
          </mc:Choice>
          <mc:Fallback xmlns="">
            <p:pic>
              <p:nvPicPr>
                <p:cNvPr id="39064" name="Freihand 39063">
                  <a:extLst>
                    <a:ext uri="{FF2B5EF4-FFF2-40B4-BE49-F238E27FC236}">
                      <a16:creationId xmlns:a16="http://schemas.microsoft.com/office/drawing/2014/main" id="{817D9F84-FBD6-4961-931A-3CF62A2F6E38}"/>
                    </a:ext>
                  </a:extLst>
                </p:cNvPr>
                <p:cNvPicPr/>
                <p:nvPr/>
              </p:nvPicPr>
              <p:blipFill>
                <a:blip r:embed="rId258"/>
                <a:stretch>
                  <a:fillRect/>
                </a:stretch>
              </p:blipFill>
              <p:spPr>
                <a:xfrm>
                  <a:off x="9204773" y="1719960"/>
                  <a:ext cx="1252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39065" name="Freihand 39064">
                  <a:extLst>
                    <a:ext uri="{FF2B5EF4-FFF2-40B4-BE49-F238E27FC236}">
                      <a16:creationId xmlns:a16="http://schemas.microsoft.com/office/drawing/2014/main" id="{D2973AD4-95C1-4658-B2BD-7C4DF6C3D1DA}"/>
                    </a:ext>
                  </a:extLst>
                </p14:cNvPr>
                <p14:cNvContentPartPr/>
                <p14:nvPr/>
              </p14:nvContentPartPr>
              <p14:xfrm>
                <a:off x="9199733" y="1754880"/>
                <a:ext cx="138960" cy="15120"/>
              </p14:xfrm>
            </p:contentPart>
          </mc:Choice>
          <mc:Fallback xmlns="">
            <p:pic>
              <p:nvPicPr>
                <p:cNvPr id="39065" name="Freihand 39064">
                  <a:extLst>
                    <a:ext uri="{FF2B5EF4-FFF2-40B4-BE49-F238E27FC236}">
                      <a16:creationId xmlns:a16="http://schemas.microsoft.com/office/drawing/2014/main" id="{D2973AD4-95C1-4658-B2BD-7C4DF6C3D1DA}"/>
                    </a:ext>
                  </a:extLst>
                </p:cNvPr>
                <p:cNvPicPr/>
                <p:nvPr/>
              </p:nvPicPr>
              <p:blipFill>
                <a:blip r:embed="rId260"/>
                <a:stretch>
                  <a:fillRect/>
                </a:stretch>
              </p:blipFill>
              <p:spPr>
                <a:xfrm>
                  <a:off x="9195413" y="1750560"/>
                  <a:ext cx="1476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39066" name="Freihand 39065">
                  <a:extLst>
                    <a:ext uri="{FF2B5EF4-FFF2-40B4-BE49-F238E27FC236}">
                      <a16:creationId xmlns:a16="http://schemas.microsoft.com/office/drawing/2014/main" id="{64672948-305D-4423-B11B-5587B49846FD}"/>
                    </a:ext>
                  </a:extLst>
                </p14:cNvPr>
                <p14:cNvContentPartPr/>
                <p14:nvPr/>
              </p14:nvContentPartPr>
              <p14:xfrm>
                <a:off x="9321413" y="1713120"/>
                <a:ext cx="111240" cy="88920"/>
              </p14:xfrm>
            </p:contentPart>
          </mc:Choice>
          <mc:Fallback xmlns="">
            <p:pic>
              <p:nvPicPr>
                <p:cNvPr id="39066" name="Freihand 39065">
                  <a:extLst>
                    <a:ext uri="{FF2B5EF4-FFF2-40B4-BE49-F238E27FC236}">
                      <a16:creationId xmlns:a16="http://schemas.microsoft.com/office/drawing/2014/main" id="{64672948-305D-4423-B11B-5587B49846FD}"/>
                    </a:ext>
                  </a:extLst>
                </p:cNvPr>
                <p:cNvPicPr/>
                <p:nvPr/>
              </p:nvPicPr>
              <p:blipFill>
                <a:blip r:embed="rId262"/>
                <a:stretch>
                  <a:fillRect/>
                </a:stretch>
              </p:blipFill>
              <p:spPr>
                <a:xfrm>
                  <a:off x="9317093" y="1708800"/>
                  <a:ext cx="1198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39067" name="Freihand 39066">
                  <a:extLst>
                    <a:ext uri="{FF2B5EF4-FFF2-40B4-BE49-F238E27FC236}">
                      <a16:creationId xmlns:a16="http://schemas.microsoft.com/office/drawing/2014/main" id="{8449B529-E28D-4A23-87FE-272BA106B7B7}"/>
                    </a:ext>
                  </a:extLst>
                </p14:cNvPr>
                <p14:cNvContentPartPr/>
                <p14:nvPr/>
              </p14:nvContentPartPr>
              <p14:xfrm>
                <a:off x="9433373" y="1664520"/>
                <a:ext cx="89280" cy="97920"/>
              </p14:xfrm>
            </p:contentPart>
          </mc:Choice>
          <mc:Fallback xmlns="">
            <p:pic>
              <p:nvPicPr>
                <p:cNvPr id="39067" name="Freihand 39066">
                  <a:extLst>
                    <a:ext uri="{FF2B5EF4-FFF2-40B4-BE49-F238E27FC236}">
                      <a16:creationId xmlns:a16="http://schemas.microsoft.com/office/drawing/2014/main" id="{8449B529-E28D-4A23-87FE-272BA106B7B7}"/>
                    </a:ext>
                  </a:extLst>
                </p:cNvPr>
                <p:cNvPicPr/>
                <p:nvPr/>
              </p:nvPicPr>
              <p:blipFill>
                <a:blip r:embed="rId264"/>
                <a:stretch>
                  <a:fillRect/>
                </a:stretch>
              </p:blipFill>
              <p:spPr>
                <a:xfrm>
                  <a:off x="9429053" y="1660200"/>
                  <a:ext cx="979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39069" name="Freihand 39068">
                  <a:extLst>
                    <a:ext uri="{FF2B5EF4-FFF2-40B4-BE49-F238E27FC236}">
                      <a16:creationId xmlns:a16="http://schemas.microsoft.com/office/drawing/2014/main" id="{E86498B9-5A83-469D-A890-A039BEA8F536}"/>
                    </a:ext>
                  </a:extLst>
                </p14:cNvPr>
                <p14:cNvContentPartPr/>
                <p14:nvPr/>
              </p14:nvContentPartPr>
              <p14:xfrm>
                <a:off x="9517973" y="1656600"/>
                <a:ext cx="345960" cy="240480"/>
              </p14:xfrm>
            </p:contentPart>
          </mc:Choice>
          <mc:Fallback xmlns="">
            <p:pic>
              <p:nvPicPr>
                <p:cNvPr id="39069" name="Freihand 39068">
                  <a:extLst>
                    <a:ext uri="{FF2B5EF4-FFF2-40B4-BE49-F238E27FC236}">
                      <a16:creationId xmlns:a16="http://schemas.microsoft.com/office/drawing/2014/main" id="{E86498B9-5A83-469D-A890-A039BEA8F536}"/>
                    </a:ext>
                  </a:extLst>
                </p:cNvPr>
                <p:cNvPicPr/>
                <p:nvPr/>
              </p:nvPicPr>
              <p:blipFill>
                <a:blip r:embed="rId266"/>
                <a:stretch>
                  <a:fillRect/>
                </a:stretch>
              </p:blipFill>
              <p:spPr>
                <a:xfrm>
                  <a:off x="9513653" y="1652280"/>
                  <a:ext cx="354600" cy="249120"/>
                </a:xfrm>
                <a:prstGeom prst="rect">
                  <a:avLst/>
                </a:prstGeom>
              </p:spPr>
            </p:pic>
          </mc:Fallback>
        </mc:AlternateContent>
      </p:grpSp>
      <p:grpSp>
        <p:nvGrpSpPr>
          <p:cNvPr id="39082" name="Gruppieren 39081">
            <a:extLst>
              <a:ext uri="{FF2B5EF4-FFF2-40B4-BE49-F238E27FC236}">
                <a16:creationId xmlns:a16="http://schemas.microsoft.com/office/drawing/2014/main" id="{7384446F-EDB6-4976-AE8C-877273ECF382}"/>
              </a:ext>
            </a:extLst>
          </p:cNvPr>
          <p:cNvGrpSpPr/>
          <p:nvPr/>
        </p:nvGrpSpPr>
        <p:grpSpPr>
          <a:xfrm>
            <a:off x="10047893" y="1598280"/>
            <a:ext cx="1642320" cy="170640"/>
            <a:chOff x="10047893" y="1598280"/>
            <a:chExt cx="1642320" cy="170640"/>
          </a:xfrm>
        </p:grpSpPr>
        <mc:AlternateContent xmlns:mc="http://schemas.openxmlformats.org/markup-compatibility/2006" xmlns:p14="http://schemas.microsoft.com/office/powerpoint/2010/main">
          <mc:Choice Requires="p14">
            <p:contentPart p14:bwMode="auto" r:id="rId267">
              <p14:nvContentPartPr>
                <p14:cNvPr id="39070" name="Freihand 39069">
                  <a:extLst>
                    <a:ext uri="{FF2B5EF4-FFF2-40B4-BE49-F238E27FC236}">
                      <a16:creationId xmlns:a16="http://schemas.microsoft.com/office/drawing/2014/main" id="{03BEB790-268D-4797-B148-1D418FA1714C}"/>
                    </a:ext>
                  </a:extLst>
                </p14:cNvPr>
                <p14:cNvContentPartPr/>
                <p14:nvPr/>
              </p14:nvContentPartPr>
              <p14:xfrm>
                <a:off x="10047893" y="1658400"/>
                <a:ext cx="180360" cy="100800"/>
              </p14:xfrm>
            </p:contentPart>
          </mc:Choice>
          <mc:Fallback xmlns="">
            <p:pic>
              <p:nvPicPr>
                <p:cNvPr id="39070" name="Freihand 39069">
                  <a:extLst>
                    <a:ext uri="{FF2B5EF4-FFF2-40B4-BE49-F238E27FC236}">
                      <a16:creationId xmlns:a16="http://schemas.microsoft.com/office/drawing/2014/main" id="{03BEB790-268D-4797-B148-1D418FA1714C}"/>
                    </a:ext>
                  </a:extLst>
                </p:cNvPr>
                <p:cNvPicPr/>
                <p:nvPr/>
              </p:nvPicPr>
              <p:blipFill>
                <a:blip r:embed="rId268"/>
                <a:stretch>
                  <a:fillRect/>
                </a:stretch>
              </p:blipFill>
              <p:spPr>
                <a:xfrm>
                  <a:off x="10043573" y="1654080"/>
                  <a:ext cx="1890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39071" name="Freihand 39070">
                  <a:extLst>
                    <a:ext uri="{FF2B5EF4-FFF2-40B4-BE49-F238E27FC236}">
                      <a16:creationId xmlns:a16="http://schemas.microsoft.com/office/drawing/2014/main" id="{3B49FBCD-08FB-4A5B-A39B-00CB0156E317}"/>
                    </a:ext>
                  </a:extLst>
                </p14:cNvPr>
                <p14:cNvContentPartPr/>
                <p14:nvPr/>
              </p14:nvContentPartPr>
              <p14:xfrm>
                <a:off x="10240493" y="1710600"/>
                <a:ext cx="66600" cy="58320"/>
              </p14:xfrm>
            </p:contentPart>
          </mc:Choice>
          <mc:Fallback xmlns="">
            <p:pic>
              <p:nvPicPr>
                <p:cNvPr id="39071" name="Freihand 39070">
                  <a:extLst>
                    <a:ext uri="{FF2B5EF4-FFF2-40B4-BE49-F238E27FC236}">
                      <a16:creationId xmlns:a16="http://schemas.microsoft.com/office/drawing/2014/main" id="{3B49FBCD-08FB-4A5B-A39B-00CB0156E317}"/>
                    </a:ext>
                  </a:extLst>
                </p:cNvPr>
                <p:cNvPicPr/>
                <p:nvPr/>
              </p:nvPicPr>
              <p:blipFill>
                <a:blip r:embed="rId270"/>
                <a:stretch>
                  <a:fillRect/>
                </a:stretch>
              </p:blipFill>
              <p:spPr>
                <a:xfrm>
                  <a:off x="10236173" y="1706280"/>
                  <a:ext cx="752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39072" name="Freihand 39071">
                  <a:extLst>
                    <a:ext uri="{FF2B5EF4-FFF2-40B4-BE49-F238E27FC236}">
                      <a16:creationId xmlns:a16="http://schemas.microsoft.com/office/drawing/2014/main" id="{98914B29-3F15-476F-A05D-62A9C504CACD}"/>
                    </a:ext>
                  </a:extLst>
                </p14:cNvPr>
                <p14:cNvContentPartPr/>
                <p14:nvPr/>
              </p14:nvContentPartPr>
              <p14:xfrm>
                <a:off x="10423733" y="1669920"/>
                <a:ext cx="81000" cy="99000"/>
              </p14:xfrm>
            </p:contentPart>
          </mc:Choice>
          <mc:Fallback xmlns="">
            <p:pic>
              <p:nvPicPr>
                <p:cNvPr id="39072" name="Freihand 39071">
                  <a:extLst>
                    <a:ext uri="{FF2B5EF4-FFF2-40B4-BE49-F238E27FC236}">
                      <a16:creationId xmlns:a16="http://schemas.microsoft.com/office/drawing/2014/main" id="{98914B29-3F15-476F-A05D-62A9C504CACD}"/>
                    </a:ext>
                  </a:extLst>
                </p:cNvPr>
                <p:cNvPicPr/>
                <p:nvPr/>
              </p:nvPicPr>
              <p:blipFill>
                <a:blip r:embed="rId272"/>
                <a:stretch>
                  <a:fillRect/>
                </a:stretch>
              </p:blipFill>
              <p:spPr>
                <a:xfrm>
                  <a:off x="10419413" y="1665600"/>
                  <a:ext cx="896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39073" name="Freihand 39072">
                  <a:extLst>
                    <a:ext uri="{FF2B5EF4-FFF2-40B4-BE49-F238E27FC236}">
                      <a16:creationId xmlns:a16="http://schemas.microsoft.com/office/drawing/2014/main" id="{9EA94D3F-FF3F-4F22-9923-143576E174BF}"/>
                    </a:ext>
                  </a:extLst>
                </p14:cNvPr>
                <p14:cNvContentPartPr/>
                <p14:nvPr/>
              </p14:nvContentPartPr>
              <p14:xfrm>
                <a:off x="10517333" y="1658040"/>
                <a:ext cx="58320" cy="97200"/>
              </p14:xfrm>
            </p:contentPart>
          </mc:Choice>
          <mc:Fallback xmlns="">
            <p:pic>
              <p:nvPicPr>
                <p:cNvPr id="39073" name="Freihand 39072">
                  <a:extLst>
                    <a:ext uri="{FF2B5EF4-FFF2-40B4-BE49-F238E27FC236}">
                      <a16:creationId xmlns:a16="http://schemas.microsoft.com/office/drawing/2014/main" id="{9EA94D3F-FF3F-4F22-9923-143576E174BF}"/>
                    </a:ext>
                  </a:extLst>
                </p:cNvPr>
                <p:cNvPicPr/>
                <p:nvPr/>
              </p:nvPicPr>
              <p:blipFill>
                <a:blip r:embed="rId274"/>
                <a:stretch>
                  <a:fillRect/>
                </a:stretch>
              </p:blipFill>
              <p:spPr>
                <a:xfrm>
                  <a:off x="10513013" y="1653720"/>
                  <a:ext cx="6696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39074" name="Freihand 39073">
                  <a:extLst>
                    <a:ext uri="{FF2B5EF4-FFF2-40B4-BE49-F238E27FC236}">
                      <a16:creationId xmlns:a16="http://schemas.microsoft.com/office/drawing/2014/main" id="{69C355C4-3FBF-47D3-A32D-3191E137EF06}"/>
                    </a:ext>
                  </a:extLst>
                </p14:cNvPr>
                <p14:cNvContentPartPr/>
                <p14:nvPr/>
              </p14:nvContentPartPr>
              <p14:xfrm>
                <a:off x="10601573" y="1707720"/>
                <a:ext cx="90000" cy="46080"/>
              </p14:xfrm>
            </p:contentPart>
          </mc:Choice>
          <mc:Fallback xmlns="">
            <p:pic>
              <p:nvPicPr>
                <p:cNvPr id="39074" name="Freihand 39073">
                  <a:extLst>
                    <a:ext uri="{FF2B5EF4-FFF2-40B4-BE49-F238E27FC236}">
                      <a16:creationId xmlns:a16="http://schemas.microsoft.com/office/drawing/2014/main" id="{69C355C4-3FBF-47D3-A32D-3191E137EF06}"/>
                    </a:ext>
                  </a:extLst>
                </p:cNvPr>
                <p:cNvPicPr/>
                <p:nvPr/>
              </p:nvPicPr>
              <p:blipFill>
                <a:blip r:embed="rId276"/>
                <a:stretch>
                  <a:fillRect/>
                </a:stretch>
              </p:blipFill>
              <p:spPr>
                <a:xfrm>
                  <a:off x="10597253" y="1703400"/>
                  <a:ext cx="986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39075" name="Freihand 39074">
                  <a:extLst>
                    <a:ext uri="{FF2B5EF4-FFF2-40B4-BE49-F238E27FC236}">
                      <a16:creationId xmlns:a16="http://schemas.microsoft.com/office/drawing/2014/main" id="{991F69F0-AF7E-451D-91BB-C7F0DA75ADE5}"/>
                    </a:ext>
                  </a:extLst>
                </p14:cNvPr>
                <p14:cNvContentPartPr/>
                <p14:nvPr/>
              </p14:nvContentPartPr>
              <p14:xfrm>
                <a:off x="10695893" y="1616640"/>
                <a:ext cx="243000" cy="144360"/>
              </p14:xfrm>
            </p:contentPart>
          </mc:Choice>
          <mc:Fallback xmlns="">
            <p:pic>
              <p:nvPicPr>
                <p:cNvPr id="39075" name="Freihand 39074">
                  <a:extLst>
                    <a:ext uri="{FF2B5EF4-FFF2-40B4-BE49-F238E27FC236}">
                      <a16:creationId xmlns:a16="http://schemas.microsoft.com/office/drawing/2014/main" id="{991F69F0-AF7E-451D-91BB-C7F0DA75ADE5}"/>
                    </a:ext>
                  </a:extLst>
                </p:cNvPr>
                <p:cNvPicPr/>
                <p:nvPr/>
              </p:nvPicPr>
              <p:blipFill>
                <a:blip r:embed="rId278"/>
                <a:stretch>
                  <a:fillRect/>
                </a:stretch>
              </p:blipFill>
              <p:spPr>
                <a:xfrm>
                  <a:off x="10691573" y="1612320"/>
                  <a:ext cx="25164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39076" name="Freihand 39075">
                  <a:extLst>
                    <a:ext uri="{FF2B5EF4-FFF2-40B4-BE49-F238E27FC236}">
                      <a16:creationId xmlns:a16="http://schemas.microsoft.com/office/drawing/2014/main" id="{D3914455-DB64-4984-B7C2-F4EFC7CA748F}"/>
                    </a:ext>
                  </a:extLst>
                </p14:cNvPr>
                <p14:cNvContentPartPr/>
                <p14:nvPr/>
              </p14:nvContentPartPr>
              <p14:xfrm>
                <a:off x="10948973" y="1652280"/>
                <a:ext cx="62280" cy="74880"/>
              </p14:xfrm>
            </p:contentPart>
          </mc:Choice>
          <mc:Fallback xmlns="">
            <p:pic>
              <p:nvPicPr>
                <p:cNvPr id="39076" name="Freihand 39075">
                  <a:extLst>
                    <a:ext uri="{FF2B5EF4-FFF2-40B4-BE49-F238E27FC236}">
                      <a16:creationId xmlns:a16="http://schemas.microsoft.com/office/drawing/2014/main" id="{D3914455-DB64-4984-B7C2-F4EFC7CA748F}"/>
                    </a:ext>
                  </a:extLst>
                </p:cNvPr>
                <p:cNvPicPr/>
                <p:nvPr/>
              </p:nvPicPr>
              <p:blipFill>
                <a:blip r:embed="rId280"/>
                <a:stretch>
                  <a:fillRect/>
                </a:stretch>
              </p:blipFill>
              <p:spPr>
                <a:xfrm>
                  <a:off x="10944653" y="1647960"/>
                  <a:ext cx="7092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39077" name="Freihand 39076">
                  <a:extLst>
                    <a:ext uri="{FF2B5EF4-FFF2-40B4-BE49-F238E27FC236}">
                      <a16:creationId xmlns:a16="http://schemas.microsoft.com/office/drawing/2014/main" id="{05E84341-6C07-474C-855F-F5BD3CB6E7FA}"/>
                    </a:ext>
                  </a:extLst>
                </p14:cNvPr>
                <p14:cNvContentPartPr/>
                <p14:nvPr/>
              </p14:nvContentPartPr>
              <p14:xfrm>
                <a:off x="11149853" y="1653720"/>
                <a:ext cx="241560" cy="82440"/>
              </p14:xfrm>
            </p:contentPart>
          </mc:Choice>
          <mc:Fallback xmlns="">
            <p:pic>
              <p:nvPicPr>
                <p:cNvPr id="39077" name="Freihand 39076">
                  <a:extLst>
                    <a:ext uri="{FF2B5EF4-FFF2-40B4-BE49-F238E27FC236}">
                      <a16:creationId xmlns:a16="http://schemas.microsoft.com/office/drawing/2014/main" id="{05E84341-6C07-474C-855F-F5BD3CB6E7FA}"/>
                    </a:ext>
                  </a:extLst>
                </p:cNvPr>
                <p:cNvPicPr/>
                <p:nvPr/>
              </p:nvPicPr>
              <p:blipFill>
                <a:blip r:embed="rId282"/>
                <a:stretch>
                  <a:fillRect/>
                </a:stretch>
              </p:blipFill>
              <p:spPr>
                <a:xfrm>
                  <a:off x="11145533" y="1649400"/>
                  <a:ext cx="2502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39078" name="Freihand 39077">
                  <a:extLst>
                    <a:ext uri="{FF2B5EF4-FFF2-40B4-BE49-F238E27FC236}">
                      <a16:creationId xmlns:a16="http://schemas.microsoft.com/office/drawing/2014/main" id="{78567FEC-B4A8-4B1E-81CC-D9B0EACA18AE}"/>
                    </a:ext>
                  </a:extLst>
                </p14:cNvPr>
                <p14:cNvContentPartPr/>
                <p14:nvPr/>
              </p14:nvContentPartPr>
              <p14:xfrm>
                <a:off x="11489333" y="1633560"/>
                <a:ext cx="43560" cy="73440"/>
              </p14:xfrm>
            </p:contentPart>
          </mc:Choice>
          <mc:Fallback xmlns="">
            <p:pic>
              <p:nvPicPr>
                <p:cNvPr id="39078" name="Freihand 39077">
                  <a:extLst>
                    <a:ext uri="{FF2B5EF4-FFF2-40B4-BE49-F238E27FC236}">
                      <a16:creationId xmlns:a16="http://schemas.microsoft.com/office/drawing/2014/main" id="{78567FEC-B4A8-4B1E-81CC-D9B0EACA18AE}"/>
                    </a:ext>
                  </a:extLst>
                </p:cNvPr>
                <p:cNvPicPr/>
                <p:nvPr/>
              </p:nvPicPr>
              <p:blipFill>
                <a:blip r:embed="rId284"/>
                <a:stretch>
                  <a:fillRect/>
                </a:stretch>
              </p:blipFill>
              <p:spPr>
                <a:xfrm>
                  <a:off x="11485013" y="1629240"/>
                  <a:ext cx="522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39079" name="Freihand 39078">
                  <a:extLst>
                    <a:ext uri="{FF2B5EF4-FFF2-40B4-BE49-F238E27FC236}">
                      <a16:creationId xmlns:a16="http://schemas.microsoft.com/office/drawing/2014/main" id="{47C124E6-2AAE-4465-9860-AC678F797573}"/>
                    </a:ext>
                  </a:extLst>
                </p14:cNvPr>
                <p14:cNvContentPartPr/>
                <p14:nvPr/>
              </p14:nvContentPartPr>
              <p14:xfrm>
                <a:off x="11517053" y="1609080"/>
                <a:ext cx="51120" cy="124920"/>
              </p14:xfrm>
            </p:contentPart>
          </mc:Choice>
          <mc:Fallback xmlns="">
            <p:pic>
              <p:nvPicPr>
                <p:cNvPr id="39079" name="Freihand 39078">
                  <a:extLst>
                    <a:ext uri="{FF2B5EF4-FFF2-40B4-BE49-F238E27FC236}">
                      <a16:creationId xmlns:a16="http://schemas.microsoft.com/office/drawing/2014/main" id="{47C124E6-2AAE-4465-9860-AC678F797573}"/>
                    </a:ext>
                  </a:extLst>
                </p:cNvPr>
                <p:cNvPicPr/>
                <p:nvPr/>
              </p:nvPicPr>
              <p:blipFill>
                <a:blip r:embed="rId286"/>
                <a:stretch>
                  <a:fillRect/>
                </a:stretch>
              </p:blipFill>
              <p:spPr>
                <a:xfrm>
                  <a:off x="11512733" y="1604760"/>
                  <a:ext cx="5976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39080" name="Freihand 39079">
                  <a:extLst>
                    <a:ext uri="{FF2B5EF4-FFF2-40B4-BE49-F238E27FC236}">
                      <a16:creationId xmlns:a16="http://schemas.microsoft.com/office/drawing/2014/main" id="{289F8821-FE99-4ECB-8501-AB4981045AC9}"/>
                    </a:ext>
                  </a:extLst>
                </p14:cNvPr>
                <p14:cNvContentPartPr/>
                <p14:nvPr/>
              </p14:nvContentPartPr>
              <p14:xfrm>
                <a:off x="11591213" y="1598280"/>
                <a:ext cx="83160" cy="124560"/>
              </p14:xfrm>
            </p:contentPart>
          </mc:Choice>
          <mc:Fallback xmlns="">
            <p:pic>
              <p:nvPicPr>
                <p:cNvPr id="39080" name="Freihand 39079">
                  <a:extLst>
                    <a:ext uri="{FF2B5EF4-FFF2-40B4-BE49-F238E27FC236}">
                      <a16:creationId xmlns:a16="http://schemas.microsoft.com/office/drawing/2014/main" id="{289F8821-FE99-4ECB-8501-AB4981045AC9}"/>
                    </a:ext>
                  </a:extLst>
                </p:cNvPr>
                <p:cNvPicPr/>
                <p:nvPr/>
              </p:nvPicPr>
              <p:blipFill>
                <a:blip r:embed="rId288"/>
                <a:stretch>
                  <a:fillRect/>
                </a:stretch>
              </p:blipFill>
              <p:spPr>
                <a:xfrm>
                  <a:off x="11586893" y="1593960"/>
                  <a:ext cx="918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39081" name="Freihand 39080">
                  <a:extLst>
                    <a:ext uri="{FF2B5EF4-FFF2-40B4-BE49-F238E27FC236}">
                      <a16:creationId xmlns:a16="http://schemas.microsoft.com/office/drawing/2014/main" id="{5DDFCA3E-9D9F-4D81-B647-84C078A1D217}"/>
                    </a:ext>
                  </a:extLst>
                </p14:cNvPr>
                <p14:cNvContentPartPr/>
                <p14:nvPr/>
              </p14:nvContentPartPr>
              <p14:xfrm>
                <a:off x="11607413" y="1645440"/>
                <a:ext cx="82800" cy="18360"/>
              </p14:xfrm>
            </p:contentPart>
          </mc:Choice>
          <mc:Fallback xmlns="">
            <p:pic>
              <p:nvPicPr>
                <p:cNvPr id="39081" name="Freihand 39080">
                  <a:extLst>
                    <a:ext uri="{FF2B5EF4-FFF2-40B4-BE49-F238E27FC236}">
                      <a16:creationId xmlns:a16="http://schemas.microsoft.com/office/drawing/2014/main" id="{5DDFCA3E-9D9F-4D81-B647-84C078A1D217}"/>
                    </a:ext>
                  </a:extLst>
                </p:cNvPr>
                <p:cNvPicPr/>
                <p:nvPr/>
              </p:nvPicPr>
              <p:blipFill>
                <a:blip r:embed="rId290"/>
                <a:stretch>
                  <a:fillRect/>
                </a:stretch>
              </p:blipFill>
              <p:spPr>
                <a:xfrm>
                  <a:off x="11603093" y="1641120"/>
                  <a:ext cx="91440" cy="27000"/>
                </a:xfrm>
                <a:prstGeom prst="rect">
                  <a:avLst/>
                </a:prstGeom>
              </p:spPr>
            </p:pic>
          </mc:Fallback>
        </mc:AlternateContent>
      </p:grpSp>
      <p:grpSp>
        <p:nvGrpSpPr>
          <p:cNvPr id="39106" name="Gruppieren 39105">
            <a:extLst>
              <a:ext uri="{FF2B5EF4-FFF2-40B4-BE49-F238E27FC236}">
                <a16:creationId xmlns:a16="http://schemas.microsoft.com/office/drawing/2014/main" id="{E01D6D9C-4CCF-404C-BFD9-713DCAF5632B}"/>
              </a:ext>
            </a:extLst>
          </p:cNvPr>
          <p:cNvGrpSpPr/>
          <p:nvPr/>
        </p:nvGrpSpPr>
        <p:grpSpPr>
          <a:xfrm>
            <a:off x="8409893" y="2008320"/>
            <a:ext cx="1107000" cy="198720"/>
            <a:chOff x="8409893" y="2008320"/>
            <a:chExt cx="1107000" cy="198720"/>
          </a:xfrm>
        </p:grpSpPr>
        <mc:AlternateContent xmlns:mc="http://schemas.openxmlformats.org/markup-compatibility/2006" xmlns:p14="http://schemas.microsoft.com/office/powerpoint/2010/main">
          <mc:Choice Requires="p14">
            <p:contentPart p14:bwMode="auto" r:id="rId291">
              <p14:nvContentPartPr>
                <p14:cNvPr id="39090" name="Freihand 39089">
                  <a:extLst>
                    <a:ext uri="{FF2B5EF4-FFF2-40B4-BE49-F238E27FC236}">
                      <a16:creationId xmlns:a16="http://schemas.microsoft.com/office/drawing/2014/main" id="{C7C77D26-FE2D-4C2D-AF85-EA7F7E06FA2F}"/>
                    </a:ext>
                  </a:extLst>
                </p14:cNvPr>
                <p14:cNvContentPartPr/>
                <p14:nvPr/>
              </p14:nvContentPartPr>
              <p14:xfrm>
                <a:off x="8478293" y="2041080"/>
                <a:ext cx="4680" cy="135720"/>
              </p14:xfrm>
            </p:contentPart>
          </mc:Choice>
          <mc:Fallback xmlns="">
            <p:pic>
              <p:nvPicPr>
                <p:cNvPr id="39090" name="Freihand 39089">
                  <a:extLst>
                    <a:ext uri="{FF2B5EF4-FFF2-40B4-BE49-F238E27FC236}">
                      <a16:creationId xmlns:a16="http://schemas.microsoft.com/office/drawing/2014/main" id="{C7C77D26-FE2D-4C2D-AF85-EA7F7E06FA2F}"/>
                    </a:ext>
                  </a:extLst>
                </p:cNvPr>
                <p:cNvPicPr/>
                <p:nvPr/>
              </p:nvPicPr>
              <p:blipFill>
                <a:blip r:embed="rId292"/>
                <a:stretch>
                  <a:fillRect/>
                </a:stretch>
              </p:blipFill>
              <p:spPr>
                <a:xfrm>
                  <a:off x="8473973" y="2036760"/>
                  <a:ext cx="1332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39091" name="Freihand 39090">
                  <a:extLst>
                    <a:ext uri="{FF2B5EF4-FFF2-40B4-BE49-F238E27FC236}">
                      <a16:creationId xmlns:a16="http://schemas.microsoft.com/office/drawing/2014/main" id="{971C505F-CC66-49E6-9080-07C63D5B56DC}"/>
                    </a:ext>
                  </a:extLst>
                </p14:cNvPr>
                <p14:cNvContentPartPr/>
                <p14:nvPr/>
              </p14:nvContentPartPr>
              <p14:xfrm>
                <a:off x="8409893" y="2008320"/>
                <a:ext cx="145080" cy="4680"/>
              </p14:xfrm>
            </p:contentPart>
          </mc:Choice>
          <mc:Fallback xmlns="">
            <p:pic>
              <p:nvPicPr>
                <p:cNvPr id="39091" name="Freihand 39090">
                  <a:extLst>
                    <a:ext uri="{FF2B5EF4-FFF2-40B4-BE49-F238E27FC236}">
                      <a16:creationId xmlns:a16="http://schemas.microsoft.com/office/drawing/2014/main" id="{971C505F-CC66-49E6-9080-07C63D5B56DC}"/>
                    </a:ext>
                  </a:extLst>
                </p:cNvPr>
                <p:cNvPicPr/>
                <p:nvPr/>
              </p:nvPicPr>
              <p:blipFill>
                <a:blip r:embed="rId294"/>
                <a:stretch>
                  <a:fillRect/>
                </a:stretch>
              </p:blipFill>
              <p:spPr>
                <a:xfrm>
                  <a:off x="8405573" y="2004000"/>
                  <a:ext cx="15372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39092" name="Freihand 39091">
                  <a:extLst>
                    <a:ext uri="{FF2B5EF4-FFF2-40B4-BE49-F238E27FC236}">
                      <a16:creationId xmlns:a16="http://schemas.microsoft.com/office/drawing/2014/main" id="{7F6B2555-E7BF-4AAE-9CA9-2F863A570A49}"/>
                    </a:ext>
                  </a:extLst>
                </p14:cNvPr>
                <p14:cNvContentPartPr/>
                <p14:nvPr/>
              </p14:nvContentPartPr>
              <p14:xfrm>
                <a:off x="8566133" y="2117040"/>
                <a:ext cx="117360" cy="90000"/>
              </p14:xfrm>
            </p:contentPart>
          </mc:Choice>
          <mc:Fallback xmlns="">
            <p:pic>
              <p:nvPicPr>
                <p:cNvPr id="39092" name="Freihand 39091">
                  <a:extLst>
                    <a:ext uri="{FF2B5EF4-FFF2-40B4-BE49-F238E27FC236}">
                      <a16:creationId xmlns:a16="http://schemas.microsoft.com/office/drawing/2014/main" id="{7F6B2555-E7BF-4AAE-9CA9-2F863A570A49}"/>
                    </a:ext>
                  </a:extLst>
                </p:cNvPr>
                <p:cNvPicPr/>
                <p:nvPr/>
              </p:nvPicPr>
              <p:blipFill>
                <a:blip r:embed="rId296"/>
                <a:stretch>
                  <a:fillRect/>
                </a:stretch>
              </p:blipFill>
              <p:spPr>
                <a:xfrm>
                  <a:off x="8561813" y="2112720"/>
                  <a:ext cx="1260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39093" name="Freihand 39092">
                  <a:extLst>
                    <a:ext uri="{FF2B5EF4-FFF2-40B4-BE49-F238E27FC236}">
                      <a16:creationId xmlns:a16="http://schemas.microsoft.com/office/drawing/2014/main" id="{F7E1245E-0D8B-4A07-A6D6-B0394F2B5057}"/>
                    </a:ext>
                  </a:extLst>
                </p14:cNvPr>
                <p14:cNvContentPartPr/>
                <p14:nvPr/>
              </p14:nvContentPartPr>
              <p14:xfrm>
                <a:off x="8756933" y="2069880"/>
                <a:ext cx="32760" cy="105840"/>
              </p14:xfrm>
            </p:contentPart>
          </mc:Choice>
          <mc:Fallback xmlns="">
            <p:pic>
              <p:nvPicPr>
                <p:cNvPr id="39093" name="Freihand 39092">
                  <a:extLst>
                    <a:ext uri="{FF2B5EF4-FFF2-40B4-BE49-F238E27FC236}">
                      <a16:creationId xmlns:a16="http://schemas.microsoft.com/office/drawing/2014/main" id="{F7E1245E-0D8B-4A07-A6D6-B0394F2B5057}"/>
                    </a:ext>
                  </a:extLst>
                </p:cNvPr>
                <p:cNvPicPr/>
                <p:nvPr/>
              </p:nvPicPr>
              <p:blipFill>
                <a:blip r:embed="rId298"/>
                <a:stretch>
                  <a:fillRect/>
                </a:stretch>
              </p:blipFill>
              <p:spPr>
                <a:xfrm>
                  <a:off x="8752613" y="2065560"/>
                  <a:ext cx="414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39094" name="Freihand 39093">
                  <a:extLst>
                    <a:ext uri="{FF2B5EF4-FFF2-40B4-BE49-F238E27FC236}">
                      <a16:creationId xmlns:a16="http://schemas.microsoft.com/office/drawing/2014/main" id="{295DCEAB-6BBB-405B-9FC0-6C9EDB094252}"/>
                    </a:ext>
                  </a:extLst>
                </p14:cNvPr>
                <p14:cNvContentPartPr/>
                <p14:nvPr/>
              </p14:nvContentPartPr>
              <p14:xfrm>
                <a:off x="8902013" y="2019480"/>
                <a:ext cx="113400" cy="148320"/>
              </p14:xfrm>
            </p:contentPart>
          </mc:Choice>
          <mc:Fallback xmlns="">
            <p:pic>
              <p:nvPicPr>
                <p:cNvPr id="39094" name="Freihand 39093">
                  <a:extLst>
                    <a:ext uri="{FF2B5EF4-FFF2-40B4-BE49-F238E27FC236}">
                      <a16:creationId xmlns:a16="http://schemas.microsoft.com/office/drawing/2014/main" id="{295DCEAB-6BBB-405B-9FC0-6C9EDB094252}"/>
                    </a:ext>
                  </a:extLst>
                </p:cNvPr>
                <p:cNvPicPr/>
                <p:nvPr/>
              </p:nvPicPr>
              <p:blipFill>
                <a:blip r:embed="rId300"/>
                <a:stretch>
                  <a:fillRect/>
                </a:stretch>
              </p:blipFill>
              <p:spPr>
                <a:xfrm>
                  <a:off x="8897693" y="2015160"/>
                  <a:ext cx="1220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39095" name="Freihand 39094">
                  <a:extLst>
                    <a:ext uri="{FF2B5EF4-FFF2-40B4-BE49-F238E27FC236}">
                      <a16:creationId xmlns:a16="http://schemas.microsoft.com/office/drawing/2014/main" id="{87A2FBA4-AB36-47CD-9FE5-051381014465}"/>
                    </a:ext>
                  </a:extLst>
                </p14:cNvPr>
                <p14:cNvContentPartPr/>
                <p14:nvPr/>
              </p14:nvContentPartPr>
              <p14:xfrm>
                <a:off x="9053933" y="2028120"/>
                <a:ext cx="237600" cy="132120"/>
              </p14:xfrm>
            </p:contentPart>
          </mc:Choice>
          <mc:Fallback xmlns="">
            <p:pic>
              <p:nvPicPr>
                <p:cNvPr id="39095" name="Freihand 39094">
                  <a:extLst>
                    <a:ext uri="{FF2B5EF4-FFF2-40B4-BE49-F238E27FC236}">
                      <a16:creationId xmlns:a16="http://schemas.microsoft.com/office/drawing/2014/main" id="{87A2FBA4-AB36-47CD-9FE5-051381014465}"/>
                    </a:ext>
                  </a:extLst>
                </p:cNvPr>
                <p:cNvPicPr/>
                <p:nvPr/>
              </p:nvPicPr>
              <p:blipFill>
                <a:blip r:embed="rId302"/>
                <a:stretch>
                  <a:fillRect/>
                </a:stretch>
              </p:blipFill>
              <p:spPr>
                <a:xfrm>
                  <a:off x="9049613" y="2023800"/>
                  <a:ext cx="2462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39096" name="Freihand 39095">
                  <a:extLst>
                    <a:ext uri="{FF2B5EF4-FFF2-40B4-BE49-F238E27FC236}">
                      <a16:creationId xmlns:a16="http://schemas.microsoft.com/office/drawing/2014/main" id="{3A4567B1-3081-483B-A2FF-2DF8C5CBA31F}"/>
                    </a:ext>
                  </a:extLst>
                </p14:cNvPr>
                <p14:cNvContentPartPr/>
                <p14:nvPr/>
              </p14:nvContentPartPr>
              <p14:xfrm>
                <a:off x="9331133" y="2048280"/>
                <a:ext cx="185760" cy="80280"/>
              </p14:xfrm>
            </p:contentPart>
          </mc:Choice>
          <mc:Fallback xmlns="">
            <p:pic>
              <p:nvPicPr>
                <p:cNvPr id="39096" name="Freihand 39095">
                  <a:extLst>
                    <a:ext uri="{FF2B5EF4-FFF2-40B4-BE49-F238E27FC236}">
                      <a16:creationId xmlns:a16="http://schemas.microsoft.com/office/drawing/2014/main" id="{3A4567B1-3081-483B-A2FF-2DF8C5CBA31F}"/>
                    </a:ext>
                  </a:extLst>
                </p:cNvPr>
                <p:cNvPicPr/>
                <p:nvPr/>
              </p:nvPicPr>
              <p:blipFill>
                <a:blip r:embed="rId304"/>
                <a:stretch>
                  <a:fillRect/>
                </a:stretch>
              </p:blipFill>
              <p:spPr>
                <a:xfrm>
                  <a:off x="9326813" y="2043960"/>
                  <a:ext cx="194400" cy="88920"/>
                </a:xfrm>
                <a:prstGeom prst="rect">
                  <a:avLst/>
                </a:prstGeom>
              </p:spPr>
            </p:pic>
          </mc:Fallback>
        </mc:AlternateContent>
      </p:grpSp>
      <p:grpSp>
        <p:nvGrpSpPr>
          <p:cNvPr id="39105" name="Gruppieren 39104">
            <a:extLst>
              <a:ext uri="{FF2B5EF4-FFF2-40B4-BE49-F238E27FC236}">
                <a16:creationId xmlns:a16="http://schemas.microsoft.com/office/drawing/2014/main" id="{C3880B7A-22EE-4998-8CC2-C3FC5FF6A3DB}"/>
              </a:ext>
            </a:extLst>
          </p:cNvPr>
          <p:cNvGrpSpPr/>
          <p:nvPr/>
        </p:nvGrpSpPr>
        <p:grpSpPr>
          <a:xfrm>
            <a:off x="9699413" y="1919400"/>
            <a:ext cx="1614240" cy="178920"/>
            <a:chOff x="9699413" y="1919400"/>
            <a:chExt cx="1614240" cy="178920"/>
          </a:xfrm>
        </p:grpSpPr>
        <mc:AlternateContent xmlns:mc="http://schemas.openxmlformats.org/markup-compatibility/2006" xmlns:p14="http://schemas.microsoft.com/office/powerpoint/2010/main">
          <mc:Choice Requires="p14">
            <p:contentPart p14:bwMode="auto" r:id="rId305">
              <p14:nvContentPartPr>
                <p14:cNvPr id="39097" name="Freihand 39096">
                  <a:extLst>
                    <a:ext uri="{FF2B5EF4-FFF2-40B4-BE49-F238E27FC236}">
                      <a16:creationId xmlns:a16="http://schemas.microsoft.com/office/drawing/2014/main" id="{BF779757-2D29-40F3-85FB-1508701D686B}"/>
                    </a:ext>
                  </a:extLst>
                </p14:cNvPr>
                <p14:cNvContentPartPr/>
                <p14:nvPr/>
              </p14:nvContentPartPr>
              <p14:xfrm>
                <a:off x="9704813" y="2002920"/>
                <a:ext cx="120600" cy="95400"/>
              </p14:xfrm>
            </p:contentPart>
          </mc:Choice>
          <mc:Fallback xmlns="">
            <p:pic>
              <p:nvPicPr>
                <p:cNvPr id="39097" name="Freihand 39096">
                  <a:extLst>
                    <a:ext uri="{FF2B5EF4-FFF2-40B4-BE49-F238E27FC236}">
                      <a16:creationId xmlns:a16="http://schemas.microsoft.com/office/drawing/2014/main" id="{BF779757-2D29-40F3-85FB-1508701D686B}"/>
                    </a:ext>
                  </a:extLst>
                </p:cNvPr>
                <p:cNvPicPr/>
                <p:nvPr/>
              </p:nvPicPr>
              <p:blipFill>
                <a:blip r:embed="rId306"/>
                <a:stretch>
                  <a:fillRect/>
                </a:stretch>
              </p:blipFill>
              <p:spPr>
                <a:xfrm>
                  <a:off x="9700493" y="1998600"/>
                  <a:ext cx="12924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39098" name="Freihand 39097">
                  <a:extLst>
                    <a:ext uri="{FF2B5EF4-FFF2-40B4-BE49-F238E27FC236}">
                      <a16:creationId xmlns:a16="http://schemas.microsoft.com/office/drawing/2014/main" id="{57AD7790-0ADC-4B0C-9D81-5863FDF0E83B}"/>
                    </a:ext>
                  </a:extLst>
                </p14:cNvPr>
                <p14:cNvContentPartPr/>
                <p14:nvPr/>
              </p14:nvContentPartPr>
              <p14:xfrm>
                <a:off x="9699413" y="1957560"/>
                <a:ext cx="117360" cy="133920"/>
              </p14:xfrm>
            </p:contentPart>
          </mc:Choice>
          <mc:Fallback xmlns="">
            <p:pic>
              <p:nvPicPr>
                <p:cNvPr id="39098" name="Freihand 39097">
                  <a:extLst>
                    <a:ext uri="{FF2B5EF4-FFF2-40B4-BE49-F238E27FC236}">
                      <a16:creationId xmlns:a16="http://schemas.microsoft.com/office/drawing/2014/main" id="{57AD7790-0ADC-4B0C-9D81-5863FDF0E83B}"/>
                    </a:ext>
                  </a:extLst>
                </p:cNvPr>
                <p:cNvPicPr/>
                <p:nvPr/>
              </p:nvPicPr>
              <p:blipFill>
                <a:blip r:embed="rId308"/>
                <a:stretch>
                  <a:fillRect/>
                </a:stretch>
              </p:blipFill>
              <p:spPr>
                <a:xfrm>
                  <a:off x="9695093" y="1953240"/>
                  <a:ext cx="12600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39099" name="Freihand 39098">
                  <a:extLst>
                    <a:ext uri="{FF2B5EF4-FFF2-40B4-BE49-F238E27FC236}">
                      <a16:creationId xmlns:a16="http://schemas.microsoft.com/office/drawing/2014/main" id="{F3530FCB-8C8F-489A-A351-29164433208E}"/>
                    </a:ext>
                  </a:extLst>
                </p14:cNvPr>
                <p14:cNvContentPartPr/>
                <p14:nvPr/>
              </p14:nvContentPartPr>
              <p14:xfrm>
                <a:off x="9806333" y="2003280"/>
                <a:ext cx="213840" cy="94680"/>
              </p14:xfrm>
            </p:contentPart>
          </mc:Choice>
          <mc:Fallback xmlns="">
            <p:pic>
              <p:nvPicPr>
                <p:cNvPr id="39099" name="Freihand 39098">
                  <a:extLst>
                    <a:ext uri="{FF2B5EF4-FFF2-40B4-BE49-F238E27FC236}">
                      <a16:creationId xmlns:a16="http://schemas.microsoft.com/office/drawing/2014/main" id="{F3530FCB-8C8F-489A-A351-29164433208E}"/>
                    </a:ext>
                  </a:extLst>
                </p:cNvPr>
                <p:cNvPicPr/>
                <p:nvPr/>
              </p:nvPicPr>
              <p:blipFill>
                <a:blip r:embed="rId310"/>
                <a:stretch>
                  <a:fillRect/>
                </a:stretch>
              </p:blipFill>
              <p:spPr>
                <a:xfrm>
                  <a:off x="9802013" y="1998960"/>
                  <a:ext cx="2224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39100" name="Freihand 39099">
                  <a:extLst>
                    <a:ext uri="{FF2B5EF4-FFF2-40B4-BE49-F238E27FC236}">
                      <a16:creationId xmlns:a16="http://schemas.microsoft.com/office/drawing/2014/main" id="{9AC09416-067D-4CF2-9DF1-01D4640883D9}"/>
                    </a:ext>
                  </a:extLst>
                </p14:cNvPr>
                <p14:cNvContentPartPr/>
                <p14:nvPr/>
              </p14:nvContentPartPr>
              <p14:xfrm>
                <a:off x="10153733" y="1968000"/>
                <a:ext cx="230400" cy="106920"/>
              </p14:xfrm>
            </p:contentPart>
          </mc:Choice>
          <mc:Fallback xmlns="">
            <p:pic>
              <p:nvPicPr>
                <p:cNvPr id="39100" name="Freihand 39099">
                  <a:extLst>
                    <a:ext uri="{FF2B5EF4-FFF2-40B4-BE49-F238E27FC236}">
                      <a16:creationId xmlns:a16="http://schemas.microsoft.com/office/drawing/2014/main" id="{9AC09416-067D-4CF2-9DF1-01D4640883D9}"/>
                    </a:ext>
                  </a:extLst>
                </p:cNvPr>
                <p:cNvPicPr/>
                <p:nvPr/>
              </p:nvPicPr>
              <p:blipFill>
                <a:blip r:embed="rId312"/>
                <a:stretch>
                  <a:fillRect/>
                </a:stretch>
              </p:blipFill>
              <p:spPr>
                <a:xfrm>
                  <a:off x="10149413" y="1963680"/>
                  <a:ext cx="2390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39101" name="Freihand 39100">
                  <a:extLst>
                    <a:ext uri="{FF2B5EF4-FFF2-40B4-BE49-F238E27FC236}">
                      <a16:creationId xmlns:a16="http://schemas.microsoft.com/office/drawing/2014/main" id="{103EBC52-0AD1-4662-88B9-14769C382712}"/>
                    </a:ext>
                  </a:extLst>
                </p14:cNvPr>
                <p14:cNvContentPartPr/>
                <p14:nvPr/>
              </p14:nvContentPartPr>
              <p14:xfrm>
                <a:off x="10414373" y="1940280"/>
                <a:ext cx="264960" cy="142920"/>
              </p14:xfrm>
            </p:contentPart>
          </mc:Choice>
          <mc:Fallback xmlns="">
            <p:pic>
              <p:nvPicPr>
                <p:cNvPr id="39101" name="Freihand 39100">
                  <a:extLst>
                    <a:ext uri="{FF2B5EF4-FFF2-40B4-BE49-F238E27FC236}">
                      <a16:creationId xmlns:a16="http://schemas.microsoft.com/office/drawing/2014/main" id="{103EBC52-0AD1-4662-88B9-14769C382712}"/>
                    </a:ext>
                  </a:extLst>
                </p:cNvPr>
                <p:cNvPicPr/>
                <p:nvPr/>
              </p:nvPicPr>
              <p:blipFill>
                <a:blip r:embed="rId314"/>
                <a:stretch>
                  <a:fillRect/>
                </a:stretch>
              </p:blipFill>
              <p:spPr>
                <a:xfrm>
                  <a:off x="10410053" y="1935960"/>
                  <a:ext cx="2736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39102" name="Freihand 39101">
                  <a:extLst>
                    <a:ext uri="{FF2B5EF4-FFF2-40B4-BE49-F238E27FC236}">
                      <a16:creationId xmlns:a16="http://schemas.microsoft.com/office/drawing/2014/main" id="{BB704CE9-42BF-41A6-A2A4-6B6B0452B56D}"/>
                    </a:ext>
                  </a:extLst>
                </p14:cNvPr>
                <p14:cNvContentPartPr/>
                <p14:nvPr/>
              </p14:nvContentPartPr>
              <p14:xfrm>
                <a:off x="10710653" y="1984560"/>
                <a:ext cx="130320" cy="81000"/>
              </p14:xfrm>
            </p:contentPart>
          </mc:Choice>
          <mc:Fallback xmlns="">
            <p:pic>
              <p:nvPicPr>
                <p:cNvPr id="39102" name="Freihand 39101">
                  <a:extLst>
                    <a:ext uri="{FF2B5EF4-FFF2-40B4-BE49-F238E27FC236}">
                      <a16:creationId xmlns:a16="http://schemas.microsoft.com/office/drawing/2014/main" id="{BB704CE9-42BF-41A6-A2A4-6B6B0452B56D}"/>
                    </a:ext>
                  </a:extLst>
                </p:cNvPr>
                <p:cNvPicPr/>
                <p:nvPr/>
              </p:nvPicPr>
              <p:blipFill>
                <a:blip r:embed="rId316"/>
                <a:stretch>
                  <a:fillRect/>
                </a:stretch>
              </p:blipFill>
              <p:spPr>
                <a:xfrm>
                  <a:off x="10706333" y="1980240"/>
                  <a:ext cx="1389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39103" name="Freihand 39102">
                  <a:extLst>
                    <a:ext uri="{FF2B5EF4-FFF2-40B4-BE49-F238E27FC236}">
                      <a16:creationId xmlns:a16="http://schemas.microsoft.com/office/drawing/2014/main" id="{032F719D-0472-4C0E-9545-7595320DE86A}"/>
                    </a:ext>
                  </a:extLst>
                </p14:cNvPr>
                <p14:cNvContentPartPr/>
                <p14:nvPr/>
              </p14:nvContentPartPr>
              <p14:xfrm>
                <a:off x="10804973" y="1919400"/>
                <a:ext cx="300240" cy="140760"/>
              </p14:xfrm>
            </p:contentPart>
          </mc:Choice>
          <mc:Fallback xmlns="">
            <p:pic>
              <p:nvPicPr>
                <p:cNvPr id="39103" name="Freihand 39102">
                  <a:extLst>
                    <a:ext uri="{FF2B5EF4-FFF2-40B4-BE49-F238E27FC236}">
                      <a16:creationId xmlns:a16="http://schemas.microsoft.com/office/drawing/2014/main" id="{032F719D-0472-4C0E-9545-7595320DE86A}"/>
                    </a:ext>
                  </a:extLst>
                </p:cNvPr>
                <p:cNvPicPr/>
                <p:nvPr/>
              </p:nvPicPr>
              <p:blipFill>
                <a:blip r:embed="rId318"/>
                <a:stretch>
                  <a:fillRect/>
                </a:stretch>
              </p:blipFill>
              <p:spPr>
                <a:xfrm>
                  <a:off x="10800653" y="1915080"/>
                  <a:ext cx="3088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39104" name="Freihand 39103">
                  <a:extLst>
                    <a:ext uri="{FF2B5EF4-FFF2-40B4-BE49-F238E27FC236}">
                      <a16:creationId xmlns:a16="http://schemas.microsoft.com/office/drawing/2014/main" id="{5E678709-0B6B-47AC-9830-1509752A8886}"/>
                    </a:ext>
                  </a:extLst>
                </p14:cNvPr>
                <p14:cNvContentPartPr/>
                <p14:nvPr/>
              </p14:nvContentPartPr>
              <p14:xfrm>
                <a:off x="11124293" y="1982400"/>
                <a:ext cx="189360" cy="79920"/>
              </p14:xfrm>
            </p:contentPart>
          </mc:Choice>
          <mc:Fallback xmlns="">
            <p:pic>
              <p:nvPicPr>
                <p:cNvPr id="39104" name="Freihand 39103">
                  <a:extLst>
                    <a:ext uri="{FF2B5EF4-FFF2-40B4-BE49-F238E27FC236}">
                      <a16:creationId xmlns:a16="http://schemas.microsoft.com/office/drawing/2014/main" id="{5E678709-0B6B-47AC-9830-1509752A8886}"/>
                    </a:ext>
                  </a:extLst>
                </p:cNvPr>
                <p:cNvPicPr/>
                <p:nvPr/>
              </p:nvPicPr>
              <p:blipFill>
                <a:blip r:embed="rId320"/>
                <a:stretch>
                  <a:fillRect/>
                </a:stretch>
              </p:blipFill>
              <p:spPr>
                <a:xfrm>
                  <a:off x="11119973" y="1978080"/>
                  <a:ext cx="198000" cy="88560"/>
                </a:xfrm>
                <a:prstGeom prst="rect">
                  <a:avLst/>
                </a:prstGeom>
              </p:spPr>
            </p:pic>
          </mc:Fallback>
        </mc:AlternateContent>
      </p:grpSp>
      <p:grpSp>
        <p:nvGrpSpPr>
          <p:cNvPr id="39128" name="Gruppieren 39127">
            <a:extLst>
              <a:ext uri="{FF2B5EF4-FFF2-40B4-BE49-F238E27FC236}">
                <a16:creationId xmlns:a16="http://schemas.microsoft.com/office/drawing/2014/main" id="{00F879D4-DCCA-415E-A53B-51701451C7AB}"/>
              </a:ext>
            </a:extLst>
          </p:cNvPr>
          <p:cNvGrpSpPr/>
          <p:nvPr/>
        </p:nvGrpSpPr>
        <p:grpSpPr>
          <a:xfrm>
            <a:off x="8414573" y="2292720"/>
            <a:ext cx="2350080" cy="253080"/>
            <a:chOff x="8414573" y="2292720"/>
            <a:chExt cx="2350080" cy="253080"/>
          </a:xfrm>
        </p:grpSpPr>
        <mc:AlternateContent xmlns:mc="http://schemas.openxmlformats.org/markup-compatibility/2006" xmlns:p14="http://schemas.microsoft.com/office/powerpoint/2010/main">
          <mc:Choice Requires="p14">
            <p:contentPart p14:bwMode="auto" r:id="rId321">
              <p14:nvContentPartPr>
                <p14:cNvPr id="39112" name="Freihand 39111">
                  <a:extLst>
                    <a:ext uri="{FF2B5EF4-FFF2-40B4-BE49-F238E27FC236}">
                      <a16:creationId xmlns:a16="http://schemas.microsoft.com/office/drawing/2014/main" id="{517D805B-7370-45D1-BE10-4FE8C6393421}"/>
                    </a:ext>
                  </a:extLst>
                </p14:cNvPr>
                <p14:cNvContentPartPr/>
                <p14:nvPr/>
              </p14:nvContentPartPr>
              <p14:xfrm>
                <a:off x="8414933" y="2348880"/>
                <a:ext cx="121680" cy="158400"/>
              </p14:xfrm>
            </p:contentPart>
          </mc:Choice>
          <mc:Fallback xmlns="">
            <p:pic>
              <p:nvPicPr>
                <p:cNvPr id="39112" name="Freihand 39111">
                  <a:extLst>
                    <a:ext uri="{FF2B5EF4-FFF2-40B4-BE49-F238E27FC236}">
                      <a16:creationId xmlns:a16="http://schemas.microsoft.com/office/drawing/2014/main" id="{517D805B-7370-45D1-BE10-4FE8C6393421}"/>
                    </a:ext>
                  </a:extLst>
                </p:cNvPr>
                <p:cNvPicPr/>
                <p:nvPr/>
              </p:nvPicPr>
              <p:blipFill>
                <a:blip r:embed="rId322"/>
                <a:stretch>
                  <a:fillRect/>
                </a:stretch>
              </p:blipFill>
              <p:spPr>
                <a:xfrm>
                  <a:off x="8410613" y="2344560"/>
                  <a:ext cx="1303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39113" name="Freihand 39112">
                  <a:extLst>
                    <a:ext uri="{FF2B5EF4-FFF2-40B4-BE49-F238E27FC236}">
                      <a16:creationId xmlns:a16="http://schemas.microsoft.com/office/drawing/2014/main" id="{E5F526FD-D1C7-4EF9-BE33-E16461D92B5F}"/>
                    </a:ext>
                  </a:extLst>
                </p14:cNvPr>
                <p14:cNvContentPartPr/>
                <p14:nvPr/>
              </p14:nvContentPartPr>
              <p14:xfrm>
                <a:off x="8414573" y="2416560"/>
                <a:ext cx="154440" cy="6120"/>
              </p14:xfrm>
            </p:contentPart>
          </mc:Choice>
          <mc:Fallback xmlns="">
            <p:pic>
              <p:nvPicPr>
                <p:cNvPr id="39113" name="Freihand 39112">
                  <a:extLst>
                    <a:ext uri="{FF2B5EF4-FFF2-40B4-BE49-F238E27FC236}">
                      <a16:creationId xmlns:a16="http://schemas.microsoft.com/office/drawing/2014/main" id="{E5F526FD-D1C7-4EF9-BE33-E16461D92B5F}"/>
                    </a:ext>
                  </a:extLst>
                </p:cNvPr>
                <p:cNvPicPr/>
                <p:nvPr/>
              </p:nvPicPr>
              <p:blipFill>
                <a:blip r:embed="rId324"/>
                <a:stretch>
                  <a:fillRect/>
                </a:stretch>
              </p:blipFill>
              <p:spPr>
                <a:xfrm>
                  <a:off x="8410253" y="2412240"/>
                  <a:ext cx="16308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39114" name="Freihand 39113">
                  <a:extLst>
                    <a:ext uri="{FF2B5EF4-FFF2-40B4-BE49-F238E27FC236}">
                      <a16:creationId xmlns:a16="http://schemas.microsoft.com/office/drawing/2014/main" id="{0330A121-F641-4541-AA41-A42BACFF229A}"/>
                    </a:ext>
                  </a:extLst>
                </p14:cNvPr>
                <p14:cNvContentPartPr/>
                <p14:nvPr/>
              </p14:nvContentPartPr>
              <p14:xfrm>
                <a:off x="8593133" y="2460840"/>
                <a:ext cx="75600" cy="84960"/>
              </p14:xfrm>
            </p:contentPart>
          </mc:Choice>
          <mc:Fallback xmlns="">
            <p:pic>
              <p:nvPicPr>
                <p:cNvPr id="39114" name="Freihand 39113">
                  <a:extLst>
                    <a:ext uri="{FF2B5EF4-FFF2-40B4-BE49-F238E27FC236}">
                      <a16:creationId xmlns:a16="http://schemas.microsoft.com/office/drawing/2014/main" id="{0330A121-F641-4541-AA41-A42BACFF229A}"/>
                    </a:ext>
                  </a:extLst>
                </p:cNvPr>
                <p:cNvPicPr/>
                <p:nvPr/>
              </p:nvPicPr>
              <p:blipFill>
                <a:blip r:embed="rId326"/>
                <a:stretch>
                  <a:fillRect/>
                </a:stretch>
              </p:blipFill>
              <p:spPr>
                <a:xfrm>
                  <a:off x="8588813" y="2456520"/>
                  <a:ext cx="842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39115" name="Freihand 39114">
                  <a:extLst>
                    <a:ext uri="{FF2B5EF4-FFF2-40B4-BE49-F238E27FC236}">
                      <a16:creationId xmlns:a16="http://schemas.microsoft.com/office/drawing/2014/main" id="{9F35343C-4546-4606-985D-BD1182291A87}"/>
                    </a:ext>
                  </a:extLst>
                </p14:cNvPr>
                <p14:cNvContentPartPr/>
                <p14:nvPr/>
              </p14:nvContentPartPr>
              <p14:xfrm>
                <a:off x="8791493" y="2423400"/>
                <a:ext cx="19440" cy="90720"/>
              </p14:xfrm>
            </p:contentPart>
          </mc:Choice>
          <mc:Fallback xmlns="">
            <p:pic>
              <p:nvPicPr>
                <p:cNvPr id="39115" name="Freihand 39114">
                  <a:extLst>
                    <a:ext uri="{FF2B5EF4-FFF2-40B4-BE49-F238E27FC236}">
                      <a16:creationId xmlns:a16="http://schemas.microsoft.com/office/drawing/2014/main" id="{9F35343C-4546-4606-985D-BD1182291A87}"/>
                    </a:ext>
                  </a:extLst>
                </p:cNvPr>
                <p:cNvPicPr/>
                <p:nvPr/>
              </p:nvPicPr>
              <p:blipFill>
                <a:blip r:embed="rId328"/>
                <a:stretch>
                  <a:fillRect/>
                </a:stretch>
              </p:blipFill>
              <p:spPr>
                <a:xfrm>
                  <a:off x="8787173" y="2419080"/>
                  <a:ext cx="2808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39116" name="Freihand 39115">
                  <a:extLst>
                    <a:ext uri="{FF2B5EF4-FFF2-40B4-BE49-F238E27FC236}">
                      <a16:creationId xmlns:a16="http://schemas.microsoft.com/office/drawing/2014/main" id="{F60C114F-16CC-40F3-8F71-D879F2A0E67F}"/>
                    </a:ext>
                  </a:extLst>
                </p14:cNvPr>
                <p14:cNvContentPartPr/>
                <p14:nvPr/>
              </p14:nvContentPartPr>
              <p14:xfrm>
                <a:off x="8904893" y="2365440"/>
                <a:ext cx="112320" cy="163440"/>
              </p14:xfrm>
            </p:contentPart>
          </mc:Choice>
          <mc:Fallback xmlns="">
            <p:pic>
              <p:nvPicPr>
                <p:cNvPr id="39116" name="Freihand 39115">
                  <a:extLst>
                    <a:ext uri="{FF2B5EF4-FFF2-40B4-BE49-F238E27FC236}">
                      <a16:creationId xmlns:a16="http://schemas.microsoft.com/office/drawing/2014/main" id="{F60C114F-16CC-40F3-8F71-D879F2A0E67F}"/>
                    </a:ext>
                  </a:extLst>
                </p:cNvPr>
                <p:cNvPicPr/>
                <p:nvPr/>
              </p:nvPicPr>
              <p:blipFill>
                <a:blip r:embed="rId330"/>
                <a:stretch>
                  <a:fillRect/>
                </a:stretch>
              </p:blipFill>
              <p:spPr>
                <a:xfrm>
                  <a:off x="8900573" y="2361120"/>
                  <a:ext cx="1209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39117" name="Freihand 39116">
                  <a:extLst>
                    <a:ext uri="{FF2B5EF4-FFF2-40B4-BE49-F238E27FC236}">
                      <a16:creationId xmlns:a16="http://schemas.microsoft.com/office/drawing/2014/main" id="{1C7A6545-8F28-4620-8FEF-3D94822079D4}"/>
                    </a:ext>
                  </a:extLst>
                </p14:cNvPr>
                <p14:cNvContentPartPr/>
                <p14:nvPr/>
              </p14:nvContentPartPr>
              <p14:xfrm>
                <a:off x="9037013" y="2449680"/>
                <a:ext cx="129960" cy="83880"/>
              </p14:xfrm>
            </p:contentPart>
          </mc:Choice>
          <mc:Fallback xmlns="">
            <p:pic>
              <p:nvPicPr>
                <p:cNvPr id="39117" name="Freihand 39116">
                  <a:extLst>
                    <a:ext uri="{FF2B5EF4-FFF2-40B4-BE49-F238E27FC236}">
                      <a16:creationId xmlns:a16="http://schemas.microsoft.com/office/drawing/2014/main" id="{1C7A6545-8F28-4620-8FEF-3D94822079D4}"/>
                    </a:ext>
                  </a:extLst>
                </p:cNvPr>
                <p:cNvPicPr/>
                <p:nvPr/>
              </p:nvPicPr>
              <p:blipFill>
                <a:blip r:embed="rId332"/>
                <a:stretch>
                  <a:fillRect/>
                </a:stretch>
              </p:blipFill>
              <p:spPr>
                <a:xfrm>
                  <a:off x="9032693" y="2445360"/>
                  <a:ext cx="1386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39118" name="Freihand 39117">
                  <a:extLst>
                    <a:ext uri="{FF2B5EF4-FFF2-40B4-BE49-F238E27FC236}">
                      <a16:creationId xmlns:a16="http://schemas.microsoft.com/office/drawing/2014/main" id="{4A002E40-5931-4A76-B60C-613551C1640B}"/>
                    </a:ext>
                  </a:extLst>
                </p14:cNvPr>
                <p14:cNvContentPartPr/>
                <p14:nvPr/>
              </p14:nvContentPartPr>
              <p14:xfrm>
                <a:off x="9164453" y="2366880"/>
                <a:ext cx="78480" cy="149040"/>
              </p14:xfrm>
            </p:contentPart>
          </mc:Choice>
          <mc:Fallback xmlns="">
            <p:pic>
              <p:nvPicPr>
                <p:cNvPr id="39118" name="Freihand 39117">
                  <a:extLst>
                    <a:ext uri="{FF2B5EF4-FFF2-40B4-BE49-F238E27FC236}">
                      <a16:creationId xmlns:a16="http://schemas.microsoft.com/office/drawing/2014/main" id="{4A002E40-5931-4A76-B60C-613551C1640B}"/>
                    </a:ext>
                  </a:extLst>
                </p:cNvPr>
                <p:cNvPicPr/>
                <p:nvPr/>
              </p:nvPicPr>
              <p:blipFill>
                <a:blip r:embed="rId334"/>
                <a:stretch>
                  <a:fillRect/>
                </a:stretch>
              </p:blipFill>
              <p:spPr>
                <a:xfrm>
                  <a:off x="9160133" y="2362560"/>
                  <a:ext cx="871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39119" name="Freihand 39118">
                  <a:extLst>
                    <a:ext uri="{FF2B5EF4-FFF2-40B4-BE49-F238E27FC236}">
                      <a16:creationId xmlns:a16="http://schemas.microsoft.com/office/drawing/2014/main" id="{D8B78550-B15B-4B0F-9F5E-70EDFDB607E9}"/>
                    </a:ext>
                  </a:extLst>
                </p14:cNvPr>
                <p14:cNvContentPartPr/>
                <p14:nvPr/>
              </p14:nvContentPartPr>
              <p14:xfrm>
                <a:off x="9295853" y="2425560"/>
                <a:ext cx="310320" cy="96840"/>
              </p14:xfrm>
            </p:contentPart>
          </mc:Choice>
          <mc:Fallback xmlns="">
            <p:pic>
              <p:nvPicPr>
                <p:cNvPr id="39119" name="Freihand 39118">
                  <a:extLst>
                    <a:ext uri="{FF2B5EF4-FFF2-40B4-BE49-F238E27FC236}">
                      <a16:creationId xmlns:a16="http://schemas.microsoft.com/office/drawing/2014/main" id="{D8B78550-B15B-4B0F-9F5E-70EDFDB607E9}"/>
                    </a:ext>
                  </a:extLst>
                </p:cNvPr>
                <p:cNvPicPr/>
                <p:nvPr/>
              </p:nvPicPr>
              <p:blipFill>
                <a:blip r:embed="rId336"/>
                <a:stretch>
                  <a:fillRect/>
                </a:stretch>
              </p:blipFill>
              <p:spPr>
                <a:xfrm>
                  <a:off x="9291533" y="2421240"/>
                  <a:ext cx="31896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39120" name="Freihand 39119">
                  <a:extLst>
                    <a:ext uri="{FF2B5EF4-FFF2-40B4-BE49-F238E27FC236}">
                      <a16:creationId xmlns:a16="http://schemas.microsoft.com/office/drawing/2014/main" id="{DA6F25BC-6BC5-4360-9A56-2B6F2F1798C2}"/>
                    </a:ext>
                  </a:extLst>
                </p14:cNvPr>
                <p14:cNvContentPartPr/>
                <p14:nvPr/>
              </p14:nvContentPartPr>
              <p14:xfrm>
                <a:off x="9633533" y="2352120"/>
                <a:ext cx="135360" cy="140400"/>
              </p14:xfrm>
            </p:contentPart>
          </mc:Choice>
          <mc:Fallback xmlns="">
            <p:pic>
              <p:nvPicPr>
                <p:cNvPr id="39120" name="Freihand 39119">
                  <a:extLst>
                    <a:ext uri="{FF2B5EF4-FFF2-40B4-BE49-F238E27FC236}">
                      <a16:creationId xmlns:a16="http://schemas.microsoft.com/office/drawing/2014/main" id="{DA6F25BC-6BC5-4360-9A56-2B6F2F1798C2}"/>
                    </a:ext>
                  </a:extLst>
                </p:cNvPr>
                <p:cNvPicPr/>
                <p:nvPr/>
              </p:nvPicPr>
              <p:blipFill>
                <a:blip r:embed="rId338"/>
                <a:stretch>
                  <a:fillRect/>
                </a:stretch>
              </p:blipFill>
              <p:spPr>
                <a:xfrm>
                  <a:off x="9629213" y="2347800"/>
                  <a:ext cx="1440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39121" name="Freihand 39120">
                  <a:extLst>
                    <a:ext uri="{FF2B5EF4-FFF2-40B4-BE49-F238E27FC236}">
                      <a16:creationId xmlns:a16="http://schemas.microsoft.com/office/drawing/2014/main" id="{7CE2F10B-509A-4B66-B412-FE808DA26A69}"/>
                    </a:ext>
                  </a:extLst>
                </p14:cNvPr>
                <p14:cNvContentPartPr/>
                <p14:nvPr/>
              </p14:nvContentPartPr>
              <p14:xfrm>
                <a:off x="9770333" y="2340960"/>
                <a:ext cx="28800" cy="50400"/>
              </p14:xfrm>
            </p:contentPart>
          </mc:Choice>
          <mc:Fallback xmlns="">
            <p:pic>
              <p:nvPicPr>
                <p:cNvPr id="39121" name="Freihand 39120">
                  <a:extLst>
                    <a:ext uri="{FF2B5EF4-FFF2-40B4-BE49-F238E27FC236}">
                      <a16:creationId xmlns:a16="http://schemas.microsoft.com/office/drawing/2014/main" id="{7CE2F10B-509A-4B66-B412-FE808DA26A69}"/>
                    </a:ext>
                  </a:extLst>
                </p:cNvPr>
                <p:cNvPicPr/>
                <p:nvPr/>
              </p:nvPicPr>
              <p:blipFill>
                <a:blip r:embed="rId340"/>
                <a:stretch>
                  <a:fillRect/>
                </a:stretch>
              </p:blipFill>
              <p:spPr>
                <a:xfrm>
                  <a:off x="9766013" y="2336640"/>
                  <a:ext cx="374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39122" name="Freihand 39121">
                  <a:extLst>
                    <a:ext uri="{FF2B5EF4-FFF2-40B4-BE49-F238E27FC236}">
                      <a16:creationId xmlns:a16="http://schemas.microsoft.com/office/drawing/2014/main" id="{65CB9DFA-906B-4595-A87E-C10192D5AA76}"/>
                    </a:ext>
                  </a:extLst>
                </p14:cNvPr>
                <p14:cNvContentPartPr/>
                <p14:nvPr/>
              </p14:nvContentPartPr>
              <p14:xfrm>
                <a:off x="9808853" y="2400360"/>
                <a:ext cx="337320" cy="64080"/>
              </p14:xfrm>
            </p:contentPart>
          </mc:Choice>
          <mc:Fallback xmlns="">
            <p:pic>
              <p:nvPicPr>
                <p:cNvPr id="39122" name="Freihand 39121">
                  <a:extLst>
                    <a:ext uri="{FF2B5EF4-FFF2-40B4-BE49-F238E27FC236}">
                      <a16:creationId xmlns:a16="http://schemas.microsoft.com/office/drawing/2014/main" id="{65CB9DFA-906B-4595-A87E-C10192D5AA76}"/>
                    </a:ext>
                  </a:extLst>
                </p:cNvPr>
                <p:cNvPicPr/>
                <p:nvPr/>
              </p:nvPicPr>
              <p:blipFill>
                <a:blip r:embed="rId342"/>
                <a:stretch>
                  <a:fillRect/>
                </a:stretch>
              </p:blipFill>
              <p:spPr>
                <a:xfrm>
                  <a:off x="9804533" y="2396040"/>
                  <a:ext cx="34596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39125" name="Freihand 39124">
                  <a:extLst>
                    <a:ext uri="{FF2B5EF4-FFF2-40B4-BE49-F238E27FC236}">
                      <a16:creationId xmlns:a16="http://schemas.microsoft.com/office/drawing/2014/main" id="{8445B9CB-92CB-43AF-B432-2AC58409A337}"/>
                    </a:ext>
                  </a:extLst>
                </p14:cNvPr>
                <p14:cNvContentPartPr/>
                <p14:nvPr/>
              </p14:nvContentPartPr>
              <p14:xfrm>
                <a:off x="10290533" y="2329080"/>
                <a:ext cx="184680" cy="119880"/>
              </p14:xfrm>
            </p:contentPart>
          </mc:Choice>
          <mc:Fallback xmlns="">
            <p:pic>
              <p:nvPicPr>
                <p:cNvPr id="39125" name="Freihand 39124">
                  <a:extLst>
                    <a:ext uri="{FF2B5EF4-FFF2-40B4-BE49-F238E27FC236}">
                      <a16:creationId xmlns:a16="http://schemas.microsoft.com/office/drawing/2014/main" id="{8445B9CB-92CB-43AF-B432-2AC58409A337}"/>
                    </a:ext>
                  </a:extLst>
                </p:cNvPr>
                <p:cNvPicPr/>
                <p:nvPr/>
              </p:nvPicPr>
              <p:blipFill>
                <a:blip r:embed="rId344"/>
                <a:stretch>
                  <a:fillRect/>
                </a:stretch>
              </p:blipFill>
              <p:spPr>
                <a:xfrm>
                  <a:off x="10286213" y="2324760"/>
                  <a:ext cx="1933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39126" name="Freihand 39125">
                  <a:extLst>
                    <a:ext uri="{FF2B5EF4-FFF2-40B4-BE49-F238E27FC236}">
                      <a16:creationId xmlns:a16="http://schemas.microsoft.com/office/drawing/2014/main" id="{42C86F03-3D8E-4F33-B078-E003931121EE}"/>
                    </a:ext>
                  </a:extLst>
                </p14:cNvPr>
                <p14:cNvContentPartPr/>
                <p14:nvPr/>
              </p14:nvContentPartPr>
              <p14:xfrm>
                <a:off x="10483493" y="2352480"/>
                <a:ext cx="85320" cy="94320"/>
              </p14:xfrm>
            </p:contentPart>
          </mc:Choice>
          <mc:Fallback xmlns="">
            <p:pic>
              <p:nvPicPr>
                <p:cNvPr id="39126" name="Freihand 39125">
                  <a:extLst>
                    <a:ext uri="{FF2B5EF4-FFF2-40B4-BE49-F238E27FC236}">
                      <a16:creationId xmlns:a16="http://schemas.microsoft.com/office/drawing/2014/main" id="{42C86F03-3D8E-4F33-B078-E003931121EE}"/>
                    </a:ext>
                  </a:extLst>
                </p:cNvPr>
                <p:cNvPicPr/>
                <p:nvPr/>
              </p:nvPicPr>
              <p:blipFill>
                <a:blip r:embed="rId346"/>
                <a:stretch>
                  <a:fillRect/>
                </a:stretch>
              </p:blipFill>
              <p:spPr>
                <a:xfrm>
                  <a:off x="10479173" y="2348160"/>
                  <a:ext cx="939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39127" name="Freihand 39126">
                  <a:extLst>
                    <a:ext uri="{FF2B5EF4-FFF2-40B4-BE49-F238E27FC236}">
                      <a16:creationId xmlns:a16="http://schemas.microsoft.com/office/drawing/2014/main" id="{58BC4856-1414-4D16-8F90-1D49704C3A98}"/>
                    </a:ext>
                  </a:extLst>
                </p14:cNvPr>
                <p14:cNvContentPartPr/>
                <p14:nvPr/>
              </p14:nvContentPartPr>
              <p14:xfrm>
                <a:off x="10670693" y="2292720"/>
                <a:ext cx="93960" cy="117720"/>
              </p14:xfrm>
            </p:contentPart>
          </mc:Choice>
          <mc:Fallback xmlns="">
            <p:pic>
              <p:nvPicPr>
                <p:cNvPr id="39127" name="Freihand 39126">
                  <a:extLst>
                    <a:ext uri="{FF2B5EF4-FFF2-40B4-BE49-F238E27FC236}">
                      <a16:creationId xmlns:a16="http://schemas.microsoft.com/office/drawing/2014/main" id="{58BC4856-1414-4D16-8F90-1D49704C3A98}"/>
                    </a:ext>
                  </a:extLst>
                </p:cNvPr>
                <p:cNvPicPr/>
                <p:nvPr/>
              </p:nvPicPr>
              <p:blipFill>
                <a:blip r:embed="rId348"/>
                <a:stretch>
                  <a:fillRect/>
                </a:stretch>
              </p:blipFill>
              <p:spPr>
                <a:xfrm>
                  <a:off x="10666373" y="2288400"/>
                  <a:ext cx="102600" cy="126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9">
            <p14:nvContentPartPr>
              <p14:cNvPr id="39129" name="Freihand 39128">
                <a:extLst>
                  <a:ext uri="{FF2B5EF4-FFF2-40B4-BE49-F238E27FC236}">
                    <a16:creationId xmlns:a16="http://schemas.microsoft.com/office/drawing/2014/main" id="{E4DB6334-A475-4398-B6B0-562EDE882BB9}"/>
                  </a:ext>
                </a:extLst>
              </p14:cNvPr>
              <p14:cNvContentPartPr/>
              <p14:nvPr/>
            </p14:nvContentPartPr>
            <p14:xfrm>
              <a:off x="10927373" y="2328360"/>
              <a:ext cx="228960" cy="71280"/>
            </p14:xfrm>
          </p:contentPart>
        </mc:Choice>
        <mc:Fallback xmlns="">
          <p:pic>
            <p:nvPicPr>
              <p:cNvPr id="39129" name="Freihand 39128">
                <a:extLst>
                  <a:ext uri="{FF2B5EF4-FFF2-40B4-BE49-F238E27FC236}">
                    <a16:creationId xmlns:a16="http://schemas.microsoft.com/office/drawing/2014/main" id="{E4DB6334-A475-4398-B6B0-562EDE882BB9}"/>
                  </a:ext>
                </a:extLst>
              </p:cNvPr>
              <p:cNvPicPr/>
              <p:nvPr/>
            </p:nvPicPr>
            <p:blipFill>
              <a:blip r:embed="rId350"/>
              <a:stretch>
                <a:fillRect/>
              </a:stretch>
            </p:blipFill>
            <p:spPr>
              <a:xfrm>
                <a:off x="10923053" y="2324040"/>
                <a:ext cx="237600" cy="79920"/>
              </a:xfrm>
              <a:prstGeom prst="rect">
                <a:avLst/>
              </a:prstGeom>
            </p:spPr>
          </p:pic>
        </mc:Fallback>
      </mc:AlternateContent>
      <p:grpSp>
        <p:nvGrpSpPr>
          <p:cNvPr id="39133" name="Gruppieren 39132">
            <a:extLst>
              <a:ext uri="{FF2B5EF4-FFF2-40B4-BE49-F238E27FC236}">
                <a16:creationId xmlns:a16="http://schemas.microsoft.com/office/drawing/2014/main" id="{945ABD4A-6386-48D6-AF7E-AF38E1245A9E}"/>
              </a:ext>
            </a:extLst>
          </p:cNvPr>
          <p:cNvGrpSpPr/>
          <p:nvPr/>
        </p:nvGrpSpPr>
        <p:grpSpPr>
          <a:xfrm>
            <a:off x="11318693" y="2196600"/>
            <a:ext cx="474120" cy="189000"/>
            <a:chOff x="11318693" y="2196600"/>
            <a:chExt cx="474120" cy="189000"/>
          </a:xfrm>
        </p:grpSpPr>
        <mc:AlternateContent xmlns:mc="http://schemas.openxmlformats.org/markup-compatibility/2006" xmlns:p14="http://schemas.microsoft.com/office/powerpoint/2010/main">
          <mc:Choice Requires="p14">
            <p:contentPart p14:bwMode="auto" r:id="rId351">
              <p14:nvContentPartPr>
                <p14:cNvPr id="39130" name="Freihand 39129">
                  <a:extLst>
                    <a:ext uri="{FF2B5EF4-FFF2-40B4-BE49-F238E27FC236}">
                      <a16:creationId xmlns:a16="http://schemas.microsoft.com/office/drawing/2014/main" id="{78B1926F-2E82-4BD3-B893-2C7F74CCF128}"/>
                    </a:ext>
                  </a:extLst>
                </p14:cNvPr>
                <p14:cNvContentPartPr/>
                <p14:nvPr/>
              </p14:nvContentPartPr>
              <p14:xfrm>
                <a:off x="11318693" y="2279400"/>
                <a:ext cx="209520" cy="106200"/>
              </p14:xfrm>
            </p:contentPart>
          </mc:Choice>
          <mc:Fallback xmlns="">
            <p:pic>
              <p:nvPicPr>
                <p:cNvPr id="39130" name="Freihand 39129">
                  <a:extLst>
                    <a:ext uri="{FF2B5EF4-FFF2-40B4-BE49-F238E27FC236}">
                      <a16:creationId xmlns:a16="http://schemas.microsoft.com/office/drawing/2014/main" id="{78B1926F-2E82-4BD3-B893-2C7F74CCF128}"/>
                    </a:ext>
                  </a:extLst>
                </p:cNvPr>
                <p:cNvPicPr/>
                <p:nvPr/>
              </p:nvPicPr>
              <p:blipFill>
                <a:blip r:embed="rId352"/>
                <a:stretch>
                  <a:fillRect/>
                </a:stretch>
              </p:blipFill>
              <p:spPr>
                <a:xfrm>
                  <a:off x="11314373" y="2275080"/>
                  <a:ext cx="21816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39131" name="Freihand 39130">
                  <a:extLst>
                    <a:ext uri="{FF2B5EF4-FFF2-40B4-BE49-F238E27FC236}">
                      <a16:creationId xmlns:a16="http://schemas.microsoft.com/office/drawing/2014/main" id="{CD196177-6A26-496B-9898-4518B3B18F6F}"/>
                    </a:ext>
                  </a:extLst>
                </p14:cNvPr>
                <p14:cNvContentPartPr/>
                <p14:nvPr/>
              </p14:nvContentPartPr>
              <p14:xfrm>
                <a:off x="11518133" y="2196600"/>
                <a:ext cx="360" cy="360"/>
              </p14:xfrm>
            </p:contentPart>
          </mc:Choice>
          <mc:Fallback xmlns="">
            <p:pic>
              <p:nvPicPr>
                <p:cNvPr id="39131" name="Freihand 39130">
                  <a:extLst>
                    <a:ext uri="{FF2B5EF4-FFF2-40B4-BE49-F238E27FC236}">
                      <a16:creationId xmlns:a16="http://schemas.microsoft.com/office/drawing/2014/main" id="{CD196177-6A26-496B-9898-4518B3B18F6F}"/>
                    </a:ext>
                  </a:extLst>
                </p:cNvPr>
                <p:cNvPicPr/>
                <p:nvPr/>
              </p:nvPicPr>
              <p:blipFill>
                <a:blip r:embed="rId184"/>
                <a:stretch>
                  <a:fillRect/>
                </a:stretch>
              </p:blipFill>
              <p:spPr>
                <a:xfrm>
                  <a:off x="11513813" y="21922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39132" name="Freihand 39131">
                  <a:extLst>
                    <a:ext uri="{FF2B5EF4-FFF2-40B4-BE49-F238E27FC236}">
                      <a16:creationId xmlns:a16="http://schemas.microsoft.com/office/drawing/2014/main" id="{462EF439-87A2-42B0-8C48-E89CE30CB6F0}"/>
                    </a:ext>
                  </a:extLst>
                </p14:cNvPr>
                <p14:cNvContentPartPr/>
                <p14:nvPr/>
              </p14:nvContentPartPr>
              <p14:xfrm>
                <a:off x="11657093" y="2235120"/>
                <a:ext cx="135720" cy="131760"/>
              </p14:xfrm>
            </p:contentPart>
          </mc:Choice>
          <mc:Fallback xmlns="">
            <p:pic>
              <p:nvPicPr>
                <p:cNvPr id="39132" name="Freihand 39131">
                  <a:extLst>
                    <a:ext uri="{FF2B5EF4-FFF2-40B4-BE49-F238E27FC236}">
                      <a16:creationId xmlns:a16="http://schemas.microsoft.com/office/drawing/2014/main" id="{462EF439-87A2-42B0-8C48-E89CE30CB6F0}"/>
                    </a:ext>
                  </a:extLst>
                </p:cNvPr>
                <p:cNvPicPr/>
                <p:nvPr/>
              </p:nvPicPr>
              <p:blipFill>
                <a:blip r:embed="rId355"/>
                <a:stretch>
                  <a:fillRect/>
                </a:stretch>
              </p:blipFill>
              <p:spPr>
                <a:xfrm>
                  <a:off x="11652773" y="2230800"/>
                  <a:ext cx="144360" cy="140400"/>
                </a:xfrm>
                <a:prstGeom prst="rect">
                  <a:avLst/>
                </a:prstGeom>
              </p:spPr>
            </p:pic>
          </mc:Fallback>
        </mc:AlternateContent>
      </p:grpSp>
      <p:grpSp>
        <p:nvGrpSpPr>
          <p:cNvPr id="39146" name="Gruppieren 39145">
            <a:extLst>
              <a:ext uri="{FF2B5EF4-FFF2-40B4-BE49-F238E27FC236}">
                <a16:creationId xmlns:a16="http://schemas.microsoft.com/office/drawing/2014/main" id="{9BC6628E-F99D-47C7-ACCB-4E222213CB70}"/>
              </a:ext>
            </a:extLst>
          </p:cNvPr>
          <p:cNvGrpSpPr/>
          <p:nvPr/>
        </p:nvGrpSpPr>
        <p:grpSpPr>
          <a:xfrm>
            <a:off x="8356973" y="2676840"/>
            <a:ext cx="431280" cy="182520"/>
            <a:chOff x="8356973" y="2676840"/>
            <a:chExt cx="431280" cy="182520"/>
          </a:xfrm>
        </p:grpSpPr>
        <mc:AlternateContent xmlns:mc="http://schemas.openxmlformats.org/markup-compatibility/2006" xmlns:p14="http://schemas.microsoft.com/office/powerpoint/2010/main">
          <mc:Choice Requires="p14">
            <p:contentPart p14:bwMode="auto" r:id="rId356">
              <p14:nvContentPartPr>
                <p14:cNvPr id="39142" name="Freihand 39141">
                  <a:extLst>
                    <a:ext uri="{FF2B5EF4-FFF2-40B4-BE49-F238E27FC236}">
                      <a16:creationId xmlns:a16="http://schemas.microsoft.com/office/drawing/2014/main" id="{7602A7C0-F256-4E8B-B762-D6936176D16F}"/>
                    </a:ext>
                  </a:extLst>
                </p14:cNvPr>
                <p14:cNvContentPartPr/>
                <p14:nvPr/>
              </p14:nvContentPartPr>
              <p14:xfrm>
                <a:off x="8356973" y="2676840"/>
                <a:ext cx="133200" cy="123120"/>
              </p14:xfrm>
            </p:contentPart>
          </mc:Choice>
          <mc:Fallback xmlns="">
            <p:pic>
              <p:nvPicPr>
                <p:cNvPr id="39142" name="Freihand 39141">
                  <a:extLst>
                    <a:ext uri="{FF2B5EF4-FFF2-40B4-BE49-F238E27FC236}">
                      <a16:creationId xmlns:a16="http://schemas.microsoft.com/office/drawing/2014/main" id="{7602A7C0-F256-4E8B-B762-D6936176D16F}"/>
                    </a:ext>
                  </a:extLst>
                </p:cNvPr>
                <p:cNvPicPr/>
                <p:nvPr/>
              </p:nvPicPr>
              <p:blipFill>
                <a:blip r:embed="rId357"/>
                <a:stretch>
                  <a:fillRect/>
                </a:stretch>
              </p:blipFill>
              <p:spPr>
                <a:xfrm>
                  <a:off x="8352653" y="2672520"/>
                  <a:ext cx="1418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39143" name="Freihand 39142">
                  <a:extLst>
                    <a:ext uri="{FF2B5EF4-FFF2-40B4-BE49-F238E27FC236}">
                      <a16:creationId xmlns:a16="http://schemas.microsoft.com/office/drawing/2014/main" id="{AB901A3E-63FA-4C64-A53E-69FAB525621D}"/>
                    </a:ext>
                  </a:extLst>
                </p14:cNvPr>
                <p14:cNvContentPartPr/>
                <p14:nvPr/>
              </p14:nvContentPartPr>
              <p14:xfrm>
                <a:off x="8488373" y="2746320"/>
                <a:ext cx="90000" cy="113040"/>
              </p14:xfrm>
            </p:contentPart>
          </mc:Choice>
          <mc:Fallback xmlns="">
            <p:pic>
              <p:nvPicPr>
                <p:cNvPr id="39143" name="Freihand 39142">
                  <a:extLst>
                    <a:ext uri="{FF2B5EF4-FFF2-40B4-BE49-F238E27FC236}">
                      <a16:creationId xmlns:a16="http://schemas.microsoft.com/office/drawing/2014/main" id="{AB901A3E-63FA-4C64-A53E-69FAB525621D}"/>
                    </a:ext>
                  </a:extLst>
                </p:cNvPr>
                <p:cNvPicPr/>
                <p:nvPr/>
              </p:nvPicPr>
              <p:blipFill>
                <a:blip r:embed="rId359"/>
                <a:stretch>
                  <a:fillRect/>
                </a:stretch>
              </p:blipFill>
              <p:spPr>
                <a:xfrm>
                  <a:off x="8484053" y="2742000"/>
                  <a:ext cx="9864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39144" name="Freihand 39143">
                  <a:extLst>
                    <a:ext uri="{FF2B5EF4-FFF2-40B4-BE49-F238E27FC236}">
                      <a16:creationId xmlns:a16="http://schemas.microsoft.com/office/drawing/2014/main" id="{2E3725A2-4701-4C3A-BB48-5BFFEBAED1DA}"/>
                    </a:ext>
                  </a:extLst>
                </p14:cNvPr>
                <p14:cNvContentPartPr/>
                <p14:nvPr/>
              </p14:nvContentPartPr>
              <p14:xfrm>
                <a:off x="8596373" y="2742720"/>
                <a:ext cx="93600" cy="104760"/>
              </p14:xfrm>
            </p:contentPart>
          </mc:Choice>
          <mc:Fallback xmlns="">
            <p:pic>
              <p:nvPicPr>
                <p:cNvPr id="39144" name="Freihand 39143">
                  <a:extLst>
                    <a:ext uri="{FF2B5EF4-FFF2-40B4-BE49-F238E27FC236}">
                      <a16:creationId xmlns:a16="http://schemas.microsoft.com/office/drawing/2014/main" id="{2E3725A2-4701-4C3A-BB48-5BFFEBAED1DA}"/>
                    </a:ext>
                  </a:extLst>
                </p:cNvPr>
                <p:cNvPicPr/>
                <p:nvPr/>
              </p:nvPicPr>
              <p:blipFill>
                <a:blip r:embed="rId361"/>
                <a:stretch>
                  <a:fillRect/>
                </a:stretch>
              </p:blipFill>
              <p:spPr>
                <a:xfrm>
                  <a:off x="8592053" y="2738400"/>
                  <a:ext cx="1022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39145" name="Freihand 39144">
                  <a:extLst>
                    <a:ext uri="{FF2B5EF4-FFF2-40B4-BE49-F238E27FC236}">
                      <a16:creationId xmlns:a16="http://schemas.microsoft.com/office/drawing/2014/main" id="{5C06557E-5458-4B5E-BD5C-FBECD668C739}"/>
                    </a:ext>
                  </a:extLst>
                </p14:cNvPr>
                <p14:cNvContentPartPr/>
                <p14:nvPr/>
              </p14:nvContentPartPr>
              <p14:xfrm>
                <a:off x="8765213" y="2720760"/>
                <a:ext cx="23040" cy="89280"/>
              </p14:xfrm>
            </p:contentPart>
          </mc:Choice>
          <mc:Fallback xmlns="">
            <p:pic>
              <p:nvPicPr>
                <p:cNvPr id="39145" name="Freihand 39144">
                  <a:extLst>
                    <a:ext uri="{FF2B5EF4-FFF2-40B4-BE49-F238E27FC236}">
                      <a16:creationId xmlns:a16="http://schemas.microsoft.com/office/drawing/2014/main" id="{5C06557E-5458-4B5E-BD5C-FBECD668C739}"/>
                    </a:ext>
                  </a:extLst>
                </p:cNvPr>
                <p:cNvPicPr/>
                <p:nvPr/>
              </p:nvPicPr>
              <p:blipFill>
                <a:blip r:embed="rId363"/>
                <a:stretch>
                  <a:fillRect/>
                </a:stretch>
              </p:blipFill>
              <p:spPr>
                <a:xfrm>
                  <a:off x="8760893" y="2716440"/>
                  <a:ext cx="31680" cy="97920"/>
                </a:xfrm>
                <a:prstGeom prst="rect">
                  <a:avLst/>
                </a:prstGeom>
              </p:spPr>
            </p:pic>
          </mc:Fallback>
        </mc:AlternateContent>
      </p:grpSp>
      <p:grpSp>
        <p:nvGrpSpPr>
          <p:cNvPr id="39162" name="Gruppieren 39161">
            <a:extLst>
              <a:ext uri="{FF2B5EF4-FFF2-40B4-BE49-F238E27FC236}">
                <a16:creationId xmlns:a16="http://schemas.microsoft.com/office/drawing/2014/main" id="{8BCEAF63-2079-4591-B515-8B2F8490CE36}"/>
              </a:ext>
            </a:extLst>
          </p:cNvPr>
          <p:cNvGrpSpPr/>
          <p:nvPr/>
        </p:nvGrpSpPr>
        <p:grpSpPr>
          <a:xfrm>
            <a:off x="8925053" y="2650560"/>
            <a:ext cx="783360" cy="176760"/>
            <a:chOff x="8925053" y="2650560"/>
            <a:chExt cx="783360" cy="176760"/>
          </a:xfrm>
        </p:grpSpPr>
        <mc:AlternateContent xmlns:mc="http://schemas.openxmlformats.org/markup-compatibility/2006" xmlns:p14="http://schemas.microsoft.com/office/powerpoint/2010/main">
          <mc:Choice Requires="p14">
            <p:contentPart p14:bwMode="auto" r:id="rId364">
              <p14:nvContentPartPr>
                <p14:cNvPr id="39147" name="Freihand 39146">
                  <a:extLst>
                    <a:ext uri="{FF2B5EF4-FFF2-40B4-BE49-F238E27FC236}">
                      <a16:creationId xmlns:a16="http://schemas.microsoft.com/office/drawing/2014/main" id="{4D8B92CC-C9EA-4F1C-854F-D822A70D5077}"/>
                    </a:ext>
                  </a:extLst>
                </p14:cNvPr>
                <p14:cNvContentPartPr/>
                <p14:nvPr/>
              </p14:nvContentPartPr>
              <p14:xfrm>
                <a:off x="8925053" y="2757480"/>
                <a:ext cx="10440" cy="27720"/>
              </p14:xfrm>
            </p:contentPart>
          </mc:Choice>
          <mc:Fallback xmlns="">
            <p:pic>
              <p:nvPicPr>
                <p:cNvPr id="39147" name="Freihand 39146">
                  <a:extLst>
                    <a:ext uri="{FF2B5EF4-FFF2-40B4-BE49-F238E27FC236}">
                      <a16:creationId xmlns:a16="http://schemas.microsoft.com/office/drawing/2014/main" id="{4D8B92CC-C9EA-4F1C-854F-D822A70D5077}"/>
                    </a:ext>
                  </a:extLst>
                </p:cNvPr>
                <p:cNvPicPr/>
                <p:nvPr/>
              </p:nvPicPr>
              <p:blipFill>
                <a:blip r:embed="rId365"/>
                <a:stretch>
                  <a:fillRect/>
                </a:stretch>
              </p:blipFill>
              <p:spPr>
                <a:xfrm>
                  <a:off x="8920733" y="2753160"/>
                  <a:ext cx="1908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39148" name="Freihand 39147">
                  <a:extLst>
                    <a:ext uri="{FF2B5EF4-FFF2-40B4-BE49-F238E27FC236}">
                      <a16:creationId xmlns:a16="http://schemas.microsoft.com/office/drawing/2014/main" id="{9FEB2CBC-8344-4908-BFF8-C178D2FAEB65}"/>
                    </a:ext>
                  </a:extLst>
                </p14:cNvPr>
                <p14:cNvContentPartPr/>
                <p14:nvPr/>
              </p14:nvContentPartPr>
              <p14:xfrm>
                <a:off x="8931533" y="2650560"/>
                <a:ext cx="133920" cy="176760"/>
              </p14:xfrm>
            </p:contentPart>
          </mc:Choice>
          <mc:Fallback xmlns="">
            <p:pic>
              <p:nvPicPr>
                <p:cNvPr id="39148" name="Freihand 39147">
                  <a:extLst>
                    <a:ext uri="{FF2B5EF4-FFF2-40B4-BE49-F238E27FC236}">
                      <a16:creationId xmlns:a16="http://schemas.microsoft.com/office/drawing/2014/main" id="{9FEB2CBC-8344-4908-BFF8-C178D2FAEB65}"/>
                    </a:ext>
                  </a:extLst>
                </p:cNvPr>
                <p:cNvPicPr/>
                <p:nvPr/>
              </p:nvPicPr>
              <p:blipFill>
                <a:blip r:embed="rId367"/>
                <a:stretch>
                  <a:fillRect/>
                </a:stretch>
              </p:blipFill>
              <p:spPr>
                <a:xfrm>
                  <a:off x="8927213" y="2646240"/>
                  <a:ext cx="1425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39149" name="Freihand 39148">
                  <a:extLst>
                    <a:ext uri="{FF2B5EF4-FFF2-40B4-BE49-F238E27FC236}">
                      <a16:creationId xmlns:a16="http://schemas.microsoft.com/office/drawing/2014/main" id="{C3542334-D90E-4045-B303-71BAAED975D2}"/>
                    </a:ext>
                  </a:extLst>
                </p14:cNvPr>
                <p14:cNvContentPartPr/>
                <p14:nvPr/>
              </p14:nvContentPartPr>
              <p14:xfrm>
                <a:off x="9006773" y="2729760"/>
                <a:ext cx="44640" cy="71640"/>
              </p14:xfrm>
            </p:contentPart>
          </mc:Choice>
          <mc:Fallback xmlns="">
            <p:pic>
              <p:nvPicPr>
                <p:cNvPr id="39149" name="Freihand 39148">
                  <a:extLst>
                    <a:ext uri="{FF2B5EF4-FFF2-40B4-BE49-F238E27FC236}">
                      <a16:creationId xmlns:a16="http://schemas.microsoft.com/office/drawing/2014/main" id="{C3542334-D90E-4045-B303-71BAAED975D2}"/>
                    </a:ext>
                  </a:extLst>
                </p:cNvPr>
                <p:cNvPicPr/>
                <p:nvPr/>
              </p:nvPicPr>
              <p:blipFill>
                <a:blip r:embed="rId369"/>
                <a:stretch>
                  <a:fillRect/>
                </a:stretch>
              </p:blipFill>
              <p:spPr>
                <a:xfrm>
                  <a:off x="9002453" y="2725440"/>
                  <a:ext cx="532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39150" name="Freihand 39149">
                  <a:extLst>
                    <a:ext uri="{FF2B5EF4-FFF2-40B4-BE49-F238E27FC236}">
                      <a16:creationId xmlns:a16="http://schemas.microsoft.com/office/drawing/2014/main" id="{D047AE42-8102-4676-BCD1-34651A2EFEB7}"/>
                    </a:ext>
                  </a:extLst>
                </p14:cNvPr>
                <p14:cNvContentPartPr/>
                <p14:nvPr/>
              </p14:nvContentPartPr>
              <p14:xfrm>
                <a:off x="9060773" y="2742360"/>
                <a:ext cx="243000" cy="56520"/>
              </p14:xfrm>
            </p:contentPart>
          </mc:Choice>
          <mc:Fallback xmlns="">
            <p:pic>
              <p:nvPicPr>
                <p:cNvPr id="39150" name="Freihand 39149">
                  <a:extLst>
                    <a:ext uri="{FF2B5EF4-FFF2-40B4-BE49-F238E27FC236}">
                      <a16:creationId xmlns:a16="http://schemas.microsoft.com/office/drawing/2014/main" id="{D047AE42-8102-4676-BCD1-34651A2EFEB7}"/>
                    </a:ext>
                  </a:extLst>
                </p:cNvPr>
                <p:cNvPicPr/>
                <p:nvPr/>
              </p:nvPicPr>
              <p:blipFill>
                <a:blip r:embed="rId371"/>
                <a:stretch>
                  <a:fillRect/>
                </a:stretch>
              </p:blipFill>
              <p:spPr>
                <a:xfrm>
                  <a:off x="9056453" y="2738040"/>
                  <a:ext cx="25164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39151" name="Freihand 39150">
                  <a:extLst>
                    <a:ext uri="{FF2B5EF4-FFF2-40B4-BE49-F238E27FC236}">
                      <a16:creationId xmlns:a16="http://schemas.microsoft.com/office/drawing/2014/main" id="{EF2E4B2C-8E32-480D-8E99-9E58912B5EF6}"/>
                    </a:ext>
                  </a:extLst>
                </p14:cNvPr>
                <p14:cNvContentPartPr/>
                <p14:nvPr/>
              </p14:nvContentPartPr>
              <p14:xfrm>
                <a:off x="9321773" y="2725800"/>
                <a:ext cx="72000" cy="80280"/>
              </p14:xfrm>
            </p:contentPart>
          </mc:Choice>
          <mc:Fallback xmlns="">
            <p:pic>
              <p:nvPicPr>
                <p:cNvPr id="39151" name="Freihand 39150">
                  <a:extLst>
                    <a:ext uri="{FF2B5EF4-FFF2-40B4-BE49-F238E27FC236}">
                      <a16:creationId xmlns:a16="http://schemas.microsoft.com/office/drawing/2014/main" id="{EF2E4B2C-8E32-480D-8E99-9E58912B5EF6}"/>
                    </a:ext>
                  </a:extLst>
                </p:cNvPr>
                <p:cNvPicPr/>
                <p:nvPr/>
              </p:nvPicPr>
              <p:blipFill>
                <a:blip r:embed="rId373"/>
                <a:stretch>
                  <a:fillRect/>
                </a:stretch>
              </p:blipFill>
              <p:spPr>
                <a:xfrm>
                  <a:off x="9317453" y="2721480"/>
                  <a:ext cx="8064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39152" name="Freihand 39151">
                  <a:extLst>
                    <a:ext uri="{FF2B5EF4-FFF2-40B4-BE49-F238E27FC236}">
                      <a16:creationId xmlns:a16="http://schemas.microsoft.com/office/drawing/2014/main" id="{B7159129-0AEA-4F4F-B03A-A8BF77985D13}"/>
                    </a:ext>
                  </a:extLst>
                </p14:cNvPr>
                <p14:cNvContentPartPr/>
                <p14:nvPr/>
              </p14:nvContentPartPr>
              <p14:xfrm>
                <a:off x="9399893" y="2717160"/>
                <a:ext cx="308520" cy="65160"/>
              </p14:xfrm>
            </p:contentPart>
          </mc:Choice>
          <mc:Fallback xmlns="">
            <p:pic>
              <p:nvPicPr>
                <p:cNvPr id="39152" name="Freihand 39151">
                  <a:extLst>
                    <a:ext uri="{FF2B5EF4-FFF2-40B4-BE49-F238E27FC236}">
                      <a16:creationId xmlns:a16="http://schemas.microsoft.com/office/drawing/2014/main" id="{B7159129-0AEA-4F4F-B03A-A8BF77985D13}"/>
                    </a:ext>
                  </a:extLst>
                </p:cNvPr>
                <p:cNvPicPr/>
                <p:nvPr/>
              </p:nvPicPr>
              <p:blipFill>
                <a:blip r:embed="rId375"/>
                <a:stretch>
                  <a:fillRect/>
                </a:stretch>
              </p:blipFill>
              <p:spPr>
                <a:xfrm>
                  <a:off x="9395573" y="2712840"/>
                  <a:ext cx="317160" cy="73800"/>
                </a:xfrm>
                <a:prstGeom prst="rect">
                  <a:avLst/>
                </a:prstGeom>
              </p:spPr>
            </p:pic>
          </mc:Fallback>
        </mc:AlternateContent>
      </p:grpSp>
      <p:grpSp>
        <p:nvGrpSpPr>
          <p:cNvPr id="39161" name="Gruppieren 39160">
            <a:extLst>
              <a:ext uri="{FF2B5EF4-FFF2-40B4-BE49-F238E27FC236}">
                <a16:creationId xmlns:a16="http://schemas.microsoft.com/office/drawing/2014/main" id="{EE8492A7-1B8C-4B65-B753-D5C31E0F3ACD}"/>
              </a:ext>
            </a:extLst>
          </p:cNvPr>
          <p:cNvGrpSpPr/>
          <p:nvPr/>
        </p:nvGrpSpPr>
        <p:grpSpPr>
          <a:xfrm>
            <a:off x="9901733" y="2639400"/>
            <a:ext cx="320760" cy="138600"/>
            <a:chOff x="9901733" y="2639400"/>
            <a:chExt cx="320760" cy="138600"/>
          </a:xfrm>
        </p:grpSpPr>
        <mc:AlternateContent xmlns:mc="http://schemas.openxmlformats.org/markup-compatibility/2006" xmlns:p14="http://schemas.microsoft.com/office/powerpoint/2010/main">
          <mc:Choice Requires="p14">
            <p:contentPart p14:bwMode="auto" r:id="rId376">
              <p14:nvContentPartPr>
                <p14:cNvPr id="39153" name="Freihand 39152">
                  <a:extLst>
                    <a:ext uri="{FF2B5EF4-FFF2-40B4-BE49-F238E27FC236}">
                      <a16:creationId xmlns:a16="http://schemas.microsoft.com/office/drawing/2014/main" id="{16FB7B27-8487-4879-8390-BBE662BC547E}"/>
                    </a:ext>
                  </a:extLst>
                </p14:cNvPr>
                <p14:cNvContentPartPr/>
                <p14:nvPr/>
              </p14:nvContentPartPr>
              <p14:xfrm>
                <a:off x="9901733" y="2639400"/>
                <a:ext cx="188280" cy="125280"/>
              </p14:xfrm>
            </p:contentPart>
          </mc:Choice>
          <mc:Fallback xmlns="">
            <p:pic>
              <p:nvPicPr>
                <p:cNvPr id="39153" name="Freihand 39152">
                  <a:extLst>
                    <a:ext uri="{FF2B5EF4-FFF2-40B4-BE49-F238E27FC236}">
                      <a16:creationId xmlns:a16="http://schemas.microsoft.com/office/drawing/2014/main" id="{16FB7B27-8487-4879-8390-BBE662BC547E}"/>
                    </a:ext>
                  </a:extLst>
                </p:cNvPr>
                <p:cNvPicPr/>
                <p:nvPr/>
              </p:nvPicPr>
              <p:blipFill>
                <a:blip r:embed="rId377"/>
                <a:stretch>
                  <a:fillRect/>
                </a:stretch>
              </p:blipFill>
              <p:spPr>
                <a:xfrm>
                  <a:off x="9897413" y="2635080"/>
                  <a:ext cx="1969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39154" name="Freihand 39153">
                  <a:extLst>
                    <a:ext uri="{FF2B5EF4-FFF2-40B4-BE49-F238E27FC236}">
                      <a16:creationId xmlns:a16="http://schemas.microsoft.com/office/drawing/2014/main" id="{FDCF0F44-755B-4F35-9DCF-8880E4F2F20F}"/>
                    </a:ext>
                  </a:extLst>
                </p14:cNvPr>
                <p14:cNvContentPartPr/>
                <p14:nvPr/>
              </p14:nvContentPartPr>
              <p14:xfrm>
                <a:off x="10108733" y="2681160"/>
                <a:ext cx="113760" cy="96840"/>
              </p14:xfrm>
            </p:contentPart>
          </mc:Choice>
          <mc:Fallback xmlns="">
            <p:pic>
              <p:nvPicPr>
                <p:cNvPr id="39154" name="Freihand 39153">
                  <a:extLst>
                    <a:ext uri="{FF2B5EF4-FFF2-40B4-BE49-F238E27FC236}">
                      <a16:creationId xmlns:a16="http://schemas.microsoft.com/office/drawing/2014/main" id="{FDCF0F44-755B-4F35-9DCF-8880E4F2F20F}"/>
                    </a:ext>
                  </a:extLst>
                </p:cNvPr>
                <p:cNvPicPr/>
                <p:nvPr/>
              </p:nvPicPr>
              <p:blipFill>
                <a:blip r:embed="rId379"/>
                <a:stretch>
                  <a:fillRect/>
                </a:stretch>
              </p:blipFill>
              <p:spPr>
                <a:xfrm>
                  <a:off x="10104413" y="2676840"/>
                  <a:ext cx="122400" cy="105480"/>
                </a:xfrm>
                <a:prstGeom prst="rect">
                  <a:avLst/>
                </a:prstGeom>
              </p:spPr>
            </p:pic>
          </mc:Fallback>
        </mc:AlternateContent>
      </p:grpSp>
      <p:grpSp>
        <p:nvGrpSpPr>
          <p:cNvPr id="39160" name="Gruppieren 39159">
            <a:extLst>
              <a:ext uri="{FF2B5EF4-FFF2-40B4-BE49-F238E27FC236}">
                <a16:creationId xmlns:a16="http://schemas.microsoft.com/office/drawing/2014/main" id="{336A9D7A-87B3-437B-92F7-648648708BA8}"/>
              </a:ext>
            </a:extLst>
          </p:cNvPr>
          <p:cNvGrpSpPr/>
          <p:nvPr/>
        </p:nvGrpSpPr>
        <p:grpSpPr>
          <a:xfrm>
            <a:off x="10372253" y="2566680"/>
            <a:ext cx="687600" cy="162720"/>
            <a:chOff x="10372253" y="2566680"/>
            <a:chExt cx="687600" cy="162720"/>
          </a:xfrm>
        </p:grpSpPr>
        <mc:AlternateContent xmlns:mc="http://schemas.openxmlformats.org/markup-compatibility/2006" xmlns:p14="http://schemas.microsoft.com/office/powerpoint/2010/main">
          <mc:Choice Requires="p14">
            <p:contentPart p14:bwMode="auto" r:id="rId380">
              <p14:nvContentPartPr>
                <p14:cNvPr id="39155" name="Freihand 39154">
                  <a:extLst>
                    <a:ext uri="{FF2B5EF4-FFF2-40B4-BE49-F238E27FC236}">
                      <a16:creationId xmlns:a16="http://schemas.microsoft.com/office/drawing/2014/main" id="{9991D7EB-E445-4DB7-88A4-8B70C88CCB85}"/>
                    </a:ext>
                  </a:extLst>
                </p14:cNvPr>
                <p14:cNvContentPartPr/>
                <p14:nvPr/>
              </p14:nvContentPartPr>
              <p14:xfrm>
                <a:off x="10372253" y="2599080"/>
                <a:ext cx="106200" cy="127080"/>
              </p14:xfrm>
            </p:contentPart>
          </mc:Choice>
          <mc:Fallback xmlns="">
            <p:pic>
              <p:nvPicPr>
                <p:cNvPr id="39155" name="Freihand 39154">
                  <a:extLst>
                    <a:ext uri="{FF2B5EF4-FFF2-40B4-BE49-F238E27FC236}">
                      <a16:creationId xmlns:a16="http://schemas.microsoft.com/office/drawing/2014/main" id="{9991D7EB-E445-4DB7-88A4-8B70C88CCB85}"/>
                    </a:ext>
                  </a:extLst>
                </p:cNvPr>
                <p:cNvPicPr/>
                <p:nvPr/>
              </p:nvPicPr>
              <p:blipFill>
                <a:blip r:embed="rId381"/>
                <a:stretch>
                  <a:fillRect/>
                </a:stretch>
              </p:blipFill>
              <p:spPr>
                <a:xfrm>
                  <a:off x="10367933" y="2594760"/>
                  <a:ext cx="1148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39156" name="Freihand 39155">
                  <a:extLst>
                    <a:ext uri="{FF2B5EF4-FFF2-40B4-BE49-F238E27FC236}">
                      <a16:creationId xmlns:a16="http://schemas.microsoft.com/office/drawing/2014/main" id="{0D4B59CC-C647-45BB-A30C-17D3DBAB5910}"/>
                    </a:ext>
                  </a:extLst>
                </p14:cNvPr>
                <p14:cNvContentPartPr/>
                <p14:nvPr/>
              </p14:nvContentPartPr>
              <p14:xfrm>
                <a:off x="10459373" y="2573160"/>
                <a:ext cx="150840" cy="124920"/>
              </p14:xfrm>
            </p:contentPart>
          </mc:Choice>
          <mc:Fallback xmlns="">
            <p:pic>
              <p:nvPicPr>
                <p:cNvPr id="39156" name="Freihand 39155">
                  <a:extLst>
                    <a:ext uri="{FF2B5EF4-FFF2-40B4-BE49-F238E27FC236}">
                      <a16:creationId xmlns:a16="http://schemas.microsoft.com/office/drawing/2014/main" id="{0D4B59CC-C647-45BB-A30C-17D3DBAB5910}"/>
                    </a:ext>
                  </a:extLst>
                </p:cNvPr>
                <p:cNvPicPr/>
                <p:nvPr/>
              </p:nvPicPr>
              <p:blipFill>
                <a:blip r:embed="rId383"/>
                <a:stretch>
                  <a:fillRect/>
                </a:stretch>
              </p:blipFill>
              <p:spPr>
                <a:xfrm>
                  <a:off x="10455053" y="2568840"/>
                  <a:ext cx="1594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39157" name="Freihand 39156">
                  <a:extLst>
                    <a:ext uri="{FF2B5EF4-FFF2-40B4-BE49-F238E27FC236}">
                      <a16:creationId xmlns:a16="http://schemas.microsoft.com/office/drawing/2014/main" id="{7A1F5523-751B-468E-939E-CA6CC93A3E59}"/>
                    </a:ext>
                  </a:extLst>
                </p14:cNvPr>
                <p14:cNvContentPartPr/>
                <p14:nvPr/>
              </p14:nvContentPartPr>
              <p14:xfrm>
                <a:off x="10574573" y="2631120"/>
                <a:ext cx="108360" cy="80640"/>
              </p14:xfrm>
            </p:contentPart>
          </mc:Choice>
          <mc:Fallback xmlns="">
            <p:pic>
              <p:nvPicPr>
                <p:cNvPr id="39157" name="Freihand 39156">
                  <a:extLst>
                    <a:ext uri="{FF2B5EF4-FFF2-40B4-BE49-F238E27FC236}">
                      <a16:creationId xmlns:a16="http://schemas.microsoft.com/office/drawing/2014/main" id="{7A1F5523-751B-468E-939E-CA6CC93A3E59}"/>
                    </a:ext>
                  </a:extLst>
                </p:cNvPr>
                <p:cNvPicPr/>
                <p:nvPr/>
              </p:nvPicPr>
              <p:blipFill>
                <a:blip r:embed="rId385"/>
                <a:stretch>
                  <a:fillRect/>
                </a:stretch>
              </p:blipFill>
              <p:spPr>
                <a:xfrm>
                  <a:off x="10570253" y="2626800"/>
                  <a:ext cx="1170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39158" name="Freihand 39157">
                  <a:extLst>
                    <a:ext uri="{FF2B5EF4-FFF2-40B4-BE49-F238E27FC236}">
                      <a16:creationId xmlns:a16="http://schemas.microsoft.com/office/drawing/2014/main" id="{50F0B109-D102-4390-B990-400F4BC5FD3A}"/>
                    </a:ext>
                  </a:extLst>
                </p14:cNvPr>
                <p14:cNvContentPartPr/>
                <p14:nvPr/>
              </p14:nvContentPartPr>
              <p14:xfrm>
                <a:off x="10686173" y="2566680"/>
                <a:ext cx="253440" cy="162720"/>
              </p14:xfrm>
            </p:contentPart>
          </mc:Choice>
          <mc:Fallback xmlns="">
            <p:pic>
              <p:nvPicPr>
                <p:cNvPr id="39158" name="Freihand 39157">
                  <a:extLst>
                    <a:ext uri="{FF2B5EF4-FFF2-40B4-BE49-F238E27FC236}">
                      <a16:creationId xmlns:a16="http://schemas.microsoft.com/office/drawing/2014/main" id="{50F0B109-D102-4390-B990-400F4BC5FD3A}"/>
                    </a:ext>
                  </a:extLst>
                </p:cNvPr>
                <p:cNvPicPr/>
                <p:nvPr/>
              </p:nvPicPr>
              <p:blipFill>
                <a:blip r:embed="rId387"/>
                <a:stretch>
                  <a:fillRect/>
                </a:stretch>
              </p:blipFill>
              <p:spPr>
                <a:xfrm>
                  <a:off x="10681853" y="2562360"/>
                  <a:ext cx="2620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39159" name="Freihand 39158">
                  <a:extLst>
                    <a:ext uri="{FF2B5EF4-FFF2-40B4-BE49-F238E27FC236}">
                      <a16:creationId xmlns:a16="http://schemas.microsoft.com/office/drawing/2014/main" id="{E02AADD9-26E4-4129-9857-54F5D7E91B99}"/>
                    </a:ext>
                  </a:extLst>
                </p14:cNvPr>
                <p14:cNvContentPartPr/>
                <p14:nvPr/>
              </p14:nvContentPartPr>
              <p14:xfrm>
                <a:off x="10931333" y="2628960"/>
                <a:ext cx="128520" cy="95400"/>
              </p14:xfrm>
            </p:contentPart>
          </mc:Choice>
          <mc:Fallback xmlns="">
            <p:pic>
              <p:nvPicPr>
                <p:cNvPr id="39159" name="Freihand 39158">
                  <a:extLst>
                    <a:ext uri="{FF2B5EF4-FFF2-40B4-BE49-F238E27FC236}">
                      <a16:creationId xmlns:a16="http://schemas.microsoft.com/office/drawing/2014/main" id="{E02AADD9-26E4-4129-9857-54F5D7E91B99}"/>
                    </a:ext>
                  </a:extLst>
                </p:cNvPr>
                <p:cNvPicPr/>
                <p:nvPr/>
              </p:nvPicPr>
              <p:blipFill>
                <a:blip r:embed="rId389"/>
                <a:stretch>
                  <a:fillRect/>
                </a:stretch>
              </p:blipFill>
              <p:spPr>
                <a:xfrm>
                  <a:off x="10927013" y="2624640"/>
                  <a:ext cx="137160" cy="104040"/>
                </a:xfrm>
                <a:prstGeom prst="rect">
                  <a:avLst/>
                </a:prstGeom>
              </p:spPr>
            </p:pic>
          </mc:Fallback>
        </mc:AlternateContent>
      </p:grpSp>
      <p:grpSp>
        <p:nvGrpSpPr>
          <p:cNvPr id="39243" name="Gruppieren 39242">
            <a:extLst>
              <a:ext uri="{FF2B5EF4-FFF2-40B4-BE49-F238E27FC236}">
                <a16:creationId xmlns:a16="http://schemas.microsoft.com/office/drawing/2014/main" id="{27D481EC-1D95-4A3F-8213-BFBFE0D00B16}"/>
              </a:ext>
            </a:extLst>
          </p:cNvPr>
          <p:cNvGrpSpPr/>
          <p:nvPr/>
        </p:nvGrpSpPr>
        <p:grpSpPr>
          <a:xfrm>
            <a:off x="7305053" y="2951520"/>
            <a:ext cx="2696760" cy="407160"/>
            <a:chOff x="7305053" y="2951520"/>
            <a:chExt cx="2696760" cy="407160"/>
          </a:xfrm>
        </p:grpSpPr>
        <mc:AlternateContent xmlns:mc="http://schemas.openxmlformats.org/markup-compatibility/2006" xmlns:p14="http://schemas.microsoft.com/office/powerpoint/2010/main">
          <mc:Choice Requires="p14">
            <p:contentPart p14:bwMode="auto" r:id="rId390">
              <p14:nvContentPartPr>
                <p14:cNvPr id="39214" name="Freihand 39213">
                  <a:extLst>
                    <a:ext uri="{FF2B5EF4-FFF2-40B4-BE49-F238E27FC236}">
                      <a16:creationId xmlns:a16="http://schemas.microsoft.com/office/drawing/2014/main" id="{9E2E760F-1F87-47CB-8F6E-B403457A6A3B}"/>
                    </a:ext>
                  </a:extLst>
                </p14:cNvPr>
                <p14:cNvContentPartPr/>
                <p14:nvPr/>
              </p14:nvContentPartPr>
              <p14:xfrm>
                <a:off x="7383533" y="3130800"/>
                <a:ext cx="5760" cy="145800"/>
              </p14:xfrm>
            </p:contentPart>
          </mc:Choice>
          <mc:Fallback xmlns="">
            <p:pic>
              <p:nvPicPr>
                <p:cNvPr id="39214" name="Freihand 39213">
                  <a:extLst>
                    <a:ext uri="{FF2B5EF4-FFF2-40B4-BE49-F238E27FC236}">
                      <a16:creationId xmlns:a16="http://schemas.microsoft.com/office/drawing/2014/main" id="{9E2E760F-1F87-47CB-8F6E-B403457A6A3B}"/>
                    </a:ext>
                  </a:extLst>
                </p:cNvPr>
                <p:cNvPicPr/>
                <p:nvPr/>
              </p:nvPicPr>
              <p:blipFill>
                <a:blip r:embed="rId391"/>
                <a:stretch>
                  <a:fillRect/>
                </a:stretch>
              </p:blipFill>
              <p:spPr>
                <a:xfrm>
                  <a:off x="7379213" y="3126480"/>
                  <a:ext cx="144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39215" name="Freihand 39214">
                  <a:extLst>
                    <a:ext uri="{FF2B5EF4-FFF2-40B4-BE49-F238E27FC236}">
                      <a16:creationId xmlns:a16="http://schemas.microsoft.com/office/drawing/2014/main" id="{38E5B582-8EB3-404E-90F4-8977443F1F42}"/>
                    </a:ext>
                  </a:extLst>
                </p14:cNvPr>
                <p14:cNvContentPartPr/>
                <p14:nvPr/>
              </p14:nvContentPartPr>
              <p14:xfrm>
                <a:off x="7309013" y="3251760"/>
                <a:ext cx="136440" cy="17640"/>
              </p14:xfrm>
            </p:contentPart>
          </mc:Choice>
          <mc:Fallback xmlns="">
            <p:pic>
              <p:nvPicPr>
                <p:cNvPr id="39215" name="Freihand 39214">
                  <a:extLst>
                    <a:ext uri="{FF2B5EF4-FFF2-40B4-BE49-F238E27FC236}">
                      <a16:creationId xmlns:a16="http://schemas.microsoft.com/office/drawing/2014/main" id="{38E5B582-8EB3-404E-90F4-8977443F1F42}"/>
                    </a:ext>
                  </a:extLst>
                </p:cNvPr>
                <p:cNvPicPr/>
                <p:nvPr/>
              </p:nvPicPr>
              <p:blipFill>
                <a:blip r:embed="rId393"/>
                <a:stretch>
                  <a:fillRect/>
                </a:stretch>
              </p:blipFill>
              <p:spPr>
                <a:xfrm>
                  <a:off x="7304693" y="3247440"/>
                  <a:ext cx="1450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39216" name="Freihand 39215">
                  <a:extLst>
                    <a:ext uri="{FF2B5EF4-FFF2-40B4-BE49-F238E27FC236}">
                      <a16:creationId xmlns:a16="http://schemas.microsoft.com/office/drawing/2014/main" id="{C8456771-6169-46C4-8C8D-4DE382A36480}"/>
                    </a:ext>
                  </a:extLst>
                </p14:cNvPr>
                <p14:cNvContentPartPr/>
                <p14:nvPr/>
              </p14:nvContentPartPr>
              <p14:xfrm>
                <a:off x="7305053" y="3071040"/>
                <a:ext cx="191520" cy="25200"/>
              </p14:xfrm>
            </p:contentPart>
          </mc:Choice>
          <mc:Fallback xmlns="">
            <p:pic>
              <p:nvPicPr>
                <p:cNvPr id="39216" name="Freihand 39215">
                  <a:extLst>
                    <a:ext uri="{FF2B5EF4-FFF2-40B4-BE49-F238E27FC236}">
                      <a16:creationId xmlns:a16="http://schemas.microsoft.com/office/drawing/2014/main" id="{C8456771-6169-46C4-8C8D-4DE382A36480}"/>
                    </a:ext>
                  </a:extLst>
                </p:cNvPr>
                <p:cNvPicPr/>
                <p:nvPr/>
              </p:nvPicPr>
              <p:blipFill>
                <a:blip r:embed="rId395"/>
                <a:stretch>
                  <a:fillRect/>
                </a:stretch>
              </p:blipFill>
              <p:spPr>
                <a:xfrm>
                  <a:off x="7300733" y="3066720"/>
                  <a:ext cx="20016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39218" name="Freihand 39217">
                  <a:extLst>
                    <a:ext uri="{FF2B5EF4-FFF2-40B4-BE49-F238E27FC236}">
                      <a16:creationId xmlns:a16="http://schemas.microsoft.com/office/drawing/2014/main" id="{E8A71333-0B68-4901-9807-72BDA3A5EDDD}"/>
                    </a:ext>
                  </a:extLst>
                </p14:cNvPr>
                <p14:cNvContentPartPr/>
                <p14:nvPr/>
              </p14:nvContentPartPr>
              <p14:xfrm>
                <a:off x="7489373" y="3198480"/>
                <a:ext cx="51480" cy="121320"/>
              </p14:xfrm>
            </p:contentPart>
          </mc:Choice>
          <mc:Fallback xmlns="">
            <p:pic>
              <p:nvPicPr>
                <p:cNvPr id="39218" name="Freihand 39217">
                  <a:extLst>
                    <a:ext uri="{FF2B5EF4-FFF2-40B4-BE49-F238E27FC236}">
                      <a16:creationId xmlns:a16="http://schemas.microsoft.com/office/drawing/2014/main" id="{E8A71333-0B68-4901-9807-72BDA3A5EDDD}"/>
                    </a:ext>
                  </a:extLst>
                </p:cNvPr>
                <p:cNvPicPr/>
                <p:nvPr/>
              </p:nvPicPr>
              <p:blipFill>
                <a:blip r:embed="rId397"/>
                <a:stretch>
                  <a:fillRect/>
                </a:stretch>
              </p:blipFill>
              <p:spPr>
                <a:xfrm>
                  <a:off x="7485053" y="3194160"/>
                  <a:ext cx="6012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39219" name="Freihand 39218">
                  <a:extLst>
                    <a:ext uri="{FF2B5EF4-FFF2-40B4-BE49-F238E27FC236}">
                      <a16:creationId xmlns:a16="http://schemas.microsoft.com/office/drawing/2014/main" id="{3CD355B8-4E4D-4EF4-8ABE-D8E09954C2C6}"/>
                    </a:ext>
                  </a:extLst>
                </p14:cNvPr>
                <p14:cNvContentPartPr/>
                <p14:nvPr/>
              </p14:nvContentPartPr>
              <p14:xfrm>
                <a:off x="7491893" y="3198840"/>
                <a:ext cx="105840" cy="129960"/>
              </p14:xfrm>
            </p:contentPart>
          </mc:Choice>
          <mc:Fallback xmlns="">
            <p:pic>
              <p:nvPicPr>
                <p:cNvPr id="39219" name="Freihand 39218">
                  <a:extLst>
                    <a:ext uri="{FF2B5EF4-FFF2-40B4-BE49-F238E27FC236}">
                      <a16:creationId xmlns:a16="http://schemas.microsoft.com/office/drawing/2014/main" id="{3CD355B8-4E4D-4EF4-8ABE-D8E09954C2C6}"/>
                    </a:ext>
                  </a:extLst>
                </p:cNvPr>
                <p:cNvPicPr/>
                <p:nvPr/>
              </p:nvPicPr>
              <p:blipFill>
                <a:blip r:embed="rId399"/>
                <a:stretch>
                  <a:fillRect/>
                </a:stretch>
              </p:blipFill>
              <p:spPr>
                <a:xfrm>
                  <a:off x="7487573" y="3194520"/>
                  <a:ext cx="1144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39220" name="Freihand 39219">
                  <a:extLst>
                    <a:ext uri="{FF2B5EF4-FFF2-40B4-BE49-F238E27FC236}">
                      <a16:creationId xmlns:a16="http://schemas.microsoft.com/office/drawing/2014/main" id="{46EA4A5C-4BEA-4160-A23B-9F41AFE398B4}"/>
                    </a:ext>
                  </a:extLst>
                </p14:cNvPr>
                <p14:cNvContentPartPr/>
                <p14:nvPr/>
              </p14:nvContentPartPr>
              <p14:xfrm>
                <a:off x="7637693" y="3220080"/>
                <a:ext cx="18720" cy="119880"/>
              </p14:xfrm>
            </p:contentPart>
          </mc:Choice>
          <mc:Fallback xmlns="">
            <p:pic>
              <p:nvPicPr>
                <p:cNvPr id="39220" name="Freihand 39219">
                  <a:extLst>
                    <a:ext uri="{FF2B5EF4-FFF2-40B4-BE49-F238E27FC236}">
                      <a16:creationId xmlns:a16="http://schemas.microsoft.com/office/drawing/2014/main" id="{46EA4A5C-4BEA-4160-A23B-9F41AFE398B4}"/>
                    </a:ext>
                  </a:extLst>
                </p:cNvPr>
                <p:cNvPicPr/>
                <p:nvPr/>
              </p:nvPicPr>
              <p:blipFill>
                <a:blip r:embed="rId401"/>
                <a:stretch>
                  <a:fillRect/>
                </a:stretch>
              </p:blipFill>
              <p:spPr>
                <a:xfrm>
                  <a:off x="7633373" y="3215760"/>
                  <a:ext cx="2736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39221" name="Freihand 39220">
                  <a:extLst>
                    <a:ext uri="{FF2B5EF4-FFF2-40B4-BE49-F238E27FC236}">
                      <a16:creationId xmlns:a16="http://schemas.microsoft.com/office/drawing/2014/main" id="{9B82F91E-51A2-423B-BF1D-D392AF3EAEDF}"/>
                    </a:ext>
                  </a:extLst>
                </p14:cNvPr>
                <p14:cNvContentPartPr/>
                <p14:nvPr/>
              </p14:nvContentPartPr>
              <p14:xfrm>
                <a:off x="7737053" y="3101640"/>
                <a:ext cx="15120" cy="185400"/>
              </p14:xfrm>
            </p:contentPart>
          </mc:Choice>
          <mc:Fallback xmlns="">
            <p:pic>
              <p:nvPicPr>
                <p:cNvPr id="39221" name="Freihand 39220">
                  <a:extLst>
                    <a:ext uri="{FF2B5EF4-FFF2-40B4-BE49-F238E27FC236}">
                      <a16:creationId xmlns:a16="http://schemas.microsoft.com/office/drawing/2014/main" id="{9B82F91E-51A2-423B-BF1D-D392AF3EAEDF}"/>
                    </a:ext>
                  </a:extLst>
                </p:cNvPr>
                <p:cNvPicPr/>
                <p:nvPr/>
              </p:nvPicPr>
              <p:blipFill>
                <a:blip r:embed="rId403"/>
                <a:stretch>
                  <a:fillRect/>
                </a:stretch>
              </p:blipFill>
              <p:spPr>
                <a:xfrm>
                  <a:off x="7732733" y="3097320"/>
                  <a:ext cx="237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39222" name="Freihand 39221">
                  <a:extLst>
                    <a:ext uri="{FF2B5EF4-FFF2-40B4-BE49-F238E27FC236}">
                      <a16:creationId xmlns:a16="http://schemas.microsoft.com/office/drawing/2014/main" id="{02C15DA7-F205-45B1-A58A-B40A68469591}"/>
                    </a:ext>
                  </a:extLst>
                </p14:cNvPr>
                <p14:cNvContentPartPr/>
                <p14:nvPr/>
              </p14:nvContentPartPr>
              <p14:xfrm>
                <a:off x="7671533" y="3067800"/>
                <a:ext cx="134280" cy="207720"/>
              </p14:xfrm>
            </p:contentPart>
          </mc:Choice>
          <mc:Fallback xmlns="">
            <p:pic>
              <p:nvPicPr>
                <p:cNvPr id="39222" name="Freihand 39221">
                  <a:extLst>
                    <a:ext uri="{FF2B5EF4-FFF2-40B4-BE49-F238E27FC236}">
                      <a16:creationId xmlns:a16="http://schemas.microsoft.com/office/drawing/2014/main" id="{02C15DA7-F205-45B1-A58A-B40A68469591}"/>
                    </a:ext>
                  </a:extLst>
                </p:cNvPr>
                <p:cNvPicPr/>
                <p:nvPr/>
              </p:nvPicPr>
              <p:blipFill>
                <a:blip r:embed="rId405"/>
                <a:stretch>
                  <a:fillRect/>
                </a:stretch>
              </p:blipFill>
              <p:spPr>
                <a:xfrm>
                  <a:off x="7667213" y="3063480"/>
                  <a:ext cx="1429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39223" name="Freihand 39222">
                  <a:extLst>
                    <a:ext uri="{FF2B5EF4-FFF2-40B4-BE49-F238E27FC236}">
                      <a16:creationId xmlns:a16="http://schemas.microsoft.com/office/drawing/2014/main" id="{47996CA6-184A-47B0-803B-5D00FA9B2697}"/>
                    </a:ext>
                  </a:extLst>
                </p14:cNvPr>
                <p14:cNvContentPartPr/>
                <p14:nvPr/>
              </p14:nvContentPartPr>
              <p14:xfrm>
                <a:off x="7860893" y="3221520"/>
                <a:ext cx="360" cy="360"/>
              </p14:xfrm>
            </p:contentPart>
          </mc:Choice>
          <mc:Fallback xmlns="">
            <p:pic>
              <p:nvPicPr>
                <p:cNvPr id="39223" name="Freihand 39222">
                  <a:extLst>
                    <a:ext uri="{FF2B5EF4-FFF2-40B4-BE49-F238E27FC236}">
                      <a16:creationId xmlns:a16="http://schemas.microsoft.com/office/drawing/2014/main" id="{47996CA6-184A-47B0-803B-5D00FA9B2697}"/>
                    </a:ext>
                  </a:extLst>
                </p:cNvPr>
                <p:cNvPicPr/>
                <p:nvPr/>
              </p:nvPicPr>
              <p:blipFill>
                <a:blip r:embed="rId184"/>
                <a:stretch>
                  <a:fillRect/>
                </a:stretch>
              </p:blipFill>
              <p:spPr>
                <a:xfrm>
                  <a:off x="7856573" y="32172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39224" name="Freihand 39223">
                  <a:extLst>
                    <a:ext uri="{FF2B5EF4-FFF2-40B4-BE49-F238E27FC236}">
                      <a16:creationId xmlns:a16="http://schemas.microsoft.com/office/drawing/2014/main" id="{85540F10-4AA1-4DAB-B05B-B5BA8A4DB588}"/>
                    </a:ext>
                  </a:extLst>
                </p14:cNvPr>
                <p14:cNvContentPartPr/>
                <p14:nvPr/>
              </p14:nvContentPartPr>
              <p14:xfrm>
                <a:off x="7779533" y="3204600"/>
                <a:ext cx="89280" cy="110520"/>
              </p14:xfrm>
            </p:contentPart>
          </mc:Choice>
          <mc:Fallback xmlns="">
            <p:pic>
              <p:nvPicPr>
                <p:cNvPr id="39224" name="Freihand 39223">
                  <a:extLst>
                    <a:ext uri="{FF2B5EF4-FFF2-40B4-BE49-F238E27FC236}">
                      <a16:creationId xmlns:a16="http://schemas.microsoft.com/office/drawing/2014/main" id="{85540F10-4AA1-4DAB-B05B-B5BA8A4DB588}"/>
                    </a:ext>
                  </a:extLst>
                </p:cNvPr>
                <p:cNvPicPr/>
                <p:nvPr/>
              </p:nvPicPr>
              <p:blipFill>
                <a:blip r:embed="rId408"/>
                <a:stretch>
                  <a:fillRect/>
                </a:stretch>
              </p:blipFill>
              <p:spPr>
                <a:xfrm>
                  <a:off x="7775213" y="3200280"/>
                  <a:ext cx="9792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39225" name="Freihand 39224">
                  <a:extLst>
                    <a:ext uri="{FF2B5EF4-FFF2-40B4-BE49-F238E27FC236}">
                      <a16:creationId xmlns:a16="http://schemas.microsoft.com/office/drawing/2014/main" id="{EF88DEF4-B22B-4D2B-917A-E20B99635127}"/>
                    </a:ext>
                  </a:extLst>
                </p14:cNvPr>
                <p14:cNvContentPartPr/>
                <p14:nvPr/>
              </p14:nvContentPartPr>
              <p14:xfrm>
                <a:off x="7892213" y="3220080"/>
                <a:ext cx="4680" cy="102960"/>
              </p14:xfrm>
            </p:contentPart>
          </mc:Choice>
          <mc:Fallback xmlns="">
            <p:pic>
              <p:nvPicPr>
                <p:cNvPr id="39225" name="Freihand 39224">
                  <a:extLst>
                    <a:ext uri="{FF2B5EF4-FFF2-40B4-BE49-F238E27FC236}">
                      <a16:creationId xmlns:a16="http://schemas.microsoft.com/office/drawing/2014/main" id="{EF88DEF4-B22B-4D2B-917A-E20B99635127}"/>
                    </a:ext>
                  </a:extLst>
                </p:cNvPr>
                <p:cNvPicPr/>
                <p:nvPr/>
              </p:nvPicPr>
              <p:blipFill>
                <a:blip r:embed="rId410"/>
                <a:stretch>
                  <a:fillRect/>
                </a:stretch>
              </p:blipFill>
              <p:spPr>
                <a:xfrm>
                  <a:off x="7887893" y="3215760"/>
                  <a:ext cx="133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39226" name="Freihand 39225">
                  <a:extLst>
                    <a:ext uri="{FF2B5EF4-FFF2-40B4-BE49-F238E27FC236}">
                      <a16:creationId xmlns:a16="http://schemas.microsoft.com/office/drawing/2014/main" id="{1117E3FD-AE4B-4484-B227-03473736013A}"/>
                    </a:ext>
                  </a:extLst>
                </p14:cNvPr>
                <p14:cNvContentPartPr/>
                <p14:nvPr/>
              </p14:nvContentPartPr>
              <p14:xfrm>
                <a:off x="7848293" y="3245280"/>
                <a:ext cx="125640" cy="113400"/>
              </p14:xfrm>
            </p:contentPart>
          </mc:Choice>
          <mc:Fallback xmlns="">
            <p:pic>
              <p:nvPicPr>
                <p:cNvPr id="39226" name="Freihand 39225">
                  <a:extLst>
                    <a:ext uri="{FF2B5EF4-FFF2-40B4-BE49-F238E27FC236}">
                      <a16:creationId xmlns:a16="http://schemas.microsoft.com/office/drawing/2014/main" id="{1117E3FD-AE4B-4484-B227-03473736013A}"/>
                    </a:ext>
                  </a:extLst>
                </p:cNvPr>
                <p:cNvPicPr/>
                <p:nvPr/>
              </p:nvPicPr>
              <p:blipFill>
                <a:blip r:embed="rId412"/>
                <a:stretch>
                  <a:fillRect/>
                </a:stretch>
              </p:blipFill>
              <p:spPr>
                <a:xfrm>
                  <a:off x="7843973" y="3240960"/>
                  <a:ext cx="13428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39227" name="Freihand 39226">
                  <a:extLst>
                    <a:ext uri="{FF2B5EF4-FFF2-40B4-BE49-F238E27FC236}">
                      <a16:creationId xmlns:a16="http://schemas.microsoft.com/office/drawing/2014/main" id="{3662266C-ACF3-4906-A561-5D4FB655D45C}"/>
                    </a:ext>
                  </a:extLst>
                </p14:cNvPr>
                <p14:cNvContentPartPr/>
                <p14:nvPr/>
              </p14:nvContentPartPr>
              <p14:xfrm>
                <a:off x="8059973" y="3073920"/>
                <a:ext cx="11520" cy="161280"/>
              </p14:xfrm>
            </p:contentPart>
          </mc:Choice>
          <mc:Fallback xmlns="">
            <p:pic>
              <p:nvPicPr>
                <p:cNvPr id="39227" name="Freihand 39226">
                  <a:extLst>
                    <a:ext uri="{FF2B5EF4-FFF2-40B4-BE49-F238E27FC236}">
                      <a16:creationId xmlns:a16="http://schemas.microsoft.com/office/drawing/2014/main" id="{3662266C-ACF3-4906-A561-5D4FB655D45C}"/>
                    </a:ext>
                  </a:extLst>
                </p:cNvPr>
                <p:cNvPicPr/>
                <p:nvPr/>
              </p:nvPicPr>
              <p:blipFill>
                <a:blip r:embed="rId414"/>
                <a:stretch>
                  <a:fillRect/>
                </a:stretch>
              </p:blipFill>
              <p:spPr>
                <a:xfrm>
                  <a:off x="8055653" y="3069600"/>
                  <a:ext cx="201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39228" name="Freihand 39227">
                  <a:extLst>
                    <a:ext uri="{FF2B5EF4-FFF2-40B4-BE49-F238E27FC236}">
                      <a16:creationId xmlns:a16="http://schemas.microsoft.com/office/drawing/2014/main" id="{9BA7A88E-136A-4EB2-8AD7-733D05D68540}"/>
                    </a:ext>
                  </a:extLst>
                </p14:cNvPr>
                <p14:cNvContentPartPr/>
                <p14:nvPr/>
              </p14:nvContentPartPr>
              <p14:xfrm>
                <a:off x="8016773" y="3208200"/>
                <a:ext cx="100080" cy="39240"/>
              </p14:xfrm>
            </p:contentPart>
          </mc:Choice>
          <mc:Fallback xmlns="">
            <p:pic>
              <p:nvPicPr>
                <p:cNvPr id="39228" name="Freihand 39227">
                  <a:extLst>
                    <a:ext uri="{FF2B5EF4-FFF2-40B4-BE49-F238E27FC236}">
                      <a16:creationId xmlns:a16="http://schemas.microsoft.com/office/drawing/2014/main" id="{9BA7A88E-136A-4EB2-8AD7-733D05D68540}"/>
                    </a:ext>
                  </a:extLst>
                </p:cNvPr>
                <p:cNvPicPr/>
                <p:nvPr/>
              </p:nvPicPr>
              <p:blipFill>
                <a:blip r:embed="rId416"/>
                <a:stretch>
                  <a:fillRect/>
                </a:stretch>
              </p:blipFill>
              <p:spPr>
                <a:xfrm>
                  <a:off x="8012453" y="3203880"/>
                  <a:ext cx="1087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39229" name="Freihand 39228">
                  <a:extLst>
                    <a:ext uri="{FF2B5EF4-FFF2-40B4-BE49-F238E27FC236}">
                      <a16:creationId xmlns:a16="http://schemas.microsoft.com/office/drawing/2014/main" id="{7066B233-0007-4465-9F49-DB38D7C05161}"/>
                    </a:ext>
                  </a:extLst>
                </p14:cNvPr>
                <p14:cNvContentPartPr/>
                <p14:nvPr/>
              </p14:nvContentPartPr>
              <p14:xfrm>
                <a:off x="7973573" y="3040440"/>
                <a:ext cx="151560" cy="24480"/>
              </p14:xfrm>
            </p:contentPart>
          </mc:Choice>
          <mc:Fallback xmlns="">
            <p:pic>
              <p:nvPicPr>
                <p:cNvPr id="39229" name="Freihand 39228">
                  <a:extLst>
                    <a:ext uri="{FF2B5EF4-FFF2-40B4-BE49-F238E27FC236}">
                      <a16:creationId xmlns:a16="http://schemas.microsoft.com/office/drawing/2014/main" id="{7066B233-0007-4465-9F49-DB38D7C05161}"/>
                    </a:ext>
                  </a:extLst>
                </p:cNvPr>
                <p:cNvPicPr/>
                <p:nvPr/>
              </p:nvPicPr>
              <p:blipFill>
                <a:blip r:embed="rId418"/>
                <a:stretch>
                  <a:fillRect/>
                </a:stretch>
              </p:blipFill>
              <p:spPr>
                <a:xfrm>
                  <a:off x="7969253" y="3036120"/>
                  <a:ext cx="16020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39230" name="Freihand 39229">
                  <a:extLst>
                    <a:ext uri="{FF2B5EF4-FFF2-40B4-BE49-F238E27FC236}">
                      <a16:creationId xmlns:a16="http://schemas.microsoft.com/office/drawing/2014/main" id="{548DAF49-188C-43BC-8718-B64014444A48}"/>
                    </a:ext>
                  </a:extLst>
                </p14:cNvPr>
                <p14:cNvContentPartPr/>
                <p14:nvPr/>
              </p14:nvContentPartPr>
              <p14:xfrm>
                <a:off x="8171933" y="3176880"/>
                <a:ext cx="103680" cy="88920"/>
              </p14:xfrm>
            </p:contentPart>
          </mc:Choice>
          <mc:Fallback xmlns="">
            <p:pic>
              <p:nvPicPr>
                <p:cNvPr id="39230" name="Freihand 39229">
                  <a:extLst>
                    <a:ext uri="{FF2B5EF4-FFF2-40B4-BE49-F238E27FC236}">
                      <a16:creationId xmlns:a16="http://schemas.microsoft.com/office/drawing/2014/main" id="{548DAF49-188C-43BC-8718-B64014444A48}"/>
                    </a:ext>
                  </a:extLst>
                </p:cNvPr>
                <p:cNvPicPr/>
                <p:nvPr/>
              </p:nvPicPr>
              <p:blipFill>
                <a:blip r:embed="rId420"/>
                <a:stretch>
                  <a:fillRect/>
                </a:stretch>
              </p:blipFill>
              <p:spPr>
                <a:xfrm>
                  <a:off x="8167613" y="3172560"/>
                  <a:ext cx="11232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39231" name="Freihand 39230">
                  <a:extLst>
                    <a:ext uri="{FF2B5EF4-FFF2-40B4-BE49-F238E27FC236}">
                      <a16:creationId xmlns:a16="http://schemas.microsoft.com/office/drawing/2014/main" id="{4FA6D52E-38A9-4E75-AFBC-A7392E350D74}"/>
                    </a:ext>
                  </a:extLst>
                </p14:cNvPr>
                <p14:cNvContentPartPr/>
                <p14:nvPr/>
              </p14:nvContentPartPr>
              <p14:xfrm>
                <a:off x="8407373" y="3087240"/>
                <a:ext cx="28800" cy="6840"/>
              </p14:xfrm>
            </p:contentPart>
          </mc:Choice>
          <mc:Fallback xmlns="">
            <p:pic>
              <p:nvPicPr>
                <p:cNvPr id="39231" name="Freihand 39230">
                  <a:extLst>
                    <a:ext uri="{FF2B5EF4-FFF2-40B4-BE49-F238E27FC236}">
                      <a16:creationId xmlns:a16="http://schemas.microsoft.com/office/drawing/2014/main" id="{4FA6D52E-38A9-4E75-AFBC-A7392E350D74}"/>
                    </a:ext>
                  </a:extLst>
                </p:cNvPr>
                <p:cNvPicPr/>
                <p:nvPr/>
              </p:nvPicPr>
              <p:blipFill>
                <a:blip r:embed="rId422"/>
                <a:stretch>
                  <a:fillRect/>
                </a:stretch>
              </p:blipFill>
              <p:spPr>
                <a:xfrm>
                  <a:off x="8403053" y="3082920"/>
                  <a:ext cx="37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39232" name="Freihand 39231">
                  <a:extLst>
                    <a:ext uri="{FF2B5EF4-FFF2-40B4-BE49-F238E27FC236}">
                      <a16:creationId xmlns:a16="http://schemas.microsoft.com/office/drawing/2014/main" id="{BACE7B91-9B8F-4B0E-8EE9-3B3100A5846B}"/>
                    </a:ext>
                  </a:extLst>
                </p14:cNvPr>
                <p14:cNvContentPartPr/>
                <p14:nvPr/>
              </p14:nvContentPartPr>
              <p14:xfrm>
                <a:off x="8403413" y="3174720"/>
                <a:ext cx="13680" cy="24120"/>
              </p14:xfrm>
            </p:contentPart>
          </mc:Choice>
          <mc:Fallback xmlns="">
            <p:pic>
              <p:nvPicPr>
                <p:cNvPr id="39232" name="Freihand 39231">
                  <a:extLst>
                    <a:ext uri="{FF2B5EF4-FFF2-40B4-BE49-F238E27FC236}">
                      <a16:creationId xmlns:a16="http://schemas.microsoft.com/office/drawing/2014/main" id="{BACE7B91-9B8F-4B0E-8EE9-3B3100A5846B}"/>
                    </a:ext>
                  </a:extLst>
                </p:cNvPr>
                <p:cNvPicPr/>
                <p:nvPr/>
              </p:nvPicPr>
              <p:blipFill>
                <a:blip r:embed="rId424"/>
                <a:stretch>
                  <a:fillRect/>
                </a:stretch>
              </p:blipFill>
              <p:spPr>
                <a:xfrm>
                  <a:off x="8399093" y="3170400"/>
                  <a:ext cx="2232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39233" name="Freihand 39232">
                  <a:extLst>
                    <a:ext uri="{FF2B5EF4-FFF2-40B4-BE49-F238E27FC236}">
                      <a16:creationId xmlns:a16="http://schemas.microsoft.com/office/drawing/2014/main" id="{55C1D522-AB47-4569-88D9-6E5A00F4FACB}"/>
                    </a:ext>
                  </a:extLst>
                </p14:cNvPr>
                <p14:cNvContentPartPr/>
                <p14:nvPr/>
              </p14:nvContentPartPr>
              <p14:xfrm>
                <a:off x="8575133" y="3077520"/>
                <a:ext cx="16920" cy="92520"/>
              </p14:xfrm>
            </p:contentPart>
          </mc:Choice>
          <mc:Fallback xmlns="">
            <p:pic>
              <p:nvPicPr>
                <p:cNvPr id="39233" name="Freihand 39232">
                  <a:extLst>
                    <a:ext uri="{FF2B5EF4-FFF2-40B4-BE49-F238E27FC236}">
                      <a16:creationId xmlns:a16="http://schemas.microsoft.com/office/drawing/2014/main" id="{55C1D522-AB47-4569-88D9-6E5A00F4FACB}"/>
                    </a:ext>
                  </a:extLst>
                </p:cNvPr>
                <p:cNvPicPr/>
                <p:nvPr/>
              </p:nvPicPr>
              <p:blipFill>
                <a:blip r:embed="rId426"/>
                <a:stretch>
                  <a:fillRect/>
                </a:stretch>
              </p:blipFill>
              <p:spPr>
                <a:xfrm>
                  <a:off x="8570813" y="3073200"/>
                  <a:ext cx="2556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39234" name="Freihand 39233">
                  <a:extLst>
                    <a:ext uri="{FF2B5EF4-FFF2-40B4-BE49-F238E27FC236}">
                      <a16:creationId xmlns:a16="http://schemas.microsoft.com/office/drawing/2014/main" id="{3095B93B-47D6-4700-A2A6-366B7495A25B}"/>
                    </a:ext>
                  </a:extLst>
                </p14:cNvPr>
                <p14:cNvContentPartPr/>
                <p14:nvPr/>
              </p14:nvContentPartPr>
              <p14:xfrm>
                <a:off x="8508173" y="3172920"/>
                <a:ext cx="172800" cy="51480"/>
              </p14:xfrm>
            </p:contentPart>
          </mc:Choice>
          <mc:Fallback xmlns="">
            <p:pic>
              <p:nvPicPr>
                <p:cNvPr id="39234" name="Freihand 39233">
                  <a:extLst>
                    <a:ext uri="{FF2B5EF4-FFF2-40B4-BE49-F238E27FC236}">
                      <a16:creationId xmlns:a16="http://schemas.microsoft.com/office/drawing/2014/main" id="{3095B93B-47D6-4700-A2A6-366B7495A25B}"/>
                    </a:ext>
                  </a:extLst>
                </p:cNvPr>
                <p:cNvPicPr/>
                <p:nvPr/>
              </p:nvPicPr>
              <p:blipFill>
                <a:blip r:embed="rId428"/>
                <a:stretch>
                  <a:fillRect/>
                </a:stretch>
              </p:blipFill>
              <p:spPr>
                <a:xfrm>
                  <a:off x="8503853" y="3168600"/>
                  <a:ext cx="18144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39235" name="Freihand 39234">
                  <a:extLst>
                    <a:ext uri="{FF2B5EF4-FFF2-40B4-BE49-F238E27FC236}">
                      <a16:creationId xmlns:a16="http://schemas.microsoft.com/office/drawing/2014/main" id="{89AAF4AA-8A62-41D0-AFC4-33D1673049C0}"/>
                    </a:ext>
                  </a:extLst>
                </p14:cNvPr>
                <p14:cNvContentPartPr/>
                <p14:nvPr/>
              </p14:nvContentPartPr>
              <p14:xfrm>
                <a:off x="8495213" y="3046200"/>
                <a:ext cx="159120" cy="37440"/>
              </p14:xfrm>
            </p:contentPart>
          </mc:Choice>
          <mc:Fallback xmlns="">
            <p:pic>
              <p:nvPicPr>
                <p:cNvPr id="39235" name="Freihand 39234">
                  <a:extLst>
                    <a:ext uri="{FF2B5EF4-FFF2-40B4-BE49-F238E27FC236}">
                      <a16:creationId xmlns:a16="http://schemas.microsoft.com/office/drawing/2014/main" id="{89AAF4AA-8A62-41D0-AFC4-33D1673049C0}"/>
                    </a:ext>
                  </a:extLst>
                </p:cNvPr>
                <p:cNvPicPr/>
                <p:nvPr/>
              </p:nvPicPr>
              <p:blipFill>
                <a:blip r:embed="rId430"/>
                <a:stretch>
                  <a:fillRect/>
                </a:stretch>
              </p:blipFill>
              <p:spPr>
                <a:xfrm>
                  <a:off x="8490893" y="3041880"/>
                  <a:ext cx="1677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39236" name="Freihand 39235">
                  <a:extLst>
                    <a:ext uri="{FF2B5EF4-FFF2-40B4-BE49-F238E27FC236}">
                      <a16:creationId xmlns:a16="http://schemas.microsoft.com/office/drawing/2014/main" id="{217EA58F-7B24-441F-B159-69DFF6FFD626}"/>
                    </a:ext>
                  </a:extLst>
                </p14:cNvPr>
                <p14:cNvContentPartPr/>
                <p14:nvPr/>
              </p14:nvContentPartPr>
              <p14:xfrm>
                <a:off x="8680613" y="3090480"/>
                <a:ext cx="145080" cy="69120"/>
              </p14:xfrm>
            </p:contentPart>
          </mc:Choice>
          <mc:Fallback xmlns="">
            <p:pic>
              <p:nvPicPr>
                <p:cNvPr id="39236" name="Freihand 39235">
                  <a:extLst>
                    <a:ext uri="{FF2B5EF4-FFF2-40B4-BE49-F238E27FC236}">
                      <a16:creationId xmlns:a16="http://schemas.microsoft.com/office/drawing/2014/main" id="{217EA58F-7B24-441F-B159-69DFF6FFD626}"/>
                    </a:ext>
                  </a:extLst>
                </p:cNvPr>
                <p:cNvPicPr/>
                <p:nvPr/>
              </p:nvPicPr>
              <p:blipFill>
                <a:blip r:embed="rId432"/>
                <a:stretch>
                  <a:fillRect/>
                </a:stretch>
              </p:blipFill>
              <p:spPr>
                <a:xfrm>
                  <a:off x="8676293" y="3086160"/>
                  <a:ext cx="15372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39237" name="Freihand 39236">
                  <a:extLst>
                    <a:ext uri="{FF2B5EF4-FFF2-40B4-BE49-F238E27FC236}">
                      <a16:creationId xmlns:a16="http://schemas.microsoft.com/office/drawing/2014/main" id="{933AABE2-A332-4027-988D-DD10CC5E8F32}"/>
                    </a:ext>
                  </a:extLst>
                </p14:cNvPr>
                <p14:cNvContentPartPr/>
                <p14:nvPr/>
              </p14:nvContentPartPr>
              <p14:xfrm>
                <a:off x="8864933" y="3084360"/>
                <a:ext cx="193680" cy="80280"/>
              </p14:xfrm>
            </p:contentPart>
          </mc:Choice>
          <mc:Fallback xmlns="">
            <p:pic>
              <p:nvPicPr>
                <p:cNvPr id="39237" name="Freihand 39236">
                  <a:extLst>
                    <a:ext uri="{FF2B5EF4-FFF2-40B4-BE49-F238E27FC236}">
                      <a16:creationId xmlns:a16="http://schemas.microsoft.com/office/drawing/2014/main" id="{933AABE2-A332-4027-988D-DD10CC5E8F32}"/>
                    </a:ext>
                  </a:extLst>
                </p:cNvPr>
                <p:cNvPicPr/>
                <p:nvPr/>
              </p:nvPicPr>
              <p:blipFill>
                <a:blip r:embed="rId434"/>
                <a:stretch>
                  <a:fillRect/>
                </a:stretch>
              </p:blipFill>
              <p:spPr>
                <a:xfrm>
                  <a:off x="8860613" y="3080040"/>
                  <a:ext cx="2023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39238" name="Freihand 39237">
                  <a:extLst>
                    <a:ext uri="{FF2B5EF4-FFF2-40B4-BE49-F238E27FC236}">
                      <a16:creationId xmlns:a16="http://schemas.microsoft.com/office/drawing/2014/main" id="{A18B9B18-C6DA-402C-9E1A-50403A49917E}"/>
                    </a:ext>
                  </a:extLst>
                </p14:cNvPr>
                <p14:cNvContentPartPr/>
                <p14:nvPr/>
              </p14:nvContentPartPr>
              <p14:xfrm>
                <a:off x="9083093" y="3076080"/>
                <a:ext cx="94320" cy="91440"/>
              </p14:xfrm>
            </p:contentPart>
          </mc:Choice>
          <mc:Fallback xmlns="">
            <p:pic>
              <p:nvPicPr>
                <p:cNvPr id="39238" name="Freihand 39237">
                  <a:extLst>
                    <a:ext uri="{FF2B5EF4-FFF2-40B4-BE49-F238E27FC236}">
                      <a16:creationId xmlns:a16="http://schemas.microsoft.com/office/drawing/2014/main" id="{A18B9B18-C6DA-402C-9E1A-50403A49917E}"/>
                    </a:ext>
                  </a:extLst>
                </p:cNvPr>
                <p:cNvPicPr/>
                <p:nvPr/>
              </p:nvPicPr>
              <p:blipFill>
                <a:blip r:embed="rId436"/>
                <a:stretch>
                  <a:fillRect/>
                </a:stretch>
              </p:blipFill>
              <p:spPr>
                <a:xfrm>
                  <a:off x="9078773" y="3071760"/>
                  <a:ext cx="1029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9239" name="Freihand 39238">
                  <a:extLst>
                    <a:ext uri="{FF2B5EF4-FFF2-40B4-BE49-F238E27FC236}">
                      <a16:creationId xmlns:a16="http://schemas.microsoft.com/office/drawing/2014/main" id="{C8F5BBB0-1BFC-4C00-8777-9AE186D5B4C0}"/>
                    </a:ext>
                  </a:extLst>
                </p14:cNvPr>
                <p14:cNvContentPartPr/>
                <p14:nvPr/>
              </p14:nvContentPartPr>
              <p14:xfrm>
                <a:off x="9202973" y="2974920"/>
                <a:ext cx="169200" cy="152280"/>
              </p14:xfrm>
            </p:contentPart>
          </mc:Choice>
          <mc:Fallback xmlns="">
            <p:pic>
              <p:nvPicPr>
                <p:cNvPr id="39239" name="Freihand 39238">
                  <a:extLst>
                    <a:ext uri="{FF2B5EF4-FFF2-40B4-BE49-F238E27FC236}">
                      <a16:creationId xmlns:a16="http://schemas.microsoft.com/office/drawing/2014/main" id="{C8F5BBB0-1BFC-4C00-8777-9AE186D5B4C0}"/>
                    </a:ext>
                  </a:extLst>
                </p:cNvPr>
                <p:cNvPicPr/>
                <p:nvPr/>
              </p:nvPicPr>
              <p:blipFill>
                <a:blip r:embed="rId438"/>
                <a:stretch>
                  <a:fillRect/>
                </a:stretch>
              </p:blipFill>
              <p:spPr>
                <a:xfrm>
                  <a:off x="9198653" y="2970600"/>
                  <a:ext cx="1778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9240" name="Freihand 39239">
                  <a:extLst>
                    <a:ext uri="{FF2B5EF4-FFF2-40B4-BE49-F238E27FC236}">
                      <a16:creationId xmlns:a16="http://schemas.microsoft.com/office/drawing/2014/main" id="{48FAF7E3-5645-4CD9-8354-800E340DFC26}"/>
                    </a:ext>
                  </a:extLst>
                </p14:cNvPr>
                <p14:cNvContentPartPr/>
                <p14:nvPr/>
              </p14:nvContentPartPr>
              <p14:xfrm>
                <a:off x="9381533" y="2951520"/>
                <a:ext cx="141120" cy="156240"/>
              </p14:xfrm>
            </p:contentPart>
          </mc:Choice>
          <mc:Fallback xmlns="">
            <p:pic>
              <p:nvPicPr>
                <p:cNvPr id="39240" name="Freihand 39239">
                  <a:extLst>
                    <a:ext uri="{FF2B5EF4-FFF2-40B4-BE49-F238E27FC236}">
                      <a16:creationId xmlns:a16="http://schemas.microsoft.com/office/drawing/2014/main" id="{48FAF7E3-5645-4CD9-8354-800E340DFC26}"/>
                    </a:ext>
                  </a:extLst>
                </p:cNvPr>
                <p:cNvPicPr/>
                <p:nvPr/>
              </p:nvPicPr>
              <p:blipFill>
                <a:blip r:embed="rId440"/>
                <a:stretch>
                  <a:fillRect/>
                </a:stretch>
              </p:blipFill>
              <p:spPr>
                <a:xfrm>
                  <a:off x="9377213" y="2947200"/>
                  <a:ext cx="1497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9241" name="Freihand 39240">
                  <a:extLst>
                    <a:ext uri="{FF2B5EF4-FFF2-40B4-BE49-F238E27FC236}">
                      <a16:creationId xmlns:a16="http://schemas.microsoft.com/office/drawing/2014/main" id="{C68CBD41-0DCB-4B7F-B256-EA1551C2E8C3}"/>
                    </a:ext>
                  </a:extLst>
                </p14:cNvPr>
                <p14:cNvContentPartPr/>
                <p14:nvPr/>
              </p14:nvContentPartPr>
              <p14:xfrm>
                <a:off x="9491693" y="2965200"/>
                <a:ext cx="26280" cy="38160"/>
              </p14:xfrm>
            </p:contentPart>
          </mc:Choice>
          <mc:Fallback xmlns="">
            <p:pic>
              <p:nvPicPr>
                <p:cNvPr id="39241" name="Freihand 39240">
                  <a:extLst>
                    <a:ext uri="{FF2B5EF4-FFF2-40B4-BE49-F238E27FC236}">
                      <a16:creationId xmlns:a16="http://schemas.microsoft.com/office/drawing/2014/main" id="{C68CBD41-0DCB-4B7F-B256-EA1551C2E8C3}"/>
                    </a:ext>
                  </a:extLst>
                </p:cNvPr>
                <p:cNvPicPr/>
                <p:nvPr/>
              </p:nvPicPr>
              <p:blipFill>
                <a:blip r:embed="rId442"/>
                <a:stretch>
                  <a:fillRect/>
                </a:stretch>
              </p:blipFill>
              <p:spPr>
                <a:xfrm>
                  <a:off x="9487373" y="2960880"/>
                  <a:ext cx="349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39242" name="Freihand 39241">
                  <a:extLst>
                    <a:ext uri="{FF2B5EF4-FFF2-40B4-BE49-F238E27FC236}">
                      <a16:creationId xmlns:a16="http://schemas.microsoft.com/office/drawing/2014/main" id="{0E79874D-71B4-4844-90C1-9309E0498CA6}"/>
                    </a:ext>
                  </a:extLst>
                </p14:cNvPr>
                <p14:cNvContentPartPr/>
                <p14:nvPr/>
              </p14:nvContentPartPr>
              <p14:xfrm>
                <a:off x="9559733" y="3041880"/>
                <a:ext cx="442080" cy="74520"/>
              </p14:xfrm>
            </p:contentPart>
          </mc:Choice>
          <mc:Fallback xmlns="">
            <p:pic>
              <p:nvPicPr>
                <p:cNvPr id="39242" name="Freihand 39241">
                  <a:extLst>
                    <a:ext uri="{FF2B5EF4-FFF2-40B4-BE49-F238E27FC236}">
                      <a16:creationId xmlns:a16="http://schemas.microsoft.com/office/drawing/2014/main" id="{0E79874D-71B4-4844-90C1-9309E0498CA6}"/>
                    </a:ext>
                  </a:extLst>
                </p:cNvPr>
                <p:cNvPicPr/>
                <p:nvPr/>
              </p:nvPicPr>
              <p:blipFill>
                <a:blip r:embed="rId444"/>
                <a:stretch>
                  <a:fillRect/>
                </a:stretch>
              </p:blipFill>
              <p:spPr>
                <a:xfrm>
                  <a:off x="9555413" y="3037560"/>
                  <a:ext cx="450720" cy="83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5">
            <p14:nvContentPartPr>
              <p14:cNvPr id="39261" name="Freihand 39260">
                <a:extLst>
                  <a:ext uri="{FF2B5EF4-FFF2-40B4-BE49-F238E27FC236}">
                    <a16:creationId xmlns:a16="http://schemas.microsoft.com/office/drawing/2014/main" id="{FDA82201-C15B-4057-9857-D29A4DBC7542}"/>
                  </a:ext>
                </a:extLst>
              </p14:cNvPr>
              <p14:cNvContentPartPr/>
              <p14:nvPr/>
            </p14:nvContentPartPr>
            <p14:xfrm>
              <a:off x="1402133" y="3256800"/>
              <a:ext cx="393120" cy="504720"/>
            </p14:xfrm>
          </p:contentPart>
        </mc:Choice>
        <mc:Fallback xmlns="">
          <p:pic>
            <p:nvPicPr>
              <p:cNvPr id="39261" name="Freihand 39260">
                <a:extLst>
                  <a:ext uri="{FF2B5EF4-FFF2-40B4-BE49-F238E27FC236}">
                    <a16:creationId xmlns:a16="http://schemas.microsoft.com/office/drawing/2014/main" id="{FDA82201-C15B-4057-9857-D29A4DBC7542}"/>
                  </a:ext>
                </a:extLst>
              </p:cNvPr>
              <p:cNvPicPr/>
              <p:nvPr/>
            </p:nvPicPr>
            <p:blipFill>
              <a:blip r:embed="rId446"/>
              <a:stretch>
                <a:fillRect/>
              </a:stretch>
            </p:blipFill>
            <p:spPr>
              <a:xfrm>
                <a:off x="1397813" y="3252480"/>
                <a:ext cx="401760" cy="51336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9263" name="Freihand 39262">
                <a:extLst>
                  <a:ext uri="{FF2B5EF4-FFF2-40B4-BE49-F238E27FC236}">
                    <a16:creationId xmlns:a16="http://schemas.microsoft.com/office/drawing/2014/main" id="{799BA683-C66C-4708-8B08-C2DA638D7A37}"/>
                  </a:ext>
                </a:extLst>
              </p14:cNvPr>
              <p14:cNvContentPartPr/>
              <p14:nvPr/>
            </p14:nvContentPartPr>
            <p14:xfrm>
              <a:off x="1872293" y="2057640"/>
              <a:ext cx="446040" cy="531720"/>
            </p14:xfrm>
          </p:contentPart>
        </mc:Choice>
        <mc:Fallback xmlns="">
          <p:pic>
            <p:nvPicPr>
              <p:cNvPr id="39263" name="Freihand 39262">
                <a:extLst>
                  <a:ext uri="{FF2B5EF4-FFF2-40B4-BE49-F238E27FC236}">
                    <a16:creationId xmlns:a16="http://schemas.microsoft.com/office/drawing/2014/main" id="{799BA683-C66C-4708-8B08-C2DA638D7A37}"/>
                  </a:ext>
                </a:extLst>
              </p:cNvPr>
              <p:cNvPicPr/>
              <p:nvPr/>
            </p:nvPicPr>
            <p:blipFill>
              <a:blip r:embed="rId448"/>
              <a:stretch>
                <a:fillRect/>
              </a:stretch>
            </p:blipFill>
            <p:spPr>
              <a:xfrm>
                <a:off x="1867973" y="2053320"/>
                <a:ext cx="454680" cy="540360"/>
              </a:xfrm>
              <a:prstGeom prst="rect">
                <a:avLst/>
              </a:prstGeom>
            </p:spPr>
          </p:pic>
        </mc:Fallback>
      </mc:AlternateContent>
      <p:grpSp>
        <p:nvGrpSpPr>
          <p:cNvPr id="39298" name="Gruppieren 39297">
            <a:extLst>
              <a:ext uri="{FF2B5EF4-FFF2-40B4-BE49-F238E27FC236}">
                <a16:creationId xmlns:a16="http://schemas.microsoft.com/office/drawing/2014/main" id="{3DFA694E-C36B-473F-9507-93C3B366B2C8}"/>
              </a:ext>
            </a:extLst>
          </p:cNvPr>
          <p:cNvGrpSpPr/>
          <p:nvPr/>
        </p:nvGrpSpPr>
        <p:grpSpPr>
          <a:xfrm>
            <a:off x="7306133" y="3409800"/>
            <a:ext cx="2515680" cy="736920"/>
            <a:chOff x="7306133" y="3409800"/>
            <a:chExt cx="2515680" cy="736920"/>
          </a:xfrm>
        </p:grpSpPr>
        <mc:AlternateContent xmlns:mc="http://schemas.openxmlformats.org/markup-compatibility/2006" xmlns:p14="http://schemas.microsoft.com/office/powerpoint/2010/main">
          <mc:Choice Requires="p14">
            <p:contentPart p14:bwMode="auto" r:id="rId449">
              <p14:nvContentPartPr>
                <p14:cNvPr id="39244" name="Freihand 39243">
                  <a:extLst>
                    <a:ext uri="{FF2B5EF4-FFF2-40B4-BE49-F238E27FC236}">
                      <a16:creationId xmlns:a16="http://schemas.microsoft.com/office/drawing/2014/main" id="{4BBEAEE8-9F43-4F77-B086-C4ACB39EA6AD}"/>
                    </a:ext>
                  </a:extLst>
                </p14:cNvPr>
                <p14:cNvContentPartPr/>
                <p14:nvPr/>
              </p14:nvContentPartPr>
              <p14:xfrm>
                <a:off x="7306133" y="3521400"/>
                <a:ext cx="132480" cy="176400"/>
              </p14:xfrm>
            </p:contentPart>
          </mc:Choice>
          <mc:Fallback xmlns="">
            <p:pic>
              <p:nvPicPr>
                <p:cNvPr id="39244" name="Freihand 39243">
                  <a:extLst>
                    <a:ext uri="{FF2B5EF4-FFF2-40B4-BE49-F238E27FC236}">
                      <a16:creationId xmlns:a16="http://schemas.microsoft.com/office/drawing/2014/main" id="{4BBEAEE8-9F43-4F77-B086-C4ACB39EA6AD}"/>
                    </a:ext>
                  </a:extLst>
                </p:cNvPr>
                <p:cNvPicPr/>
                <p:nvPr/>
              </p:nvPicPr>
              <p:blipFill>
                <a:blip r:embed="rId450"/>
                <a:stretch>
                  <a:fillRect/>
                </a:stretch>
              </p:blipFill>
              <p:spPr>
                <a:xfrm>
                  <a:off x="7301813" y="3517080"/>
                  <a:ext cx="14112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9245" name="Freihand 39244">
                  <a:extLst>
                    <a:ext uri="{FF2B5EF4-FFF2-40B4-BE49-F238E27FC236}">
                      <a16:creationId xmlns:a16="http://schemas.microsoft.com/office/drawing/2014/main" id="{C6E54E00-952C-4524-9E98-8D443DF6AEA6}"/>
                    </a:ext>
                  </a:extLst>
                </p14:cNvPr>
                <p14:cNvContentPartPr/>
                <p14:nvPr/>
              </p14:nvContentPartPr>
              <p14:xfrm>
                <a:off x="7471373" y="3632280"/>
                <a:ext cx="20880" cy="101160"/>
              </p14:xfrm>
            </p:contentPart>
          </mc:Choice>
          <mc:Fallback xmlns="">
            <p:pic>
              <p:nvPicPr>
                <p:cNvPr id="39245" name="Freihand 39244">
                  <a:extLst>
                    <a:ext uri="{FF2B5EF4-FFF2-40B4-BE49-F238E27FC236}">
                      <a16:creationId xmlns:a16="http://schemas.microsoft.com/office/drawing/2014/main" id="{C6E54E00-952C-4524-9E98-8D443DF6AEA6}"/>
                    </a:ext>
                  </a:extLst>
                </p:cNvPr>
                <p:cNvPicPr/>
                <p:nvPr/>
              </p:nvPicPr>
              <p:blipFill>
                <a:blip r:embed="rId452"/>
                <a:stretch>
                  <a:fillRect/>
                </a:stretch>
              </p:blipFill>
              <p:spPr>
                <a:xfrm>
                  <a:off x="7467053" y="3627960"/>
                  <a:ext cx="295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9246" name="Freihand 39245">
                  <a:extLst>
                    <a:ext uri="{FF2B5EF4-FFF2-40B4-BE49-F238E27FC236}">
                      <a16:creationId xmlns:a16="http://schemas.microsoft.com/office/drawing/2014/main" id="{F0BCE832-7032-4B47-8BA9-211BF9AFCF68}"/>
                    </a:ext>
                  </a:extLst>
                </p14:cNvPr>
                <p14:cNvContentPartPr/>
                <p14:nvPr/>
              </p14:nvContentPartPr>
              <p14:xfrm>
                <a:off x="7487573" y="3651000"/>
                <a:ext cx="75600" cy="95040"/>
              </p14:xfrm>
            </p:contentPart>
          </mc:Choice>
          <mc:Fallback xmlns="">
            <p:pic>
              <p:nvPicPr>
                <p:cNvPr id="39246" name="Freihand 39245">
                  <a:extLst>
                    <a:ext uri="{FF2B5EF4-FFF2-40B4-BE49-F238E27FC236}">
                      <a16:creationId xmlns:a16="http://schemas.microsoft.com/office/drawing/2014/main" id="{F0BCE832-7032-4B47-8BA9-211BF9AFCF68}"/>
                    </a:ext>
                  </a:extLst>
                </p:cNvPr>
                <p:cNvPicPr/>
                <p:nvPr/>
              </p:nvPicPr>
              <p:blipFill>
                <a:blip r:embed="rId454"/>
                <a:stretch>
                  <a:fillRect/>
                </a:stretch>
              </p:blipFill>
              <p:spPr>
                <a:xfrm>
                  <a:off x="7483253" y="3646680"/>
                  <a:ext cx="842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39248" name="Freihand 39247">
                  <a:extLst>
                    <a:ext uri="{FF2B5EF4-FFF2-40B4-BE49-F238E27FC236}">
                      <a16:creationId xmlns:a16="http://schemas.microsoft.com/office/drawing/2014/main" id="{2C480AA8-A4DB-41B4-BB87-83029C6FE079}"/>
                    </a:ext>
                  </a:extLst>
                </p14:cNvPr>
                <p14:cNvContentPartPr/>
                <p14:nvPr/>
              </p14:nvContentPartPr>
              <p14:xfrm>
                <a:off x="7695653" y="3504480"/>
                <a:ext cx="90720" cy="141480"/>
              </p14:xfrm>
            </p:contentPart>
          </mc:Choice>
          <mc:Fallback xmlns="">
            <p:pic>
              <p:nvPicPr>
                <p:cNvPr id="39248" name="Freihand 39247">
                  <a:extLst>
                    <a:ext uri="{FF2B5EF4-FFF2-40B4-BE49-F238E27FC236}">
                      <a16:creationId xmlns:a16="http://schemas.microsoft.com/office/drawing/2014/main" id="{2C480AA8-A4DB-41B4-BB87-83029C6FE079}"/>
                    </a:ext>
                  </a:extLst>
                </p:cNvPr>
                <p:cNvPicPr/>
                <p:nvPr/>
              </p:nvPicPr>
              <p:blipFill>
                <a:blip r:embed="rId456"/>
                <a:stretch>
                  <a:fillRect/>
                </a:stretch>
              </p:blipFill>
              <p:spPr>
                <a:xfrm>
                  <a:off x="7691333" y="3500160"/>
                  <a:ext cx="993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9249" name="Freihand 39248">
                  <a:extLst>
                    <a:ext uri="{FF2B5EF4-FFF2-40B4-BE49-F238E27FC236}">
                      <a16:creationId xmlns:a16="http://schemas.microsoft.com/office/drawing/2014/main" id="{0DEFCF51-0C83-4837-8FD7-FA8E9AC58442}"/>
                    </a:ext>
                  </a:extLst>
                </p14:cNvPr>
                <p14:cNvContentPartPr/>
                <p14:nvPr/>
              </p14:nvContentPartPr>
              <p14:xfrm>
                <a:off x="7794653" y="3590520"/>
                <a:ext cx="70560" cy="90720"/>
              </p14:xfrm>
            </p:contentPart>
          </mc:Choice>
          <mc:Fallback xmlns="">
            <p:pic>
              <p:nvPicPr>
                <p:cNvPr id="39249" name="Freihand 39248">
                  <a:extLst>
                    <a:ext uri="{FF2B5EF4-FFF2-40B4-BE49-F238E27FC236}">
                      <a16:creationId xmlns:a16="http://schemas.microsoft.com/office/drawing/2014/main" id="{0DEFCF51-0C83-4837-8FD7-FA8E9AC58442}"/>
                    </a:ext>
                  </a:extLst>
                </p:cNvPr>
                <p:cNvPicPr/>
                <p:nvPr/>
              </p:nvPicPr>
              <p:blipFill>
                <a:blip r:embed="rId458"/>
                <a:stretch>
                  <a:fillRect/>
                </a:stretch>
              </p:blipFill>
              <p:spPr>
                <a:xfrm>
                  <a:off x="7790333" y="3586200"/>
                  <a:ext cx="792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9250" name="Freihand 39249">
                  <a:extLst>
                    <a:ext uri="{FF2B5EF4-FFF2-40B4-BE49-F238E27FC236}">
                      <a16:creationId xmlns:a16="http://schemas.microsoft.com/office/drawing/2014/main" id="{D5D2502B-8F04-4DE0-A357-5564DC6C6426}"/>
                    </a:ext>
                  </a:extLst>
                </p14:cNvPr>
                <p14:cNvContentPartPr/>
                <p14:nvPr/>
              </p14:nvContentPartPr>
              <p14:xfrm>
                <a:off x="7867373" y="3591600"/>
                <a:ext cx="48960" cy="94320"/>
              </p14:xfrm>
            </p:contentPart>
          </mc:Choice>
          <mc:Fallback xmlns="">
            <p:pic>
              <p:nvPicPr>
                <p:cNvPr id="39250" name="Freihand 39249">
                  <a:extLst>
                    <a:ext uri="{FF2B5EF4-FFF2-40B4-BE49-F238E27FC236}">
                      <a16:creationId xmlns:a16="http://schemas.microsoft.com/office/drawing/2014/main" id="{D5D2502B-8F04-4DE0-A357-5564DC6C6426}"/>
                    </a:ext>
                  </a:extLst>
                </p:cNvPr>
                <p:cNvPicPr/>
                <p:nvPr/>
              </p:nvPicPr>
              <p:blipFill>
                <a:blip r:embed="rId460"/>
                <a:stretch>
                  <a:fillRect/>
                </a:stretch>
              </p:blipFill>
              <p:spPr>
                <a:xfrm>
                  <a:off x="7863053" y="3587280"/>
                  <a:ext cx="576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39251" name="Freihand 39250">
                  <a:extLst>
                    <a:ext uri="{FF2B5EF4-FFF2-40B4-BE49-F238E27FC236}">
                      <a16:creationId xmlns:a16="http://schemas.microsoft.com/office/drawing/2014/main" id="{E93B89C1-8747-469E-9552-A74BB7FA1F9A}"/>
                    </a:ext>
                  </a:extLst>
                </p14:cNvPr>
                <p14:cNvContentPartPr/>
                <p14:nvPr/>
              </p14:nvContentPartPr>
              <p14:xfrm>
                <a:off x="7604573" y="3642720"/>
                <a:ext cx="39960" cy="97920"/>
              </p14:xfrm>
            </p:contentPart>
          </mc:Choice>
          <mc:Fallback xmlns="">
            <p:pic>
              <p:nvPicPr>
                <p:cNvPr id="39251" name="Freihand 39250">
                  <a:extLst>
                    <a:ext uri="{FF2B5EF4-FFF2-40B4-BE49-F238E27FC236}">
                      <a16:creationId xmlns:a16="http://schemas.microsoft.com/office/drawing/2014/main" id="{E93B89C1-8747-469E-9552-A74BB7FA1F9A}"/>
                    </a:ext>
                  </a:extLst>
                </p:cNvPr>
                <p:cNvPicPr/>
                <p:nvPr/>
              </p:nvPicPr>
              <p:blipFill>
                <a:blip r:embed="rId462"/>
                <a:stretch>
                  <a:fillRect/>
                </a:stretch>
              </p:blipFill>
              <p:spPr>
                <a:xfrm>
                  <a:off x="7600253" y="3638400"/>
                  <a:ext cx="4860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9252" name="Freihand 39251">
                  <a:extLst>
                    <a:ext uri="{FF2B5EF4-FFF2-40B4-BE49-F238E27FC236}">
                      <a16:creationId xmlns:a16="http://schemas.microsoft.com/office/drawing/2014/main" id="{EA173705-97C0-4B1B-BDC6-F7FFB54A81AE}"/>
                    </a:ext>
                  </a:extLst>
                </p14:cNvPr>
                <p14:cNvContentPartPr/>
                <p14:nvPr/>
              </p14:nvContentPartPr>
              <p14:xfrm>
                <a:off x="8049173" y="3592680"/>
                <a:ext cx="22680" cy="125640"/>
              </p14:xfrm>
            </p:contentPart>
          </mc:Choice>
          <mc:Fallback xmlns="">
            <p:pic>
              <p:nvPicPr>
                <p:cNvPr id="39252" name="Freihand 39251">
                  <a:extLst>
                    <a:ext uri="{FF2B5EF4-FFF2-40B4-BE49-F238E27FC236}">
                      <a16:creationId xmlns:a16="http://schemas.microsoft.com/office/drawing/2014/main" id="{EA173705-97C0-4B1B-BDC6-F7FFB54A81AE}"/>
                    </a:ext>
                  </a:extLst>
                </p:cNvPr>
                <p:cNvPicPr/>
                <p:nvPr/>
              </p:nvPicPr>
              <p:blipFill>
                <a:blip r:embed="rId464"/>
                <a:stretch>
                  <a:fillRect/>
                </a:stretch>
              </p:blipFill>
              <p:spPr>
                <a:xfrm>
                  <a:off x="8044853" y="3588360"/>
                  <a:ext cx="313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39253" name="Freihand 39252">
                  <a:extLst>
                    <a:ext uri="{FF2B5EF4-FFF2-40B4-BE49-F238E27FC236}">
                      <a16:creationId xmlns:a16="http://schemas.microsoft.com/office/drawing/2014/main" id="{1C9EB657-05B6-4305-8BEB-DE97C53A9FA7}"/>
                    </a:ext>
                  </a:extLst>
                </p14:cNvPr>
                <p14:cNvContentPartPr/>
                <p14:nvPr/>
              </p14:nvContentPartPr>
              <p14:xfrm>
                <a:off x="8087693" y="3442560"/>
                <a:ext cx="103320" cy="154440"/>
              </p14:xfrm>
            </p:contentPart>
          </mc:Choice>
          <mc:Fallback xmlns="">
            <p:pic>
              <p:nvPicPr>
                <p:cNvPr id="39253" name="Freihand 39252">
                  <a:extLst>
                    <a:ext uri="{FF2B5EF4-FFF2-40B4-BE49-F238E27FC236}">
                      <a16:creationId xmlns:a16="http://schemas.microsoft.com/office/drawing/2014/main" id="{1C9EB657-05B6-4305-8BEB-DE97C53A9FA7}"/>
                    </a:ext>
                  </a:extLst>
                </p:cNvPr>
                <p:cNvPicPr/>
                <p:nvPr/>
              </p:nvPicPr>
              <p:blipFill>
                <a:blip r:embed="rId466"/>
                <a:stretch>
                  <a:fillRect/>
                </a:stretch>
              </p:blipFill>
              <p:spPr>
                <a:xfrm>
                  <a:off x="8083373" y="3438240"/>
                  <a:ext cx="1119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39254" name="Freihand 39253">
                  <a:extLst>
                    <a:ext uri="{FF2B5EF4-FFF2-40B4-BE49-F238E27FC236}">
                      <a16:creationId xmlns:a16="http://schemas.microsoft.com/office/drawing/2014/main" id="{7EDF3347-6C1E-48E5-AC9E-8F9CBA0C029A}"/>
                    </a:ext>
                  </a:extLst>
                </p14:cNvPr>
                <p14:cNvContentPartPr/>
                <p14:nvPr/>
              </p14:nvContentPartPr>
              <p14:xfrm>
                <a:off x="8262653" y="3552360"/>
                <a:ext cx="122760" cy="74160"/>
              </p14:xfrm>
            </p:contentPart>
          </mc:Choice>
          <mc:Fallback xmlns="">
            <p:pic>
              <p:nvPicPr>
                <p:cNvPr id="39254" name="Freihand 39253">
                  <a:extLst>
                    <a:ext uri="{FF2B5EF4-FFF2-40B4-BE49-F238E27FC236}">
                      <a16:creationId xmlns:a16="http://schemas.microsoft.com/office/drawing/2014/main" id="{7EDF3347-6C1E-48E5-AC9E-8F9CBA0C029A}"/>
                    </a:ext>
                  </a:extLst>
                </p:cNvPr>
                <p:cNvPicPr/>
                <p:nvPr/>
              </p:nvPicPr>
              <p:blipFill>
                <a:blip r:embed="rId468"/>
                <a:stretch>
                  <a:fillRect/>
                </a:stretch>
              </p:blipFill>
              <p:spPr>
                <a:xfrm>
                  <a:off x="8258333" y="3548040"/>
                  <a:ext cx="1314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39255" name="Freihand 39254">
                  <a:extLst>
                    <a:ext uri="{FF2B5EF4-FFF2-40B4-BE49-F238E27FC236}">
                      <a16:creationId xmlns:a16="http://schemas.microsoft.com/office/drawing/2014/main" id="{9861AF01-7DA0-473A-9073-AB4E554E76C3}"/>
                    </a:ext>
                  </a:extLst>
                </p14:cNvPr>
                <p14:cNvContentPartPr/>
                <p14:nvPr/>
              </p14:nvContentPartPr>
              <p14:xfrm>
                <a:off x="8483693" y="3462000"/>
                <a:ext cx="19080" cy="118440"/>
              </p14:xfrm>
            </p:contentPart>
          </mc:Choice>
          <mc:Fallback xmlns="">
            <p:pic>
              <p:nvPicPr>
                <p:cNvPr id="39255" name="Freihand 39254">
                  <a:extLst>
                    <a:ext uri="{FF2B5EF4-FFF2-40B4-BE49-F238E27FC236}">
                      <a16:creationId xmlns:a16="http://schemas.microsoft.com/office/drawing/2014/main" id="{9861AF01-7DA0-473A-9073-AB4E554E76C3}"/>
                    </a:ext>
                  </a:extLst>
                </p:cNvPr>
                <p:cNvPicPr/>
                <p:nvPr/>
              </p:nvPicPr>
              <p:blipFill>
                <a:blip r:embed="rId470"/>
                <a:stretch>
                  <a:fillRect/>
                </a:stretch>
              </p:blipFill>
              <p:spPr>
                <a:xfrm>
                  <a:off x="8479373" y="3457680"/>
                  <a:ext cx="277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39257" name="Freihand 39256">
                  <a:extLst>
                    <a:ext uri="{FF2B5EF4-FFF2-40B4-BE49-F238E27FC236}">
                      <a16:creationId xmlns:a16="http://schemas.microsoft.com/office/drawing/2014/main" id="{9BCCDEA4-0ECA-4E67-A8C5-78857B2EDABE}"/>
                    </a:ext>
                  </a:extLst>
                </p14:cNvPr>
                <p14:cNvContentPartPr/>
                <p14:nvPr/>
              </p14:nvContentPartPr>
              <p14:xfrm>
                <a:off x="8643173" y="3409800"/>
                <a:ext cx="130680" cy="148320"/>
              </p14:xfrm>
            </p:contentPart>
          </mc:Choice>
          <mc:Fallback xmlns="">
            <p:pic>
              <p:nvPicPr>
                <p:cNvPr id="39257" name="Freihand 39256">
                  <a:extLst>
                    <a:ext uri="{FF2B5EF4-FFF2-40B4-BE49-F238E27FC236}">
                      <a16:creationId xmlns:a16="http://schemas.microsoft.com/office/drawing/2014/main" id="{9BCCDEA4-0ECA-4E67-A8C5-78857B2EDABE}"/>
                    </a:ext>
                  </a:extLst>
                </p:cNvPr>
                <p:cNvPicPr/>
                <p:nvPr/>
              </p:nvPicPr>
              <p:blipFill>
                <a:blip r:embed="rId472"/>
                <a:stretch>
                  <a:fillRect/>
                </a:stretch>
              </p:blipFill>
              <p:spPr>
                <a:xfrm>
                  <a:off x="8638853" y="3405480"/>
                  <a:ext cx="13932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39258" name="Freihand 39257">
                  <a:extLst>
                    <a:ext uri="{FF2B5EF4-FFF2-40B4-BE49-F238E27FC236}">
                      <a16:creationId xmlns:a16="http://schemas.microsoft.com/office/drawing/2014/main" id="{B3870A2C-E91E-406D-985B-C9F74A6524DB}"/>
                    </a:ext>
                  </a:extLst>
                </p14:cNvPr>
                <p14:cNvContentPartPr/>
                <p14:nvPr/>
              </p14:nvContentPartPr>
              <p14:xfrm>
                <a:off x="8777453" y="3467400"/>
                <a:ext cx="110880" cy="213480"/>
              </p14:xfrm>
            </p:contentPart>
          </mc:Choice>
          <mc:Fallback xmlns="">
            <p:pic>
              <p:nvPicPr>
                <p:cNvPr id="39258" name="Freihand 39257">
                  <a:extLst>
                    <a:ext uri="{FF2B5EF4-FFF2-40B4-BE49-F238E27FC236}">
                      <a16:creationId xmlns:a16="http://schemas.microsoft.com/office/drawing/2014/main" id="{B3870A2C-E91E-406D-985B-C9F74A6524DB}"/>
                    </a:ext>
                  </a:extLst>
                </p:cNvPr>
                <p:cNvPicPr/>
                <p:nvPr/>
              </p:nvPicPr>
              <p:blipFill>
                <a:blip r:embed="rId474"/>
                <a:stretch>
                  <a:fillRect/>
                </a:stretch>
              </p:blipFill>
              <p:spPr>
                <a:xfrm>
                  <a:off x="8773133" y="3463080"/>
                  <a:ext cx="1195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9259" name="Freihand 39258">
                  <a:extLst>
                    <a:ext uri="{FF2B5EF4-FFF2-40B4-BE49-F238E27FC236}">
                      <a16:creationId xmlns:a16="http://schemas.microsoft.com/office/drawing/2014/main" id="{E2DA749D-99CE-47D8-A366-60152FBA891E}"/>
                    </a:ext>
                  </a:extLst>
                </p14:cNvPr>
                <p14:cNvContentPartPr/>
                <p14:nvPr/>
              </p14:nvContentPartPr>
              <p14:xfrm>
                <a:off x="8892653" y="3434280"/>
                <a:ext cx="495360" cy="108000"/>
              </p14:xfrm>
            </p:contentPart>
          </mc:Choice>
          <mc:Fallback xmlns="">
            <p:pic>
              <p:nvPicPr>
                <p:cNvPr id="39259" name="Freihand 39258">
                  <a:extLst>
                    <a:ext uri="{FF2B5EF4-FFF2-40B4-BE49-F238E27FC236}">
                      <a16:creationId xmlns:a16="http://schemas.microsoft.com/office/drawing/2014/main" id="{E2DA749D-99CE-47D8-A366-60152FBA891E}"/>
                    </a:ext>
                  </a:extLst>
                </p:cNvPr>
                <p:cNvPicPr/>
                <p:nvPr/>
              </p:nvPicPr>
              <p:blipFill>
                <a:blip r:embed="rId476"/>
                <a:stretch>
                  <a:fillRect/>
                </a:stretch>
              </p:blipFill>
              <p:spPr>
                <a:xfrm>
                  <a:off x="8888333" y="3429960"/>
                  <a:ext cx="50400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9276" name="Freihand 39275">
                  <a:extLst>
                    <a:ext uri="{FF2B5EF4-FFF2-40B4-BE49-F238E27FC236}">
                      <a16:creationId xmlns:a16="http://schemas.microsoft.com/office/drawing/2014/main" id="{524FC55B-2B4C-43DA-8F65-49800E227500}"/>
                    </a:ext>
                  </a:extLst>
                </p14:cNvPr>
                <p14:cNvContentPartPr/>
                <p14:nvPr/>
              </p14:nvContentPartPr>
              <p14:xfrm>
                <a:off x="8390453" y="3779880"/>
                <a:ext cx="42120" cy="92880"/>
              </p14:xfrm>
            </p:contentPart>
          </mc:Choice>
          <mc:Fallback xmlns="">
            <p:pic>
              <p:nvPicPr>
                <p:cNvPr id="39276" name="Freihand 39275">
                  <a:extLst>
                    <a:ext uri="{FF2B5EF4-FFF2-40B4-BE49-F238E27FC236}">
                      <a16:creationId xmlns:a16="http://schemas.microsoft.com/office/drawing/2014/main" id="{524FC55B-2B4C-43DA-8F65-49800E227500}"/>
                    </a:ext>
                  </a:extLst>
                </p:cNvPr>
                <p:cNvPicPr/>
                <p:nvPr/>
              </p:nvPicPr>
              <p:blipFill>
                <a:blip r:embed="rId478"/>
                <a:stretch>
                  <a:fillRect/>
                </a:stretch>
              </p:blipFill>
              <p:spPr>
                <a:xfrm>
                  <a:off x="8386133" y="3775560"/>
                  <a:ext cx="507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9277" name="Freihand 39276">
                  <a:extLst>
                    <a:ext uri="{FF2B5EF4-FFF2-40B4-BE49-F238E27FC236}">
                      <a16:creationId xmlns:a16="http://schemas.microsoft.com/office/drawing/2014/main" id="{FFFFDFCE-E83F-42DC-AA6E-36A638B24276}"/>
                    </a:ext>
                  </a:extLst>
                </p14:cNvPr>
                <p14:cNvContentPartPr/>
                <p14:nvPr/>
              </p14:nvContentPartPr>
              <p14:xfrm>
                <a:off x="8391893" y="3754680"/>
                <a:ext cx="107640" cy="59400"/>
              </p14:xfrm>
            </p:contentPart>
          </mc:Choice>
          <mc:Fallback xmlns="">
            <p:pic>
              <p:nvPicPr>
                <p:cNvPr id="39277" name="Freihand 39276">
                  <a:extLst>
                    <a:ext uri="{FF2B5EF4-FFF2-40B4-BE49-F238E27FC236}">
                      <a16:creationId xmlns:a16="http://schemas.microsoft.com/office/drawing/2014/main" id="{FFFFDFCE-E83F-42DC-AA6E-36A638B24276}"/>
                    </a:ext>
                  </a:extLst>
                </p:cNvPr>
                <p:cNvPicPr/>
                <p:nvPr/>
              </p:nvPicPr>
              <p:blipFill>
                <a:blip r:embed="rId480"/>
                <a:stretch>
                  <a:fillRect/>
                </a:stretch>
              </p:blipFill>
              <p:spPr>
                <a:xfrm>
                  <a:off x="8387573" y="3750360"/>
                  <a:ext cx="116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39278" name="Freihand 39277">
                  <a:extLst>
                    <a:ext uri="{FF2B5EF4-FFF2-40B4-BE49-F238E27FC236}">
                      <a16:creationId xmlns:a16="http://schemas.microsoft.com/office/drawing/2014/main" id="{37581E0F-A84F-47F7-A872-1857E5B46B3E}"/>
                    </a:ext>
                  </a:extLst>
                </p14:cNvPr>
                <p14:cNvContentPartPr/>
                <p14:nvPr/>
              </p14:nvContentPartPr>
              <p14:xfrm>
                <a:off x="8390453" y="3852960"/>
                <a:ext cx="99360" cy="25200"/>
              </p14:xfrm>
            </p:contentPart>
          </mc:Choice>
          <mc:Fallback xmlns="">
            <p:pic>
              <p:nvPicPr>
                <p:cNvPr id="39278" name="Freihand 39277">
                  <a:extLst>
                    <a:ext uri="{FF2B5EF4-FFF2-40B4-BE49-F238E27FC236}">
                      <a16:creationId xmlns:a16="http://schemas.microsoft.com/office/drawing/2014/main" id="{37581E0F-A84F-47F7-A872-1857E5B46B3E}"/>
                    </a:ext>
                  </a:extLst>
                </p:cNvPr>
                <p:cNvPicPr/>
                <p:nvPr/>
              </p:nvPicPr>
              <p:blipFill>
                <a:blip r:embed="rId482"/>
                <a:stretch>
                  <a:fillRect/>
                </a:stretch>
              </p:blipFill>
              <p:spPr>
                <a:xfrm>
                  <a:off x="8386133" y="3848640"/>
                  <a:ext cx="10800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9279" name="Freihand 39278">
                  <a:extLst>
                    <a:ext uri="{FF2B5EF4-FFF2-40B4-BE49-F238E27FC236}">
                      <a16:creationId xmlns:a16="http://schemas.microsoft.com/office/drawing/2014/main" id="{86D32CA1-F50B-4D61-A51F-66EE7410CBAC}"/>
                    </a:ext>
                  </a:extLst>
                </p14:cNvPr>
                <p14:cNvContentPartPr/>
                <p14:nvPr/>
              </p14:nvContentPartPr>
              <p14:xfrm>
                <a:off x="8531573" y="3779880"/>
                <a:ext cx="91080" cy="91440"/>
              </p14:xfrm>
            </p:contentPart>
          </mc:Choice>
          <mc:Fallback xmlns="">
            <p:pic>
              <p:nvPicPr>
                <p:cNvPr id="39279" name="Freihand 39278">
                  <a:extLst>
                    <a:ext uri="{FF2B5EF4-FFF2-40B4-BE49-F238E27FC236}">
                      <a16:creationId xmlns:a16="http://schemas.microsoft.com/office/drawing/2014/main" id="{86D32CA1-F50B-4D61-A51F-66EE7410CBAC}"/>
                    </a:ext>
                  </a:extLst>
                </p:cNvPr>
                <p:cNvPicPr/>
                <p:nvPr/>
              </p:nvPicPr>
              <p:blipFill>
                <a:blip r:embed="rId484"/>
                <a:stretch>
                  <a:fillRect/>
                </a:stretch>
              </p:blipFill>
              <p:spPr>
                <a:xfrm>
                  <a:off x="8527253" y="3775560"/>
                  <a:ext cx="9972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9281" name="Freihand 39280">
                  <a:extLst>
                    <a:ext uri="{FF2B5EF4-FFF2-40B4-BE49-F238E27FC236}">
                      <a16:creationId xmlns:a16="http://schemas.microsoft.com/office/drawing/2014/main" id="{228552F5-B097-4DB7-821B-5AD7079E3FA3}"/>
                    </a:ext>
                  </a:extLst>
                </p14:cNvPr>
                <p14:cNvContentPartPr/>
                <p14:nvPr/>
              </p14:nvContentPartPr>
              <p14:xfrm>
                <a:off x="8734253" y="3776640"/>
                <a:ext cx="28080" cy="1800"/>
              </p14:xfrm>
            </p:contentPart>
          </mc:Choice>
          <mc:Fallback xmlns="">
            <p:pic>
              <p:nvPicPr>
                <p:cNvPr id="39281" name="Freihand 39280">
                  <a:extLst>
                    <a:ext uri="{FF2B5EF4-FFF2-40B4-BE49-F238E27FC236}">
                      <a16:creationId xmlns:a16="http://schemas.microsoft.com/office/drawing/2014/main" id="{228552F5-B097-4DB7-821B-5AD7079E3FA3}"/>
                    </a:ext>
                  </a:extLst>
                </p:cNvPr>
                <p:cNvPicPr/>
                <p:nvPr/>
              </p:nvPicPr>
              <p:blipFill>
                <a:blip r:embed="rId486"/>
                <a:stretch>
                  <a:fillRect/>
                </a:stretch>
              </p:blipFill>
              <p:spPr>
                <a:xfrm>
                  <a:off x="8729933" y="3772320"/>
                  <a:ext cx="3672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9282" name="Freihand 39281">
                  <a:extLst>
                    <a:ext uri="{FF2B5EF4-FFF2-40B4-BE49-F238E27FC236}">
                      <a16:creationId xmlns:a16="http://schemas.microsoft.com/office/drawing/2014/main" id="{9CECC192-A15A-49AC-8D7D-3A0142225861}"/>
                    </a:ext>
                  </a:extLst>
                </p14:cNvPr>
                <p14:cNvContentPartPr/>
                <p14:nvPr/>
              </p14:nvContentPartPr>
              <p14:xfrm>
                <a:off x="8749733" y="3831720"/>
                <a:ext cx="21240" cy="22680"/>
              </p14:xfrm>
            </p:contentPart>
          </mc:Choice>
          <mc:Fallback xmlns="">
            <p:pic>
              <p:nvPicPr>
                <p:cNvPr id="39282" name="Freihand 39281">
                  <a:extLst>
                    <a:ext uri="{FF2B5EF4-FFF2-40B4-BE49-F238E27FC236}">
                      <a16:creationId xmlns:a16="http://schemas.microsoft.com/office/drawing/2014/main" id="{9CECC192-A15A-49AC-8D7D-3A0142225861}"/>
                    </a:ext>
                  </a:extLst>
                </p:cNvPr>
                <p:cNvPicPr/>
                <p:nvPr/>
              </p:nvPicPr>
              <p:blipFill>
                <a:blip r:embed="rId488"/>
                <a:stretch>
                  <a:fillRect/>
                </a:stretch>
              </p:blipFill>
              <p:spPr>
                <a:xfrm>
                  <a:off x="8745413" y="3827400"/>
                  <a:ext cx="2988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9283" name="Freihand 39282">
                  <a:extLst>
                    <a:ext uri="{FF2B5EF4-FFF2-40B4-BE49-F238E27FC236}">
                      <a16:creationId xmlns:a16="http://schemas.microsoft.com/office/drawing/2014/main" id="{124F8737-A454-4A9A-970B-8F3BD5A4F304}"/>
                    </a:ext>
                  </a:extLst>
                </p14:cNvPr>
                <p14:cNvContentPartPr/>
                <p14:nvPr/>
              </p14:nvContentPartPr>
              <p14:xfrm>
                <a:off x="8938733" y="3706440"/>
                <a:ext cx="110160" cy="122040"/>
              </p14:xfrm>
            </p:contentPart>
          </mc:Choice>
          <mc:Fallback xmlns="">
            <p:pic>
              <p:nvPicPr>
                <p:cNvPr id="39283" name="Freihand 39282">
                  <a:extLst>
                    <a:ext uri="{FF2B5EF4-FFF2-40B4-BE49-F238E27FC236}">
                      <a16:creationId xmlns:a16="http://schemas.microsoft.com/office/drawing/2014/main" id="{124F8737-A454-4A9A-970B-8F3BD5A4F304}"/>
                    </a:ext>
                  </a:extLst>
                </p:cNvPr>
                <p:cNvPicPr/>
                <p:nvPr/>
              </p:nvPicPr>
              <p:blipFill>
                <a:blip r:embed="rId490"/>
                <a:stretch>
                  <a:fillRect/>
                </a:stretch>
              </p:blipFill>
              <p:spPr>
                <a:xfrm>
                  <a:off x="8934413" y="3702120"/>
                  <a:ext cx="11880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39284" name="Freihand 39283">
                  <a:extLst>
                    <a:ext uri="{FF2B5EF4-FFF2-40B4-BE49-F238E27FC236}">
                      <a16:creationId xmlns:a16="http://schemas.microsoft.com/office/drawing/2014/main" id="{F23B22F3-8353-47C3-A993-34C1F060177F}"/>
                    </a:ext>
                  </a:extLst>
                </p14:cNvPr>
                <p14:cNvContentPartPr/>
                <p14:nvPr/>
              </p14:nvContentPartPr>
              <p14:xfrm>
                <a:off x="8941253" y="3766920"/>
                <a:ext cx="124200" cy="63360"/>
              </p14:xfrm>
            </p:contentPart>
          </mc:Choice>
          <mc:Fallback xmlns="">
            <p:pic>
              <p:nvPicPr>
                <p:cNvPr id="39284" name="Freihand 39283">
                  <a:extLst>
                    <a:ext uri="{FF2B5EF4-FFF2-40B4-BE49-F238E27FC236}">
                      <a16:creationId xmlns:a16="http://schemas.microsoft.com/office/drawing/2014/main" id="{F23B22F3-8353-47C3-A993-34C1F060177F}"/>
                    </a:ext>
                  </a:extLst>
                </p:cNvPr>
                <p:cNvPicPr/>
                <p:nvPr/>
              </p:nvPicPr>
              <p:blipFill>
                <a:blip r:embed="rId492"/>
                <a:stretch>
                  <a:fillRect/>
                </a:stretch>
              </p:blipFill>
              <p:spPr>
                <a:xfrm>
                  <a:off x="8936933" y="3762600"/>
                  <a:ext cx="132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39285" name="Freihand 39284">
                  <a:extLst>
                    <a:ext uri="{FF2B5EF4-FFF2-40B4-BE49-F238E27FC236}">
                      <a16:creationId xmlns:a16="http://schemas.microsoft.com/office/drawing/2014/main" id="{1758F168-1D39-46FC-9B52-19CD71A650C1}"/>
                    </a:ext>
                  </a:extLst>
                </p14:cNvPr>
                <p14:cNvContentPartPr/>
                <p14:nvPr/>
              </p14:nvContentPartPr>
              <p14:xfrm>
                <a:off x="9102173" y="3717960"/>
                <a:ext cx="117360" cy="126000"/>
              </p14:xfrm>
            </p:contentPart>
          </mc:Choice>
          <mc:Fallback xmlns="">
            <p:pic>
              <p:nvPicPr>
                <p:cNvPr id="39285" name="Freihand 39284">
                  <a:extLst>
                    <a:ext uri="{FF2B5EF4-FFF2-40B4-BE49-F238E27FC236}">
                      <a16:creationId xmlns:a16="http://schemas.microsoft.com/office/drawing/2014/main" id="{1758F168-1D39-46FC-9B52-19CD71A650C1}"/>
                    </a:ext>
                  </a:extLst>
                </p:cNvPr>
                <p:cNvPicPr/>
                <p:nvPr/>
              </p:nvPicPr>
              <p:blipFill>
                <a:blip r:embed="rId494"/>
                <a:stretch>
                  <a:fillRect/>
                </a:stretch>
              </p:blipFill>
              <p:spPr>
                <a:xfrm>
                  <a:off x="9097853" y="3713640"/>
                  <a:ext cx="1260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39286" name="Freihand 39285">
                  <a:extLst>
                    <a:ext uri="{FF2B5EF4-FFF2-40B4-BE49-F238E27FC236}">
                      <a16:creationId xmlns:a16="http://schemas.microsoft.com/office/drawing/2014/main" id="{C7F65A52-D48A-44BC-9E1A-4110BE1E3070}"/>
                    </a:ext>
                  </a:extLst>
                </p14:cNvPr>
                <p14:cNvContentPartPr/>
                <p14:nvPr/>
              </p14:nvContentPartPr>
              <p14:xfrm>
                <a:off x="9238613" y="3730200"/>
                <a:ext cx="70920" cy="206280"/>
              </p14:xfrm>
            </p:contentPart>
          </mc:Choice>
          <mc:Fallback xmlns="">
            <p:pic>
              <p:nvPicPr>
                <p:cNvPr id="39286" name="Freihand 39285">
                  <a:extLst>
                    <a:ext uri="{FF2B5EF4-FFF2-40B4-BE49-F238E27FC236}">
                      <a16:creationId xmlns:a16="http://schemas.microsoft.com/office/drawing/2014/main" id="{C7F65A52-D48A-44BC-9E1A-4110BE1E3070}"/>
                    </a:ext>
                  </a:extLst>
                </p:cNvPr>
                <p:cNvPicPr/>
                <p:nvPr/>
              </p:nvPicPr>
              <p:blipFill>
                <a:blip r:embed="rId496"/>
                <a:stretch>
                  <a:fillRect/>
                </a:stretch>
              </p:blipFill>
              <p:spPr>
                <a:xfrm>
                  <a:off x="9234293" y="3725880"/>
                  <a:ext cx="7956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39287" name="Freihand 39286">
                  <a:extLst>
                    <a:ext uri="{FF2B5EF4-FFF2-40B4-BE49-F238E27FC236}">
                      <a16:creationId xmlns:a16="http://schemas.microsoft.com/office/drawing/2014/main" id="{29C66331-76D1-4C8C-B640-B700003BBCBF}"/>
                    </a:ext>
                  </a:extLst>
                </p14:cNvPr>
                <p14:cNvContentPartPr/>
                <p14:nvPr/>
              </p14:nvContentPartPr>
              <p14:xfrm>
                <a:off x="9324653" y="3635880"/>
                <a:ext cx="286200" cy="164160"/>
              </p14:xfrm>
            </p:contentPart>
          </mc:Choice>
          <mc:Fallback xmlns="">
            <p:pic>
              <p:nvPicPr>
                <p:cNvPr id="39287" name="Freihand 39286">
                  <a:extLst>
                    <a:ext uri="{FF2B5EF4-FFF2-40B4-BE49-F238E27FC236}">
                      <a16:creationId xmlns:a16="http://schemas.microsoft.com/office/drawing/2014/main" id="{29C66331-76D1-4C8C-B640-B700003BBCBF}"/>
                    </a:ext>
                  </a:extLst>
                </p:cNvPr>
                <p:cNvPicPr/>
                <p:nvPr/>
              </p:nvPicPr>
              <p:blipFill>
                <a:blip r:embed="rId498"/>
                <a:stretch>
                  <a:fillRect/>
                </a:stretch>
              </p:blipFill>
              <p:spPr>
                <a:xfrm>
                  <a:off x="9320333" y="3631560"/>
                  <a:ext cx="29484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39288" name="Freihand 39287">
                  <a:extLst>
                    <a:ext uri="{FF2B5EF4-FFF2-40B4-BE49-F238E27FC236}">
                      <a16:creationId xmlns:a16="http://schemas.microsoft.com/office/drawing/2014/main" id="{AB483190-643E-4400-91DC-1F4462F3F505}"/>
                    </a:ext>
                  </a:extLst>
                </p14:cNvPr>
                <p14:cNvContentPartPr/>
                <p14:nvPr/>
              </p14:nvContentPartPr>
              <p14:xfrm>
                <a:off x="8449853" y="4024680"/>
                <a:ext cx="7560" cy="113040"/>
              </p14:xfrm>
            </p:contentPart>
          </mc:Choice>
          <mc:Fallback xmlns="">
            <p:pic>
              <p:nvPicPr>
                <p:cNvPr id="39288" name="Freihand 39287">
                  <a:extLst>
                    <a:ext uri="{FF2B5EF4-FFF2-40B4-BE49-F238E27FC236}">
                      <a16:creationId xmlns:a16="http://schemas.microsoft.com/office/drawing/2014/main" id="{AB483190-643E-4400-91DC-1F4462F3F505}"/>
                    </a:ext>
                  </a:extLst>
                </p:cNvPr>
                <p:cNvPicPr/>
                <p:nvPr/>
              </p:nvPicPr>
              <p:blipFill>
                <a:blip r:embed="rId500"/>
                <a:stretch>
                  <a:fillRect/>
                </a:stretch>
              </p:blipFill>
              <p:spPr>
                <a:xfrm>
                  <a:off x="8445533" y="4020360"/>
                  <a:ext cx="162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39289" name="Freihand 39288">
                  <a:extLst>
                    <a:ext uri="{FF2B5EF4-FFF2-40B4-BE49-F238E27FC236}">
                      <a16:creationId xmlns:a16="http://schemas.microsoft.com/office/drawing/2014/main" id="{F2E4F1EC-B5EE-4374-B4CB-9E138263F609}"/>
                    </a:ext>
                  </a:extLst>
                </p14:cNvPr>
                <p14:cNvContentPartPr/>
                <p14:nvPr/>
              </p14:nvContentPartPr>
              <p14:xfrm>
                <a:off x="8381093" y="3986880"/>
                <a:ext cx="149040" cy="159840"/>
              </p14:xfrm>
            </p:contentPart>
          </mc:Choice>
          <mc:Fallback xmlns="">
            <p:pic>
              <p:nvPicPr>
                <p:cNvPr id="39289" name="Freihand 39288">
                  <a:extLst>
                    <a:ext uri="{FF2B5EF4-FFF2-40B4-BE49-F238E27FC236}">
                      <a16:creationId xmlns:a16="http://schemas.microsoft.com/office/drawing/2014/main" id="{F2E4F1EC-B5EE-4374-B4CB-9E138263F609}"/>
                    </a:ext>
                  </a:extLst>
                </p:cNvPr>
                <p:cNvPicPr/>
                <p:nvPr/>
              </p:nvPicPr>
              <p:blipFill>
                <a:blip r:embed="rId502"/>
                <a:stretch>
                  <a:fillRect/>
                </a:stretch>
              </p:blipFill>
              <p:spPr>
                <a:xfrm>
                  <a:off x="8376773" y="3982560"/>
                  <a:ext cx="1576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39290" name="Freihand 39289">
                  <a:extLst>
                    <a:ext uri="{FF2B5EF4-FFF2-40B4-BE49-F238E27FC236}">
                      <a16:creationId xmlns:a16="http://schemas.microsoft.com/office/drawing/2014/main" id="{C55D2FD2-36AB-4BF2-9DBB-C18C2B44008F}"/>
                    </a:ext>
                  </a:extLst>
                </p14:cNvPr>
                <p14:cNvContentPartPr/>
                <p14:nvPr/>
              </p14:nvContentPartPr>
              <p14:xfrm>
                <a:off x="8533733" y="4032960"/>
                <a:ext cx="168840" cy="63720"/>
              </p14:xfrm>
            </p:contentPart>
          </mc:Choice>
          <mc:Fallback xmlns="">
            <p:pic>
              <p:nvPicPr>
                <p:cNvPr id="39290" name="Freihand 39289">
                  <a:extLst>
                    <a:ext uri="{FF2B5EF4-FFF2-40B4-BE49-F238E27FC236}">
                      <a16:creationId xmlns:a16="http://schemas.microsoft.com/office/drawing/2014/main" id="{C55D2FD2-36AB-4BF2-9DBB-C18C2B44008F}"/>
                    </a:ext>
                  </a:extLst>
                </p:cNvPr>
                <p:cNvPicPr/>
                <p:nvPr/>
              </p:nvPicPr>
              <p:blipFill>
                <a:blip r:embed="rId504"/>
                <a:stretch>
                  <a:fillRect/>
                </a:stretch>
              </p:blipFill>
              <p:spPr>
                <a:xfrm>
                  <a:off x="8529413" y="4028640"/>
                  <a:ext cx="17748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39291" name="Freihand 39290">
                  <a:extLst>
                    <a:ext uri="{FF2B5EF4-FFF2-40B4-BE49-F238E27FC236}">
                      <a16:creationId xmlns:a16="http://schemas.microsoft.com/office/drawing/2014/main" id="{B7492A6E-92F4-4D28-B182-B38284A43386}"/>
                    </a:ext>
                  </a:extLst>
                </p14:cNvPr>
                <p14:cNvContentPartPr/>
                <p14:nvPr/>
              </p14:nvContentPartPr>
              <p14:xfrm>
                <a:off x="8782493" y="4013160"/>
                <a:ext cx="23760" cy="82440"/>
              </p14:xfrm>
            </p:contentPart>
          </mc:Choice>
          <mc:Fallback xmlns="">
            <p:pic>
              <p:nvPicPr>
                <p:cNvPr id="39291" name="Freihand 39290">
                  <a:extLst>
                    <a:ext uri="{FF2B5EF4-FFF2-40B4-BE49-F238E27FC236}">
                      <a16:creationId xmlns:a16="http://schemas.microsoft.com/office/drawing/2014/main" id="{B7492A6E-92F4-4D28-B182-B38284A43386}"/>
                    </a:ext>
                  </a:extLst>
                </p:cNvPr>
                <p:cNvPicPr/>
                <p:nvPr/>
              </p:nvPicPr>
              <p:blipFill>
                <a:blip r:embed="rId506"/>
                <a:stretch>
                  <a:fillRect/>
                </a:stretch>
              </p:blipFill>
              <p:spPr>
                <a:xfrm>
                  <a:off x="8778173" y="4008840"/>
                  <a:ext cx="324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39292" name="Freihand 39291">
                  <a:extLst>
                    <a:ext uri="{FF2B5EF4-FFF2-40B4-BE49-F238E27FC236}">
                      <a16:creationId xmlns:a16="http://schemas.microsoft.com/office/drawing/2014/main" id="{165D252C-15D0-4AE1-85FF-DED932565D71}"/>
                    </a:ext>
                  </a:extLst>
                </p14:cNvPr>
                <p14:cNvContentPartPr/>
                <p14:nvPr/>
              </p14:nvContentPartPr>
              <p14:xfrm>
                <a:off x="8979053" y="3980760"/>
                <a:ext cx="13680" cy="120960"/>
              </p14:xfrm>
            </p:contentPart>
          </mc:Choice>
          <mc:Fallback xmlns="">
            <p:pic>
              <p:nvPicPr>
                <p:cNvPr id="39292" name="Freihand 39291">
                  <a:extLst>
                    <a:ext uri="{FF2B5EF4-FFF2-40B4-BE49-F238E27FC236}">
                      <a16:creationId xmlns:a16="http://schemas.microsoft.com/office/drawing/2014/main" id="{165D252C-15D0-4AE1-85FF-DED932565D71}"/>
                    </a:ext>
                  </a:extLst>
                </p:cNvPr>
                <p:cNvPicPr/>
                <p:nvPr/>
              </p:nvPicPr>
              <p:blipFill>
                <a:blip r:embed="rId508"/>
                <a:stretch>
                  <a:fillRect/>
                </a:stretch>
              </p:blipFill>
              <p:spPr>
                <a:xfrm>
                  <a:off x="8974733" y="3976440"/>
                  <a:ext cx="223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9293" name="Freihand 39292">
                  <a:extLst>
                    <a:ext uri="{FF2B5EF4-FFF2-40B4-BE49-F238E27FC236}">
                      <a16:creationId xmlns:a16="http://schemas.microsoft.com/office/drawing/2014/main" id="{C1FE2ABE-01D2-401E-ABF7-A079C6E1B474}"/>
                    </a:ext>
                  </a:extLst>
                </p14:cNvPr>
                <p14:cNvContentPartPr/>
                <p14:nvPr/>
              </p14:nvContentPartPr>
              <p14:xfrm>
                <a:off x="8918573" y="4064640"/>
                <a:ext cx="144360" cy="45720"/>
              </p14:xfrm>
            </p:contentPart>
          </mc:Choice>
          <mc:Fallback xmlns="">
            <p:pic>
              <p:nvPicPr>
                <p:cNvPr id="39293" name="Freihand 39292">
                  <a:extLst>
                    <a:ext uri="{FF2B5EF4-FFF2-40B4-BE49-F238E27FC236}">
                      <a16:creationId xmlns:a16="http://schemas.microsoft.com/office/drawing/2014/main" id="{C1FE2ABE-01D2-401E-ABF7-A079C6E1B474}"/>
                    </a:ext>
                  </a:extLst>
                </p:cNvPr>
                <p:cNvPicPr/>
                <p:nvPr/>
              </p:nvPicPr>
              <p:blipFill>
                <a:blip r:embed="rId510"/>
                <a:stretch>
                  <a:fillRect/>
                </a:stretch>
              </p:blipFill>
              <p:spPr>
                <a:xfrm>
                  <a:off x="8914253" y="4060320"/>
                  <a:ext cx="15300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9294" name="Freihand 39293">
                  <a:extLst>
                    <a:ext uri="{FF2B5EF4-FFF2-40B4-BE49-F238E27FC236}">
                      <a16:creationId xmlns:a16="http://schemas.microsoft.com/office/drawing/2014/main" id="{102F0B8E-A9C3-4C77-AFFE-ECAB8F01ECDF}"/>
                    </a:ext>
                  </a:extLst>
                </p14:cNvPr>
                <p14:cNvContentPartPr/>
                <p14:nvPr/>
              </p14:nvContentPartPr>
              <p14:xfrm>
                <a:off x="8917853" y="3953400"/>
                <a:ext cx="139320" cy="31320"/>
              </p14:xfrm>
            </p:contentPart>
          </mc:Choice>
          <mc:Fallback xmlns="">
            <p:pic>
              <p:nvPicPr>
                <p:cNvPr id="39294" name="Freihand 39293">
                  <a:extLst>
                    <a:ext uri="{FF2B5EF4-FFF2-40B4-BE49-F238E27FC236}">
                      <a16:creationId xmlns:a16="http://schemas.microsoft.com/office/drawing/2014/main" id="{102F0B8E-A9C3-4C77-AFFE-ECAB8F01ECDF}"/>
                    </a:ext>
                  </a:extLst>
                </p:cNvPr>
                <p:cNvPicPr/>
                <p:nvPr/>
              </p:nvPicPr>
              <p:blipFill>
                <a:blip r:embed="rId512"/>
                <a:stretch>
                  <a:fillRect/>
                </a:stretch>
              </p:blipFill>
              <p:spPr>
                <a:xfrm>
                  <a:off x="8913533" y="3949080"/>
                  <a:ext cx="14796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9295" name="Freihand 39294">
                  <a:extLst>
                    <a:ext uri="{FF2B5EF4-FFF2-40B4-BE49-F238E27FC236}">
                      <a16:creationId xmlns:a16="http://schemas.microsoft.com/office/drawing/2014/main" id="{04C47AA8-555A-4DD0-AB31-EE6DB68ACB5F}"/>
                    </a:ext>
                  </a:extLst>
                </p14:cNvPr>
                <p14:cNvContentPartPr/>
                <p14:nvPr/>
              </p14:nvContentPartPr>
              <p14:xfrm>
                <a:off x="9104693" y="4002000"/>
                <a:ext cx="275760" cy="39600"/>
              </p14:xfrm>
            </p:contentPart>
          </mc:Choice>
          <mc:Fallback xmlns="">
            <p:pic>
              <p:nvPicPr>
                <p:cNvPr id="39295" name="Freihand 39294">
                  <a:extLst>
                    <a:ext uri="{FF2B5EF4-FFF2-40B4-BE49-F238E27FC236}">
                      <a16:creationId xmlns:a16="http://schemas.microsoft.com/office/drawing/2014/main" id="{04C47AA8-555A-4DD0-AB31-EE6DB68ACB5F}"/>
                    </a:ext>
                  </a:extLst>
                </p:cNvPr>
                <p:cNvPicPr/>
                <p:nvPr/>
              </p:nvPicPr>
              <p:blipFill>
                <a:blip r:embed="rId514"/>
                <a:stretch>
                  <a:fillRect/>
                </a:stretch>
              </p:blipFill>
              <p:spPr>
                <a:xfrm>
                  <a:off x="9100373" y="3997680"/>
                  <a:ext cx="2844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9296" name="Freihand 39295">
                  <a:extLst>
                    <a:ext uri="{FF2B5EF4-FFF2-40B4-BE49-F238E27FC236}">
                      <a16:creationId xmlns:a16="http://schemas.microsoft.com/office/drawing/2014/main" id="{EBB144CA-A2E4-4A4A-8379-52E860304E8D}"/>
                    </a:ext>
                  </a:extLst>
                </p14:cNvPr>
                <p14:cNvContentPartPr/>
                <p14:nvPr/>
              </p14:nvContentPartPr>
              <p14:xfrm>
                <a:off x="9421133" y="3966360"/>
                <a:ext cx="73440" cy="178920"/>
              </p14:xfrm>
            </p:contentPart>
          </mc:Choice>
          <mc:Fallback xmlns="">
            <p:pic>
              <p:nvPicPr>
                <p:cNvPr id="39296" name="Freihand 39295">
                  <a:extLst>
                    <a:ext uri="{FF2B5EF4-FFF2-40B4-BE49-F238E27FC236}">
                      <a16:creationId xmlns:a16="http://schemas.microsoft.com/office/drawing/2014/main" id="{EBB144CA-A2E4-4A4A-8379-52E860304E8D}"/>
                    </a:ext>
                  </a:extLst>
                </p:cNvPr>
                <p:cNvPicPr/>
                <p:nvPr/>
              </p:nvPicPr>
              <p:blipFill>
                <a:blip r:embed="rId516"/>
                <a:stretch>
                  <a:fillRect/>
                </a:stretch>
              </p:blipFill>
              <p:spPr>
                <a:xfrm>
                  <a:off x="9416813" y="3962040"/>
                  <a:ext cx="8208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9297" name="Freihand 39296">
                  <a:extLst>
                    <a:ext uri="{FF2B5EF4-FFF2-40B4-BE49-F238E27FC236}">
                      <a16:creationId xmlns:a16="http://schemas.microsoft.com/office/drawing/2014/main" id="{0240960A-8FC8-4439-B012-557FAA7AD760}"/>
                    </a:ext>
                  </a:extLst>
                </p14:cNvPr>
                <p14:cNvContentPartPr/>
                <p14:nvPr/>
              </p14:nvContentPartPr>
              <p14:xfrm>
                <a:off x="9522653" y="3860520"/>
                <a:ext cx="299160" cy="154080"/>
              </p14:xfrm>
            </p:contentPart>
          </mc:Choice>
          <mc:Fallback xmlns="">
            <p:pic>
              <p:nvPicPr>
                <p:cNvPr id="39297" name="Freihand 39296">
                  <a:extLst>
                    <a:ext uri="{FF2B5EF4-FFF2-40B4-BE49-F238E27FC236}">
                      <a16:creationId xmlns:a16="http://schemas.microsoft.com/office/drawing/2014/main" id="{0240960A-8FC8-4439-B012-557FAA7AD760}"/>
                    </a:ext>
                  </a:extLst>
                </p:cNvPr>
                <p:cNvPicPr/>
                <p:nvPr/>
              </p:nvPicPr>
              <p:blipFill>
                <a:blip r:embed="rId518"/>
                <a:stretch>
                  <a:fillRect/>
                </a:stretch>
              </p:blipFill>
              <p:spPr>
                <a:xfrm>
                  <a:off x="9518333" y="3856200"/>
                  <a:ext cx="307800" cy="162720"/>
                </a:xfrm>
                <a:prstGeom prst="rect">
                  <a:avLst/>
                </a:prstGeom>
              </p:spPr>
            </p:pic>
          </mc:Fallback>
        </mc:AlternateContent>
      </p:grpSp>
      <p:grpSp>
        <p:nvGrpSpPr>
          <p:cNvPr id="39353" name="Gruppieren 39352">
            <a:extLst>
              <a:ext uri="{FF2B5EF4-FFF2-40B4-BE49-F238E27FC236}">
                <a16:creationId xmlns:a16="http://schemas.microsoft.com/office/drawing/2014/main" id="{7538BCF8-E79A-4F7D-9F2E-A784F3F1D6F6}"/>
              </a:ext>
            </a:extLst>
          </p:cNvPr>
          <p:cNvGrpSpPr/>
          <p:nvPr/>
        </p:nvGrpSpPr>
        <p:grpSpPr>
          <a:xfrm>
            <a:off x="10137893" y="3082920"/>
            <a:ext cx="1910880" cy="525240"/>
            <a:chOff x="10137893" y="3082920"/>
            <a:chExt cx="1910880" cy="525240"/>
          </a:xfrm>
        </p:grpSpPr>
        <mc:AlternateContent xmlns:mc="http://schemas.openxmlformats.org/markup-compatibility/2006" xmlns:p14="http://schemas.microsoft.com/office/powerpoint/2010/main">
          <mc:Choice Requires="p14">
            <p:contentPart p14:bwMode="auto" r:id="rId519">
              <p14:nvContentPartPr>
                <p14:cNvPr id="39320" name="Freihand 39319">
                  <a:extLst>
                    <a:ext uri="{FF2B5EF4-FFF2-40B4-BE49-F238E27FC236}">
                      <a16:creationId xmlns:a16="http://schemas.microsoft.com/office/drawing/2014/main" id="{2B27C536-1D13-418A-8D2B-B71C1491AD03}"/>
                    </a:ext>
                  </a:extLst>
                </p14:cNvPr>
                <p14:cNvContentPartPr/>
                <p14:nvPr/>
              </p14:nvContentPartPr>
              <p14:xfrm>
                <a:off x="10137893" y="3264000"/>
                <a:ext cx="22680" cy="124920"/>
              </p14:xfrm>
            </p:contentPart>
          </mc:Choice>
          <mc:Fallback xmlns="">
            <p:pic>
              <p:nvPicPr>
                <p:cNvPr id="39320" name="Freihand 39319">
                  <a:extLst>
                    <a:ext uri="{FF2B5EF4-FFF2-40B4-BE49-F238E27FC236}">
                      <a16:creationId xmlns:a16="http://schemas.microsoft.com/office/drawing/2014/main" id="{2B27C536-1D13-418A-8D2B-B71C1491AD03}"/>
                    </a:ext>
                  </a:extLst>
                </p:cNvPr>
                <p:cNvPicPr/>
                <p:nvPr/>
              </p:nvPicPr>
              <p:blipFill>
                <a:blip r:embed="rId520"/>
                <a:stretch>
                  <a:fillRect/>
                </a:stretch>
              </p:blipFill>
              <p:spPr>
                <a:xfrm>
                  <a:off x="10133573" y="3259680"/>
                  <a:ext cx="313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9321" name="Freihand 39320">
                  <a:extLst>
                    <a:ext uri="{FF2B5EF4-FFF2-40B4-BE49-F238E27FC236}">
                      <a16:creationId xmlns:a16="http://schemas.microsoft.com/office/drawing/2014/main" id="{B6FDCF8B-83A0-4E60-87B9-74E97477346F}"/>
                    </a:ext>
                  </a:extLst>
                </p14:cNvPr>
                <p14:cNvContentPartPr/>
                <p14:nvPr/>
              </p14:nvContentPartPr>
              <p14:xfrm>
                <a:off x="10161293" y="3258960"/>
                <a:ext cx="99360" cy="130320"/>
              </p14:xfrm>
            </p:contentPart>
          </mc:Choice>
          <mc:Fallback xmlns="">
            <p:pic>
              <p:nvPicPr>
                <p:cNvPr id="39321" name="Freihand 39320">
                  <a:extLst>
                    <a:ext uri="{FF2B5EF4-FFF2-40B4-BE49-F238E27FC236}">
                      <a16:creationId xmlns:a16="http://schemas.microsoft.com/office/drawing/2014/main" id="{B6FDCF8B-83A0-4E60-87B9-74E97477346F}"/>
                    </a:ext>
                  </a:extLst>
                </p:cNvPr>
                <p:cNvPicPr/>
                <p:nvPr/>
              </p:nvPicPr>
              <p:blipFill>
                <a:blip r:embed="rId522"/>
                <a:stretch>
                  <a:fillRect/>
                </a:stretch>
              </p:blipFill>
              <p:spPr>
                <a:xfrm>
                  <a:off x="10156973" y="3254640"/>
                  <a:ext cx="1080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9322" name="Freihand 39321">
                  <a:extLst>
                    <a:ext uri="{FF2B5EF4-FFF2-40B4-BE49-F238E27FC236}">
                      <a16:creationId xmlns:a16="http://schemas.microsoft.com/office/drawing/2014/main" id="{B8782370-D265-4600-BE3D-001965FF3156}"/>
                    </a:ext>
                  </a:extLst>
                </p14:cNvPr>
                <p14:cNvContentPartPr/>
                <p14:nvPr/>
              </p14:nvContentPartPr>
              <p14:xfrm>
                <a:off x="10292333" y="3306840"/>
                <a:ext cx="83520" cy="77040"/>
              </p14:xfrm>
            </p:contentPart>
          </mc:Choice>
          <mc:Fallback xmlns="">
            <p:pic>
              <p:nvPicPr>
                <p:cNvPr id="39322" name="Freihand 39321">
                  <a:extLst>
                    <a:ext uri="{FF2B5EF4-FFF2-40B4-BE49-F238E27FC236}">
                      <a16:creationId xmlns:a16="http://schemas.microsoft.com/office/drawing/2014/main" id="{B8782370-D265-4600-BE3D-001965FF3156}"/>
                    </a:ext>
                  </a:extLst>
                </p:cNvPr>
                <p:cNvPicPr/>
                <p:nvPr/>
              </p:nvPicPr>
              <p:blipFill>
                <a:blip r:embed="rId524"/>
                <a:stretch>
                  <a:fillRect/>
                </a:stretch>
              </p:blipFill>
              <p:spPr>
                <a:xfrm>
                  <a:off x="10288013" y="3302520"/>
                  <a:ext cx="921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9323" name="Freihand 39322">
                  <a:extLst>
                    <a:ext uri="{FF2B5EF4-FFF2-40B4-BE49-F238E27FC236}">
                      <a16:creationId xmlns:a16="http://schemas.microsoft.com/office/drawing/2014/main" id="{9935BD67-2DB8-425B-8129-F7EFC887A3A4}"/>
                    </a:ext>
                  </a:extLst>
                </p14:cNvPr>
                <p14:cNvContentPartPr/>
                <p14:nvPr/>
              </p14:nvContentPartPr>
              <p14:xfrm>
                <a:off x="10319333" y="3203880"/>
                <a:ext cx="27000" cy="2880"/>
              </p14:xfrm>
            </p:contentPart>
          </mc:Choice>
          <mc:Fallback xmlns="">
            <p:pic>
              <p:nvPicPr>
                <p:cNvPr id="39323" name="Freihand 39322">
                  <a:extLst>
                    <a:ext uri="{FF2B5EF4-FFF2-40B4-BE49-F238E27FC236}">
                      <a16:creationId xmlns:a16="http://schemas.microsoft.com/office/drawing/2014/main" id="{9935BD67-2DB8-425B-8129-F7EFC887A3A4}"/>
                    </a:ext>
                  </a:extLst>
                </p:cNvPr>
                <p:cNvPicPr/>
                <p:nvPr/>
              </p:nvPicPr>
              <p:blipFill>
                <a:blip r:embed="rId486"/>
                <a:stretch>
                  <a:fillRect/>
                </a:stretch>
              </p:blipFill>
              <p:spPr>
                <a:xfrm>
                  <a:off x="10315013" y="3199560"/>
                  <a:ext cx="3564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9324" name="Freihand 39323">
                  <a:extLst>
                    <a:ext uri="{FF2B5EF4-FFF2-40B4-BE49-F238E27FC236}">
                      <a16:creationId xmlns:a16="http://schemas.microsoft.com/office/drawing/2014/main" id="{BB96C6CD-257B-407F-B208-8DDF10994F69}"/>
                    </a:ext>
                  </a:extLst>
                </p14:cNvPr>
                <p14:cNvContentPartPr/>
                <p14:nvPr/>
              </p14:nvContentPartPr>
              <p14:xfrm>
                <a:off x="10357133" y="3200280"/>
                <a:ext cx="120240" cy="106200"/>
              </p14:xfrm>
            </p:contentPart>
          </mc:Choice>
          <mc:Fallback xmlns="">
            <p:pic>
              <p:nvPicPr>
                <p:cNvPr id="39324" name="Freihand 39323">
                  <a:extLst>
                    <a:ext uri="{FF2B5EF4-FFF2-40B4-BE49-F238E27FC236}">
                      <a16:creationId xmlns:a16="http://schemas.microsoft.com/office/drawing/2014/main" id="{BB96C6CD-257B-407F-B208-8DDF10994F69}"/>
                    </a:ext>
                  </a:extLst>
                </p:cNvPr>
                <p:cNvPicPr/>
                <p:nvPr/>
              </p:nvPicPr>
              <p:blipFill>
                <a:blip r:embed="rId527"/>
                <a:stretch>
                  <a:fillRect/>
                </a:stretch>
              </p:blipFill>
              <p:spPr>
                <a:xfrm>
                  <a:off x="10352813" y="3195960"/>
                  <a:ext cx="1288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9325" name="Freihand 39324">
                  <a:extLst>
                    <a:ext uri="{FF2B5EF4-FFF2-40B4-BE49-F238E27FC236}">
                      <a16:creationId xmlns:a16="http://schemas.microsoft.com/office/drawing/2014/main" id="{33EACA9B-10E0-4816-95F0-AA8CC5B3E8A0}"/>
                    </a:ext>
                  </a:extLst>
                </p14:cNvPr>
                <p14:cNvContentPartPr/>
                <p14:nvPr/>
              </p14:nvContentPartPr>
              <p14:xfrm>
                <a:off x="10483493" y="3352920"/>
                <a:ext cx="6480" cy="4680"/>
              </p14:xfrm>
            </p:contentPart>
          </mc:Choice>
          <mc:Fallback xmlns="">
            <p:pic>
              <p:nvPicPr>
                <p:cNvPr id="39325" name="Freihand 39324">
                  <a:extLst>
                    <a:ext uri="{FF2B5EF4-FFF2-40B4-BE49-F238E27FC236}">
                      <a16:creationId xmlns:a16="http://schemas.microsoft.com/office/drawing/2014/main" id="{33EACA9B-10E0-4816-95F0-AA8CC5B3E8A0}"/>
                    </a:ext>
                  </a:extLst>
                </p:cNvPr>
                <p:cNvPicPr/>
                <p:nvPr/>
              </p:nvPicPr>
              <p:blipFill>
                <a:blip r:embed="rId529"/>
                <a:stretch>
                  <a:fillRect/>
                </a:stretch>
              </p:blipFill>
              <p:spPr>
                <a:xfrm>
                  <a:off x="10479173" y="3348600"/>
                  <a:ext cx="1512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9326" name="Freihand 39325">
                  <a:extLst>
                    <a:ext uri="{FF2B5EF4-FFF2-40B4-BE49-F238E27FC236}">
                      <a16:creationId xmlns:a16="http://schemas.microsoft.com/office/drawing/2014/main" id="{C3E163D2-3720-4E81-93E1-E7EAB4AABAAF}"/>
                    </a:ext>
                  </a:extLst>
                </p14:cNvPr>
                <p14:cNvContentPartPr/>
                <p14:nvPr/>
              </p14:nvContentPartPr>
              <p14:xfrm>
                <a:off x="10648373" y="3201360"/>
                <a:ext cx="31680" cy="158760"/>
              </p14:xfrm>
            </p:contentPart>
          </mc:Choice>
          <mc:Fallback xmlns="">
            <p:pic>
              <p:nvPicPr>
                <p:cNvPr id="39326" name="Freihand 39325">
                  <a:extLst>
                    <a:ext uri="{FF2B5EF4-FFF2-40B4-BE49-F238E27FC236}">
                      <a16:creationId xmlns:a16="http://schemas.microsoft.com/office/drawing/2014/main" id="{C3E163D2-3720-4E81-93E1-E7EAB4AABAAF}"/>
                    </a:ext>
                  </a:extLst>
                </p:cNvPr>
                <p:cNvPicPr/>
                <p:nvPr/>
              </p:nvPicPr>
              <p:blipFill>
                <a:blip r:embed="rId531"/>
                <a:stretch>
                  <a:fillRect/>
                </a:stretch>
              </p:blipFill>
              <p:spPr>
                <a:xfrm>
                  <a:off x="10644053" y="3197040"/>
                  <a:ext cx="403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9327" name="Freihand 39326">
                  <a:extLst>
                    <a:ext uri="{FF2B5EF4-FFF2-40B4-BE49-F238E27FC236}">
                      <a16:creationId xmlns:a16="http://schemas.microsoft.com/office/drawing/2014/main" id="{4DCF4CB4-0C94-47C6-B61B-2C6B842C5D18}"/>
                    </a:ext>
                  </a:extLst>
                </p14:cNvPr>
                <p14:cNvContentPartPr/>
                <p14:nvPr/>
              </p14:nvContentPartPr>
              <p14:xfrm>
                <a:off x="10648013" y="3187680"/>
                <a:ext cx="97200" cy="159480"/>
              </p14:xfrm>
            </p:contentPart>
          </mc:Choice>
          <mc:Fallback xmlns="">
            <p:pic>
              <p:nvPicPr>
                <p:cNvPr id="39327" name="Freihand 39326">
                  <a:extLst>
                    <a:ext uri="{FF2B5EF4-FFF2-40B4-BE49-F238E27FC236}">
                      <a16:creationId xmlns:a16="http://schemas.microsoft.com/office/drawing/2014/main" id="{4DCF4CB4-0C94-47C6-B61B-2C6B842C5D18}"/>
                    </a:ext>
                  </a:extLst>
                </p:cNvPr>
                <p:cNvPicPr/>
                <p:nvPr/>
              </p:nvPicPr>
              <p:blipFill>
                <a:blip r:embed="rId533"/>
                <a:stretch>
                  <a:fillRect/>
                </a:stretch>
              </p:blipFill>
              <p:spPr>
                <a:xfrm>
                  <a:off x="10643693" y="3183360"/>
                  <a:ext cx="10584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9328" name="Freihand 39327">
                  <a:extLst>
                    <a:ext uri="{FF2B5EF4-FFF2-40B4-BE49-F238E27FC236}">
                      <a16:creationId xmlns:a16="http://schemas.microsoft.com/office/drawing/2014/main" id="{83760356-1BEB-48C3-988B-B27C7C958475}"/>
                    </a:ext>
                  </a:extLst>
                </p14:cNvPr>
                <p14:cNvContentPartPr/>
                <p14:nvPr/>
              </p14:nvContentPartPr>
              <p14:xfrm>
                <a:off x="10760693" y="3257160"/>
                <a:ext cx="122760" cy="90360"/>
              </p14:xfrm>
            </p:contentPart>
          </mc:Choice>
          <mc:Fallback xmlns="">
            <p:pic>
              <p:nvPicPr>
                <p:cNvPr id="39328" name="Freihand 39327">
                  <a:extLst>
                    <a:ext uri="{FF2B5EF4-FFF2-40B4-BE49-F238E27FC236}">
                      <a16:creationId xmlns:a16="http://schemas.microsoft.com/office/drawing/2014/main" id="{83760356-1BEB-48C3-988B-B27C7C958475}"/>
                    </a:ext>
                  </a:extLst>
                </p:cNvPr>
                <p:cNvPicPr/>
                <p:nvPr/>
              </p:nvPicPr>
              <p:blipFill>
                <a:blip r:embed="rId535"/>
                <a:stretch>
                  <a:fillRect/>
                </a:stretch>
              </p:blipFill>
              <p:spPr>
                <a:xfrm>
                  <a:off x="10756373" y="3252840"/>
                  <a:ext cx="13140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9331" name="Freihand 39330">
                  <a:extLst>
                    <a:ext uri="{FF2B5EF4-FFF2-40B4-BE49-F238E27FC236}">
                      <a16:creationId xmlns:a16="http://schemas.microsoft.com/office/drawing/2014/main" id="{5FD27917-D9C1-44A4-B44B-CE2E0BEA2E61}"/>
                    </a:ext>
                  </a:extLst>
                </p14:cNvPr>
                <p14:cNvContentPartPr/>
                <p14:nvPr/>
              </p14:nvContentPartPr>
              <p14:xfrm>
                <a:off x="10875893" y="3151320"/>
                <a:ext cx="134280" cy="203040"/>
              </p14:xfrm>
            </p:contentPart>
          </mc:Choice>
          <mc:Fallback xmlns="">
            <p:pic>
              <p:nvPicPr>
                <p:cNvPr id="39331" name="Freihand 39330">
                  <a:extLst>
                    <a:ext uri="{FF2B5EF4-FFF2-40B4-BE49-F238E27FC236}">
                      <a16:creationId xmlns:a16="http://schemas.microsoft.com/office/drawing/2014/main" id="{5FD27917-D9C1-44A4-B44B-CE2E0BEA2E61}"/>
                    </a:ext>
                  </a:extLst>
                </p:cNvPr>
                <p:cNvPicPr/>
                <p:nvPr/>
              </p:nvPicPr>
              <p:blipFill>
                <a:blip r:embed="rId537"/>
                <a:stretch>
                  <a:fillRect/>
                </a:stretch>
              </p:blipFill>
              <p:spPr>
                <a:xfrm>
                  <a:off x="10871573" y="3147000"/>
                  <a:ext cx="14292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9332" name="Freihand 39331">
                  <a:extLst>
                    <a:ext uri="{FF2B5EF4-FFF2-40B4-BE49-F238E27FC236}">
                      <a16:creationId xmlns:a16="http://schemas.microsoft.com/office/drawing/2014/main" id="{4601774B-88FB-41AB-A81F-71D9EC17B245}"/>
                    </a:ext>
                  </a:extLst>
                </p14:cNvPr>
                <p14:cNvContentPartPr/>
                <p14:nvPr/>
              </p14:nvContentPartPr>
              <p14:xfrm>
                <a:off x="11020973" y="3260760"/>
                <a:ext cx="64440" cy="67680"/>
              </p14:xfrm>
            </p:contentPart>
          </mc:Choice>
          <mc:Fallback xmlns="">
            <p:pic>
              <p:nvPicPr>
                <p:cNvPr id="39332" name="Freihand 39331">
                  <a:extLst>
                    <a:ext uri="{FF2B5EF4-FFF2-40B4-BE49-F238E27FC236}">
                      <a16:creationId xmlns:a16="http://schemas.microsoft.com/office/drawing/2014/main" id="{4601774B-88FB-41AB-A81F-71D9EC17B245}"/>
                    </a:ext>
                  </a:extLst>
                </p:cNvPr>
                <p:cNvPicPr/>
                <p:nvPr/>
              </p:nvPicPr>
              <p:blipFill>
                <a:blip r:embed="rId539"/>
                <a:stretch>
                  <a:fillRect/>
                </a:stretch>
              </p:blipFill>
              <p:spPr>
                <a:xfrm>
                  <a:off x="11016653" y="3256440"/>
                  <a:ext cx="730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9334" name="Freihand 39333">
                  <a:extLst>
                    <a:ext uri="{FF2B5EF4-FFF2-40B4-BE49-F238E27FC236}">
                      <a16:creationId xmlns:a16="http://schemas.microsoft.com/office/drawing/2014/main" id="{F006A0E2-38FC-4830-BB51-C4524A54ED2B}"/>
                    </a:ext>
                  </a:extLst>
                </p14:cNvPr>
                <p14:cNvContentPartPr/>
                <p14:nvPr/>
              </p14:nvContentPartPr>
              <p14:xfrm>
                <a:off x="11102333" y="3238440"/>
                <a:ext cx="116280" cy="74520"/>
              </p14:xfrm>
            </p:contentPart>
          </mc:Choice>
          <mc:Fallback xmlns="">
            <p:pic>
              <p:nvPicPr>
                <p:cNvPr id="39334" name="Freihand 39333">
                  <a:extLst>
                    <a:ext uri="{FF2B5EF4-FFF2-40B4-BE49-F238E27FC236}">
                      <a16:creationId xmlns:a16="http://schemas.microsoft.com/office/drawing/2014/main" id="{F006A0E2-38FC-4830-BB51-C4524A54ED2B}"/>
                    </a:ext>
                  </a:extLst>
                </p:cNvPr>
                <p:cNvPicPr/>
                <p:nvPr/>
              </p:nvPicPr>
              <p:blipFill>
                <a:blip r:embed="rId541"/>
                <a:stretch>
                  <a:fillRect/>
                </a:stretch>
              </p:blipFill>
              <p:spPr>
                <a:xfrm>
                  <a:off x="11098013" y="3234120"/>
                  <a:ext cx="1249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9335" name="Freihand 39334">
                  <a:extLst>
                    <a:ext uri="{FF2B5EF4-FFF2-40B4-BE49-F238E27FC236}">
                      <a16:creationId xmlns:a16="http://schemas.microsoft.com/office/drawing/2014/main" id="{F645982F-7FF2-46C8-88F5-3AD7EDE6B2D7}"/>
                    </a:ext>
                  </a:extLst>
                </p14:cNvPr>
                <p14:cNvContentPartPr/>
                <p14:nvPr/>
              </p14:nvContentPartPr>
              <p14:xfrm>
                <a:off x="11215733" y="3160320"/>
                <a:ext cx="77400" cy="165240"/>
              </p14:xfrm>
            </p:contentPart>
          </mc:Choice>
          <mc:Fallback xmlns="">
            <p:pic>
              <p:nvPicPr>
                <p:cNvPr id="39335" name="Freihand 39334">
                  <a:extLst>
                    <a:ext uri="{FF2B5EF4-FFF2-40B4-BE49-F238E27FC236}">
                      <a16:creationId xmlns:a16="http://schemas.microsoft.com/office/drawing/2014/main" id="{F645982F-7FF2-46C8-88F5-3AD7EDE6B2D7}"/>
                    </a:ext>
                  </a:extLst>
                </p:cNvPr>
                <p:cNvPicPr/>
                <p:nvPr/>
              </p:nvPicPr>
              <p:blipFill>
                <a:blip r:embed="rId543"/>
                <a:stretch>
                  <a:fillRect/>
                </a:stretch>
              </p:blipFill>
              <p:spPr>
                <a:xfrm>
                  <a:off x="11211413" y="3156000"/>
                  <a:ext cx="8604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9336" name="Freihand 39335">
                  <a:extLst>
                    <a:ext uri="{FF2B5EF4-FFF2-40B4-BE49-F238E27FC236}">
                      <a16:creationId xmlns:a16="http://schemas.microsoft.com/office/drawing/2014/main" id="{A372DE5F-922B-4632-BDA8-E6CC057D511A}"/>
                    </a:ext>
                  </a:extLst>
                </p14:cNvPr>
                <p14:cNvContentPartPr/>
                <p14:nvPr/>
              </p14:nvContentPartPr>
              <p14:xfrm>
                <a:off x="11311493" y="3215040"/>
                <a:ext cx="144000" cy="93600"/>
              </p14:xfrm>
            </p:contentPart>
          </mc:Choice>
          <mc:Fallback xmlns="">
            <p:pic>
              <p:nvPicPr>
                <p:cNvPr id="39336" name="Freihand 39335">
                  <a:extLst>
                    <a:ext uri="{FF2B5EF4-FFF2-40B4-BE49-F238E27FC236}">
                      <a16:creationId xmlns:a16="http://schemas.microsoft.com/office/drawing/2014/main" id="{A372DE5F-922B-4632-BDA8-E6CC057D511A}"/>
                    </a:ext>
                  </a:extLst>
                </p:cNvPr>
                <p:cNvPicPr/>
                <p:nvPr/>
              </p:nvPicPr>
              <p:blipFill>
                <a:blip r:embed="rId545"/>
                <a:stretch>
                  <a:fillRect/>
                </a:stretch>
              </p:blipFill>
              <p:spPr>
                <a:xfrm>
                  <a:off x="11307173" y="3210720"/>
                  <a:ext cx="1526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9337" name="Freihand 39336">
                  <a:extLst>
                    <a:ext uri="{FF2B5EF4-FFF2-40B4-BE49-F238E27FC236}">
                      <a16:creationId xmlns:a16="http://schemas.microsoft.com/office/drawing/2014/main" id="{A8A45BA2-A673-4B5E-83E2-ECBAECC1B300}"/>
                    </a:ext>
                  </a:extLst>
                </p14:cNvPr>
                <p14:cNvContentPartPr/>
                <p14:nvPr/>
              </p14:nvContentPartPr>
              <p14:xfrm>
                <a:off x="11108093" y="3082920"/>
                <a:ext cx="120960" cy="720"/>
              </p14:xfrm>
            </p:contentPart>
          </mc:Choice>
          <mc:Fallback xmlns="">
            <p:pic>
              <p:nvPicPr>
                <p:cNvPr id="39337" name="Freihand 39336">
                  <a:extLst>
                    <a:ext uri="{FF2B5EF4-FFF2-40B4-BE49-F238E27FC236}">
                      <a16:creationId xmlns:a16="http://schemas.microsoft.com/office/drawing/2014/main" id="{A8A45BA2-A673-4B5E-83E2-ECBAECC1B300}"/>
                    </a:ext>
                  </a:extLst>
                </p:cNvPr>
                <p:cNvPicPr/>
                <p:nvPr/>
              </p:nvPicPr>
              <p:blipFill>
                <a:blip r:embed="rId547"/>
                <a:stretch>
                  <a:fillRect/>
                </a:stretch>
              </p:blipFill>
              <p:spPr>
                <a:xfrm>
                  <a:off x="11103773" y="3078600"/>
                  <a:ext cx="129600" cy="936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9338" name="Freihand 39337">
                  <a:extLst>
                    <a:ext uri="{FF2B5EF4-FFF2-40B4-BE49-F238E27FC236}">
                      <a16:creationId xmlns:a16="http://schemas.microsoft.com/office/drawing/2014/main" id="{7FF11A4E-7F11-4BC4-B4AD-2B12912E4359}"/>
                    </a:ext>
                  </a:extLst>
                </p14:cNvPr>
                <p14:cNvContentPartPr/>
                <p14:nvPr/>
              </p14:nvContentPartPr>
              <p14:xfrm>
                <a:off x="11466653" y="3086880"/>
                <a:ext cx="132840" cy="201600"/>
              </p14:xfrm>
            </p:contentPart>
          </mc:Choice>
          <mc:Fallback xmlns="">
            <p:pic>
              <p:nvPicPr>
                <p:cNvPr id="39338" name="Freihand 39337">
                  <a:extLst>
                    <a:ext uri="{FF2B5EF4-FFF2-40B4-BE49-F238E27FC236}">
                      <a16:creationId xmlns:a16="http://schemas.microsoft.com/office/drawing/2014/main" id="{7FF11A4E-7F11-4BC4-B4AD-2B12912E4359}"/>
                    </a:ext>
                  </a:extLst>
                </p:cNvPr>
                <p:cNvPicPr/>
                <p:nvPr/>
              </p:nvPicPr>
              <p:blipFill>
                <a:blip r:embed="rId549"/>
                <a:stretch>
                  <a:fillRect/>
                </a:stretch>
              </p:blipFill>
              <p:spPr>
                <a:xfrm>
                  <a:off x="11462333" y="3082560"/>
                  <a:ext cx="1414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9339" name="Freihand 39338">
                  <a:extLst>
                    <a:ext uri="{FF2B5EF4-FFF2-40B4-BE49-F238E27FC236}">
                      <a16:creationId xmlns:a16="http://schemas.microsoft.com/office/drawing/2014/main" id="{797923FE-CAE7-4BC2-BCBC-E14F93B9E8CA}"/>
                    </a:ext>
                  </a:extLst>
                </p14:cNvPr>
                <p14:cNvContentPartPr/>
                <p14:nvPr/>
              </p14:nvContentPartPr>
              <p14:xfrm>
                <a:off x="11603093" y="3184080"/>
                <a:ext cx="97920" cy="76320"/>
              </p14:xfrm>
            </p:contentPart>
          </mc:Choice>
          <mc:Fallback xmlns="">
            <p:pic>
              <p:nvPicPr>
                <p:cNvPr id="39339" name="Freihand 39338">
                  <a:extLst>
                    <a:ext uri="{FF2B5EF4-FFF2-40B4-BE49-F238E27FC236}">
                      <a16:creationId xmlns:a16="http://schemas.microsoft.com/office/drawing/2014/main" id="{797923FE-CAE7-4BC2-BCBC-E14F93B9E8CA}"/>
                    </a:ext>
                  </a:extLst>
                </p:cNvPr>
                <p:cNvPicPr/>
                <p:nvPr/>
              </p:nvPicPr>
              <p:blipFill>
                <a:blip r:embed="rId551"/>
                <a:stretch>
                  <a:fillRect/>
                </a:stretch>
              </p:blipFill>
              <p:spPr>
                <a:xfrm>
                  <a:off x="11598773" y="3179760"/>
                  <a:ext cx="10656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9340" name="Freihand 39339">
                  <a:extLst>
                    <a:ext uri="{FF2B5EF4-FFF2-40B4-BE49-F238E27FC236}">
                      <a16:creationId xmlns:a16="http://schemas.microsoft.com/office/drawing/2014/main" id="{85A53B89-F03D-4E52-8160-03CB514674DC}"/>
                    </a:ext>
                  </a:extLst>
                </p14:cNvPr>
                <p14:cNvContentPartPr/>
                <p14:nvPr/>
              </p14:nvContentPartPr>
              <p14:xfrm>
                <a:off x="11706053" y="3174360"/>
                <a:ext cx="342720" cy="239040"/>
              </p14:xfrm>
            </p:contentPart>
          </mc:Choice>
          <mc:Fallback xmlns="">
            <p:pic>
              <p:nvPicPr>
                <p:cNvPr id="39340" name="Freihand 39339">
                  <a:extLst>
                    <a:ext uri="{FF2B5EF4-FFF2-40B4-BE49-F238E27FC236}">
                      <a16:creationId xmlns:a16="http://schemas.microsoft.com/office/drawing/2014/main" id="{85A53B89-F03D-4E52-8160-03CB514674DC}"/>
                    </a:ext>
                  </a:extLst>
                </p:cNvPr>
                <p:cNvPicPr/>
                <p:nvPr/>
              </p:nvPicPr>
              <p:blipFill>
                <a:blip r:embed="rId553"/>
                <a:stretch>
                  <a:fillRect/>
                </a:stretch>
              </p:blipFill>
              <p:spPr>
                <a:xfrm>
                  <a:off x="11701733" y="3170040"/>
                  <a:ext cx="3513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9342" name="Freihand 39341">
                  <a:extLst>
                    <a:ext uri="{FF2B5EF4-FFF2-40B4-BE49-F238E27FC236}">
                      <a16:creationId xmlns:a16="http://schemas.microsoft.com/office/drawing/2014/main" id="{79CC34FD-BF11-471C-8D06-76A773B96205}"/>
                    </a:ext>
                  </a:extLst>
                </p14:cNvPr>
                <p14:cNvContentPartPr/>
                <p14:nvPr/>
              </p14:nvContentPartPr>
              <p14:xfrm>
                <a:off x="10606253" y="3465960"/>
                <a:ext cx="180360" cy="142200"/>
              </p14:xfrm>
            </p:contentPart>
          </mc:Choice>
          <mc:Fallback xmlns="">
            <p:pic>
              <p:nvPicPr>
                <p:cNvPr id="39342" name="Freihand 39341">
                  <a:extLst>
                    <a:ext uri="{FF2B5EF4-FFF2-40B4-BE49-F238E27FC236}">
                      <a16:creationId xmlns:a16="http://schemas.microsoft.com/office/drawing/2014/main" id="{79CC34FD-BF11-471C-8D06-76A773B96205}"/>
                    </a:ext>
                  </a:extLst>
                </p:cNvPr>
                <p:cNvPicPr/>
                <p:nvPr/>
              </p:nvPicPr>
              <p:blipFill>
                <a:blip r:embed="rId555"/>
                <a:stretch>
                  <a:fillRect/>
                </a:stretch>
              </p:blipFill>
              <p:spPr>
                <a:xfrm>
                  <a:off x="10601933" y="3461640"/>
                  <a:ext cx="1890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9343" name="Freihand 39342">
                  <a:extLst>
                    <a:ext uri="{FF2B5EF4-FFF2-40B4-BE49-F238E27FC236}">
                      <a16:creationId xmlns:a16="http://schemas.microsoft.com/office/drawing/2014/main" id="{3BE456BB-5511-4CC6-94DB-C1A153D32E87}"/>
                    </a:ext>
                  </a:extLst>
                </p14:cNvPr>
                <p14:cNvContentPartPr/>
                <p14:nvPr/>
              </p14:nvContentPartPr>
              <p14:xfrm>
                <a:off x="10830893" y="3532200"/>
                <a:ext cx="360" cy="360"/>
              </p14:xfrm>
            </p:contentPart>
          </mc:Choice>
          <mc:Fallback xmlns="">
            <p:pic>
              <p:nvPicPr>
                <p:cNvPr id="39343" name="Freihand 39342">
                  <a:extLst>
                    <a:ext uri="{FF2B5EF4-FFF2-40B4-BE49-F238E27FC236}">
                      <a16:creationId xmlns:a16="http://schemas.microsoft.com/office/drawing/2014/main" id="{3BE456BB-5511-4CC6-94DB-C1A153D32E87}"/>
                    </a:ext>
                  </a:extLst>
                </p:cNvPr>
                <p:cNvPicPr/>
                <p:nvPr/>
              </p:nvPicPr>
              <p:blipFill>
                <a:blip r:embed="rId184"/>
                <a:stretch>
                  <a:fillRect/>
                </a:stretch>
              </p:blipFill>
              <p:spPr>
                <a:xfrm>
                  <a:off x="10826573" y="35278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9344" name="Freihand 39343">
                  <a:extLst>
                    <a:ext uri="{FF2B5EF4-FFF2-40B4-BE49-F238E27FC236}">
                      <a16:creationId xmlns:a16="http://schemas.microsoft.com/office/drawing/2014/main" id="{5886EC6F-1C38-42A2-8769-A11248209209}"/>
                    </a:ext>
                  </a:extLst>
                </p14:cNvPr>
                <p14:cNvContentPartPr/>
                <p14:nvPr/>
              </p14:nvContentPartPr>
              <p14:xfrm>
                <a:off x="10762133" y="3510600"/>
                <a:ext cx="154440" cy="93600"/>
              </p14:xfrm>
            </p:contentPart>
          </mc:Choice>
          <mc:Fallback xmlns="">
            <p:pic>
              <p:nvPicPr>
                <p:cNvPr id="39344" name="Freihand 39343">
                  <a:extLst>
                    <a:ext uri="{FF2B5EF4-FFF2-40B4-BE49-F238E27FC236}">
                      <a16:creationId xmlns:a16="http://schemas.microsoft.com/office/drawing/2014/main" id="{5886EC6F-1C38-42A2-8769-A11248209209}"/>
                    </a:ext>
                  </a:extLst>
                </p:cNvPr>
                <p:cNvPicPr/>
                <p:nvPr/>
              </p:nvPicPr>
              <p:blipFill>
                <a:blip r:embed="rId558"/>
                <a:stretch>
                  <a:fillRect/>
                </a:stretch>
              </p:blipFill>
              <p:spPr>
                <a:xfrm>
                  <a:off x="10757813" y="3506280"/>
                  <a:ext cx="1630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9345" name="Freihand 39344">
                  <a:extLst>
                    <a:ext uri="{FF2B5EF4-FFF2-40B4-BE49-F238E27FC236}">
                      <a16:creationId xmlns:a16="http://schemas.microsoft.com/office/drawing/2014/main" id="{FD4CD9A7-3255-487D-A687-B63C82202083}"/>
                    </a:ext>
                  </a:extLst>
                </p14:cNvPr>
                <p14:cNvContentPartPr/>
                <p14:nvPr/>
              </p14:nvContentPartPr>
              <p14:xfrm>
                <a:off x="11008373" y="3444000"/>
                <a:ext cx="25200" cy="139320"/>
              </p14:xfrm>
            </p:contentPart>
          </mc:Choice>
          <mc:Fallback xmlns="">
            <p:pic>
              <p:nvPicPr>
                <p:cNvPr id="39345" name="Freihand 39344">
                  <a:extLst>
                    <a:ext uri="{FF2B5EF4-FFF2-40B4-BE49-F238E27FC236}">
                      <a16:creationId xmlns:a16="http://schemas.microsoft.com/office/drawing/2014/main" id="{FD4CD9A7-3255-487D-A687-B63C82202083}"/>
                    </a:ext>
                  </a:extLst>
                </p:cNvPr>
                <p:cNvPicPr/>
                <p:nvPr/>
              </p:nvPicPr>
              <p:blipFill>
                <a:blip r:embed="rId560"/>
                <a:stretch>
                  <a:fillRect/>
                </a:stretch>
              </p:blipFill>
              <p:spPr>
                <a:xfrm>
                  <a:off x="11004053" y="3439680"/>
                  <a:ext cx="3384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9346" name="Freihand 39345">
                  <a:extLst>
                    <a:ext uri="{FF2B5EF4-FFF2-40B4-BE49-F238E27FC236}">
                      <a16:creationId xmlns:a16="http://schemas.microsoft.com/office/drawing/2014/main" id="{E0DCD8C8-05AC-46F8-A9E7-9425C124B146}"/>
                    </a:ext>
                  </a:extLst>
                </p14:cNvPr>
                <p14:cNvContentPartPr/>
                <p14:nvPr/>
              </p14:nvContentPartPr>
              <p14:xfrm>
                <a:off x="11026013" y="3434280"/>
                <a:ext cx="83880" cy="141480"/>
              </p14:xfrm>
            </p:contentPart>
          </mc:Choice>
          <mc:Fallback xmlns="">
            <p:pic>
              <p:nvPicPr>
                <p:cNvPr id="39346" name="Freihand 39345">
                  <a:extLst>
                    <a:ext uri="{FF2B5EF4-FFF2-40B4-BE49-F238E27FC236}">
                      <a16:creationId xmlns:a16="http://schemas.microsoft.com/office/drawing/2014/main" id="{E0DCD8C8-05AC-46F8-A9E7-9425C124B146}"/>
                    </a:ext>
                  </a:extLst>
                </p:cNvPr>
                <p:cNvPicPr/>
                <p:nvPr/>
              </p:nvPicPr>
              <p:blipFill>
                <a:blip r:embed="rId562"/>
                <a:stretch>
                  <a:fillRect/>
                </a:stretch>
              </p:blipFill>
              <p:spPr>
                <a:xfrm>
                  <a:off x="11021693" y="3429960"/>
                  <a:ext cx="925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9347" name="Freihand 39346">
                  <a:extLst>
                    <a:ext uri="{FF2B5EF4-FFF2-40B4-BE49-F238E27FC236}">
                      <a16:creationId xmlns:a16="http://schemas.microsoft.com/office/drawing/2014/main" id="{31BB6AF8-6125-48B2-A74E-F5BB07A226E9}"/>
                    </a:ext>
                  </a:extLst>
                </p14:cNvPr>
                <p14:cNvContentPartPr/>
                <p14:nvPr/>
              </p14:nvContentPartPr>
              <p14:xfrm>
                <a:off x="11119973" y="3429240"/>
                <a:ext cx="95040" cy="135000"/>
              </p14:xfrm>
            </p:contentPart>
          </mc:Choice>
          <mc:Fallback xmlns="">
            <p:pic>
              <p:nvPicPr>
                <p:cNvPr id="39347" name="Freihand 39346">
                  <a:extLst>
                    <a:ext uri="{FF2B5EF4-FFF2-40B4-BE49-F238E27FC236}">
                      <a16:creationId xmlns:a16="http://schemas.microsoft.com/office/drawing/2014/main" id="{31BB6AF8-6125-48B2-A74E-F5BB07A226E9}"/>
                    </a:ext>
                  </a:extLst>
                </p:cNvPr>
                <p:cNvPicPr/>
                <p:nvPr/>
              </p:nvPicPr>
              <p:blipFill>
                <a:blip r:embed="rId564"/>
                <a:stretch>
                  <a:fillRect/>
                </a:stretch>
              </p:blipFill>
              <p:spPr>
                <a:xfrm>
                  <a:off x="11115653" y="3424920"/>
                  <a:ext cx="1036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9348" name="Freihand 39347">
                  <a:extLst>
                    <a:ext uri="{FF2B5EF4-FFF2-40B4-BE49-F238E27FC236}">
                      <a16:creationId xmlns:a16="http://schemas.microsoft.com/office/drawing/2014/main" id="{580C83FF-8890-4226-87AF-F9ED7E9F01DD}"/>
                    </a:ext>
                  </a:extLst>
                </p14:cNvPr>
                <p14:cNvContentPartPr/>
                <p14:nvPr/>
              </p14:nvContentPartPr>
              <p14:xfrm>
                <a:off x="11139773" y="3494040"/>
                <a:ext cx="87840" cy="16200"/>
              </p14:xfrm>
            </p:contentPart>
          </mc:Choice>
          <mc:Fallback xmlns="">
            <p:pic>
              <p:nvPicPr>
                <p:cNvPr id="39348" name="Freihand 39347">
                  <a:extLst>
                    <a:ext uri="{FF2B5EF4-FFF2-40B4-BE49-F238E27FC236}">
                      <a16:creationId xmlns:a16="http://schemas.microsoft.com/office/drawing/2014/main" id="{580C83FF-8890-4226-87AF-F9ED7E9F01DD}"/>
                    </a:ext>
                  </a:extLst>
                </p:cNvPr>
                <p:cNvPicPr/>
                <p:nvPr/>
              </p:nvPicPr>
              <p:blipFill>
                <a:blip r:embed="rId566"/>
                <a:stretch>
                  <a:fillRect/>
                </a:stretch>
              </p:blipFill>
              <p:spPr>
                <a:xfrm>
                  <a:off x="11135453" y="3489720"/>
                  <a:ext cx="964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39349" name="Freihand 39348">
                  <a:extLst>
                    <a:ext uri="{FF2B5EF4-FFF2-40B4-BE49-F238E27FC236}">
                      <a16:creationId xmlns:a16="http://schemas.microsoft.com/office/drawing/2014/main" id="{BC4AA699-FFA4-4B82-A2F1-BDA14E9EF050}"/>
                    </a:ext>
                  </a:extLst>
                </p14:cNvPr>
                <p14:cNvContentPartPr/>
                <p14:nvPr/>
              </p14:nvContentPartPr>
              <p14:xfrm>
                <a:off x="11320493" y="3483600"/>
                <a:ext cx="173880" cy="73800"/>
              </p14:xfrm>
            </p:contentPart>
          </mc:Choice>
          <mc:Fallback xmlns="">
            <p:pic>
              <p:nvPicPr>
                <p:cNvPr id="39349" name="Freihand 39348">
                  <a:extLst>
                    <a:ext uri="{FF2B5EF4-FFF2-40B4-BE49-F238E27FC236}">
                      <a16:creationId xmlns:a16="http://schemas.microsoft.com/office/drawing/2014/main" id="{BC4AA699-FFA4-4B82-A2F1-BDA14E9EF050}"/>
                    </a:ext>
                  </a:extLst>
                </p:cNvPr>
                <p:cNvPicPr/>
                <p:nvPr/>
              </p:nvPicPr>
              <p:blipFill>
                <a:blip r:embed="rId568"/>
                <a:stretch>
                  <a:fillRect/>
                </a:stretch>
              </p:blipFill>
              <p:spPr>
                <a:xfrm>
                  <a:off x="11316173" y="3479280"/>
                  <a:ext cx="1825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39351" name="Freihand 39350">
                  <a:extLst>
                    <a:ext uri="{FF2B5EF4-FFF2-40B4-BE49-F238E27FC236}">
                      <a16:creationId xmlns:a16="http://schemas.microsoft.com/office/drawing/2014/main" id="{5918CD4A-D7DF-43CF-85B7-82F9A12CC127}"/>
                    </a:ext>
                  </a:extLst>
                </p14:cNvPr>
                <p14:cNvContentPartPr/>
                <p14:nvPr/>
              </p14:nvContentPartPr>
              <p14:xfrm>
                <a:off x="11630093" y="3467040"/>
                <a:ext cx="250200" cy="93240"/>
              </p14:xfrm>
            </p:contentPart>
          </mc:Choice>
          <mc:Fallback xmlns="">
            <p:pic>
              <p:nvPicPr>
                <p:cNvPr id="39351" name="Freihand 39350">
                  <a:extLst>
                    <a:ext uri="{FF2B5EF4-FFF2-40B4-BE49-F238E27FC236}">
                      <a16:creationId xmlns:a16="http://schemas.microsoft.com/office/drawing/2014/main" id="{5918CD4A-D7DF-43CF-85B7-82F9A12CC127}"/>
                    </a:ext>
                  </a:extLst>
                </p:cNvPr>
                <p:cNvPicPr/>
                <p:nvPr/>
              </p:nvPicPr>
              <p:blipFill>
                <a:blip r:embed="rId570"/>
                <a:stretch>
                  <a:fillRect/>
                </a:stretch>
              </p:blipFill>
              <p:spPr>
                <a:xfrm>
                  <a:off x="11625773" y="3462720"/>
                  <a:ext cx="2588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39352" name="Freihand 39351">
                  <a:extLst>
                    <a:ext uri="{FF2B5EF4-FFF2-40B4-BE49-F238E27FC236}">
                      <a16:creationId xmlns:a16="http://schemas.microsoft.com/office/drawing/2014/main" id="{93FB3850-E9E4-489D-BF93-ECBD77F81333}"/>
                    </a:ext>
                  </a:extLst>
                </p14:cNvPr>
                <p14:cNvContentPartPr/>
                <p14:nvPr/>
              </p14:nvContentPartPr>
              <p14:xfrm>
                <a:off x="11830973" y="3377040"/>
                <a:ext cx="360" cy="360"/>
              </p14:xfrm>
            </p:contentPart>
          </mc:Choice>
          <mc:Fallback xmlns="">
            <p:pic>
              <p:nvPicPr>
                <p:cNvPr id="39352" name="Freihand 39351">
                  <a:extLst>
                    <a:ext uri="{FF2B5EF4-FFF2-40B4-BE49-F238E27FC236}">
                      <a16:creationId xmlns:a16="http://schemas.microsoft.com/office/drawing/2014/main" id="{93FB3850-E9E4-489D-BF93-ECBD77F81333}"/>
                    </a:ext>
                  </a:extLst>
                </p:cNvPr>
                <p:cNvPicPr/>
                <p:nvPr/>
              </p:nvPicPr>
              <p:blipFill>
                <a:blip r:embed="rId184"/>
                <a:stretch>
                  <a:fillRect/>
                </a:stretch>
              </p:blipFill>
              <p:spPr>
                <a:xfrm>
                  <a:off x="11826653" y="3372720"/>
                  <a:ext cx="9000" cy="9000"/>
                </a:xfrm>
                <a:prstGeom prst="rect">
                  <a:avLst/>
                </a:prstGeom>
              </p:spPr>
            </p:pic>
          </mc:Fallback>
        </mc:AlternateContent>
      </p:grpSp>
      <p:grpSp>
        <p:nvGrpSpPr>
          <p:cNvPr id="39359" name="Gruppieren 39358">
            <a:extLst>
              <a:ext uri="{FF2B5EF4-FFF2-40B4-BE49-F238E27FC236}">
                <a16:creationId xmlns:a16="http://schemas.microsoft.com/office/drawing/2014/main" id="{A8041028-0F1A-47B1-AA24-4B8A6B3535CA}"/>
              </a:ext>
            </a:extLst>
          </p:cNvPr>
          <p:cNvGrpSpPr/>
          <p:nvPr/>
        </p:nvGrpSpPr>
        <p:grpSpPr>
          <a:xfrm>
            <a:off x="11733053" y="3480720"/>
            <a:ext cx="190440" cy="115920"/>
            <a:chOff x="11733053" y="3480720"/>
            <a:chExt cx="190440" cy="115920"/>
          </a:xfrm>
        </p:grpSpPr>
        <mc:AlternateContent xmlns:mc="http://schemas.openxmlformats.org/markup-compatibility/2006" xmlns:p14="http://schemas.microsoft.com/office/powerpoint/2010/main">
          <mc:Choice Requires="p14">
            <p:contentPart p14:bwMode="auto" r:id="rId572">
              <p14:nvContentPartPr>
                <p14:cNvPr id="39354" name="Freihand 39353">
                  <a:extLst>
                    <a:ext uri="{FF2B5EF4-FFF2-40B4-BE49-F238E27FC236}">
                      <a16:creationId xmlns:a16="http://schemas.microsoft.com/office/drawing/2014/main" id="{0393820F-516A-463A-ADC8-ED55BC7BA4B9}"/>
                    </a:ext>
                  </a:extLst>
                </p14:cNvPr>
                <p14:cNvContentPartPr/>
                <p14:nvPr/>
              </p14:nvContentPartPr>
              <p14:xfrm>
                <a:off x="11733053" y="3480720"/>
                <a:ext cx="134280" cy="89280"/>
              </p14:xfrm>
            </p:contentPart>
          </mc:Choice>
          <mc:Fallback xmlns="">
            <p:pic>
              <p:nvPicPr>
                <p:cNvPr id="39354" name="Freihand 39353">
                  <a:extLst>
                    <a:ext uri="{FF2B5EF4-FFF2-40B4-BE49-F238E27FC236}">
                      <a16:creationId xmlns:a16="http://schemas.microsoft.com/office/drawing/2014/main" id="{0393820F-516A-463A-ADC8-ED55BC7BA4B9}"/>
                    </a:ext>
                  </a:extLst>
                </p:cNvPr>
                <p:cNvPicPr/>
                <p:nvPr/>
              </p:nvPicPr>
              <p:blipFill>
                <a:blip r:embed="rId573"/>
                <a:stretch>
                  <a:fillRect/>
                </a:stretch>
              </p:blipFill>
              <p:spPr>
                <a:xfrm>
                  <a:off x="11728733" y="3476400"/>
                  <a:ext cx="1429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574">
              <p14:nvContentPartPr>
                <p14:cNvPr id="39355" name="Freihand 39354">
                  <a:extLst>
                    <a:ext uri="{FF2B5EF4-FFF2-40B4-BE49-F238E27FC236}">
                      <a16:creationId xmlns:a16="http://schemas.microsoft.com/office/drawing/2014/main" id="{7B145F95-1636-4CC9-A6E3-261CDDBA8E75}"/>
                    </a:ext>
                  </a:extLst>
                </p14:cNvPr>
                <p14:cNvContentPartPr/>
                <p14:nvPr/>
              </p14:nvContentPartPr>
              <p14:xfrm>
                <a:off x="11849693" y="3492240"/>
                <a:ext cx="73800" cy="104400"/>
              </p14:xfrm>
            </p:contentPart>
          </mc:Choice>
          <mc:Fallback xmlns="">
            <p:pic>
              <p:nvPicPr>
                <p:cNvPr id="39355" name="Freihand 39354">
                  <a:extLst>
                    <a:ext uri="{FF2B5EF4-FFF2-40B4-BE49-F238E27FC236}">
                      <a16:creationId xmlns:a16="http://schemas.microsoft.com/office/drawing/2014/main" id="{7B145F95-1636-4CC9-A6E3-261CDDBA8E75}"/>
                    </a:ext>
                  </a:extLst>
                </p:cNvPr>
                <p:cNvPicPr/>
                <p:nvPr/>
              </p:nvPicPr>
              <p:blipFill>
                <a:blip r:embed="rId575"/>
                <a:stretch>
                  <a:fillRect/>
                </a:stretch>
              </p:blipFill>
              <p:spPr>
                <a:xfrm>
                  <a:off x="11845373" y="3487920"/>
                  <a:ext cx="82440" cy="113040"/>
                </a:xfrm>
                <a:prstGeom prst="rect">
                  <a:avLst/>
                </a:prstGeom>
              </p:spPr>
            </p:pic>
          </mc:Fallback>
        </mc:AlternateContent>
      </p:grpSp>
      <p:grpSp>
        <p:nvGrpSpPr>
          <p:cNvPr id="39358" name="Gruppieren 39357">
            <a:extLst>
              <a:ext uri="{FF2B5EF4-FFF2-40B4-BE49-F238E27FC236}">
                <a16:creationId xmlns:a16="http://schemas.microsoft.com/office/drawing/2014/main" id="{4FCDD8E8-6A36-46DE-BFE3-A920F43DFCA7}"/>
              </a:ext>
            </a:extLst>
          </p:cNvPr>
          <p:cNvGrpSpPr/>
          <p:nvPr/>
        </p:nvGrpSpPr>
        <p:grpSpPr>
          <a:xfrm>
            <a:off x="10600133" y="3738840"/>
            <a:ext cx="214920" cy="164520"/>
            <a:chOff x="10600133" y="3738840"/>
            <a:chExt cx="214920" cy="164520"/>
          </a:xfrm>
        </p:grpSpPr>
        <mc:AlternateContent xmlns:mc="http://schemas.openxmlformats.org/markup-compatibility/2006" xmlns:p14="http://schemas.microsoft.com/office/powerpoint/2010/main">
          <mc:Choice Requires="p14">
            <p:contentPart p14:bwMode="auto" r:id="rId576">
              <p14:nvContentPartPr>
                <p14:cNvPr id="39356" name="Freihand 39355">
                  <a:extLst>
                    <a:ext uri="{FF2B5EF4-FFF2-40B4-BE49-F238E27FC236}">
                      <a16:creationId xmlns:a16="http://schemas.microsoft.com/office/drawing/2014/main" id="{4BB89B32-70EF-4552-8DE1-7FF5AD305F41}"/>
                    </a:ext>
                  </a:extLst>
                </p14:cNvPr>
                <p14:cNvContentPartPr/>
                <p14:nvPr/>
              </p14:nvContentPartPr>
              <p14:xfrm>
                <a:off x="10600133" y="3738840"/>
                <a:ext cx="187920" cy="164520"/>
              </p14:xfrm>
            </p:contentPart>
          </mc:Choice>
          <mc:Fallback xmlns="">
            <p:pic>
              <p:nvPicPr>
                <p:cNvPr id="39356" name="Freihand 39355">
                  <a:extLst>
                    <a:ext uri="{FF2B5EF4-FFF2-40B4-BE49-F238E27FC236}">
                      <a16:creationId xmlns:a16="http://schemas.microsoft.com/office/drawing/2014/main" id="{4BB89B32-70EF-4552-8DE1-7FF5AD305F41}"/>
                    </a:ext>
                  </a:extLst>
                </p:cNvPr>
                <p:cNvPicPr/>
                <p:nvPr/>
              </p:nvPicPr>
              <p:blipFill>
                <a:blip r:embed="rId577"/>
                <a:stretch>
                  <a:fillRect/>
                </a:stretch>
              </p:blipFill>
              <p:spPr>
                <a:xfrm>
                  <a:off x="10595813" y="3734520"/>
                  <a:ext cx="1965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578">
              <p14:nvContentPartPr>
                <p14:cNvPr id="39357" name="Freihand 39356">
                  <a:extLst>
                    <a:ext uri="{FF2B5EF4-FFF2-40B4-BE49-F238E27FC236}">
                      <a16:creationId xmlns:a16="http://schemas.microsoft.com/office/drawing/2014/main" id="{72611676-BDCD-4533-BAFF-422E40B63B2E}"/>
                    </a:ext>
                  </a:extLst>
                </p14:cNvPr>
                <p14:cNvContentPartPr/>
                <p14:nvPr/>
              </p14:nvContentPartPr>
              <p14:xfrm>
                <a:off x="10700573" y="3818760"/>
                <a:ext cx="114480" cy="5040"/>
              </p14:xfrm>
            </p:contentPart>
          </mc:Choice>
          <mc:Fallback xmlns="">
            <p:pic>
              <p:nvPicPr>
                <p:cNvPr id="39357" name="Freihand 39356">
                  <a:extLst>
                    <a:ext uri="{FF2B5EF4-FFF2-40B4-BE49-F238E27FC236}">
                      <a16:creationId xmlns:a16="http://schemas.microsoft.com/office/drawing/2014/main" id="{72611676-BDCD-4533-BAFF-422E40B63B2E}"/>
                    </a:ext>
                  </a:extLst>
                </p:cNvPr>
                <p:cNvPicPr/>
                <p:nvPr/>
              </p:nvPicPr>
              <p:blipFill>
                <a:blip r:embed="rId579"/>
                <a:stretch>
                  <a:fillRect/>
                </a:stretch>
              </p:blipFill>
              <p:spPr>
                <a:xfrm>
                  <a:off x="10696253" y="3814440"/>
                  <a:ext cx="123120" cy="13680"/>
                </a:xfrm>
                <a:prstGeom prst="rect">
                  <a:avLst/>
                </a:prstGeom>
              </p:spPr>
            </p:pic>
          </mc:Fallback>
        </mc:AlternateContent>
      </p:grpSp>
      <p:grpSp>
        <p:nvGrpSpPr>
          <p:cNvPr id="39363" name="Gruppieren 39362">
            <a:extLst>
              <a:ext uri="{FF2B5EF4-FFF2-40B4-BE49-F238E27FC236}">
                <a16:creationId xmlns:a16="http://schemas.microsoft.com/office/drawing/2014/main" id="{67A6E0DE-8F97-4F51-89BD-7DF9397A3090}"/>
              </a:ext>
            </a:extLst>
          </p:cNvPr>
          <p:cNvGrpSpPr/>
          <p:nvPr/>
        </p:nvGrpSpPr>
        <p:grpSpPr>
          <a:xfrm>
            <a:off x="10997573" y="3724440"/>
            <a:ext cx="513360" cy="197640"/>
            <a:chOff x="10997573" y="3724440"/>
            <a:chExt cx="513360" cy="197640"/>
          </a:xfrm>
        </p:grpSpPr>
        <mc:AlternateContent xmlns:mc="http://schemas.openxmlformats.org/markup-compatibility/2006" xmlns:p14="http://schemas.microsoft.com/office/powerpoint/2010/main">
          <mc:Choice Requires="p14">
            <p:contentPart p14:bwMode="auto" r:id="rId580">
              <p14:nvContentPartPr>
                <p14:cNvPr id="39360" name="Freihand 39359">
                  <a:extLst>
                    <a:ext uri="{FF2B5EF4-FFF2-40B4-BE49-F238E27FC236}">
                      <a16:creationId xmlns:a16="http://schemas.microsoft.com/office/drawing/2014/main" id="{E9564ED6-5723-48ED-93F8-2CEC49B98DAA}"/>
                    </a:ext>
                  </a:extLst>
                </p14:cNvPr>
                <p14:cNvContentPartPr/>
                <p14:nvPr/>
              </p14:nvContentPartPr>
              <p14:xfrm>
                <a:off x="10997573" y="3724440"/>
                <a:ext cx="189360" cy="96480"/>
              </p14:xfrm>
            </p:contentPart>
          </mc:Choice>
          <mc:Fallback xmlns="">
            <p:pic>
              <p:nvPicPr>
                <p:cNvPr id="39360" name="Freihand 39359">
                  <a:extLst>
                    <a:ext uri="{FF2B5EF4-FFF2-40B4-BE49-F238E27FC236}">
                      <a16:creationId xmlns:a16="http://schemas.microsoft.com/office/drawing/2014/main" id="{E9564ED6-5723-48ED-93F8-2CEC49B98DAA}"/>
                    </a:ext>
                  </a:extLst>
                </p:cNvPr>
                <p:cNvPicPr/>
                <p:nvPr/>
              </p:nvPicPr>
              <p:blipFill>
                <a:blip r:embed="rId581"/>
                <a:stretch>
                  <a:fillRect/>
                </a:stretch>
              </p:blipFill>
              <p:spPr>
                <a:xfrm>
                  <a:off x="10993253" y="3720120"/>
                  <a:ext cx="1980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582">
              <p14:nvContentPartPr>
                <p14:cNvPr id="39361" name="Freihand 39360">
                  <a:extLst>
                    <a:ext uri="{FF2B5EF4-FFF2-40B4-BE49-F238E27FC236}">
                      <a16:creationId xmlns:a16="http://schemas.microsoft.com/office/drawing/2014/main" id="{904C8CDC-46BC-40B4-8F2F-1741D496DF2A}"/>
                    </a:ext>
                  </a:extLst>
                </p14:cNvPr>
                <p14:cNvContentPartPr/>
                <p14:nvPr/>
              </p14:nvContentPartPr>
              <p14:xfrm>
                <a:off x="11019533" y="3832800"/>
                <a:ext cx="188640" cy="89280"/>
              </p14:xfrm>
            </p:contentPart>
          </mc:Choice>
          <mc:Fallback xmlns="">
            <p:pic>
              <p:nvPicPr>
                <p:cNvPr id="39361" name="Freihand 39360">
                  <a:extLst>
                    <a:ext uri="{FF2B5EF4-FFF2-40B4-BE49-F238E27FC236}">
                      <a16:creationId xmlns:a16="http://schemas.microsoft.com/office/drawing/2014/main" id="{904C8CDC-46BC-40B4-8F2F-1741D496DF2A}"/>
                    </a:ext>
                  </a:extLst>
                </p:cNvPr>
                <p:cNvPicPr/>
                <p:nvPr/>
              </p:nvPicPr>
              <p:blipFill>
                <a:blip r:embed="rId583"/>
                <a:stretch>
                  <a:fillRect/>
                </a:stretch>
              </p:blipFill>
              <p:spPr>
                <a:xfrm>
                  <a:off x="11015213" y="3828480"/>
                  <a:ext cx="1972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584">
              <p14:nvContentPartPr>
                <p14:cNvPr id="39362" name="Freihand 39361">
                  <a:extLst>
                    <a:ext uri="{FF2B5EF4-FFF2-40B4-BE49-F238E27FC236}">
                      <a16:creationId xmlns:a16="http://schemas.microsoft.com/office/drawing/2014/main" id="{9A34760A-65F2-473F-BE7A-08EAC40EC5A7}"/>
                    </a:ext>
                  </a:extLst>
                </p14:cNvPr>
                <p14:cNvContentPartPr/>
                <p14:nvPr/>
              </p14:nvContentPartPr>
              <p14:xfrm>
                <a:off x="11284853" y="3763680"/>
                <a:ext cx="226080" cy="142920"/>
              </p14:xfrm>
            </p:contentPart>
          </mc:Choice>
          <mc:Fallback xmlns="">
            <p:pic>
              <p:nvPicPr>
                <p:cNvPr id="39362" name="Freihand 39361">
                  <a:extLst>
                    <a:ext uri="{FF2B5EF4-FFF2-40B4-BE49-F238E27FC236}">
                      <a16:creationId xmlns:a16="http://schemas.microsoft.com/office/drawing/2014/main" id="{9A34760A-65F2-473F-BE7A-08EAC40EC5A7}"/>
                    </a:ext>
                  </a:extLst>
                </p:cNvPr>
                <p:cNvPicPr/>
                <p:nvPr/>
              </p:nvPicPr>
              <p:blipFill>
                <a:blip r:embed="rId585"/>
                <a:stretch>
                  <a:fillRect/>
                </a:stretch>
              </p:blipFill>
              <p:spPr>
                <a:xfrm>
                  <a:off x="11280533" y="3759360"/>
                  <a:ext cx="234720" cy="151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86">
            <p14:nvContentPartPr>
              <p14:cNvPr id="39364" name="Freihand 39363">
                <a:extLst>
                  <a:ext uri="{FF2B5EF4-FFF2-40B4-BE49-F238E27FC236}">
                    <a16:creationId xmlns:a16="http://schemas.microsoft.com/office/drawing/2014/main" id="{2C6F870D-5172-4DC9-8EFD-CAAACEDF6279}"/>
                  </a:ext>
                </a:extLst>
              </p14:cNvPr>
              <p14:cNvContentPartPr/>
              <p14:nvPr/>
            </p14:nvContentPartPr>
            <p14:xfrm>
              <a:off x="3842933" y="4689240"/>
              <a:ext cx="1111680" cy="1104840"/>
            </p14:xfrm>
          </p:contentPart>
        </mc:Choice>
        <mc:Fallback xmlns="">
          <p:pic>
            <p:nvPicPr>
              <p:cNvPr id="39364" name="Freihand 39363">
                <a:extLst>
                  <a:ext uri="{FF2B5EF4-FFF2-40B4-BE49-F238E27FC236}">
                    <a16:creationId xmlns:a16="http://schemas.microsoft.com/office/drawing/2014/main" id="{2C6F870D-5172-4DC9-8EFD-CAAACEDF6279}"/>
                  </a:ext>
                </a:extLst>
              </p:cNvPr>
              <p:cNvPicPr/>
              <p:nvPr/>
            </p:nvPicPr>
            <p:blipFill>
              <a:blip r:embed="rId587"/>
              <a:stretch>
                <a:fillRect/>
              </a:stretch>
            </p:blipFill>
            <p:spPr>
              <a:xfrm>
                <a:off x="3838613" y="4684920"/>
                <a:ext cx="1120320" cy="1113480"/>
              </a:xfrm>
              <a:prstGeom prst="rect">
                <a:avLst/>
              </a:prstGeom>
            </p:spPr>
          </p:pic>
        </mc:Fallback>
      </mc:AlternateContent>
      <p:grpSp>
        <p:nvGrpSpPr>
          <p:cNvPr id="39414" name="Gruppieren 39413">
            <a:extLst>
              <a:ext uri="{FF2B5EF4-FFF2-40B4-BE49-F238E27FC236}">
                <a16:creationId xmlns:a16="http://schemas.microsoft.com/office/drawing/2014/main" id="{E554DB77-131A-4B3E-9D6B-4FA99122F4E6}"/>
              </a:ext>
            </a:extLst>
          </p:cNvPr>
          <p:cNvGrpSpPr/>
          <p:nvPr/>
        </p:nvGrpSpPr>
        <p:grpSpPr>
          <a:xfrm>
            <a:off x="7101293" y="4292880"/>
            <a:ext cx="1357560" cy="469440"/>
            <a:chOff x="7101293" y="4292880"/>
            <a:chExt cx="1357560" cy="469440"/>
          </a:xfrm>
        </p:grpSpPr>
        <mc:AlternateContent xmlns:mc="http://schemas.openxmlformats.org/markup-compatibility/2006" xmlns:p14="http://schemas.microsoft.com/office/powerpoint/2010/main">
          <mc:Choice Requires="p14">
            <p:contentPart p14:bwMode="auto" r:id="rId588">
              <p14:nvContentPartPr>
                <p14:cNvPr id="39393" name="Freihand 39392">
                  <a:extLst>
                    <a:ext uri="{FF2B5EF4-FFF2-40B4-BE49-F238E27FC236}">
                      <a16:creationId xmlns:a16="http://schemas.microsoft.com/office/drawing/2014/main" id="{4D323B0B-0FDD-4B9E-B4D5-29B050BE362A}"/>
                    </a:ext>
                  </a:extLst>
                </p14:cNvPr>
                <p14:cNvContentPartPr/>
                <p14:nvPr/>
              </p14:nvContentPartPr>
              <p14:xfrm>
                <a:off x="7101293" y="4367760"/>
                <a:ext cx="150840" cy="162360"/>
              </p14:xfrm>
            </p:contentPart>
          </mc:Choice>
          <mc:Fallback xmlns="">
            <p:pic>
              <p:nvPicPr>
                <p:cNvPr id="39393" name="Freihand 39392">
                  <a:extLst>
                    <a:ext uri="{FF2B5EF4-FFF2-40B4-BE49-F238E27FC236}">
                      <a16:creationId xmlns:a16="http://schemas.microsoft.com/office/drawing/2014/main" id="{4D323B0B-0FDD-4B9E-B4D5-29B050BE362A}"/>
                    </a:ext>
                  </a:extLst>
                </p:cNvPr>
                <p:cNvPicPr/>
                <p:nvPr/>
              </p:nvPicPr>
              <p:blipFill>
                <a:blip r:embed="rId589"/>
                <a:stretch>
                  <a:fillRect/>
                </a:stretch>
              </p:blipFill>
              <p:spPr>
                <a:xfrm>
                  <a:off x="7096973" y="4363440"/>
                  <a:ext cx="1594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90">
              <p14:nvContentPartPr>
                <p14:cNvPr id="39394" name="Freihand 39393">
                  <a:extLst>
                    <a:ext uri="{FF2B5EF4-FFF2-40B4-BE49-F238E27FC236}">
                      <a16:creationId xmlns:a16="http://schemas.microsoft.com/office/drawing/2014/main" id="{2D76D1BA-D15D-44A9-ABD4-DEFAF5314F2E}"/>
                    </a:ext>
                  </a:extLst>
                </p14:cNvPr>
                <p14:cNvContentPartPr/>
                <p14:nvPr/>
              </p14:nvContentPartPr>
              <p14:xfrm>
                <a:off x="7322693" y="4397640"/>
                <a:ext cx="10440" cy="109080"/>
              </p14:xfrm>
            </p:contentPart>
          </mc:Choice>
          <mc:Fallback xmlns="">
            <p:pic>
              <p:nvPicPr>
                <p:cNvPr id="39394" name="Freihand 39393">
                  <a:extLst>
                    <a:ext uri="{FF2B5EF4-FFF2-40B4-BE49-F238E27FC236}">
                      <a16:creationId xmlns:a16="http://schemas.microsoft.com/office/drawing/2014/main" id="{2D76D1BA-D15D-44A9-ABD4-DEFAF5314F2E}"/>
                    </a:ext>
                  </a:extLst>
                </p:cNvPr>
                <p:cNvPicPr/>
                <p:nvPr/>
              </p:nvPicPr>
              <p:blipFill>
                <a:blip r:embed="rId591"/>
                <a:stretch>
                  <a:fillRect/>
                </a:stretch>
              </p:blipFill>
              <p:spPr>
                <a:xfrm>
                  <a:off x="7318373" y="4393320"/>
                  <a:ext cx="190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592">
              <p14:nvContentPartPr>
                <p14:cNvPr id="39395" name="Freihand 39394">
                  <a:extLst>
                    <a:ext uri="{FF2B5EF4-FFF2-40B4-BE49-F238E27FC236}">
                      <a16:creationId xmlns:a16="http://schemas.microsoft.com/office/drawing/2014/main" id="{032E8F5B-A5FE-42CF-87D0-CFB660E24796}"/>
                    </a:ext>
                  </a:extLst>
                </p14:cNvPr>
                <p14:cNvContentPartPr/>
                <p14:nvPr/>
              </p14:nvContentPartPr>
              <p14:xfrm>
                <a:off x="7278773" y="4358760"/>
                <a:ext cx="123120" cy="183240"/>
              </p14:xfrm>
            </p:contentPart>
          </mc:Choice>
          <mc:Fallback xmlns="">
            <p:pic>
              <p:nvPicPr>
                <p:cNvPr id="39395" name="Freihand 39394">
                  <a:extLst>
                    <a:ext uri="{FF2B5EF4-FFF2-40B4-BE49-F238E27FC236}">
                      <a16:creationId xmlns:a16="http://schemas.microsoft.com/office/drawing/2014/main" id="{032E8F5B-A5FE-42CF-87D0-CFB660E24796}"/>
                    </a:ext>
                  </a:extLst>
                </p:cNvPr>
                <p:cNvPicPr/>
                <p:nvPr/>
              </p:nvPicPr>
              <p:blipFill>
                <a:blip r:embed="rId593"/>
                <a:stretch>
                  <a:fillRect/>
                </a:stretch>
              </p:blipFill>
              <p:spPr>
                <a:xfrm>
                  <a:off x="7274453" y="4354440"/>
                  <a:ext cx="1317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594">
              <p14:nvContentPartPr>
                <p14:cNvPr id="39396" name="Freihand 39395">
                  <a:extLst>
                    <a:ext uri="{FF2B5EF4-FFF2-40B4-BE49-F238E27FC236}">
                      <a16:creationId xmlns:a16="http://schemas.microsoft.com/office/drawing/2014/main" id="{48846E8D-0ED9-479D-B213-95DBD3D0533A}"/>
                    </a:ext>
                  </a:extLst>
                </p14:cNvPr>
                <p14:cNvContentPartPr/>
                <p14:nvPr/>
              </p14:nvContentPartPr>
              <p14:xfrm>
                <a:off x="7477853" y="4431480"/>
                <a:ext cx="98280" cy="52560"/>
              </p14:xfrm>
            </p:contentPart>
          </mc:Choice>
          <mc:Fallback xmlns="">
            <p:pic>
              <p:nvPicPr>
                <p:cNvPr id="39396" name="Freihand 39395">
                  <a:extLst>
                    <a:ext uri="{FF2B5EF4-FFF2-40B4-BE49-F238E27FC236}">
                      <a16:creationId xmlns:a16="http://schemas.microsoft.com/office/drawing/2014/main" id="{48846E8D-0ED9-479D-B213-95DBD3D0533A}"/>
                    </a:ext>
                  </a:extLst>
                </p:cNvPr>
                <p:cNvPicPr/>
                <p:nvPr/>
              </p:nvPicPr>
              <p:blipFill>
                <a:blip r:embed="rId595"/>
                <a:stretch>
                  <a:fillRect/>
                </a:stretch>
              </p:blipFill>
              <p:spPr>
                <a:xfrm>
                  <a:off x="7473533" y="4427160"/>
                  <a:ext cx="1069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596">
              <p14:nvContentPartPr>
                <p14:cNvPr id="39397" name="Freihand 39396">
                  <a:extLst>
                    <a:ext uri="{FF2B5EF4-FFF2-40B4-BE49-F238E27FC236}">
                      <a16:creationId xmlns:a16="http://schemas.microsoft.com/office/drawing/2014/main" id="{C4D6B0E0-BFC7-4A76-AB74-80DF99FDBD64}"/>
                    </a:ext>
                  </a:extLst>
                </p14:cNvPr>
                <p14:cNvContentPartPr/>
                <p14:nvPr/>
              </p14:nvContentPartPr>
              <p14:xfrm>
                <a:off x="7473533" y="4399080"/>
                <a:ext cx="49320" cy="62640"/>
              </p14:xfrm>
            </p:contentPart>
          </mc:Choice>
          <mc:Fallback xmlns="">
            <p:pic>
              <p:nvPicPr>
                <p:cNvPr id="39397" name="Freihand 39396">
                  <a:extLst>
                    <a:ext uri="{FF2B5EF4-FFF2-40B4-BE49-F238E27FC236}">
                      <a16:creationId xmlns:a16="http://schemas.microsoft.com/office/drawing/2014/main" id="{C4D6B0E0-BFC7-4A76-AB74-80DF99FDBD64}"/>
                    </a:ext>
                  </a:extLst>
                </p:cNvPr>
                <p:cNvPicPr/>
                <p:nvPr/>
              </p:nvPicPr>
              <p:blipFill>
                <a:blip r:embed="rId597"/>
                <a:stretch>
                  <a:fillRect/>
                </a:stretch>
              </p:blipFill>
              <p:spPr>
                <a:xfrm>
                  <a:off x="7469213" y="4394760"/>
                  <a:ext cx="5796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598">
              <p14:nvContentPartPr>
                <p14:cNvPr id="39398" name="Freihand 39397">
                  <a:extLst>
                    <a:ext uri="{FF2B5EF4-FFF2-40B4-BE49-F238E27FC236}">
                      <a16:creationId xmlns:a16="http://schemas.microsoft.com/office/drawing/2014/main" id="{96A168BE-A847-4846-B8C6-4D37C4DC80FE}"/>
                    </a:ext>
                  </a:extLst>
                </p14:cNvPr>
                <p14:cNvContentPartPr/>
                <p14:nvPr/>
              </p14:nvContentPartPr>
              <p14:xfrm>
                <a:off x="7486133" y="4481160"/>
                <a:ext cx="35280" cy="18720"/>
              </p14:xfrm>
            </p:contentPart>
          </mc:Choice>
          <mc:Fallback xmlns="">
            <p:pic>
              <p:nvPicPr>
                <p:cNvPr id="39398" name="Freihand 39397">
                  <a:extLst>
                    <a:ext uri="{FF2B5EF4-FFF2-40B4-BE49-F238E27FC236}">
                      <a16:creationId xmlns:a16="http://schemas.microsoft.com/office/drawing/2014/main" id="{96A168BE-A847-4846-B8C6-4D37C4DC80FE}"/>
                    </a:ext>
                  </a:extLst>
                </p:cNvPr>
                <p:cNvPicPr/>
                <p:nvPr/>
              </p:nvPicPr>
              <p:blipFill>
                <a:blip r:embed="rId599"/>
                <a:stretch>
                  <a:fillRect/>
                </a:stretch>
              </p:blipFill>
              <p:spPr>
                <a:xfrm>
                  <a:off x="7481813" y="4476840"/>
                  <a:ext cx="439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39399" name="Freihand 39398">
                  <a:extLst>
                    <a:ext uri="{FF2B5EF4-FFF2-40B4-BE49-F238E27FC236}">
                      <a16:creationId xmlns:a16="http://schemas.microsoft.com/office/drawing/2014/main" id="{307B501A-E2F4-43C9-B26E-5B76E9DA97EF}"/>
                    </a:ext>
                  </a:extLst>
                </p14:cNvPr>
                <p14:cNvContentPartPr/>
                <p14:nvPr/>
              </p14:nvContentPartPr>
              <p14:xfrm>
                <a:off x="7620773" y="4342560"/>
                <a:ext cx="360" cy="360"/>
              </p14:xfrm>
            </p:contentPart>
          </mc:Choice>
          <mc:Fallback xmlns="">
            <p:pic>
              <p:nvPicPr>
                <p:cNvPr id="39399" name="Freihand 39398">
                  <a:extLst>
                    <a:ext uri="{FF2B5EF4-FFF2-40B4-BE49-F238E27FC236}">
                      <a16:creationId xmlns:a16="http://schemas.microsoft.com/office/drawing/2014/main" id="{307B501A-E2F4-43C9-B26E-5B76E9DA97EF}"/>
                    </a:ext>
                  </a:extLst>
                </p:cNvPr>
                <p:cNvPicPr/>
                <p:nvPr/>
              </p:nvPicPr>
              <p:blipFill>
                <a:blip r:embed="rId184"/>
                <a:stretch>
                  <a:fillRect/>
                </a:stretch>
              </p:blipFill>
              <p:spPr>
                <a:xfrm>
                  <a:off x="7616453" y="43382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39400" name="Freihand 39399">
                  <a:extLst>
                    <a:ext uri="{FF2B5EF4-FFF2-40B4-BE49-F238E27FC236}">
                      <a16:creationId xmlns:a16="http://schemas.microsoft.com/office/drawing/2014/main" id="{5F3E26C1-BF0E-4F2B-B387-9824C44EB989}"/>
                    </a:ext>
                  </a:extLst>
                </p14:cNvPr>
                <p14:cNvContentPartPr/>
                <p14:nvPr/>
              </p14:nvContentPartPr>
              <p14:xfrm>
                <a:off x="7627253" y="4326360"/>
                <a:ext cx="81360" cy="176400"/>
              </p14:xfrm>
            </p:contentPart>
          </mc:Choice>
          <mc:Fallback xmlns="">
            <p:pic>
              <p:nvPicPr>
                <p:cNvPr id="39400" name="Freihand 39399">
                  <a:extLst>
                    <a:ext uri="{FF2B5EF4-FFF2-40B4-BE49-F238E27FC236}">
                      <a16:creationId xmlns:a16="http://schemas.microsoft.com/office/drawing/2014/main" id="{5F3E26C1-BF0E-4F2B-B387-9824C44EB989}"/>
                    </a:ext>
                  </a:extLst>
                </p:cNvPr>
                <p:cNvPicPr/>
                <p:nvPr/>
              </p:nvPicPr>
              <p:blipFill>
                <a:blip r:embed="rId602"/>
                <a:stretch>
                  <a:fillRect/>
                </a:stretch>
              </p:blipFill>
              <p:spPr>
                <a:xfrm>
                  <a:off x="7622933" y="4322040"/>
                  <a:ext cx="9000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39401" name="Freihand 39400">
                  <a:extLst>
                    <a:ext uri="{FF2B5EF4-FFF2-40B4-BE49-F238E27FC236}">
                      <a16:creationId xmlns:a16="http://schemas.microsoft.com/office/drawing/2014/main" id="{527858AA-8A97-47AE-95EC-6157C6DFE9BF}"/>
                    </a:ext>
                  </a:extLst>
                </p14:cNvPr>
                <p14:cNvContentPartPr/>
                <p14:nvPr/>
              </p14:nvContentPartPr>
              <p14:xfrm>
                <a:off x="7724813" y="4382520"/>
                <a:ext cx="112320" cy="109440"/>
              </p14:xfrm>
            </p:contentPart>
          </mc:Choice>
          <mc:Fallback xmlns="">
            <p:pic>
              <p:nvPicPr>
                <p:cNvPr id="39401" name="Freihand 39400">
                  <a:extLst>
                    <a:ext uri="{FF2B5EF4-FFF2-40B4-BE49-F238E27FC236}">
                      <a16:creationId xmlns:a16="http://schemas.microsoft.com/office/drawing/2014/main" id="{527858AA-8A97-47AE-95EC-6157C6DFE9BF}"/>
                    </a:ext>
                  </a:extLst>
                </p:cNvPr>
                <p:cNvPicPr/>
                <p:nvPr/>
              </p:nvPicPr>
              <p:blipFill>
                <a:blip r:embed="rId604"/>
                <a:stretch>
                  <a:fillRect/>
                </a:stretch>
              </p:blipFill>
              <p:spPr>
                <a:xfrm>
                  <a:off x="7720493" y="4378200"/>
                  <a:ext cx="12096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39402" name="Freihand 39401">
                  <a:extLst>
                    <a:ext uri="{FF2B5EF4-FFF2-40B4-BE49-F238E27FC236}">
                      <a16:creationId xmlns:a16="http://schemas.microsoft.com/office/drawing/2014/main" id="{2EAA70B0-A36F-433E-9FF9-CEC5A592D91D}"/>
                    </a:ext>
                  </a:extLst>
                </p14:cNvPr>
                <p14:cNvContentPartPr/>
                <p14:nvPr/>
              </p14:nvContentPartPr>
              <p14:xfrm>
                <a:off x="7844333" y="4354080"/>
                <a:ext cx="31320" cy="28080"/>
              </p14:xfrm>
            </p:contentPart>
          </mc:Choice>
          <mc:Fallback xmlns="">
            <p:pic>
              <p:nvPicPr>
                <p:cNvPr id="39402" name="Freihand 39401">
                  <a:extLst>
                    <a:ext uri="{FF2B5EF4-FFF2-40B4-BE49-F238E27FC236}">
                      <a16:creationId xmlns:a16="http://schemas.microsoft.com/office/drawing/2014/main" id="{2EAA70B0-A36F-433E-9FF9-CEC5A592D91D}"/>
                    </a:ext>
                  </a:extLst>
                </p:cNvPr>
                <p:cNvPicPr/>
                <p:nvPr/>
              </p:nvPicPr>
              <p:blipFill>
                <a:blip r:embed="rId606"/>
                <a:stretch>
                  <a:fillRect/>
                </a:stretch>
              </p:blipFill>
              <p:spPr>
                <a:xfrm>
                  <a:off x="7840013" y="4349760"/>
                  <a:ext cx="399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39403" name="Freihand 39402">
                  <a:extLst>
                    <a:ext uri="{FF2B5EF4-FFF2-40B4-BE49-F238E27FC236}">
                      <a16:creationId xmlns:a16="http://schemas.microsoft.com/office/drawing/2014/main" id="{69031669-09A5-4C0D-97FC-32EEA6E31852}"/>
                    </a:ext>
                  </a:extLst>
                </p14:cNvPr>
                <p14:cNvContentPartPr/>
                <p14:nvPr/>
              </p14:nvContentPartPr>
              <p14:xfrm>
                <a:off x="7865213" y="4387560"/>
                <a:ext cx="78840" cy="115920"/>
              </p14:xfrm>
            </p:contentPart>
          </mc:Choice>
          <mc:Fallback xmlns="">
            <p:pic>
              <p:nvPicPr>
                <p:cNvPr id="39403" name="Freihand 39402">
                  <a:extLst>
                    <a:ext uri="{FF2B5EF4-FFF2-40B4-BE49-F238E27FC236}">
                      <a16:creationId xmlns:a16="http://schemas.microsoft.com/office/drawing/2014/main" id="{69031669-09A5-4C0D-97FC-32EEA6E31852}"/>
                    </a:ext>
                  </a:extLst>
                </p:cNvPr>
                <p:cNvPicPr/>
                <p:nvPr/>
              </p:nvPicPr>
              <p:blipFill>
                <a:blip r:embed="rId608"/>
                <a:stretch>
                  <a:fillRect/>
                </a:stretch>
              </p:blipFill>
              <p:spPr>
                <a:xfrm>
                  <a:off x="7860893" y="4383240"/>
                  <a:ext cx="8748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39404" name="Freihand 39403">
                  <a:extLst>
                    <a:ext uri="{FF2B5EF4-FFF2-40B4-BE49-F238E27FC236}">
                      <a16:creationId xmlns:a16="http://schemas.microsoft.com/office/drawing/2014/main" id="{885B5E8F-0D4C-4A4D-B723-A25FAF682387}"/>
                    </a:ext>
                  </a:extLst>
                </p14:cNvPr>
                <p14:cNvContentPartPr/>
                <p14:nvPr/>
              </p14:nvContentPartPr>
              <p14:xfrm>
                <a:off x="7956293" y="4292880"/>
                <a:ext cx="237960" cy="284040"/>
              </p14:xfrm>
            </p:contentPart>
          </mc:Choice>
          <mc:Fallback xmlns="">
            <p:pic>
              <p:nvPicPr>
                <p:cNvPr id="39404" name="Freihand 39403">
                  <a:extLst>
                    <a:ext uri="{FF2B5EF4-FFF2-40B4-BE49-F238E27FC236}">
                      <a16:creationId xmlns:a16="http://schemas.microsoft.com/office/drawing/2014/main" id="{885B5E8F-0D4C-4A4D-B723-A25FAF682387}"/>
                    </a:ext>
                  </a:extLst>
                </p:cNvPr>
                <p:cNvPicPr/>
                <p:nvPr/>
              </p:nvPicPr>
              <p:blipFill>
                <a:blip r:embed="rId610"/>
                <a:stretch>
                  <a:fillRect/>
                </a:stretch>
              </p:blipFill>
              <p:spPr>
                <a:xfrm>
                  <a:off x="7951973" y="4288560"/>
                  <a:ext cx="2466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39405" name="Freihand 39404">
                  <a:extLst>
                    <a:ext uri="{FF2B5EF4-FFF2-40B4-BE49-F238E27FC236}">
                      <a16:creationId xmlns:a16="http://schemas.microsoft.com/office/drawing/2014/main" id="{33CE1DF6-27A3-4ED4-AA57-C31EF37602F9}"/>
                    </a:ext>
                  </a:extLst>
                </p14:cNvPr>
                <p14:cNvContentPartPr/>
                <p14:nvPr/>
              </p14:nvContentPartPr>
              <p14:xfrm>
                <a:off x="8226293" y="4376760"/>
                <a:ext cx="86760" cy="94680"/>
              </p14:xfrm>
            </p:contentPart>
          </mc:Choice>
          <mc:Fallback xmlns="">
            <p:pic>
              <p:nvPicPr>
                <p:cNvPr id="39405" name="Freihand 39404">
                  <a:extLst>
                    <a:ext uri="{FF2B5EF4-FFF2-40B4-BE49-F238E27FC236}">
                      <a16:creationId xmlns:a16="http://schemas.microsoft.com/office/drawing/2014/main" id="{33CE1DF6-27A3-4ED4-AA57-C31EF37602F9}"/>
                    </a:ext>
                  </a:extLst>
                </p:cNvPr>
                <p:cNvPicPr/>
                <p:nvPr/>
              </p:nvPicPr>
              <p:blipFill>
                <a:blip r:embed="rId612"/>
                <a:stretch>
                  <a:fillRect/>
                </a:stretch>
              </p:blipFill>
              <p:spPr>
                <a:xfrm>
                  <a:off x="8221973" y="4372440"/>
                  <a:ext cx="9540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39406" name="Freihand 39405">
                  <a:extLst>
                    <a:ext uri="{FF2B5EF4-FFF2-40B4-BE49-F238E27FC236}">
                      <a16:creationId xmlns:a16="http://schemas.microsoft.com/office/drawing/2014/main" id="{6730FC01-016F-4113-90E8-4FC2839DDDCE}"/>
                    </a:ext>
                  </a:extLst>
                </p14:cNvPr>
                <p14:cNvContentPartPr/>
                <p14:nvPr/>
              </p14:nvContentPartPr>
              <p14:xfrm>
                <a:off x="8364533" y="4403400"/>
                <a:ext cx="94320" cy="9720"/>
              </p14:xfrm>
            </p:contentPart>
          </mc:Choice>
          <mc:Fallback xmlns="">
            <p:pic>
              <p:nvPicPr>
                <p:cNvPr id="39406" name="Freihand 39405">
                  <a:extLst>
                    <a:ext uri="{FF2B5EF4-FFF2-40B4-BE49-F238E27FC236}">
                      <a16:creationId xmlns:a16="http://schemas.microsoft.com/office/drawing/2014/main" id="{6730FC01-016F-4113-90E8-4FC2839DDDCE}"/>
                    </a:ext>
                  </a:extLst>
                </p:cNvPr>
                <p:cNvPicPr/>
                <p:nvPr/>
              </p:nvPicPr>
              <p:blipFill>
                <a:blip r:embed="rId614"/>
                <a:stretch>
                  <a:fillRect/>
                </a:stretch>
              </p:blipFill>
              <p:spPr>
                <a:xfrm>
                  <a:off x="8360213" y="4399080"/>
                  <a:ext cx="10296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39408" name="Freihand 39407">
                  <a:extLst>
                    <a:ext uri="{FF2B5EF4-FFF2-40B4-BE49-F238E27FC236}">
                      <a16:creationId xmlns:a16="http://schemas.microsoft.com/office/drawing/2014/main" id="{FBD2E1EF-F39E-4753-AD8F-46C0C74F224B}"/>
                    </a:ext>
                  </a:extLst>
                </p14:cNvPr>
                <p14:cNvContentPartPr/>
                <p14:nvPr/>
              </p14:nvContentPartPr>
              <p14:xfrm>
                <a:off x="7666133" y="4606800"/>
                <a:ext cx="113400" cy="148680"/>
              </p14:xfrm>
            </p:contentPart>
          </mc:Choice>
          <mc:Fallback xmlns="">
            <p:pic>
              <p:nvPicPr>
                <p:cNvPr id="39408" name="Freihand 39407">
                  <a:extLst>
                    <a:ext uri="{FF2B5EF4-FFF2-40B4-BE49-F238E27FC236}">
                      <a16:creationId xmlns:a16="http://schemas.microsoft.com/office/drawing/2014/main" id="{FBD2E1EF-F39E-4753-AD8F-46C0C74F224B}"/>
                    </a:ext>
                  </a:extLst>
                </p:cNvPr>
                <p:cNvPicPr/>
                <p:nvPr/>
              </p:nvPicPr>
              <p:blipFill>
                <a:blip r:embed="rId616"/>
                <a:stretch>
                  <a:fillRect/>
                </a:stretch>
              </p:blipFill>
              <p:spPr>
                <a:xfrm>
                  <a:off x="7661813" y="4602480"/>
                  <a:ext cx="1220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39409" name="Freihand 39408">
                  <a:extLst>
                    <a:ext uri="{FF2B5EF4-FFF2-40B4-BE49-F238E27FC236}">
                      <a16:creationId xmlns:a16="http://schemas.microsoft.com/office/drawing/2014/main" id="{78005755-1CAC-44A8-BCA3-F30B11CFDFBD}"/>
                    </a:ext>
                  </a:extLst>
                </p14:cNvPr>
                <p14:cNvContentPartPr/>
                <p14:nvPr/>
              </p14:nvContentPartPr>
              <p14:xfrm>
                <a:off x="7811933" y="4701840"/>
                <a:ext cx="7560" cy="46800"/>
              </p14:xfrm>
            </p:contentPart>
          </mc:Choice>
          <mc:Fallback xmlns="">
            <p:pic>
              <p:nvPicPr>
                <p:cNvPr id="39409" name="Freihand 39408">
                  <a:extLst>
                    <a:ext uri="{FF2B5EF4-FFF2-40B4-BE49-F238E27FC236}">
                      <a16:creationId xmlns:a16="http://schemas.microsoft.com/office/drawing/2014/main" id="{78005755-1CAC-44A8-BCA3-F30B11CFDFBD}"/>
                    </a:ext>
                  </a:extLst>
                </p:cNvPr>
                <p:cNvPicPr/>
                <p:nvPr/>
              </p:nvPicPr>
              <p:blipFill>
                <a:blip r:embed="rId618"/>
                <a:stretch>
                  <a:fillRect/>
                </a:stretch>
              </p:blipFill>
              <p:spPr>
                <a:xfrm>
                  <a:off x="7807613" y="4697520"/>
                  <a:ext cx="162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39410" name="Freihand 39409">
                  <a:extLst>
                    <a:ext uri="{FF2B5EF4-FFF2-40B4-BE49-F238E27FC236}">
                      <a16:creationId xmlns:a16="http://schemas.microsoft.com/office/drawing/2014/main" id="{EA3A7BD2-BD76-413D-B5CD-8B9B9E80C86B}"/>
                    </a:ext>
                  </a:extLst>
                </p14:cNvPr>
                <p14:cNvContentPartPr/>
                <p14:nvPr/>
              </p14:nvContentPartPr>
              <p14:xfrm>
                <a:off x="7881053" y="4600320"/>
                <a:ext cx="12600" cy="161280"/>
              </p14:xfrm>
            </p:contentPart>
          </mc:Choice>
          <mc:Fallback xmlns="">
            <p:pic>
              <p:nvPicPr>
                <p:cNvPr id="39410" name="Freihand 39409">
                  <a:extLst>
                    <a:ext uri="{FF2B5EF4-FFF2-40B4-BE49-F238E27FC236}">
                      <a16:creationId xmlns:a16="http://schemas.microsoft.com/office/drawing/2014/main" id="{EA3A7BD2-BD76-413D-B5CD-8B9B9E80C86B}"/>
                    </a:ext>
                  </a:extLst>
                </p:cNvPr>
                <p:cNvPicPr/>
                <p:nvPr/>
              </p:nvPicPr>
              <p:blipFill>
                <a:blip r:embed="rId620"/>
                <a:stretch>
                  <a:fillRect/>
                </a:stretch>
              </p:blipFill>
              <p:spPr>
                <a:xfrm>
                  <a:off x="7876733" y="4596000"/>
                  <a:ext cx="212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39411" name="Freihand 39410">
                  <a:extLst>
                    <a:ext uri="{FF2B5EF4-FFF2-40B4-BE49-F238E27FC236}">
                      <a16:creationId xmlns:a16="http://schemas.microsoft.com/office/drawing/2014/main" id="{F149176F-392D-4CDF-956E-3055495F1958}"/>
                    </a:ext>
                  </a:extLst>
                </p14:cNvPr>
                <p14:cNvContentPartPr/>
                <p14:nvPr/>
              </p14:nvContentPartPr>
              <p14:xfrm>
                <a:off x="7913093" y="4686000"/>
                <a:ext cx="175320" cy="57960"/>
              </p14:xfrm>
            </p:contentPart>
          </mc:Choice>
          <mc:Fallback xmlns="">
            <p:pic>
              <p:nvPicPr>
                <p:cNvPr id="39411" name="Freihand 39410">
                  <a:extLst>
                    <a:ext uri="{FF2B5EF4-FFF2-40B4-BE49-F238E27FC236}">
                      <a16:creationId xmlns:a16="http://schemas.microsoft.com/office/drawing/2014/main" id="{F149176F-392D-4CDF-956E-3055495F1958}"/>
                    </a:ext>
                  </a:extLst>
                </p:cNvPr>
                <p:cNvPicPr/>
                <p:nvPr/>
              </p:nvPicPr>
              <p:blipFill>
                <a:blip r:embed="rId622"/>
                <a:stretch>
                  <a:fillRect/>
                </a:stretch>
              </p:blipFill>
              <p:spPr>
                <a:xfrm>
                  <a:off x="7908773" y="4681680"/>
                  <a:ext cx="18396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39412" name="Freihand 39411">
                  <a:extLst>
                    <a:ext uri="{FF2B5EF4-FFF2-40B4-BE49-F238E27FC236}">
                      <a16:creationId xmlns:a16="http://schemas.microsoft.com/office/drawing/2014/main" id="{F3381884-4137-4BE3-8B51-05BC6CA8685D}"/>
                    </a:ext>
                  </a:extLst>
                </p14:cNvPr>
                <p14:cNvContentPartPr/>
                <p14:nvPr/>
              </p14:nvContentPartPr>
              <p14:xfrm>
                <a:off x="8138093" y="4661880"/>
                <a:ext cx="115560" cy="100440"/>
              </p14:xfrm>
            </p:contentPart>
          </mc:Choice>
          <mc:Fallback xmlns="">
            <p:pic>
              <p:nvPicPr>
                <p:cNvPr id="39412" name="Freihand 39411">
                  <a:extLst>
                    <a:ext uri="{FF2B5EF4-FFF2-40B4-BE49-F238E27FC236}">
                      <a16:creationId xmlns:a16="http://schemas.microsoft.com/office/drawing/2014/main" id="{F3381884-4137-4BE3-8B51-05BC6CA8685D}"/>
                    </a:ext>
                  </a:extLst>
                </p:cNvPr>
                <p:cNvPicPr/>
                <p:nvPr/>
              </p:nvPicPr>
              <p:blipFill>
                <a:blip r:embed="rId624"/>
                <a:stretch>
                  <a:fillRect/>
                </a:stretch>
              </p:blipFill>
              <p:spPr>
                <a:xfrm>
                  <a:off x="8133773" y="4657560"/>
                  <a:ext cx="124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39413" name="Freihand 39412">
                  <a:extLst>
                    <a:ext uri="{FF2B5EF4-FFF2-40B4-BE49-F238E27FC236}">
                      <a16:creationId xmlns:a16="http://schemas.microsoft.com/office/drawing/2014/main" id="{66E238DA-AB3E-4770-AD26-AF66E5EB418C}"/>
                    </a:ext>
                  </a:extLst>
                </p14:cNvPr>
                <p14:cNvContentPartPr/>
                <p14:nvPr/>
              </p14:nvContentPartPr>
              <p14:xfrm>
                <a:off x="8135933" y="4688160"/>
                <a:ext cx="183600" cy="28080"/>
              </p14:xfrm>
            </p:contentPart>
          </mc:Choice>
          <mc:Fallback xmlns="">
            <p:pic>
              <p:nvPicPr>
                <p:cNvPr id="39413" name="Freihand 39412">
                  <a:extLst>
                    <a:ext uri="{FF2B5EF4-FFF2-40B4-BE49-F238E27FC236}">
                      <a16:creationId xmlns:a16="http://schemas.microsoft.com/office/drawing/2014/main" id="{66E238DA-AB3E-4770-AD26-AF66E5EB418C}"/>
                    </a:ext>
                  </a:extLst>
                </p:cNvPr>
                <p:cNvPicPr/>
                <p:nvPr/>
              </p:nvPicPr>
              <p:blipFill>
                <a:blip r:embed="rId626"/>
                <a:stretch>
                  <a:fillRect/>
                </a:stretch>
              </p:blipFill>
              <p:spPr>
                <a:xfrm>
                  <a:off x="8131613" y="4683840"/>
                  <a:ext cx="192240" cy="36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27">
            <p14:nvContentPartPr>
              <p14:cNvPr id="39415" name="Freihand 39414">
                <a:extLst>
                  <a:ext uri="{FF2B5EF4-FFF2-40B4-BE49-F238E27FC236}">
                    <a16:creationId xmlns:a16="http://schemas.microsoft.com/office/drawing/2014/main" id="{B9AB8CBC-C97A-4799-A673-B55CA5FAD617}"/>
                  </a:ext>
                </a:extLst>
              </p14:cNvPr>
              <p14:cNvContentPartPr/>
              <p14:nvPr/>
            </p14:nvContentPartPr>
            <p14:xfrm>
              <a:off x="2937173" y="4504560"/>
              <a:ext cx="616680" cy="119880"/>
            </p14:xfrm>
          </p:contentPart>
        </mc:Choice>
        <mc:Fallback xmlns="">
          <p:pic>
            <p:nvPicPr>
              <p:cNvPr id="39415" name="Freihand 39414">
                <a:extLst>
                  <a:ext uri="{FF2B5EF4-FFF2-40B4-BE49-F238E27FC236}">
                    <a16:creationId xmlns:a16="http://schemas.microsoft.com/office/drawing/2014/main" id="{B9AB8CBC-C97A-4799-A673-B55CA5FAD617}"/>
                  </a:ext>
                </a:extLst>
              </p:cNvPr>
              <p:cNvPicPr/>
              <p:nvPr/>
            </p:nvPicPr>
            <p:blipFill>
              <a:blip r:embed="rId628"/>
              <a:stretch>
                <a:fillRect/>
              </a:stretch>
            </p:blipFill>
            <p:spPr>
              <a:xfrm>
                <a:off x="2932853" y="4500240"/>
                <a:ext cx="625320" cy="128520"/>
              </a:xfrm>
              <a:prstGeom prst="rect">
                <a:avLst/>
              </a:prstGeom>
            </p:spPr>
          </p:pic>
        </mc:Fallback>
      </mc:AlternateContent>
      <p:grpSp>
        <p:nvGrpSpPr>
          <p:cNvPr id="39439" name="Gruppieren 39438">
            <a:extLst>
              <a:ext uri="{FF2B5EF4-FFF2-40B4-BE49-F238E27FC236}">
                <a16:creationId xmlns:a16="http://schemas.microsoft.com/office/drawing/2014/main" id="{B1AC6E12-5BB5-4D67-B390-7EE6942A82BB}"/>
              </a:ext>
            </a:extLst>
          </p:cNvPr>
          <p:cNvGrpSpPr/>
          <p:nvPr/>
        </p:nvGrpSpPr>
        <p:grpSpPr>
          <a:xfrm>
            <a:off x="7187333" y="4901640"/>
            <a:ext cx="1186200" cy="419760"/>
            <a:chOff x="7187333" y="4901640"/>
            <a:chExt cx="1186200" cy="419760"/>
          </a:xfrm>
        </p:grpSpPr>
        <mc:AlternateContent xmlns:mc="http://schemas.openxmlformats.org/markup-compatibility/2006" xmlns:p14="http://schemas.microsoft.com/office/powerpoint/2010/main">
          <mc:Choice Requires="p14">
            <p:contentPart p14:bwMode="auto" r:id="rId629">
              <p14:nvContentPartPr>
                <p14:cNvPr id="39422" name="Freihand 39421">
                  <a:extLst>
                    <a:ext uri="{FF2B5EF4-FFF2-40B4-BE49-F238E27FC236}">
                      <a16:creationId xmlns:a16="http://schemas.microsoft.com/office/drawing/2014/main" id="{5A71E433-C2D7-4B9A-B485-A4B16B45413F}"/>
                    </a:ext>
                  </a:extLst>
                </p14:cNvPr>
                <p14:cNvContentPartPr/>
                <p14:nvPr/>
              </p14:nvContentPartPr>
              <p14:xfrm>
                <a:off x="7187333" y="4986600"/>
                <a:ext cx="47520" cy="101160"/>
              </p14:xfrm>
            </p:contentPart>
          </mc:Choice>
          <mc:Fallback xmlns="">
            <p:pic>
              <p:nvPicPr>
                <p:cNvPr id="39422" name="Freihand 39421">
                  <a:extLst>
                    <a:ext uri="{FF2B5EF4-FFF2-40B4-BE49-F238E27FC236}">
                      <a16:creationId xmlns:a16="http://schemas.microsoft.com/office/drawing/2014/main" id="{5A71E433-C2D7-4B9A-B485-A4B16B45413F}"/>
                    </a:ext>
                  </a:extLst>
                </p:cNvPr>
                <p:cNvPicPr/>
                <p:nvPr/>
              </p:nvPicPr>
              <p:blipFill>
                <a:blip r:embed="rId630"/>
                <a:stretch>
                  <a:fillRect/>
                </a:stretch>
              </p:blipFill>
              <p:spPr>
                <a:xfrm>
                  <a:off x="7183013" y="4982280"/>
                  <a:ext cx="5616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39423" name="Freihand 39422">
                  <a:extLst>
                    <a:ext uri="{FF2B5EF4-FFF2-40B4-BE49-F238E27FC236}">
                      <a16:creationId xmlns:a16="http://schemas.microsoft.com/office/drawing/2014/main" id="{142C48D6-F8E4-45B1-9EE5-F37071D68A83}"/>
                    </a:ext>
                  </a:extLst>
                </p14:cNvPr>
                <p14:cNvContentPartPr/>
                <p14:nvPr/>
              </p14:nvContentPartPr>
              <p14:xfrm>
                <a:off x="7195253" y="4976520"/>
                <a:ext cx="126720" cy="127440"/>
              </p14:xfrm>
            </p:contentPart>
          </mc:Choice>
          <mc:Fallback xmlns="">
            <p:pic>
              <p:nvPicPr>
                <p:cNvPr id="39423" name="Freihand 39422">
                  <a:extLst>
                    <a:ext uri="{FF2B5EF4-FFF2-40B4-BE49-F238E27FC236}">
                      <a16:creationId xmlns:a16="http://schemas.microsoft.com/office/drawing/2014/main" id="{142C48D6-F8E4-45B1-9EE5-F37071D68A83}"/>
                    </a:ext>
                  </a:extLst>
                </p:cNvPr>
                <p:cNvPicPr/>
                <p:nvPr/>
              </p:nvPicPr>
              <p:blipFill>
                <a:blip r:embed="rId632"/>
                <a:stretch>
                  <a:fillRect/>
                </a:stretch>
              </p:blipFill>
              <p:spPr>
                <a:xfrm>
                  <a:off x="7190933" y="4972200"/>
                  <a:ext cx="13536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39424" name="Freihand 39423">
                  <a:extLst>
                    <a:ext uri="{FF2B5EF4-FFF2-40B4-BE49-F238E27FC236}">
                      <a16:creationId xmlns:a16="http://schemas.microsoft.com/office/drawing/2014/main" id="{BD8EA4EB-9CB4-47CC-8CDA-C8314B40D612}"/>
                    </a:ext>
                  </a:extLst>
                </p14:cNvPr>
                <p14:cNvContentPartPr/>
                <p14:nvPr/>
              </p14:nvContentPartPr>
              <p14:xfrm>
                <a:off x="7369493" y="5001360"/>
                <a:ext cx="18720" cy="97920"/>
              </p14:xfrm>
            </p:contentPart>
          </mc:Choice>
          <mc:Fallback xmlns="">
            <p:pic>
              <p:nvPicPr>
                <p:cNvPr id="39424" name="Freihand 39423">
                  <a:extLst>
                    <a:ext uri="{FF2B5EF4-FFF2-40B4-BE49-F238E27FC236}">
                      <a16:creationId xmlns:a16="http://schemas.microsoft.com/office/drawing/2014/main" id="{BD8EA4EB-9CB4-47CC-8CDA-C8314B40D612}"/>
                    </a:ext>
                  </a:extLst>
                </p:cNvPr>
                <p:cNvPicPr/>
                <p:nvPr/>
              </p:nvPicPr>
              <p:blipFill>
                <a:blip r:embed="rId634"/>
                <a:stretch>
                  <a:fillRect/>
                </a:stretch>
              </p:blipFill>
              <p:spPr>
                <a:xfrm>
                  <a:off x="7365173" y="4997040"/>
                  <a:ext cx="2736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39425" name="Freihand 39424">
                  <a:extLst>
                    <a:ext uri="{FF2B5EF4-FFF2-40B4-BE49-F238E27FC236}">
                      <a16:creationId xmlns:a16="http://schemas.microsoft.com/office/drawing/2014/main" id="{53C0F588-8A29-431B-AE1A-5D2D399FFCAC}"/>
                    </a:ext>
                  </a:extLst>
                </p14:cNvPr>
                <p14:cNvContentPartPr/>
                <p14:nvPr/>
              </p14:nvContentPartPr>
              <p14:xfrm>
                <a:off x="7328813" y="4974360"/>
                <a:ext cx="131400" cy="158760"/>
              </p14:xfrm>
            </p:contentPart>
          </mc:Choice>
          <mc:Fallback xmlns="">
            <p:pic>
              <p:nvPicPr>
                <p:cNvPr id="39425" name="Freihand 39424">
                  <a:extLst>
                    <a:ext uri="{FF2B5EF4-FFF2-40B4-BE49-F238E27FC236}">
                      <a16:creationId xmlns:a16="http://schemas.microsoft.com/office/drawing/2014/main" id="{53C0F588-8A29-431B-AE1A-5D2D399FFCAC}"/>
                    </a:ext>
                  </a:extLst>
                </p:cNvPr>
                <p:cNvPicPr/>
                <p:nvPr/>
              </p:nvPicPr>
              <p:blipFill>
                <a:blip r:embed="rId636"/>
                <a:stretch>
                  <a:fillRect/>
                </a:stretch>
              </p:blipFill>
              <p:spPr>
                <a:xfrm>
                  <a:off x="7324493" y="4970040"/>
                  <a:ext cx="1400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39426" name="Freihand 39425">
                  <a:extLst>
                    <a:ext uri="{FF2B5EF4-FFF2-40B4-BE49-F238E27FC236}">
                      <a16:creationId xmlns:a16="http://schemas.microsoft.com/office/drawing/2014/main" id="{0DF91230-3275-49B6-BDDE-433451B7544F}"/>
                    </a:ext>
                  </a:extLst>
                </p14:cNvPr>
                <p14:cNvContentPartPr/>
                <p14:nvPr/>
              </p14:nvContentPartPr>
              <p14:xfrm>
                <a:off x="7499813" y="5032680"/>
                <a:ext cx="28080" cy="66240"/>
              </p14:xfrm>
            </p:contentPart>
          </mc:Choice>
          <mc:Fallback xmlns="">
            <p:pic>
              <p:nvPicPr>
                <p:cNvPr id="39426" name="Freihand 39425">
                  <a:extLst>
                    <a:ext uri="{FF2B5EF4-FFF2-40B4-BE49-F238E27FC236}">
                      <a16:creationId xmlns:a16="http://schemas.microsoft.com/office/drawing/2014/main" id="{0DF91230-3275-49B6-BDDE-433451B7544F}"/>
                    </a:ext>
                  </a:extLst>
                </p:cNvPr>
                <p:cNvPicPr/>
                <p:nvPr/>
              </p:nvPicPr>
              <p:blipFill>
                <a:blip r:embed="rId638"/>
                <a:stretch>
                  <a:fillRect/>
                </a:stretch>
              </p:blipFill>
              <p:spPr>
                <a:xfrm>
                  <a:off x="7495493" y="5028360"/>
                  <a:ext cx="3672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39427" name="Freihand 39426">
                  <a:extLst>
                    <a:ext uri="{FF2B5EF4-FFF2-40B4-BE49-F238E27FC236}">
                      <a16:creationId xmlns:a16="http://schemas.microsoft.com/office/drawing/2014/main" id="{7B436112-ABB6-4FA8-86B2-C1012DBB983D}"/>
                    </a:ext>
                  </a:extLst>
                </p14:cNvPr>
                <p14:cNvContentPartPr/>
                <p14:nvPr/>
              </p14:nvContentPartPr>
              <p14:xfrm>
                <a:off x="7630853" y="4922520"/>
                <a:ext cx="66960" cy="146880"/>
              </p14:xfrm>
            </p:contentPart>
          </mc:Choice>
          <mc:Fallback xmlns="">
            <p:pic>
              <p:nvPicPr>
                <p:cNvPr id="39427" name="Freihand 39426">
                  <a:extLst>
                    <a:ext uri="{FF2B5EF4-FFF2-40B4-BE49-F238E27FC236}">
                      <a16:creationId xmlns:a16="http://schemas.microsoft.com/office/drawing/2014/main" id="{7B436112-ABB6-4FA8-86B2-C1012DBB983D}"/>
                    </a:ext>
                  </a:extLst>
                </p:cNvPr>
                <p:cNvPicPr/>
                <p:nvPr/>
              </p:nvPicPr>
              <p:blipFill>
                <a:blip r:embed="rId640"/>
                <a:stretch>
                  <a:fillRect/>
                </a:stretch>
              </p:blipFill>
              <p:spPr>
                <a:xfrm>
                  <a:off x="7626533" y="4918200"/>
                  <a:ext cx="756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39428" name="Freihand 39427">
                  <a:extLst>
                    <a:ext uri="{FF2B5EF4-FFF2-40B4-BE49-F238E27FC236}">
                      <a16:creationId xmlns:a16="http://schemas.microsoft.com/office/drawing/2014/main" id="{BBE508E9-6ED1-43B9-B2FB-CCB798D61316}"/>
                    </a:ext>
                  </a:extLst>
                </p14:cNvPr>
                <p14:cNvContentPartPr/>
                <p14:nvPr/>
              </p14:nvContentPartPr>
              <p14:xfrm>
                <a:off x="7617533" y="5011800"/>
                <a:ext cx="145080" cy="15480"/>
              </p14:xfrm>
            </p:contentPart>
          </mc:Choice>
          <mc:Fallback xmlns="">
            <p:pic>
              <p:nvPicPr>
                <p:cNvPr id="39428" name="Freihand 39427">
                  <a:extLst>
                    <a:ext uri="{FF2B5EF4-FFF2-40B4-BE49-F238E27FC236}">
                      <a16:creationId xmlns:a16="http://schemas.microsoft.com/office/drawing/2014/main" id="{BBE508E9-6ED1-43B9-B2FB-CCB798D61316}"/>
                    </a:ext>
                  </a:extLst>
                </p:cNvPr>
                <p:cNvPicPr/>
                <p:nvPr/>
              </p:nvPicPr>
              <p:blipFill>
                <a:blip r:embed="rId642"/>
                <a:stretch>
                  <a:fillRect/>
                </a:stretch>
              </p:blipFill>
              <p:spPr>
                <a:xfrm>
                  <a:off x="7613213" y="5007480"/>
                  <a:ext cx="1537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39429" name="Freihand 39428">
                  <a:extLst>
                    <a:ext uri="{FF2B5EF4-FFF2-40B4-BE49-F238E27FC236}">
                      <a16:creationId xmlns:a16="http://schemas.microsoft.com/office/drawing/2014/main" id="{D8FF7F46-B48A-4DA9-8E29-C202A409C17D}"/>
                    </a:ext>
                  </a:extLst>
                </p14:cNvPr>
                <p14:cNvContentPartPr/>
                <p14:nvPr/>
              </p14:nvContentPartPr>
              <p14:xfrm>
                <a:off x="7728053" y="5010360"/>
                <a:ext cx="159840" cy="43200"/>
              </p14:xfrm>
            </p:contentPart>
          </mc:Choice>
          <mc:Fallback xmlns="">
            <p:pic>
              <p:nvPicPr>
                <p:cNvPr id="39429" name="Freihand 39428">
                  <a:extLst>
                    <a:ext uri="{FF2B5EF4-FFF2-40B4-BE49-F238E27FC236}">
                      <a16:creationId xmlns:a16="http://schemas.microsoft.com/office/drawing/2014/main" id="{D8FF7F46-B48A-4DA9-8E29-C202A409C17D}"/>
                    </a:ext>
                  </a:extLst>
                </p:cNvPr>
                <p:cNvPicPr/>
                <p:nvPr/>
              </p:nvPicPr>
              <p:blipFill>
                <a:blip r:embed="rId644"/>
                <a:stretch>
                  <a:fillRect/>
                </a:stretch>
              </p:blipFill>
              <p:spPr>
                <a:xfrm>
                  <a:off x="7723733" y="5006040"/>
                  <a:ext cx="1684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645">
              <p14:nvContentPartPr>
                <p14:cNvPr id="39430" name="Freihand 39429">
                  <a:extLst>
                    <a:ext uri="{FF2B5EF4-FFF2-40B4-BE49-F238E27FC236}">
                      <a16:creationId xmlns:a16="http://schemas.microsoft.com/office/drawing/2014/main" id="{DA3426DE-0879-47DF-A0DD-37EE4B10E1C5}"/>
                    </a:ext>
                  </a:extLst>
                </p14:cNvPr>
                <p14:cNvContentPartPr/>
                <p14:nvPr/>
              </p14:nvContentPartPr>
              <p14:xfrm>
                <a:off x="7903373" y="4901640"/>
                <a:ext cx="253440" cy="151560"/>
              </p14:xfrm>
            </p:contentPart>
          </mc:Choice>
          <mc:Fallback xmlns="">
            <p:pic>
              <p:nvPicPr>
                <p:cNvPr id="39430" name="Freihand 39429">
                  <a:extLst>
                    <a:ext uri="{FF2B5EF4-FFF2-40B4-BE49-F238E27FC236}">
                      <a16:creationId xmlns:a16="http://schemas.microsoft.com/office/drawing/2014/main" id="{DA3426DE-0879-47DF-A0DD-37EE4B10E1C5}"/>
                    </a:ext>
                  </a:extLst>
                </p:cNvPr>
                <p:cNvPicPr/>
                <p:nvPr/>
              </p:nvPicPr>
              <p:blipFill>
                <a:blip r:embed="rId646"/>
                <a:stretch>
                  <a:fillRect/>
                </a:stretch>
              </p:blipFill>
              <p:spPr>
                <a:xfrm>
                  <a:off x="7899053" y="4897320"/>
                  <a:ext cx="2620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647">
              <p14:nvContentPartPr>
                <p14:cNvPr id="39431" name="Freihand 39430">
                  <a:extLst>
                    <a:ext uri="{FF2B5EF4-FFF2-40B4-BE49-F238E27FC236}">
                      <a16:creationId xmlns:a16="http://schemas.microsoft.com/office/drawing/2014/main" id="{F63BAA97-18F2-43B7-ACF3-D7F5A6F36B5C}"/>
                    </a:ext>
                  </a:extLst>
                </p14:cNvPr>
                <p14:cNvContentPartPr/>
                <p14:nvPr/>
              </p14:nvContentPartPr>
              <p14:xfrm>
                <a:off x="8144573" y="4969680"/>
                <a:ext cx="70200" cy="75600"/>
              </p14:xfrm>
            </p:contentPart>
          </mc:Choice>
          <mc:Fallback xmlns="">
            <p:pic>
              <p:nvPicPr>
                <p:cNvPr id="39431" name="Freihand 39430">
                  <a:extLst>
                    <a:ext uri="{FF2B5EF4-FFF2-40B4-BE49-F238E27FC236}">
                      <a16:creationId xmlns:a16="http://schemas.microsoft.com/office/drawing/2014/main" id="{F63BAA97-18F2-43B7-ACF3-D7F5A6F36B5C}"/>
                    </a:ext>
                  </a:extLst>
                </p:cNvPr>
                <p:cNvPicPr/>
                <p:nvPr/>
              </p:nvPicPr>
              <p:blipFill>
                <a:blip r:embed="rId648"/>
                <a:stretch>
                  <a:fillRect/>
                </a:stretch>
              </p:blipFill>
              <p:spPr>
                <a:xfrm>
                  <a:off x="8140253" y="4965360"/>
                  <a:ext cx="7884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39432" name="Freihand 39431">
                  <a:extLst>
                    <a:ext uri="{FF2B5EF4-FFF2-40B4-BE49-F238E27FC236}">
                      <a16:creationId xmlns:a16="http://schemas.microsoft.com/office/drawing/2014/main" id="{2E339FED-DC0B-4A0B-A49A-CC66BB7C6DBC}"/>
                    </a:ext>
                  </a:extLst>
                </p14:cNvPr>
                <p14:cNvContentPartPr/>
                <p14:nvPr/>
              </p14:nvContentPartPr>
              <p14:xfrm>
                <a:off x="8252933" y="4992360"/>
                <a:ext cx="120600" cy="13680"/>
              </p14:xfrm>
            </p:contentPart>
          </mc:Choice>
          <mc:Fallback xmlns="">
            <p:pic>
              <p:nvPicPr>
                <p:cNvPr id="39432" name="Freihand 39431">
                  <a:extLst>
                    <a:ext uri="{FF2B5EF4-FFF2-40B4-BE49-F238E27FC236}">
                      <a16:creationId xmlns:a16="http://schemas.microsoft.com/office/drawing/2014/main" id="{2E339FED-DC0B-4A0B-A49A-CC66BB7C6DBC}"/>
                    </a:ext>
                  </a:extLst>
                </p:cNvPr>
                <p:cNvPicPr/>
                <p:nvPr/>
              </p:nvPicPr>
              <p:blipFill>
                <a:blip r:embed="rId650"/>
                <a:stretch>
                  <a:fillRect/>
                </a:stretch>
              </p:blipFill>
              <p:spPr>
                <a:xfrm>
                  <a:off x="8248613" y="4988040"/>
                  <a:ext cx="129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651">
              <p14:nvContentPartPr>
                <p14:cNvPr id="39433" name="Freihand 39432">
                  <a:extLst>
                    <a:ext uri="{FF2B5EF4-FFF2-40B4-BE49-F238E27FC236}">
                      <a16:creationId xmlns:a16="http://schemas.microsoft.com/office/drawing/2014/main" id="{310940C4-D6BD-4C3E-826A-D1A7300CC2B8}"/>
                    </a:ext>
                  </a:extLst>
                </p14:cNvPr>
                <p14:cNvContentPartPr/>
                <p14:nvPr/>
              </p14:nvContentPartPr>
              <p14:xfrm>
                <a:off x="7690973" y="5191080"/>
                <a:ext cx="96840" cy="130320"/>
              </p14:xfrm>
            </p:contentPart>
          </mc:Choice>
          <mc:Fallback xmlns="">
            <p:pic>
              <p:nvPicPr>
                <p:cNvPr id="39433" name="Freihand 39432">
                  <a:extLst>
                    <a:ext uri="{FF2B5EF4-FFF2-40B4-BE49-F238E27FC236}">
                      <a16:creationId xmlns:a16="http://schemas.microsoft.com/office/drawing/2014/main" id="{310940C4-D6BD-4C3E-826A-D1A7300CC2B8}"/>
                    </a:ext>
                  </a:extLst>
                </p:cNvPr>
                <p:cNvPicPr/>
                <p:nvPr/>
              </p:nvPicPr>
              <p:blipFill>
                <a:blip r:embed="rId652"/>
                <a:stretch>
                  <a:fillRect/>
                </a:stretch>
              </p:blipFill>
              <p:spPr>
                <a:xfrm>
                  <a:off x="7686653" y="5186760"/>
                  <a:ext cx="1054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53">
              <p14:nvContentPartPr>
                <p14:cNvPr id="39434" name="Freihand 39433">
                  <a:extLst>
                    <a:ext uri="{FF2B5EF4-FFF2-40B4-BE49-F238E27FC236}">
                      <a16:creationId xmlns:a16="http://schemas.microsoft.com/office/drawing/2014/main" id="{97804E4E-7B66-4A0B-9816-524FDC48F754}"/>
                    </a:ext>
                  </a:extLst>
                </p14:cNvPr>
                <p14:cNvContentPartPr/>
                <p14:nvPr/>
              </p14:nvContentPartPr>
              <p14:xfrm>
                <a:off x="7823813" y="5267400"/>
                <a:ext cx="15120" cy="39240"/>
              </p14:xfrm>
            </p:contentPart>
          </mc:Choice>
          <mc:Fallback xmlns="">
            <p:pic>
              <p:nvPicPr>
                <p:cNvPr id="39434" name="Freihand 39433">
                  <a:extLst>
                    <a:ext uri="{FF2B5EF4-FFF2-40B4-BE49-F238E27FC236}">
                      <a16:creationId xmlns:a16="http://schemas.microsoft.com/office/drawing/2014/main" id="{97804E4E-7B66-4A0B-9816-524FDC48F754}"/>
                    </a:ext>
                  </a:extLst>
                </p:cNvPr>
                <p:cNvPicPr/>
                <p:nvPr/>
              </p:nvPicPr>
              <p:blipFill>
                <a:blip r:embed="rId654"/>
                <a:stretch>
                  <a:fillRect/>
                </a:stretch>
              </p:blipFill>
              <p:spPr>
                <a:xfrm>
                  <a:off x="7819493" y="5263080"/>
                  <a:ext cx="237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55">
              <p14:nvContentPartPr>
                <p14:cNvPr id="39435" name="Freihand 39434">
                  <a:extLst>
                    <a:ext uri="{FF2B5EF4-FFF2-40B4-BE49-F238E27FC236}">
                      <a16:creationId xmlns:a16="http://schemas.microsoft.com/office/drawing/2014/main" id="{F1C17E66-2458-47B6-9278-DA940A2F34B3}"/>
                    </a:ext>
                  </a:extLst>
                </p14:cNvPr>
                <p14:cNvContentPartPr/>
                <p14:nvPr/>
              </p14:nvContentPartPr>
              <p14:xfrm>
                <a:off x="7892213" y="5154720"/>
                <a:ext cx="10080" cy="150840"/>
              </p14:xfrm>
            </p:contentPart>
          </mc:Choice>
          <mc:Fallback xmlns="">
            <p:pic>
              <p:nvPicPr>
                <p:cNvPr id="39435" name="Freihand 39434">
                  <a:extLst>
                    <a:ext uri="{FF2B5EF4-FFF2-40B4-BE49-F238E27FC236}">
                      <a16:creationId xmlns:a16="http://schemas.microsoft.com/office/drawing/2014/main" id="{F1C17E66-2458-47B6-9278-DA940A2F34B3}"/>
                    </a:ext>
                  </a:extLst>
                </p:cNvPr>
                <p:cNvPicPr/>
                <p:nvPr/>
              </p:nvPicPr>
              <p:blipFill>
                <a:blip r:embed="rId656"/>
                <a:stretch>
                  <a:fillRect/>
                </a:stretch>
              </p:blipFill>
              <p:spPr>
                <a:xfrm>
                  <a:off x="7887893" y="5150400"/>
                  <a:ext cx="1872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657">
              <p14:nvContentPartPr>
                <p14:cNvPr id="39436" name="Freihand 39435">
                  <a:extLst>
                    <a:ext uri="{FF2B5EF4-FFF2-40B4-BE49-F238E27FC236}">
                      <a16:creationId xmlns:a16="http://schemas.microsoft.com/office/drawing/2014/main" id="{F6D650BD-C404-45C6-AD5A-90E4F326B6F8}"/>
                    </a:ext>
                  </a:extLst>
                </p14:cNvPr>
                <p14:cNvContentPartPr/>
                <p14:nvPr/>
              </p14:nvContentPartPr>
              <p14:xfrm>
                <a:off x="7942253" y="5242920"/>
                <a:ext cx="198360" cy="46800"/>
              </p14:xfrm>
            </p:contentPart>
          </mc:Choice>
          <mc:Fallback xmlns="">
            <p:pic>
              <p:nvPicPr>
                <p:cNvPr id="39436" name="Freihand 39435">
                  <a:extLst>
                    <a:ext uri="{FF2B5EF4-FFF2-40B4-BE49-F238E27FC236}">
                      <a16:creationId xmlns:a16="http://schemas.microsoft.com/office/drawing/2014/main" id="{F6D650BD-C404-45C6-AD5A-90E4F326B6F8}"/>
                    </a:ext>
                  </a:extLst>
                </p:cNvPr>
                <p:cNvPicPr/>
                <p:nvPr/>
              </p:nvPicPr>
              <p:blipFill>
                <a:blip r:embed="rId658"/>
                <a:stretch>
                  <a:fillRect/>
                </a:stretch>
              </p:blipFill>
              <p:spPr>
                <a:xfrm>
                  <a:off x="7937933" y="5238600"/>
                  <a:ext cx="2070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659">
              <p14:nvContentPartPr>
                <p14:cNvPr id="39437" name="Freihand 39436">
                  <a:extLst>
                    <a:ext uri="{FF2B5EF4-FFF2-40B4-BE49-F238E27FC236}">
                      <a16:creationId xmlns:a16="http://schemas.microsoft.com/office/drawing/2014/main" id="{AF1AD2F9-FFC9-4D38-AC46-FABFEAD889AF}"/>
                    </a:ext>
                  </a:extLst>
                </p14:cNvPr>
                <p14:cNvContentPartPr/>
                <p14:nvPr/>
              </p14:nvContentPartPr>
              <p14:xfrm>
                <a:off x="8172653" y="5200440"/>
                <a:ext cx="162000" cy="102600"/>
              </p14:xfrm>
            </p:contentPart>
          </mc:Choice>
          <mc:Fallback xmlns="">
            <p:pic>
              <p:nvPicPr>
                <p:cNvPr id="39437" name="Freihand 39436">
                  <a:extLst>
                    <a:ext uri="{FF2B5EF4-FFF2-40B4-BE49-F238E27FC236}">
                      <a16:creationId xmlns:a16="http://schemas.microsoft.com/office/drawing/2014/main" id="{AF1AD2F9-FFC9-4D38-AC46-FABFEAD889AF}"/>
                    </a:ext>
                  </a:extLst>
                </p:cNvPr>
                <p:cNvPicPr/>
                <p:nvPr/>
              </p:nvPicPr>
              <p:blipFill>
                <a:blip r:embed="rId660"/>
                <a:stretch>
                  <a:fillRect/>
                </a:stretch>
              </p:blipFill>
              <p:spPr>
                <a:xfrm>
                  <a:off x="8168333" y="5196120"/>
                  <a:ext cx="170640" cy="111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61">
            <p14:nvContentPartPr>
              <p14:cNvPr id="39440" name="Freihand 39439">
                <a:extLst>
                  <a:ext uri="{FF2B5EF4-FFF2-40B4-BE49-F238E27FC236}">
                    <a16:creationId xmlns:a16="http://schemas.microsoft.com/office/drawing/2014/main" id="{6107194C-00FB-4726-81AD-8658DAF6CF34}"/>
                  </a:ext>
                </a:extLst>
              </p14:cNvPr>
              <p14:cNvContentPartPr/>
              <p14:nvPr/>
            </p14:nvContentPartPr>
            <p14:xfrm>
              <a:off x="205493" y="2430960"/>
              <a:ext cx="1257840" cy="1173240"/>
            </p14:xfrm>
          </p:contentPart>
        </mc:Choice>
        <mc:Fallback xmlns="">
          <p:pic>
            <p:nvPicPr>
              <p:cNvPr id="39440" name="Freihand 39439">
                <a:extLst>
                  <a:ext uri="{FF2B5EF4-FFF2-40B4-BE49-F238E27FC236}">
                    <a16:creationId xmlns:a16="http://schemas.microsoft.com/office/drawing/2014/main" id="{6107194C-00FB-4726-81AD-8658DAF6CF34}"/>
                  </a:ext>
                </a:extLst>
              </p:cNvPr>
              <p:cNvPicPr/>
              <p:nvPr/>
            </p:nvPicPr>
            <p:blipFill>
              <a:blip r:embed="rId662"/>
              <a:stretch>
                <a:fillRect/>
              </a:stretch>
            </p:blipFill>
            <p:spPr>
              <a:xfrm>
                <a:off x="201173" y="2426640"/>
                <a:ext cx="1266480" cy="1181880"/>
              </a:xfrm>
              <a:prstGeom prst="rect">
                <a:avLst/>
              </a:prstGeom>
            </p:spPr>
          </p:pic>
        </mc:Fallback>
      </mc:AlternateContent>
      <mc:AlternateContent xmlns:mc="http://schemas.openxmlformats.org/markup-compatibility/2006" xmlns:p14="http://schemas.microsoft.com/office/powerpoint/2010/main">
        <mc:Choice Requires="p14">
          <p:contentPart p14:bwMode="auto" r:id="rId663">
            <p14:nvContentPartPr>
              <p14:cNvPr id="39450" name="Freihand 39449">
                <a:extLst>
                  <a:ext uri="{FF2B5EF4-FFF2-40B4-BE49-F238E27FC236}">
                    <a16:creationId xmlns:a16="http://schemas.microsoft.com/office/drawing/2014/main" id="{0490D895-0C4D-4C7F-8C51-2123200E133C}"/>
                  </a:ext>
                </a:extLst>
              </p14:cNvPr>
              <p14:cNvContentPartPr/>
              <p14:nvPr/>
            </p14:nvContentPartPr>
            <p14:xfrm>
              <a:off x="1721093" y="1951440"/>
              <a:ext cx="205920" cy="211680"/>
            </p14:xfrm>
          </p:contentPart>
        </mc:Choice>
        <mc:Fallback xmlns="">
          <p:pic>
            <p:nvPicPr>
              <p:cNvPr id="39450" name="Freihand 39449">
                <a:extLst>
                  <a:ext uri="{FF2B5EF4-FFF2-40B4-BE49-F238E27FC236}">
                    <a16:creationId xmlns:a16="http://schemas.microsoft.com/office/drawing/2014/main" id="{0490D895-0C4D-4C7F-8C51-2123200E133C}"/>
                  </a:ext>
                </a:extLst>
              </p:cNvPr>
              <p:cNvPicPr/>
              <p:nvPr/>
            </p:nvPicPr>
            <p:blipFill>
              <a:blip r:embed="rId664"/>
              <a:stretch>
                <a:fillRect/>
              </a:stretch>
            </p:blipFill>
            <p:spPr>
              <a:xfrm>
                <a:off x="1716773" y="1947120"/>
                <a:ext cx="21456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665">
            <p14:nvContentPartPr>
              <p14:cNvPr id="39489" name="Freihand 39488">
                <a:extLst>
                  <a:ext uri="{FF2B5EF4-FFF2-40B4-BE49-F238E27FC236}">
                    <a16:creationId xmlns:a16="http://schemas.microsoft.com/office/drawing/2014/main" id="{D3E8447A-DC9E-4282-B73B-5DB7B8E04424}"/>
                  </a:ext>
                </a:extLst>
              </p14:cNvPr>
              <p14:cNvContentPartPr/>
              <p14:nvPr/>
            </p14:nvContentPartPr>
            <p14:xfrm>
              <a:off x="1551173" y="3595200"/>
              <a:ext cx="291240" cy="161280"/>
            </p14:xfrm>
          </p:contentPart>
        </mc:Choice>
        <mc:Fallback xmlns="">
          <p:pic>
            <p:nvPicPr>
              <p:cNvPr id="39489" name="Freihand 39488">
                <a:extLst>
                  <a:ext uri="{FF2B5EF4-FFF2-40B4-BE49-F238E27FC236}">
                    <a16:creationId xmlns:a16="http://schemas.microsoft.com/office/drawing/2014/main" id="{D3E8447A-DC9E-4282-B73B-5DB7B8E04424}"/>
                  </a:ext>
                </a:extLst>
              </p:cNvPr>
              <p:cNvPicPr/>
              <p:nvPr/>
            </p:nvPicPr>
            <p:blipFill>
              <a:blip r:embed="rId666"/>
              <a:stretch>
                <a:fillRect/>
              </a:stretch>
            </p:blipFill>
            <p:spPr>
              <a:xfrm>
                <a:off x="1546853" y="3590880"/>
                <a:ext cx="299880" cy="169920"/>
              </a:xfrm>
              <a:prstGeom prst="rect">
                <a:avLst/>
              </a:prstGeom>
            </p:spPr>
          </p:pic>
        </mc:Fallback>
      </mc:AlternateContent>
      <p:grpSp>
        <p:nvGrpSpPr>
          <p:cNvPr id="39524" name="Gruppieren 39523">
            <a:extLst>
              <a:ext uri="{FF2B5EF4-FFF2-40B4-BE49-F238E27FC236}">
                <a16:creationId xmlns:a16="http://schemas.microsoft.com/office/drawing/2014/main" id="{4B53542C-E95A-4FDC-AED4-90321E38BA53}"/>
              </a:ext>
            </a:extLst>
          </p:cNvPr>
          <p:cNvGrpSpPr/>
          <p:nvPr/>
        </p:nvGrpSpPr>
        <p:grpSpPr>
          <a:xfrm>
            <a:off x="486293" y="5939160"/>
            <a:ext cx="4904280" cy="834840"/>
            <a:chOff x="486293" y="5939160"/>
            <a:chExt cx="4904280" cy="834840"/>
          </a:xfrm>
        </p:grpSpPr>
        <mc:AlternateContent xmlns:mc="http://schemas.openxmlformats.org/markup-compatibility/2006" xmlns:p14="http://schemas.microsoft.com/office/powerpoint/2010/main">
          <mc:Choice Requires="p14">
            <p:contentPart p14:bwMode="auto" r:id="rId667">
              <p14:nvContentPartPr>
                <p14:cNvPr id="39502" name="Freihand 39501">
                  <a:extLst>
                    <a:ext uri="{FF2B5EF4-FFF2-40B4-BE49-F238E27FC236}">
                      <a16:creationId xmlns:a16="http://schemas.microsoft.com/office/drawing/2014/main" id="{6BD14E10-4CC8-4337-8483-7B60CA8BB1E6}"/>
                    </a:ext>
                  </a:extLst>
                </p14:cNvPr>
                <p14:cNvContentPartPr/>
                <p14:nvPr/>
              </p14:nvContentPartPr>
              <p14:xfrm>
                <a:off x="4367453" y="5961120"/>
                <a:ext cx="155520" cy="167760"/>
              </p14:xfrm>
            </p:contentPart>
          </mc:Choice>
          <mc:Fallback xmlns="">
            <p:pic>
              <p:nvPicPr>
                <p:cNvPr id="39502" name="Freihand 39501">
                  <a:extLst>
                    <a:ext uri="{FF2B5EF4-FFF2-40B4-BE49-F238E27FC236}">
                      <a16:creationId xmlns:a16="http://schemas.microsoft.com/office/drawing/2014/main" id="{6BD14E10-4CC8-4337-8483-7B60CA8BB1E6}"/>
                    </a:ext>
                  </a:extLst>
                </p:cNvPr>
                <p:cNvPicPr/>
                <p:nvPr/>
              </p:nvPicPr>
              <p:blipFill>
                <a:blip r:embed="rId668"/>
                <a:stretch>
                  <a:fillRect/>
                </a:stretch>
              </p:blipFill>
              <p:spPr>
                <a:xfrm>
                  <a:off x="4363133" y="5956800"/>
                  <a:ext cx="1641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669">
              <p14:nvContentPartPr>
                <p14:cNvPr id="39503" name="Freihand 39502">
                  <a:extLst>
                    <a:ext uri="{FF2B5EF4-FFF2-40B4-BE49-F238E27FC236}">
                      <a16:creationId xmlns:a16="http://schemas.microsoft.com/office/drawing/2014/main" id="{80791F48-DB07-46B4-BD61-25279808E8FD}"/>
                    </a:ext>
                  </a:extLst>
                </p14:cNvPr>
                <p14:cNvContentPartPr/>
                <p14:nvPr/>
              </p14:nvContentPartPr>
              <p14:xfrm>
                <a:off x="4546373" y="6066240"/>
                <a:ext cx="66600" cy="132120"/>
              </p14:xfrm>
            </p:contentPart>
          </mc:Choice>
          <mc:Fallback xmlns="">
            <p:pic>
              <p:nvPicPr>
                <p:cNvPr id="39503" name="Freihand 39502">
                  <a:extLst>
                    <a:ext uri="{FF2B5EF4-FFF2-40B4-BE49-F238E27FC236}">
                      <a16:creationId xmlns:a16="http://schemas.microsoft.com/office/drawing/2014/main" id="{80791F48-DB07-46B4-BD61-25279808E8FD}"/>
                    </a:ext>
                  </a:extLst>
                </p:cNvPr>
                <p:cNvPicPr/>
                <p:nvPr/>
              </p:nvPicPr>
              <p:blipFill>
                <a:blip r:embed="rId670"/>
                <a:stretch>
                  <a:fillRect/>
                </a:stretch>
              </p:blipFill>
              <p:spPr>
                <a:xfrm>
                  <a:off x="4542053" y="6061920"/>
                  <a:ext cx="752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671">
              <p14:nvContentPartPr>
                <p14:cNvPr id="39504" name="Freihand 39503">
                  <a:extLst>
                    <a:ext uri="{FF2B5EF4-FFF2-40B4-BE49-F238E27FC236}">
                      <a16:creationId xmlns:a16="http://schemas.microsoft.com/office/drawing/2014/main" id="{E4B4A790-843F-47DE-8910-0FC9D12866F7}"/>
                    </a:ext>
                  </a:extLst>
                </p14:cNvPr>
                <p14:cNvContentPartPr/>
                <p14:nvPr/>
              </p14:nvContentPartPr>
              <p14:xfrm>
                <a:off x="4546373" y="6105840"/>
                <a:ext cx="117000" cy="11880"/>
              </p14:xfrm>
            </p:contentPart>
          </mc:Choice>
          <mc:Fallback xmlns="">
            <p:pic>
              <p:nvPicPr>
                <p:cNvPr id="39504" name="Freihand 39503">
                  <a:extLst>
                    <a:ext uri="{FF2B5EF4-FFF2-40B4-BE49-F238E27FC236}">
                      <a16:creationId xmlns:a16="http://schemas.microsoft.com/office/drawing/2014/main" id="{E4B4A790-843F-47DE-8910-0FC9D12866F7}"/>
                    </a:ext>
                  </a:extLst>
                </p:cNvPr>
                <p:cNvPicPr/>
                <p:nvPr/>
              </p:nvPicPr>
              <p:blipFill>
                <a:blip r:embed="rId672"/>
                <a:stretch>
                  <a:fillRect/>
                </a:stretch>
              </p:blipFill>
              <p:spPr>
                <a:xfrm>
                  <a:off x="4542053" y="6101520"/>
                  <a:ext cx="125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673">
              <p14:nvContentPartPr>
                <p14:cNvPr id="39505" name="Freihand 39504">
                  <a:extLst>
                    <a:ext uri="{FF2B5EF4-FFF2-40B4-BE49-F238E27FC236}">
                      <a16:creationId xmlns:a16="http://schemas.microsoft.com/office/drawing/2014/main" id="{D2EEC144-3EA9-458E-8C6B-E938F4E2F957}"/>
                    </a:ext>
                  </a:extLst>
                </p14:cNvPr>
                <p14:cNvContentPartPr/>
                <p14:nvPr/>
              </p14:nvContentPartPr>
              <p14:xfrm>
                <a:off x="4777853" y="6005040"/>
                <a:ext cx="121680" cy="115200"/>
              </p14:xfrm>
            </p:contentPart>
          </mc:Choice>
          <mc:Fallback xmlns="">
            <p:pic>
              <p:nvPicPr>
                <p:cNvPr id="39505" name="Freihand 39504">
                  <a:extLst>
                    <a:ext uri="{FF2B5EF4-FFF2-40B4-BE49-F238E27FC236}">
                      <a16:creationId xmlns:a16="http://schemas.microsoft.com/office/drawing/2014/main" id="{D2EEC144-3EA9-458E-8C6B-E938F4E2F957}"/>
                    </a:ext>
                  </a:extLst>
                </p:cNvPr>
                <p:cNvPicPr/>
                <p:nvPr/>
              </p:nvPicPr>
              <p:blipFill>
                <a:blip r:embed="rId674"/>
                <a:stretch>
                  <a:fillRect/>
                </a:stretch>
              </p:blipFill>
              <p:spPr>
                <a:xfrm>
                  <a:off x="4773533" y="6000720"/>
                  <a:ext cx="1303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675">
              <p14:nvContentPartPr>
                <p14:cNvPr id="39506" name="Freihand 39505">
                  <a:extLst>
                    <a:ext uri="{FF2B5EF4-FFF2-40B4-BE49-F238E27FC236}">
                      <a16:creationId xmlns:a16="http://schemas.microsoft.com/office/drawing/2014/main" id="{80D62F0C-AD2F-4E3F-9F33-BF773125E270}"/>
                    </a:ext>
                  </a:extLst>
                </p14:cNvPr>
                <p14:cNvContentPartPr/>
                <p14:nvPr/>
              </p14:nvContentPartPr>
              <p14:xfrm>
                <a:off x="5031293" y="5939160"/>
                <a:ext cx="113400" cy="156960"/>
              </p14:xfrm>
            </p:contentPart>
          </mc:Choice>
          <mc:Fallback xmlns="">
            <p:pic>
              <p:nvPicPr>
                <p:cNvPr id="39506" name="Freihand 39505">
                  <a:extLst>
                    <a:ext uri="{FF2B5EF4-FFF2-40B4-BE49-F238E27FC236}">
                      <a16:creationId xmlns:a16="http://schemas.microsoft.com/office/drawing/2014/main" id="{80D62F0C-AD2F-4E3F-9F33-BF773125E270}"/>
                    </a:ext>
                  </a:extLst>
                </p:cNvPr>
                <p:cNvPicPr/>
                <p:nvPr/>
              </p:nvPicPr>
              <p:blipFill>
                <a:blip r:embed="rId676"/>
                <a:stretch>
                  <a:fillRect/>
                </a:stretch>
              </p:blipFill>
              <p:spPr>
                <a:xfrm>
                  <a:off x="5026973" y="5934840"/>
                  <a:ext cx="1220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677">
              <p14:nvContentPartPr>
                <p14:cNvPr id="39507" name="Freihand 39506">
                  <a:extLst>
                    <a:ext uri="{FF2B5EF4-FFF2-40B4-BE49-F238E27FC236}">
                      <a16:creationId xmlns:a16="http://schemas.microsoft.com/office/drawing/2014/main" id="{0481CDE0-A905-4DD8-83C1-6045936C14D1}"/>
                    </a:ext>
                  </a:extLst>
                </p14:cNvPr>
                <p14:cNvContentPartPr/>
                <p14:nvPr/>
              </p14:nvContentPartPr>
              <p14:xfrm>
                <a:off x="5272133" y="6023400"/>
                <a:ext cx="30960" cy="106920"/>
              </p14:xfrm>
            </p:contentPart>
          </mc:Choice>
          <mc:Fallback xmlns="">
            <p:pic>
              <p:nvPicPr>
                <p:cNvPr id="39507" name="Freihand 39506">
                  <a:extLst>
                    <a:ext uri="{FF2B5EF4-FFF2-40B4-BE49-F238E27FC236}">
                      <a16:creationId xmlns:a16="http://schemas.microsoft.com/office/drawing/2014/main" id="{0481CDE0-A905-4DD8-83C1-6045936C14D1}"/>
                    </a:ext>
                  </a:extLst>
                </p:cNvPr>
                <p:cNvPicPr/>
                <p:nvPr/>
              </p:nvPicPr>
              <p:blipFill>
                <a:blip r:embed="rId678"/>
                <a:stretch>
                  <a:fillRect/>
                </a:stretch>
              </p:blipFill>
              <p:spPr>
                <a:xfrm>
                  <a:off x="5267813" y="6019080"/>
                  <a:ext cx="3960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679">
              <p14:nvContentPartPr>
                <p14:cNvPr id="39508" name="Freihand 39507">
                  <a:extLst>
                    <a:ext uri="{FF2B5EF4-FFF2-40B4-BE49-F238E27FC236}">
                      <a16:creationId xmlns:a16="http://schemas.microsoft.com/office/drawing/2014/main" id="{D80E0279-9CC0-401E-B78B-182523C4250E}"/>
                    </a:ext>
                  </a:extLst>
                </p14:cNvPr>
                <p14:cNvContentPartPr/>
                <p14:nvPr/>
              </p14:nvContentPartPr>
              <p14:xfrm>
                <a:off x="5278973" y="6041760"/>
                <a:ext cx="111600" cy="112680"/>
              </p14:xfrm>
            </p:contentPart>
          </mc:Choice>
          <mc:Fallback xmlns="">
            <p:pic>
              <p:nvPicPr>
                <p:cNvPr id="39508" name="Freihand 39507">
                  <a:extLst>
                    <a:ext uri="{FF2B5EF4-FFF2-40B4-BE49-F238E27FC236}">
                      <a16:creationId xmlns:a16="http://schemas.microsoft.com/office/drawing/2014/main" id="{D80E0279-9CC0-401E-B78B-182523C4250E}"/>
                    </a:ext>
                  </a:extLst>
                </p:cNvPr>
                <p:cNvPicPr/>
                <p:nvPr/>
              </p:nvPicPr>
              <p:blipFill>
                <a:blip r:embed="rId680"/>
                <a:stretch>
                  <a:fillRect/>
                </a:stretch>
              </p:blipFill>
              <p:spPr>
                <a:xfrm>
                  <a:off x="5274653" y="6037440"/>
                  <a:ext cx="1202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81">
              <p14:nvContentPartPr>
                <p14:cNvPr id="39442" name="Freihand 39441">
                  <a:extLst>
                    <a:ext uri="{FF2B5EF4-FFF2-40B4-BE49-F238E27FC236}">
                      <a16:creationId xmlns:a16="http://schemas.microsoft.com/office/drawing/2014/main" id="{EDF3A563-E709-45CB-B22E-91B727C51B97}"/>
                    </a:ext>
                  </a:extLst>
                </p14:cNvPr>
                <p14:cNvContentPartPr/>
                <p14:nvPr/>
              </p14:nvContentPartPr>
              <p14:xfrm>
                <a:off x="493493" y="6078840"/>
                <a:ext cx="33120" cy="179280"/>
              </p14:xfrm>
            </p:contentPart>
          </mc:Choice>
          <mc:Fallback xmlns="">
            <p:pic>
              <p:nvPicPr>
                <p:cNvPr id="39442" name="Freihand 39441">
                  <a:extLst>
                    <a:ext uri="{FF2B5EF4-FFF2-40B4-BE49-F238E27FC236}">
                      <a16:creationId xmlns:a16="http://schemas.microsoft.com/office/drawing/2014/main" id="{EDF3A563-E709-45CB-B22E-91B727C51B97}"/>
                    </a:ext>
                  </a:extLst>
                </p:cNvPr>
                <p:cNvPicPr/>
                <p:nvPr/>
              </p:nvPicPr>
              <p:blipFill>
                <a:blip r:embed="rId682"/>
                <a:stretch>
                  <a:fillRect/>
                </a:stretch>
              </p:blipFill>
              <p:spPr>
                <a:xfrm>
                  <a:off x="489173" y="6074520"/>
                  <a:ext cx="4176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83">
              <p14:nvContentPartPr>
                <p14:cNvPr id="39443" name="Freihand 39442">
                  <a:extLst>
                    <a:ext uri="{FF2B5EF4-FFF2-40B4-BE49-F238E27FC236}">
                      <a16:creationId xmlns:a16="http://schemas.microsoft.com/office/drawing/2014/main" id="{457677BB-7AA2-4E99-BCAD-B05AC56C03E2}"/>
                    </a:ext>
                  </a:extLst>
                </p14:cNvPr>
                <p14:cNvContentPartPr/>
                <p14:nvPr/>
              </p14:nvContentPartPr>
              <p14:xfrm>
                <a:off x="486293" y="6114840"/>
                <a:ext cx="152640" cy="145080"/>
              </p14:xfrm>
            </p:contentPart>
          </mc:Choice>
          <mc:Fallback xmlns="">
            <p:pic>
              <p:nvPicPr>
                <p:cNvPr id="39443" name="Freihand 39442">
                  <a:extLst>
                    <a:ext uri="{FF2B5EF4-FFF2-40B4-BE49-F238E27FC236}">
                      <a16:creationId xmlns:a16="http://schemas.microsoft.com/office/drawing/2014/main" id="{457677BB-7AA2-4E99-BCAD-B05AC56C03E2}"/>
                    </a:ext>
                  </a:extLst>
                </p:cNvPr>
                <p:cNvPicPr/>
                <p:nvPr/>
              </p:nvPicPr>
              <p:blipFill>
                <a:blip r:embed="rId684"/>
                <a:stretch>
                  <a:fillRect/>
                </a:stretch>
              </p:blipFill>
              <p:spPr>
                <a:xfrm>
                  <a:off x="481973" y="6110520"/>
                  <a:ext cx="16128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685">
              <p14:nvContentPartPr>
                <p14:cNvPr id="39444" name="Freihand 39443">
                  <a:extLst>
                    <a:ext uri="{FF2B5EF4-FFF2-40B4-BE49-F238E27FC236}">
                      <a16:creationId xmlns:a16="http://schemas.microsoft.com/office/drawing/2014/main" id="{1761D196-8F7B-4753-A489-C07EA160902D}"/>
                    </a:ext>
                  </a:extLst>
                </p14:cNvPr>
                <p14:cNvContentPartPr/>
                <p14:nvPr/>
              </p14:nvContentPartPr>
              <p14:xfrm>
                <a:off x="691853" y="6119160"/>
                <a:ext cx="16920" cy="89280"/>
              </p14:xfrm>
            </p:contentPart>
          </mc:Choice>
          <mc:Fallback xmlns="">
            <p:pic>
              <p:nvPicPr>
                <p:cNvPr id="39444" name="Freihand 39443">
                  <a:extLst>
                    <a:ext uri="{FF2B5EF4-FFF2-40B4-BE49-F238E27FC236}">
                      <a16:creationId xmlns:a16="http://schemas.microsoft.com/office/drawing/2014/main" id="{1761D196-8F7B-4753-A489-C07EA160902D}"/>
                    </a:ext>
                  </a:extLst>
                </p:cNvPr>
                <p:cNvPicPr/>
                <p:nvPr/>
              </p:nvPicPr>
              <p:blipFill>
                <a:blip r:embed="rId686"/>
                <a:stretch>
                  <a:fillRect/>
                </a:stretch>
              </p:blipFill>
              <p:spPr>
                <a:xfrm>
                  <a:off x="687533" y="6114840"/>
                  <a:ext cx="2556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687">
              <p14:nvContentPartPr>
                <p14:cNvPr id="39456" name="Freihand 39455">
                  <a:extLst>
                    <a:ext uri="{FF2B5EF4-FFF2-40B4-BE49-F238E27FC236}">
                      <a16:creationId xmlns:a16="http://schemas.microsoft.com/office/drawing/2014/main" id="{C7423D31-BE9C-40CB-9039-1EB6DE134332}"/>
                    </a:ext>
                  </a:extLst>
                </p14:cNvPr>
                <p14:cNvContentPartPr/>
                <p14:nvPr/>
              </p14:nvContentPartPr>
              <p14:xfrm>
                <a:off x="903533" y="6088920"/>
                <a:ext cx="95760" cy="105120"/>
              </p14:xfrm>
            </p:contentPart>
          </mc:Choice>
          <mc:Fallback xmlns="">
            <p:pic>
              <p:nvPicPr>
                <p:cNvPr id="39456" name="Freihand 39455">
                  <a:extLst>
                    <a:ext uri="{FF2B5EF4-FFF2-40B4-BE49-F238E27FC236}">
                      <a16:creationId xmlns:a16="http://schemas.microsoft.com/office/drawing/2014/main" id="{C7423D31-BE9C-40CB-9039-1EB6DE134332}"/>
                    </a:ext>
                  </a:extLst>
                </p:cNvPr>
                <p:cNvPicPr/>
                <p:nvPr/>
              </p:nvPicPr>
              <p:blipFill>
                <a:blip r:embed="rId688"/>
                <a:stretch>
                  <a:fillRect/>
                </a:stretch>
              </p:blipFill>
              <p:spPr>
                <a:xfrm>
                  <a:off x="899213" y="6084600"/>
                  <a:ext cx="1044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689">
              <p14:nvContentPartPr>
                <p14:cNvPr id="39457" name="Freihand 39456">
                  <a:extLst>
                    <a:ext uri="{FF2B5EF4-FFF2-40B4-BE49-F238E27FC236}">
                      <a16:creationId xmlns:a16="http://schemas.microsoft.com/office/drawing/2014/main" id="{9EC28B13-6F53-4692-AA85-64E3C1A15547}"/>
                    </a:ext>
                  </a:extLst>
                </p14:cNvPr>
                <p14:cNvContentPartPr/>
                <p14:nvPr/>
              </p14:nvContentPartPr>
              <p14:xfrm>
                <a:off x="956813" y="6104760"/>
                <a:ext cx="81720" cy="205560"/>
              </p14:xfrm>
            </p:contentPart>
          </mc:Choice>
          <mc:Fallback xmlns="">
            <p:pic>
              <p:nvPicPr>
                <p:cNvPr id="39457" name="Freihand 39456">
                  <a:extLst>
                    <a:ext uri="{FF2B5EF4-FFF2-40B4-BE49-F238E27FC236}">
                      <a16:creationId xmlns:a16="http://schemas.microsoft.com/office/drawing/2014/main" id="{9EC28B13-6F53-4692-AA85-64E3C1A15547}"/>
                    </a:ext>
                  </a:extLst>
                </p:cNvPr>
                <p:cNvPicPr/>
                <p:nvPr/>
              </p:nvPicPr>
              <p:blipFill>
                <a:blip r:embed="rId690"/>
                <a:stretch>
                  <a:fillRect/>
                </a:stretch>
              </p:blipFill>
              <p:spPr>
                <a:xfrm>
                  <a:off x="952493" y="6100440"/>
                  <a:ext cx="9036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691">
              <p14:nvContentPartPr>
                <p14:cNvPr id="39458" name="Freihand 39457">
                  <a:extLst>
                    <a:ext uri="{FF2B5EF4-FFF2-40B4-BE49-F238E27FC236}">
                      <a16:creationId xmlns:a16="http://schemas.microsoft.com/office/drawing/2014/main" id="{65D23CDB-4CB6-4E81-8759-382E31A60EFF}"/>
                    </a:ext>
                  </a:extLst>
                </p14:cNvPr>
                <p14:cNvContentPartPr/>
                <p14:nvPr/>
              </p14:nvContentPartPr>
              <p14:xfrm>
                <a:off x="1087493" y="6172080"/>
                <a:ext cx="51120" cy="109800"/>
              </p14:xfrm>
            </p:contentPart>
          </mc:Choice>
          <mc:Fallback xmlns="">
            <p:pic>
              <p:nvPicPr>
                <p:cNvPr id="39458" name="Freihand 39457">
                  <a:extLst>
                    <a:ext uri="{FF2B5EF4-FFF2-40B4-BE49-F238E27FC236}">
                      <a16:creationId xmlns:a16="http://schemas.microsoft.com/office/drawing/2014/main" id="{65D23CDB-4CB6-4E81-8759-382E31A60EFF}"/>
                    </a:ext>
                  </a:extLst>
                </p:cNvPr>
                <p:cNvPicPr/>
                <p:nvPr/>
              </p:nvPicPr>
              <p:blipFill>
                <a:blip r:embed="rId692"/>
                <a:stretch>
                  <a:fillRect/>
                </a:stretch>
              </p:blipFill>
              <p:spPr>
                <a:xfrm>
                  <a:off x="1083173" y="6167760"/>
                  <a:ext cx="597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693">
              <p14:nvContentPartPr>
                <p14:cNvPr id="39459" name="Freihand 39458">
                  <a:extLst>
                    <a:ext uri="{FF2B5EF4-FFF2-40B4-BE49-F238E27FC236}">
                      <a16:creationId xmlns:a16="http://schemas.microsoft.com/office/drawing/2014/main" id="{1D932217-31A8-4DE3-919C-EFADC024DEBE}"/>
                    </a:ext>
                  </a:extLst>
                </p14:cNvPr>
                <p14:cNvContentPartPr/>
                <p14:nvPr/>
              </p14:nvContentPartPr>
              <p14:xfrm>
                <a:off x="1084253" y="6173160"/>
                <a:ext cx="95760" cy="99360"/>
              </p14:xfrm>
            </p:contentPart>
          </mc:Choice>
          <mc:Fallback xmlns="">
            <p:pic>
              <p:nvPicPr>
                <p:cNvPr id="39459" name="Freihand 39458">
                  <a:extLst>
                    <a:ext uri="{FF2B5EF4-FFF2-40B4-BE49-F238E27FC236}">
                      <a16:creationId xmlns:a16="http://schemas.microsoft.com/office/drawing/2014/main" id="{1D932217-31A8-4DE3-919C-EFADC024DEBE}"/>
                    </a:ext>
                  </a:extLst>
                </p:cNvPr>
                <p:cNvPicPr/>
                <p:nvPr/>
              </p:nvPicPr>
              <p:blipFill>
                <a:blip r:embed="rId694"/>
                <a:stretch>
                  <a:fillRect/>
                </a:stretch>
              </p:blipFill>
              <p:spPr>
                <a:xfrm>
                  <a:off x="1079933" y="6168840"/>
                  <a:ext cx="1044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695">
              <p14:nvContentPartPr>
                <p14:cNvPr id="39460" name="Freihand 39459">
                  <a:extLst>
                    <a:ext uri="{FF2B5EF4-FFF2-40B4-BE49-F238E27FC236}">
                      <a16:creationId xmlns:a16="http://schemas.microsoft.com/office/drawing/2014/main" id="{A80B1B08-40E0-4881-BFCE-1836F398FAD9}"/>
                    </a:ext>
                  </a:extLst>
                </p14:cNvPr>
                <p14:cNvContentPartPr/>
                <p14:nvPr/>
              </p14:nvContentPartPr>
              <p14:xfrm>
                <a:off x="1193693" y="6110160"/>
                <a:ext cx="20160" cy="174240"/>
              </p14:xfrm>
            </p:contentPart>
          </mc:Choice>
          <mc:Fallback xmlns="">
            <p:pic>
              <p:nvPicPr>
                <p:cNvPr id="39460" name="Freihand 39459">
                  <a:extLst>
                    <a:ext uri="{FF2B5EF4-FFF2-40B4-BE49-F238E27FC236}">
                      <a16:creationId xmlns:a16="http://schemas.microsoft.com/office/drawing/2014/main" id="{A80B1B08-40E0-4881-BFCE-1836F398FAD9}"/>
                    </a:ext>
                  </a:extLst>
                </p:cNvPr>
                <p:cNvPicPr/>
                <p:nvPr/>
              </p:nvPicPr>
              <p:blipFill>
                <a:blip r:embed="rId696"/>
                <a:stretch>
                  <a:fillRect/>
                </a:stretch>
              </p:blipFill>
              <p:spPr>
                <a:xfrm>
                  <a:off x="1189373" y="6105840"/>
                  <a:ext cx="2880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697">
              <p14:nvContentPartPr>
                <p14:cNvPr id="39461" name="Freihand 39460">
                  <a:extLst>
                    <a:ext uri="{FF2B5EF4-FFF2-40B4-BE49-F238E27FC236}">
                      <a16:creationId xmlns:a16="http://schemas.microsoft.com/office/drawing/2014/main" id="{EAE5B431-D05E-441C-890E-4A76CA3F47E9}"/>
                    </a:ext>
                  </a:extLst>
                </p14:cNvPr>
                <p14:cNvContentPartPr/>
                <p14:nvPr/>
              </p14:nvContentPartPr>
              <p14:xfrm>
                <a:off x="1235813" y="6176760"/>
                <a:ext cx="75600" cy="90360"/>
              </p14:xfrm>
            </p:contentPart>
          </mc:Choice>
          <mc:Fallback xmlns="">
            <p:pic>
              <p:nvPicPr>
                <p:cNvPr id="39461" name="Freihand 39460">
                  <a:extLst>
                    <a:ext uri="{FF2B5EF4-FFF2-40B4-BE49-F238E27FC236}">
                      <a16:creationId xmlns:a16="http://schemas.microsoft.com/office/drawing/2014/main" id="{EAE5B431-D05E-441C-890E-4A76CA3F47E9}"/>
                    </a:ext>
                  </a:extLst>
                </p:cNvPr>
                <p:cNvPicPr/>
                <p:nvPr/>
              </p:nvPicPr>
              <p:blipFill>
                <a:blip r:embed="rId698"/>
                <a:stretch>
                  <a:fillRect/>
                </a:stretch>
              </p:blipFill>
              <p:spPr>
                <a:xfrm>
                  <a:off x="1231493" y="6172440"/>
                  <a:ext cx="842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699">
              <p14:nvContentPartPr>
                <p14:cNvPr id="39462" name="Freihand 39461">
                  <a:extLst>
                    <a:ext uri="{FF2B5EF4-FFF2-40B4-BE49-F238E27FC236}">
                      <a16:creationId xmlns:a16="http://schemas.microsoft.com/office/drawing/2014/main" id="{C92222BF-23AF-48AF-BF99-1F76B5496552}"/>
                    </a:ext>
                  </a:extLst>
                </p14:cNvPr>
                <p14:cNvContentPartPr/>
                <p14:nvPr/>
              </p14:nvContentPartPr>
              <p14:xfrm>
                <a:off x="1321133" y="6164160"/>
                <a:ext cx="76680" cy="100800"/>
              </p14:xfrm>
            </p:contentPart>
          </mc:Choice>
          <mc:Fallback xmlns="">
            <p:pic>
              <p:nvPicPr>
                <p:cNvPr id="39462" name="Freihand 39461">
                  <a:extLst>
                    <a:ext uri="{FF2B5EF4-FFF2-40B4-BE49-F238E27FC236}">
                      <a16:creationId xmlns:a16="http://schemas.microsoft.com/office/drawing/2014/main" id="{C92222BF-23AF-48AF-BF99-1F76B5496552}"/>
                    </a:ext>
                  </a:extLst>
                </p:cNvPr>
                <p:cNvPicPr/>
                <p:nvPr/>
              </p:nvPicPr>
              <p:blipFill>
                <a:blip r:embed="rId700"/>
                <a:stretch>
                  <a:fillRect/>
                </a:stretch>
              </p:blipFill>
              <p:spPr>
                <a:xfrm>
                  <a:off x="1316813" y="6159840"/>
                  <a:ext cx="8532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701">
              <p14:nvContentPartPr>
                <p14:cNvPr id="39463" name="Freihand 39462">
                  <a:extLst>
                    <a:ext uri="{FF2B5EF4-FFF2-40B4-BE49-F238E27FC236}">
                      <a16:creationId xmlns:a16="http://schemas.microsoft.com/office/drawing/2014/main" id="{353E1C70-4B91-4E2D-A573-86B4F425C326}"/>
                    </a:ext>
                  </a:extLst>
                </p14:cNvPr>
                <p14:cNvContentPartPr/>
                <p14:nvPr/>
              </p14:nvContentPartPr>
              <p14:xfrm>
                <a:off x="1523453" y="6101160"/>
                <a:ext cx="9000" cy="97560"/>
              </p14:xfrm>
            </p:contentPart>
          </mc:Choice>
          <mc:Fallback xmlns="">
            <p:pic>
              <p:nvPicPr>
                <p:cNvPr id="39463" name="Freihand 39462">
                  <a:extLst>
                    <a:ext uri="{FF2B5EF4-FFF2-40B4-BE49-F238E27FC236}">
                      <a16:creationId xmlns:a16="http://schemas.microsoft.com/office/drawing/2014/main" id="{353E1C70-4B91-4E2D-A573-86B4F425C326}"/>
                    </a:ext>
                  </a:extLst>
                </p:cNvPr>
                <p:cNvPicPr/>
                <p:nvPr/>
              </p:nvPicPr>
              <p:blipFill>
                <a:blip r:embed="rId702"/>
                <a:stretch>
                  <a:fillRect/>
                </a:stretch>
              </p:blipFill>
              <p:spPr>
                <a:xfrm>
                  <a:off x="1519133" y="6096840"/>
                  <a:ext cx="1764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703">
              <p14:nvContentPartPr>
                <p14:cNvPr id="39464" name="Freihand 39463">
                  <a:extLst>
                    <a:ext uri="{FF2B5EF4-FFF2-40B4-BE49-F238E27FC236}">
                      <a16:creationId xmlns:a16="http://schemas.microsoft.com/office/drawing/2014/main" id="{34D4CCE8-0BBB-41B0-AFA9-18299E432603}"/>
                    </a:ext>
                  </a:extLst>
                </p14:cNvPr>
                <p14:cNvContentPartPr/>
                <p14:nvPr/>
              </p14:nvContentPartPr>
              <p14:xfrm>
                <a:off x="1486373" y="6136080"/>
                <a:ext cx="103680" cy="2520"/>
              </p14:xfrm>
            </p:contentPart>
          </mc:Choice>
          <mc:Fallback xmlns="">
            <p:pic>
              <p:nvPicPr>
                <p:cNvPr id="39464" name="Freihand 39463">
                  <a:extLst>
                    <a:ext uri="{FF2B5EF4-FFF2-40B4-BE49-F238E27FC236}">
                      <a16:creationId xmlns:a16="http://schemas.microsoft.com/office/drawing/2014/main" id="{34D4CCE8-0BBB-41B0-AFA9-18299E432603}"/>
                    </a:ext>
                  </a:extLst>
                </p:cNvPr>
                <p:cNvPicPr/>
                <p:nvPr/>
              </p:nvPicPr>
              <p:blipFill>
                <a:blip r:embed="rId704"/>
                <a:stretch>
                  <a:fillRect/>
                </a:stretch>
              </p:blipFill>
              <p:spPr>
                <a:xfrm>
                  <a:off x="1482053" y="6131760"/>
                  <a:ext cx="11232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705">
              <p14:nvContentPartPr>
                <p14:cNvPr id="39465" name="Freihand 39464">
                  <a:extLst>
                    <a:ext uri="{FF2B5EF4-FFF2-40B4-BE49-F238E27FC236}">
                      <a16:creationId xmlns:a16="http://schemas.microsoft.com/office/drawing/2014/main" id="{DB465924-8B09-4D30-B119-F49F64C9E2DE}"/>
                    </a:ext>
                  </a:extLst>
                </p14:cNvPr>
                <p14:cNvContentPartPr/>
                <p14:nvPr/>
              </p14:nvContentPartPr>
              <p14:xfrm>
                <a:off x="1686173" y="6081720"/>
                <a:ext cx="110520" cy="157680"/>
              </p14:xfrm>
            </p:contentPart>
          </mc:Choice>
          <mc:Fallback xmlns="">
            <p:pic>
              <p:nvPicPr>
                <p:cNvPr id="39465" name="Freihand 39464">
                  <a:extLst>
                    <a:ext uri="{FF2B5EF4-FFF2-40B4-BE49-F238E27FC236}">
                      <a16:creationId xmlns:a16="http://schemas.microsoft.com/office/drawing/2014/main" id="{DB465924-8B09-4D30-B119-F49F64C9E2DE}"/>
                    </a:ext>
                  </a:extLst>
                </p:cNvPr>
                <p:cNvPicPr/>
                <p:nvPr/>
              </p:nvPicPr>
              <p:blipFill>
                <a:blip r:embed="rId706"/>
                <a:stretch>
                  <a:fillRect/>
                </a:stretch>
              </p:blipFill>
              <p:spPr>
                <a:xfrm>
                  <a:off x="1681853" y="6077400"/>
                  <a:ext cx="11916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707">
              <p14:nvContentPartPr>
                <p14:cNvPr id="39466" name="Freihand 39465">
                  <a:extLst>
                    <a:ext uri="{FF2B5EF4-FFF2-40B4-BE49-F238E27FC236}">
                      <a16:creationId xmlns:a16="http://schemas.microsoft.com/office/drawing/2014/main" id="{4293DC48-00EC-4479-9F67-A5E3D979A70E}"/>
                    </a:ext>
                  </a:extLst>
                </p14:cNvPr>
                <p14:cNvContentPartPr/>
                <p14:nvPr/>
              </p14:nvContentPartPr>
              <p14:xfrm>
                <a:off x="1820453" y="6158760"/>
                <a:ext cx="15840" cy="68760"/>
              </p14:xfrm>
            </p:contentPart>
          </mc:Choice>
          <mc:Fallback xmlns="">
            <p:pic>
              <p:nvPicPr>
                <p:cNvPr id="39466" name="Freihand 39465">
                  <a:extLst>
                    <a:ext uri="{FF2B5EF4-FFF2-40B4-BE49-F238E27FC236}">
                      <a16:creationId xmlns:a16="http://schemas.microsoft.com/office/drawing/2014/main" id="{4293DC48-00EC-4479-9F67-A5E3D979A70E}"/>
                    </a:ext>
                  </a:extLst>
                </p:cNvPr>
                <p:cNvPicPr/>
                <p:nvPr/>
              </p:nvPicPr>
              <p:blipFill>
                <a:blip r:embed="rId708"/>
                <a:stretch>
                  <a:fillRect/>
                </a:stretch>
              </p:blipFill>
              <p:spPr>
                <a:xfrm>
                  <a:off x="1816133" y="6154440"/>
                  <a:ext cx="2448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709">
              <p14:nvContentPartPr>
                <p14:cNvPr id="39467" name="Freihand 39466">
                  <a:extLst>
                    <a:ext uri="{FF2B5EF4-FFF2-40B4-BE49-F238E27FC236}">
                      <a16:creationId xmlns:a16="http://schemas.microsoft.com/office/drawing/2014/main" id="{E4ED382A-28A2-4919-B5F0-5CB6D39A7248}"/>
                    </a:ext>
                  </a:extLst>
                </p14:cNvPr>
                <p14:cNvContentPartPr/>
                <p14:nvPr/>
              </p14:nvContentPartPr>
              <p14:xfrm>
                <a:off x="1869413" y="6145800"/>
                <a:ext cx="15120" cy="119160"/>
              </p14:xfrm>
            </p:contentPart>
          </mc:Choice>
          <mc:Fallback xmlns="">
            <p:pic>
              <p:nvPicPr>
                <p:cNvPr id="39467" name="Freihand 39466">
                  <a:extLst>
                    <a:ext uri="{FF2B5EF4-FFF2-40B4-BE49-F238E27FC236}">
                      <a16:creationId xmlns:a16="http://schemas.microsoft.com/office/drawing/2014/main" id="{E4ED382A-28A2-4919-B5F0-5CB6D39A7248}"/>
                    </a:ext>
                  </a:extLst>
                </p:cNvPr>
                <p:cNvPicPr/>
                <p:nvPr/>
              </p:nvPicPr>
              <p:blipFill>
                <a:blip r:embed="rId710"/>
                <a:stretch>
                  <a:fillRect/>
                </a:stretch>
              </p:blipFill>
              <p:spPr>
                <a:xfrm>
                  <a:off x="1865093" y="6141480"/>
                  <a:ext cx="237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711">
              <p14:nvContentPartPr>
                <p14:cNvPr id="39468" name="Freihand 39467">
                  <a:extLst>
                    <a:ext uri="{FF2B5EF4-FFF2-40B4-BE49-F238E27FC236}">
                      <a16:creationId xmlns:a16="http://schemas.microsoft.com/office/drawing/2014/main" id="{59EE7820-FC88-44A2-8545-ADCBD8F83F3C}"/>
                    </a:ext>
                  </a:extLst>
                </p14:cNvPr>
                <p14:cNvContentPartPr/>
                <p14:nvPr/>
              </p14:nvContentPartPr>
              <p14:xfrm>
                <a:off x="1819373" y="6119160"/>
                <a:ext cx="154080" cy="158400"/>
              </p14:xfrm>
            </p:contentPart>
          </mc:Choice>
          <mc:Fallback xmlns="">
            <p:pic>
              <p:nvPicPr>
                <p:cNvPr id="39468" name="Freihand 39467">
                  <a:extLst>
                    <a:ext uri="{FF2B5EF4-FFF2-40B4-BE49-F238E27FC236}">
                      <a16:creationId xmlns:a16="http://schemas.microsoft.com/office/drawing/2014/main" id="{59EE7820-FC88-44A2-8545-ADCBD8F83F3C}"/>
                    </a:ext>
                  </a:extLst>
                </p:cNvPr>
                <p:cNvPicPr/>
                <p:nvPr/>
              </p:nvPicPr>
              <p:blipFill>
                <a:blip r:embed="rId712"/>
                <a:stretch>
                  <a:fillRect/>
                </a:stretch>
              </p:blipFill>
              <p:spPr>
                <a:xfrm>
                  <a:off x="1815053" y="6114840"/>
                  <a:ext cx="1627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13">
              <p14:nvContentPartPr>
                <p14:cNvPr id="39469" name="Freihand 39468">
                  <a:extLst>
                    <a:ext uri="{FF2B5EF4-FFF2-40B4-BE49-F238E27FC236}">
                      <a16:creationId xmlns:a16="http://schemas.microsoft.com/office/drawing/2014/main" id="{4D0706BE-9EEB-4C91-82F5-F959BBDED746}"/>
                    </a:ext>
                  </a:extLst>
                </p14:cNvPr>
                <p14:cNvContentPartPr/>
                <p14:nvPr/>
              </p14:nvContentPartPr>
              <p14:xfrm>
                <a:off x="2025293" y="6155160"/>
                <a:ext cx="100440" cy="87480"/>
              </p14:xfrm>
            </p:contentPart>
          </mc:Choice>
          <mc:Fallback xmlns="">
            <p:pic>
              <p:nvPicPr>
                <p:cNvPr id="39469" name="Freihand 39468">
                  <a:extLst>
                    <a:ext uri="{FF2B5EF4-FFF2-40B4-BE49-F238E27FC236}">
                      <a16:creationId xmlns:a16="http://schemas.microsoft.com/office/drawing/2014/main" id="{4D0706BE-9EEB-4C91-82F5-F959BBDED746}"/>
                    </a:ext>
                  </a:extLst>
                </p:cNvPr>
                <p:cNvPicPr/>
                <p:nvPr/>
              </p:nvPicPr>
              <p:blipFill>
                <a:blip r:embed="rId714"/>
                <a:stretch>
                  <a:fillRect/>
                </a:stretch>
              </p:blipFill>
              <p:spPr>
                <a:xfrm>
                  <a:off x="2020973" y="6150840"/>
                  <a:ext cx="1090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715">
              <p14:nvContentPartPr>
                <p14:cNvPr id="39471" name="Freihand 39470">
                  <a:extLst>
                    <a:ext uri="{FF2B5EF4-FFF2-40B4-BE49-F238E27FC236}">
                      <a16:creationId xmlns:a16="http://schemas.microsoft.com/office/drawing/2014/main" id="{FEF657D7-6B48-4A76-9BDA-B73D8437CE10}"/>
                    </a:ext>
                  </a:extLst>
                </p14:cNvPr>
                <p14:cNvContentPartPr/>
                <p14:nvPr/>
              </p14:nvContentPartPr>
              <p14:xfrm>
                <a:off x="2238413" y="6105120"/>
                <a:ext cx="113040" cy="12240"/>
              </p14:xfrm>
            </p:contentPart>
          </mc:Choice>
          <mc:Fallback xmlns="">
            <p:pic>
              <p:nvPicPr>
                <p:cNvPr id="39471" name="Freihand 39470">
                  <a:extLst>
                    <a:ext uri="{FF2B5EF4-FFF2-40B4-BE49-F238E27FC236}">
                      <a16:creationId xmlns:a16="http://schemas.microsoft.com/office/drawing/2014/main" id="{FEF657D7-6B48-4A76-9BDA-B73D8437CE10}"/>
                    </a:ext>
                  </a:extLst>
                </p:cNvPr>
                <p:cNvPicPr/>
                <p:nvPr/>
              </p:nvPicPr>
              <p:blipFill>
                <a:blip r:embed="rId716"/>
                <a:stretch>
                  <a:fillRect/>
                </a:stretch>
              </p:blipFill>
              <p:spPr>
                <a:xfrm>
                  <a:off x="2234093" y="6100800"/>
                  <a:ext cx="1216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717">
              <p14:nvContentPartPr>
                <p14:cNvPr id="39472" name="Freihand 39471">
                  <a:extLst>
                    <a:ext uri="{FF2B5EF4-FFF2-40B4-BE49-F238E27FC236}">
                      <a16:creationId xmlns:a16="http://schemas.microsoft.com/office/drawing/2014/main" id="{E031DB5E-CB63-4608-8C80-E58C9FBB762B}"/>
                    </a:ext>
                  </a:extLst>
                </p14:cNvPr>
                <p14:cNvContentPartPr/>
                <p14:nvPr/>
              </p14:nvContentPartPr>
              <p14:xfrm>
                <a:off x="2397893" y="6002160"/>
                <a:ext cx="80640" cy="220680"/>
              </p14:xfrm>
            </p:contentPart>
          </mc:Choice>
          <mc:Fallback xmlns="">
            <p:pic>
              <p:nvPicPr>
                <p:cNvPr id="39472" name="Freihand 39471">
                  <a:extLst>
                    <a:ext uri="{FF2B5EF4-FFF2-40B4-BE49-F238E27FC236}">
                      <a16:creationId xmlns:a16="http://schemas.microsoft.com/office/drawing/2014/main" id="{E031DB5E-CB63-4608-8C80-E58C9FBB762B}"/>
                    </a:ext>
                  </a:extLst>
                </p:cNvPr>
                <p:cNvPicPr/>
                <p:nvPr/>
              </p:nvPicPr>
              <p:blipFill>
                <a:blip r:embed="rId718"/>
                <a:stretch>
                  <a:fillRect/>
                </a:stretch>
              </p:blipFill>
              <p:spPr>
                <a:xfrm>
                  <a:off x="2393573" y="5997840"/>
                  <a:ext cx="892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719">
              <p14:nvContentPartPr>
                <p14:cNvPr id="39473" name="Freihand 39472">
                  <a:extLst>
                    <a:ext uri="{FF2B5EF4-FFF2-40B4-BE49-F238E27FC236}">
                      <a16:creationId xmlns:a16="http://schemas.microsoft.com/office/drawing/2014/main" id="{5F3AD6FB-3B8F-4F58-B732-330350D03EF5}"/>
                    </a:ext>
                  </a:extLst>
                </p14:cNvPr>
                <p14:cNvContentPartPr/>
                <p14:nvPr/>
              </p14:nvContentPartPr>
              <p14:xfrm>
                <a:off x="2536853" y="6045000"/>
                <a:ext cx="24840" cy="138960"/>
              </p14:xfrm>
            </p:contentPart>
          </mc:Choice>
          <mc:Fallback xmlns="">
            <p:pic>
              <p:nvPicPr>
                <p:cNvPr id="39473" name="Freihand 39472">
                  <a:extLst>
                    <a:ext uri="{FF2B5EF4-FFF2-40B4-BE49-F238E27FC236}">
                      <a16:creationId xmlns:a16="http://schemas.microsoft.com/office/drawing/2014/main" id="{5F3AD6FB-3B8F-4F58-B732-330350D03EF5}"/>
                    </a:ext>
                  </a:extLst>
                </p:cNvPr>
                <p:cNvPicPr/>
                <p:nvPr/>
              </p:nvPicPr>
              <p:blipFill>
                <a:blip r:embed="rId720"/>
                <a:stretch>
                  <a:fillRect/>
                </a:stretch>
              </p:blipFill>
              <p:spPr>
                <a:xfrm>
                  <a:off x="2532533" y="6040680"/>
                  <a:ext cx="3348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721">
              <p14:nvContentPartPr>
                <p14:cNvPr id="39474" name="Freihand 39473">
                  <a:extLst>
                    <a:ext uri="{FF2B5EF4-FFF2-40B4-BE49-F238E27FC236}">
                      <a16:creationId xmlns:a16="http://schemas.microsoft.com/office/drawing/2014/main" id="{954EBC77-FCBC-402A-92FA-265527485969}"/>
                    </a:ext>
                  </a:extLst>
                </p14:cNvPr>
                <p14:cNvContentPartPr/>
                <p14:nvPr/>
              </p14:nvContentPartPr>
              <p14:xfrm>
                <a:off x="2487893" y="6003240"/>
                <a:ext cx="155520" cy="34560"/>
              </p14:xfrm>
            </p:contentPart>
          </mc:Choice>
          <mc:Fallback xmlns="">
            <p:pic>
              <p:nvPicPr>
                <p:cNvPr id="39474" name="Freihand 39473">
                  <a:extLst>
                    <a:ext uri="{FF2B5EF4-FFF2-40B4-BE49-F238E27FC236}">
                      <a16:creationId xmlns:a16="http://schemas.microsoft.com/office/drawing/2014/main" id="{954EBC77-FCBC-402A-92FA-265527485969}"/>
                    </a:ext>
                  </a:extLst>
                </p:cNvPr>
                <p:cNvPicPr/>
                <p:nvPr/>
              </p:nvPicPr>
              <p:blipFill>
                <a:blip r:embed="rId722"/>
                <a:stretch>
                  <a:fillRect/>
                </a:stretch>
              </p:blipFill>
              <p:spPr>
                <a:xfrm>
                  <a:off x="2483573" y="5998920"/>
                  <a:ext cx="1641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723">
              <p14:nvContentPartPr>
                <p14:cNvPr id="39476" name="Freihand 39475">
                  <a:extLst>
                    <a:ext uri="{FF2B5EF4-FFF2-40B4-BE49-F238E27FC236}">
                      <a16:creationId xmlns:a16="http://schemas.microsoft.com/office/drawing/2014/main" id="{3281E60E-8775-482F-8519-97676E8AE7A0}"/>
                    </a:ext>
                  </a:extLst>
                </p14:cNvPr>
                <p14:cNvContentPartPr/>
                <p14:nvPr/>
              </p14:nvContentPartPr>
              <p14:xfrm>
                <a:off x="2629013" y="6159480"/>
                <a:ext cx="57240" cy="98640"/>
              </p14:xfrm>
            </p:contentPart>
          </mc:Choice>
          <mc:Fallback xmlns="">
            <p:pic>
              <p:nvPicPr>
                <p:cNvPr id="39476" name="Freihand 39475">
                  <a:extLst>
                    <a:ext uri="{FF2B5EF4-FFF2-40B4-BE49-F238E27FC236}">
                      <a16:creationId xmlns:a16="http://schemas.microsoft.com/office/drawing/2014/main" id="{3281E60E-8775-482F-8519-97676E8AE7A0}"/>
                    </a:ext>
                  </a:extLst>
                </p:cNvPr>
                <p:cNvPicPr/>
                <p:nvPr/>
              </p:nvPicPr>
              <p:blipFill>
                <a:blip r:embed="rId724"/>
                <a:stretch>
                  <a:fillRect/>
                </a:stretch>
              </p:blipFill>
              <p:spPr>
                <a:xfrm>
                  <a:off x="2624693" y="6155160"/>
                  <a:ext cx="658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725">
              <p14:nvContentPartPr>
                <p14:cNvPr id="39477" name="Freihand 39476">
                  <a:extLst>
                    <a:ext uri="{FF2B5EF4-FFF2-40B4-BE49-F238E27FC236}">
                      <a16:creationId xmlns:a16="http://schemas.microsoft.com/office/drawing/2014/main" id="{77B1F266-2E31-4CC6-AC1A-F1348632125B}"/>
                    </a:ext>
                  </a:extLst>
                </p14:cNvPr>
                <p14:cNvContentPartPr/>
                <p14:nvPr/>
              </p14:nvContentPartPr>
              <p14:xfrm>
                <a:off x="2633693" y="6182160"/>
                <a:ext cx="84600" cy="18000"/>
              </p14:xfrm>
            </p:contentPart>
          </mc:Choice>
          <mc:Fallback xmlns="">
            <p:pic>
              <p:nvPicPr>
                <p:cNvPr id="39477" name="Freihand 39476">
                  <a:extLst>
                    <a:ext uri="{FF2B5EF4-FFF2-40B4-BE49-F238E27FC236}">
                      <a16:creationId xmlns:a16="http://schemas.microsoft.com/office/drawing/2014/main" id="{77B1F266-2E31-4CC6-AC1A-F1348632125B}"/>
                    </a:ext>
                  </a:extLst>
                </p:cNvPr>
                <p:cNvPicPr/>
                <p:nvPr/>
              </p:nvPicPr>
              <p:blipFill>
                <a:blip r:embed="rId726"/>
                <a:stretch>
                  <a:fillRect/>
                </a:stretch>
              </p:blipFill>
              <p:spPr>
                <a:xfrm>
                  <a:off x="2629373" y="6177840"/>
                  <a:ext cx="932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727">
              <p14:nvContentPartPr>
                <p14:cNvPr id="39478" name="Freihand 39477">
                  <a:extLst>
                    <a:ext uri="{FF2B5EF4-FFF2-40B4-BE49-F238E27FC236}">
                      <a16:creationId xmlns:a16="http://schemas.microsoft.com/office/drawing/2014/main" id="{CADA88D2-F136-402F-BDB9-50F2421A7DE6}"/>
                    </a:ext>
                  </a:extLst>
                </p14:cNvPr>
                <p14:cNvContentPartPr/>
                <p14:nvPr/>
              </p14:nvContentPartPr>
              <p14:xfrm>
                <a:off x="2770493" y="6096120"/>
                <a:ext cx="84600" cy="6840"/>
              </p14:xfrm>
            </p:contentPart>
          </mc:Choice>
          <mc:Fallback xmlns="">
            <p:pic>
              <p:nvPicPr>
                <p:cNvPr id="39478" name="Freihand 39477">
                  <a:extLst>
                    <a:ext uri="{FF2B5EF4-FFF2-40B4-BE49-F238E27FC236}">
                      <a16:creationId xmlns:a16="http://schemas.microsoft.com/office/drawing/2014/main" id="{CADA88D2-F136-402F-BDB9-50F2421A7DE6}"/>
                    </a:ext>
                  </a:extLst>
                </p:cNvPr>
                <p:cNvPicPr/>
                <p:nvPr/>
              </p:nvPicPr>
              <p:blipFill>
                <a:blip r:embed="rId56"/>
                <a:stretch>
                  <a:fillRect/>
                </a:stretch>
              </p:blipFill>
              <p:spPr>
                <a:xfrm>
                  <a:off x="2766173" y="6091800"/>
                  <a:ext cx="932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39479" name="Freihand 39478">
                  <a:extLst>
                    <a:ext uri="{FF2B5EF4-FFF2-40B4-BE49-F238E27FC236}">
                      <a16:creationId xmlns:a16="http://schemas.microsoft.com/office/drawing/2014/main" id="{76BD8358-F46D-4132-8906-CDD881DC2C9E}"/>
                    </a:ext>
                  </a:extLst>
                </p14:cNvPr>
                <p14:cNvContentPartPr/>
                <p14:nvPr/>
              </p14:nvContentPartPr>
              <p14:xfrm>
                <a:off x="2919893" y="6021240"/>
                <a:ext cx="112680" cy="131400"/>
              </p14:xfrm>
            </p:contentPart>
          </mc:Choice>
          <mc:Fallback xmlns="">
            <p:pic>
              <p:nvPicPr>
                <p:cNvPr id="39479" name="Freihand 39478">
                  <a:extLst>
                    <a:ext uri="{FF2B5EF4-FFF2-40B4-BE49-F238E27FC236}">
                      <a16:creationId xmlns:a16="http://schemas.microsoft.com/office/drawing/2014/main" id="{76BD8358-F46D-4132-8906-CDD881DC2C9E}"/>
                    </a:ext>
                  </a:extLst>
                </p:cNvPr>
                <p:cNvPicPr/>
                <p:nvPr/>
              </p:nvPicPr>
              <p:blipFill>
                <a:blip r:embed="rId729"/>
                <a:stretch>
                  <a:fillRect/>
                </a:stretch>
              </p:blipFill>
              <p:spPr>
                <a:xfrm>
                  <a:off x="2915573" y="6016920"/>
                  <a:ext cx="1213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39480" name="Freihand 39479">
                  <a:extLst>
                    <a:ext uri="{FF2B5EF4-FFF2-40B4-BE49-F238E27FC236}">
                      <a16:creationId xmlns:a16="http://schemas.microsoft.com/office/drawing/2014/main" id="{A24DD08F-9A22-4898-B3B6-9BF60437A39D}"/>
                    </a:ext>
                  </a:extLst>
                </p14:cNvPr>
                <p14:cNvContentPartPr/>
                <p14:nvPr/>
              </p14:nvContentPartPr>
              <p14:xfrm>
                <a:off x="2892893" y="6082800"/>
                <a:ext cx="156240" cy="9000"/>
              </p14:xfrm>
            </p:contentPart>
          </mc:Choice>
          <mc:Fallback xmlns="">
            <p:pic>
              <p:nvPicPr>
                <p:cNvPr id="39480" name="Freihand 39479">
                  <a:extLst>
                    <a:ext uri="{FF2B5EF4-FFF2-40B4-BE49-F238E27FC236}">
                      <a16:creationId xmlns:a16="http://schemas.microsoft.com/office/drawing/2014/main" id="{A24DD08F-9A22-4898-B3B6-9BF60437A39D}"/>
                    </a:ext>
                  </a:extLst>
                </p:cNvPr>
                <p:cNvPicPr/>
                <p:nvPr/>
              </p:nvPicPr>
              <p:blipFill>
                <a:blip r:embed="rId731"/>
                <a:stretch>
                  <a:fillRect/>
                </a:stretch>
              </p:blipFill>
              <p:spPr>
                <a:xfrm>
                  <a:off x="2888573" y="6078480"/>
                  <a:ext cx="16488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732">
              <p14:nvContentPartPr>
                <p14:cNvPr id="39482" name="Freihand 39481">
                  <a:extLst>
                    <a:ext uri="{FF2B5EF4-FFF2-40B4-BE49-F238E27FC236}">
                      <a16:creationId xmlns:a16="http://schemas.microsoft.com/office/drawing/2014/main" id="{2D3A4D23-BDE5-4D5B-B397-FD6C87B784EE}"/>
                    </a:ext>
                  </a:extLst>
                </p14:cNvPr>
                <p14:cNvContentPartPr/>
                <p14:nvPr/>
              </p14:nvContentPartPr>
              <p14:xfrm>
                <a:off x="3071093" y="6122400"/>
                <a:ext cx="29520" cy="74160"/>
              </p14:xfrm>
            </p:contentPart>
          </mc:Choice>
          <mc:Fallback xmlns="">
            <p:pic>
              <p:nvPicPr>
                <p:cNvPr id="39482" name="Freihand 39481">
                  <a:extLst>
                    <a:ext uri="{FF2B5EF4-FFF2-40B4-BE49-F238E27FC236}">
                      <a16:creationId xmlns:a16="http://schemas.microsoft.com/office/drawing/2014/main" id="{2D3A4D23-BDE5-4D5B-B397-FD6C87B784EE}"/>
                    </a:ext>
                  </a:extLst>
                </p:cNvPr>
                <p:cNvPicPr/>
                <p:nvPr/>
              </p:nvPicPr>
              <p:blipFill>
                <a:blip r:embed="rId733"/>
                <a:stretch>
                  <a:fillRect/>
                </a:stretch>
              </p:blipFill>
              <p:spPr>
                <a:xfrm>
                  <a:off x="3066773" y="6118080"/>
                  <a:ext cx="3816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734">
              <p14:nvContentPartPr>
                <p14:cNvPr id="39483" name="Freihand 39482">
                  <a:extLst>
                    <a:ext uri="{FF2B5EF4-FFF2-40B4-BE49-F238E27FC236}">
                      <a16:creationId xmlns:a16="http://schemas.microsoft.com/office/drawing/2014/main" id="{31321419-89E9-4D84-86B9-436A492C107A}"/>
                    </a:ext>
                  </a:extLst>
                </p14:cNvPr>
                <p14:cNvContentPartPr/>
                <p14:nvPr/>
              </p14:nvContentPartPr>
              <p14:xfrm>
                <a:off x="3075773" y="6132480"/>
                <a:ext cx="68400" cy="84960"/>
              </p14:xfrm>
            </p:contentPart>
          </mc:Choice>
          <mc:Fallback xmlns="">
            <p:pic>
              <p:nvPicPr>
                <p:cNvPr id="39483" name="Freihand 39482">
                  <a:extLst>
                    <a:ext uri="{FF2B5EF4-FFF2-40B4-BE49-F238E27FC236}">
                      <a16:creationId xmlns:a16="http://schemas.microsoft.com/office/drawing/2014/main" id="{31321419-89E9-4D84-86B9-436A492C107A}"/>
                    </a:ext>
                  </a:extLst>
                </p:cNvPr>
                <p:cNvPicPr/>
                <p:nvPr/>
              </p:nvPicPr>
              <p:blipFill>
                <a:blip r:embed="rId735"/>
                <a:stretch>
                  <a:fillRect/>
                </a:stretch>
              </p:blipFill>
              <p:spPr>
                <a:xfrm>
                  <a:off x="3071453" y="6128160"/>
                  <a:ext cx="770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39484" name="Freihand 39483">
                  <a:extLst>
                    <a:ext uri="{FF2B5EF4-FFF2-40B4-BE49-F238E27FC236}">
                      <a16:creationId xmlns:a16="http://schemas.microsoft.com/office/drawing/2014/main" id="{F061D7D6-B2B7-4F4D-96A0-D9D7329C79BF}"/>
                    </a:ext>
                  </a:extLst>
                </p14:cNvPr>
                <p14:cNvContentPartPr/>
                <p14:nvPr/>
              </p14:nvContentPartPr>
              <p14:xfrm>
                <a:off x="3065693" y="5968680"/>
                <a:ext cx="176760" cy="367560"/>
              </p14:xfrm>
            </p:contentPart>
          </mc:Choice>
          <mc:Fallback xmlns="">
            <p:pic>
              <p:nvPicPr>
                <p:cNvPr id="39484" name="Freihand 39483">
                  <a:extLst>
                    <a:ext uri="{FF2B5EF4-FFF2-40B4-BE49-F238E27FC236}">
                      <a16:creationId xmlns:a16="http://schemas.microsoft.com/office/drawing/2014/main" id="{F061D7D6-B2B7-4F4D-96A0-D9D7329C79BF}"/>
                    </a:ext>
                  </a:extLst>
                </p:cNvPr>
                <p:cNvPicPr/>
                <p:nvPr/>
              </p:nvPicPr>
              <p:blipFill>
                <a:blip r:embed="rId737"/>
                <a:stretch>
                  <a:fillRect/>
                </a:stretch>
              </p:blipFill>
              <p:spPr>
                <a:xfrm>
                  <a:off x="3061373" y="5964360"/>
                  <a:ext cx="18540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738">
              <p14:nvContentPartPr>
                <p14:cNvPr id="39486" name="Freihand 39485">
                  <a:extLst>
                    <a:ext uri="{FF2B5EF4-FFF2-40B4-BE49-F238E27FC236}">
                      <a16:creationId xmlns:a16="http://schemas.microsoft.com/office/drawing/2014/main" id="{CD47C943-AA76-4ACE-88D2-4B43E9DDC3B2}"/>
                    </a:ext>
                  </a:extLst>
                </p14:cNvPr>
                <p14:cNvContentPartPr/>
                <p14:nvPr/>
              </p14:nvContentPartPr>
              <p14:xfrm>
                <a:off x="3399413" y="6047520"/>
                <a:ext cx="11160" cy="133200"/>
              </p14:xfrm>
            </p:contentPart>
          </mc:Choice>
          <mc:Fallback xmlns="">
            <p:pic>
              <p:nvPicPr>
                <p:cNvPr id="39486" name="Freihand 39485">
                  <a:extLst>
                    <a:ext uri="{FF2B5EF4-FFF2-40B4-BE49-F238E27FC236}">
                      <a16:creationId xmlns:a16="http://schemas.microsoft.com/office/drawing/2014/main" id="{CD47C943-AA76-4ACE-88D2-4B43E9DDC3B2}"/>
                    </a:ext>
                  </a:extLst>
                </p:cNvPr>
                <p:cNvPicPr/>
                <p:nvPr/>
              </p:nvPicPr>
              <p:blipFill>
                <a:blip r:embed="rId739"/>
                <a:stretch>
                  <a:fillRect/>
                </a:stretch>
              </p:blipFill>
              <p:spPr>
                <a:xfrm>
                  <a:off x="3395093" y="6043200"/>
                  <a:ext cx="198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740">
              <p14:nvContentPartPr>
                <p14:cNvPr id="39487" name="Freihand 39486">
                  <a:extLst>
                    <a:ext uri="{FF2B5EF4-FFF2-40B4-BE49-F238E27FC236}">
                      <a16:creationId xmlns:a16="http://schemas.microsoft.com/office/drawing/2014/main" id="{B12D2568-D4C8-4F37-9488-E0994D62F9F4}"/>
                    </a:ext>
                  </a:extLst>
                </p14:cNvPr>
                <p14:cNvContentPartPr/>
                <p14:nvPr/>
              </p14:nvContentPartPr>
              <p14:xfrm>
                <a:off x="3352613" y="6113760"/>
                <a:ext cx="122040" cy="2520"/>
              </p14:xfrm>
            </p:contentPart>
          </mc:Choice>
          <mc:Fallback xmlns="">
            <p:pic>
              <p:nvPicPr>
                <p:cNvPr id="39487" name="Freihand 39486">
                  <a:extLst>
                    <a:ext uri="{FF2B5EF4-FFF2-40B4-BE49-F238E27FC236}">
                      <a16:creationId xmlns:a16="http://schemas.microsoft.com/office/drawing/2014/main" id="{B12D2568-D4C8-4F37-9488-E0994D62F9F4}"/>
                    </a:ext>
                  </a:extLst>
                </p:cNvPr>
                <p:cNvPicPr/>
                <p:nvPr/>
              </p:nvPicPr>
              <p:blipFill>
                <a:blip r:embed="rId741"/>
                <a:stretch>
                  <a:fillRect/>
                </a:stretch>
              </p:blipFill>
              <p:spPr>
                <a:xfrm>
                  <a:off x="3348293" y="6109440"/>
                  <a:ext cx="13068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39491" name="Freihand 39490">
                  <a:extLst>
                    <a:ext uri="{FF2B5EF4-FFF2-40B4-BE49-F238E27FC236}">
                      <a16:creationId xmlns:a16="http://schemas.microsoft.com/office/drawing/2014/main" id="{C61B38C7-F86B-41D1-A4A7-3FEDE4A23BA2}"/>
                    </a:ext>
                  </a:extLst>
                </p14:cNvPr>
                <p14:cNvContentPartPr/>
                <p14:nvPr/>
              </p14:nvContentPartPr>
              <p14:xfrm>
                <a:off x="3667253" y="6005040"/>
                <a:ext cx="12240" cy="142920"/>
              </p14:xfrm>
            </p:contentPart>
          </mc:Choice>
          <mc:Fallback xmlns="">
            <p:pic>
              <p:nvPicPr>
                <p:cNvPr id="39491" name="Freihand 39490">
                  <a:extLst>
                    <a:ext uri="{FF2B5EF4-FFF2-40B4-BE49-F238E27FC236}">
                      <a16:creationId xmlns:a16="http://schemas.microsoft.com/office/drawing/2014/main" id="{C61B38C7-F86B-41D1-A4A7-3FEDE4A23BA2}"/>
                    </a:ext>
                  </a:extLst>
                </p:cNvPr>
                <p:cNvPicPr/>
                <p:nvPr/>
              </p:nvPicPr>
              <p:blipFill>
                <a:blip r:embed="rId743"/>
                <a:stretch>
                  <a:fillRect/>
                </a:stretch>
              </p:blipFill>
              <p:spPr>
                <a:xfrm>
                  <a:off x="3662933" y="6000720"/>
                  <a:ext cx="2088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39492" name="Freihand 39491">
                  <a:extLst>
                    <a:ext uri="{FF2B5EF4-FFF2-40B4-BE49-F238E27FC236}">
                      <a16:creationId xmlns:a16="http://schemas.microsoft.com/office/drawing/2014/main" id="{EBCA9F93-2887-4D41-8F73-4A6D4039179C}"/>
                    </a:ext>
                  </a:extLst>
                </p14:cNvPr>
                <p14:cNvContentPartPr/>
                <p14:nvPr/>
              </p14:nvContentPartPr>
              <p14:xfrm>
                <a:off x="3594533" y="6136440"/>
                <a:ext cx="133200" cy="29160"/>
              </p14:xfrm>
            </p:contentPart>
          </mc:Choice>
          <mc:Fallback xmlns="">
            <p:pic>
              <p:nvPicPr>
                <p:cNvPr id="39492" name="Freihand 39491">
                  <a:extLst>
                    <a:ext uri="{FF2B5EF4-FFF2-40B4-BE49-F238E27FC236}">
                      <a16:creationId xmlns:a16="http://schemas.microsoft.com/office/drawing/2014/main" id="{EBCA9F93-2887-4D41-8F73-4A6D4039179C}"/>
                    </a:ext>
                  </a:extLst>
                </p:cNvPr>
                <p:cNvPicPr/>
                <p:nvPr/>
              </p:nvPicPr>
              <p:blipFill>
                <a:blip r:embed="rId745"/>
                <a:stretch>
                  <a:fillRect/>
                </a:stretch>
              </p:blipFill>
              <p:spPr>
                <a:xfrm>
                  <a:off x="3590213" y="6132120"/>
                  <a:ext cx="14184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39493" name="Freihand 39492">
                  <a:extLst>
                    <a:ext uri="{FF2B5EF4-FFF2-40B4-BE49-F238E27FC236}">
                      <a16:creationId xmlns:a16="http://schemas.microsoft.com/office/drawing/2014/main" id="{9BE2C3A8-2EDB-431A-A082-AFC4920A6CB6}"/>
                    </a:ext>
                  </a:extLst>
                </p14:cNvPr>
                <p14:cNvContentPartPr/>
                <p14:nvPr/>
              </p14:nvContentPartPr>
              <p14:xfrm>
                <a:off x="3614693" y="5962920"/>
                <a:ext cx="135000" cy="11880"/>
              </p14:xfrm>
            </p:contentPart>
          </mc:Choice>
          <mc:Fallback xmlns="">
            <p:pic>
              <p:nvPicPr>
                <p:cNvPr id="39493" name="Freihand 39492">
                  <a:extLst>
                    <a:ext uri="{FF2B5EF4-FFF2-40B4-BE49-F238E27FC236}">
                      <a16:creationId xmlns:a16="http://schemas.microsoft.com/office/drawing/2014/main" id="{9BE2C3A8-2EDB-431A-A082-AFC4920A6CB6}"/>
                    </a:ext>
                  </a:extLst>
                </p:cNvPr>
                <p:cNvPicPr/>
                <p:nvPr/>
              </p:nvPicPr>
              <p:blipFill>
                <a:blip r:embed="rId747"/>
                <a:stretch>
                  <a:fillRect/>
                </a:stretch>
              </p:blipFill>
              <p:spPr>
                <a:xfrm>
                  <a:off x="3610373" y="5958600"/>
                  <a:ext cx="143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39494" name="Freihand 39493">
                  <a:extLst>
                    <a:ext uri="{FF2B5EF4-FFF2-40B4-BE49-F238E27FC236}">
                      <a16:creationId xmlns:a16="http://schemas.microsoft.com/office/drawing/2014/main" id="{30060642-AFBE-41C6-AC78-3C6309AAEC88}"/>
                    </a:ext>
                  </a:extLst>
                </p14:cNvPr>
                <p14:cNvContentPartPr/>
                <p14:nvPr/>
              </p14:nvContentPartPr>
              <p14:xfrm>
                <a:off x="3747893" y="6114120"/>
                <a:ext cx="31680" cy="86040"/>
              </p14:xfrm>
            </p:contentPart>
          </mc:Choice>
          <mc:Fallback xmlns="">
            <p:pic>
              <p:nvPicPr>
                <p:cNvPr id="39494" name="Freihand 39493">
                  <a:extLst>
                    <a:ext uri="{FF2B5EF4-FFF2-40B4-BE49-F238E27FC236}">
                      <a16:creationId xmlns:a16="http://schemas.microsoft.com/office/drawing/2014/main" id="{30060642-AFBE-41C6-AC78-3C6309AAEC88}"/>
                    </a:ext>
                  </a:extLst>
                </p:cNvPr>
                <p:cNvPicPr/>
                <p:nvPr/>
              </p:nvPicPr>
              <p:blipFill>
                <a:blip r:embed="rId749"/>
                <a:stretch>
                  <a:fillRect/>
                </a:stretch>
              </p:blipFill>
              <p:spPr>
                <a:xfrm>
                  <a:off x="3743573" y="6109800"/>
                  <a:ext cx="403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39495" name="Freihand 39494">
                  <a:extLst>
                    <a:ext uri="{FF2B5EF4-FFF2-40B4-BE49-F238E27FC236}">
                      <a16:creationId xmlns:a16="http://schemas.microsoft.com/office/drawing/2014/main" id="{FC86F67A-12A0-46A8-B01B-0878B6EF1F8C}"/>
                    </a:ext>
                  </a:extLst>
                </p14:cNvPr>
                <p14:cNvContentPartPr/>
                <p14:nvPr/>
              </p14:nvContentPartPr>
              <p14:xfrm>
                <a:off x="3747893" y="6117000"/>
                <a:ext cx="109800" cy="102960"/>
              </p14:xfrm>
            </p:contentPart>
          </mc:Choice>
          <mc:Fallback xmlns="">
            <p:pic>
              <p:nvPicPr>
                <p:cNvPr id="39495" name="Freihand 39494">
                  <a:extLst>
                    <a:ext uri="{FF2B5EF4-FFF2-40B4-BE49-F238E27FC236}">
                      <a16:creationId xmlns:a16="http://schemas.microsoft.com/office/drawing/2014/main" id="{FC86F67A-12A0-46A8-B01B-0878B6EF1F8C}"/>
                    </a:ext>
                  </a:extLst>
                </p:cNvPr>
                <p:cNvPicPr/>
                <p:nvPr/>
              </p:nvPicPr>
              <p:blipFill>
                <a:blip r:embed="rId751"/>
                <a:stretch>
                  <a:fillRect/>
                </a:stretch>
              </p:blipFill>
              <p:spPr>
                <a:xfrm>
                  <a:off x="3743573" y="6112680"/>
                  <a:ext cx="11844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39496" name="Freihand 39495">
                  <a:extLst>
                    <a:ext uri="{FF2B5EF4-FFF2-40B4-BE49-F238E27FC236}">
                      <a16:creationId xmlns:a16="http://schemas.microsoft.com/office/drawing/2014/main" id="{A9930A7C-F984-42B5-B649-C9C5A6DCF90B}"/>
                    </a:ext>
                  </a:extLst>
                </p14:cNvPr>
                <p14:cNvContentPartPr/>
                <p14:nvPr/>
              </p14:nvContentPartPr>
              <p14:xfrm>
                <a:off x="3985853" y="6056520"/>
                <a:ext cx="160560" cy="66240"/>
              </p14:xfrm>
            </p:contentPart>
          </mc:Choice>
          <mc:Fallback xmlns="">
            <p:pic>
              <p:nvPicPr>
                <p:cNvPr id="39496" name="Freihand 39495">
                  <a:extLst>
                    <a:ext uri="{FF2B5EF4-FFF2-40B4-BE49-F238E27FC236}">
                      <a16:creationId xmlns:a16="http://schemas.microsoft.com/office/drawing/2014/main" id="{A9930A7C-F984-42B5-B649-C9C5A6DCF90B}"/>
                    </a:ext>
                  </a:extLst>
                </p:cNvPr>
                <p:cNvPicPr/>
                <p:nvPr/>
              </p:nvPicPr>
              <p:blipFill>
                <a:blip r:embed="rId753"/>
                <a:stretch>
                  <a:fillRect/>
                </a:stretch>
              </p:blipFill>
              <p:spPr>
                <a:xfrm>
                  <a:off x="3981533" y="6052200"/>
                  <a:ext cx="1692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39510" name="Freihand 39509">
                  <a:extLst>
                    <a:ext uri="{FF2B5EF4-FFF2-40B4-BE49-F238E27FC236}">
                      <a16:creationId xmlns:a16="http://schemas.microsoft.com/office/drawing/2014/main" id="{C23579E3-6E23-4B64-BAB0-98430F843C1D}"/>
                    </a:ext>
                  </a:extLst>
                </p14:cNvPr>
                <p14:cNvContentPartPr/>
                <p14:nvPr/>
              </p14:nvContentPartPr>
              <p14:xfrm>
                <a:off x="848093" y="6353160"/>
                <a:ext cx="1503360" cy="72360"/>
              </p14:xfrm>
            </p:contentPart>
          </mc:Choice>
          <mc:Fallback xmlns="">
            <p:pic>
              <p:nvPicPr>
                <p:cNvPr id="39510" name="Freihand 39509">
                  <a:extLst>
                    <a:ext uri="{FF2B5EF4-FFF2-40B4-BE49-F238E27FC236}">
                      <a16:creationId xmlns:a16="http://schemas.microsoft.com/office/drawing/2014/main" id="{C23579E3-6E23-4B64-BAB0-98430F843C1D}"/>
                    </a:ext>
                  </a:extLst>
                </p:cNvPr>
                <p:cNvPicPr/>
                <p:nvPr/>
              </p:nvPicPr>
              <p:blipFill>
                <a:blip r:embed="rId755"/>
                <a:stretch>
                  <a:fillRect/>
                </a:stretch>
              </p:blipFill>
              <p:spPr>
                <a:xfrm>
                  <a:off x="843773" y="6348840"/>
                  <a:ext cx="151200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39511" name="Freihand 39510">
                  <a:extLst>
                    <a:ext uri="{FF2B5EF4-FFF2-40B4-BE49-F238E27FC236}">
                      <a16:creationId xmlns:a16="http://schemas.microsoft.com/office/drawing/2014/main" id="{1CB1A2CA-B12D-4B03-A1A2-72A01D416F38}"/>
                    </a:ext>
                  </a:extLst>
                </p14:cNvPr>
                <p14:cNvContentPartPr/>
                <p14:nvPr/>
              </p14:nvContentPartPr>
              <p14:xfrm>
                <a:off x="2327333" y="6271080"/>
                <a:ext cx="1468440" cy="204480"/>
              </p14:xfrm>
            </p:contentPart>
          </mc:Choice>
          <mc:Fallback xmlns="">
            <p:pic>
              <p:nvPicPr>
                <p:cNvPr id="39511" name="Freihand 39510">
                  <a:extLst>
                    <a:ext uri="{FF2B5EF4-FFF2-40B4-BE49-F238E27FC236}">
                      <a16:creationId xmlns:a16="http://schemas.microsoft.com/office/drawing/2014/main" id="{1CB1A2CA-B12D-4B03-A1A2-72A01D416F38}"/>
                    </a:ext>
                  </a:extLst>
                </p:cNvPr>
                <p:cNvPicPr/>
                <p:nvPr/>
              </p:nvPicPr>
              <p:blipFill>
                <a:blip r:embed="rId757"/>
                <a:stretch>
                  <a:fillRect/>
                </a:stretch>
              </p:blipFill>
              <p:spPr>
                <a:xfrm>
                  <a:off x="2323013" y="6266760"/>
                  <a:ext cx="147708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39513" name="Freihand 39512">
                  <a:extLst>
                    <a:ext uri="{FF2B5EF4-FFF2-40B4-BE49-F238E27FC236}">
                      <a16:creationId xmlns:a16="http://schemas.microsoft.com/office/drawing/2014/main" id="{0D4542CF-DE13-482E-9F21-F4282C37FF71}"/>
                    </a:ext>
                  </a:extLst>
                </p14:cNvPr>
                <p14:cNvContentPartPr/>
                <p14:nvPr/>
              </p14:nvContentPartPr>
              <p14:xfrm>
                <a:off x="1866173" y="6558360"/>
                <a:ext cx="8640" cy="92880"/>
              </p14:xfrm>
            </p:contentPart>
          </mc:Choice>
          <mc:Fallback xmlns="">
            <p:pic>
              <p:nvPicPr>
                <p:cNvPr id="39513" name="Freihand 39512">
                  <a:extLst>
                    <a:ext uri="{FF2B5EF4-FFF2-40B4-BE49-F238E27FC236}">
                      <a16:creationId xmlns:a16="http://schemas.microsoft.com/office/drawing/2014/main" id="{0D4542CF-DE13-482E-9F21-F4282C37FF71}"/>
                    </a:ext>
                  </a:extLst>
                </p:cNvPr>
                <p:cNvPicPr/>
                <p:nvPr/>
              </p:nvPicPr>
              <p:blipFill>
                <a:blip r:embed="rId759"/>
                <a:stretch>
                  <a:fillRect/>
                </a:stretch>
              </p:blipFill>
              <p:spPr>
                <a:xfrm>
                  <a:off x="1861853" y="6554040"/>
                  <a:ext cx="172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39514" name="Freihand 39513">
                  <a:extLst>
                    <a:ext uri="{FF2B5EF4-FFF2-40B4-BE49-F238E27FC236}">
                      <a16:creationId xmlns:a16="http://schemas.microsoft.com/office/drawing/2014/main" id="{3CF1BD39-A801-484A-88E8-810D789C625A}"/>
                    </a:ext>
                  </a:extLst>
                </p14:cNvPr>
                <p14:cNvContentPartPr/>
                <p14:nvPr/>
              </p14:nvContentPartPr>
              <p14:xfrm>
                <a:off x="1801373" y="6514800"/>
                <a:ext cx="120960" cy="158400"/>
              </p14:xfrm>
            </p:contentPart>
          </mc:Choice>
          <mc:Fallback xmlns="">
            <p:pic>
              <p:nvPicPr>
                <p:cNvPr id="39514" name="Freihand 39513">
                  <a:extLst>
                    <a:ext uri="{FF2B5EF4-FFF2-40B4-BE49-F238E27FC236}">
                      <a16:creationId xmlns:a16="http://schemas.microsoft.com/office/drawing/2014/main" id="{3CF1BD39-A801-484A-88E8-810D789C625A}"/>
                    </a:ext>
                  </a:extLst>
                </p:cNvPr>
                <p:cNvPicPr/>
                <p:nvPr/>
              </p:nvPicPr>
              <p:blipFill>
                <a:blip r:embed="rId761"/>
                <a:stretch>
                  <a:fillRect/>
                </a:stretch>
              </p:blipFill>
              <p:spPr>
                <a:xfrm>
                  <a:off x="1797053" y="6510480"/>
                  <a:ext cx="12960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39515" name="Freihand 39514">
                  <a:extLst>
                    <a:ext uri="{FF2B5EF4-FFF2-40B4-BE49-F238E27FC236}">
                      <a16:creationId xmlns:a16="http://schemas.microsoft.com/office/drawing/2014/main" id="{53DB9E19-8459-4F06-8E67-B1DE70003C6B}"/>
                    </a:ext>
                  </a:extLst>
                </p14:cNvPr>
                <p14:cNvContentPartPr/>
                <p14:nvPr/>
              </p14:nvContentPartPr>
              <p14:xfrm>
                <a:off x="1964813" y="6596520"/>
                <a:ext cx="118440" cy="78840"/>
              </p14:xfrm>
            </p:contentPart>
          </mc:Choice>
          <mc:Fallback xmlns="">
            <p:pic>
              <p:nvPicPr>
                <p:cNvPr id="39515" name="Freihand 39514">
                  <a:extLst>
                    <a:ext uri="{FF2B5EF4-FFF2-40B4-BE49-F238E27FC236}">
                      <a16:creationId xmlns:a16="http://schemas.microsoft.com/office/drawing/2014/main" id="{53DB9E19-8459-4F06-8E67-B1DE70003C6B}"/>
                    </a:ext>
                  </a:extLst>
                </p:cNvPr>
                <p:cNvPicPr/>
                <p:nvPr/>
              </p:nvPicPr>
              <p:blipFill>
                <a:blip r:embed="rId763"/>
                <a:stretch>
                  <a:fillRect/>
                </a:stretch>
              </p:blipFill>
              <p:spPr>
                <a:xfrm>
                  <a:off x="1960493" y="6592200"/>
                  <a:ext cx="12708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39516" name="Freihand 39515">
                  <a:extLst>
                    <a:ext uri="{FF2B5EF4-FFF2-40B4-BE49-F238E27FC236}">
                      <a16:creationId xmlns:a16="http://schemas.microsoft.com/office/drawing/2014/main" id="{853F1A54-1F41-4E6A-B51A-145229D24000}"/>
                    </a:ext>
                  </a:extLst>
                </p14:cNvPr>
                <p14:cNvContentPartPr/>
                <p14:nvPr/>
              </p14:nvContentPartPr>
              <p14:xfrm>
                <a:off x="2121053" y="6552600"/>
                <a:ext cx="127080" cy="118440"/>
              </p14:xfrm>
            </p:contentPart>
          </mc:Choice>
          <mc:Fallback xmlns="">
            <p:pic>
              <p:nvPicPr>
                <p:cNvPr id="39516" name="Freihand 39515">
                  <a:extLst>
                    <a:ext uri="{FF2B5EF4-FFF2-40B4-BE49-F238E27FC236}">
                      <a16:creationId xmlns:a16="http://schemas.microsoft.com/office/drawing/2014/main" id="{853F1A54-1F41-4E6A-B51A-145229D24000}"/>
                    </a:ext>
                  </a:extLst>
                </p:cNvPr>
                <p:cNvPicPr/>
                <p:nvPr/>
              </p:nvPicPr>
              <p:blipFill>
                <a:blip r:embed="rId765"/>
                <a:stretch>
                  <a:fillRect/>
                </a:stretch>
              </p:blipFill>
              <p:spPr>
                <a:xfrm>
                  <a:off x="2116733" y="6548280"/>
                  <a:ext cx="1357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39517" name="Freihand 39516">
                  <a:extLst>
                    <a:ext uri="{FF2B5EF4-FFF2-40B4-BE49-F238E27FC236}">
                      <a16:creationId xmlns:a16="http://schemas.microsoft.com/office/drawing/2014/main" id="{C4228993-87B7-49A6-B913-FE00A8FE72A5}"/>
                    </a:ext>
                  </a:extLst>
                </p14:cNvPr>
                <p14:cNvContentPartPr/>
                <p14:nvPr/>
              </p14:nvContentPartPr>
              <p14:xfrm>
                <a:off x="2227613" y="6597240"/>
                <a:ext cx="64080" cy="176760"/>
              </p14:xfrm>
            </p:contentPart>
          </mc:Choice>
          <mc:Fallback xmlns="">
            <p:pic>
              <p:nvPicPr>
                <p:cNvPr id="39517" name="Freihand 39516">
                  <a:extLst>
                    <a:ext uri="{FF2B5EF4-FFF2-40B4-BE49-F238E27FC236}">
                      <a16:creationId xmlns:a16="http://schemas.microsoft.com/office/drawing/2014/main" id="{C4228993-87B7-49A6-B913-FE00A8FE72A5}"/>
                    </a:ext>
                  </a:extLst>
                </p:cNvPr>
                <p:cNvPicPr/>
                <p:nvPr/>
              </p:nvPicPr>
              <p:blipFill>
                <a:blip r:embed="rId767"/>
                <a:stretch>
                  <a:fillRect/>
                </a:stretch>
              </p:blipFill>
              <p:spPr>
                <a:xfrm>
                  <a:off x="2223293" y="6592920"/>
                  <a:ext cx="727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39518" name="Freihand 39517">
                  <a:extLst>
                    <a:ext uri="{FF2B5EF4-FFF2-40B4-BE49-F238E27FC236}">
                      <a16:creationId xmlns:a16="http://schemas.microsoft.com/office/drawing/2014/main" id="{800A225D-3CA5-4FD3-86DA-28A78D674EFA}"/>
                    </a:ext>
                  </a:extLst>
                </p14:cNvPr>
                <p14:cNvContentPartPr/>
                <p14:nvPr/>
              </p14:nvContentPartPr>
              <p14:xfrm>
                <a:off x="2336333" y="6565560"/>
                <a:ext cx="86400" cy="96480"/>
              </p14:xfrm>
            </p:contentPart>
          </mc:Choice>
          <mc:Fallback xmlns="">
            <p:pic>
              <p:nvPicPr>
                <p:cNvPr id="39518" name="Freihand 39517">
                  <a:extLst>
                    <a:ext uri="{FF2B5EF4-FFF2-40B4-BE49-F238E27FC236}">
                      <a16:creationId xmlns:a16="http://schemas.microsoft.com/office/drawing/2014/main" id="{800A225D-3CA5-4FD3-86DA-28A78D674EFA}"/>
                    </a:ext>
                  </a:extLst>
                </p:cNvPr>
                <p:cNvPicPr/>
                <p:nvPr/>
              </p:nvPicPr>
              <p:blipFill>
                <a:blip r:embed="rId769"/>
                <a:stretch>
                  <a:fillRect/>
                </a:stretch>
              </p:blipFill>
              <p:spPr>
                <a:xfrm>
                  <a:off x="2332013" y="6561240"/>
                  <a:ext cx="950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39519" name="Freihand 39518">
                  <a:extLst>
                    <a:ext uri="{FF2B5EF4-FFF2-40B4-BE49-F238E27FC236}">
                      <a16:creationId xmlns:a16="http://schemas.microsoft.com/office/drawing/2014/main" id="{5852EAF9-02B7-4F7D-BFE6-B93C1C180A90}"/>
                    </a:ext>
                  </a:extLst>
                </p14:cNvPr>
                <p14:cNvContentPartPr/>
                <p14:nvPr/>
              </p14:nvContentPartPr>
              <p14:xfrm>
                <a:off x="2454773" y="6512280"/>
                <a:ext cx="20160" cy="157320"/>
              </p14:xfrm>
            </p:contentPart>
          </mc:Choice>
          <mc:Fallback xmlns="">
            <p:pic>
              <p:nvPicPr>
                <p:cNvPr id="39519" name="Freihand 39518">
                  <a:extLst>
                    <a:ext uri="{FF2B5EF4-FFF2-40B4-BE49-F238E27FC236}">
                      <a16:creationId xmlns:a16="http://schemas.microsoft.com/office/drawing/2014/main" id="{5852EAF9-02B7-4F7D-BFE6-B93C1C180A90}"/>
                    </a:ext>
                  </a:extLst>
                </p:cNvPr>
                <p:cNvPicPr/>
                <p:nvPr/>
              </p:nvPicPr>
              <p:blipFill>
                <a:blip r:embed="rId771"/>
                <a:stretch>
                  <a:fillRect/>
                </a:stretch>
              </p:blipFill>
              <p:spPr>
                <a:xfrm>
                  <a:off x="2450453" y="6507960"/>
                  <a:ext cx="288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39520" name="Freihand 39519">
                  <a:extLst>
                    <a:ext uri="{FF2B5EF4-FFF2-40B4-BE49-F238E27FC236}">
                      <a16:creationId xmlns:a16="http://schemas.microsoft.com/office/drawing/2014/main" id="{24B5107B-F847-484D-B6F1-3B3B41D38ADD}"/>
                    </a:ext>
                  </a:extLst>
                </p14:cNvPr>
                <p14:cNvContentPartPr/>
                <p14:nvPr/>
              </p14:nvContentPartPr>
              <p14:xfrm>
                <a:off x="2402933" y="6580320"/>
                <a:ext cx="120960" cy="36360"/>
              </p14:xfrm>
            </p:contentPart>
          </mc:Choice>
          <mc:Fallback xmlns="">
            <p:pic>
              <p:nvPicPr>
                <p:cNvPr id="39520" name="Freihand 39519">
                  <a:extLst>
                    <a:ext uri="{FF2B5EF4-FFF2-40B4-BE49-F238E27FC236}">
                      <a16:creationId xmlns:a16="http://schemas.microsoft.com/office/drawing/2014/main" id="{24B5107B-F847-484D-B6F1-3B3B41D38ADD}"/>
                    </a:ext>
                  </a:extLst>
                </p:cNvPr>
                <p:cNvPicPr/>
                <p:nvPr/>
              </p:nvPicPr>
              <p:blipFill>
                <a:blip r:embed="rId773"/>
                <a:stretch>
                  <a:fillRect/>
                </a:stretch>
              </p:blipFill>
              <p:spPr>
                <a:xfrm>
                  <a:off x="2398613" y="6576000"/>
                  <a:ext cx="12960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39522" name="Freihand 39521">
                  <a:extLst>
                    <a:ext uri="{FF2B5EF4-FFF2-40B4-BE49-F238E27FC236}">
                      <a16:creationId xmlns:a16="http://schemas.microsoft.com/office/drawing/2014/main" id="{F476001D-F366-4147-B5EA-008A5E502093}"/>
                    </a:ext>
                  </a:extLst>
                </p14:cNvPr>
                <p14:cNvContentPartPr/>
                <p14:nvPr/>
              </p14:nvContentPartPr>
              <p14:xfrm>
                <a:off x="4295453" y="6263160"/>
                <a:ext cx="1066320" cy="88920"/>
              </p14:xfrm>
            </p:contentPart>
          </mc:Choice>
          <mc:Fallback xmlns="">
            <p:pic>
              <p:nvPicPr>
                <p:cNvPr id="39522" name="Freihand 39521">
                  <a:extLst>
                    <a:ext uri="{FF2B5EF4-FFF2-40B4-BE49-F238E27FC236}">
                      <a16:creationId xmlns:a16="http://schemas.microsoft.com/office/drawing/2014/main" id="{F476001D-F366-4147-B5EA-008A5E502093}"/>
                    </a:ext>
                  </a:extLst>
                </p:cNvPr>
                <p:cNvPicPr/>
                <p:nvPr/>
              </p:nvPicPr>
              <p:blipFill>
                <a:blip r:embed="rId775"/>
                <a:stretch>
                  <a:fillRect/>
                </a:stretch>
              </p:blipFill>
              <p:spPr>
                <a:xfrm>
                  <a:off x="4291133" y="6258840"/>
                  <a:ext cx="107496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39523" name="Freihand 39522">
                  <a:extLst>
                    <a:ext uri="{FF2B5EF4-FFF2-40B4-BE49-F238E27FC236}">
                      <a16:creationId xmlns:a16="http://schemas.microsoft.com/office/drawing/2014/main" id="{83A3799F-86D8-4EE7-BBA4-99E194FA523C}"/>
                    </a:ext>
                  </a:extLst>
                </p14:cNvPr>
                <p14:cNvContentPartPr/>
                <p14:nvPr/>
              </p14:nvContentPartPr>
              <p14:xfrm>
                <a:off x="1686173" y="6428040"/>
                <a:ext cx="987840" cy="288000"/>
              </p14:xfrm>
            </p:contentPart>
          </mc:Choice>
          <mc:Fallback xmlns="">
            <p:pic>
              <p:nvPicPr>
                <p:cNvPr id="39523" name="Freihand 39522">
                  <a:extLst>
                    <a:ext uri="{FF2B5EF4-FFF2-40B4-BE49-F238E27FC236}">
                      <a16:creationId xmlns:a16="http://schemas.microsoft.com/office/drawing/2014/main" id="{83A3799F-86D8-4EE7-BBA4-99E194FA523C}"/>
                    </a:ext>
                  </a:extLst>
                </p:cNvPr>
                <p:cNvPicPr/>
                <p:nvPr/>
              </p:nvPicPr>
              <p:blipFill>
                <a:blip r:embed="rId777"/>
                <a:stretch>
                  <a:fillRect/>
                </a:stretch>
              </p:blipFill>
              <p:spPr>
                <a:xfrm>
                  <a:off x="1681853" y="6423720"/>
                  <a:ext cx="996480" cy="296640"/>
                </a:xfrm>
                <a:prstGeom prst="rect">
                  <a:avLst/>
                </a:prstGeom>
              </p:spPr>
            </p:pic>
          </mc:Fallback>
        </mc:AlternateContent>
      </p:grpSp>
      <p:grpSp>
        <p:nvGrpSpPr>
          <p:cNvPr id="39545" name="Gruppieren 39544">
            <a:extLst>
              <a:ext uri="{FF2B5EF4-FFF2-40B4-BE49-F238E27FC236}">
                <a16:creationId xmlns:a16="http://schemas.microsoft.com/office/drawing/2014/main" id="{9EB78356-A9DA-4EB4-8312-66B55D0B42CA}"/>
              </a:ext>
            </a:extLst>
          </p:cNvPr>
          <p:cNvGrpSpPr/>
          <p:nvPr/>
        </p:nvGrpSpPr>
        <p:grpSpPr>
          <a:xfrm>
            <a:off x="4319573" y="6396000"/>
            <a:ext cx="2765160" cy="298080"/>
            <a:chOff x="4319573" y="6396000"/>
            <a:chExt cx="2765160" cy="298080"/>
          </a:xfrm>
        </p:grpSpPr>
        <mc:AlternateContent xmlns:mc="http://schemas.openxmlformats.org/markup-compatibility/2006" xmlns:p14="http://schemas.microsoft.com/office/powerpoint/2010/main">
          <mc:Choice Requires="p14">
            <p:contentPart p14:bwMode="auto" r:id="rId778">
              <p14:nvContentPartPr>
                <p14:cNvPr id="39525" name="Freihand 39524">
                  <a:extLst>
                    <a:ext uri="{FF2B5EF4-FFF2-40B4-BE49-F238E27FC236}">
                      <a16:creationId xmlns:a16="http://schemas.microsoft.com/office/drawing/2014/main" id="{9A56D4AA-4654-4C7C-8B1C-7A26A30B9661}"/>
                    </a:ext>
                  </a:extLst>
                </p14:cNvPr>
                <p14:cNvContentPartPr/>
                <p14:nvPr/>
              </p14:nvContentPartPr>
              <p14:xfrm>
                <a:off x="4319573" y="6423360"/>
                <a:ext cx="132840" cy="195120"/>
              </p14:xfrm>
            </p:contentPart>
          </mc:Choice>
          <mc:Fallback xmlns="">
            <p:pic>
              <p:nvPicPr>
                <p:cNvPr id="39525" name="Freihand 39524">
                  <a:extLst>
                    <a:ext uri="{FF2B5EF4-FFF2-40B4-BE49-F238E27FC236}">
                      <a16:creationId xmlns:a16="http://schemas.microsoft.com/office/drawing/2014/main" id="{9A56D4AA-4654-4C7C-8B1C-7A26A30B9661}"/>
                    </a:ext>
                  </a:extLst>
                </p:cNvPr>
                <p:cNvPicPr/>
                <p:nvPr/>
              </p:nvPicPr>
              <p:blipFill>
                <a:blip r:embed="rId779"/>
                <a:stretch>
                  <a:fillRect/>
                </a:stretch>
              </p:blipFill>
              <p:spPr>
                <a:xfrm>
                  <a:off x="4315253" y="6419040"/>
                  <a:ext cx="1414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39526" name="Freihand 39525">
                  <a:extLst>
                    <a:ext uri="{FF2B5EF4-FFF2-40B4-BE49-F238E27FC236}">
                      <a16:creationId xmlns:a16="http://schemas.microsoft.com/office/drawing/2014/main" id="{AB64DB05-2BC1-476F-84E9-BE7DA6DBD913}"/>
                    </a:ext>
                  </a:extLst>
                </p14:cNvPr>
                <p14:cNvContentPartPr/>
                <p14:nvPr/>
              </p14:nvContentPartPr>
              <p14:xfrm>
                <a:off x="4387253" y="6517680"/>
                <a:ext cx="61560" cy="48240"/>
              </p14:xfrm>
            </p:contentPart>
          </mc:Choice>
          <mc:Fallback xmlns="">
            <p:pic>
              <p:nvPicPr>
                <p:cNvPr id="39526" name="Freihand 39525">
                  <a:extLst>
                    <a:ext uri="{FF2B5EF4-FFF2-40B4-BE49-F238E27FC236}">
                      <a16:creationId xmlns:a16="http://schemas.microsoft.com/office/drawing/2014/main" id="{AB64DB05-2BC1-476F-84E9-BE7DA6DBD913}"/>
                    </a:ext>
                  </a:extLst>
                </p:cNvPr>
                <p:cNvPicPr/>
                <p:nvPr/>
              </p:nvPicPr>
              <p:blipFill>
                <a:blip r:embed="rId781"/>
                <a:stretch>
                  <a:fillRect/>
                </a:stretch>
              </p:blipFill>
              <p:spPr>
                <a:xfrm>
                  <a:off x="4382933" y="6513360"/>
                  <a:ext cx="702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39527" name="Freihand 39526">
                  <a:extLst>
                    <a:ext uri="{FF2B5EF4-FFF2-40B4-BE49-F238E27FC236}">
                      <a16:creationId xmlns:a16="http://schemas.microsoft.com/office/drawing/2014/main" id="{F92606B3-2B2B-4F43-BDC7-F0E857FFBFC5}"/>
                    </a:ext>
                  </a:extLst>
                </p14:cNvPr>
                <p14:cNvContentPartPr/>
                <p14:nvPr/>
              </p14:nvContentPartPr>
              <p14:xfrm>
                <a:off x="4488413" y="6494280"/>
                <a:ext cx="219960" cy="120240"/>
              </p14:xfrm>
            </p:contentPart>
          </mc:Choice>
          <mc:Fallback xmlns="">
            <p:pic>
              <p:nvPicPr>
                <p:cNvPr id="39527" name="Freihand 39526">
                  <a:extLst>
                    <a:ext uri="{FF2B5EF4-FFF2-40B4-BE49-F238E27FC236}">
                      <a16:creationId xmlns:a16="http://schemas.microsoft.com/office/drawing/2014/main" id="{F92606B3-2B2B-4F43-BDC7-F0E857FFBFC5}"/>
                    </a:ext>
                  </a:extLst>
                </p:cNvPr>
                <p:cNvPicPr/>
                <p:nvPr/>
              </p:nvPicPr>
              <p:blipFill>
                <a:blip r:embed="rId783"/>
                <a:stretch>
                  <a:fillRect/>
                </a:stretch>
              </p:blipFill>
              <p:spPr>
                <a:xfrm>
                  <a:off x="4484093" y="6489960"/>
                  <a:ext cx="2286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39528" name="Freihand 39527">
                  <a:extLst>
                    <a:ext uri="{FF2B5EF4-FFF2-40B4-BE49-F238E27FC236}">
                      <a16:creationId xmlns:a16="http://schemas.microsoft.com/office/drawing/2014/main" id="{CDC2A9A3-D9FA-4D48-909C-0D1E19FECFE4}"/>
                    </a:ext>
                  </a:extLst>
                </p14:cNvPr>
                <p14:cNvContentPartPr/>
                <p14:nvPr/>
              </p14:nvContentPartPr>
              <p14:xfrm>
                <a:off x="4736093" y="6495360"/>
                <a:ext cx="64800" cy="101520"/>
              </p14:xfrm>
            </p:contentPart>
          </mc:Choice>
          <mc:Fallback xmlns="">
            <p:pic>
              <p:nvPicPr>
                <p:cNvPr id="39528" name="Freihand 39527">
                  <a:extLst>
                    <a:ext uri="{FF2B5EF4-FFF2-40B4-BE49-F238E27FC236}">
                      <a16:creationId xmlns:a16="http://schemas.microsoft.com/office/drawing/2014/main" id="{CDC2A9A3-D9FA-4D48-909C-0D1E19FECFE4}"/>
                    </a:ext>
                  </a:extLst>
                </p:cNvPr>
                <p:cNvPicPr/>
                <p:nvPr/>
              </p:nvPicPr>
              <p:blipFill>
                <a:blip r:embed="rId785"/>
                <a:stretch>
                  <a:fillRect/>
                </a:stretch>
              </p:blipFill>
              <p:spPr>
                <a:xfrm>
                  <a:off x="4731773" y="6491040"/>
                  <a:ext cx="734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786">
              <p14:nvContentPartPr>
                <p14:cNvPr id="39530" name="Freihand 39529">
                  <a:extLst>
                    <a:ext uri="{FF2B5EF4-FFF2-40B4-BE49-F238E27FC236}">
                      <a16:creationId xmlns:a16="http://schemas.microsoft.com/office/drawing/2014/main" id="{9429DC08-B1AC-43F6-A0C4-6DFA6E6613DA}"/>
                    </a:ext>
                  </a:extLst>
                </p14:cNvPr>
                <p14:cNvContentPartPr/>
                <p14:nvPr/>
              </p14:nvContentPartPr>
              <p14:xfrm>
                <a:off x="4829693" y="6491040"/>
                <a:ext cx="288720" cy="103320"/>
              </p14:xfrm>
            </p:contentPart>
          </mc:Choice>
          <mc:Fallback xmlns="">
            <p:pic>
              <p:nvPicPr>
                <p:cNvPr id="39530" name="Freihand 39529">
                  <a:extLst>
                    <a:ext uri="{FF2B5EF4-FFF2-40B4-BE49-F238E27FC236}">
                      <a16:creationId xmlns:a16="http://schemas.microsoft.com/office/drawing/2014/main" id="{9429DC08-B1AC-43F6-A0C4-6DFA6E6613DA}"/>
                    </a:ext>
                  </a:extLst>
                </p:cNvPr>
                <p:cNvPicPr/>
                <p:nvPr/>
              </p:nvPicPr>
              <p:blipFill>
                <a:blip r:embed="rId787"/>
                <a:stretch>
                  <a:fillRect/>
                </a:stretch>
              </p:blipFill>
              <p:spPr>
                <a:xfrm>
                  <a:off x="4825373" y="6486720"/>
                  <a:ext cx="2973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788">
              <p14:nvContentPartPr>
                <p14:cNvPr id="39531" name="Freihand 39530">
                  <a:extLst>
                    <a:ext uri="{FF2B5EF4-FFF2-40B4-BE49-F238E27FC236}">
                      <a16:creationId xmlns:a16="http://schemas.microsoft.com/office/drawing/2014/main" id="{A83B68C5-D5E9-47D7-9A10-9C70218A7882}"/>
                    </a:ext>
                  </a:extLst>
                </p14:cNvPr>
                <p14:cNvContentPartPr/>
                <p14:nvPr/>
              </p14:nvContentPartPr>
              <p14:xfrm>
                <a:off x="5173853" y="6548640"/>
                <a:ext cx="55440" cy="9360"/>
              </p14:xfrm>
            </p:contentPart>
          </mc:Choice>
          <mc:Fallback xmlns="">
            <p:pic>
              <p:nvPicPr>
                <p:cNvPr id="39531" name="Freihand 39530">
                  <a:extLst>
                    <a:ext uri="{FF2B5EF4-FFF2-40B4-BE49-F238E27FC236}">
                      <a16:creationId xmlns:a16="http://schemas.microsoft.com/office/drawing/2014/main" id="{A83B68C5-D5E9-47D7-9A10-9C70218A7882}"/>
                    </a:ext>
                  </a:extLst>
                </p:cNvPr>
                <p:cNvPicPr/>
                <p:nvPr/>
              </p:nvPicPr>
              <p:blipFill>
                <a:blip r:embed="rId789"/>
                <a:stretch>
                  <a:fillRect/>
                </a:stretch>
              </p:blipFill>
              <p:spPr>
                <a:xfrm>
                  <a:off x="5169533" y="6544320"/>
                  <a:ext cx="640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90">
              <p14:nvContentPartPr>
                <p14:cNvPr id="39532" name="Freihand 39531">
                  <a:extLst>
                    <a:ext uri="{FF2B5EF4-FFF2-40B4-BE49-F238E27FC236}">
                      <a16:creationId xmlns:a16="http://schemas.microsoft.com/office/drawing/2014/main" id="{82C83DB1-AF7D-4713-B72B-7E09F31253E3}"/>
                    </a:ext>
                  </a:extLst>
                </p14:cNvPr>
                <p14:cNvContentPartPr/>
                <p14:nvPr/>
              </p14:nvContentPartPr>
              <p14:xfrm>
                <a:off x="5272853" y="6445680"/>
                <a:ext cx="87840" cy="180000"/>
              </p14:xfrm>
            </p:contentPart>
          </mc:Choice>
          <mc:Fallback xmlns="">
            <p:pic>
              <p:nvPicPr>
                <p:cNvPr id="39532" name="Freihand 39531">
                  <a:extLst>
                    <a:ext uri="{FF2B5EF4-FFF2-40B4-BE49-F238E27FC236}">
                      <a16:creationId xmlns:a16="http://schemas.microsoft.com/office/drawing/2014/main" id="{82C83DB1-AF7D-4713-B72B-7E09F31253E3}"/>
                    </a:ext>
                  </a:extLst>
                </p:cNvPr>
                <p:cNvPicPr/>
                <p:nvPr/>
              </p:nvPicPr>
              <p:blipFill>
                <a:blip r:embed="rId791"/>
                <a:stretch>
                  <a:fillRect/>
                </a:stretch>
              </p:blipFill>
              <p:spPr>
                <a:xfrm>
                  <a:off x="5268533" y="6441360"/>
                  <a:ext cx="964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792">
              <p14:nvContentPartPr>
                <p14:cNvPr id="39533" name="Freihand 39532">
                  <a:extLst>
                    <a:ext uri="{FF2B5EF4-FFF2-40B4-BE49-F238E27FC236}">
                      <a16:creationId xmlns:a16="http://schemas.microsoft.com/office/drawing/2014/main" id="{3B718B01-35EF-4E0E-BF7C-34CE76B68964}"/>
                    </a:ext>
                  </a:extLst>
                </p14:cNvPr>
                <p14:cNvContentPartPr/>
                <p14:nvPr/>
              </p14:nvContentPartPr>
              <p14:xfrm>
                <a:off x="5348813" y="6536760"/>
                <a:ext cx="82440" cy="146880"/>
              </p14:xfrm>
            </p:contentPart>
          </mc:Choice>
          <mc:Fallback xmlns="">
            <p:pic>
              <p:nvPicPr>
                <p:cNvPr id="39533" name="Freihand 39532">
                  <a:extLst>
                    <a:ext uri="{FF2B5EF4-FFF2-40B4-BE49-F238E27FC236}">
                      <a16:creationId xmlns:a16="http://schemas.microsoft.com/office/drawing/2014/main" id="{3B718B01-35EF-4E0E-BF7C-34CE76B68964}"/>
                    </a:ext>
                  </a:extLst>
                </p:cNvPr>
                <p:cNvPicPr/>
                <p:nvPr/>
              </p:nvPicPr>
              <p:blipFill>
                <a:blip r:embed="rId793"/>
                <a:stretch>
                  <a:fillRect/>
                </a:stretch>
              </p:blipFill>
              <p:spPr>
                <a:xfrm>
                  <a:off x="5344493" y="6532440"/>
                  <a:ext cx="910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794">
              <p14:nvContentPartPr>
                <p14:cNvPr id="39534" name="Freihand 39533">
                  <a:extLst>
                    <a:ext uri="{FF2B5EF4-FFF2-40B4-BE49-F238E27FC236}">
                      <a16:creationId xmlns:a16="http://schemas.microsoft.com/office/drawing/2014/main" id="{9F8C41BB-EB4B-4FB2-9A38-C72A8B93DA4A}"/>
                    </a:ext>
                  </a:extLst>
                </p14:cNvPr>
                <p14:cNvContentPartPr/>
                <p14:nvPr/>
              </p14:nvContentPartPr>
              <p14:xfrm>
                <a:off x="5461133" y="6516960"/>
                <a:ext cx="171360" cy="70200"/>
              </p14:xfrm>
            </p:contentPart>
          </mc:Choice>
          <mc:Fallback xmlns="">
            <p:pic>
              <p:nvPicPr>
                <p:cNvPr id="39534" name="Freihand 39533">
                  <a:extLst>
                    <a:ext uri="{FF2B5EF4-FFF2-40B4-BE49-F238E27FC236}">
                      <a16:creationId xmlns:a16="http://schemas.microsoft.com/office/drawing/2014/main" id="{9F8C41BB-EB4B-4FB2-9A38-C72A8B93DA4A}"/>
                    </a:ext>
                  </a:extLst>
                </p:cNvPr>
                <p:cNvPicPr/>
                <p:nvPr/>
              </p:nvPicPr>
              <p:blipFill>
                <a:blip r:embed="rId795"/>
                <a:stretch>
                  <a:fillRect/>
                </a:stretch>
              </p:blipFill>
              <p:spPr>
                <a:xfrm>
                  <a:off x="5456813" y="6512640"/>
                  <a:ext cx="18000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796">
              <p14:nvContentPartPr>
                <p14:cNvPr id="39535" name="Freihand 39534">
                  <a:extLst>
                    <a:ext uri="{FF2B5EF4-FFF2-40B4-BE49-F238E27FC236}">
                      <a16:creationId xmlns:a16="http://schemas.microsoft.com/office/drawing/2014/main" id="{1F45D292-C48E-448E-9E3E-2F7ED5F0F1F4}"/>
                    </a:ext>
                  </a:extLst>
                </p14:cNvPr>
                <p14:cNvContentPartPr/>
                <p14:nvPr/>
              </p14:nvContentPartPr>
              <p14:xfrm>
                <a:off x="5677133" y="6543600"/>
                <a:ext cx="93600" cy="21240"/>
              </p14:xfrm>
            </p:contentPart>
          </mc:Choice>
          <mc:Fallback xmlns="">
            <p:pic>
              <p:nvPicPr>
                <p:cNvPr id="39535" name="Freihand 39534">
                  <a:extLst>
                    <a:ext uri="{FF2B5EF4-FFF2-40B4-BE49-F238E27FC236}">
                      <a16:creationId xmlns:a16="http://schemas.microsoft.com/office/drawing/2014/main" id="{1F45D292-C48E-448E-9E3E-2F7ED5F0F1F4}"/>
                    </a:ext>
                  </a:extLst>
                </p:cNvPr>
                <p:cNvPicPr/>
                <p:nvPr/>
              </p:nvPicPr>
              <p:blipFill>
                <a:blip r:embed="rId797"/>
                <a:stretch>
                  <a:fillRect/>
                </a:stretch>
              </p:blipFill>
              <p:spPr>
                <a:xfrm>
                  <a:off x="5672813" y="6539280"/>
                  <a:ext cx="10224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798">
              <p14:nvContentPartPr>
                <p14:cNvPr id="39536" name="Freihand 39535">
                  <a:extLst>
                    <a:ext uri="{FF2B5EF4-FFF2-40B4-BE49-F238E27FC236}">
                      <a16:creationId xmlns:a16="http://schemas.microsoft.com/office/drawing/2014/main" id="{412E73E8-8189-4AFE-A6E7-2C9741CD5BF7}"/>
                    </a:ext>
                  </a:extLst>
                </p14:cNvPr>
                <p14:cNvContentPartPr/>
                <p14:nvPr/>
              </p14:nvContentPartPr>
              <p14:xfrm>
                <a:off x="5829413" y="6464400"/>
                <a:ext cx="17640" cy="111600"/>
              </p14:xfrm>
            </p:contentPart>
          </mc:Choice>
          <mc:Fallback xmlns="">
            <p:pic>
              <p:nvPicPr>
                <p:cNvPr id="39536" name="Freihand 39535">
                  <a:extLst>
                    <a:ext uri="{FF2B5EF4-FFF2-40B4-BE49-F238E27FC236}">
                      <a16:creationId xmlns:a16="http://schemas.microsoft.com/office/drawing/2014/main" id="{412E73E8-8189-4AFE-A6E7-2C9741CD5BF7}"/>
                    </a:ext>
                  </a:extLst>
                </p:cNvPr>
                <p:cNvPicPr/>
                <p:nvPr/>
              </p:nvPicPr>
              <p:blipFill>
                <a:blip r:embed="rId799"/>
                <a:stretch>
                  <a:fillRect/>
                </a:stretch>
              </p:blipFill>
              <p:spPr>
                <a:xfrm>
                  <a:off x="5825093" y="6460080"/>
                  <a:ext cx="262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00">
              <p14:nvContentPartPr>
                <p14:cNvPr id="39537" name="Freihand 39536">
                  <a:extLst>
                    <a:ext uri="{FF2B5EF4-FFF2-40B4-BE49-F238E27FC236}">
                      <a16:creationId xmlns:a16="http://schemas.microsoft.com/office/drawing/2014/main" id="{7EAF4057-B33A-4B03-9C04-C26B570F4FE0}"/>
                    </a:ext>
                  </a:extLst>
                </p14:cNvPr>
                <p14:cNvContentPartPr/>
                <p14:nvPr/>
              </p14:nvContentPartPr>
              <p14:xfrm>
                <a:off x="5827973" y="6449640"/>
                <a:ext cx="116280" cy="63360"/>
              </p14:xfrm>
            </p:contentPart>
          </mc:Choice>
          <mc:Fallback xmlns="">
            <p:pic>
              <p:nvPicPr>
                <p:cNvPr id="39537" name="Freihand 39536">
                  <a:extLst>
                    <a:ext uri="{FF2B5EF4-FFF2-40B4-BE49-F238E27FC236}">
                      <a16:creationId xmlns:a16="http://schemas.microsoft.com/office/drawing/2014/main" id="{7EAF4057-B33A-4B03-9C04-C26B570F4FE0}"/>
                    </a:ext>
                  </a:extLst>
                </p:cNvPr>
                <p:cNvPicPr/>
                <p:nvPr/>
              </p:nvPicPr>
              <p:blipFill>
                <a:blip r:embed="rId801"/>
                <a:stretch>
                  <a:fillRect/>
                </a:stretch>
              </p:blipFill>
              <p:spPr>
                <a:xfrm>
                  <a:off x="5823653" y="6445320"/>
                  <a:ext cx="1249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02">
              <p14:nvContentPartPr>
                <p14:cNvPr id="39538" name="Freihand 39537">
                  <a:extLst>
                    <a:ext uri="{FF2B5EF4-FFF2-40B4-BE49-F238E27FC236}">
                      <a16:creationId xmlns:a16="http://schemas.microsoft.com/office/drawing/2014/main" id="{E470D09E-C5DD-4224-80A4-0B9987E947A1}"/>
                    </a:ext>
                  </a:extLst>
                </p14:cNvPr>
                <p14:cNvContentPartPr/>
                <p14:nvPr/>
              </p14:nvContentPartPr>
              <p14:xfrm>
                <a:off x="5820773" y="6546120"/>
                <a:ext cx="104040" cy="21600"/>
              </p14:xfrm>
            </p:contentPart>
          </mc:Choice>
          <mc:Fallback xmlns="">
            <p:pic>
              <p:nvPicPr>
                <p:cNvPr id="39538" name="Freihand 39537">
                  <a:extLst>
                    <a:ext uri="{FF2B5EF4-FFF2-40B4-BE49-F238E27FC236}">
                      <a16:creationId xmlns:a16="http://schemas.microsoft.com/office/drawing/2014/main" id="{E470D09E-C5DD-4224-80A4-0B9987E947A1}"/>
                    </a:ext>
                  </a:extLst>
                </p:cNvPr>
                <p:cNvPicPr/>
                <p:nvPr/>
              </p:nvPicPr>
              <p:blipFill>
                <a:blip r:embed="rId803"/>
                <a:stretch>
                  <a:fillRect/>
                </a:stretch>
              </p:blipFill>
              <p:spPr>
                <a:xfrm>
                  <a:off x="5816453" y="6541800"/>
                  <a:ext cx="11268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804">
              <p14:nvContentPartPr>
                <p14:cNvPr id="39539" name="Freihand 39538">
                  <a:extLst>
                    <a:ext uri="{FF2B5EF4-FFF2-40B4-BE49-F238E27FC236}">
                      <a16:creationId xmlns:a16="http://schemas.microsoft.com/office/drawing/2014/main" id="{BE4B43A2-BECC-40D3-8115-721DF4E5B061}"/>
                    </a:ext>
                  </a:extLst>
                </p14:cNvPr>
                <p14:cNvContentPartPr/>
                <p14:nvPr/>
              </p14:nvContentPartPr>
              <p14:xfrm>
                <a:off x="5940653" y="6440280"/>
                <a:ext cx="261000" cy="144000"/>
              </p14:xfrm>
            </p:contentPart>
          </mc:Choice>
          <mc:Fallback xmlns="">
            <p:pic>
              <p:nvPicPr>
                <p:cNvPr id="39539" name="Freihand 39538">
                  <a:extLst>
                    <a:ext uri="{FF2B5EF4-FFF2-40B4-BE49-F238E27FC236}">
                      <a16:creationId xmlns:a16="http://schemas.microsoft.com/office/drawing/2014/main" id="{BE4B43A2-BECC-40D3-8115-721DF4E5B061}"/>
                    </a:ext>
                  </a:extLst>
                </p:cNvPr>
                <p:cNvPicPr/>
                <p:nvPr/>
              </p:nvPicPr>
              <p:blipFill>
                <a:blip r:embed="rId805"/>
                <a:stretch>
                  <a:fillRect/>
                </a:stretch>
              </p:blipFill>
              <p:spPr>
                <a:xfrm>
                  <a:off x="5936333" y="6435960"/>
                  <a:ext cx="2696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806">
              <p14:nvContentPartPr>
                <p14:cNvPr id="39540" name="Freihand 39539">
                  <a:extLst>
                    <a:ext uri="{FF2B5EF4-FFF2-40B4-BE49-F238E27FC236}">
                      <a16:creationId xmlns:a16="http://schemas.microsoft.com/office/drawing/2014/main" id="{142A70B8-ABDC-4702-AB2C-CFC952D587AF}"/>
                    </a:ext>
                  </a:extLst>
                </p14:cNvPr>
                <p14:cNvContentPartPr/>
                <p14:nvPr/>
              </p14:nvContentPartPr>
              <p14:xfrm>
                <a:off x="6214613" y="6403560"/>
                <a:ext cx="118080" cy="146880"/>
              </p14:xfrm>
            </p:contentPart>
          </mc:Choice>
          <mc:Fallback xmlns="">
            <p:pic>
              <p:nvPicPr>
                <p:cNvPr id="39540" name="Freihand 39539">
                  <a:extLst>
                    <a:ext uri="{FF2B5EF4-FFF2-40B4-BE49-F238E27FC236}">
                      <a16:creationId xmlns:a16="http://schemas.microsoft.com/office/drawing/2014/main" id="{142A70B8-ABDC-4702-AB2C-CFC952D587AF}"/>
                    </a:ext>
                  </a:extLst>
                </p:cNvPr>
                <p:cNvPicPr/>
                <p:nvPr/>
              </p:nvPicPr>
              <p:blipFill>
                <a:blip r:embed="rId807"/>
                <a:stretch>
                  <a:fillRect/>
                </a:stretch>
              </p:blipFill>
              <p:spPr>
                <a:xfrm>
                  <a:off x="6210293" y="6399240"/>
                  <a:ext cx="1267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808">
              <p14:nvContentPartPr>
                <p14:cNvPr id="39541" name="Freihand 39540">
                  <a:extLst>
                    <a:ext uri="{FF2B5EF4-FFF2-40B4-BE49-F238E27FC236}">
                      <a16:creationId xmlns:a16="http://schemas.microsoft.com/office/drawing/2014/main" id="{F29D8570-15BB-48A1-A92B-F19CDDE208FE}"/>
                    </a:ext>
                  </a:extLst>
                </p14:cNvPr>
                <p14:cNvContentPartPr/>
                <p14:nvPr/>
              </p14:nvContentPartPr>
              <p14:xfrm>
                <a:off x="6363293" y="6468000"/>
                <a:ext cx="150120" cy="55080"/>
              </p14:xfrm>
            </p:contentPart>
          </mc:Choice>
          <mc:Fallback xmlns="">
            <p:pic>
              <p:nvPicPr>
                <p:cNvPr id="39541" name="Freihand 39540">
                  <a:extLst>
                    <a:ext uri="{FF2B5EF4-FFF2-40B4-BE49-F238E27FC236}">
                      <a16:creationId xmlns:a16="http://schemas.microsoft.com/office/drawing/2014/main" id="{F29D8570-15BB-48A1-A92B-F19CDDE208FE}"/>
                    </a:ext>
                  </a:extLst>
                </p:cNvPr>
                <p:cNvPicPr/>
                <p:nvPr/>
              </p:nvPicPr>
              <p:blipFill>
                <a:blip r:embed="rId809"/>
                <a:stretch>
                  <a:fillRect/>
                </a:stretch>
              </p:blipFill>
              <p:spPr>
                <a:xfrm>
                  <a:off x="6358973" y="6463680"/>
                  <a:ext cx="1587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810">
              <p14:nvContentPartPr>
                <p14:cNvPr id="39542" name="Freihand 39541">
                  <a:extLst>
                    <a:ext uri="{FF2B5EF4-FFF2-40B4-BE49-F238E27FC236}">
                      <a16:creationId xmlns:a16="http://schemas.microsoft.com/office/drawing/2014/main" id="{66D0FCCA-2B0F-4351-A711-8115603DFAAB}"/>
                    </a:ext>
                  </a:extLst>
                </p14:cNvPr>
                <p14:cNvContentPartPr/>
                <p14:nvPr/>
              </p14:nvContentPartPr>
              <p14:xfrm>
                <a:off x="6499733" y="6396000"/>
                <a:ext cx="35280" cy="39600"/>
              </p14:xfrm>
            </p:contentPart>
          </mc:Choice>
          <mc:Fallback xmlns="">
            <p:pic>
              <p:nvPicPr>
                <p:cNvPr id="39542" name="Freihand 39541">
                  <a:extLst>
                    <a:ext uri="{FF2B5EF4-FFF2-40B4-BE49-F238E27FC236}">
                      <a16:creationId xmlns:a16="http://schemas.microsoft.com/office/drawing/2014/main" id="{66D0FCCA-2B0F-4351-A711-8115603DFAAB}"/>
                    </a:ext>
                  </a:extLst>
                </p:cNvPr>
                <p:cNvPicPr/>
                <p:nvPr/>
              </p:nvPicPr>
              <p:blipFill>
                <a:blip r:embed="rId811"/>
                <a:stretch>
                  <a:fillRect/>
                </a:stretch>
              </p:blipFill>
              <p:spPr>
                <a:xfrm>
                  <a:off x="6495413" y="6391680"/>
                  <a:ext cx="439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812">
              <p14:nvContentPartPr>
                <p14:cNvPr id="39544" name="Freihand 39543">
                  <a:extLst>
                    <a:ext uri="{FF2B5EF4-FFF2-40B4-BE49-F238E27FC236}">
                      <a16:creationId xmlns:a16="http://schemas.microsoft.com/office/drawing/2014/main" id="{12E76EE7-C46F-4EBF-B943-F3E3D12300B3}"/>
                    </a:ext>
                  </a:extLst>
                </p14:cNvPr>
                <p14:cNvContentPartPr/>
                <p14:nvPr/>
              </p14:nvContentPartPr>
              <p14:xfrm>
                <a:off x="6524933" y="6415440"/>
                <a:ext cx="559800" cy="278640"/>
              </p14:xfrm>
            </p:contentPart>
          </mc:Choice>
          <mc:Fallback xmlns="">
            <p:pic>
              <p:nvPicPr>
                <p:cNvPr id="39544" name="Freihand 39543">
                  <a:extLst>
                    <a:ext uri="{FF2B5EF4-FFF2-40B4-BE49-F238E27FC236}">
                      <a16:creationId xmlns:a16="http://schemas.microsoft.com/office/drawing/2014/main" id="{12E76EE7-C46F-4EBF-B943-F3E3D12300B3}"/>
                    </a:ext>
                  </a:extLst>
                </p:cNvPr>
                <p:cNvPicPr/>
                <p:nvPr/>
              </p:nvPicPr>
              <p:blipFill>
                <a:blip r:embed="rId813"/>
                <a:stretch>
                  <a:fillRect/>
                </a:stretch>
              </p:blipFill>
              <p:spPr>
                <a:xfrm>
                  <a:off x="6520613" y="6411120"/>
                  <a:ext cx="568440" cy="287280"/>
                </a:xfrm>
                <a:prstGeom prst="rect">
                  <a:avLst/>
                </a:prstGeom>
              </p:spPr>
            </p:pic>
          </mc:Fallback>
        </mc:AlternateContent>
      </p:grpSp>
      <p:grpSp>
        <p:nvGrpSpPr>
          <p:cNvPr id="39547" name="Gruppieren 39546">
            <a:extLst>
              <a:ext uri="{FF2B5EF4-FFF2-40B4-BE49-F238E27FC236}">
                <a16:creationId xmlns:a16="http://schemas.microsoft.com/office/drawing/2014/main" id="{7F051FA2-E236-4CC2-9CC1-95241EA44C33}"/>
              </a:ext>
            </a:extLst>
          </p:cNvPr>
          <p:cNvGrpSpPr/>
          <p:nvPr/>
        </p:nvGrpSpPr>
        <p:grpSpPr>
          <a:xfrm>
            <a:off x="555413" y="747240"/>
            <a:ext cx="4509000" cy="4922640"/>
            <a:chOff x="555413" y="747240"/>
            <a:chExt cx="4509000" cy="4922640"/>
          </a:xfrm>
        </p:grpSpPr>
        <mc:AlternateContent xmlns:mc="http://schemas.openxmlformats.org/markup-compatibility/2006" xmlns:p14="http://schemas.microsoft.com/office/powerpoint/2010/main">
          <mc:Choice Requires="p14">
            <p:contentPart p14:bwMode="auto" r:id="rId814">
              <p14:nvContentPartPr>
                <p14:cNvPr id="39265" name="Freihand 39264">
                  <a:extLst>
                    <a:ext uri="{FF2B5EF4-FFF2-40B4-BE49-F238E27FC236}">
                      <a16:creationId xmlns:a16="http://schemas.microsoft.com/office/drawing/2014/main" id="{AEBE3863-8C01-4B95-88B2-09A10ECEA6B0}"/>
                    </a:ext>
                  </a:extLst>
                </p14:cNvPr>
                <p14:cNvContentPartPr/>
                <p14:nvPr/>
              </p14:nvContentPartPr>
              <p14:xfrm>
                <a:off x="4371413" y="5223840"/>
                <a:ext cx="201960" cy="297000"/>
              </p14:xfrm>
            </p:contentPart>
          </mc:Choice>
          <mc:Fallback xmlns="">
            <p:pic>
              <p:nvPicPr>
                <p:cNvPr id="39265" name="Freihand 39264">
                  <a:extLst>
                    <a:ext uri="{FF2B5EF4-FFF2-40B4-BE49-F238E27FC236}">
                      <a16:creationId xmlns:a16="http://schemas.microsoft.com/office/drawing/2014/main" id="{AEBE3863-8C01-4B95-88B2-09A10ECEA6B0}"/>
                    </a:ext>
                  </a:extLst>
                </p:cNvPr>
                <p:cNvPicPr/>
                <p:nvPr/>
              </p:nvPicPr>
              <p:blipFill>
                <a:blip r:embed="rId815"/>
                <a:stretch>
                  <a:fillRect/>
                </a:stretch>
              </p:blipFill>
              <p:spPr>
                <a:xfrm>
                  <a:off x="4367093" y="5219520"/>
                  <a:ext cx="21060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816">
              <p14:nvContentPartPr>
                <p14:cNvPr id="39266" name="Freihand 39265">
                  <a:extLst>
                    <a:ext uri="{FF2B5EF4-FFF2-40B4-BE49-F238E27FC236}">
                      <a16:creationId xmlns:a16="http://schemas.microsoft.com/office/drawing/2014/main" id="{26B30C1D-BB6A-4DC1-9FBB-CE12D91F46AF}"/>
                    </a:ext>
                  </a:extLst>
                </p14:cNvPr>
                <p14:cNvContentPartPr/>
                <p14:nvPr/>
              </p14:nvContentPartPr>
              <p14:xfrm>
                <a:off x="4436213" y="5356680"/>
                <a:ext cx="178200" cy="40680"/>
              </p14:xfrm>
            </p:contentPart>
          </mc:Choice>
          <mc:Fallback xmlns="">
            <p:pic>
              <p:nvPicPr>
                <p:cNvPr id="39266" name="Freihand 39265">
                  <a:extLst>
                    <a:ext uri="{FF2B5EF4-FFF2-40B4-BE49-F238E27FC236}">
                      <a16:creationId xmlns:a16="http://schemas.microsoft.com/office/drawing/2014/main" id="{26B30C1D-BB6A-4DC1-9FBB-CE12D91F46AF}"/>
                    </a:ext>
                  </a:extLst>
                </p:cNvPr>
                <p:cNvPicPr/>
                <p:nvPr/>
              </p:nvPicPr>
              <p:blipFill>
                <a:blip r:embed="rId817"/>
                <a:stretch>
                  <a:fillRect/>
                </a:stretch>
              </p:blipFill>
              <p:spPr>
                <a:xfrm>
                  <a:off x="4431893" y="5352360"/>
                  <a:ext cx="1868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818">
              <p14:nvContentPartPr>
                <p14:cNvPr id="39267" name="Freihand 39266">
                  <a:extLst>
                    <a:ext uri="{FF2B5EF4-FFF2-40B4-BE49-F238E27FC236}">
                      <a16:creationId xmlns:a16="http://schemas.microsoft.com/office/drawing/2014/main" id="{3EF64876-A234-4242-9BD6-5EF0D0EB8396}"/>
                    </a:ext>
                  </a:extLst>
                </p14:cNvPr>
                <p14:cNvContentPartPr/>
                <p14:nvPr/>
              </p14:nvContentPartPr>
              <p14:xfrm>
                <a:off x="4230653" y="5172720"/>
                <a:ext cx="141120" cy="414000"/>
              </p14:xfrm>
            </p:contentPart>
          </mc:Choice>
          <mc:Fallback xmlns="">
            <p:pic>
              <p:nvPicPr>
                <p:cNvPr id="39267" name="Freihand 39266">
                  <a:extLst>
                    <a:ext uri="{FF2B5EF4-FFF2-40B4-BE49-F238E27FC236}">
                      <a16:creationId xmlns:a16="http://schemas.microsoft.com/office/drawing/2014/main" id="{3EF64876-A234-4242-9BD6-5EF0D0EB8396}"/>
                    </a:ext>
                  </a:extLst>
                </p:cNvPr>
                <p:cNvPicPr/>
                <p:nvPr/>
              </p:nvPicPr>
              <p:blipFill>
                <a:blip r:embed="rId819"/>
                <a:stretch>
                  <a:fillRect/>
                </a:stretch>
              </p:blipFill>
              <p:spPr>
                <a:xfrm>
                  <a:off x="4226333" y="5168400"/>
                  <a:ext cx="149760" cy="422640"/>
                </a:xfrm>
                <a:prstGeom prst="rect">
                  <a:avLst/>
                </a:prstGeom>
              </p:spPr>
            </p:pic>
          </mc:Fallback>
        </mc:AlternateContent>
        <mc:AlternateContent xmlns:mc="http://schemas.openxmlformats.org/markup-compatibility/2006" xmlns:p14="http://schemas.microsoft.com/office/powerpoint/2010/main">
          <mc:Choice Requires="p14">
            <p:contentPart p14:bwMode="auto" r:id="rId820">
              <p14:nvContentPartPr>
                <p14:cNvPr id="39268" name="Freihand 39267">
                  <a:extLst>
                    <a:ext uri="{FF2B5EF4-FFF2-40B4-BE49-F238E27FC236}">
                      <a16:creationId xmlns:a16="http://schemas.microsoft.com/office/drawing/2014/main" id="{ADD793C3-BAA2-4FE7-838D-2F8285941CD6}"/>
                    </a:ext>
                  </a:extLst>
                </p14:cNvPr>
                <p14:cNvContentPartPr/>
                <p14:nvPr/>
              </p14:nvContentPartPr>
              <p14:xfrm>
                <a:off x="4303013" y="5085960"/>
                <a:ext cx="433080" cy="464040"/>
              </p14:xfrm>
            </p:contentPart>
          </mc:Choice>
          <mc:Fallback xmlns="">
            <p:pic>
              <p:nvPicPr>
                <p:cNvPr id="39268" name="Freihand 39267">
                  <a:extLst>
                    <a:ext uri="{FF2B5EF4-FFF2-40B4-BE49-F238E27FC236}">
                      <a16:creationId xmlns:a16="http://schemas.microsoft.com/office/drawing/2014/main" id="{ADD793C3-BAA2-4FE7-838D-2F8285941CD6}"/>
                    </a:ext>
                  </a:extLst>
                </p:cNvPr>
                <p:cNvPicPr/>
                <p:nvPr/>
              </p:nvPicPr>
              <p:blipFill>
                <a:blip r:embed="rId821"/>
                <a:stretch>
                  <a:fillRect/>
                </a:stretch>
              </p:blipFill>
              <p:spPr>
                <a:xfrm>
                  <a:off x="4298693" y="5081640"/>
                  <a:ext cx="441720" cy="472680"/>
                </a:xfrm>
                <a:prstGeom prst="rect">
                  <a:avLst/>
                </a:prstGeom>
              </p:spPr>
            </p:pic>
          </mc:Fallback>
        </mc:AlternateContent>
        <mc:AlternateContent xmlns:mc="http://schemas.openxmlformats.org/markup-compatibility/2006" xmlns:p14="http://schemas.microsoft.com/office/powerpoint/2010/main">
          <mc:Choice Requires="p14">
            <p:contentPart p14:bwMode="auto" r:id="rId822">
              <p14:nvContentPartPr>
                <p14:cNvPr id="39269" name="Freihand 39268">
                  <a:extLst>
                    <a:ext uri="{FF2B5EF4-FFF2-40B4-BE49-F238E27FC236}">
                      <a16:creationId xmlns:a16="http://schemas.microsoft.com/office/drawing/2014/main" id="{F7E8B373-F07B-4770-94CF-6CC4FABFFA4A}"/>
                    </a:ext>
                  </a:extLst>
                </p14:cNvPr>
                <p14:cNvContentPartPr/>
                <p14:nvPr/>
              </p14:nvContentPartPr>
              <p14:xfrm>
                <a:off x="4277813" y="5538120"/>
                <a:ext cx="393840" cy="63000"/>
              </p14:xfrm>
            </p:contentPart>
          </mc:Choice>
          <mc:Fallback xmlns="">
            <p:pic>
              <p:nvPicPr>
                <p:cNvPr id="39269" name="Freihand 39268">
                  <a:extLst>
                    <a:ext uri="{FF2B5EF4-FFF2-40B4-BE49-F238E27FC236}">
                      <a16:creationId xmlns:a16="http://schemas.microsoft.com/office/drawing/2014/main" id="{F7E8B373-F07B-4770-94CF-6CC4FABFFA4A}"/>
                    </a:ext>
                  </a:extLst>
                </p:cNvPr>
                <p:cNvPicPr/>
                <p:nvPr/>
              </p:nvPicPr>
              <p:blipFill>
                <a:blip r:embed="rId823"/>
                <a:stretch>
                  <a:fillRect/>
                </a:stretch>
              </p:blipFill>
              <p:spPr>
                <a:xfrm>
                  <a:off x="4273493" y="5533800"/>
                  <a:ext cx="40248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824">
              <p14:nvContentPartPr>
                <p14:cNvPr id="2" name="Freihand 1">
                  <a:extLst>
                    <a:ext uri="{FF2B5EF4-FFF2-40B4-BE49-F238E27FC236}">
                      <a16:creationId xmlns:a16="http://schemas.microsoft.com/office/drawing/2014/main" id="{3197FA47-2AD0-4967-8D2B-6FDC35EF092C}"/>
                    </a:ext>
                  </a:extLst>
                </p14:cNvPr>
                <p14:cNvContentPartPr/>
                <p14:nvPr/>
              </p14:nvContentPartPr>
              <p14:xfrm>
                <a:off x="663413" y="2843880"/>
                <a:ext cx="32400" cy="194400"/>
              </p14:xfrm>
            </p:contentPart>
          </mc:Choice>
          <mc:Fallback xmlns="">
            <p:pic>
              <p:nvPicPr>
                <p:cNvPr id="2" name="Freihand 1">
                  <a:extLst>
                    <a:ext uri="{FF2B5EF4-FFF2-40B4-BE49-F238E27FC236}">
                      <a16:creationId xmlns:a16="http://schemas.microsoft.com/office/drawing/2014/main" id="{3197FA47-2AD0-4967-8D2B-6FDC35EF092C}"/>
                    </a:ext>
                  </a:extLst>
                </p:cNvPr>
                <p:cNvPicPr/>
                <p:nvPr/>
              </p:nvPicPr>
              <p:blipFill>
                <a:blip r:embed="rId825"/>
                <a:stretch>
                  <a:fillRect/>
                </a:stretch>
              </p:blipFill>
              <p:spPr>
                <a:xfrm>
                  <a:off x="659093" y="2839560"/>
                  <a:ext cx="410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826">
              <p14:nvContentPartPr>
                <p14:cNvPr id="4" name="Freihand 3">
                  <a:extLst>
                    <a:ext uri="{FF2B5EF4-FFF2-40B4-BE49-F238E27FC236}">
                      <a16:creationId xmlns:a16="http://schemas.microsoft.com/office/drawing/2014/main" id="{BD0C0BE8-4D92-492E-B5E3-46A3BA2D38A7}"/>
                    </a:ext>
                  </a:extLst>
                </p14:cNvPr>
                <p14:cNvContentPartPr/>
                <p14:nvPr/>
              </p14:nvContentPartPr>
              <p14:xfrm>
                <a:off x="733253" y="2850360"/>
                <a:ext cx="34560" cy="207360"/>
              </p14:xfrm>
            </p:contentPart>
          </mc:Choice>
          <mc:Fallback xmlns="">
            <p:pic>
              <p:nvPicPr>
                <p:cNvPr id="4" name="Freihand 3">
                  <a:extLst>
                    <a:ext uri="{FF2B5EF4-FFF2-40B4-BE49-F238E27FC236}">
                      <a16:creationId xmlns:a16="http://schemas.microsoft.com/office/drawing/2014/main" id="{BD0C0BE8-4D92-492E-B5E3-46A3BA2D38A7}"/>
                    </a:ext>
                  </a:extLst>
                </p:cNvPr>
                <p:cNvPicPr/>
                <p:nvPr/>
              </p:nvPicPr>
              <p:blipFill>
                <a:blip r:embed="rId827"/>
                <a:stretch>
                  <a:fillRect/>
                </a:stretch>
              </p:blipFill>
              <p:spPr>
                <a:xfrm>
                  <a:off x="728933" y="2846040"/>
                  <a:ext cx="432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28">
              <p14:nvContentPartPr>
                <p14:cNvPr id="5" name="Freihand 4">
                  <a:extLst>
                    <a:ext uri="{FF2B5EF4-FFF2-40B4-BE49-F238E27FC236}">
                      <a16:creationId xmlns:a16="http://schemas.microsoft.com/office/drawing/2014/main" id="{B5D82944-95E1-4BE1-81A2-FED937480E16}"/>
                    </a:ext>
                  </a:extLst>
                </p14:cNvPr>
                <p14:cNvContentPartPr/>
                <p14:nvPr/>
              </p14:nvContentPartPr>
              <p14:xfrm>
                <a:off x="643253" y="2912280"/>
                <a:ext cx="110880" cy="52200"/>
              </p14:xfrm>
            </p:contentPart>
          </mc:Choice>
          <mc:Fallback xmlns="">
            <p:pic>
              <p:nvPicPr>
                <p:cNvPr id="5" name="Freihand 4">
                  <a:extLst>
                    <a:ext uri="{FF2B5EF4-FFF2-40B4-BE49-F238E27FC236}">
                      <a16:creationId xmlns:a16="http://schemas.microsoft.com/office/drawing/2014/main" id="{B5D82944-95E1-4BE1-81A2-FED937480E16}"/>
                    </a:ext>
                  </a:extLst>
                </p:cNvPr>
                <p:cNvPicPr/>
                <p:nvPr/>
              </p:nvPicPr>
              <p:blipFill>
                <a:blip r:embed="rId829"/>
                <a:stretch>
                  <a:fillRect/>
                </a:stretch>
              </p:blipFill>
              <p:spPr>
                <a:xfrm>
                  <a:off x="638933" y="2907960"/>
                  <a:ext cx="11952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830">
              <p14:nvContentPartPr>
                <p14:cNvPr id="7" name="Freihand 6">
                  <a:extLst>
                    <a:ext uri="{FF2B5EF4-FFF2-40B4-BE49-F238E27FC236}">
                      <a16:creationId xmlns:a16="http://schemas.microsoft.com/office/drawing/2014/main" id="{790B300E-6953-434C-BACF-B8041B43BBB2}"/>
                    </a:ext>
                  </a:extLst>
                </p14:cNvPr>
                <p14:cNvContentPartPr/>
                <p14:nvPr/>
              </p14:nvContentPartPr>
              <p14:xfrm>
                <a:off x="570173" y="2759640"/>
                <a:ext cx="56520" cy="324720"/>
              </p14:xfrm>
            </p:contentPart>
          </mc:Choice>
          <mc:Fallback xmlns="">
            <p:pic>
              <p:nvPicPr>
                <p:cNvPr id="7" name="Freihand 6">
                  <a:extLst>
                    <a:ext uri="{FF2B5EF4-FFF2-40B4-BE49-F238E27FC236}">
                      <a16:creationId xmlns:a16="http://schemas.microsoft.com/office/drawing/2014/main" id="{790B300E-6953-434C-BACF-B8041B43BBB2}"/>
                    </a:ext>
                  </a:extLst>
                </p:cNvPr>
                <p:cNvPicPr/>
                <p:nvPr/>
              </p:nvPicPr>
              <p:blipFill>
                <a:blip r:embed="rId831"/>
                <a:stretch>
                  <a:fillRect/>
                </a:stretch>
              </p:blipFill>
              <p:spPr>
                <a:xfrm>
                  <a:off x="565853" y="2755320"/>
                  <a:ext cx="6516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832">
              <p14:nvContentPartPr>
                <p14:cNvPr id="8" name="Freihand 7">
                  <a:extLst>
                    <a:ext uri="{FF2B5EF4-FFF2-40B4-BE49-F238E27FC236}">
                      <a16:creationId xmlns:a16="http://schemas.microsoft.com/office/drawing/2014/main" id="{F2D90339-C055-4647-B9DB-0974F72D986F}"/>
                    </a:ext>
                  </a:extLst>
                </p14:cNvPr>
                <p14:cNvContentPartPr/>
                <p14:nvPr/>
              </p14:nvContentPartPr>
              <p14:xfrm>
                <a:off x="579533" y="2716080"/>
                <a:ext cx="293400" cy="368280"/>
              </p14:xfrm>
            </p:contentPart>
          </mc:Choice>
          <mc:Fallback xmlns="">
            <p:pic>
              <p:nvPicPr>
                <p:cNvPr id="8" name="Freihand 7">
                  <a:extLst>
                    <a:ext uri="{FF2B5EF4-FFF2-40B4-BE49-F238E27FC236}">
                      <a16:creationId xmlns:a16="http://schemas.microsoft.com/office/drawing/2014/main" id="{F2D90339-C055-4647-B9DB-0974F72D986F}"/>
                    </a:ext>
                  </a:extLst>
                </p:cNvPr>
                <p:cNvPicPr/>
                <p:nvPr/>
              </p:nvPicPr>
              <p:blipFill>
                <a:blip r:embed="rId833"/>
                <a:stretch>
                  <a:fillRect/>
                </a:stretch>
              </p:blipFill>
              <p:spPr>
                <a:xfrm>
                  <a:off x="575213" y="2711760"/>
                  <a:ext cx="302040" cy="376920"/>
                </a:xfrm>
                <a:prstGeom prst="rect">
                  <a:avLst/>
                </a:prstGeom>
              </p:spPr>
            </p:pic>
          </mc:Fallback>
        </mc:AlternateContent>
        <mc:AlternateContent xmlns:mc="http://schemas.openxmlformats.org/markup-compatibility/2006" xmlns:p14="http://schemas.microsoft.com/office/powerpoint/2010/main">
          <mc:Choice Requires="p14">
            <p:contentPart p14:bwMode="auto" r:id="rId834">
              <p14:nvContentPartPr>
                <p14:cNvPr id="9" name="Freihand 8">
                  <a:extLst>
                    <a:ext uri="{FF2B5EF4-FFF2-40B4-BE49-F238E27FC236}">
                      <a16:creationId xmlns:a16="http://schemas.microsoft.com/office/drawing/2014/main" id="{C480FA8E-8BA6-4F04-A823-38294A9999AB}"/>
                    </a:ext>
                  </a:extLst>
                </p14:cNvPr>
                <p14:cNvContentPartPr/>
                <p14:nvPr/>
              </p14:nvContentPartPr>
              <p14:xfrm>
                <a:off x="555413" y="3072480"/>
                <a:ext cx="327240" cy="65520"/>
              </p14:xfrm>
            </p:contentPart>
          </mc:Choice>
          <mc:Fallback xmlns="">
            <p:pic>
              <p:nvPicPr>
                <p:cNvPr id="9" name="Freihand 8">
                  <a:extLst>
                    <a:ext uri="{FF2B5EF4-FFF2-40B4-BE49-F238E27FC236}">
                      <a16:creationId xmlns:a16="http://schemas.microsoft.com/office/drawing/2014/main" id="{C480FA8E-8BA6-4F04-A823-38294A9999AB}"/>
                    </a:ext>
                  </a:extLst>
                </p:cNvPr>
                <p:cNvPicPr/>
                <p:nvPr/>
              </p:nvPicPr>
              <p:blipFill>
                <a:blip r:embed="rId835"/>
                <a:stretch>
                  <a:fillRect/>
                </a:stretch>
              </p:blipFill>
              <p:spPr>
                <a:xfrm>
                  <a:off x="551093" y="3068160"/>
                  <a:ext cx="3358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836">
              <p14:nvContentPartPr>
                <p14:cNvPr id="11" name="Freihand 10">
                  <a:extLst>
                    <a:ext uri="{FF2B5EF4-FFF2-40B4-BE49-F238E27FC236}">
                      <a16:creationId xmlns:a16="http://schemas.microsoft.com/office/drawing/2014/main" id="{3703A54E-920C-42FB-BBC2-86203E07302C}"/>
                    </a:ext>
                  </a:extLst>
                </p14:cNvPr>
                <p14:cNvContentPartPr/>
                <p14:nvPr/>
              </p14:nvContentPartPr>
              <p14:xfrm>
                <a:off x="4229573" y="2743800"/>
                <a:ext cx="178920" cy="155160"/>
              </p14:xfrm>
            </p:contentPart>
          </mc:Choice>
          <mc:Fallback xmlns="">
            <p:pic>
              <p:nvPicPr>
                <p:cNvPr id="11" name="Freihand 10">
                  <a:extLst>
                    <a:ext uri="{FF2B5EF4-FFF2-40B4-BE49-F238E27FC236}">
                      <a16:creationId xmlns:a16="http://schemas.microsoft.com/office/drawing/2014/main" id="{3703A54E-920C-42FB-BBC2-86203E07302C}"/>
                    </a:ext>
                  </a:extLst>
                </p:cNvPr>
                <p:cNvPicPr/>
                <p:nvPr/>
              </p:nvPicPr>
              <p:blipFill>
                <a:blip r:embed="rId837"/>
                <a:stretch>
                  <a:fillRect/>
                </a:stretch>
              </p:blipFill>
              <p:spPr>
                <a:xfrm>
                  <a:off x="4225253" y="2739480"/>
                  <a:ext cx="18756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838">
              <p14:nvContentPartPr>
                <p14:cNvPr id="12" name="Freihand 11">
                  <a:extLst>
                    <a:ext uri="{FF2B5EF4-FFF2-40B4-BE49-F238E27FC236}">
                      <a16:creationId xmlns:a16="http://schemas.microsoft.com/office/drawing/2014/main" id="{470989F1-CC10-4253-AB24-C6830535E3D3}"/>
                    </a:ext>
                  </a:extLst>
                </p14:cNvPr>
                <p14:cNvContentPartPr/>
                <p14:nvPr/>
              </p14:nvContentPartPr>
              <p14:xfrm>
                <a:off x="4121213" y="2654880"/>
                <a:ext cx="52200" cy="327960"/>
              </p14:xfrm>
            </p:contentPart>
          </mc:Choice>
          <mc:Fallback xmlns="">
            <p:pic>
              <p:nvPicPr>
                <p:cNvPr id="12" name="Freihand 11">
                  <a:extLst>
                    <a:ext uri="{FF2B5EF4-FFF2-40B4-BE49-F238E27FC236}">
                      <a16:creationId xmlns:a16="http://schemas.microsoft.com/office/drawing/2014/main" id="{470989F1-CC10-4253-AB24-C6830535E3D3}"/>
                    </a:ext>
                  </a:extLst>
                </p:cNvPr>
                <p:cNvPicPr/>
                <p:nvPr/>
              </p:nvPicPr>
              <p:blipFill>
                <a:blip r:embed="rId839"/>
                <a:stretch>
                  <a:fillRect/>
                </a:stretch>
              </p:blipFill>
              <p:spPr>
                <a:xfrm>
                  <a:off x="4116893" y="2650560"/>
                  <a:ext cx="6084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840">
              <p14:nvContentPartPr>
                <p14:cNvPr id="13" name="Freihand 12">
                  <a:extLst>
                    <a:ext uri="{FF2B5EF4-FFF2-40B4-BE49-F238E27FC236}">
                      <a16:creationId xmlns:a16="http://schemas.microsoft.com/office/drawing/2014/main" id="{EB1F33E2-209D-42B9-B9A3-7FB8B3C6A44A}"/>
                    </a:ext>
                  </a:extLst>
                </p14:cNvPr>
                <p14:cNvContentPartPr/>
                <p14:nvPr/>
              </p14:nvContentPartPr>
              <p14:xfrm>
                <a:off x="4137413" y="2622480"/>
                <a:ext cx="325800" cy="389160"/>
              </p14:xfrm>
            </p:contentPart>
          </mc:Choice>
          <mc:Fallback xmlns="">
            <p:pic>
              <p:nvPicPr>
                <p:cNvPr id="13" name="Freihand 12">
                  <a:extLst>
                    <a:ext uri="{FF2B5EF4-FFF2-40B4-BE49-F238E27FC236}">
                      <a16:creationId xmlns:a16="http://schemas.microsoft.com/office/drawing/2014/main" id="{EB1F33E2-209D-42B9-B9A3-7FB8B3C6A44A}"/>
                    </a:ext>
                  </a:extLst>
                </p:cNvPr>
                <p:cNvPicPr/>
                <p:nvPr/>
              </p:nvPicPr>
              <p:blipFill>
                <a:blip r:embed="rId841"/>
                <a:stretch>
                  <a:fillRect/>
                </a:stretch>
              </p:blipFill>
              <p:spPr>
                <a:xfrm>
                  <a:off x="4133093" y="2618160"/>
                  <a:ext cx="334440" cy="397800"/>
                </a:xfrm>
                <a:prstGeom prst="rect">
                  <a:avLst/>
                </a:prstGeom>
              </p:spPr>
            </p:pic>
          </mc:Fallback>
        </mc:AlternateContent>
        <mc:AlternateContent xmlns:mc="http://schemas.openxmlformats.org/markup-compatibility/2006" xmlns:p14="http://schemas.microsoft.com/office/powerpoint/2010/main">
          <mc:Choice Requires="p14">
            <p:contentPart p14:bwMode="auto" r:id="rId842">
              <p14:nvContentPartPr>
                <p14:cNvPr id="14" name="Freihand 13">
                  <a:extLst>
                    <a:ext uri="{FF2B5EF4-FFF2-40B4-BE49-F238E27FC236}">
                      <a16:creationId xmlns:a16="http://schemas.microsoft.com/office/drawing/2014/main" id="{023D7834-09A7-4E01-864E-2281270D6FCA}"/>
                    </a:ext>
                  </a:extLst>
                </p14:cNvPr>
                <p14:cNvContentPartPr/>
                <p14:nvPr/>
              </p14:nvContentPartPr>
              <p14:xfrm>
                <a:off x="4103573" y="2999400"/>
                <a:ext cx="430560" cy="62640"/>
              </p14:xfrm>
            </p:contentPart>
          </mc:Choice>
          <mc:Fallback xmlns="">
            <p:pic>
              <p:nvPicPr>
                <p:cNvPr id="14" name="Freihand 13">
                  <a:extLst>
                    <a:ext uri="{FF2B5EF4-FFF2-40B4-BE49-F238E27FC236}">
                      <a16:creationId xmlns:a16="http://schemas.microsoft.com/office/drawing/2014/main" id="{023D7834-09A7-4E01-864E-2281270D6FCA}"/>
                    </a:ext>
                  </a:extLst>
                </p:cNvPr>
                <p:cNvPicPr/>
                <p:nvPr/>
              </p:nvPicPr>
              <p:blipFill>
                <a:blip r:embed="rId843"/>
                <a:stretch>
                  <a:fillRect/>
                </a:stretch>
              </p:blipFill>
              <p:spPr>
                <a:xfrm>
                  <a:off x="4099253" y="2995080"/>
                  <a:ext cx="43920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844">
              <p14:nvContentPartPr>
                <p14:cNvPr id="16" name="Freihand 15">
                  <a:extLst>
                    <a:ext uri="{FF2B5EF4-FFF2-40B4-BE49-F238E27FC236}">
                      <a16:creationId xmlns:a16="http://schemas.microsoft.com/office/drawing/2014/main" id="{F788B3CF-C95E-44D4-BB3F-891DCC47A852}"/>
                    </a:ext>
                  </a:extLst>
                </p14:cNvPr>
                <p14:cNvContentPartPr/>
                <p14:nvPr/>
              </p14:nvContentPartPr>
              <p14:xfrm>
                <a:off x="1064093" y="2751000"/>
                <a:ext cx="2734920" cy="123120"/>
              </p14:xfrm>
            </p:contentPart>
          </mc:Choice>
          <mc:Fallback xmlns="">
            <p:pic>
              <p:nvPicPr>
                <p:cNvPr id="16" name="Freihand 15">
                  <a:extLst>
                    <a:ext uri="{FF2B5EF4-FFF2-40B4-BE49-F238E27FC236}">
                      <a16:creationId xmlns:a16="http://schemas.microsoft.com/office/drawing/2014/main" id="{F788B3CF-C95E-44D4-BB3F-891DCC47A852}"/>
                    </a:ext>
                  </a:extLst>
                </p:cNvPr>
                <p:cNvPicPr/>
                <p:nvPr/>
              </p:nvPicPr>
              <p:blipFill>
                <a:blip r:embed="rId845"/>
                <a:stretch>
                  <a:fillRect/>
                </a:stretch>
              </p:blipFill>
              <p:spPr>
                <a:xfrm>
                  <a:off x="1059773" y="2746680"/>
                  <a:ext cx="27435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846">
              <p14:nvContentPartPr>
                <p14:cNvPr id="18" name="Freihand 17">
                  <a:extLst>
                    <a:ext uri="{FF2B5EF4-FFF2-40B4-BE49-F238E27FC236}">
                      <a16:creationId xmlns:a16="http://schemas.microsoft.com/office/drawing/2014/main" id="{0414D4BC-1961-4EAD-B760-CE265FA18895}"/>
                    </a:ext>
                  </a:extLst>
                </p14:cNvPr>
                <p14:cNvContentPartPr/>
                <p14:nvPr/>
              </p14:nvContentPartPr>
              <p14:xfrm>
                <a:off x="3774533" y="2680080"/>
                <a:ext cx="193320" cy="163440"/>
              </p14:xfrm>
            </p:contentPart>
          </mc:Choice>
          <mc:Fallback xmlns="">
            <p:pic>
              <p:nvPicPr>
                <p:cNvPr id="18" name="Freihand 17">
                  <a:extLst>
                    <a:ext uri="{FF2B5EF4-FFF2-40B4-BE49-F238E27FC236}">
                      <a16:creationId xmlns:a16="http://schemas.microsoft.com/office/drawing/2014/main" id="{0414D4BC-1961-4EAD-B760-CE265FA18895}"/>
                    </a:ext>
                  </a:extLst>
                </p:cNvPr>
                <p:cNvPicPr/>
                <p:nvPr/>
              </p:nvPicPr>
              <p:blipFill>
                <a:blip r:embed="rId847"/>
                <a:stretch>
                  <a:fillRect/>
                </a:stretch>
              </p:blipFill>
              <p:spPr>
                <a:xfrm>
                  <a:off x="3770213" y="2675760"/>
                  <a:ext cx="2019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848">
              <p14:nvContentPartPr>
                <p14:cNvPr id="41" name="Freihand 40">
                  <a:extLst>
                    <a:ext uri="{FF2B5EF4-FFF2-40B4-BE49-F238E27FC236}">
                      <a16:creationId xmlns:a16="http://schemas.microsoft.com/office/drawing/2014/main" id="{10405CB0-59F3-49A6-BF71-F13B4DED7914}"/>
                    </a:ext>
                  </a:extLst>
                </p14:cNvPr>
                <p14:cNvContentPartPr/>
                <p14:nvPr/>
              </p14:nvContentPartPr>
              <p14:xfrm>
                <a:off x="1047533" y="2961600"/>
                <a:ext cx="2703240" cy="104400"/>
              </p14:xfrm>
            </p:contentPart>
          </mc:Choice>
          <mc:Fallback xmlns="">
            <p:pic>
              <p:nvPicPr>
                <p:cNvPr id="41" name="Freihand 40">
                  <a:extLst>
                    <a:ext uri="{FF2B5EF4-FFF2-40B4-BE49-F238E27FC236}">
                      <a16:creationId xmlns:a16="http://schemas.microsoft.com/office/drawing/2014/main" id="{10405CB0-59F3-49A6-BF71-F13B4DED7914}"/>
                    </a:ext>
                  </a:extLst>
                </p:cNvPr>
                <p:cNvPicPr/>
                <p:nvPr/>
              </p:nvPicPr>
              <p:blipFill>
                <a:blip r:embed="rId849"/>
                <a:stretch>
                  <a:fillRect/>
                </a:stretch>
              </p:blipFill>
              <p:spPr>
                <a:xfrm>
                  <a:off x="1043213" y="2957280"/>
                  <a:ext cx="271188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850">
              <p14:nvContentPartPr>
                <p14:cNvPr id="42" name="Freihand 41">
                  <a:extLst>
                    <a:ext uri="{FF2B5EF4-FFF2-40B4-BE49-F238E27FC236}">
                      <a16:creationId xmlns:a16="http://schemas.microsoft.com/office/drawing/2014/main" id="{27E371A0-FD3C-4F4E-BCE7-FFC3337F5C39}"/>
                    </a:ext>
                  </a:extLst>
                </p14:cNvPr>
                <p14:cNvContentPartPr/>
                <p14:nvPr/>
              </p14:nvContentPartPr>
              <p14:xfrm>
                <a:off x="998213" y="2940720"/>
                <a:ext cx="171000" cy="174960"/>
              </p14:xfrm>
            </p:contentPart>
          </mc:Choice>
          <mc:Fallback xmlns="">
            <p:pic>
              <p:nvPicPr>
                <p:cNvPr id="42" name="Freihand 41">
                  <a:extLst>
                    <a:ext uri="{FF2B5EF4-FFF2-40B4-BE49-F238E27FC236}">
                      <a16:creationId xmlns:a16="http://schemas.microsoft.com/office/drawing/2014/main" id="{27E371A0-FD3C-4F4E-BCE7-FFC3337F5C39}"/>
                    </a:ext>
                  </a:extLst>
                </p:cNvPr>
                <p:cNvPicPr/>
                <p:nvPr/>
              </p:nvPicPr>
              <p:blipFill>
                <a:blip r:embed="rId851"/>
                <a:stretch>
                  <a:fillRect/>
                </a:stretch>
              </p:blipFill>
              <p:spPr>
                <a:xfrm>
                  <a:off x="993893" y="2936400"/>
                  <a:ext cx="1796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852">
              <p14:nvContentPartPr>
                <p14:cNvPr id="44" name="Freihand 43">
                  <a:extLst>
                    <a:ext uri="{FF2B5EF4-FFF2-40B4-BE49-F238E27FC236}">
                      <a16:creationId xmlns:a16="http://schemas.microsoft.com/office/drawing/2014/main" id="{1569D75B-A7FA-4330-985C-FE49B1BCB6D6}"/>
                    </a:ext>
                  </a:extLst>
                </p14:cNvPr>
                <p14:cNvContentPartPr/>
                <p14:nvPr/>
              </p14:nvContentPartPr>
              <p14:xfrm>
                <a:off x="1965173" y="3108480"/>
                <a:ext cx="99720" cy="92160"/>
              </p14:xfrm>
            </p:contentPart>
          </mc:Choice>
          <mc:Fallback xmlns="">
            <p:pic>
              <p:nvPicPr>
                <p:cNvPr id="44" name="Freihand 43">
                  <a:extLst>
                    <a:ext uri="{FF2B5EF4-FFF2-40B4-BE49-F238E27FC236}">
                      <a16:creationId xmlns:a16="http://schemas.microsoft.com/office/drawing/2014/main" id="{1569D75B-A7FA-4330-985C-FE49B1BCB6D6}"/>
                    </a:ext>
                  </a:extLst>
                </p:cNvPr>
                <p:cNvPicPr/>
                <p:nvPr/>
              </p:nvPicPr>
              <p:blipFill>
                <a:blip r:embed="rId853"/>
                <a:stretch>
                  <a:fillRect/>
                </a:stretch>
              </p:blipFill>
              <p:spPr>
                <a:xfrm>
                  <a:off x="1960853" y="3104160"/>
                  <a:ext cx="1083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854">
              <p14:nvContentPartPr>
                <p14:cNvPr id="45" name="Freihand 44">
                  <a:extLst>
                    <a:ext uri="{FF2B5EF4-FFF2-40B4-BE49-F238E27FC236}">
                      <a16:creationId xmlns:a16="http://schemas.microsoft.com/office/drawing/2014/main" id="{6F95F247-900D-41B3-B7EB-8CE07B3E7945}"/>
                    </a:ext>
                  </a:extLst>
                </p14:cNvPr>
                <p14:cNvContentPartPr/>
                <p14:nvPr/>
              </p14:nvContentPartPr>
              <p14:xfrm>
                <a:off x="1981013" y="3090480"/>
                <a:ext cx="131760" cy="268920"/>
              </p14:xfrm>
            </p:contentPart>
          </mc:Choice>
          <mc:Fallback xmlns="">
            <p:pic>
              <p:nvPicPr>
                <p:cNvPr id="45" name="Freihand 44">
                  <a:extLst>
                    <a:ext uri="{FF2B5EF4-FFF2-40B4-BE49-F238E27FC236}">
                      <a16:creationId xmlns:a16="http://schemas.microsoft.com/office/drawing/2014/main" id="{6F95F247-900D-41B3-B7EB-8CE07B3E7945}"/>
                    </a:ext>
                  </a:extLst>
                </p:cNvPr>
                <p:cNvPicPr/>
                <p:nvPr/>
              </p:nvPicPr>
              <p:blipFill>
                <a:blip r:embed="rId855"/>
                <a:stretch>
                  <a:fillRect/>
                </a:stretch>
              </p:blipFill>
              <p:spPr>
                <a:xfrm>
                  <a:off x="1976693" y="3086160"/>
                  <a:ext cx="1404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856">
              <p14:nvContentPartPr>
                <p14:cNvPr id="47" name="Freihand 46">
                  <a:extLst>
                    <a:ext uri="{FF2B5EF4-FFF2-40B4-BE49-F238E27FC236}">
                      <a16:creationId xmlns:a16="http://schemas.microsoft.com/office/drawing/2014/main" id="{A68C9877-7524-4F09-8116-E138BD93222C}"/>
                    </a:ext>
                  </a:extLst>
                </p14:cNvPr>
                <p14:cNvContentPartPr/>
                <p14:nvPr/>
              </p14:nvContentPartPr>
              <p14:xfrm>
                <a:off x="2103053" y="3247080"/>
                <a:ext cx="360" cy="360"/>
              </p14:xfrm>
            </p:contentPart>
          </mc:Choice>
          <mc:Fallback xmlns="">
            <p:pic>
              <p:nvPicPr>
                <p:cNvPr id="47" name="Freihand 46">
                  <a:extLst>
                    <a:ext uri="{FF2B5EF4-FFF2-40B4-BE49-F238E27FC236}">
                      <a16:creationId xmlns:a16="http://schemas.microsoft.com/office/drawing/2014/main" id="{A68C9877-7524-4F09-8116-E138BD93222C}"/>
                    </a:ext>
                  </a:extLst>
                </p:cNvPr>
                <p:cNvPicPr/>
                <p:nvPr/>
              </p:nvPicPr>
              <p:blipFill>
                <a:blip r:embed="rId184"/>
                <a:stretch>
                  <a:fillRect/>
                </a:stretch>
              </p:blipFill>
              <p:spPr>
                <a:xfrm>
                  <a:off x="2098733" y="32427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57">
              <p14:nvContentPartPr>
                <p14:cNvPr id="48" name="Freihand 47">
                  <a:extLst>
                    <a:ext uri="{FF2B5EF4-FFF2-40B4-BE49-F238E27FC236}">
                      <a16:creationId xmlns:a16="http://schemas.microsoft.com/office/drawing/2014/main" id="{93EBA0D6-4791-4588-A539-CC3A9A5486E0}"/>
                    </a:ext>
                  </a:extLst>
                </p14:cNvPr>
                <p14:cNvContentPartPr/>
                <p14:nvPr/>
              </p14:nvContentPartPr>
              <p14:xfrm>
                <a:off x="2103773" y="3187320"/>
                <a:ext cx="32040" cy="100800"/>
              </p14:xfrm>
            </p:contentPart>
          </mc:Choice>
          <mc:Fallback xmlns="">
            <p:pic>
              <p:nvPicPr>
                <p:cNvPr id="48" name="Freihand 47">
                  <a:extLst>
                    <a:ext uri="{FF2B5EF4-FFF2-40B4-BE49-F238E27FC236}">
                      <a16:creationId xmlns:a16="http://schemas.microsoft.com/office/drawing/2014/main" id="{93EBA0D6-4791-4588-A539-CC3A9A5486E0}"/>
                    </a:ext>
                  </a:extLst>
                </p:cNvPr>
                <p:cNvPicPr/>
                <p:nvPr/>
              </p:nvPicPr>
              <p:blipFill>
                <a:blip r:embed="rId858"/>
                <a:stretch>
                  <a:fillRect/>
                </a:stretch>
              </p:blipFill>
              <p:spPr>
                <a:xfrm>
                  <a:off x="2099453" y="3183000"/>
                  <a:ext cx="406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859">
              <p14:nvContentPartPr>
                <p14:cNvPr id="49" name="Freihand 48">
                  <a:extLst>
                    <a:ext uri="{FF2B5EF4-FFF2-40B4-BE49-F238E27FC236}">
                      <a16:creationId xmlns:a16="http://schemas.microsoft.com/office/drawing/2014/main" id="{D2E04B9C-620E-4024-91CD-E52A0BEE57BA}"/>
                    </a:ext>
                  </a:extLst>
                </p14:cNvPr>
                <p14:cNvContentPartPr/>
                <p14:nvPr/>
              </p14:nvContentPartPr>
              <p14:xfrm>
                <a:off x="2104853" y="3174720"/>
                <a:ext cx="91440" cy="127080"/>
              </p14:xfrm>
            </p:contentPart>
          </mc:Choice>
          <mc:Fallback xmlns="">
            <p:pic>
              <p:nvPicPr>
                <p:cNvPr id="49" name="Freihand 48">
                  <a:extLst>
                    <a:ext uri="{FF2B5EF4-FFF2-40B4-BE49-F238E27FC236}">
                      <a16:creationId xmlns:a16="http://schemas.microsoft.com/office/drawing/2014/main" id="{D2E04B9C-620E-4024-91CD-E52A0BEE57BA}"/>
                    </a:ext>
                  </a:extLst>
                </p:cNvPr>
                <p:cNvPicPr/>
                <p:nvPr/>
              </p:nvPicPr>
              <p:blipFill>
                <a:blip r:embed="rId860"/>
                <a:stretch>
                  <a:fillRect/>
                </a:stretch>
              </p:blipFill>
              <p:spPr>
                <a:xfrm>
                  <a:off x="2100533" y="3170400"/>
                  <a:ext cx="10008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861">
              <p14:nvContentPartPr>
                <p14:cNvPr id="50" name="Freihand 49">
                  <a:extLst>
                    <a:ext uri="{FF2B5EF4-FFF2-40B4-BE49-F238E27FC236}">
                      <a16:creationId xmlns:a16="http://schemas.microsoft.com/office/drawing/2014/main" id="{3B40F520-7759-4066-9FC4-B54E3D11D4E3}"/>
                    </a:ext>
                  </a:extLst>
                </p14:cNvPr>
                <p14:cNvContentPartPr/>
                <p14:nvPr/>
              </p14:nvContentPartPr>
              <p14:xfrm>
                <a:off x="2194493" y="3152040"/>
                <a:ext cx="63720" cy="180000"/>
              </p14:xfrm>
            </p:contentPart>
          </mc:Choice>
          <mc:Fallback xmlns="">
            <p:pic>
              <p:nvPicPr>
                <p:cNvPr id="50" name="Freihand 49">
                  <a:extLst>
                    <a:ext uri="{FF2B5EF4-FFF2-40B4-BE49-F238E27FC236}">
                      <a16:creationId xmlns:a16="http://schemas.microsoft.com/office/drawing/2014/main" id="{3B40F520-7759-4066-9FC4-B54E3D11D4E3}"/>
                    </a:ext>
                  </a:extLst>
                </p:cNvPr>
                <p:cNvPicPr/>
                <p:nvPr/>
              </p:nvPicPr>
              <p:blipFill>
                <a:blip r:embed="rId862"/>
                <a:stretch>
                  <a:fillRect/>
                </a:stretch>
              </p:blipFill>
              <p:spPr>
                <a:xfrm>
                  <a:off x="2190173" y="3147720"/>
                  <a:ext cx="723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863">
              <p14:nvContentPartPr>
                <p14:cNvPr id="51" name="Freihand 50">
                  <a:extLst>
                    <a:ext uri="{FF2B5EF4-FFF2-40B4-BE49-F238E27FC236}">
                      <a16:creationId xmlns:a16="http://schemas.microsoft.com/office/drawing/2014/main" id="{6DB845E9-6796-4E26-9768-F6572AB50B18}"/>
                    </a:ext>
                  </a:extLst>
                </p14:cNvPr>
                <p14:cNvContentPartPr/>
                <p14:nvPr/>
              </p14:nvContentPartPr>
              <p14:xfrm>
                <a:off x="2281253" y="3215040"/>
                <a:ext cx="82080" cy="99000"/>
              </p14:xfrm>
            </p:contentPart>
          </mc:Choice>
          <mc:Fallback xmlns="">
            <p:pic>
              <p:nvPicPr>
                <p:cNvPr id="51" name="Freihand 50">
                  <a:extLst>
                    <a:ext uri="{FF2B5EF4-FFF2-40B4-BE49-F238E27FC236}">
                      <a16:creationId xmlns:a16="http://schemas.microsoft.com/office/drawing/2014/main" id="{6DB845E9-6796-4E26-9768-F6572AB50B18}"/>
                    </a:ext>
                  </a:extLst>
                </p:cNvPr>
                <p:cNvPicPr/>
                <p:nvPr/>
              </p:nvPicPr>
              <p:blipFill>
                <a:blip r:embed="rId864"/>
                <a:stretch>
                  <a:fillRect/>
                </a:stretch>
              </p:blipFill>
              <p:spPr>
                <a:xfrm>
                  <a:off x="2276933" y="3210360"/>
                  <a:ext cx="9072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865">
              <p14:nvContentPartPr>
                <p14:cNvPr id="20" name="Freihand 19">
                  <a:extLst>
                    <a:ext uri="{FF2B5EF4-FFF2-40B4-BE49-F238E27FC236}">
                      <a16:creationId xmlns:a16="http://schemas.microsoft.com/office/drawing/2014/main" id="{28BA3AC7-A65E-4524-891E-B822AC0431D7}"/>
                    </a:ext>
                  </a:extLst>
                </p14:cNvPr>
                <p14:cNvContentPartPr/>
                <p14:nvPr/>
              </p14:nvContentPartPr>
              <p14:xfrm>
                <a:off x="2289533" y="2491800"/>
                <a:ext cx="132120" cy="125640"/>
              </p14:xfrm>
            </p:contentPart>
          </mc:Choice>
          <mc:Fallback xmlns="">
            <p:pic>
              <p:nvPicPr>
                <p:cNvPr id="20" name="Freihand 19">
                  <a:extLst>
                    <a:ext uri="{FF2B5EF4-FFF2-40B4-BE49-F238E27FC236}">
                      <a16:creationId xmlns:a16="http://schemas.microsoft.com/office/drawing/2014/main" id="{28BA3AC7-A65E-4524-891E-B822AC0431D7}"/>
                    </a:ext>
                  </a:extLst>
                </p:cNvPr>
                <p:cNvPicPr/>
                <p:nvPr/>
              </p:nvPicPr>
              <p:blipFill>
                <a:blip r:embed="rId866"/>
                <a:stretch>
                  <a:fillRect/>
                </a:stretch>
              </p:blipFill>
              <p:spPr>
                <a:xfrm>
                  <a:off x="2285213" y="2487480"/>
                  <a:ext cx="1407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867">
              <p14:nvContentPartPr>
                <p14:cNvPr id="21" name="Freihand 20">
                  <a:extLst>
                    <a:ext uri="{FF2B5EF4-FFF2-40B4-BE49-F238E27FC236}">
                      <a16:creationId xmlns:a16="http://schemas.microsoft.com/office/drawing/2014/main" id="{BDA09C2D-7ACC-4700-B44F-5BA75E44067F}"/>
                    </a:ext>
                  </a:extLst>
                </p14:cNvPr>
                <p14:cNvContentPartPr/>
                <p14:nvPr/>
              </p14:nvContentPartPr>
              <p14:xfrm>
                <a:off x="2429573" y="2563440"/>
                <a:ext cx="61560" cy="83520"/>
              </p14:xfrm>
            </p:contentPart>
          </mc:Choice>
          <mc:Fallback xmlns="">
            <p:pic>
              <p:nvPicPr>
                <p:cNvPr id="21" name="Freihand 20">
                  <a:extLst>
                    <a:ext uri="{FF2B5EF4-FFF2-40B4-BE49-F238E27FC236}">
                      <a16:creationId xmlns:a16="http://schemas.microsoft.com/office/drawing/2014/main" id="{BDA09C2D-7ACC-4700-B44F-5BA75E44067F}"/>
                    </a:ext>
                  </a:extLst>
                </p:cNvPr>
                <p:cNvPicPr/>
                <p:nvPr/>
              </p:nvPicPr>
              <p:blipFill>
                <a:blip r:embed="rId868"/>
                <a:stretch>
                  <a:fillRect/>
                </a:stretch>
              </p:blipFill>
              <p:spPr>
                <a:xfrm>
                  <a:off x="2425253" y="2559120"/>
                  <a:ext cx="7020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869">
              <p14:nvContentPartPr>
                <p14:cNvPr id="22" name="Freihand 21">
                  <a:extLst>
                    <a:ext uri="{FF2B5EF4-FFF2-40B4-BE49-F238E27FC236}">
                      <a16:creationId xmlns:a16="http://schemas.microsoft.com/office/drawing/2014/main" id="{C9009BAD-4D57-4224-9E07-B7AB5BAFF596}"/>
                    </a:ext>
                  </a:extLst>
                </p14:cNvPr>
                <p14:cNvContentPartPr/>
                <p14:nvPr/>
              </p14:nvContentPartPr>
              <p14:xfrm>
                <a:off x="2434613" y="2558040"/>
                <a:ext cx="135720" cy="106920"/>
              </p14:xfrm>
            </p:contentPart>
          </mc:Choice>
          <mc:Fallback xmlns="">
            <p:pic>
              <p:nvPicPr>
                <p:cNvPr id="22" name="Freihand 21">
                  <a:extLst>
                    <a:ext uri="{FF2B5EF4-FFF2-40B4-BE49-F238E27FC236}">
                      <a16:creationId xmlns:a16="http://schemas.microsoft.com/office/drawing/2014/main" id="{C9009BAD-4D57-4224-9E07-B7AB5BAFF596}"/>
                    </a:ext>
                  </a:extLst>
                </p:cNvPr>
                <p:cNvPicPr/>
                <p:nvPr/>
              </p:nvPicPr>
              <p:blipFill>
                <a:blip r:embed="rId870"/>
                <a:stretch>
                  <a:fillRect/>
                </a:stretch>
              </p:blipFill>
              <p:spPr>
                <a:xfrm>
                  <a:off x="2430293" y="2553720"/>
                  <a:ext cx="1443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871">
              <p14:nvContentPartPr>
                <p14:cNvPr id="38934" name="Freihand 38933">
                  <a:extLst>
                    <a:ext uri="{FF2B5EF4-FFF2-40B4-BE49-F238E27FC236}">
                      <a16:creationId xmlns:a16="http://schemas.microsoft.com/office/drawing/2014/main" id="{AB4E0F83-67D2-4913-A61A-067D04370867}"/>
                    </a:ext>
                  </a:extLst>
                </p14:cNvPr>
                <p14:cNvContentPartPr/>
                <p14:nvPr/>
              </p14:nvContentPartPr>
              <p14:xfrm>
                <a:off x="2262533" y="831120"/>
                <a:ext cx="178920" cy="186480"/>
              </p14:xfrm>
            </p:contentPart>
          </mc:Choice>
          <mc:Fallback xmlns="">
            <p:pic>
              <p:nvPicPr>
                <p:cNvPr id="38934" name="Freihand 38933">
                  <a:extLst>
                    <a:ext uri="{FF2B5EF4-FFF2-40B4-BE49-F238E27FC236}">
                      <a16:creationId xmlns:a16="http://schemas.microsoft.com/office/drawing/2014/main" id="{AB4E0F83-67D2-4913-A61A-067D04370867}"/>
                    </a:ext>
                  </a:extLst>
                </p:cNvPr>
                <p:cNvPicPr/>
                <p:nvPr/>
              </p:nvPicPr>
              <p:blipFill>
                <a:blip r:embed="rId872"/>
                <a:stretch>
                  <a:fillRect/>
                </a:stretch>
              </p:blipFill>
              <p:spPr>
                <a:xfrm>
                  <a:off x="2258213" y="826800"/>
                  <a:ext cx="18756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873">
              <p14:nvContentPartPr>
                <p14:cNvPr id="38935" name="Freihand 38934">
                  <a:extLst>
                    <a:ext uri="{FF2B5EF4-FFF2-40B4-BE49-F238E27FC236}">
                      <a16:creationId xmlns:a16="http://schemas.microsoft.com/office/drawing/2014/main" id="{4C95CDFF-C93B-413E-9325-3A3AEF016FFE}"/>
                    </a:ext>
                  </a:extLst>
                </p14:cNvPr>
                <p14:cNvContentPartPr/>
                <p14:nvPr/>
              </p14:nvContentPartPr>
              <p14:xfrm>
                <a:off x="2168573" y="776400"/>
                <a:ext cx="93600" cy="273240"/>
              </p14:xfrm>
            </p:contentPart>
          </mc:Choice>
          <mc:Fallback xmlns="">
            <p:pic>
              <p:nvPicPr>
                <p:cNvPr id="38935" name="Freihand 38934">
                  <a:extLst>
                    <a:ext uri="{FF2B5EF4-FFF2-40B4-BE49-F238E27FC236}">
                      <a16:creationId xmlns:a16="http://schemas.microsoft.com/office/drawing/2014/main" id="{4C95CDFF-C93B-413E-9325-3A3AEF016FFE}"/>
                    </a:ext>
                  </a:extLst>
                </p:cNvPr>
                <p:cNvPicPr/>
                <p:nvPr/>
              </p:nvPicPr>
              <p:blipFill>
                <a:blip r:embed="rId874"/>
                <a:stretch>
                  <a:fillRect/>
                </a:stretch>
              </p:blipFill>
              <p:spPr>
                <a:xfrm>
                  <a:off x="2164253" y="772080"/>
                  <a:ext cx="10224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875">
              <p14:nvContentPartPr>
                <p14:cNvPr id="38936" name="Freihand 38935">
                  <a:extLst>
                    <a:ext uri="{FF2B5EF4-FFF2-40B4-BE49-F238E27FC236}">
                      <a16:creationId xmlns:a16="http://schemas.microsoft.com/office/drawing/2014/main" id="{0332623F-8247-408D-929D-ACD3C7BEE410}"/>
                    </a:ext>
                  </a:extLst>
                </p14:cNvPr>
                <p14:cNvContentPartPr/>
                <p14:nvPr/>
              </p14:nvContentPartPr>
              <p14:xfrm>
                <a:off x="2255333" y="747240"/>
                <a:ext cx="316080" cy="294840"/>
              </p14:xfrm>
            </p:contentPart>
          </mc:Choice>
          <mc:Fallback xmlns="">
            <p:pic>
              <p:nvPicPr>
                <p:cNvPr id="38936" name="Freihand 38935">
                  <a:extLst>
                    <a:ext uri="{FF2B5EF4-FFF2-40B4-BE49-F238E27FC236}">
                      <a16:creationId xmlns:a16="http://schemas.microsoft.com/office/drawing/2014/main" id="{0332623F-8247-408D-929D-ACD3C7BEE410}"/>
                    </a:ext>
                  </a:extLst>
                </p:cNvPr>
                <p:cNvPicPr/>
                <p:nvPr/>
              </p:nvPicPr>
              <p:blipFill>
                <a:blip r:embed="rId876"/>
                <a:stretch>
                  <a:fillRect/>
                </a:stretch>
              </p:blipFill>
              <p:spPr>
                <a:xfrm>
                  <a:off x="2251013" y="742920"/>
                  <a:ext cx="32472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877">
              <p14:nvContentPartPr>
                <p14:cNvPr id="38937" name="Freihand 38936">
                  <a:extLst>
                    <a:ext uri="{FF2B5EF4-FFF2-40B4-BE49-F238E27FC236}">
                      <a16:creationId xmlns:a16="http://schemas.microsoft.com/office/drawing/2014/main" id="{FBEC25D2-F982-422C-8AFB-BEA344849710}"/>
                    </a:ext>
                  </a:extLst>
                </p14:cNvPr>
                <p14:cNvContentPartPr/>
                <p14:nvPr/>
              </p14:nvContentPartPr>
              <p14:xfrm>
                <a:off x="2166773" y="1051440"/>
                <a:ext cx="352080" cy="51480"/>
              </p14:xfrm>
            </p:contentPart>
          </mc:Choice>
          <mc:Fallback xmlns="">
            <p:pic>
              <p:nvPicPr>
                <p:cNvPr id="38937" name="Freihand 38936">
                  <a:extLst>
                    <a:ext uri="{FF2B5EF4-FFF2-40B4-BE49-F238E27FC236}">
                      <a16:creationId xmlns:a16="http://schemas.microsoft.com/office/drawing/2014/main" id="{FBEC25D2-F982-422C-8AFB-BEA344849710}"/>
                    </a:ext>
                  </a:extLst>
                </p:cNvPr>
                <p:cNvPicPr/>
                <p:nvPr/>
              </p:nvPicPr>
              <p:blipFill>
                <a:blip r:embed="rId878"/>
                <a:stretch>
                  <a:fillRect/>
                </a:stretch>
              </p:blipFill>
              <p:spPr>
                <a:xfrm>
                  <a:off x="2162453" y="1047120"/>
                  <a:ext cx="3607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879">
              <p14:nvContentPartPr>
                <p14:cNvPr id="38939" name="Freihand 38938">
                  <a:extLst>
                    <a:ext uri="{FF2B5EF4-FFF2-40B4-BE49-F238E27FC236}">
                      <a16:creationId xmlns:a16="http://schemas.microsoft.com/office/drawing/2014/main" id="{A4F49733-0636-402E-AABF-4197996EEE4F}"/>
                    </a:ext>
                  </a:extLst>
                </p14:cNvPr>
                <p14:cNvContentPartPr/>
                <p14:nvPr/>
              </p14:nvContentPartPr>
              <p14:xfrm>
                <a:off x="1079573" y="1278600"/>
                <a:ext cx="941760" cy="1276560"/>
              </p14:xfrm>
            </p:contentPart>
          </mc:Choice>
          <mc:Fallback xmlns="">
            <p:pic>
              <p:nvPicPr>
                <p:cNvPr id="38939" name="Freihand 38938">
                  <a:extLst>
                    <a:ext uri="{FF2B5EF4-FFF2-40B4-BE49-F238E27FC236}">
                      <a16:creationId xmlns:a16="http://schemas.microsoft.com/office/drawing/2014/main" id="{A4F49733-0636-402E-AABF-4197996EEE4F}"/>
                    </a:ext>
                  </a:extLst>
                </p:cNvPr>
                <p:cNvPicPr/>
                <p:nvPr/>
              </p:nvPicPr>
              <p:blipFill>
                <a:blip r:embed="rId880"/>
                <a:stretch>
                  <a:fillRect/>
                </a:stretch>
              </p:blipFill>
              <p:spPr>
                <a:xfrm>
                  <a:off x="1075253" y="1274280"/>
                  <a:ext cx="950400" cy="1285200"/>
                </a:xfrm>
                <a:prstGeom prst="rect">
                  <a:avLst/>
                </a:prstGeom>
              </p:spPr>
            </p:pic>
          </mc:Fallback>
        </mc:AlternateContent>
        <mc:AlternateContent xmlns:mc="http://schemas.openxmlformats.org/markup-compatibility/2006" xmlns:p14="http://schemas.microsoft.com/office/powerpoint/2010/main">
          <mc:Choice Requires="p14">
            <p:contentPart p14:bwMode="auto" r:id="rId881">
              <p14:nvContentPartPr>
                <p14:cNvPr id="38940" name="Freihand 38939">
                  <a:extLst>
                    <a:ext uri="{FF2B5EF4-FFF2-40B4-BE49-F238E27FC236}">
                      <a16:creationId xmlns:a16="http://schemas.microsoft.com/office/drawing/2014/main" id="{2081A401-D004-4461-924C-E896CCD7D4F2}"/>
                    </a:ext>
                  </a:extLst>
                </p14:cNvPr>
                <p14:cNvContentPartPr/>
                <p14:nvPr/>
              </p14:nvContentPartPr>
              <p14:xfrm>
                <a:off x="1949693" y="1158720"/>
                <a:ext cx="131400" cy="172800"/>
              </p14:xfrm>
            </p:contentPart>
          </mc:Choice>
          <mc:Fallback xmlns="">
            <p:pic>
              <p:nvPicPr>
                <p:cNvPr id="38940" name="Freihand 38939">
                  <a:extLst>
                    <a:ext uri="{FF2B5EF4-FFF2-40B4-BE49-F238E27FC236}">
                      <a16:creationId xmlns:a16="http://schemas.microsoft.com/office/drawing/2014/main" id="{2081A401-D004-4461-924C-E896CCD7D4F2}"/>
                    </a:ext>
                  </a:extLst>
                </p:cNvPr>
                <p:cNvPicPr/>
                <p:nvPr/>
              </p:nvPicPr>
              <p:blipFill>
                <a:blip r:embed="rId882"/>
                <a:stretch>
                  <a:fillRect/>
                </a:stretch>
              </p:blipFill>
              <p:spPr>
                <a:xfrm>
                  <a:off x="1945373" y="1154400"/>
                  <a:ext cx="1400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883">
              <p14:nvContentPartPr>
                <p14:cNvPr id="38942" name="Freihand 38941">
                  <a:extLst>
                    <a:ext uri="{FF2B5EF4-FFF2-40B4-BE49-F238E27FC236}">
                      <a16:creationId xmlns:a16="http://schemas.microsoft.com/office/drawing/2014/main" id="{4A4893BB-4CB2-495B-B80B-F5F84BA6352D}"/>
                    </a:ext>
                  </a:extLst>
                </p14:cNvPr>
                <p14:cNvContentPartPr/>
                <p14:nvPr/>
              </p14:nvContentPartPr>
              <p14:xfrm>
                <a:off x="1729013" y="1851000"/>
                <a:ext cx="18360" cy="126000"/>
              </p14:xfrm>
            </p:contentPart>
          </mc:Choice>
          <mc:Fallback xmlns="">
            <p:pic>
              <p:nvPicPr>
                <p:cNvPr id="38942" name="Freihand 38941">
                  <a:extLst>
                    <a:ext uri="{FF2B5EF4-FFF2-40B4-BE49-F238E27FC236}">
                      <a16:creationId xmlns:a16="http://schemas.microsoft.com/office/drawing/2014/main" id="{4A4893BB-4CB2-495B-B80B-F5F84BA6352D}"/>
                    </a:ext>
                  </a:extLst>
                </p:cNvPr>
                <p:cNvPicPr/>
                <p:nvPr/>
              </p:nvPicPr>
              <p:blipFill>
                <a:blip r:embed="rId884"/>
                <a:stretch>
                  <a:fillRect/>
                </a:stretch>
              </p:blipFill>
              <p:spPr>
                <a:xfrm>
                  <a:off x="1724693" y="1846680"/>
                  <a:ext cx="270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885">
              <p14:nvContentPartPr>
                <p14:cNvPr id="38943" name="Freihand 38942">
                  <a:extLst>
                    <a:ext uri="{FF2B5EF4-FFF2-40B4-BE49-F238E27FC236}">
                      <a16:creationId xmlns:a16="http://schemas.microsoft.com/office/drawing/2014/main" id="{1CC0D709-92B0-4216-BE7C-C1D730D60824}"/>
                    </a:ext>
                  </a:extLst>
                </p14:cNvPr>
                <p14:cNvContentPartPr/>
                <p14:nvPr/>
              </p14:nvContentPartPr>
              <p14:xfrm>
                <a:off x="1660253" y="1812120"/>
                <a:ext cx="177840" cy="40320"/>
              </p14:xfrm>
            </p:contentPart>
          </mc:Choice>
          <mc:Fallback xmlns="">
            <p:pic>
              <p:nvPicPr>
                <p:cNvPr id="38943" name="Freihand 38942">
                  <a:extLst>
                    <a:ext uri="{FF2B5EF4-FFF2-40B4-BE49-F238E27FC236}">
                      <a16:creationId xmlns:a16="http://schemas.microsoft.com/office/drawing/2014/main" id="{1CC0D709-92B0-4216-BE7C-C1D730D60824}"/>
                    </a:ext>
                  </a:extLst>
                </p:cNvPr>
                <p:cNvPicPr/>
                <p:nvPr/>
              </p:nvPicPr>
              <p:blipFill>
                <a:blip r:embed="rId886"/>
                <a:stretch>
                  <a:fillRect/>
                </a:stretch>
              </p:blipFill>
              <p:spPr>
                <a:xfrm>
                  <a:off x="1655933" y="1807800"/>
                  <a:ext cx="18648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887">
              <p14:nvContentPartPr>
                <p14:cNvPr id="38945" name="Freihand 38944">
                  <a:extLst>
                    <a:ext uri="{FF2B5EF4-FFF2-40B4-BE49-F238E27FC236}">
                      <a16:creationId xmlns:a16="http://schemas.microsoft.com/office/drawing/2014/main" id="{DE879B4C-AE23-4149-A4CD-4AC8EF6FFE5D}"/>
                    </a:ext>
                  </a:extLst>
                </p14:cNvPr>
                <p14:cNvContentPartPr/>
                <p14:nvPr/>
              </p14:nvContentPartPr>
              <p14:xfrm>
                <a:off x="1785893" y="1959000"/>
                <a:ext cx="31320" cy="67680"/>
              </p14:xfrm>
            </p:contentPart>
          </mc:Choice>
          <mc:Fallback xmlns="">
            <p:pic>
              <p:nvPicPr>
                <p:cNvPr id="38945" name="Freihand 38944">
                  <a:extLst>
                    <a:ext uri="{FF2B5EF4-FFF2-40B4-BE49-F238E27FC236}">
                      <a16:creationId xmlns:a16="http://schemas.microsoft.com/office/drawing/2014/main" id="{DE879B4C-AE23-4149-A4CD-4AC8EF6FFE5D}"/>
                    </a:ext>
                  </a:extLst>
                </p:cNvPr>
                <p:cNvPicPr/>
                <p:nvPr/>
              </p:nvPicPr>
              <p:blipFill>
                <a:blip r:embed="rId888"/>
                <a:stretch>
                  <a:fillRect/>
                </a:stretch>
              </p:blipFill>
              <p:spPr>
                <a:xfrm>
                  <a:off x="1781573" y="1954680"/>
                  <a:ext cx="399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889">
              <p14:nvContentPartPr>
                <p14:cNvPr id="38946" name="Freihand 38945">
                  <a:extLst>
                    <a:ext uri="{FF2B5EF4-FFF2-40B4-BE49-F238E27FC236}">
                      <a16:creationId xmlns:a16="http://schemas.microsoft.com/office/drawing/2014/main" id="{F858EF5D-0794-4086-9633-405B653C36A1}"/>
                    </a:ext>
                  </a:extLst>
                </p14:cNvPr>
                <p14:cNvContentPartPr/>
                <p14:nvPr/>
              </p14:nvContentPartPr>
              <p14:xfrm>
                <a:off x="1794533" y="1961520"/>
                <a:ext cx="62280" cy="81000"/>
              </p14:xfrm>
            </p:contentPart>
          </mc:Choice>
          <mc:Fallback xmlns="">
            <p:pic>
              <p:nvPicPr>
                <p:cNvPr id="38946" name="Freihand 38945">
                  <a:extLst>
                    <a:ext uri="{FF2B5EF4-FFF2-40B4-BE49-F238E27FC236}">
                      <a16:creationId xmlns:a16="http://schemas.microsoft.com/office/drawing/2014/main" id="{F858EF5D-0794-4086-9633-405B653C36A1}"/>
                    </a:ext>
                  </a:extLst>
                </p:cNvPr>
                <p:cNvPicPr/>
                <p:nvPr/>
              </p:nvPicPr>
              <p:blipFill>
                <a:blip r:embed="rId890"/>
                <a:stretch>
                  <a:fillRect/>
                </a:stretch>
              </p:blipFill>
              <p:spPr>
                <a:xfrm>
                  <a:off x="1790213" y="1957200"/>
                  <a:ext cx="709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891">
              <p14:nvContentPartPr>
                <p14:cNvPr id="38964" name="Freihand 38963">
                  <a:extLst>
                    <a:ext uri="{FF2B5EF4-FFF2-40B4-BE49-F238E27FC236}">
                      <a16:creationId xmlns:a16="http://schemas.microsoft.com/office/drawing/2014/main" id="{7154B592-84CF-49AC-A2B7-D4C57F0B8127}"/>
                    </a:ext>
                  </a:extLst>
                </p14:cNvPr>
                <p14:cNvContentPartPr/>
                <p14:nvPr/>
              </p14:nvContentPartPr>
              <p14:xfrm>
                <a:off x="668813" y="987720"/>
                <a:ext cx="1252440" cy="1375920"/>
              </p14:xfrm>
            </p:contentPart>
          </mc:Choice>
          <mc:Fallback xmlns="">
            <p:pic>
              <p:nvPicPr>
                <p:cNvPr id="38964" name="Freihand 38963">
                  <a:extLst>
                    <a:ext uri="{FF2B5EF4-FFF2-40B4-BE49-F238E27FC236}">
                      <a16:creationId xmlns:a16="http://schemas.microsoft.com/office/drawing/2014/main" id="{7154B592-84CF-49AC-A2B7-D4C57F0B8127}"/>
                    </a:ext>
                  </a:extLst>
                </p:cNvPr>
                <p:cNvPicPr/>
                <p:nvPr/>
              </p:nvPicPr>
              <p:blipFill>
                <a:blip r:embed="rId892"/>
                <a:stretch>
                  <a:fillRect/>
                </a:stretch>
              </p:blipFill>
              <p:spPr>
                <a:xfrm>
                  <a:off x="664493" y="983400"/>
                  <a:ext cx="1261080" cy="1384560"/>
                </a:xfrm>
                <a:prstGeom prst="rect">
                  <a:avLst/>
                </a:prstGeom>
              </p:spPr>
            </p:pic>
          </mc:Fallback>
        </mc:AlternateContent>
        <mc:AlternateContent xmlns:mc="http://schemas.openxmlformats.org/markup-compatibility/2006" xmlns:p14="http://schemas.microsoft.com/office/powerpoint/2010/main">
          <mc:Choice Requires="p14">
            <p:contentPart p14:bwMode="auto" r:id="rId893">
              <p14:nvContentPartPr>
                <p14:cNvPr id="38965" name="Freihand 38964">
                  <a:extLst>
                    <a:ext uri="{FF2B5EF4-FFF2-40B4-BE49-F238E27FC236}">
                      <a16:creationId xmlns:a16="http://schemas.microsoft.com/office/drawing/2014/main" id="{648D290A-4331-47C0-9F9E-D4A015E16D2C}"/>
                    </a:ext>
                  </a:extLst>
                </p14:cNvPr>
                <p14:cNvContentPartPr/>
                <p14:nvPr/>
              </p14:nvContentPartPr>
              <p14:xfrm>
                <a:off x="585653" y="2249520"/>
                <a:ext cx="191880" cy="244080"/>
              </p14:xfrm>
            </p:contentPart>
          </mc:Choice>
          <mc:Fallback xmlns="">
            <p:pic>
              <p:nvPicPr>
                <p:cNvPr id="38965" name="Freihand 38964">
                  <a:extLst>
                    <a:ext uri="{FF2B5EF4-FFF2-40B4-BE49-F238E27FC236}">
                      <a16:creationId xmlns:a16="http://schemas.microsoft.com/office/drawing/2014/main" id="{648D290A-4331-47C0-9F9E-D4A015E16D2C}"/>
                    </a:ext>
                  </a:extLst>
                </p:cNvPr>
                <p:cNvPicPr/>
                <p:nvPr/>
              </p:nvPicPr>
              <p:blipFill>
                <a:blip r:embed="rId894"/>
                <a:stretch>
                  <a:fillRect/>
                </a:stretch>
              </p:blipFill>
              <p:spPr>
                <a:xfrm>
                  <a:off x="581333" y="2245200"/>
                  <a:ext cx="20052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895">
              <p14:nvContentPartPr>
                <p14:cNvPr id="39045" name="Freihand 39044">
                  <a:extLst>
                    <a:ext uri="{FF2B5EF4-FFF2-40B4-BE49-F238E27FC236}">
                      <a16:creationId xmlns:a16="http://schemas.microsoft.com/office/drawing/2014/main" id="{91F9EF98-EFD2-4E9A-9CA3-BCB7C1AE3984}"/>
                    </a:ext>
                  </a:extLst>
                </p14:cNvPr>
                <p14:cNvContentPartPr/>
                <p14:nvPr/>
              </p14:nvContentPartPr>
              <p14:xfrm>
                <a:off x="895253" y="1085640"/>
                <a:ext cx="1073520" cy="1202040"/>
              </p14:xfrm>
            </p:contentPart>
          </mc:Choice>
          <mc:Fallback xmlns="">
            <p:pic>
              <p:nvPicPr>
                <p:cNvPr id="39045" name="Freihand 39044">
                  <a:extLst>
                    <a:ext uri="{FF2B5EF4-FFF2-40B4-BE49-F238E27FC236}">
                      <a16:creationId xmlns:a16="http://schemas.microsoft.com/office/drawing/2014/main" id="{91F9EF98-EFD2-4E9A-9CA3-BCB7C1AE3984}"/>
                    </a:ext>
                  </a:extLst>
                </p:cNvPr>
                <p:cNvPicPr/>
                <p:nvPr/>
              </p:nvPicPr>
              <p:blipFill>
                <a:blip r:embed="rId896"/>
                <a:stretch>
                  <a:fillRect/>
                </a:stretch>
              </p:blipFill>
              <p:spPr>
                <a:xfrm>
                  <a:off x="890933" y="1081320"/>
                  <a:ext cx="1082160" cy="1210680"/>
                </a:xfrm>
                <a:prstGeom prst="rect">
                  <a:avLst/>
                </a:prstGeom>
              </p:spPr>
            </p:pic>
          </mc:Fallback>
        </mc:AlternateContent>
        <mc:AlternateContent xmlns:mc="http://schemas.openxmlformats.org/markup-compatibility/2006" xmlns:p14="http://schemas.microsoft.com/office/powerpoint/2010/main">
          <mc:Choice Requires="p14">
            <p:contentPart p14:bwMode="auto" r:id="rId897">
              <p14:nvContentPartPr>
                <p14:cNvPr id="39046" name="Freihand 39045">
                  <a:extLst>
                    <a:ext uri="{FF2B5EF4-FFF2-40B4-BE49-F238E27FC236}">
                      <a16:creationId xmlns:a16="http://schemas.microsoft.com/office/drawing/2014/main" id="{1E12CBC7-0109-4BF6-83FB-1A67ED328F33}"/>
                    </a:ext>
                  </a:extLst>
                </p14:cNvPr>
                <p14:cNvContentPartPr/>
                <p14:nvPr/>
              </p14:nvContentPartPr>
              <p14:xfrm>
                <a:off x="818573" y="2183280"/>
                <a:ext cx="137520" cy="225000"/>
              </p14:xfrm>
            </p:contentPart>
          </mc:Choice>
          <mc:Fallback xmlns="">
            <p:pic>
              <p:nvPicPr>
                <p:cNvPr id="39046" name="Freihand 39045">
                  <a:extLst>
                    <a:ext uri="{FF2B5EF4-FFF2-40B4-BE49-F238E27FC236}">
                      <a16:creationId xmlns:a16="http://schemas.microsoft.com/office/drawing/2014/main" id="{1E12CBC7-0109-4BF6-83FB-1A67ED328F33}"/>
                    </a:ext>
                  </a:extLst>
                </p:cNvPr>
                <p:cNvPicPr/>
                <p:nvPr/>
              </p:nvPicPr>
              <p:blipFill>
                <a:blip r:embed="rId898"/>
                <a:stretch>
                  <a:fillRect/>
                </a:stretch>
              </p:blipFill>
              <p:spPr>
                <a:xfrm>
                  <a:off x="814253" y="2178960"/>
                  <a:ext cx="14616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899">
              <p14:nvContentPartPr>
                <p14:cNvPr id="39047" name="Freihand 39046">
                  <a:extLst>
                    <a:ext uri="{FF2B5EF4-FFF2-40B4-BE49-F238E27FC236}">
                      <a16:creationId xmlns:a16="http://schemas.microsoft.com/office/drawing/2014/main" id="{D0A87379-44C4-4182-B5C5-AC43FD700597}"/>
                    </a:ext>
                  </a:extLst>
                </p14:cNvPr>
                <p14:cNvContentPartPr/>
                <p14:nvPr/>
              </p14:nvContentPartPr>
              <p14:xfrm>
                <a:off x="1159853" y="1893480"/>
                <a:ext cx="69840" cy="29520"/>
              </p14:xfrm>
            </p:contentPart>
          </mc:Choice>
          <mc:Fallback xmlns="">
            <p:pic>
              <p:nvPicPr>
                <p:cNvPr id="39047" name="Freihand 39046">
                  <a:extLst>
                    <a:ext uri="{FF2B5EF4-FFF2-40B4-BE49-F238E27FC236}">
                      <a16:creationId xmlns:a16="http://schemas.microsoft.com/office/drawing/2014/main" id="{D0A87379-44C4-4182-B5C5-AC43FD700597}"/>
                    </a:ext>
                  </a:extLst>
                </p:cNvPr>
                <p:cNvPicPr/>
                <p:nvPr/>
              </p:nvPicPr>
              <p:blipFill>
                <a:blip r:embed="rId900"/>
                <a:stretch>
                  <a:fillRect/>
                </a:stretch>
              </p:blipFill>
              <p:spPr>
                <a:xfrm>
                  <a:off x="1155533" y="1889160"/>
                  <a:ext cx="784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901">
              <p14:nvContentPartPr>
                <p14:cNvPr id="39048" name="Freihand 39047">
                  <a:extLst>
                    <a:ext uri="{FF2B5EF4-FFF2-40B4-BE49-F238E27FC236}">
                      <a16:creationId xmlns:a16="http://schemas.microsoft.com/office/drawing/2014/main" id="{67FE501E-DD25-4D02-AD0F-4660645A7303}"/>
                    </a:ext>
                  </a:extLst>
                </p14:cNvPr>
                <p14:cNvContentPartPr/>
                <p14:nvPr/>
              </p14:nvContentPartPr>
              <p14:xfrm>
                <a:off x="1211693" y="1852080"/>
                <a:ext cx="29520" cy="170640"/>
              </p14:xfrm>
            </p:contentPart>
          </mc:Choice>
          <mc:Fallback xmlns="">
            <p:pic>
              <p:nvPicPr>
                <p:cNvPr id="39048" name="Freihand 39047">
                  <a:extLst>
                    <a:ext uri="{FF2B5EF4-FFF2-40B4-BE49-F238E27FC236}">
                      <a16:creationId xmlns:a16="http://schemas.microsoft.com/office/drawing/2014/main" id="{67FE501E-DD25-4D02-AD0F-4660645A7303}"/>
                    </a:ext>
                  </a:extLst>
                </p:cNvPr>
                <p:cNvPicPr/>
                <p:nvPr/>
              </p:nvPicPr>
              <p:blipFill>
                <a:blip r:embed="rId902"/>
                <a:stretch>
                  <a:fillRect/>
                </a:stretch>
              </p:blipFill>
              <p:spPr>
                <a:xfrm>
                  <a:off x="1207373" y="1847760"/>
                  <a:ext cx="381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903">
              <p14:nvContentPartPr>
                <p14:cNvPr id="39049" name="Freihand 39048">
                  <a:extLst>
                    <a:ext uri="{FF2B5EF4-FFF2-40B4-BE49-F238E27FC236}">
                      <a16:creationId xmlns:a16="http://schemas.microsoft.com/office/drawing/2014/main" id="{70C8F574-2F39-4BA0-AB43-6C8362AA0BA6}"/>
                    </a:ext>
                  </a:extLst>
                </p14:cNvPr>
                <p14:cNvContentPartPr/>
                <p14:nvPr/>
              </p14:nvContentPartPr>
              <p14:xfrm>
                <a:off x="1260293" y="1858560"/>
                <a:ext cx="32760" cy="111600"/>
              </p14:xfrm>
            </p:contentPart>
          </mc:Choice>
          <mc:Fallback xmlns="">
            <p:pic>
              <p:nvPicPr>
                <p:cNvPr id="39049" name="Freihand 39048">
                  <a:extLst>
                    <a:ext uri="{FF2B5EF4-FFF2-40B4-BE49-F238E27FC236}">
                      <a16:creationId xmlns:a16="http://schemas.microsoft.com/office/drawing/2014/main" id="{70C8F574-2F39-4BA0-AB43-6C8362AA0BA6}"/>
                    </a:ext>
                  </a:extLst>
                </p:cNvPr>
                <p:cNvPicPr/>
                <p:nvPr/>
              </p:nvPicPr>
              <p:blipFill>
                <a:blip r:embed="rId904"/>
                <a:stretch>
                  <a:fillRect/>
                </a:stretch>
              </p:blipFill>
              <p:spPr>
                <a:xfrm>
                  <a:off x="1255973" y="1854240"/>
                  <a:ext cx="414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905">
              <p14:nvContentPartPr>
                <p14:cNvPr id="39050" name="Freihand 39049">
                  <a:extLst>
                    <a:ext uri="{FF2B5EF4-FFF2-40B4-BE49-F238E27FC236}">
                      <a16:creationId xmlns:a16="http://schemas.microsoft.com/office/drawing/2014/main" id="{14B59020-4411-490C-B677-CBA6A2D0244D}"/>
                    </a:ext>
                  </a:extLst>
                </p14:cNvPr>
                <p14:cNvContentPartPr/>
                <p14:nvPr/>
              </p14:nvContentPartPr>
              <p14:xfrm>
                <a:off x="1249853" y="1862520"/>
                <a:ext cx="85320" cy="86400"/>
              </p14:xfrm>
            </p:contentPart>
          </mc:Choice>
          <mc:Fallback xmlns="">
            <p:pic>
              <p:nvPicPr>
                <p:cNvPr id="39050" name="Freihand 39049">
                  <a:extLst>
                    <a:ext uri="{FF2B5EF4-FFF2-40B4-BE49-F238E27FC236}">
                      <a16:creationId xmlns:a16="http://schemas.microsoft.com/office/drawing/2014/main" id="{14B59020-4411-490C-B677-CBA6A2D0244D}"/>
                    </a:ext>
                  </a:extLst>
                </p:cNvPr>
                <p:cNvPicPr/>
                <p:nvPr/>
              </p:nvPicPr>
              <p:blipFill>
                <a:blip r:embed="rId906"/>
                <a:stretch>
                  <a:fillRect/>
                </a:stretch>
              </p:blipFill>
              <p:spPr>
                <a:xfrm>
                  <a:off x="1245533" y="1858200"/>
                  <a:ext cx="939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907">
              <p14:nvContentPartPr>
                <p14:cNvPr id="39051" name="Freihand 39050">
                  <a:extLst>
                    <a:ext uri="{FF2B5EF4-FFF2-40B4-BE49-F238E27FC236}">
                      <a16:creationId xmlns:a16="http://schemas.microsoft.com/office/drawing/2014/main" id="{701AE43D-9A27-4A3D-BB11-58FF4F076140}"/>
                    </a:ext>
                  </a:extLst>
                </p14:cNvPr>
                <p14:cNvContentPartPr/>
                <p14:nvPr/>
              </p14:nvContentPartPr>
              <p14:xfrm>
                <a:off x="1318613" y="1811400"/>
                <a:ext cx="33480" cy="115920"/>
              </p14:xfrm>
            </p:contentPart>
          </mc:Choice>
          <mc:Fallback xmlns="">
            <p:pic>
              <p:nvPicPr>
                <p:cNvPr id="39051" name="Freihand 39050">
                  <a:extLst>
                    <a:ext uri="{FF2B5EF4-FFF2-40B4-BE49-F238E27FC236}">
                      <a16:creationId xmlns:a16="http://schemas.microsoft.com/office/drawing/2014/main" id="{701AE43D-9A27-4A3D-BB11-58FF4F076140}"/>
                    </a:ext>
                  </a:extLst>
                </p:cNvPr>
                <p:cNvPicPr/>
                <p:nvPr/>
              </p:nvPicPr>
              <p:blipFill>
                <a:blip r:embed="rId908"/>
                <a:stretch>
                  <a:fillRect/>
                </a:stretch>
              </p:blipFill>
              <p:spPr>
                <a:xfrm>
                  <a:off x="1314293" y="1807080"/>
                  <a:ext cx="4212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909">
              <p14:nvContentPartPr>
                <p14:cNvPr id="39052" name="Freihand 39051">
                  <a:extLst>
                    <a:ext uri="{FF2B5EF4-FFF2-40B4-BE49-F238E27FC236}">
                      <a16:creationId xmlns:a16="http://schemas.microsoft.com/office/drawing/2014/main" id="{5D67FFB7-6E18-4148-8484-AC5F36DF923E}"/>
                    </a:ext>
                  </a:extLst>
                </p14:cNvPr>
                <p14:cNvContentPartPr/>
                <p14:nvPr/>
              </p14:nvContentPartPr>
              <p14:xfrm>
                <a:off x="1356413" y="1808880"/>
                <a:ext cx="95400" cy="105480"/>
              </p14:xfrm>
            </p:contentPart>
          </mc:Choice>
          <mc:Fallback xmlns="">
            <p:pic>
              <p:nvPicPr>
                <p:cNvPr id="39052" name="Freihand 39051">
                  <a:extLst>
                    <a:ext uri="{FF2B5EF4-FFF2-40B4-BE49-F238E27FC236}">
                      <a16:creationId xmlns:a16="http://schemas.microsoft.com/office/drawing/2014/main" id="{5D67FFB7-6E18-4148-8484-AC5F36DF923E}"/>
                    </a:ext>
                  </a:extLst>
                </p:cNvPr>
                <p:cNvPicPr/>
                <p:nvPr/>
              </p:nvPicPr>
              <p:blipFill>
                <a:blip r:embed="rId910"/>
                <a:stretch>
                  <a:fillRect/>
                </a:stretch>
              </p:blipFill>
              <p:spPr>
                <a:xfrm>
                  <a:off x="1352093" y="1804560"/>
                  <a:ext cx="1040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911">
              <p14:nvContentPartPr>
                <p14:cNvPr id="39084" name="Freihand 39083">
                  <a:extLst>
                    <a:ext uri="{FF2B5EF4-FFF2-40B4-BE49-F238E27FC236}">
                      <a16:creationId xmlns:a16="http://schemas.microsoft.com/office/drawing/2014/main" id="{B290631D-C63F-4CA9-AAE2-ECA77C6498C4}"/>
                    </a:ext>
                  </a:extLst>
                </p14:cNvPr>
                <p14:cNvContentPartPr/>
                <p14:nvPr/>
              </p14:nvContentPartPr>
              <p14:xfrm>
                <a:off x="2692733" y="1198320"/>
                <a:ext cx="1159200" cy="1202760"/>
              </p14:xfrm>
            </p:contentPart>
          </mc:Choice>
          <mc:Fallback xmlns="">
            <p:pic>
              <p:nvPicPr>
                <p:cNvPr id="39084" name="Freihand 39083">
                  <a:extLst>
                    <a:ext uri="{FF2B5EF4-FFF2-40B4-BE49-F238E27FC236}">
                      <a16:creationId xmlns:a16="http://schemas.microsoft.com/office/drawing/2014/main" id="{B290631D-C63F-4CA9-AAE2-ECA77C6498C4}"/>
                    </a:ext>
                  </a:extLst>
                </p:cNvPr>
                <p:cNvPicPr/>
                <p:nvPr/>
              </p:nvPicPr>
              <p:blipFill>
                <a:blip r:embed="rId912"/>
                <a:stretch>
                  <a:fillRect/>
                </a:stretch>
              </p:blipFill>
              <p:spPr>
                <a:xfrm>
                  <a:off x="2688413" y="1194000"/>
                  <a:ext cx="1167840" cy="1211400"/>
                </a:xfrm>
                <a:prstGeom prst="rect">
                  <a:avLst/>
                </a:prstGeom>
              </p:spPr>
            </p:pic>
          </mc:Fallback>
        </mc:AlternateContent>
        <mc:AlternateContent xmlns:mc="http://schemas.openxmlformats.org/markup-compatibility/2006" xmlns:p14="http://schemas.microsoft.com/office/powerpoint/2010/main">
          <mc:Choice Requires="p14">
            <p:contentPart p14:bwMode="auto" r:id="rId913">
              <p14:nvContentPartPr>
                <p14:cNvPr id="39085" name="Freihand 39084">
                  <a:extLst>
                    <a:ext uri="{FF2B5EF4-FFF2-40B4-BE49-F238E27FC236}">
                      <a16:creationId xmlns:a16="http://schemas.microsoft.com/office/drawing/2014/main" id="{82614C7E-2F90-4CBF-A660-5200D35E15C6}"/>
                    </a:ext>
                  </a:extLst>
                </p14:cNvPr>
                <p14:cNvContentPartPr/>
                <p14:nvPr/>
              </p14:nvContentPartPr>
              <p14:xfrm>
                <a:off x="2637293" y="1134240"/>
                <a:ext cx="198720" cy="222480"/>
              </p14:xfrm>
            </p:contentPart>
          </mc:Choice>
          <mc:Fallback xmlns="">
            <p:pic>
              <p:nvPicPr>
                <p:cNvPr id="39085" name="Freihand 39084">
                  <a:extLst>
                    <a:ext uri="{FF2B5EF4-FFF2-40B4-BE49-F238E27FC236}">
                      <a16:creationId xmlns:a16="http://schemas.microsoft.com/office/drawing/2014/main" id="{82614C7E-2F90-4CBF-A660-5200D35E15C6}"/>
                    </a:ext>
                  </a:extLst>
                </p:cNvPr>
                <p:cNvPicPr/>
                <p:nvPr/>
              </p:nvPicPr>
              <p:blipFill>
                <a:blip r:embed="rId914"/>
                <a:stretch>
                  <a:fillRect/>
                </a:stretch>
              </p:blipFill>
              <p:spPr>
                <a:xfrm>
                  <a:off x="2632973" y="1129920"/>
                  <a:ext cx="20736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915">
              <p14:nvContentPartPr>
                <p14:cNvPr id="39086" name="Freihand 39085">
                  <a:extLst>
                    <a:ext uri="{FF2B5EF4-FFF2-40B4-BE49-F238E27FC236}">
                      <a16:creationId xmlns:a16="http://schemas.microsoft.com/office/drawing/2014/main" id="{9924DD89-0C25-44DD-A00A-3FB6C8B790AC}"/>
                    </a:ext>
                  </a:extLst>
                </p14:cNvPr>
                <p14:cNvContentPartPr/>
                <p14:nvPr/>
              </p14:nvContentPartPr>
              <p14:xfrm>
                <a:off x="3084773" y="1822560"/>
                <a:ext cx="19080" cy="128160"/>
              </p14:xfrm>
            </p:contentPart>
          </mc:Choice>
          <mc:Fallback xmlns="">
            <p:pic>
              <p:nvPicPr>
                <p:cNvPr id="39086" name="Freihand 39085">
                  <a:extLst>
                    <a:ext uri="{FF2B5EF4-FFF2-40B4-BE49-F238E27FC236}">
                      <a16:creationId xmlns:a16="http://schemas.microsoft.com/office/drawing/2014/main" id="{9924DD89-0C25-44DD-A00A-3FB6C8B790AC}"/>
                    </a:ext>
                  </a:extLst>
                </p:cNvPr>
                <p:cNvPicPr/>
                <p:nvPr/>
              </p:nvPicPr>
              <p:blipFill>
                <a:blip r:embed="rId916"/>
                <a:stretch>
                  <a:fillRect/>
                </a:stretch>
              </p:blipFill>
              <p:spPr>
                <a:xfrm>
                  <a:off x="3080453" y="1818240"/>
                  <a:ext cx="277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917">
              <p14:nvContentPartPr>
                <p14:cNvPr id="39087" name="Freihand 39086">
                  <a:extLst>
                    <a:ext uri="{FF2B5EF4-FFF2-40B4-BE49-F238E27FC236}">
                      <a16:creationId xmlns:a16="http://schemas.microsoft.com/office/drawing/2014/main" id="{BA45FE78-1FB0-4731-8987-21A841CBDEAD}"/>
                    </a:ext>
                  </a:extLst>
                </p14:cNvPr>
                <p14:cNvContentPartPr/>
                <p14:nvPr/>
              </p14:nvContentPartPr>
              <p14:xfrm>
                <a:off x="3004493" y="1714560"/>
                <a:ext cx="149760" cy="69840"/>
              </p14:xfrm>
            </p:contentPart>
          </mc:Choice>
          <mc:Fallback xmlns="">
            <p:pic>
              <p:nvPicPr>
                <p:cNvPr id="39087" name="Freihand 39086">
                  <a:extLst>
                    <a:ext uri="{FF2B5EF4-FFF2-40B4-BE49-F238E27FC236}">
                      <a16:creationId xmlns:a16="http://schemas.microsoft.com/office/drawing/2014/main" id="{BA45FE78-1FB0-4731-8987-21A841CBDEAD}"/>
                    </a:ext>
                  </a:extLst>
                </p:cNvPr>
                <p:cNvPicPr/>
                <p:nvPr/>
              </p:nvPicPr>
              <p:blipFill>
                <a:blip r:embed="rId918"/>
                <a:stretch>
                  <a:fillRect/>
                </a:stretch>
              </p:blipFill>
              <p:spPr>
                <a:xfrm>
                  <a:off x="3000173" y="1710240"/>
                  <a:ext cx="15840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919">
              <p14:nvContentPartPr>
                <p14:cNvPr id="39088" name="Freihand 39087">
                  <a:extLst>
                    <a:ext uri="{FF2B5EF4-FFF2-40B4-BE49-F238E27FC236}">
                      <a16:creationId xmlns:a16="http://schemas.microsoft.com/office/drawing/2014/main" id="{C7770ACC-251B-4D1E-AC82-98D958AE0B6B}"/>
                    </a:ext>
                  </a:extLst>
                </p14:cNvPr>
                <p14:cNvContentPartPr/>
                <p14:nvPr/>
              </p14:nvContentPartPr>
              <p14:xfrm>
                <a:off x="3180173" y="1915440"/>
                <a:ext cx="78840" cy="100800"/>
              </p14:xfrm>
            </p:contentPart>
          </mc:Choice>
          <mc:Fallback xmlns="">
            <p:pic>
              <p:nvPicPr>
                <p:cNvPr id="39088" name="Freihand 39087">
                  <a:extLst>
                    <a:ext uri="{FF2B5EF4-FFF2-40B4-BE49-F238E27FC236}">
                      <a16:creationId xmlns:a16="http://schemas.microsoft.com/office/drawing/2014/main" id="{C7770ACC-251B-4D1E-AC82-98D958AE0B6B}"/>
                    </a:ext>
                  </a:extLst>
                </p:cNvPr>
                <p:cNvPicPr/>
                <p:nvPr/>
              </p:nvPicPr>
              <p:blipFill>
                <a:blip r:embed="rId920"/>
                <a:stretch>
                  <a:fillRect/>
                </a:stretch>
              </p:blipFill>
              <p:spPr>
                <a:xfrm>
                  <a:off x="3175853" y="1911120"/>
                  <a:ext cx="8748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921">
              <p14:nvContentPartPr>
                <p14:cNvPr id="39107" name="Freihand 39106">
                  <a:extLst>
                    <a:ext uri="{FF2B5EF4-FFF2-40B4-BE49-F238E27FC236}">
                      <a16:creationId xmlns:a16="http://schemas.microsoft.com/office/drawing/2014/main" id="{29E1D883-120C-46C0-838E-5C60FBDA8FC6}"/>
                    </a:ext>
                  </a:extLst>
                </p14:cNvPr>
                <p14:cNvContentPartPr/>
                <p14:nvPr/>
              </p14:nvContentPartPr>
              <p14:xfrm>
                <a:off x="2736293" y="973680"/>
                <a:ext cx="1368720" cy="1268640"/>
              </p14:xfrm>
            </p:contentPart>
          </mc:Choice>
          <mc:Fallback xmlns="">
            <p:pic>
              <p:nvPicPr>
                <p:cNvPr id="39107" name="Freihand 39106">
                  <a:extLst>
                    <a:ext uri="{FF2B5EF4-FFF2-40B4-BE49-F238E27FC236}">
                      <a16:creationId xmlns:a16="http://schemas.microsoft.com/office/drawing/2014/main" id="{29E1D883-120C-46C0-838E-5C60FBDA8FC6}"/>
                    </a:ext>
                  </a:extLst>
                </p:cNvPr>
                <p:cNvPicPr/>
                <p:nvPr/>
              </p:nvPicPr>
              <p:blipFill>
                <a:blip r:embed="rId922"/>
                <a:stretch>
                  <a:fillRect/>
                </a:stretch>
              </p:blipFill>
              <p:spPr>
                <a:xfrm>
                  <a:off x="2731973" y="969360"/>
                  <a:ext cx="1377360" cy="1277280"/>
                </a:xfrm>
                <a:prstGeom prst="rect">
                  <a:avLst/>
                </a:prstGeom>
              </p:spPr>
            </p:pic>
          </mc:Fallback>
        </mc:AlternateContent>
        <mc:AlternateContent xmlns:mc="http://schemas.openxmlformats.org/markup-compatibility/2006" xmlns:p14="http://schemas.microsoft.com/office/powerpoint/2010/main">
          <mc:Choice Requires="p14">
            <p:contentPart p14:bwMode="auto" r:id="rId923">
              <p14:nvContentPartPr>
                <p14:cNvPr id="39108" name="Freihand 39107">
                  <a:extLst>
                    <a:ext uri="{FF2B5EF4-FFF2-40B4-BE49-F238E27FC236}">
                      <a16:creationId xmlns:a16="http://schemas.microsoft.com/office/drawing/2014/main" id="{5301B034-E5A3-4FDF-8126-A8B6F70EEC8E}"/>
                    </a:ext>
                  </a:extLst>
                </p14:cNvPr>
                <p14:cNvContentPartPr/>
                <p14:nvPr/>
              </p14:nvContentPartPr>
              <p14:xfrm>
                <a:off x="3966773" y="2145840"/>
                <a:ext cx="167040" cy="164160"/>
              </p14:xfrm>
            </p:contentPart>
          </mc:Choice>
          <mc:Fallback xmlns="">
            <p:pic>
              <p:nvPicPr>
                <p:cNvPr id="39108" name="Freihand 39107">
                  <a:extLst>
                    <a:ext uri="{FF2B5EF4-FFF2-40B4-BE49-F238E27FC236}">
                      <a16:creationId xmlns:a16="http://schemas.microsoft.com/office/drawing/2014/main" id="{5301B034-E5A3-4FDF-8126-A8B6F70EEC8E}"/>
                    </a:ext>
                  </a:extLst>
                </p:cNvPr>
                <p:cNvPicPr/>
                <p:nvPr/>
              </p:nvPicPr>
              <p:blipFill>
                <a:blip r:embed="rId924"/>
                <a:stretch>
                  <a:fillRect/>
                </a:stretch>
              </p:blipFill>
              <p:spPr>
                <a:xfrm>
                  <a:off x="3962453" y="2141520"/>
                  <a:ext cx="1756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925">
              <p14:nvContentPartPr>
                <p14:cNvPr id="39109" name="Freihand 39108">
                  <a:extLst>
                    <a:ext uri="{FF2B5EF4-FFF2-40B4-BE49-F238E27FC236}">
                      <a16:creationId xmlns:a16="http://schemas.microsoft.com/office/drawing/2014/main" id="{C5F82370-6685-491B-A728-55CEE7F90889}"/>
                    </a:ext>
                  </a:extLst>
                </p14:cNvPr>
                <p14:cNvContentPartPr/>
                <p14:nvPr/>
              </p14:nvContentPartPr>
              <p14:xfrm>
                <a:off x="3716213" y="1395600"/>
                <a:ext cx="145080" cy="198360"/>
              </p14:xfrm>
            </p:contentPart>
          </mc:Choice>
          <mc:Fallback xmlns="">
            <p:pic>
              <p:nvPicPr>
                <p:cNvPr id="39109" name="Freihand 39108">
                  <a:extLst>
                    <a:ext uri="{FF2B5EF4-FFF2-40B4-BE49-F238E27FC236}">
                      <a16:creationId xmlns:a16="http://schemas.microsoft.com/office/drawing/2014/main" id="{C5F82370-6685-491B-A728-55CEE7F90889}"/>
                    </a:ext>
                  </a:extLst>
                </p:cNvPr>
                <p:cNvPicPr/>
                <p:nvPr/>
              </p:nvPicPr>
              <p:blipFill>
                <a:blip r:embed="rId926"/>
                <a:stretch>
                  <a:fillRect/>
                </a:stretch>
              </p:blipFill>
              <p:spPr>
                <a:xfrm>
                  <a:off x="3711893" y="1391280"/>
                  <a:ext cx="15372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927">
              <p14:nvContentPartPr>
                <p14:cNvPr id="39110" name="Freihand 39109">
                  <a:extLst>
                    <a:ext uri="{FF2B5EF4-FFF2-40B4-BE49-F238E27FC236}">
                      <a16:creationId xmlns:a16="http://schemas.microsoft.com/office/drawing/2014/main" id="{2D76D0B4-6DE9-4A27-B3B8-B0C94C752E2E}"/>
                    </a:ext>
                  </a:extLst>
                </p14:cNvPr>
                <p14:cNvContentPartPr/>
                <p14:nvPr/>
              </p14:nvContentPartPr>
              <p14:xfrm>
                <a:off x="3736733" y="1467960"/>
                <a:ext cx="111600" cy="66240"/>
              </p14:xfrm>
            </p:contentPart>
          </mc:Choice>
          <mc:Fallback xmlns="">
            <p:pic>
              <p:nvPicPr>
                <p:cNvPr id="39110" name="Freihand 39109">
                  <a:extLst>
                    <a:ext uri="{FF2B5EF4-FFF2-40B4-BE49-F238E27FC236}">
                      <a16:creationId xmlns:a16="http://schemas.microsoft.com/office/drawing/2014/main" id="{2D76D0B4-6DE9-4A27-B3B8-B0C94C752E2E}"/>
                    </a:ext>
                  </a:extLst>
                </p:cNvPr>
                <p:cNvPicPr/>
                <p:nvPr/>
              </p:nvPicPr>
              <p:blipFill>
                <a:blip r:embed="rId928"/>
                <a:stretch>
                  <a:fillRect/>
                </a:stretch>
              </p:blipFill>
              <p:spPr>
                <a:xfrm>
                  <a:off x="3732413" y="1463640"/>
                  <a:ext cx="1202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929">
              <p14:nvContentPartPr>
                <p14:cNvPr id="39111" name="Freihand 39110">
                  <a:extLst>
                    <a:ext uri="{FF2B5EF4-FFF2-40B4-BE49-F238E27FC236}">
                      <a16:creationId xmlns:a16="http://schemas.microsoft.com/office/drawing/2014/main" id="{6082BD17-2CD0-4902-B27B-960FCF65356D}"/>
                    </a:ext>
                  </a:extLst>
                </p14:cNvPr>
                <p14:cNvContentPartPr/>
                <p14:nvPr/>
              </p14:nvContentPartPr>
              <p14:xfrm>
                <a:off x="3874973" y="1487040"/>
                <a:ext cx="127080" cy="122040"/>
              </p14:xfrm>
            </p:contentPart>
          </mc:Choice>
          <mc:Fallback xmlns="">
            <p:pic>
              <p:nvPicPr>
                <p:cNvPr id="39111" name="Freihand 39110">
                  <a:extLst>
                    <a:ext uri="{FF2B5EF4-FFF2-40B4-BE49-F238E27FC236}">
                      <a16:creationId xmlns:a16="http://schemas.microsoft.com/office/drawing/2014/main" id="{6082BD17-2CD0-4902-B27B-960FCF65356D}"/>
                    </a:ext>
                  </a:extLst>
                </p:cNvPr>
                <p:cNvPicPr/>
                <p:nvPr/>
              </p:nvPicPr>
              <p:blipFill>
                <a:blip r:embed="rId930"/>
                <a:stretch>
                  <a:fillRect/>
                </a:stretch>
              </p:blipFill>
              <p:spPr>
                <a:xfrm>
                  <a:off x="3870653" y="1482720"/>
                  <a:ext cx="1357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931">
              <p14:nvContentPartPr>
                <p14:cNvPr id="39134" name="Freihand 39133">
                  <a:extLst>
                    <a:ext uri="{FF2B5EF4-FFF2-40B4-BE49-F238E27FC236}">
                      <a16:creationId xmlns:a16="http://schemas.microsoft.com/office/drawing/2014/main" id="{E6CEA0BE-6841-4E41-96DD-78C09EDEC596}"/>
                    </a:ext>
                  </a:extLst>
                </p14:cNvPr>
                <p14:cNvContentPartPr/>
                <p14:nvPr/>
              </p14:nvContentPartPr>
              <p14:xfrm>
                <a:off x="2819093" y="806280"/>
                <a:ext cx="1584720" cy="1505160"/>
              </p14:xfrm>
            </p:contentPart>
          </mc:Choice>
          <mc:Fallback xmlns="">
            <p:pic>
              <p:nvPicPr>
                <p:cNvPr id="39134" name="Freihand 39133">
                  <a:extLst>
                    <a:ext uri="{FF2B5EF4-FFF2-40B4-BE49-F238E27FC236}">
                      <a16:creationId xmlns:a16="http://schemas.microsoft.com/office/drawing/2014/main" id="{E6CEA0BE-6841-4E41-96DD-78C09EDEC596}"/>
                    </a:ext>
                  </a:extLst>
                </p:cNvPr>
                <p:cNvPicPr/>
                <p:nvPr/>
              </p:nvPicPr>
              <p:blipFill>
                <a:blip r:embed="rId932"/>
                <a:stretch>
                  <a:fillRect/>
                </a:stretch>
              </p:blipFill>
              <p:spPr>
                <a:xfrm>
                  <a:off x="2814773" y="801960"/>
                  <a:ext cx="1593360" cy="1513800"/>
                </a:xfrm>
                <a:prstGeom prst="rect">
                  <a:avLst/>
                </a:prstGeom>
              </p:spPr>
            </p:pic>
          </mc:Fallback>
        </mc:AlternateContent>
        <mc:AlternateContent xmlns:mc="http://schemas.openxmlformats.org/markup-compatibility/2006" xmlns:p14="http://schemas.microsoft.com/office/powerpoint/2010/main">
          <mc:Choice Requires="p14">
            <p:contentPart p14:bwMode="auto" r:id="rId933">
              <p14:nvContentPartPr>
                <p14:cNvPr id="39135" name="Freihand 39134">
                  <a:extLst>
                    <a:ext uri="{FF2B5EF4-FFF2-40B4-BE49-F238E27FC236}">
                      <a16:creationId xmlns:a16="http://schemas.microsoft.com/office/drawing/2014/main" id="{D73CF3AD-0E6C-4DD0-AAAF-37F531E1187C}"/>
                    </a:ext>
                  </a:extLst>
                </p14:cNvPr>
                <p14:cNvContentPartPr/>
                <p14:nvPr/>
              </p14:nvContentPartPr>
              <p14:xfrm>
                <a:off x="4305893" y="2241240"/>
                <a:ext cx="189720" cy="185040"/>
              </p14:xfrm>
            </p:contentPart>
          </mc:Choice>
          <mc:Fallback xmlns="">
            <p:pic>
              <p:nvPicPr>
                <p:cNvPr id="39135" name="Freihand 39134">
                  <a:extLst>
                    <a:ext uri="{FF2B5EF4-FFF2-40B4-BE49-F238E27FC236}">
                      <a16:creationId xmlns:a16="http://schemas.microsoft.com/office/drawing/2014/main" id="{D73CF3AD-0E6C-4DD0-AAAF-37F531E1187C}"/>
                    </a:ext>
                  </a:extLst>
                </p:cNvPr>
                <p:cNvPicPr/>
                <p:nvPr/>
              </p:nvPicPr>
              <p:blipFill>
                <a:blip r:embed="rId934"/>
                <a:stretch>
                  <a:fillRect/>
                </a:stretch>
              </p:blipFill>
              <p:spPr>
                <a:xfrm>
                  <a:off x="4301573" y="2236920"/>
                  <a:ext cx="1983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935">
              <p14:nvContentPartPr>
                <p14:cNvPr id="39137" name="Freihand 39136">
                  <a:extLst>
                    <a:ext uri="{FF2B5EF4-FFF2-40B4-BE49-F238E27FC236}">
                      <a16:creationId xmlns:a16="http://schemas.microsoft.com/office/drawing/2014/main" id="{C216F4FC-125C-4DFA-88E4-DBDD09162635}"/>
                    </a:ext>
                  </a:extLst>
                </p14:cNvPr>
                <p14:cNvContentPartPr/>
                <p14:nvPr/>
              </p14:nvContentPartPr>
              <p14:xfrm>
                <a:off x="3963893" y="957480"/>
                <a:ext cx="128880" cy="126360"/>
              </p14:xfrm>
            </p:contentPart>
          </mc:Choice>
          <mc:Fallback xmlns="">
            <p:pic>
              <p:nvPicPr>
                <p:cNvPr id="39137" name="Freihand 39136">
                  <a:extLst>
                    <a:ext uri="{FF2B5EF4-FFF2-40B4-BE49-F238E27FC236}">
                      <a16:creationId xmlns:a16="http://schemas.microsoft.com/office/drawing/2014/main" id="{C216F4FC-125C-4DFA-88E4-DBDD09162635}"/>
                    </a:ext>
                  </a:extLst>
                </p:cNvPr>
                <p:cNvPicPr/>
                <p:nvPr/>
              </p:nvPicPr>
              <p:blipFill>
                <a:blip r:embed="rId936"/>
                <a:stretch>
                  <a:fillRect/>
                </a:stretch>
              </p:blipFill>
              <p:spPr>
                <a:xfrm>
                  <a:off x="3959573" y="953160"/>
                  <a:ext cx="1375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937">
              <p14:nvContentPartPr>
                <p14:cNvPr id="39138" name="Freihand 39137">
                  <a:extLst>
                    <a:ext uri="{FF2B5EF4-FFF2-40B4-BE49-F238E27FC236}">
                      <a16:creationId xmlns:a16="http://schemas.microsoft.com/office/drawing/2014/main" id="{638BD93C-974F-44B5-B275-A12DF204799E}"/>
                    </a:ext>
                  </a:extLst>
                </p14:cNvPr>
                <p14:cNvContentPartPr/>
                <p14:nvPr/>
              </p14:nvContentPartPr>
              <p14:xfrm>
                <a:off x="4112213" y="1049280"/>
                <a:ext cx="89280" cy="97560"/>
              </p14:xfrm>
            </p:contentPart>
          </mc:Choice>
          <mc:Fallback xmlns="">
            <p:pic>
              <p:nvPicPr>
                <p:cNvPr id="39138" name="Freihand 39137">
                  <a:extLst>
                    <a:ext uri="{FF2B5EF4-FFF2-40B4-BE49-F238E27FC236}">
                      <a16:creationId xmlns:a16="http://schemas.microsoft.com/office/drawing/2014/main" id="{638BD93C-974F-44B5-B275-A12DF204799E}"/>
                    </a:ext>
                  </a:extLst>
                </p:cNvPr>
                <p:cNvPicPr/>
                <p:nvPr/>
              </p:nvPicPr>
              <p:blipFill>
                <a:blip r:embed="rId938"/>
                <a:stretch>
                  <a:fillRect/>
                </a:stretch>
              </p:blipFill>
              <p:spPr>
                <a:xfrm>
                  <a:off x="4107893" y="1044960"/>
                  <a:ext cx="9792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939">
              <p14:nvContentPartPr>
                <p14:cNvPr id="39139" name="Freihand 39138">
                  <a:extLst>
                    <a:ext uri="{FF2B5EF4-FFF2-40B4-BE49-F238E27FC236}">
                      <a16:creationId xmlns:a16="http://schemas.microsoft.com/office/drawing/2014/main" id="{791EF1FE-73D8-48E0-8E71-90C416C7B3D0}"/>
                    </a:ext>
                  </a:extLst>
                </p14:cNvPr>
                <p14:cNvContentPartPr/>
                <p14:nvPr/>
              </p14:nvContentPartPr>
              <p14:xfrm>
                <a:off x="4248653" y="1044600"/>
                <a:ext cx="23400" cy="114840"/>
              </p14:xfrm>
            </p:contentPart>
          </mc:Choice>
          <mc:Fallback xmlns="">
            <p:pic>
              <p:nvPicPr>
                <p:cNvPr id="39139" name="Freihand 39138">
                  <a:extLst>
                    <a:ext uri="{FF2B5EF4-FFF2-40B4-BE49-F238E27FC236}">
                      <a16:creationId xmlns:a16="http://schemas.microsoft.com/office/drawing/2014/main" id="{791EF1FE-73D8-48E0-8E71-90C416C7B3D0}"/>
                    </a:ext>
                  </a:extLst>
                </p:cNvPr>
                <p:cNvPicPr/>
                <p:nvPr/>
              </p:nvPicPr>
              <p:blipFill>
                <a:blip r:embed="rId940"/>
                <a:stretch>
                  <a:fillRect/>
                </a:stretch>
              </p:blipFill>
              <p:spPr>
                <a:xfrm>
                  <a:off x="4244333" y="1040280"/>
                  <a:ext cx="3204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941">
              <p14:nvContentPartPr>
                <p14:cNvPr id="39140" name="Freihand 39139">
                  <a:extLst>
                    <a:ext uri="{FF2B5EF4-FFF2-40B4-BE49-F238E27FC236}">
                      <a16:creationId xmlns:a16="http://schemas.microsoft.com/office/drawing/2014/main" id="{8ADE09C5-0515-405E-BE8F-BA4337059F00}"/>
                    </a:ext>
                  </a:extLst>
                </p14:cNvPr>
                <p14:cNvContentPartPr/>
                <p14:nvPr/>
              </p14:nvContentPartPr>
              <p14:xfrm>
                <a:off x="4210133" y="1088520"/>
                <a:ext cx="135000" cy="19080"/>
              </p14:xfrm>
            </p:contentPart>
          </mc:Choice>
          <mc:Fallback xmlns="">
            <p:pic>
              <p:nvPicPr>
                <p:cNvPr id="39140" name="Freihand 39139">
                  <a:extLst>
                    <a:ext uri="{FF2B5EF4-FFF2-40B4-BE49-F238E27FC236}">
                      <a16:creationId xmlns:a16="http://schemas.microsoft.com/office/drawing/2014/main" id="{8ADE09C5-0515-405E-BE8F-BA4337059F00}"/>
                    </a:ext>
                  </a:extLst>
                </p:cNvPr>
                <p:cNvPicPr/>
                <p:nvPr/>
              </p:nvPicPr>
              <p:blipFill>
                <a:blip r:embed="rId942"/>
                <a:stretch>
                  <a:fillRect/>
                </a:stretch>
              </p:blipFill>
              <p:spPr>
                <a:xfrm>
                  <a:off x="4205813" y="1084200"/>
                  <a:ext cx="1436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943">
              <p14:nvContentPartPr>
                <p14:cNvPr id="39163" name="Freihand 39162">
                  <a:extLst>
                    <a:ext uri="{FF2B5EF4-FFF2-40B4-BE49-F238E27FC236}">
                      <a16:creationId xmlns:a16="http://schemas.microsoft.com/office/drawing/2014/main" id="{AB4E2327-7732-42DE-9B7E-AA0B18BC1076}"/>
                    </a:ext>
                  </a:extLst>
                </p14:cNvPr>
                <p14:cNvContentPartPr/>
                <p14:nvPr/>
              </p14:nvContentPartPr>
              <p14:xfrm>
                <a:off x="2085413" y="4643520"/>
                <a:ext cx="167400" cy="164880"/>
              </p14:xfrm>
            </p:contentPart>
          </mc:Choice>
          <mc:Fallback xmlns="">
            <p:pic>
              <p:nvPicPr>
                <p:cNvPr id="39163" name="Freihand 39162">
                  <a:extLst>
                    <a:ext uri="{FF2B5EF4-FFF2-40B4-BE49-F238E27FC236}">
                      <a16:creationId xmlns:a16="http://schemas.microsoft.com/office/drawing/2014/main" id="{AB4E2327-7732-42DE-9B7E-AA0B18BC1076}"/>
                    </a:ext>
                  </a:extLst>
                </p:cNvPr>
                <p:cNvPicPr/>
                <p:nvPr/>
              </p:nvPicPr>
              <p:blipFill>
                <a:blip r:embed="rId944"/>
                <a:stretch>
                  <a:fillRect/>
                </a:stretch>
              </p:blipFill>
              <p:spPr>
                <a:xfrm>
                  <a:off x="2081093" y="4639200"/>
                  <a:ext cx="1760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945">
              <p14:nvContentPartPr>
                <p14:cNvPr id="39164" name="Freihand 39163">
                  <a:extLst>
                    <a:ext uri="{FF2B5EF4-FFF2-40B4-BE49-F238E27FC236}">
                      <a16:creationId xmlns:a16="http://schemas.microsoft.com/office/drawing/2014/main" id="{77DBAD32-03DA-4A8D-9F46-74A3F00A5EE7}"/>
                    </a:ext>
                  </a:extLst>
                </p14:cNvPr>
                <p14:cNvContentPartPr/>
                <p14:nvPr/>
              </p14:nvContentPartPr>
              <p14:xfrm>
                <a:off x="2306813" y="4624800"/>
                <a:ext cx="75600" cy="211680"/>
              </p14:xfrm>
            </p:contentPart>
          </mc:Choice>
          <mc:Fallback xmlns="">
            <p:pic>
              <p:nvPicPr>
                <p:cNvPr id="39164" name="Freihand 39163">
                  <a:extLst>
                    <a:ext uri="{FF2B5EF4-FFF2-40B4-BE49-F238E27FC236}">
                      <a16:creationId xmlns:a16="http://schemas.microsoft.com/office/drawing/2014/main" id="{77DBAD32-03DA-4A8D-9F46-74A3F00A5EE7}"/>
                    </a:ext>
                  </a:extLst>
                </p:cNvPr>
                <p:cNvPicPr/>
                <p:nvPr/>
              </p:nvPicPr>
              <p:blipFill>
                <a:blip r:embed="rId946"/>
                <a:stretch>
                  <a:fillRect/>
                </a:stretch>
              </p:blipFill>
              <p:spPr>
                <a:xfrm>
                  <a:off x="2302493" y="4620480"/>
                  <a:ext cx="8424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947">
              <p14:nvContentPartPr>
                <p14:cNvPr id="39165" name="Freihand 39164">
                  <a:extLst>
                    <a:ext uri="{FF2B5EF4-FFF2-40B4-BE49-F238E27FC236}">
                      <a16:creationId xmlns:a16="http://schemas.microsoft.com/office/drawing/2014/main" id="{4949DE2A-1539-46FC-B473-CC59713D604A}"/>
                    </a:ext>
                  </a:extLst>
                </p14:cNvPr>
                <p14:cNvContentPartPr/>
                <p14:nvPr/>
              </p14:nvContentPartPr>
              <p14:xfrm>
                <a:off x="2345693" y="4638120"/>
                <a:ext cx="59400" cy="161280"/>
              </p14:xfrm>
            </p:contentPart>
          </mc:Choice>
          <mc:Fallback xmlns="">
            <p:pic>
              <p:nvPicPr>
                <p:cNvPr id="39165" name="Freihand 39164">
                  <a:extLst>
                    <a:ext uri="{FF2B5EF4-FFF2-40B4-BE49-F238E27FC236}">
                      <a16:creationId xmlns:a16="http://schemas.microsoft.com/office/drawing/2014/main" id="{4949DE2A-1539-46FC-B473-CC59713D604A}"/>
                    </a:ext>
                  </a:extLst>
                </p:cNvPr>
                <p:cNvPicPr/>
                <p:nvPr/>
              </p:nvPicPr>
              <p:blipFill>
                <a:blip r:embed="rId948"/>
                <a:stretch>
                  <a:fillRect/>
                </a:stretch>
              </p:blipFill>
              <p:spPr>
                <a:xfrm>
                  <a:off x="2341373" y="4633800"/>
                  <a:ext cx="680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949">
              <p14:nvContentPartPr>
                <p14:cNvPr id="39166" name="Freihand 39165">
                  <a:extLst>
                    <a:ext uri="{FF2B5EF4-FFF2-40B4-BE49-F238E27FC236}">
                      <a16:creationId xmlns:a16="http://schemas.microsoft.com/office/drawing/2014/main" id="{5E610E01-993B-4E95-9C0C-7D5A1CB8F3D1}"/>
                    </a:ext>
                  </a:extLst>
                </p14:cNvPr>
                <p14:cNvContentPartPr/>
                <p14:nvPr/>
              </p14:nvContentPartPr>
              <p14:xfrm>
                <a:off x="2345693" y="4534080"/>
                <a:ext cx="59400" cy="18360"/>
              </p14:xfrm>
            </p:contentPart>
          </mc:Choice>
          <mc:Fallback xmlns="">
            <p:pic>
              <p:nvPicPr>
                <p:cNvPr id="39166" name="Freihand 39165">
                  <a:extLst>
                    <a:ext uri="{FF2B5EF4-FFF2-40B4-BE49-F238E27FC236}">
                      <a16:creationId xmlns:a16="http://schemas.microsoft.com/office/drawing/2014/main" id="{5E610E01-993B-4E95-9C0C-7D5A1CB8F3D1}"/>
                    </a:ext>
                  </a:extLst>
                </p:cNvPr>
                <p:cNvPicPr/>
                <p:nvPr/>
              </p:nvPicPr>
              <p:blipFill>
                <a:blip r:embed="rId950"/>
                <a:stretch>
                  <a:fillRect/>
                </a:stretch>
              </p:blipFill>
              <p:spPr>
                <a:xfrm>
                  <a:off x="2341373" y="4529760"/>
                  <a:ext cx="680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951">
              <p14:nvContentPartPr>
                <p14:cNvPr id="39167" name="Freihand 39166">
                  <a:extLst>
                    <a:ext uri="{FF2B5EF4-FFF2-40B4-BE49-F238E27FC236}">
                      <a16:creationId xmlns:a16="http://schemas.microsoft.com/office/drawing/2014/main" id="{92E907B6-DD51-4ACE-BC0D-DA3FF969CC4C}"/>
                    </a:ext>
                  </a:extLst>
                </p14:cNvPr>
                <p14:cNvContentPartPr/>
                <p14:nvPr/>
              </p14:nvContentPartPr>
              <p14:xfrm>
                <a:off x="1940693" y="4536240"/>
                <a:ext cx="35640" cy="324000"/>
              </p14:xfrm>
            </p:contentPart>
          </mc:Choice>
          <mc:Fallback xmlns="">
            <p:pic>
              <p:nvPicPr>
                <p:cNvPr id="39167" name="Freihand 39166">
                  <a:extLst>
                    <a:ext uri="{FF2B5EF4-FFF2-40B4-BE49-F238E27FC236}">
                      <a16:creationId xmlns:a16="http://schemas.microsoft.com/office/drawing/2014/main" id="{92E907B6-DD51-4ACE-BC0D-DA3FF969CC4C}"/>
                    </a:ext>
                  </a:extLst>
                </p:cNvPr>
                <p:cNvPicPr/>
                <p:nvPr/>
              </p:nvPicPr>
              <p:blipFill>
                <a:blip r:embed="rId952"/>
                <a:stretch>
                  <a:fillRect/>
                </a:stretch>
              </p:blipFill>
              <p:spPr>
                <a:xfrm>
                  <a:off x="1936373" y="4531920"/>
                  <a:ext cx="442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953">
              <p14:nvContentPartPr>
                <p14:cNvPr id="39168" name="Freihand 39167">
                  <a:extLst>
                    <a:ext uri="{FF2B5EF4-FFF2-40B4-BE49-F238E27FC236}">
                      <a16:creationId xmlns:a16="http://schemas.microsoft.com/office/drawing/2014/main" id="{281F6CD7-79E0-42C0-8E06-44E99A98B8BE}"/>
                    </a:ext>
                  </a:extLst>
                </p14:cNvPr>
                <p14:cNvContentPartPr/>
                <p14:nvPr/>
              </p14:nvContentPartPr>
              <p14:xfrm>
                <a:off x="1963013" y="4414560"/>
                <a:ext cx="522360" cy="437760"/>
              </p14:xfrm>
            </p:contentPart>
          </mc:Choice>
          <mc:Fallback xmlns="">
            <p:pic>
              <p:nvPicPr>
                <p:cNvPr id="39168" name="Freihand 39167">
                  <a:extLst>
                    <a:ext uri="{FF2B5EF4-FFF2-40B4-BE49-F238E27FC236}">
                      <a16:creationId xmlns:a16="http://schemas.microsoft.com/office/drawing/2014/main" id="{281F6CD7-79E0-42C0-8E06-44E99A98B8BE}"/>
                    </a:ext>
                  </a:extLst>
                </p:cNvPr>
                <p:cNvPicPr/>
                <p:nvPr/>
              </p:nvPicPr>
              <p:blipFill>
                <a:blip r:embed="rId954"/>
                <a:stretch>
                  <a:fillRect/>
                </a:stretch>
              </p:blipFill>
              <p:spPr>
                <a:xfrm>
                  <a:off x="1958693" y="4410240"/>
                  <a:ext cx="531000" cy="446400"/>
                </a:xfrm>
                <a:prstGeom prst="rect">
                  <a:avLst/>
                </a:prstGeom>
              </p:spPr>
            </p:pic>
          </mc:Fallback>
        </mc:AlternateContent>
        <mc:AlternateContent xmlns:mc="http://schemas.openxmlformats.org/markup-compatibility/2006" xmlns:p14="http://schemas.microsoft.com/office/powerpoint/2010/main">
          <mc:Choice Requires="p14">
            <p:contentPart p14:bwMode="auto" r:id="rId955">
              <p14:nvContentPartPr>
                <p14:cNvPr id="39169" name="Freihand 39168">
                  <a:extLst>
                    <a:ext uri="{FF2B5EF4-FFF2-40B4-BE49-F238E27FC236}">
                      <a16:creationId xmlns:a16="http://schemas.microsoft.com/office/drawing/2014/main" id="{9A69A248-305D-4C4B-8152-D73499BFC0FB}"/>
                    </a:ext>
                  </a:extLst>
                </p14:cNvPr>
                <p14:cNvContentPartPr/>
                <p14:nvPr/>
              </p14:nvContentPartPr>
              <p14:xfrm>
                <a:off x="1965533" y="4901280"/>
                <a:ext cx="532800" cy="73080"/>
              </p14:xfrm>
            </p:contentPart>
          </mc:Choice>
          <mc:Fallback xmlns="">
            <p:pic>
              <p:nvPicPr>
                <p:cNvPr id="39169" name="Freihand 39168">
                  <a:extLst>
                    <a:ext uri="{FF2B5EF4-FFF2-40B4-BE49-F238E27FC236}">
                      <a16:creationId xmlns:a16="http://schemas.microsoft.com/office/drawing/2014/main" id="{9A69A248-305D-4C4B-8152-D73499BFC0FB}"/>
                    </a:ext>
                  </a:extLst>
                </p:cNvPr>
                <p:cNvPicPr/>
                <p:nvPr/>
              </p:nvPicPr>
              <p:blipFill>
                <a:blip r:embed="rId956"/>
                <a:stretch>
                  <a:fillRect/>
                </a:stretch>
              </p:blipFill>
              <p:spPr>
                <a:xfrm>
                  <a:off x="1961213" y="4896960"/>
                  <a:ext cx="5414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957">
              <p14:nvContentPartPr>
                <p14:cNvPr id="39171" name="Freihand 39170">
                  <a:extLst>
                    <a:ext uri="{FF2B5EF4-FFF2-40B4-BE49-F238E27FC236}">
                      <a16:creationId xmlns:a16="http://schemas.microsoft.com/office/drawing/2014/main" id="{34440D6D-2905-4BD6-9F2F-555E8B28FA21}"/>
                    </a:ext>
                  </a:extLst>
                </p14:cNvPr>
                <p14:cNvContentPartPr/>
                <p14:nvPr/>
              </p14:nvContentPartPr>
              <p14:xfrm>
                <a:off x="814253" y="3264720"/>
                <a:ext cx="829440" cy="1056960"/>
              </p14:xfrm>
            </p:contentPart>
          </mc:Choice>
          <mc:Fallback xmlns="">
            <p:pic>
              <p:nvPicPr>
                <p:cNvPr id="39171" name="Freihand 39170">
                  <a:extLst>
                    <a:ext uri="{FF2B5EF4-FFF2-40B4-BE49-F238E27FC236}">
                      <a16:creationId xmlns:a16="http://schemas.microsoft.com/office/drawing/2014/main" id="{34440D6D-2905-4BD6-9F2F-555E8B28FA21}"/>
                    </a:ext>
                  </a:extLst>
                </p:cNvPr>
                <p:cNvPicPr/>
                <p:nvPr/>
              </p:nvPicPr>
              <p:blipFill>
                <a:blip r:embed="rId958"/>
                <a:stretch>
                  <a:fillRect/>
                </a:stretch>
              </p:blipFill>
              <p:spPr>
                <a:xfrm>
                  <a:off x="809933" y="3260400"/>
                  <a:ext cx="838080" cy="1065600"/>
                </a:xfrm>
                <a:prstGeom prst="rect">
                  <a:avLst/>
                </a:prstGeom>
              </p:spPr>
            </p:pic>
          </mc:Fallback>
        </mc:AlternateContent>
        <mc:AlternateContent xmlns:mc="http://schemas.openxmlformats.org/markup-compatibility/2006" xmlns:p14="http://schemas.microsoft.com/office/powerpoint/2010/main">
          <mc:Choice Requires="p14">
            <p:contentPart p14:bwMode="auto" r:id="rId959">
              <p14:nvContentPartPr>
                <p14:cNvPr id="39172" name="Freihand 39171">
                  <a:extLst>
                    <a:ext uri="{FF2B5EF4-FFF2-40B4-BE49-F238E27FC236}">
                      <a16:creationId xmlns:a16="http://schemas.microsoft.com/office/drawing/2014/main" id="{0A442521-220A-4819-BD45-8D6C5E1749C5}"/>
                    </a:ext>
                  </a:extLst>
                </p14:cNvPr>
                <p14:cNvContentPartPr/>
                <p14:nvPr/>
              </p14:nvContentPartPr>
              <p14:xfrm>
                <a:off x="1506173" y="4230600"/>
                <a:ext cx="205920" cy="198360"/>
              </p14:xfrm>
            </p:contentPart>
          </mc:Choice>
          <mc:Fallback xmlns="">
            <p:pic>
              <p:nvPicPr>
                <p:cNvPr id="39172" name="Freihand 39171">
                  <a:extLst>
                    <a:ext uri="{FF2B5EF4-FFF2-40B4-BE49-F238E27FC236}">
                      <a16:creationId xmlns:a16="http://schemas.microsoft.com/office/drawing/2014/main" id="{0A442521-220A-4819-BD45-8D6C5E1749C5}"/>
                    </a:ext>
                  </a:extLst>
                </p:cNvPr>
                <p:cNvPicPr/>
                <p:nvPr/>
              </p:nvPicPr>
              <p:blipFill>
                <a:blip r:embed="rId960"/>
                <a:stretch>
                  <a:fillRect/>
                </a:stretch>
              </p:blipFill>
              <p:spPr>
                <a:xfrm>
                  <a:off x="1501853" y="4226280"/>
                  <a:ext cx="21456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961">
              <p14:nvContentPartPr>
                <p14:cNvPr id="39174" name="Freihand 39173">
                  <a:extLst>
                    <a:ext uri="{FF2B5EF4-FFF2-40B4-BE49-F238E27FC236}">
                      <a16:creationId xmlns:a16="http://schemas.microsoft.com/office/drawing/2014/main" id="{937664A2-94C6-4990-8B49-EF14B0D385D5}"/>
                    </a:ext>
                  </a:extLst>
                </p14:cNvPr>
                <p14:cNvContentPartPr/>
                <p14:nvPr/>
              </p14:nvContentPartPr>
              <p14:xfrm>
                <a:off x="1096133" y="4009920"/>
                <a:ext cx="123840" cy="177120"/>
              </p14:xfrm>
            </p:contentPart>
          </mc:Choice>
          <mc:Fallback xmlns="">
            <p:pic>
              <p:nvPicPr>
                <p:cNvPr id="39174" name="Freihand 39173">
                  <a:extLst>
                    <a:ext uri="{FF2B5EF4-FFF2-40B4-BE49-F238E27FC236}">
                      <a16:creationId xmlns:a16="http://schemas.microsoft.com/office/drawing/2014/main" id="{937664A2-94C6-4990-8B49-EF14B0D385D5}"/>
                    </a:ext>
                  </a:extLst>
                </p:cNvPr>
                <p:cNvPicPr/>
                <p:nvPr/>
              </p:nvPicPr>
              <p:blipFill>
                <a:blip r:embed="rId962"/>
                <a:stretch>
                  <a:fillRect/>
                </a:stretch>
              </p:blipFill>
              <p:spPr>
                <a:xfrm>
                  <a:off x="1091813" y="4005600"/>
                  <a:ext cx="13248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63">
              <p14:nvContentPartPr>
                <p14:cNvPr id="39175" name="Freihand 39174">
                  <a:extLst>
                    <a:ext uri="{FF2B5EF4-FFF2-40B4-BE49-F238E27FC236}">
                      <a16:creationId xmlns:a16="http://schemas.microsoft.com/office/drawing/2014/main" id="{3F0341AA-F7B3-4199-9357-35F4A27B4949}"/>
                    </a:ext>
                  </a:extLst>
                </p14:cNvPr>
                <p14:cNvContentPartPr/>
                <p14:nvPr/>
              </p14:nvContentPartPr>
              <p14:xfrm>
                <a:off x="1239773" y="4102440"/>
                <a:ext cx="28080" cy="75240"/>
              </p14:xfrm>
            </p:contentPart>
          </mc:Choice>
          <mc:Fallback xmlns="">
            <p:pic>
              <p:nvPicPr>
                <p:cNvPr id="39175" name="Freihand 39174">
                  <a:extLst>
                    <a:ext uri="{FF2B5EF4-FFF2-40B4-BE49-F238E27FC236}">
                      <a16:creationId xmlns:a16="http://schemas.microsoft.com/office/drawing/2014/main" id="{3F0341AA-F7B3-4199-9357-35F4A27B4949}"/>
                    </a:ext>
                  </a:extLst>
                </p:cNvPr>
                <p:cNvPicPr/>
                <p:nvPr/>
              </p:nvPicPr>
              <p:blipFill>
                <a:blip r:embed="rId964"/>
                <a:stretch>
                  <a:fillRect/>
                </a:stretch>
              </p:blipFill>
              <p:spPr>
                <a:xfrm>
                  <a:off x="1235453" y="4098120"/>
                  <a:ext cx="367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965">
              <p14:nvContentPartPr>
                <p14:cNvPr id="39176" name="Freihand 39175">
                  <a:extLst>
                    <a:ext uri="{FF2B5EF4-FFF2-40B4-BE49-F238E27FC236}">
                      <a16:creationId xmlns:a16="http://schemas.microsoft.com/office/drawing/2014/main" id="{2A21B7DC-C9AE-4F07-B147-E8BC8EC65ED3}"/>
                    </a:ext>
                  </a:extLst>
                </p14:cNvPr>
                <p14:cNvContentPartPr/>
                <p14:nvPr/>
              </p14:nvContentPartPr>
              <p14:xfrm>
                <a:off x="1245893" y="4086600"/>
                <a:ext cx="78840" cy="104760"/>
              </p14:xfrm>
            </p:contentPart>
          </mc:Choice>
          <mc:Fallback xmlns="">
            <p:pic>
              <p:nvPicPr>
                <p:cNvPr id="39176" name="Freihand 39175">
                  <a:extLst>
                    <a:ext uri="{FF2B5EF4-FFF2-40B4-BE49-F238E27FC236}">
                      <a16:creationId xmlns:a16="http://schemas.microsoft.com/office/drawing/2014/main" id="{2A21B7DC-C9AE-4F07-B147-E8BC8EC65ED3}"/>
                    </a:ext>
                  </a:extLst>
                </p:cNvPr>
                <p:cNvPicPr/>
                <p:nvPr/>
              </p:nvPicPr>
              <p:blipFill>
                <a:blip r:embed="rId966"/>
                <a:stretch>
                  <a:fillRect/>
                </a:stretch>
              </p:blipFill>
              <p:spPr>
                <a:xfrm>
                  <a:off x="1241573" y="4082280"/>
                  <a:ext cx="874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967">
              <p14:nvContentPartPr>
                <p14:cNvPr id="39178" name="Freihand 39177">
                  <a:extLst>
                    <a:ext uri="{FF2B5EF4-FFF2-40B4-BE49-F238E27FC236}">
                      <a16:creationId xmlns:a16="http://schemas.microsoft.com/office/drawing/2014/main" id="{EE5A0C72-70B5-4235-B547-52326396C9AD}"/>
                    </a:ext>
                  </a:extLst>
                </p14:cNvPr>
                <p14:cNvContentPartPr/>
                <p14:nvPr/>
              </p14:nvContentPartPr>
              <p14:xfrm>
                <a:off x="1869773" y="1224960"/>
                <a:ext cx="372240" cy="2924280"/>
              </p14:xfrm>
            </p:contentPart>
          </mc:Choice>
          <mc:Fallback xmlns="">
            <p:pic>
              <p:nvPicPr>
                <p:cNvPr id="39178" name="Freihand 39177">
                  <a:extLst>
                    <a:ext uri="{FF2B5EF4-FFF2-40B4-BE49-F238E27FC236}">
                      <a16:creationId xmlns:a16="http://schemas.microsoft.com/office/drawing/2014/main" id="{EE5A0C72-70B5-4235-B547-52326396C9AD}"/>
                    </a:ext>
                  </a:extLst>
                </p:cNvPr>
                <p:cNvPicPr/>
                <p:nvPr/>
              </p:nvPicPr>
              <p:blipFill>
                <a:blip r:embed="rId968"/>
                <a:stretch>
                  <a:fillRect/>
                </a:stretch>
              </p:blipFill>
              <p:spPr>
                <a:xfrm>
                  <a:off x="1865453" y="1220640"/>
                  <a:ext cx="380880" cy="2932920"/>
                </a:xfrm>
                <a:prstGeom prst="rect">
                  <a:avLst/>
                </a:prstGeom>
              </p:spPr>
            </p:pic>
          </mc:Fallback>
        </mc:AlternateContent>
        <mc:AlternateContent xmlns:mc="http://schemas.openxmlformats.org/markup-compatibility/2006" xmlns:p14="http://schemas.microsoft.com/office/powerpoint/2010/main">
          <mc:Choice Requires="p14">
            <p:contentPart p14:bwMode="auto" r:id="rId969">
              <p14:nvContentPartPr>
                <p14:cNvPr id="39179" name="Freihand 39178">
                  <a:extLst>
                    <a:ext uri="{FF2B5EF4-FFF2-40B4-BE49-F238E27FC236}">
                      <a16:creationId xmlns:a16="http://schemas.microsoft.com/office/drawing/2014/main" id="{68558E28-045F-45A7-8F88-AAD2EF991658}"/>
                    </a:ext>
                  </a:extLst>
                </p14:cNvPr>
                <p14:cNvContentPartPr/>
                <p14:nvPr/>
              </p14:nvContentPartPr>
              <p14:xfrm>
                <a:off x="2015573" y="4012080"/>
                <a:ext cx="169200" cy="191520"/>
              </p14:xfrm>
            </p:contentPart>
          </mc:Choice>
          <mc:Fallback xmlns="">
            <p:pic>
              <p:nvPicPr>
                <p:cNvPr id="39179" name="Freihand 39178">
                  <a:extLst>
                    <a:ext uri="{FF2B5EF4-FFF2-40B4-BE49-F238E27FC236}">
                      <a16:creationId xmlns:a16="http://schemas.microsoft.com/office/drawing/2014/main" id="{68558E28-045F-45A7-8F88-AAD2EF991658}"/>
                    </a:ext>
                  </a:extLst>
                </p:cNvPr>
                <p:cNvPicPr/>
                <p:nvPr/>
              </p:nvPicPr>
              <p:blipFill>
                <a:blip r:embed="rId970"/>
                <a:stretch>
                  <a:fillRect/>
                </a:stretch>
              </p:blipFill>
              <p:spPr>
                <a:xfrm>
                  <a:off x="2011253" y="4007760"/>
                  <a:ext cx="1778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971">
              <p14:nvContentPartPr>
                <p14:cNvPr id="39181" name="Freihand 39180">
                  <a:extLst>
                    <a:ext uri="{FF2B5EF4-FFF2-40B4-BE49-F238E27FC236}">
                      <a16:creationId xmlns:a16="http://schemas.microsoft.com/office/drawing/2014/main" id="{C31C5BC4-4A31-4E96-9223-D5BB323BA585}"/>
                    </a:ext>
                  </a:extLst>
                </p14:cNvPr>
                <p14:cNvContentPartPr/>
                <p14:nvPr/>
              </p14:nvContentPartPr>
              <p14:xfrm>
                <a:off x="2002253" y="2230800"/>
                <a:ext cx="81000" cy="173160"/>
              </p14:xfrm>
            </p:contentPart>
          </mc:Choice>
          <mc:Fallback xmlns="">
            <p:pic>
              <p:nvPicPr>
                <p:cNvPr id="39181" name="Freihand 39180">
                  <a:extLst>
                    <a:ext uri="{FF2B5EF4-FFF2-40B4-BE49-F238E27FC236}">
                      <a16:creationId xmlns:a16="http://schemas.microsoft.com/office/drawing/2014/main" id="{C31C5BC4-4A31-4E96-9223-D5BB323BA585}"/>
                    </a:ext>
                  </a:extLst>
                </p:cNvPr>
                <p:cNvPicPr/>
                <p:nvPr/>
              </p:nvPicPr>
              <p:blipFill>
                <a:blip r:embed="rId972"/>
                <a:stretch>
                  <a:fillRect/>
                </a:stretch>
              </p:blipFill>
              <p:spPr>
                <a:xfrm>
                  <a:off x="1997933" y="2226480"/>
                  <a:ext cx="896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973">
              <p14:nvContentPartPr>
                <p14:cNvPr id="39182" name="Freihand 39181">
                  <a:extLst>
                    <a:ext uri="{FF2B5EF4-FFF2-40B4-BE49-F238E27FC236}">
                      <a16:creationId xmlns:a16="http://schemas.microsoft.com/office/drawing/2014/main" id="{755B54ED-DB04-4DEC-AE29-3365AC610319}"/>
                    </a:ext>
                  </a:extLst>
                </p14:cNvPr>
                <p14:cNvContentPartPr/>
                <p14:nvPr/>
              </p14:nvContentPartPr>
              <p14:xfrm>
                <a:off x="2049053" y="2335200"/>
                <a:ext cx="71640" cy="111960"/>
              </p14:xfrm>
            </p:contentPart>
          </mc:Choice>
          <mc:Fallback xmlns="">
            <p:pic>
              <p:nvPicPr>
                <p:cNvPr id="39182" name="Freihand 39181">
                  <a:extLst>
                    <a:ext uri="{FF2B5EF4-FFF2-40B4-BE49-F238E27FC236}">
                      <a16:creationId xmlns:a16="http://schemas.microsoft.com/office/drawing/2014/main" id="{755B54ED-DB04-4DEC-AE29-3365AC610319}"/>
                    </a:ext>
                  </a:extLst>
                </p:cNvPr>
                <p:cNvPicPr/>
                <p:nvPr/>
              </p:nvPicPr>
              <p:blipFill>
                <a:blip r:embed="rId974"/>
                <a:stretch>
                  <a:fillRect/>
                </a:stretch>
              </p:blipFill>
              <p:spPr>
                <a:xfrm>
                  <a:off x="2044733" y="2330880"/>
                  <a:ext cx="8028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975">
              <p14:nvContentPartPr>
                <p14:cNvPr id="39183" name="Freihand 39182">
                  <a:extLst>
                    <a:ext uri="{FF2B5EF4-FFF2-40B4-BE49-F238E27FC236}">
                      <a16:creationId xmlns:a16="http://schemas.microsoft.com/office/drawing/2014/main" id="{331F6221-8F1A-4AF0-B0A9-EB4B5380D7ED}"/>
                    </a:ext>
                  </a:extLst>
                </p14:cNvPr>
                <p14:cNvContentPartPr/>
                <p14:nvPr/>
              </p14:nvContentPartPr>
              <p14:xfrm>
                <a:off x="2160653" y="2303880"/>
                <a:ext cx="19440" cy="135000"/>
              </p14:xfrm>
            </p:contentPart>
          </mc:Choice>
          <mc:Fallback xmlns="">
            <p:pic>
              <p:nvPicPr>
                <p:cNvPr id="39183" name="Freihand 39182">
                  <a:extLst>
                    <a:ext uri="{FF2B5EF4-FFF2-40B4-BE49-F238E27FC236}">
                      <a16:creationId xmlns:a16="http://schemas.microsoft.com/office/drawing/2014/main" id="{331F6221-8F1A-4AF0-B0A9-EB4B5380D7ED}"/>
                    </a:ext>
                  </a:extLst>
                </p:cNvPr>
                <p:cNvPicPr/>
                <p:nvPr/>
              </p:nvPicPr>
              <p:blipFill>
                <a:blip r:embed="rId976"/>
                <a:stretch>
                  <a:fillRect/>
                </a:stretch>
              </p:blipFill>
              <p:spPr>
                <a:xfrm>
                  <a:off x="2156333" y="2299560"/>
                  <a:ext cx="280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977">
              <p14:nvContentPartPr>
                <p14:cNvPr id="39184" name="Freihand 39183">
                  <a:extLst>
                    <a:ext uri="{FF2B5EF4-FFF2-40B4-BE49-F238E27FC236}">
                      <a16:creationId xmlns:a16="http://schemas.microsoft.com/office/drawing/2014/main" id="{9D89ECAC-C4A7-4009-8CDA-390E0D75441F}"/>
                    </a:ext>
                  </a:extLst>
                </p14:cNvPr>
                <p14:cNvContentPartPr/>
                <p14:nvPr/>
              </p14:nvContentPartPr>
              <p14:xfrm>
                <a:off x="2135453" y="2344200"/>
                <a:ext cx="82440" cy="35640"/>
              </p14:xfrm>
            </p:contentPart>
          </mc:Choice>
          <mc:Fallback xmlns="">
            <p:pic>
              <p:nvPicPr>
                <p:cNvPr id="39184" name="Freihand 39183">
                  <a:extLst>
                    <a:ext uri="{FF2B5EF4-FFF2-40B4-BE49-F238E27FC236}">
                      <a16:creationId xmlns:a16="http://schemas.microsoft.com/office/drawing/2014/main" id="{9D89ECAC-C4A7-4009-8CDA-390E0D75441F}"/>
                    </a:ext>
                  </a:extLst>
                </p:cNvPr>
                <p:cNvPicPr/>
                <p:nvPr/>
              </p:nvPicPr>
              <p:blipFill>
                <a:blip r:embed="rId978"/>
                <a:stretch>
                  <a:fillRect/>
                </a:stretch>
              </p:blipFill>
              <p:spPr>
                <a:xfrm>
                  <a:off x="2131133" y="2339880"/>
                  <a:ext cx="910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979">
              <p14:nvContentPartPr>
                <p14:cNvPr id="39186" name="Freihand 39185">
                  <a:extLst>
                    <a:ext uri="{FF2B5EF4-FFF2-40B4-BE49-F238E27FC236}">
                      <a16:creationId xmlns:a16="http://schemas.microsoft.com/office/drawing/2014/main" id="{2B532193-F69E-434A-A203-8620375B8C38}"/>
                    </a:ext>
                  </a:extLst>
                </p14:cNvPr>
                <p14:cNvContentPartPr/>
                <p14:nvPr/>
              </p14:nvContentPartPr>
              <p14:xfrm>
                <a:off x="2810453" y="3142680"/>
                <a:ext cx="1103040" cy="1081080"/>
              </p14:xfrm>
            </p:contentPart>
          </mc:Choice>
          <mc:Fallback xmlns="">
            <p:pic>
              <p:nvPicPr>
                <p:cNvPr id="39186" name="Freihand 39185">
                  <a:extLst>
                    <a:ext uri="{FF2B5EF4-FFF2-40B4-BE49-F238E27FC236}">
                      <a16:creationId xmlns:a16="http://schemas.microsoft.com/office/drawing/2014/main" id="{2B532193-F69E-434A-A203-8620375B8C38}"/>
                    </a:ext>
                  </a:extLst>
                </p:cNvPr>
                <p:cNvPicPr/>
                <p:nvPr/>
              </p:nvPicPr>
              <p:blipFill>
                <a:blip r:embed="rId980"/>
                <a:stretch>
                  <a:fillRect/>
                </a:stretch>
              </p:blipFill>
              <p:spPr>
                <a:xfrm>
                  <a:off x="2806133" y="3138360"/>
                  <a:ext cx="1111680" cy="1089720"/>
                </a:xfrm>
                <a:prstGeom prst="rect">
                  <a:avLst/>
                </a:prstGeom>
              </p:spPr>
            </p:pic>
          </mc:Fallback>
        </mc:AlternateContent>
        <mc:AlternateContent xmlns:mc="http://schemas.openxmlformats.org/markup-compatibility/2006" xmlns:p14="http://schemas.microsoft.com/office/powerpoint/2010/main">
          <mc:Choice Requires="p14">
            <p:contentPart p14:bwMode="auto" r:id="rId981">
              <p14:nvContentPartPr>
                <p14:cNvPr id="39187" name="Freihand 39186">
                  <a:extLst>
                    <a:ext uri="{FF2B5EF4-FFF2-40B4-BE49-F238E27FC236}">
                      <a16:creationId xmlns:a16="http://schemas.microsoft.com/office/drawing/2014/main" id="{0B9A2FAB-186D-483F-8F16-BB533A41F6BE}"/>
                    </a:ext>
                  </a:extLst>
                </p14:cNvPr>
                <p14:cNvContentPartPr/>
                <p14:nvPr/>
              </p14:nvContentPartPr>
              <p14:xfrm>
                <a:off x="2668973" y="4105680"/>
                <a:ext cx="186480" cy="272880"/>
              </p14:xfrm>
            </p:contentPart>
          </mc:Choice>
          <mc:Fallback xmlns="">
            <p:pic>
              <p:nvPicPr>
                <p:cNvPr id="39187" name="Freihand 39186">
                  <a:extLst>
                    <a:ext uri="{FF2B5EF4-FFF2-40B4-BE49-F238E27FC236}">
                      <a16:creationId xmlns:a16="http://schemas.microsoft.com/office/drawing/2014/main" id="{0B9A2FAB-186D-483F-8F16-BB533A41F6BE}"/>
                    </a:ext>
                  </a:extLst>
                </p:cNvPr>
                <p:cNvPicPr/>
                <p:nvPr/>
              </p:nvPicPr>
              <p:blipFill>
                <a:blip r:embed="rId982"/>
                <a:stretch>
                  <a:fillRect/>
                </a:stretch>
              </p:blipFill>
              <p:spPr>
                <a:xfrm>
                  <a:off x="2664653" y="4101360"/>
                  <a:ext cx="1951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983">
              <p14:nvContentPartPr>
                <p14:cNvPr id="39189" name="Freihand 39188">
                  <a:extLst>
                    <a:ext uri="{FF2B5EF4-FFF2-40B4-BE49-F238E27FC236}">
                      <a16:creationId xmlns:a16="http://schemas.microsoft.com/office/drawing/2014/main" id="{52A04B54-2478-4900-B488-09EC4D57519F}"/>
                    </a:ext>
                  </a:extLst>
                </p14:cNvPr>
                <p14:cNvContentPartPr/>
                <p14:nvPr/>
              </p14:nvContentPartPr>
              <p14:xfrm>
                <a:off x="3111413" y="3551280"/>
                <a:ext cx="87840" cy="178560"/>
              </p14:xfrm>
            </p:contentPart>
          </mc:Choice>
          <mc:Fallback xmlns="">
            <p:pic>
              <p:nvPicPr>
                <p:cNvPr id="39189" name="Freihand 39188">
                  <a:extLst>
                    <a:ext uri="{FF2B5EF4-FFF2-40B4-BE49-F238E27FC236}">
                      <a16:creationId xmlns:a16="http://schemas.microsoft.com/office/drawing/2014/main" id="{52A04B54-2478-4900-B488-09EC4D57519F}"/>
                    </a:ext>
                  </a:extLst>
                </p:cNvPr>
                <p:cNvPicPr/>
                <p:nvPr/>
              </p:nvPicPr>
              <p:blipFill>
                <a:blip r:embed="rId984"/>
                <a:stretch>
                  <a:fillRect/>
                </a:stretch>
              </p:blipFill>
              <p:spPr>
                <a:xfrm>
                  <a:off x="3107093" y="3546960"/>
                  <a:ext cx="9648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985">
              <p14:nvContentPartPr>
                <p14:cNvPr id="39190" name="Freihand 39189">
                  <a:extLst>
                    <a:ext uri="{FF2B5EF4-FFF2-40B4-BE49-F238E27FC236}">
                      <a16:creationId xmlns:a16="http://schemas.microsoft.com/office/drawing/2014/main" id="{48A9261E-E571-47DF-8649-1A7BC9151330}"/>
                    </a:ext>
                  </a:extLst>
                </p14:cNvPr>
                <p14:cNvContentPartPr/>
                <p14:nvPr/>
              </p14:nvContentPartPr>
              <p14:xfrm>
                <a:off x="3213293" y="3609600"/>
                <a:ext cx="96480" cy="81720"/>
              </p14:xfrm>
            </p:contentPart>
          </mc:Choice>
          <mc:Fallback xmlns="">
            <p:pic>
              <p:nvPicPr>
                <p:cNvPr id="39190" name="Freihand 39189">
                  <a:extLst>
                    <a:ext uri="{FF2B5EF4-FFF2-40B4-BE49-F238E27FC236}">
                      <a16:creationId xmlns:a16="http://schemas.microsoft.com/office/drawing/2014/main" id="{48A9261E-E571-47DF-8649-1A7BC9151330}"/>
                    </a:ext>
                  </a:extLst>
                </p:cNvPr>
                <p:cNvPicPr/>
                <p:nvPr/>
              </p:nvPicPr>
              <p:blipFill>
                <a:blip r:embed="rId986"/>
                <a:stretch>
                  <a:fillRect/>
                </a:stretch>
              </p:blipFill>
              <p:spPr>
                <a:xfrm>
                  <a:off x="3208973" y="3605280"/>
                  <a:ext cx="1051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987">
              <p14:nvContentPartPr>
                <p14:cNvPr id="39192" name="Freihand 39191">
                  <a:extLst>
                    <a:ext uri="{FF2B5EF4-FFF2-40B4-BE49-F238E27FC236}">
                      <a16:creationId xmlns:a16="http://schemas.microsoft.com/office/drawing/2014/main" id="{4BF9D7F0-D27C-4A8E-B4AE-392A8B7BC696}"/>
                    </a:ext>
                  </a:extLst>
                </p14:cNvPr>
                <p14:cNvContentPartPr/>
                <p14:nvPr/>
              </p14:nvContentPartPr>
              <p14:xfrm>
                <a:off x="2778053" y="3318360"/>
                <a:ext cx="1312920" cy="1180440"/>
              </p14:xfrm>
            </p:contentPart>
          </mc:Choice>
          <mc:Fallback xmlns="">
            <p:pic>
              <p:nvPicPr>
                <p:cNvPr id="39192" name="Freihand 39191">
                  <a:extLst>
                    <a:ext uri="{FF2B5EF4-FFF2-40B4-BE49-F238E27FC236}">
                      <a16:creationId xmlns:a16="http://schemas.microsoft.com/office/drawing/2014/main" id="{4BF9D7F0-D27C-4A8E-B4AE-392A8B7BC696}"/>
                    </a:ext>
                  </a:extLst>
                </p:cNvPr>
                <p:cNvPicPr/>
                <p:nvPr/>
              </p:nvPicPr>
              <p:blipFill>
                <a:blip r:embed="rId988"/>
                <a:stretch>
                  <a:fillRect/>
                </a:stretch>
              </p:blipFill>
              <p:spPr>
                <a:xfrm>
                  <a:off x="2773733" y="3314040"/>
                  <a:ext cx="1321560" cy="1189080"/>
                </a:xfrm>
                <a:prstGeom prst="rect">
                  <a:avLst/>
                </a:prstGeom>
              </p:spPr>
            </p:pic>
          </mc:Fallback>
        </mc:AlternateContent>
        <mc:AlternateContent xmlns:mc="http://schemas.openxmlformats.org/markup-compatibility/2006" xmlns:p14="http://schemas.microsoft.com/office/powerpoint/2010/main">
          <mc:Choice Requires="p14">
            <p:contentPart p14:bwMode="auto" r:id="rId989">
              <p14:nvContentPartPr>
                <p14:cNvPr id="39193" name="Freihand 39192">
                  <a:extLst>
                    <a:ext uri="{FF2B5EF4-FFF2-40B4-BE49-F238E27FC236}">
                      <a16:creationId xmlns:a16="http://schemas.microsoft.com/office/drawing/2014/main" id="{0AF527C9-CB57-4A6A-9196-F7ED220648C2}"/>
                    </a:ext>
                  </a:extLst>
                </p14:cNvPr>
                <p14:cNvContentPartPr/>
                <p14:nvPr/>
              </p14:nvContentPartPr>
              <p14:xfrm>
                <a:off x="3995213" y="3208200"/>
                <a:ext cx="182160" cy="196560"/>
              </p14:xfrm>
            </p:contentPart>
          </mc:Choice>
          <mc:Fallback xmlns="">
            <p:pic>
              <p:nvPicPr>
                <p:cNvPr id="39193" name="Freihand 39192">
                  <a:extLst>
                    <a:ext uri="{FF2B5EF4-FFF2-40B4-BE49-F238E27FC236}">
                      <a16:creationId xmlns:a16="http://schemas.microsoft.com/office/drawing/2014/main" id="{0AF527C9-CB57-4A6A-9196-F7ED220648C2}"/>
                    </a:ext>
                  </a:extLst>
                </p:cNvPr>
                <p:cNvPicPr/>
                <p:nvPr/>
              </p:nvPicPr>
              <p:blipFill>
                <a:blip r:embed="rId990"/>
                <a:stretch>
                  <a:fillRect/>
                </a:stretch>
              </p:blipFill>
              <p:spPr>
                <a:xfrm>
                  <a:off x="3990893" y="3203880"/>
                  <a:ext cx="1908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991">
              <p14:nvContentPartPr>
                <p14:cNvPr id="39194" name="Freihand 39193">
                  <a:extLst>
                    <a:ext uri="{FF2B5EF4-FFF2-40B4-BE49-F238E27FC236}">
                      <a16:creationId xmlns:a16="http://schemas.microsoft.com/office/drawing/2014/main" id="{20E9295E-8A71-4384-A040-8DF10878DCB8}"/>
                    </a:ext>
                  </a:extLst>
                </p14:cNvPr>
                <p14:cNvContentPartPr/>
                <p14:nvPr/>
              </p14:nvContentPartPr>
              <p14:xfrm>
                <a:off x="3569693" y="3860520"/>
                <a:ext cx="8640" cy="129960"/>
              </p14:xfrm>
            </p:contentPart>
          </mc:Choice>
          <mc:Fallback xmlns="">
            <p:pic>
              <p:nvPicPr>
                <p:cNvPr id="39194" name="Freihand 39193">
                  <a:extLst>
                    <a:ext uri="{FF2B5EF4-FFF2-40B4-BE49-F238E27FC236}">
                      <a16:creationId xmlns:a16="http://schemas.microsoft.com/office/drawing/2014/main" id="{20E9295E-8A71-4384-A040-8DF10878DCB8}"/>
                    </a:ext>
                  </a:extLst>
                </p:cNvPr>
                <p:cNvPicPr/>
                <p:nvPr/>
              </p:nvPicPr>
              <p:blipFill>
                <a:blip r:embed="rId992"/>
                <a:stretch>
                  <a:fillRect/>
                </a:stretch>
              </p:blipFill>
              <p:spPr>
                <a:xfrm>
                  <a:off x="3565373" y="3856200"/>
                  <a:ext cx="172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993">
              <p14:nvContentPartPr>
                <p14:cNvPr id="39195" name="Freihand 39194">
                  <a:extLst>
                    <a:ext uri="{FF2B5EF4-FFF2-40B4-BE49-F238E27FC236}">
                      <a16:creationId xmlns:a16="http://schemas.microsoft.com/office/drawing/2014/main" id="{9C44237C-0316-42DB-8475-BBB6D2B239A9}"/>
                    </a:ext>
                  </a:extLst>
                </p14:cNvPr>
                <p14:cNvContentPartPr/>
                <p14:nvPr/>
              </p14:nvContentPartPr>
              <p14:xfrm>
                <a:off x="3488333" y="3923880"/>
                <a:ext cx="174600" cy="81720"/>
              </p14:xfrm>
            </p:contentPart>
          </mc:Choice>
          <mc:Fallback xmlns="">
            <p:pic>
              <p:nvPicPr>
                <p:cNvPr id="39195" name="Freihand 39194">
                  <a:extLst>
                    <a:ext uri="{FF2B5EF4-FFF2-40B4-BE49-F238E27FC236}">
                      <a16:creationId xmlns:a16="http://schemas.microsoft.com/office/drawing/2014/main" id="{9C44237C-0316-42DB-8475-BBB6D2B239A9}"/>
                    </a:ext>
                  </a:extLst>
                </p:cNvPr>
                <p:cNvPicPr/>
                <p:nvPr/>
              </p:nvPicPr>
              <p:blipFill>
                <a:blip r:embed="rId994"/>
                <a:stretch>
                  <a:fillRect/>
                </a:stretch>
              </p:blipFill>
              <p:spPr>
                <a:xfrm>
                  <a:off x="3484013" y="3919560"/>
                  <a:ext cx="1832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995">
              <p14:nvContentPartPr>
                <p14:cNvPr id="39196" name="Freihand 39195">
                  <a:extLst>
                    <a:ext uri="{FF2B5EF4-FFF2-40B4-BE49-F238E27FC236}">
                      <a16:creationId xmlns:a16="http://schemas.microsoft.com/office/drawing/2014/main" id="{033E5E6F-77B1-4EFD-8A72-604F2639F1D0}"/>
                    </a:ext>
                  </a:extLst>
                </p14:cNvPr>
                <p14:cNvContentPartPr/>
                <p14:nvPr/>
              </p14:nvContentPartPr>
              <p14:xfrm>
                <a:off x="3496613" y="3810840"/>
                <a:ext cx="312120" cy="141480"/>
              </p14:xfrm>
            </p:contentPart>
          </mc:Choice>
          <mc:Fallback xmlns="">
            <p:pic>
              <p:nvPicPr>
                <p:cNvPr id="39196" name="Freihand 39195">
                  <a:extLst>
                    <a:ext uri="{FF2B5EF4-FFF2-40B4-BE49-F238E27FC236}">
                      <a16:creationId xmlns:a16="http://schemas.microsoft.com/office/drawing/2014/main" id="{033E5E6F-77B1-4EFD-8A72-604F2639F1D0}"/>
                    </a:ext>
                  </a:extLst>
                </p:cNvPr>
                <p:cNvPicPr/>
                <p:nvPr/>
              </p:nvPicPr>
              <p:blipFill>
                <a:blip r:embed="rId996"/>
                <a:stretch>
                  <a:fillRect/>
                </a:stretch>
              </p:blipFill>
              <p:spPr>
                <a:xfrm>
                  <a:off x="3492293" y="3806520"/>
                  <a:ext cx="3207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997">
              <p14:nvContentPartPr>
                <p14:cNvPr id="39197" name="Freihand 39196">
                  <a:extLst>
                    <a:ext uri="{FF2B5EF4-FFF2-40B4-BE49-F238E27FC236}">
                      <a16:creationId xmlns:a16="http://schemas.microsoft.com/office/drawing/2014/main" id="{DDE13794-1F15-4008-BB08-2A3944A3DD73}"/>
                    </a:ext>
                  </a:extLst>
                </p14:cNvPr>
                <p14:cNvContentPartPr/>
                <p14:nvPr/>
              </p14:nvContentPartPr>
              <p14:xfrm>
                <a:off x="2296013" y="1410000"/>
                <a:ext cx="374040" cy="2783520"/>
              </p14:xfrm>
            </p:contentPart>
          </mc:Choice>
          <mc:Fallback xmlns="">
            <p:pic>
              <p:nvPicPr>
                <p:cNvPr id="39197" name="Freihand 39196">
                  <a:extLst>
                    <a:ext uri="{FF2B5EF4-FFF2-40B4-BE49-F238E27FC236}">
                      <a16:creationId xmlns:a16="http://schemas.microsoft.com/office/drawing/2014/main" id="{DDE13794-1F15-4008-BB08-2A3944A3DD73}"/>
                    </a:ext>
                  </a:extLst>
                </p:cNvPr>
                <p:cNvPicPr/>
                <p:nvPr/>
              </p:nvPicPr>
              <p:blipFill>
                <a:blip r:embed="rId998"/>
                <a:stretch>
                  <a:fillRect/>
                </a:stretch>
              </p:blipFill>
              <p:spPr>
                <a:xfrm>
                  <a:off x="2291693" y="1405680"/>
                  <a:ext cx="382680" cy="2792160"/>
                </a:xfrm>
                <a:prstGeom prst="rect">
                  <a:avLst/>
                </a:prstGeom>
              </p:spPr>
            </p:pic>
          </mc:Fallback>
        </mc:AlternateContent>
        <mc:AlternateContent xmlns:mc="http://schemas.openxmlformats.org/markup-compatibility/2006" xmlns:p14="http://schemas.microsoft.com/office/powerpoint/2010/main">
          <mc:Choice Requires="p14">
            <p:contentPart p14:bwMode="auto" r:id="rId999">
              <p14:nvContentPartPr>
                <p14:cNvPr id="39198" name="Freihand 39197">
                  <a:extLst>
                    <a:ext uri="{FF2B5EF4-FFF2-40B4-BE49-F238E27FC236}">
                      <a16:creationId xmlns:a16="http://schemas.microsoft.com/office/drawing/2014/main" id="{36F69F82-0FBB-4122-ABB3-6FA32D8AAEC1}"/>
                    </a:ext>
                  </a:extLst>
                </p14:cNvPr>
                <p14:cNvContentPartPr/>
                <p14:nvPr/>
              </p14:nvContentPartPr>
              <p14:xfrm>
                <a:off x="2339573" y="1202640"/>
                <a:ext cx="202320" cy="232200"/>
              </p14:xfrm>
            </p:contentPart>
          </mc:Choice>
          <mc:Fallback xmlns="">
            <p:pic>
              <p:nvPicPr>
                <p:cNvPr id="39198" name="Freihand 39197">
                  <a:extLst>
                    <a:ext uri="{FF2B5EF4-FFF2-40B4-BE49-F238E27FC236}">
                      <a16:creationId xmlns:a16="http://schemas.microsoft.com/office/drawing/2014/main" id="{36F69F82-0FBB-4122-ABB3-6FA32D8AAEC1}"/>
                    </a:ext>
                  </a:extLst>
                </p:cNvPr>
                <p:cNvPicPr/>
                <p:nvPr/>
              </p:nvPicPr>
              <p:blipFill>
                <a:blip r:embed="rId1000"/>
                <a:stretch>
                  <a:fillRect/>
                </a:stretch>
              </p:blipFill>
              <p:spPr>
                <a:xfrm>
                  <a:off x="2335253" y="1198320"/>
                  <a:ext cx="21096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1001">
              <p14:nvContentPartPr>
                <p14:cNvPr id="39200" name="Freihand 39199">
                  <a:extLst>
                    <a:ext uri="{FF2B5EF4-FFF2-40B4-BE49-F238E27FC236}">
                      <a16:creationId xmlns:a16="http://schemas.microsoft.com/office/drawing/2014/main" id="{C98744EF-07D6-4C3D-BFCA-C28C623F8A4D}"/>
                    </a:ext>
                  </a:extLst>
                </p14:cNvPr>
                <p14:cNvContentPartPr/>
                <p14:nvPr/>
              </p14:nvContentPartPr>
              <p14:xfrm>
                <a:off x="2770853" y="2342760"/>
                <a:ext cx="38520" cy="113040"/>
              </p14:xfrm>
            </p:contentPart>
          </mc:Choice>
          <mc:Fallback xmlns="">
            <p:pic>
              <p:nvPicPr>
                <p:cNvPr id="39200" name="Freihand 39199">
                  <a:extLst>
                    <a:ext uri="{FF2B5EF4-FFF2-40B4-BE49-F238E27FC236}">
                      <a16:creationId xmlns:a16="http://schemas.microsoft.com/office/drawing/2014/main" id="{C98744EF-07D6-4C3D-BFCA-C28C623F8A4D}"/>
                    </a:ext>
                  </a:extLst>
                </p:cNvPr>
                <p:cNvPicPr/>
                <p:nvPr/>
              </p:nvPicPr>
              <p:blipFill>
                <a:blip r:embed="rId1002"/>
                <a:stretch>
                  <a:fillRect/>
                </a:stretch>
              </p:blipFill>
              <p:spPr>
                <a:xfrm>
                  <a:off x="2766533" y="2338440"/>
                  <a:ext cx="471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003">
              <p14:nvContentPartPr>
                <p14:cNvPr id="39201" name="Freihand 39200">
                  <a:extLst>
                    <a:ext uri="{FF2B5EF4-FFF2-40B4-BE49-F238E27FC236}">
                      <a16:creationId xmlns:a16="http://schemas.microsoft.com/office/drawing/2014/main" id="{3C13987F-B5EB-496D-868B-C7575EFE2CED}"/>
                    </a:ext>
                  </a:extLst>
                </p14:cNvPr>
                <p14:cNvContentPartPr/>
                <p14:nvPr/>
              </p14:nvContentPartPr>
              <p14:xfrm>
                <a:off x="2733413" y="2411880"/>
                <a:ext cx="150480" cy="52560"/>
              </p14:xfrm>
            </p:contentPart>
          </mc:Choice>
          <mc:Fallback xmlns="">
            <p:pic>
              <p:nvPicPr>
                <p:cNvPr id="39201" name="Freihand 39200">
                  <a:extLst>
                    <a:ext uri="{FF2B5EF4-FFF2-40B4-BE49-F238E27FC236}">
                      <a16:creationId xmlns:a16="http://schemas.microsoft.com/office/drawing/2014/main" id="{3C13987F-B5EB-496D-868B-C7575EFE2CED}"/>
                    </a:ext>
                  </a:extLst>
                </p:cNvPr>
                <p:cNvPicPr/>
                <p:nvPr/>
              </p:nvPicPr>
              <p:blipFill>
                <a:blip r:embed="rId1004"/>
                <a:stretch>
                  <a:fillRect/>
                </a:stretch>
              </p:blipFill>
              <p:spPr>
                <a:xfrm>
                  <a:off x="2729093" y="2407560"/>
                  <a:ext cx="1591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005">
              <p14:nvContentPartPr>
                <p14:cNvPr id="39202" name="Freihand 39201">
                  <a:extLst>
                    <a:ext uri="{FF2B5EF4-FFF2-40B4-BE49-F238E27FC236}">
                      <a16:creationId xmlns:a16="http://schemas.microsoft.com/office/drawing/2014/main" id="{D6330CEA-4996-4EB8-B454-31029C69A32E}"/>
                    </a:ext>
                  </a:extLst>
                </p14:cNvPr>
                <p14:cNvContentPartPr/>
                <p14:nvPr/>
              </p14:nvContentPartPr>
              <p14:xfrm>
                <a:off x="2725133" y="2291640"/>
                <a:ext cx="95760" cy="46440"/>
              </p14:xfrm>
            </p:contentPart>
          </mc:Choice>
          <mc:Fallback xmlns="">
            <p:pic>
              <p:nvPicPr>
                <p:cNvPr id="39202" name="Freihand 39201">
                  <a:extLst>
                    <a:ext uri="{FF2B5EF4-FFF2-40B4-BE49-F238E27FC236}">
                      <a16:creationId xmlns:a16="http://schemas.microsoft.com/office/drawing/2014/main" id="{D6330CEA-4996-4EB8-B454-31029C69A32E}"/>
                    </a:ext>
                  </a:extLst>
                </p:cNvPr>
                <p:cNvPicPr/>
                <p:nvPr/>
              </p:nvPicPr>
              <p:blipFill>
                <a:blip r:embed="rId1006"/>
                <a:stretch>
                  <a:fillRect/>
                </a:stretch>
              </p:blipFill>
              <p:spPr>
                <a:xfrm>
                  <a:off x="2720813" y="2287320"/>
                  <a:ext cx="10440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007">
              <p14:nvContentPartPr>
                <p14:cNvPr id="39203" name="Freihand 39202">
                  <a:extLst>
                    <a:ext uri="{FF2B5EF4-FFF2-40B4-BE49-F238E27FC236}">
                      <a16:creationId xmlns:a16="http://schemas.microsoft.com/office/drawing/2014/main" id="{0B82578D-4215-41EF-96FE-F994B956EF1C}"/>
                    </a:ext>
                  </a:extLst>
                </p14:cNvPr>
                <p14:cNvContentPartPr/>
                <p14:nvPr/>
              </p14:nvContentPartPr>
              <p14:xfrm>
                <a:off x="2859773" y="2348520"/>
                <a:ext cx="125280" cy="132120"/>
              </p14:xfrm>
            </p:contentPart>
          </mc:Choice>
          <mc:Fallback xmlns="">
            <p:pic>
              <p:nvPicPr>
                <p:cNvPr id="39203" name="Freihand 39202">
                  <a:extLst>
                    <a:ext uri="{FF2B5EF4-FFF2-40B4-BE49-F238E27FC236}">
                      <a16:creationId xmlns:a16="http://schemas.microsoft.com/office/drawing/2014/main" id="{0B82578D-4215-41EF-96FE-F994B956EF1C}"/>
                    </a:ext>
                  </a:extLst>
                </p:cNvPr>
                <p:cNvPicPr/>
                <p:nvPr/>
              </p:nvPicPr>
              <p:blipFill>
                <a:blip r:embed="rId1008"/>
                <a:stretch>
                  <a:fillRect/>
                </a:stretch>
              </p:blipFill>
              <p:spPr>
                <a:xfrm>
                  <a:off x="2855453" y="2344200"/>
                  <a:ext cx="1339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1009">
              <p14:nvContentPartPr>
                <p14:cNvPr id="39204" name="Freihand 39203">
                  <a:extLst>
                    <a:ext uri="{FF2B5EF4-FFF2-40B4-BE49-F238E27FC236}">
                      <a16:creationId xmlns:a16="http://schemas.microsoft.com/office/drawing/2014/main" id="{84BB2405-89C3-472D-B8C8-3867D37C71CC}"/>
                    </a:ext>
                  </a:extLst>
                </p14:cNvPr>
                <p14:cNvContentPartPr/>
                <p14:nvPr/>
              </p14:nvContentPartPr>
              <p14:xfrm>
                <a:off x="2932493" y="2355000"/>
                <a:ext cx="76320" cy="34560"/>
              </p14:xfrm>
            </p:contentPart>
          </mc:Choice>
          <mc:Fallback xmlns="">
            <p:pic>
              <p:nvPicPr>
                <p:cNvPr id="39204" name="Freihand 39203">
                  <a:extLst>
                    <a:ext uri="{FF2B5EF4-FFF2-40B4-BE49-F238E27FC236}">
                      <a16:creationId xmlns:a16="http://schemas.microsoft.com/office/drawing/2014/main" id="{84BB2405-89C3-472D-B8C8-3867D37C71CC}"/>
                    </a:ext>
                  </a:extLst>
                </p:cNvPr>
                <p:cNvPicPr/>
                <p:nvPr/>
              </p:nvPicPr>
              <p:blipFill>
                <a:blip r:embed="rId1010"/>
                <a:stretch>
                  <a:fillRect/>
                </a:stretch>
              </p:blipFill>
              <p:spPr>
                <a:xfrm>
                  <a:off x="2928173" y="2350680"/>
                  <a:ext cx="849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11">
              <p14:nvContentPartPr>
                <p14:cNvPr id="39206" name="Freihand 39205">
                  <a:extLst>
                    <a:ext uri="{FF2B5EF4-FFF2-40B4-BE49-F238E27FC236}">
                      <a16:creationId xmlns:a16="http://schemas.microsoft.com/office/drawing/2014/main" id="{A800A4E1-DB0B-418E-8AD2-E75CEDDC1CAB}"/>
                    </a:ext>
                  </a:extLst>
                </p14:cNvPr>
                <p14:cNvContentPartPr/>
                <p14:nvPr/>
              </p14:nvContentPartPr>
              <p14:xfrm>
                <a:off x="1154453" y="3421320"/>
                <a:ext cx="360" cy="360"/>
              </p14:xfrm>
            </p:contentPart>
          </mc:Choice>
          <mc:Fallback xmlns="">
            <p:pic>
              <p:nvPicPr>
                <p:cNvPr id="39206" name="Freihand 39205">
                  <a:extLst>
                    <a:ext uri="{FF2B5EF4-FFF2-40B4-BE49-F238E27FC236}">
                      <a16:creationId xmlns:a16="http://schemas.microsoft.com/office/drawing/2014/main" id="{A800A4E1-DB0B-418E-8AD2-E75CEDDC1CAB}"/>
                    </a:ext>
                  </a:extLst>
                </p:cNvPr>
                <p:cNvPicPr/>
                <p:nvPr/>
              </p:nvPicPr>
              <p:blipFill>
                <a:blip r:embed="rId184"/>
                <a:stretch>
                  <a:fillRect/>
                </a:stretch>
              </p:blipFill>
              <p:spPr>
                <a:xfrm>
                  <a:off x="1150133" y="34170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12">
              <p14:nvContentPartPr>
                <p14:cNvPr id="39207" name="Freihand 39206">
                  <a:extLst>
                    <a:ext uri="{FF2B5EF4-FFF2-40B4-BE49-F238E27FC236}">
                      <a16:creationId xmlns:a16="http://schemas.microsoft.com/office/drawing/2014/main" id="{4281E505-6434-4C42-98E1-D7ADB70C8301}"/>
                    </a:ext>
                  </a:extLst>
                </p14:cNvPr>
                <p14:cNvContentPartPr/>
                <p14:nvPr/>
              </p14:nvContentPartPr>
              <p14:xfrm>
                <a:off x="1066973" y="3284880"/>
                <a:ext cx="762840" cy="903600"/>
              </p14:xfrm>
            </p:contentPart>
          </mc:Choice>
          <mc:Fallback xmlns="">
            <p:pic>
              <p:nvPicPr>
                <p:cNvPr id="39207" name="Freihand 39206">
                  <a:extLst>
                    <a:ext uri="{FF2B5EF4-FFF2-40B4-BE49-F238E27FC236}">
                      <a16:creationId xmlns:a16="http://schemas.microsoft.com/office/drawing/2014/main" id="{4281E505-6434-4C42-98E1-D7ADB70C8301}"/>
                    </a:ext>
                  </a:extLst>
                </p:cNvPr>
                <p:cNvPicPr/>
                <p:nvPr/>
              </p:nvPicPr>
              <p:blipFill>
                <a:blip r:embed="rId1013"/>
                <a:stretch>
                  <a:fillRect/>
                </a:stretch>
              </p:blipFill>
              <p:spPr>
                <a:xfrm>
                  <a:off x="1062653" y="3280560"/>
                  <a:ext cx="771480" cy="912240"/>
                </a:xfrm>
                <a:prstGeom prst="rect">
                  <a:avLst/>
                </a:prstGeom>
              </p:spPr>
            </p:pic>
          </mc:Fallback>
        </mc:AlternateContent>
        <mc:AlternateContent xmlns:mc="http://schemas.openxmlformats.org/markup-compatibility/2006" xmlns:p14="http://schemas.microsoft.com/office/powerpoint/2010/main">
          <mc:Choice Requires="p14">
            <p:contentPart p14:bwMode="auto" r:id="rId1014">
              <p14:nvContentPartPr>
                <p14:cNvPr id="39208" name="Freihand 39207">
                  <a:extLst>
                    <a:ext uri="{FF2B5EF4-FFF2-40B4-BE49-F238E27FC236}">
                      <a16:creationId xmlns:a16="http://schemas.microsoft.com/office/drawing/2014/main" id="{EBCD1D70-CB97-4F55-963D-66F524AEF4EE}"/>
                    </a:ext>
                  </a:extLst>
                </p14:cNvPr>
                <p14:cNvContentPartPr/>
                <p14:nvPr/>
              </p14:nvContentPartPr>
              <p14:xfrm>
                <a:off x="1000733" y="3207840"/>
                <a:ext cx="203400" cy="204480"/>
              </p14:xfrm>
            </p:contentPart>
          </mc:Choice>
          <mc:Fallback xmlns="">
            <p:pic>
              <p:nvPicPr>
                <p:cNvPr id="39208" name="Freihand 39207">
                  <a:extLst>
                    <a:ext uri="{FF2B5EF4-FFF2-40B4-BE49-F238E27FC236}">
                      <a16:creationId xmlns:a16="http://schemas.microsoft.com/office/drawing/2014/main" id="{EBCD1D70-CB97-4F55-963D-66F524AEF4EE}"/>
                    </a:ext>
                  </a:extLst>
                </p:cNvPr>
                <p:cNvPicPr/>
                <p:nvPr/>
              </p:nvPicPr>
              <p:blipFill>
                <a:blip r:embed="rId1015"/>
                <a:stretch>
                  <a:fillRect/>
                </a:stretch>
              </p:blipFill>
              <p:spPr>
                <a:xfrm>
                  <a:off x="996413" y="3203520"/>
                  <a:ext cx="21204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016">
              <p14:nvContentPartPr>
                <p14:cNvPr id="39209" name="Freihand 39208">
                  <a:extLst>
                    <a:ext uri="{FF2B5EF4-FFF2-40B4-BE49-F238E27FC236}">
                      <a16:creationId xmlns:a16="http://schemas.microsoft.com/office/drawing/2014/main" id="{7E5FE58D-2E01-499C-885B-28CA4544D3E6}"/>
                    </a:ext>
                  </a:extLst>
                </p14:cNvPr>
                <p14:cNvContentPartPr/>
                <p14:nvPr/>
              </p14:nvContentPartPr>
              <p14:xfrm>
                <a:off x="1520573" y="3474600"/>
                <a:ext cx="33840" cy="160560"/>
              </p14:xfrm>
            </p:contentPart>
          </mc:Choice>
          <mc:Fallback xmlns="">
            <p:pic>
              <p:nvPicPr>
                <p:cNvPr id="39209" name="Freihand 39208">
                  <a:extLst>
                    <a:ext uri="{FF2B5EF4-FFF2-40B4-BE49-F238E27FC236}">
                      <a16:creationId xmlns:a16="http://schemas.microsoft.com/office/drawing/2014/main" id="{7E5FE58D-2E01-499C-885B-28CA4544D3E6}"/>
                    </a:ext>
                  </a:extLst>
                </p:cNvPr>
                <p:cNvPicPr/>
                <p:nvPr/>
              </p:nvPicPr>
              <p:blipFill>
                <a:blip r:embed="rId1017"/>
                <a:stretch>
                  <a:fillRect/>
                </a:stretch>
              </p:blipFill>
              <p:spPr>
                <a:xfrm>
                  <a:off x="1516253" y="3470280"/>
                  <a:ext cx="4248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018">
              <p14:nvContentPartPr>
                <p14:cNvPr id="39210" name="Freihand 39209">
                  <a:extLst>
                    <a:ext uri="{FF2B5EF4-FFF2-40B4-BE49-F238E27FC236}">
                      <a16:creationId xmlns:a16="http://schemas.microsoft.com/office/drawing/2014/main" id="{AE504352-930C-4644-ADF6-E4A8630EDEAF}"/>
                    </a:ext>
                  </a:extLst>
                </p14:cNvPr>
                <p14:cNvContentPartPr/>
                <p14:nvPr/>
              </p14:nvContentPartPr>
              <p14:xfrm>
                <a:off x="1494293" y="3554160"/>
                <a:ext cx="144720" cy="105840"/>
              </p14:xfrm>
            </p:contentPart>
          </mc:Choice>
          <mc:Fallback xmlns="">
            <p:pic>
              <p:nvPicPr>
                <p:cNvPr id="39210" name="Freihand 39209">
                  <a:extLst>
                    <a:ext uri="{FF2B5EF4-FFF2-40B4-BE49-F238E27FC236}">
                      <a16:creationId xmlns:a16="http://schemas.microsoft.com/office/drawing/2014/main" id="{AE504352-930C-4644-ADF6-E4A8630EDEAF}"/>
                    </a:ext>
                  </a:extLst>
                </p:cNvPr>
                <p:cNvPicPr/>
                <p:nvPr/>
              </p:nvPicPr>
              <p:blipFill>
                <a:blip r:embed="rId1019"/>
                <a:stretch>
                  <a:fillRect/>
                </a:stretch>
              </p:blipFill>
              <p:spPr>
                <a:xfrm>
                  <a:off x="1489973" y="3549840"/>
                  <a:ext cx="15336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1020">
              <p14:nvContentPartPr>
                <p14:cNvPr id="39211" name="Freihand 39210">
                  <a:extLst>
                    <a:ext uri="{FF2B5EF4-FFF2-40B4-BE49-F238E27FC236}">
                      <a16:creationId xmlns:a16="http://schemas.microsoft.com/office/drawing/2014/main" id="{0AD31614-9F63-43D9-9539-06864A7845BF}"/>
                    </a:ext>
                  </a:extLst>
                </p14:cNvPr>
                <p14:cNvContentPartPr/>
                <p14:nvPr/>
              </p14:nvContentPartPr>
              <p14:xfrm>
                <a:off x="1470173" y="3436800"/>
                <a:ext cx="195840" cy="162720"/>
              </p14:xfrm>
            </p:contentPart>
          </mc:Choice>
          <mc:Fallback xmlns="">
            <p:pic>
              <p:nvPicPr>
                <p:cNvPr id="39211" name="Freihand 39210">
                  <a:extLst>
                    <a:ext uri="{FF2B5EF4-FFF2-40B4-BE49-F238E27FC236}">
                      <a16:creationId xmlns:a16="http://schemas.microsoft.com/office/drawing/2014/main" id="{0AD31614-9F63-43D9-9539-06864A7845BF}"/>
                    </a:ext>
                  </a:extLst>
                </p:cNvPr>
                <p:cNvPicPr/>
                <p:nvPr/>
              </p:nvPicPr>
              <p:blipFill>
                <a:blip r:embed="rId1021"/>
                <a:stretch>
                  <a:fillRect/>
                </a:stretch>
              </p:blipFill>
              <p:spPr>
                <a:xfrm>
                  <a:off x="1465853" y="3432480"/>
                  <a:ext cx="2044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022">
              <p14:nvContentPartPr>
                <p14:cNvPr id="39212" name="Freihand 39211">
                  <a:extLst>
                    <a:ext uri="{FF2B5EF4-FFF2-40B4-BE49-F238E27FC236}">
                      <a16:creationId xmlns:a16="http://schemas.microsoft.com/office/drawing/2014/main" id="{F81CAD33-BABF-4078-BEB4-BE10EE9FDA86}"/>
                    </a:ext>
                  </a:extLst>
                </p14:cNvPr>
                <p14:cNvContentPartPr/>
                <p14:nvPr/>
              </p14:nvContentPartPr>
              <p14:xfrm>
                <a:off x="1627853" y="3485760"/>
                <a:ext cx="79200" cy="125640"/>
              </p14:xfrm>
            </p:contentPart>
          </mc:Choice>
          <mc:Fallback xmlns="">
            <p:pic>
              <p:nvPicPr>
                <p:cNvPr id="39212" name="Freihand 39211">
                  <a:extLst>
                    <a:ext uri="{FF2B5EF4-FFF2-40B4-BE49-F238E27FC236}">
                      <a16:creationId xmlns:a16="http://schemas.microsoft.com/office/drawing/2014/main" id="{F81CAD33-BABF-4078-BEB4-BE10EE9FDA86}"/>
                    </a:ext>
                  </a:extLst>
                </p:cNvPr>
                <p:cNvPicPr/>
                <p:nvPr/>
              </p:nvPicPr>
              <p:blipFill>
                <a:blip r:embed="rId1023"/>
                <a:stretch>
                  <a:fillRect/>
                </a:stretch>
              </p:blipFill>
              <p:spPr>
                <a:xfrm>
                  <a:off x="1623533" y="3481440"/>
                  <a:ext cx="8784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024">
              <p14:nvContentPartPr>
                <p14:cNvPr id="39271" name="Freihand 39270">
                  <a:extLst>
                    <a:ext uri="{FF2B5EF4-FFF2-40B4-BE49-F238E27FC236}">
                      <a16:creationId xmlns:a16="http://schemas.microsoft.com/office/drawing/2014/main" id="{4F04A6F5-284A-4F78-A8A2-BB6B044D6829}"/>
                    </a:ext>
                  </a:extLst>
                </p14:cNvPr>
                <p14:cNvContentPartPr/>
                <p14:nvPr/>
              </p14:nvContentPartPr>
              <p14:xfrm>
                <a:off x="4310213" y="3263640"/>
                <a:ext cx="143280" cy="1551240"/>
              </p14:xfrm>
            </p:contentPart>
          </mc:Choice>
          <mc:Fallback xmlns="">
            <p:pic>
              <p:nvPicPr>
                <p:cNvPr id="39271" name="Freihand 39270">
                  <a:extLst>
                    <a:ext uri="{FF2B5EF4-FFF2-40B4-BE49-F238E27FC236}">
                      <a16:creationId xmlns:a16="http://schemas.microsoft.com/office/drawing/2014/main" id="{4F04A6F5-284A-4F78-A8A2-BB6B044D6829}"/>
                    </a:ext>
                  </a:extLst>
                </p:cNvPr>
                <p:cNvPicPr/>
                <p:nvPr/>
              </p:nvPicPr>
              <p:blipFill>
                <a:blip r:embed="rId1025"/>
                <a:stretch>
                  <a:fillRect/>
                </a:stretch>
              </p:blipFill>
              <p:spPr>
                <a:xfrm>
                  <a:off x="4305893" y="3259320"/>
                  <a:ext cx="151920" cy="1559880"/>
                </a:xfrm>
                <a:prstGeom prst="rect">
                  <a:avLst/>
                </a:prstGeom>
              </p:spPr>
            </p:pic>
          </mc:Fallback>
        </mc:AlternateContent>
        <mc:AlternateContent xmlns:mc="http://schemas.openxmlformats.org/markup-compatibility/2006" xmlns:p14="http://schemas.microsoft.com/office/powerpoint/2010/main">
          <mc:Choice Requires="p14">
            <p:contentPart p14:bwMode="auto" r:id="rId1026">
              <p14:nvContentPartPr>
                <p14:cNvPr id="39273" name="Freihand 39272">
                  <a:extLst>
                    <a:ext uri="{FF2B5EF4-FFF2-40B4-BE49-F238E27FC236}">
                      <a16:creationId xmlns:a16="http://schemas.microsoft.com/office/drawing/2014/main" id="{3333CAC6-B883-4A34-887F-5CA9A8522457}"/>
                    </a:ext>
                  </a:extLst>
                </p14:cNvPr>
                <p14:cNvContentPartPr/>
                <p14:nvPr/>
              </p14:nvContentPartPr>
              <p14:xfrm>
                <a:off x="4567973" y="3399360"/>
                <a:ext cx="151920" cy="1194840"/>
              </p14:xfrm>
            </p:contentPart>
          </mc:Choice>
          <mc:Fallback xmlns="">
            <p:pic>
              <p:nvPicPr>
                <p:cNvPr id="39273" name="Freihand 39272">
                  <a:extLst>
                    <a:ext uri="{FF2B5EF4-FFF2-40B4-BE49-F238E27FC236}">
                      <a16:creationId xmlns:a16="http://schemas.microsoft.com/office/drawing/2014/main" id="{3333CAC6-B883-4A34-887F-5CA9A8522457}"/>
                    </a:ext>
                  </a:extLst>
                </p:cNvPr>
                <p:cNvPicPr/>
                <p:nvPr/>
              </p:nvPicPr>
              <p:blipFill>
                <a:blip r:embed="rId1027"/>
                <a:stretch>
                  <a:fillRect/>
                </a:stretch>
              </p:blipFill>
              <p:spPr>
                <a:xfrm>
                  <a:off x="4563653" y="3395040"/>
                  <a:ext cx="160560" cy="1203480"/>
                </a:xfrm>
                <a:prstGeom prst="rect">
                  <a:avLst/>
                </a:prstGeom>
              </p:spPr>
            </p:pic>
          </mc:Fallback>
        </mc:AlternateContent>
        <mc:AlternateContent xmlns:mc="http://schemas.openxmlformats.org/markup-compatibility/2006" xmlns:p14="http://schemas.microsoft.com/office/powerpoint/2010/main">
          <mc:Choice Requires="p14">
            <p:contentPart p14:bwMode="auto" r:id="rId1028">
              <p14:nvContentPartPr>
                <p14:cNvPr id="39274" name="Freihand 39273">
                  <a:extLst>
                    <a:ext uri="{FF2B5EF4-FFF2-40B4-BE49-F238E27FC236}">
                      <a16:creationId xmlns:a16="http://schemas.microsoft.com/office/drawing/2014/main" id="{C81F1056-1DDB-4951-B85C-6F153C307120}"/>
                    </a:ext>
                  </a:extLst>
                </p14:cNvPr>
                <p14:cNvContentPartPr/>
                <p14:nvPr/>
              </p14:nvContentPartPr>
              <p14:xfrm>
                <a:off x="4472573" y="3273000"/>
                <a:ext cx="212040" cy="213480"/>
              </p14:xfrm>
            </p:contentPart>
          </mc:Choice>
          <mc:Fallback xmlns="">
            <p:pic>
              <p:nvPicPr>
                <p:cNvPr id="39274" name="Freihand 39273">
                  <a:extLst>
                    <a:ext uri="{FF2B5EF4-FFF2-40B4-BE49-F238E27FC236}">
                      <a16:creationId xmlns:a16="http://schemas.microsoft.com/office/drawing/2014/main" id="{C81F1056-1DDB-4951-B85C-6F153C307120}"/>
                    </a:ext>
                  </a:extLst>
                </p:cNvPr>
                <p:cNvPicPr/>
                <p:nvPr/>
              </p:nvPicPr>
              <p:blipFill>
                <a:blip r:embed="rId1029"/>
                <a:stretch>
                  <a:fillRect/>
                </a:stretch>
              </p:blipFill>
              <p:spPr>
                <a:xfrm>
                  <a:off x="4468253" y="3268680"/>
                  <a:ext cx="22068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030">
              <p14:nvContentPartPr>
                <p14:cNvPr id="39299" name="Freihand 39298">
                  <a:extLst>
                    <a:ext uri="{FF2B5EF4-FFF2-40B4-BE49-F238E27FC236}">
                      <a16:creationId xmlns:a16="http://schemas.microsoft.com/office/drawing/2014/main" id="{84A4A955-0475-4E13-BEFF-F605D235511B}"/>
                    </a:ext>
                  </a:extLst>
                </p14:cNvPr>
                <p14:cNvContentPartPr/>
                <p14:nvPr/>
              </p14:nvContentPartPr>
              <p14:xfrm>
                <a:off x="4756613" y="3834960"/>
                <a:ext cx="24840" cy="167760"/>
              </p14:xfrm>
            </p:contentPart>
          </mc:Choice>
          <mc:Fallback xmlns="">
            <p:pic>
              <p:nvPicPr>
                <p:cNvPr id="39299" name="Freihand 39298">
                  <a:extLst>
                    <a:ext uri="{FF2B5EF4-FFF2-40B4-BE49-F238E27FC236}">
                      <a16:creationId xmlns:a16="http://schemas.microsoft.com/office/drawing/2014/main" id="{84A4A955-0475-4E13-BEFF-F605D235511B}"/>
                    </a:ext>
                  </a:extLst>
                </p:cNvPr>
                <p:cNvPicPr/>
                <p:nvPr/>
              </p:nvPicPr>
              <p:blipFill>
                <a:blip r:embed="rId1031"/>
                <a:stretch>
                  <a:fillRect/>
                </a:stretch>
              </p:blipFill>
              <p:spPr>
                <a:xfrm>
                  <a:off x="4752293" y="3830640"/>
                  <a:ext cx="334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1032">
              <p14:nvContentPartPr>
                <p14:cNvPr id="39300" name="Freihand 39299">
                  <a:extLst>
                    <a:ext uri="{FF2B5EF4-FFF2-40B4-BE49-F238E27FC236}">
                      <a16:creationId xmlns:a16="http://schemas.microsoft.com/office/drawing/2014/main" id="{1CDE9724-BA37-47A5-8D5F-1C4B08370F96}"/>
                    </a:ext>
                  </a:extLst>
                </p14:cNvPr>
                <p14:cNvContentPartPr/>
                <p14:nvPr/>
              </p14:nvContentPartPr>
              <p14:xfrm>
                <a:off x="4743653" y="3796080"/>
                <a:ext cx="119160" cy="30600"/>
              </p14:xfrm>
            </p:contentPart>
          </mc:Choice>
          <mc:Fallback xmlns="">
            <p:pic>
              <p:nvPicPr>
                <p:cNvPr id="39300" name="Freihand 39299">
                  <a:extLst>
                    <a:ext uri="{FF2B5EF4-FFF2-40B4-BE49-F238E27FC236}">
                      <a16:creationId xmlns:a16="http://schemas.microsoft.com/office/drawing/2014/main" id="{1CDE9724-BA37-47A5-8D5F-1C4B08370F96}"/>
                    </a:ext>
                  </a:extLst>
                </p:cNvPr>
                <p:cNvPicPr/>
                <p:nvPr/>
              </p:nvPicPr>
              <p:blipFill>
                <a:blip r:embed="rId1033"/>
                <a:stretch>
                  <a:fillRect/>
                </a:stretch>
              </p:blipFill>
              <p:spPr>
                <a:xfrm>
                  <a:off x="4739333" y="3791760"/>
                  <a:ext cx="1278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1034">
              <p14:nvContentPartPr>
                <p14:cNvPr id="39301" name="Freihand 39300">
                  <a:extLst>
                    <a:ext uri="{FF2B5EF4-FFF2-40B4-BE49-F238E27FC236}">
                      <a16:creationId xmlns:a16="http://schemas.microsoft.com/office/drawing/2014/main" id="{BF3FAFEA-4BE4-4E4E-A3F8-1A5F5C8716FC}"/>
                    </a:ext>
                  </a:extLst>
                </p14:cNvPr>
                <p14:cNvContentPartPr/>
                <p14:nvPr/>
              </p14:nvContentPartPr>
              <p14:xfrm>
                <a:off x="4767053" y="3885360"/>
                <a:ext cx="148320" cy="104040"/>
              </p14:xfrm>
            </p:contentPart>
          </mc:Choice>
          <mc:Fallback xmlns="">
            <p:pic>
              <p:nvPicPr>
                <p:cNvPr id="39301" name="Freihand 39300">
                  <a:extLst>
                    <a:ext uri="{FF2B5EF4-FFF2-40B4-BE49-F238E27FC236}">
                      <a16:creationId xmlns:a16="http://schemas.microsoft.com/office/drawing/2014/main" id="{BF3FAFEA-4BE4-4E4E-A3F8-1A5F5C8716FC}"/>
                    </a:ext>
                  </a:extLst>
                </p:cNvPr>
                <p:cNvPicPr/>
                <p:nvPr/>
              </p:nvPicPr>
              <p:blipFill>
                <a:blip r:embed="rId1035"/>
                <a:stretch>
                  <a:fillRect/>
                </a:stretch>
              </p:blipFill>
              <p:spPr>
                <a:xfrm>
                  <a:off x="4762733" y="3881040"/>
                  <a:ext cx="1569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036">
              <p14:nvContentPartPr>
                <p14:cNvPr id="39302" name="Freihand 39301">
                  <a:extLst>
                    <a:ext uri="{FF2B5EF4-FFF2-40B4-BE49-F238E27FC236}">
                      <a16:creationId xmlns:a16="http://schemas.microsoft.com/office/drawing/2014/main" id="{4BDE40FD-76D6-42B5-A839-2857763D3173}"/>
                    </a:ext>
                  </a:extLst>
                </p14:cNvPr>
                <p14:cNvContentPartPr/>
                <p14:nvPr/>
              </p14:nvContentPartPr>
              <p14:xfrm>
                <a:off x="4952813" y="3851160"/>
                <a:ext cx="76320" cy="140040"/>
              </p14:xfrm>
            </p:contentPart>
          </mc:Choice>
          <mc:Fallback xmlns="">
            <p:pic>
              <p:nvPicPr>
                <p:cNvPr id="39302" name="Freihand 39301">
                  <a:extLst>
                    <a:ext uri="{FF2B5EF4-FFF2-40B4-BE49-F238E27FC236}">
                      <a16:creationId xmlns:a16="http://schemas.microsoft.com/office/drawing/2014/main" id="{4BDE40FD-76D6-42B5-A839-2857763D3173}"/>
                    </a:ext>
                  </a:extLst>
                </p:cNvPr>
                <p:cNvPicPr/>
                <p:nvPr/>
              </p:nvPicPr>
              <p:blipFill>
                <a:blip r:embed="rId1037"/>
                <a:stretch>
                  <a:fillRect/>
                </a:stretch>
              </p:blipFill>
              <p:spPr>
                <a:xfrm>
                  <a:off x="4948493" y="3846840"/>
                  <a:ext cx="849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038">
              <p14:nvContentPartPr>
                <p14:cNvPr id="39303" name="Freihand 39302">
                  <a:extLst>
                    <a:ext uri="{FF2B5EF4-FFF2-40B4-BE49-F238E27FC236}">
                      <a16:creationId xmlns:a16="http://schemas.microsoft.com/office/drawing/2014/main" id="{FBE4EBC0-71F4-440D-8CDB-DE630C524F38}"/>
                    </a:ext>
                  </a:extLst>
                </p14:cNvPr>
                <p14:cNvContentPartPr/>
                <p14:nvPr/>
              </p14:nvContentPartPr>
              <p14:xfrm>
                <a:off x="4948493" y="3886080"/>
                <a:ext cx="115920" cy="79560"/>
              </p14:xfrm>
            </p:contentPart>
          </mc:Choice>
          <mc:Fallback xmlns="">
            <p:pic>
              <p:nvPicPr>
                <p:cNvPr id="39303" name="Freihand 39302">
                  <a:extLst>
                    <a:ext uri="{FF2B5EF4-FFF2-40B4-BE49-F238E27FC236}">
                      <a16:creationId xmlns:a16="http://schemas.microsoft.com/office/drawing/2014/main" id="{FBE4EBC0-71F4-440D-8CDB-DE630C524F38}"/>
                    </a:ext>
                  </a:extLst>
                </p:cNvPr>
                <p:cNvPicPr/>
                <p:nvPr/>
              </p:nvPicPr>
              <p:blipFill>
                <a:blip r:embed="rId1039"/>
                <a:stretch>
                  <a:fillRect/>
                </a:stretch>
              </p:blipFill>
              <p:spPr>
                <a:xfrm>
                  <a:off x="4944173" y="3881760"/>
                  <a:ext cx="1245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040">
              <p14:nvContentPartPr>
                <p14:cNvPr id="39305" name="Freihand 39304">
                  <a:extLst>
                    <a:ext uri="{FF2B5EF4-FFF2-40B4-BE49-F238E27FC236}">
                      <a16:creationId xmlns:a16="http://schemas.microsoft.com/office/drawing/2014/main" id="{95A51464-305B-47E1-91DA-A1F22E9332BA}"/>
                    </a:ext>
                  </a:extLst>
                </p14:cNvPr>
                <p14:cNvContentPartPr/>
                <p14:nvPr/>
              </p14:nvContentPartPr>
              <p14:xfrm>
                <a:off x="4030133" y="4113600"/>
                <a:ext cx="47520" cy="169200"/>
              </p14:xfrm>
            </p:contentPart>
          </mc:Choice>
          <mc:Fallback xmlns="">
            <p:pic>
              <p:nvPicPr>
                <p:cNvPr id="39305" name="Freihand 39304">
                  <a:extLst>
                    <a:ext uri="{FF2B5EF4-FFF2-40B4-BE49-F238E27FC236}">
                      <a16:creationId xmlns:a16="http://schemas.microsoft.com/office/drawing/2014/main" id="{95A51464-305B-47E1-91DA-A1F22E9332BA}"/>
                    </a:ext>
                  </a:extLst>
                </p:cNvPr>
                <p:cNvPicPr/>
                <p:nvPr/>
              </p:nvPicPr>
              <p:blipFill>
                <a:blip r:embed="rId1041"/>
                <a:stretch>
                  <a:fillRect/>
                </a:stretch>
              </p:blipFill>
              <p:spPr>
                <a:xfrm>
                  <a:off x="4025813" y="4109280"/>
                  <a:ext cx="5616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042">
              <p14:nvContentPartPr>
                <p14:cNvPr id="39306" name="Freihand 39305">
                  <a:extLst>
                    <a:ext uri="{FF2B5EF4-FFF2-40B4-BE49-F238E27FC236}">
                      <a16:creationId xmlns:a16="http://schemas.microsoft.com/office/drawing/2014/main" id="{8A4BAF3A-86D4-4919-9D58-F91E508DD7C4}"/>
                    </a:ext>
                  </a:extLst>
                </p14:cNvPr>
                <p14:cNvContentPartPr/>
                <p14:nvPr/>
              </p14:nvContentPartPr>
              <p14:xfrm>
                <a:off x="3949853" y="4241040"/>
                <a:ext cx="162360" cy="45000"/>
              </p14:xfrm>
            </p:contentPart>
          </mc:Choice>
          <mc:Fallback xmlns="">
            <p:pic>
              <p:nvPicPr>
                <p:cNvPr id="39306" name="Freihand 39305">
                  <a:extLst>
                    <a:ext uri="{FF2B5EF4-FFF2-40B4-BE49-F238E27FC236}">
                      <a16:creationId xmlns:a16="http://schemas.microsoft.com/office/drawing/2014/main" id="{8A4BAF3A-86D4-4919-9D58-F91E508DD7C4}"/>
                    </a:ext>
                  </a:extLst>
                </p:cNvPr>
                <p:cNvPicPr/>
                <p:nvPr/>
              </p:nvPicPr>
              <p:blipFill>
                <a:blip r:embed="rId1043"/>
                <a:stretch>
                  <a:fillRect/>
                </a:stretch>
              </p:blipFill>
              <p:spPr>
                <a:xfrm>
                  <a:off x="3945533" y="4236720"/>
                  <a:ext cx="1710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044">
              <p14:nvContentPartPr>
                <p14:cNvPr id="39307" name="Freihand 39306">
                  <a:extLst>
                    <a:ext uri="{FF2B5EF4-FFF2-40B4-BE49-F238E27FC236}">
                      <a16:creationId xmlns:a16="http://schemas.microsoft.com/office/drawing/2014/main" id="{F3075CB5-CACA-47E9-A6E8-7B6F4929B040}"/>
                    </a:ext>
                  </a:extLst>
                </p14:cNvPr>
                <p14:cNvContentPartPr/>
                <p14:nvPr/>
              </p14:nvContentPartPr>
              <p14:xfrm>
                <a:off x="3961373" y="4045920"/>
                <a:ext cx="194760" cy="39960"/>
              </p14:xfrm>
            </p:contentPart>
          </mc:Choice>
          <mc:Fallback xmlns="">
            <p:pic>
              <p:nvPicPr>
                <p:cNvPr id="39307" name="Freihand 39306">
                  <a:extLst>
                    <a:ext uri="{FF2B5EF4-FFF2-40B4-BE49-F238E27FC236}">
                      <a16:creationId xmlns:a16="http://schemas.microsoft.com/office/drawing/2014/main" id="{F3075CB5-CACA-47E9-A6E8-7B6F4929B040}"/>
                    </a:ext>
                  </a:extLst>
                </p:cNvPr>
                <p:cNvPicPr/>
                <p:nvPr/>
              </p:nvPicPr>
              <p:blipFill>
                <a:blip r:embed="rId1045"/>
                <a:stretch>
                  <a:fillRect/>
                </a:stretch>
              </p:blipFill>
              <p:spPr>
                <a:xfrm>
                  <a:off x="3957053" y="4041600"/>
                  <a:ext cx="2034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046">
              <p14:nvContentPartPr>
                <p14:cNvPr id="39308" name="Freihand 39307">
                  <a:extLst>
                    <a:ext uri="{FF2B5EF4-FFF2-40B4-BE49-F238E27FC236}">
                      <a16:creationId xmlns:a16="http://schemas.microsoft.com/office/drawing/2014/main" id="{4A417CD2-34C4-438C-BC9F-64AA0EF7EAC9}"/>
                    </a:ext>
                  </a:extLst>
                </p14:cNvPr>
                <p14:cNvContentPartPr/>
                <p14:nvPr/>
              </p14:nvContentPartPr>
              <p14:xfrm>
                <a:off x="4153253" y="4167240"/>
                <a:ext cx="148320" cy="88200"/>
              </p14:xfrm>
            </p:contentPart>
          </mc:Choice>
          <mc:Fallback xmlns="">
            <p:pic>
              <p:nvPicPr>
                <p:cNvPr id="39308" name="Freihand 39307">
                  <a:extLst>
                    <a:ext uri="{FF2B5EF4-FFF2-40B4-BE49-F238E27FC236}">
                      <a16:creationId xmlns:a16="http://schemas.microsoft.com/office/drawing/2014/main" id="{4A417CD2-34C4-438C-BC9F-64AA0EF7EAC9}"/>
                    </a:ext>
                  </a:extLst>
                </p:cNvPr>
                <p:cNvPicPr/>
                <p:nvPr/>
              </p:nvPicPr>
              <p:blipFill>
                <a:blip r:embed="rId1047"/>
                <a:stretch>
                  <a:fillRect/>
                </a:stretch>
              </p:blipFill>
              <p:spPr>
                <a:xfrm>
                  <a:off x="4148933" y="4162920"/>
                  <a:ext cx="1569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048">
              <p14:nvContentPartPr>
                <p14:cNvPr id="39310" name="Freihand 39309">
                  <a:extLst>
                    <a:ext uri="{FF2B5EF4-FFF2-40B4-BE49-F238E27FC236}">
                      <a16:creationId xmlns:a16="http://schemas.microsoft.com/office/drawing/2014/main" id="{CFA4E276-93A2-4B75-8F22-DE5F796F8601}"/>
                    </a:ext>
                  </a:extLst>
                </p14:cNvPr>
                <p14:cNvContentPartPr/>
                <p14:nvPr/>
              </p14:nvContentPartPr>
              <p14:xfrm>
                <a:off x="596093" y="3296760"/>
                <a:ext cx="138600" cy="2136240"/>
              </p14:xfrm>
            </p:contentPart>
          </mc:Choice>
          <mc:Fallback xmlns="">
            <p:pic>
              <p:nvPicPr>
                <p:cNvPr id="39310" name="Freihand 39309">
                  <a:extLst>
                    <a:ext uri="{FF2B5EF4-FFF2-40B4-BE49-F238E27FC236}">
                      <a16:creationId xmlns:a16="http://schemas.microsoft.com/office/drawing/2014/main" id="{CFA4E276-93A2-4B75-8F22-DE5F796F8601}"/>
                    </a:ext>
                  </a:extLst>
                </p:cNvPr>
                <p:cNvPicPr/>
                <p:nvPr/>
              </p:nvPicPr>
              <p:blipFill>
                <a:blip r:embed="rId1049"/>
                <a:stretch>
                  <a:fillRect/>
                </a:stretch>
              </p:blipFill>
              <p:spPr>
                <a:xfrm>
                  <a:off x="591773" y="3292440"/>
                  <a:ext cx="147240" cy="2144880"/>
                </a:xfrm>
                <a:prstGeom prst="rect">
                  <a:avLst/>
                </a:prstGeom>
              </p:spPr>
            </p:pic>
          </mc:Fallback>
        </mc:AlternateContent>
        <mc:AlternateContent xmlns:mc="http://schemas.openxmlformats.org/markup-compatibility/2006" xmlns:p14="http://schemas.microsoft.com/office/powerpoint/2010/main">
          <mc:Choice Requires="p14">
            <p:contentPart p14:bwMode="auto" r:id="rId1050">
              <p14:nvContentPartPr>
                <p14:cNvPr id="39311" name="Freihand 39310">
                  <a:extLst>
                    <a:ext uri="{FF2B5EF4-FFF2-40B4-BE49-F238E27FC236}">
                      <a16:creationId xmlns:a16="http://schemas.microsoft.com/office/drawing/2014/main" id="{20091A72-ED9E-4515-8139-1B3BB5F0BE43}"/>
                    </a:ext>
                  </a:extLst>
                </p14:cNvPr>
                <p14:cNvContentPartPr/>
                <p14:nvPr/>
              </p14:nvContentPartPr>
              <p14:xfrm>
                <a:off x="769613" y="5332920"/>
                <a:ext cx="3203280" cy="104040"/>
              </p14:xfrm>
            </p:contentPart>
          </mc:Choice>
          <mc:Fallback xmlns="">
            <p:pic>
              <p:nvPicPr>
                <p:cNvPr id="39311" name="Freihand 39310">
                  <a:extLst>
                    <a:ext uri="{FF2B5EF4-FFF2-40B4-BE49-F238E27FC236}">
                      <a16:creationId xmlns:a16="http://schemas.microsoft.com/office/drawing/2014/main" id="{20091A72-ED9E-4515-8139-1B3BB5F0BE43}"/>
                    </a:ext>
                  </a:extLst>
                </p:cNvPr>
                <p:cNvPicPr/>
                <p:nvPr/>
              </p:nvPicPr>
              <p:blipFill>
                <a:blip r:embed="rId1051"/>
                <a:stretch>
                  <a:fillRect/>
                </a:stretch>
              </p:blipFill>
              <p:spPr>
                <a:xfrm>
                  <a:off x="765293" y="5328600"/>
                  <a:ext cx="32119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052">
              <p14:nvContentPartPr>
                <p14:cNvPr id="39312" name="Freihand 39311">
                  <a:extLst>
                    <a:ext uri="{FF2B5EF4-FFF2-40B4-BE49-F238E27FC236}">
                      <a16:creationId xmlns:a16="http://schemas.microsoft.com/office/drawing/2014/main" id="{A7EB9F1A-97BE-4B33-8184-4F4CF8E43423}"/>
                    </a:ext>
                  </a:extLst>
                </p14:cNvPr>
                <p14:cNvContentPartPr/>
                <p14:nvPr/>
              </p14:nvContentPartPr>
              <p14:xfrm>
                <a:off x="3915653" y="5254080"/>
                <a:ext cx="135720" cy="206280"/>
              </p14:xfrm>
            </p:contentPart>
          </mc:Choice>
          <mc:Fallback xmlns="">
            <p:pic>
              <p:nvPicPr>
                <p:cNvPr id="39312" name="Freihand 39311">
                  <a:extLst>
                    <a:ext uri="{FF2B5EF4-FFF2-40B4-BE49-F238E27FC236}">
                      <a16:creationId xmlns:a16="http://schemas.microsoft.com/office/drawing/2014/main" id="{A7EB9F1A-97BE-4B33-8184-4F4CF8E43423}"/>
                    </a:ext>
                  </a:extLst>
                </p:cNvPr>
                <p:cNvPicPr/>
                <p:nvPr/>
              </p:nvPicPr>
              <p:blipFill>
                <a:blip r:embed="rId1053"/>
                <a:stretch>
                  <a:fillRect/>
                </a:stretch>
              </p:blipFill>
              <p:spPr>
                <a:xfrm>
                  <a:off x="3911333" y="5249760"/>
                  <a:ext cx="14436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054">
              <p14:nvContentPartPr>
                <p14:cNvPr id="39314" name="Freihand 39313">
                  <a:extLst>
                    <a:ext uri="{FF2B5EF4-FFF2-40B4-BE49-F238E27FC236}">
                      <a16:creationId xmlns:a16="http://schemas.microsoft.com/office/drawing/2014/main" id="{7944F046-7887-429E-8833-774D111191CE}"/>
                    </a:ext>
                  </a:extLst>
                </p14:cNvPr>
                <p14:cNvContentPartPr/>
                <p14:nvPr/>
              </p14:nvContentPartPr>
              <p14:xfrm>
                <a:off x="1484573" y="5490960"/>
                <a:ext cx="25920" cy="178920"/>
              </p14:xfrm>
            </p:contentPart>
          </mc:Choice>
          <mc:Fallback xmlns="">
            <p:pic>
              <p:nvPicPr>
                <p:cNvPr id="39314" name="Freihand 39313">
                  <a:extLst>
                    <a:ext uri="{FF2B5EF4-FFF2-40B4-BE49-F238E27FC236}">
                      <a16:creationId xmlns:a16="http://schemas.microsoft.com/office/drawing/2014/main" id="{7944F046-7887-429E-8833-774D111191CE}"/>
                    </a:ext>
                  </a:extLst>
                </p:cNvPr>
                <p:cNvPicPr/>
                <p:nvPr/>
              </p:nvPicPr>
              <p:blipFill>
                <a:blip r:embed="rId1055"/>
                <a:stretch>
                  <a:fillRect/>
                </a:stretch>
              </p:blipFill>
              <p:spPr>
                <a:xfrm>
                  <a:off x="1480253" y="5486640"/>
                  <a:ext cx="34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056">
              <p14:nvContentPartPr>
                <p14:cNvPr id="39315" name="Freihand 39314">
                  <a:extLst>
                    <a:ext uri="{FF2B5EF4-FFF2-40B4-BE49-F238E27FC236}">
                      <a16:creationId xmlns:a16="http://schemas.microsoft.com/office/drawing/2014/main" id="{92E8B844-D943-49EF-9E7E-8E38DB8A2FCD}"/>
                    </a:ext>
                  </a:extLst>
                </p14:cNvPr>
                <p14:cNvContentPartPr/>
                <p14:nvPr/>
              </p14:nvContentPartPr>
              <p14:xfrm>
                <a:off x="1497173" y="5471880"/>
                <a:ext cx="132120" cy="163800"/>
              </p14:xfrm>
            </p:contentPart>
          </mc:Choice>
          <mc:Fallback xmlns="">
            <p:pic>
              <p:nvPicPr>
                <p:cNvPr id="39315" name="Freihand 39314">
                  <a:extLst>
                    <a:ext uri="{FF2B5EF4-FFF2-40B4-BE49-F238E27FC236}">
                      <a16:creationId xmlns:a16="http://schemas.microsoft.com/office/drawing/2014/main" id="{92E8B844-D943-49EF-9E7E-8E38DB8A2FCD}"/>
                    </a:ext>
                  </a:extLst>
                </p:cNvPr>
                <p:cNvPicPr/>
                <p:nvPr/>
              </p:nvPicPr>
              <p:blipFill>
                <a:blip r:embed="rId1057"/>
                <a:stretch>
                  <a:fillRect/>
                </a:stretch>
              </p:blipFill>
              <p:spPr>
                <a:xfrm>
                  <a:off x="1492853" y="5467560"/>
                  <a:ext cx="1407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058">
              <p14:nvContentPartPr>
                <p14:cNvPr id="39316" name="Freihand 39315">
                  <a:extLst>
                    <a:ext uri="{FF2B5EF4-FFF2-40B4-BE49-F238E27FC236}">
                      <a16:creationId xmlns:a16="http://schemas.microsoft.com/office/drawing/2014/main" id="{7B08F5EB-846D-4F4B-9ABE-D3D6058B4E97}"/>
                    </a:ext>
                  </a:extLst>
                </p14:cNvPr>
                <p14:cNvContentPartPr/>
                <p14:nvPr/>
              </p14:nvContentPartPr>
              <p14:xfrm>
                <a:off x="1668533" y="5525520"/>
                <a:ext cx="136080" cy="89640"/>
              </p14:xfrm>
            </p:contentPart>
          </mc:Choice>
          <mc:Fallback xmlns="">
            <p:pic>
              <p:nvPicPr>
                <p:cNvPr id="39316" name="Freihand 39315">
                  <a:extLst>
                    <a:ext uri="{FF2B5EF4-FFF2-40B4-BE49-F238E27FC236}">
                      <a16:creationId xmlns:a16="http://schemas.microsoft.com/office/drawing/2014/main" id="{7B08F5EB-846D-4F4B-9ABE-D3D6058B4E97}"/>
                    </a:ext>
                  </a:extLst>
                </p:cNvPr>
                <p:cNvPicPr/>
                <p:nvPr/>
              </p:nvPicPr>
              <p:blipFill>
                <a:blip r:embed="rId1059"/>
                <a:stretch>
                  <a:fillRect/>
                </a:stretch>
              </p:blipFill>
              <p:spPr>
                <a:xfrm>
                  <a:off x="1664213" y="5521200"/>
                  <a:ext cx="14472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060">
              <p14:nvContentPartPr>
                <p14:cNvPr id="39317" name="Freihand 39316">
                  <a:extLst>
                    <a:ext uri="{FF2B5EF4-FFF2-40B4-BE49-F238E27FC236}">
                      <a16:creationId xmlns:a16="http://schemas.microsoft.com/office/drawing/2014/main" id="{E7A2B6FF-1148-41A8-90BA-5510EFEBA3D8}"/>
                    </a:ext>
                  </a:extLst>
                </p14:cNvPr>
                <p14:cNvContentPartPr/>
                <p14:nvPr/>
              </p14:nvContentPartPr>
              <p14:xfrm>
                <a:off x="1694453" y="5430840"/>
                <a:ext cx="64080" cy="8640"/>
              </p14:xfrm>
            </p:contentPart>
          </mc:Choice>
          <mc:Fallback xmlns="">
            <p:pic>
              <p:nvPicPr>
                <p:cNvPr id="39317" name="Freihand 39316">
                  <a:extLst>
                    <a:ext uri="{FF2B5EF4-FFF2-40B4-BE49-F238E27FC236}">
                      <a16:creationId xmlns:a16="http://schemas.microsoft.com/office/drawing/2014/main" id="{E7A2B6FF-1148-41A8-90BA-5510EFEBA3D8}"/>
                    </a:ext>
                  </a:extLst>
                </p:cNvPr>
                <p:cNvPicPr/>
                <p:nvPr/>
              </p:nvPicPr>
              <p:blipFill>
                <a:blip r:embed="rId1061"/>
                <a:stretch>
                  <a:fillRect/>
                </a:stretch>
              </p:blipFill>
              <p:spPr>
                <a:xfrm>
                  <a:off x="1690133" y="5426520"/>
                  <a:ext cx="727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062">
              <p14:nvContentPartPr>
                <p14:cNvPr id="39318" name="Freihand 39317">
                  <a:extLst>
                    <a:ext uri="{FF2B5EF4-FFF2-40B4-BE49-F238E27FC236}">
                      <a16:creationId xmlns:a16="http://schemas.microsoft.com/office/drawing/2014/main" id="{0709914C-166C-4227-8ED2-844D0A497FF9}"/>
                    </a:ext>
                  </a:extLst>
                </p14:cNvPr>
                <p14:cNvContentPartPr/>
                <p14:nvPr/>
              </p14:nvContentPartPr>
              <p14:xfrm>
                <a:off x="1790933" y="5433000"/>
                <a:ext cx="20880" cy="13680"/>
              </p14:xfrm>
            </p:contentPart>
          </mc:Choice>
          <mc:Fallback xmlns="">
            <p:pic>
              <p:nvPicPr>
                <p:cNvPr id="39318" name="Freihand 39317">
                  <a:extLst>
                    <a:ext uri="{FF2B5EF4-FFF2-40B4-BE49-F238E27FC236}">
                      <a16:creationId xmlns:a16="http://schemas.microsoft.com/office/drawing/2014/main" id="{0709914C-166C-4227-8ED2-844D0A497FF9}"/>
                    </a:ext>
                  </a:extLst>
                </p:cNvPr>
                <p:cNvPicPr/>
                <p:nvPr/>
              </p:nvPicPr>
              <p:blipFill>
                <a:blip r:embed="rId1063"/>
                <a:stretch>
                  <a:fillRect/>
                </a:stretch>
              </p:blipFill>
              <p:spPr>
                <a:xfrm>
                  <a:off x="1786613" y="5428680"/>
                  <a:ext cx="295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064">
              <p14:nvContentPartPr>
                <p14:cNvPr id="39366" name="Freihand 39365">
                  <a:extLst>
                    <a:ext uri="{FF2B5EF4-FFF2-40B4-BE49-F238E27FC236}">
                      <a16:creationId xmlns:a16="http://schemas.microsoft.com/office/drawing/2014/main" id="{4FE0491A-7C9E-497E-96DC-AA156A6725F8}"/>
                    </a:ext>
                  </a:extLst>
                </p14:cNvPr>
                <p14:cNvContentPartPr/>
                <p14:nvPr/>
              </p14:nvContentPartPr>
              <p14:xfrm>
                <a:off x="2692733" y="4831800"/>
                <a:ext cx="1108800" cy="276840"/>
              </p14:xfrm>
            </p:contentPart>
          </mc:Choice>
          <mc:Fallback xmlns="">
            <p:pic>
              <p:nvPicPr>
                <p:cNvPr id="39366" name="Freihand 39365">
                  <a:extLst>
                    <a:ext uri="{FF2B5EF4-FFF2-40B4-BE49-F238E27FC236}">
                      <a16:creationId xmlns:a16="http://schemas.microsoft.com/office/drawing/2014/main" id="{4FE0491A-7C9E-497E-96DC-AA156A6725F8}"/>
                    </a:ext>
                  </a:extLst>
                </p:cNvPr>
                <p:cNvPicPr/>
                <p:nvPr/>
              </p:nvPicPr>
              <p:blipFill>
                <a:blip r:embed="rId1065"/>
                <a:stretch>
                  <a:fillRect/>
                </a:stretch>
              </p:blipFill>
              <p:spPr>
                <a:xfrm>
                  <a:off x="2688413" y="4827480"/>
                  <a:ext cx="111744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1066">
              <p14:nvContentPartPr>
                <p14:cNvPr id="39367" name="Freihand 39366">
                  <a:extLst>
                    <a:ext uri="{FF2B5EF4-FFF2-40B4-BE49-F238E27FC236}">
                      <a16:creationId xmlns:a16="http://schemas.microsoft.com/office/drawing/2014/main" id="{1048041A-DC28-40CC-9AA2-3811DA308F6F}"/>
                    </a:ext>
                  </a:extLst>
                </p14:cNvPr>
                <p14:cNvContentPartPr/>
                <p14:nvPr/>
              </p14:nvContentPartPr>
              <p14:xfrm>
                <a:off x="3761933" y="5091000"/>
                <a:ext cx="238680" cy="58680"/>
              </p14:xfrm>
            </p:contentPart>
          </mc:Choice>
          <mc:Fallback xmlns="">
            <p:pic>
              <p:nvPicPr>
                <p:cNvPr id="39367" name="Freihand 39366">
                  <a:extLst>
                    <a:ext uri="{FF2B5EF4-FFF2-40B4-BE49-F238E27FC236}">
                      <a16:creationId xmlns:a16="http://schemas.microsoft.com/office/drawing/2014/main" id="{1048041A-DC28-40CC-9AA2-3811DA308F6F}"/>
                    </a:ext>
                  </a:extLst>
                </p:cNvPr>
                <p:cNvPicPr/>
                <p:nvPr/>
              </p:nvPicPr>
              <p:blipFill>
                <a:blip r:embed="rId1067"/>
                <a:stretch>
                  <a:fillRect/>
                </a:stretch>
              </p:blipFill>
              <p:spPr>
                <a:xfrm>
                  <a:off x="3757613" y="5086680"/>
                  <a:ext cx="2473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068">
              <p14:nvContentPartPr>
                <p14:cNvPr id="39368" name="Freihand 39367">
                  <a:extLst>
                    <a:ext uri="{FF2B5EF4-FFF2-40B4-BE49-F238E27FC236}">
                      <a16:creationId xmlns:a16="http://schemas.microsoft.com/office/drawing/2014/main" id="{C2856BD9-A2F0-454C-B78B-936621164C7C}"/>
                    </a:ext>
                  </a:extLst>
                </p14:cNvPr>
                <p14:cNvContentPartPr/>
                <p14:nvPr/>
              </p14:nvContentPartPr>
              <p14:xfrm>
                <a:off x="3935813" y="5088840"/>
                <a:ext cx="164160" cy="105480"/>
              </p14:xfrm>
            </p:contentPart>
          </mc:Choice>
          <mc:Fallback xmlns="">
            <p:pic>
              <p:nvPicPr>
                <p:cNvPr id="39368" name="Freihand 39367">
                  <a:extLst>
                    <a:ext uri="{FF2B5EF4-FFF2-40B4-BE49-F238E27FC236}">
                      <a16:creationId xmlns:a16="http://schemas.microsoft.com/office/drawing/2014/main" id="{C2856BD9-A2F0-454C-B78B-936621164C7C}"/>
                    </a:ext>
                  </a:extLst>
                </p:cNvPr>
                <p:cNvPicPr/>
                <p:nvPr/>
              </p:nvPicPr>
              <p:blipFill>
                <a:blip r:embed="rId1069"/>
                <a:stretch>
                  <a:fillRect/>
                </a:stretch>
              </p:blipFill>
              <p:spPr>
                <a:xfrm>
                  <a:off x="3931493" y="5084520"/>
                  <a:ext cx="1728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070">
              <p14:nvContentPartPr>
                <p14:cNvPr id="39370" name="Freihand 39369">
                  <a:extLst>
                    <a:ext uri="{FF2B5EF4-FFF2-40B4-BE49-F238E27FC236}">
                      <a16:creationId xmlns:a16="http://schemas.microsoft.com/office/drawing/2014/main" id="{59FE1E7B-DD27-402C-8067-9F4BB233D0E9}"/>
                    </a:ext>
                  </a:extLst>
                </p14:cNvPr>
                <p14:cNvContentPartPr/>
                <p14:nvPr/>
              </p14:nvContentPartPr>
              <p14:xfrm>
                <a:off x="2988293" y="4638840"/>
                <a:ext cx="29160" cy="141840"/>
              </p14:xfrm>
            </p:contentPart>
          </mc:Choice>
          <mc:Fallback xmlns="">
            <p:pic>
              <p:nvPicPr>
                <p:cNvPr id="39370" name="Freihand 39369">
                  <a:extLst>
                    <a:ext uri="{FF2B5EF4-FFF2-40B4-BE49-F238E27FC236}">
                      <a16:creationId xmlns:a16="http://schemas.microsoft.com/office/drawing/2014/main" id="{59FE1E7B-DD27-402C-8067-9F4BB233D0E9}"/>
                    </a:ext>
                  </a:extLst>
                </p:cNvPr>
                <p:cNvPicPr/>
                <p:nvPr/>
              </p:nvPicPr>
              <p:blipFill>
                <a:blip r:embed="rId1071"/>
                <a:stretch>
                  <a:fillRect/>
                </a:stretch>
              </p:blipFill>
              <p:spPr>
                <a:xfrm>
                  <a:off x="2983973" y="4634520"/>
                  <a:ext cx="378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072">
              <p14:nvContentPartPr>
                <p14:cNvPr id="39371" name="Freihand 39370">
                  <a:extLst>
                    <a:ext uri="{FF2B5EF4-FFF2-40B4-BE49-F238E27FC236}">
                      <a16:creationId xmlns:a16="http://schemas.microsoft.com/office/drawing/2014/main" id="{592C1338-2B14-4681-B96A-52FEA9D2819B}"/>
                    </a:ext>
                  </a:extLst>
                </p14:cNvPr>
                <p14:cNvContentPartPr/>
                <p14:nvPr/>
              </p14:nvContentPartPr>
              <p14:xfrm>
                <a:off x="2989373" y="4625160"/>
                <a:ext cx="126720" cy="26640"/>
              </p14:xfrm>
            </p:contentPart>
          </mc:Choice>
          <mc:Fallback xmlns="">
            <p:pic>
              <p:nvPicPr>
                <p:cNvPr id="39371" name="Freihand 39370">
                  <a:extLst>
                    <a:ext uri="{FF2B5EF4-FFF2-40B4-BE49-F238E27FC236}">
                      <a16:creationId xmlns:a16="http://schemas.microsoft.com/office/drawing/2014/main" id="{592C1338-2B14-4681-B96A-52FEA9D2819B}"/>
                    </a:ext>
                  </a:extLst>
                </p:cNvPr>
                <p:cNvPicPr/>
                <p:nvPr/>
              </p:nvPicPr>
              <p:blipFill>
                <a:blip r:embed="rId1073"/>
                <a:stretch>
                  <a:fillRect/>
                </a:stretch>
              </p:blipFill>
              <p:spPr>
                <a:xfrm>
                  <a:off x="2985053" y="4620840"/>
                  <a:ext cx="13536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074">
              <p14:nvContentPartPr>
                <p14:cNvPr id="39372" name="Freihand 39371">
                  <a:extLst>
                    <a:ext uri="{FF2B5EF4-FFF2-40B4-BE49-F238E27FC236}">
                      <a16:creationId xmlns:a16="http://schemas.microsoft.com/office/drawing/2014/main" id="{63AA550F-272D-4EF5-B52E-1CA4070426E9}"/>
                    </a:ext>
                  </a:extLst>
                </p14:cNvPr>
                <p14:cNvContentPartPr/>
                <p14:nvPr/>
              </p14:nvContentPartPr>
              <p14:xfrm>
                <a:off x="2986493" y="4696440"/>
                <a:ext cx="149400" cy="100800"/>
              </p14:xfrm>
            </p:contentPart>
          </mc:Choice>
          <mc:Fallback xmlns="">
            <p:pic>
              <p:nvPicPr>
                <p:cNvPr id="39372" name="Freihand 39371">
                  <a:extLst>
                    <a:ext uri="{FF2B5EF4-FFF2-40B4-BE49-F238E27FC236}">
                      <a16:creationId xmlns:a16="http://schemas.microsoft.com/office/drawing/2014/main" id="{63AA550F-272D-4EF5-B52E-1CA4070426E9}"/>
                    </a:ext>
                  </a:extLst>
                </p:cNvPr>
                <p:cNvPicPr/>
                <p:nvPr/>
              </p:nvPicPr>
              <p:blipFill>
                <a:blip r:embed="rId1075"/>
                <a:stretch>
                  <a:fillRect/>
                </a:stretch>
              </p:blipFill>
              <p:spPr>
                <a:xfrm>
                  <a:off x="2982173" y="4692120"/>
                  <a:ext cx="15804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1076">
              <p14:nvContentPartPr>
                <p14:cNvPr id="39373" name="Freihand 39372">
                  <a:extLst>
                    <a:ext uri="{FF2B5EF4-FFF2-40B4-BE49-F238E27FC236}">
                      <a16:creationId xmlns:a16="http://schemas.microsoft.com/office/drawing/2014/main" id="{52708EED-5D0E-4E56-B7FD-DC4EAC6C1A5C}"/>
                    </a:ext>
                  </a:extLst>
                </p14:cNvPr>
                <p14:cNvContentPartPr/>
                <p14:nvPr/>
              </p14:nvContentPartPr>
              <p14:xfrm>
                <a:off x="3139493" y="4689600"/>
                <a:ext cx="98640" cy="123840"/>
              </p14:xfrm>
            </p:contentPart>
          </mc:Choice>
          <mc:Fallback xmlns="">
            <p:pic>
              <p:nvPicPr>
                <p:cNvPr id="39373" name="Freihand 39372">
                  <a:extLst>
                    <a:ext uri="{FF2B5EF4-FFF2-40B4-BE49-F238E27FC236}">
                      <a16:creationId xmlns:a16="http://schemas.microsoft.com/office/drawing/2014/main" id="{52708EED-5D0E-4E56-B7FD-DC4EAC6C1A5C}"/>
                    </a:ext>
                  </a:extLst>
                </p:cNvPr>
                <p:cNvPicPr/>
                <p:nvPr/>
              </p:nvPicPr>
              <p:blipFill>
                <a:blip r:embed="rId1077"/>
                <a:stretch>
                  <a:fillRect/>
                </a:stretch>
              </p:blipFill>
              <p:spPr>
                <a:xfrm>
                  <a:off x="3135173" y="4685280"/>
                  <a:ext cx="1072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078">
              <p14:nvContentPartPr>
                <p14:cNvPr id="39374" name="Freihand 39373">
                  <a:extLst>
                    <a:ext uri="{FF2B5EF4-FFF2-40B4-BE49-F238E27FC236}">
                      <a16:creationId xmlns:a16="http://schemas.microsoft.com/office/drawing/2014/main" id="{4E535977-01B9-4E30-99E1-39717B82F2D4}"/>
                    </a:ext>
                  </a:extLst>
                </p14:cNvPr>
                <p14:cNvContentPartPr/>
                <p14:nvPr/>
              </p14:nvContentPartPr>
              <p14:xfrm>
                <a:off x="3155693" y="4720560"/>
                <a:ext cx="111960" cy="79200"/>
              </p14:xfrm>
            </p:contentPart>
          </mc:Choice>
          <mc:Fallback xmlns="">
            <p:pic>
              <p:nvPicPr>
                <p:cNvPr id="39374" name="Freihand 39373">
                  <a:extLst>
                    <a:ext uri="{FF2B5EF4-FFF2-40B4-BE49-F238E27FC236}">
                      <a16:creationId xmlns:a16="http://schemas.microsoft.com/office/drawing/2014/main" id="{4E535977-01B9-4E30-99E1-39717B82F2D4}"/>
                    </a:ext>
                  </a:extLst>
                </p:cNvPr>
                <p:cNvPicPr/>
                <p:nvPr/>
              </p:nvPicPr>
              <p:blipFill>
                <a:blip r:embed="rId1079"/>
                <a:stretch>
                  <a:fillRect/>
                </a:stretch>
              </p:blipFill>
              <p:spPr>
                <a:xfrm>
                  <a:off x="3151373" y="4716240"/>
                  <a:ext cx="1206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080">
              <p14:nvContentPartPr>
                <p14:cNvPr id="39376" name="Freihand 39375">
                  <a:extLst>
                    <a:ext uri="{FF2B5EF4-FFF2-40B4-BE49-F238E27FC236}">
                      <a16:creationId xmlns:a16="http://schemas.microsoft.com/office/drawing/2014/main" id="{516FEB14-44DC-4B9C-A4B9-957EF380C626}"/>
                    </a:ext>
                  </a:extLst>
                </p14:cNvPr>
                <p14:cNvContentPartPr/>
                <p14:nvPr/>
              </p14:nvContentPartPr>
              <p14:xfrm>
                <a:off x="3284213" y="4707240"/>
                <a:ext cx="99000" cy="13680"/>
              </p14:xfrm>
            </p:contentPart>
          </mc:Choice>
          <mc:Fallback xmlns="">
            <p:pic>
              <p:nvPicPr>
                <p:cNvPr id="39376" name="Freihand 39375">
                  <a:extLst>
                    <a:ext uri="{FF2B5EF4-FFF2-40B4-BE49-F238E27FC236}">
                      <a16:creationId xmlns:a16="http://schemas.microsoft.com/office/drawing/2014/main" id="{516FEB14-44DC-4B9C-A4B9-957EF380C626}"/>
                    </a:ext>
                  </a:extLst>
                </p:cNvPr>
                <p:cNvPicPr/>
                <p:nvPr/>
              </p:nvPicPr>
              <p:blipFill>
                <a:blip r:embed="rId1081"/>
                <a:stretch>
                  <a:fillRect/>
                </a:stretch>
              </p:blipFill>
              <p:spPr>
                <a:xfrm>
                  <a:off x="3279893" y="4702920"/>
                  <a:ext cx="1076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082">
              <p14:nvContentPartPr>
                <p14:cNvPr id="39377" name="Freihand 39376">
                  <a:extLst>
                    <a:ext uri="{FF2B5EF4-FFF2-40B4-BE49-F238E27FC236}">
                      <a16:creationId xmlns:a16="http://schemas.microsoft.com/office/drawing/2014/main" id="{1FEFB953-4146-46E8-961E-9A7DA08BEC8C}"/>
                    </a:ext>
                  </a:extLst>
                </p14:cNvPr>
                <p14:cNvContentPartPr/>
                <p14:nvPr/>
              </p14:nvContentPartPr>
              <p14:xfrm>
                <a:off x="3445853" y="4646040"/>
                <a:ext cx="18360" cy="88560"/>
              </p14:xfrm>
            </p:contentPart>
          </mc:Choice>
          <mc:Fallback xmlns="">
            <p:pic>
              <p:nvPicPr>
                <p:cNvPr id="39377" name="Freihand 39376">
                  <a:extLst>
                    <a:ext uri="{FF2B5EF4-FFF2-40B4-BE49-F238E27FC236}">
                      <a16:creationId xmlns:a16="http://schemas.microsoft.com/office/drawing/2014/main" id="{1FEFB953-4146-46E8-961E-9A7DA08BEC8C}"/>
                    </a:ext>
                  </a:extLst>
                </p:cNvPr>
                <p:cNvPicPr/>
                <p:nvPr/>
              </p:nvPicPr>
              <p:blipFill>
                <a:blip r:embed="rId1083"/>
                <a:stretch>
                  <a:fillRect/>
                </a:stretch>
              </p:blipFill>
              <p:spPr>
                <a:xfrm>
                  <a:off x="3441533" y="4641720"/>
                  <a:ext cx="2700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1084">
              <p14:nvContentPartPr>
                <p14:cNvPr id="39378" name="Freihand 39377">
                  <a:extLst>
                    <a:ext uri="{FF2B5EF4-FFF2-40B4-BE49-F238E27FC236}">
                      <a16:creationId xmlns:a16="http://schemas.microsoft.com/office/drawing/2014/main" id="{9651AD7F-8073-4527-8321-B4439168B8E0}"/>
                    </a:ext>
                  </a:extLst>
                </p14:cNvPr>
                <p14:cNvContentPartPr/>
                <p14:nvPr/>
              </p14:nvContentPartPr>
              <p14:xfrm>
                <a:off x="3373853" y="4620120"/>
                <a:ext cx="135360" cy="131760"/>
              </p14:xfrm>
            </p:contentPart>
          </mc:Choice>
          <mc:Fallback xmlns="">
            <p:pic>
              <p:nvPicPr>
                <p:cNvPr id="39378" name="Freihand 39377">
                  <a:extLst>
                    <a:ext uri="{FF2B5EF4-FFF2-40B4-BE49-F238E27FC236}">
                      <a16:creationId xmlns:a16="http://schemas.microsoft.com/office/drawing/2014/main" id="{9651AD7F-8073-4527-8321-B4439168B8E0}"/>
                    </a:ext>
                  </a:extLst>
                </p:cNvPr>
                <p:cNvPicPr/>
                <p:nvPr/>
              </p:nvPicPr>
              <p:blipFill>
                <a:blip r:embed="rId1085"/>
                <a:stretch>
                  <a:fillRect/>
                </a:stretch>
              </p:blipFill>
              <p:spPr>
                <a:xfrm>
                  <a:off x="3369533" y="4615800"/>
                  <a:ext cx="1440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1086">
              <p14:nvContentPartPr>
                <p14:cNvPr id="39379" name="Freihand 39378">
                  <a:extLst>
                    <a:ext uri="{FF2B5EF4-FFF2-40B4-BE49-F238E27FC236}">
                      <a16:creationId xmlns:a16="http://schemas.microsoft.com/office/drawing/2014/main" id="{F4436136-AC2F-4CBB-B74D-F90287053628}"/>
                    </a:ext>
                  </a:extLst>
                </p14:cNvPr>
                <p14:cNvContentPartPr/>
                <p14:nvPr/>
              </p14:nvContentPartPr>
              <p14:xfrm>
                <a:off x="3527213" y="4678440"/>
                <a:ext cx="160200" cy="78840"/>
              </p14:xfrm>
            </p:contentPart>
          </mc:Choice>
          <mc:Fallback xmlns="">
            <p:pic>
              <p:nvPicPr>
                <p:cNvPr id="39379" name="Freihand 39378">
                  <a:extLst>
                    <a:ext uri="{FF2B5EF4-FFF2-40B4-BE49-F238E27FC236}">
                      <a16:creationId xmlns:a16="http://schemas.microsoft.com/office/drawing/2014/main" id="{F4436136-AC2F-4CBB-B74D-F90287053628}"/>
                    </a:ext>
                  </a:extLst>
                </p:cNvPr>
                <p:cNvPicPr/>
                <p:nvPr/>
              </p:nvPicPr>
              <p:blipFill>
                <a:blip r:embed="rId1087"/>
                <a:stretch>
                  <a:fillRect/>
                </a:stretch>
              </p:blipFill>
              <p:spPr>
                <a:xfrm>
                  <a:off x="3522893" y="4674120"/>
                  <a:ext cx="1688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088">
              <p14:nvContentPartPr>
                <p14:cNvPr id="39381" name="Freihand 39380">
                  <a:extLst>
                    <a:ext uri="{FF2B5EF4-FFF2-40B4-BE49-F238E27FC236}">
                      <a16:creationId xmlns:a16="http://schemas.microsoft.com/office/drawing/2014/main" id="{E61C93B7-AFD8-43F3-BFF3-1FE1CE9378E5}"/>
                    </a:ext>
                  </a:extLst>
                </p14:cNvPr>
                <p14:cNvContentPartPr/>
                <p14:nvPr/>
              </p14:nvContentPartPr>
              <p14:xfrm>
                <a:off x="3771653" y="4690680"/>
                <a:ext cx="86400" cy="10440"/>
              </p14:xfrm>
            </p:contentPart>
          </mc:Choice>
          <mc:Fallback xmlns="">
            <p:pic>
              <p:nvPicPr>
                <p:cNvPr id="39381" name="Freihand 39380">
                  <a:extLst>
                    <a:ext uri="{FF2B5EF4-FFF2-40B4-BE49-F238E27FC236}">
                      <a16:creationId xmlns:a16="http://schemas.microsoft.com/office/drawing/2014/main" id="{E61C93B7-AFD8-43F3-BFF3-1FE1CE9378E5}"/>
                    </a:ext>
                  </a:extLst>
                </p:cNvPr>
                <p:cNvPicPr/>
                <p:nvPr/>
              </p:nvPicPr>
              <p:blipFill>
                <a:blip r:embed="rId1089"/>
                <a:stretch>
                  <a:fillRect/>
                </a:stretch>
              </p:blipFill>
              <p:spPr>
                <a:xfrm>
                  <a:off x="3767333" y="4686360"/>
                  <a:ext cx="950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090">
              <p14:nvContentPartPr>
                <p14:cNvPr id="39382" name="Freihand 39381">
                  <a:extLst>
                    <a:ext uri="{FF2B5EF4-FFF2-40B4-BE49-F238E27FC236}">
                      <a16:creationId xmlns:a16="http://schemas.microsoft.com/office/drawing/2014/main" id="{E8926EB5-2231-4358-B692-C6EE0C960A41}"/>
                    </a:ext>
                  </a:extLst>
                </p14:cNvPr>
                <p14:cNvContentPartPr/>
                <p14:nvPr/>
              </p14:nvContentPartPr>
              <p14:xfrm>
                <a:off x="3894413" y="4593480"/>
                <a:ext cx="18000" cy="109080"/>
              </p14:xfrm>
            </p:contentPart>
          </mc:Choice>
          <mc:Fallback xmlns="">
            <p:pic>
              <p:nvPicPr>
                <p:cNvPr id="39382" name="Freihand 39381">
                  <a:extLst>
                    <a:ext uri="{FF2B5EF4-FFF2-40B4-BE49-F238E27FC236}">
                      <a16:creationId xmlns:a16="http://schemas.microsoft.com/office/drawing/2014/main" id="{E8926EB5-2231-4358-B692-C6EE0C960A41}"/>
                    </a:ext>
                  </a:extLst>
                </p:cNvPr>
                <p:cNvPicPr/>
                <p:nvPr/>
              </p:nvPicPr>
              <p:blipFill>
                <a:blip r:embed="rId1091"/>
                <a:stretch>
                  <a:fillRect/>
                </a:stretch>
              </p:blipFill>
              <p:spPr>
                <a:xfrm>
                  <a:off x="3890093" y="4589160"/>
                  <a:ext cx="266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092">
              <p14:nvContentPartPr>
                <p14:cNvPr id="39383" name="Freihand 39382">
                  <a:extLst>
                    <a:ext uri="{FF2B5EF4-FFF2-40B4-BE49-F238E27FC236}">
                      <a16:creationId xmlns:a16="http://schemas.microsoft.com/office/drawing/2014/main" id="{42C3AA72-02EB-4A87-BC0A-E95A3A7C1BEC}"/>
                    </a:ext>
                  </a:extLst>
                </p14:cNvPr>
                <p14:cNvContentPartPr/>
                <p14:nvPr/>
              </p14:nvContentPartPr>
              <p14:xfrm>
                <a:off x="3894773" y="4578360"/>
                <a:ext cx="87840" cy="110160"/>
              </p14:xfrm>
            </p:contentPart>
          </mc:Choice>
          <mc:Fallback xmlns="">
            <p:pic>
              <p:nvPicPr>
                <p:cNvPr id="39383" name="Freihand 39382">
                  <a:extLst>
                    <a:ext uri="{FF2B5EF4-FFF2-40B4-BE49-F238E27FC236}">
                      <a16:creationId xmlns:a16="http://schemas.microsoft.com/office/drawing/2014/main" id="{42C3AA72-02EB-4A87-BC0A-E95A3A7C1BEC}"/>
                    </a:ext>
                  </a:extLst>
                </p:cNvPr>
                <p:cNvPicPr/>
                <p:nvPr/>
              </p:nvPicPr>
              <p:blipFill>
                <a:blip r:embed="rId1093"/>
                <a:stretch>
                  <a:fillRect/>
                </a:stretch>
              </p:blipFill>
              <p:spPr>
                <a:xfrm>
                  <a:off x="3890453" y="4574040"/>
                  <a:ext cx="964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094">
              <p14:nvContentPartPr>
                <p14:cNvPr id="39384" name="Freihand 39383">
                  <a:extLst>
                    <a:ext uri="{FF2B5EF4-FFF2-40B4-BE49-F238E27FC236}">
                      <a16:creationId xmlns:a16="http://schemas.microsoft.com/office/drawing/2014/main" id="{E1FF1371-A666-4E65-B1F5-A3F57C2A2A23}"/>
                    </a:ext>
                  </a:extLst>
                </p14:cNvPr>
                <p14:cNvContentPartPr/>
                <p14:nvPr/>
              </p14:nvContentPartPr>
              <p14:xfrm>
                <a:off x="4001333" y="4613640"/>
                <a:ext cx="81720" cy="69120"/>
              </p14:xfrm>
            </p:contentPart>
          </mc:Choice>
          <mc:Fallback xmlns="">
            <p:pic>
              <p:nvPicPr>
                <p:cNvPr id="39384" name="Freihand 39383">
                  <a:extLst>
                    <a:ext uri="{FF2B5EF4-FFF2-40B4-BE49-F238E27FC236}">
                      <a16:creationId xmlns:a16="http://schemas.microsoft.com/office/drawing/2014/main" id="{E1FF1371-A666-4E65-B1F5-A3F57C2A2A23}"/>
                    </a:ext>
                  </a:extLst>
                </p:cNvPr>
                <p:cNvPicPr/>
                <p:nvPr/>
              </p:nvPicPr>
              <p:blipFill>
                <a:blip r:embed="rId1095"/>
                <a:stretch>
                  <a:fillRect/>
                </a:stretch>
              </p:blipFill>
              <p:spPr>
                <a:xfrm>
                  <a:off x="3997013" y="4609320"/>
                  <a:ext cx="903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096">
              <p14:nvContentPartPr>
                <p14:cNvPr id="39385" name="Freihand 39384">
                  <a:extLst>
                    <a:ext uri="{FF2B5EF4-FFF2-40B4-BE49-F238E27FC236}">
                      <a16:creationId xmlns:a16="http://schemas.microsoft.com/office/drawing/2014/main" id="{3F31F840-557E-45DB-AE1D-7CF13420EF5F}"/>
                    </a:ext>
                  </a:extLst>
                </p14:cNvPr>
                <p14:cNvContentPartPr/>
                <p14:nvPr/>
              </p14:nvContentPartPr>
              <p14:xfrm>
                <a:off x="4012133" y="4515720"/>
                <a:ext cx="55440" cy="8640"/>
              </p14:xfrm>
            </p:contentPart>
          </mc:Choice>
          <mc:Fallback xmlns="">
            <p:pic>
              <p:nvPicPr>
                <p:cNvPr id="39385" name="Freihand 39384">
                  <a:extLst>
                    <a:ext uri="{FF2B5EF4-FFF2-40B4-BE49-F238E27FC236}">
                      <a16:creationId xmlns:a16="http://schemas.microsoft.com/office/drawing/2014/main" id="{3F31F840-557E-45DB-AE1D-7CF13420EF5F}"/>
                    </a:ext>
                  </a:extLst>
                </p:cNvPr>
                <p:cNvPicPr/>
                <p:nvPr/>
              </p:nvPicPr>
              <p:blipFill>
                <a:blip r:embed="rId1097"/>
                <a:stretch>
                  <a:fillRect/>
                </a:stretch>
              </p:blipFill>
              <p:spPr>
                <a:xfrm>
                  <a:off x="4007813" y="4511400"/>
                  <a:ext cx="6408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098">
              <p14:nvContentPartPr>
                <p14:cNvPr id="39387" name="Freihand 39386">
                  <a:extLst>
                    <a:ext uri="{FF2B5EF4-FFF2-40B4-BE49-F238E27FC236}">
                      <a16:creationId xmlns:a16="http://schemas.microsoft.com/office/drawing/2014/main" id="{23025F60-9DC5-4E60-9BE0-BD046F2F34E2}"/>
                    </a:ext>
                  </a:extLst>
                </p14:cNvPr>
                <p14:cNvContentPartPr/>
                <p14:nvPr/>
              </p14:nvContentPartPr>
              <p14:xfrm>
                <a:off x="2795333" y="4693920"/>
                <a:ext cx="138240" cy="26640"/>
              </p14:xfrm>
            </p:contentPart>
          </mc:Choice>
          <mc:Fallback xmlns="">
            <p:pic>
              <p:nvPicPr>
                <p:cNvPr id="39387" name="Freihand 39386">
                  <a:extLst>
                    <a:ext uri="{FF2B5EF4-FFF2-40B4-BE49-F238E27FC236}">
                      <a16:creationId xmlns:a16="http://schemas.microsoft.com/office/drawing/2014/main" id="{23025F60-9DC5-4E60-9BE0-BD046F2F34E2}"/>
                    </a:ext>
                  </a:extLst>
                </p:cNvPr>
                <p:cNvPicPr/>
                <p:nvPr/>
              </p:nvPicPr>
              <p:blipFill>
                <a:blip r:embed="rId1099"/>
                <a:stretch>
                  <a:fillRect/>
                </a:stretch>
              </p:blipFill>
              <p:spPr>
                <a:xfrm>
                  <a:off x="2791013" y="4689600"/>
                  <a:ext cx="1468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100">
              <p14:nvContentPartPr>
                <p14:cNvPr id="39388" name="Freihand 39387">
                  <a:extLst>
                    <a:ext uri="{FF2B5EF4-FFF2-40B4-BE49-F238E27FC236}">
                      <a16:creationId xmlns:a16="http://schemas.microsoft.com/office/drawing/2014/main" id="{F62AD456-E68D-4207-B5E2-BE47CF868953}"/>
                    </a:ext>
                  </a:extLst>
                </p14:cNvPr>
                <p14:cNvContentPartPr/>
                <p14:nvPr/>
              </p14:nvContentPartPr>
              <p14:xfrm>
                <a:off x="2800013" y="4746840"/>
                <a:ext cx="97560" cy="11520"/>
              </p14:xfrm>
            </p:contentPart>
          </mc:Choice>
          <mc:Fallback xmlns="">
            <p:pic>
              <p:nvPicPr>
                <p:cNvPr id="39388" name="Freihand 39387">
                  <a:extLst>
                    <a:ext uri="{FF2B5EF4-FFF2-40B4-BE49-F238E27FC236}">
                      <a16:creationId xmlns:a16="http://schemas.microsoft.com/office/drawing/2014/main" id="{F62AD456-E68D-4207-B5E2-BE47CF868953}"/>
                    </a:ext>
                  </a:extLst>
                </p:cNvPr>
                <p:cNvPicPr/>
                <p:nvPr/>
              </p:nvPicPr>
              <p:blipFill>
                <a:blip r:embed="rId1101"/>
                <a:stretch>
                  <a:fillRect/>
                </a:stretch>
              </p:blipFill>
              <p:spPr>
                <a:xfrm>
                  <a:off x="2795693" y="4742520"/>
                  <a:ext cx="1062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02">
              <p14:nvContentPartPr>
                <p14:cNvPr id="39389" name="Freihand 39388">
                  <a:extLst>
                    <a:ext uri="{FF2B5EF4-FFF2-40B4-BE49-F238E27FC236}">
                      <a16:creationId xmlns:a16="http://schemas.microsoft.com/office/drawing/2014/main" id="{12C3A32D-D429-4413-B09B-0EDC5F2E4F15}"/>
                    </a:ext>
                  </a:extLst>
                </p14:cNvPr>
                <p14:cNvContentPartPr/>
                <p14:nvPr/>
              </p14:nvContentPartPr>
              <p14:xfrm>
                <a:off x="2603813" y="4640640"/>
                <a:ext cx="101880" cy="146880"/>
              </p14:xfrm>
            </p:contentPart>
          </mc:Choice>
          <mc:Fallback xmlns="">
            <p:pic>
              <p:nvPicPr>
                <p:cNvPr id="39389" name="Freihand 39388">
                  <a:extLst>
                    <a:ext uri="{FF2B5EF4-FFF2-40B4-BE49-F238E27FC236}">
                      <a16:creationId xmlns:a16="http://schemas.microsoft.com/office/drawing/2014/main" id="{12C3A32D-D429-4413-B09B-0EDC5F2E4F15}"/>
                    </a:ext>
                  </a:extLst>
                </p:cNvPr>
                <p:cNvPicPr/>
                <p:nvPr/>
              </p:nvPicPr>
              <p:blipFill>
                <a:blip r:embed="rId1103"/>
                <a:stretch>
                  <a:fillRect/>
                </a:stretch>
              </p:blipFill>
              <p:spPr>
                <a:xfrm>
                  <a:off x="2599493" y="4636320"/>
                  <a:ext cx="1105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104">
              <p14:nvContentPartPr>
                <p14:cNvPr id="39390" name="Freihand 39389">
                  <a:extLst>
                    <a:ext uri="{FF2B5EF4-FFF2-40B4-BE49-F238E27FC236}">
                      <a16:creationId xmlns:a16="http://schemas.microsoft.com/office/drawing/2014/main" id="{EE4C3E82-A4D4-41E7-A9F3-5420D5753346}"/>
                    </a:ext>
                  </a:extLst>
                </p14:cNvPr>
                <p14:cNvContentPartPr/>
                <p14:nvPr/>
              </p14:nvContentPartPr>
              <p14:xfrm>
                <a:off x="2723693" y="4671600"/>
                <a:ext cx="4320" cy="97920"/>
              </p14:xfrm>
            </p:contentPart>
          </mc:Choice>
          <mc:Fallback xmlns="">
            <p:pic>
              <p:nvPicPr>
                <p:cNvPr id="39390" name="Freihand 39389">
                  <a:extLst>
                    <a:ext uri="{FF2B5EF4-FFF2-40B4-BE49-F238E27FC236}">
                      <a16:creationId xmlns:a16="http://schemas.microsoft.com/office/drawing/2014/main" id="{EE4C3E82-A4D4-41E7-A9F3-5420D5753346}"/>
                    </a:ext>
                  </a:extLst>
                </p:cNvPr>
                <p:cNvPicPr/>
                <p:nvPr/>
              </p:nvPicPr>
              <p:blipFill>
                <a:blip r:embed="rId1105"/>
                <a:stretch>
                  <a:fillRect/>
                </a:stretch>
              </p:blipFill>
              <p:spPr>
                <a:xfrm>
                  <a:off x="2719373" y="4667280"/>
                  <a:ext cx="1296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106">
              <p14:nvContentPartPr>
                <p14:cNvPr id="39391" name="Freihand 39390">
                  <a:extLst>
                    <a:ext uri="{FF2B5EF4-FFF2-40B4-BE49-F238E27FC236}">
                      <a16:creationId xmlns:a16="http://schemas.microsoft.com/office/drawing/2014/main" id="{6FC3A20E-B2F5-478C-B034-8E586105D470}"/>
                    </a:ext>
                  </a:extLst>
                </p14:cNvPr>
                <p14:cNvContentPartPr/>
                <p14:nvPr/>
              </p14:nvContentPartPr>
              <p14:xfrm>
                <a:off x="2673293" y="4642440"/>
                <a:ext cx="118800" cy="166320"/>
              </p14:xfrm>
            </p:contentPart>
          </mc:Choice>
          <mc:Fallback xmlns="">
            <p:pic>
              <p:nvPicPr>
                <p:cNvPr id="39391" name="Freihand 39390">
                  <a:extLst>
                    <a:ext uri="{FF2B5EF4-FFF2-40B4-BE49-F238E27FC236}">
                      <a16:creationId xmlns:a16="http://schemas.microsoft.com/office/drawing/2014/main" id="{6FC3A20E-B2F5-478C-B034-8E586105D470}"/>
                    </a:ext>
                  </a:extLst>
                </p:cNvPr>
                <p:cNvPicPr/>
                <p:nvPr/>
              </p:nvPicPr>
              <p:blipFill>
                <a:blip r:embed="rId1107"/>
                <a:stretch>
                  <a:fillRect/>
                </a:stretch>
              </p:blipFill>
              <p:spPr>
                <a:xfrm>
                  <a:off x="2668973" y="4638120"/>
                  <a:ext cx="1274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1108">
              <p14:nvContentPartPr>
                <p14:cNvPr id="39417" name="Freihand 39416">
                  <a:extLst>
                    <a:ext uri="{FF2B5EF4-FFF2-40B4-BE49-F238E27FC236}">
                      <a16:creationId xmlns:a16="http://schemas.microsoft.com/office/drawing/2014/main" id="{C550C26D-1C8A-42EC-B1E1-A2E9474AD1B4}"/>
                    </a:ext>
                  </a:extLst>
                </p14:cNvPr>
                <p14:cNvContentPartPr/>
                <p14:nvPr/>
              </p14:nvContentPartPr>
              <p14:xfrm>
                <a:off x="3160373" y="4324560"/>
                <a:ext cx="35640" cy="79560"/>
              </p14:xfrm>
            </p:contentPart>
          </mc:Choice>
          <mc:Fallback xmlns="">
            <p:pic>
              <p:nvPicPr>
                <p:cNvPr id="39417" name="Freihand 39416">
                  <a:extLst>
                    <a:ext uri="{FF2B5EF4-FFF2-40B4-BE49-F238E27FC236}">
                      <a16:creationId xmlns:a16="http://schemas.microsoft.com/office/drawing/2014/main" id="{C550C26D-1C8A-42EC-B1E1-A2E9474AD1B4}"/>
                    </a:ext>
                  </a:extLst>
                </p:cNvPr>
                <p:cNvPicPr/>
                <p:nvPr/>
              </p:nvPicPr>
              <p:blipFill>
                <a:blip r:embed="rId1109"/>
                <a:stretch>
                  <a:fillRect/>
                </a:stretch>
              </p:blipFill>
              <p:spPr>
                <a:xfrm>
                  <a:off x="3156053" y="4320240"/>
                  <a:ext cx="442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110">
              <p14:nvContentPartPr>
                <p14:cNvPr id="39418" name="Freihand 39417">
                  <a:extLst>
                    <a:ext uri="{FF2B5EF4-FFF2-40B4-BE49-F238E27FC236}">
                      <a16:creationId xmlns:a16="http://schemas.microsoft.com/office/drawing/2014/main" id="{471E6CD8-8BFB-49C0-8118-24F11AA23A75}"/>
                    </a:ext>
                  </a:extLst>
                </p14:cNvPr>
                <p14:cNvContentPartPr/>
                <p14:nvPr/>
              </p14:nvContentPartPr>
              <p14:xfrm>
                <a:off x="3146333" y="4308000"/>
                <a:ext cx="118080" cy="104760"/>
              </p14:xfrm>
            </p:contentPart>
          </mc:Choice>
          <mc:Fallback xmlns="">
            <p:pic>
              <p:nvPicPr>
                <p:cNvPr id="39418" name="Freihand 39417">
                  <a:extLst>
                    <a:ext uri="{FF2B5EF4-FFF2-40B4-BE49-F238E27FC236}">
                      <a16:creationId xmlns:a16="http://schemas.microsoft.com/office/drawing/2014/main" id="{471E6CD8-8BFB-49C0-8118-24F11AA23A75}"/>
                    </a:ext>
                  </a:extLst>
                </p:cNvPr>
                <p:cNvPicPr/>
                <p:nvPr/>
              </p:nvPicPr>
              <p:blipFill>
                <a:blip r:embed="rId1111"/>
                <a:stretch>
                  <a:fillRect/>
                </a:stretch>
              </p:blipFill>
              <p:spPr>
                <a:xfrm>
                  <a:off x="3142013" y="4303680"/>
                  <a:ext cx="12672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112">
              <p14:nvContentPartPr>
                <p14:cNvPr id="39419" name="Freihand 39418">
                  <a:extLst>
                    <a:ext uri="{FF2B5EF4-FFF2-40B4-BE49-F238E27FC236}">
                      <a16:creationId xmlns:a16="http://schemas.microsoft.com/office/drawing/2014/main" id="{AF25C4BF-6C4E-4BFC-A3FF-091E572D85CE}"/>
                    </a:ext>
                  </a:extLst>
                </p14:cNvPr>
                <p14:cNvContentPartPr/>
                <p14:nvPr/>
              </p14:nvContentPartPr>
              <p14:xfrm>
                <a:off x="3307613" y="4310880"/>
                <a:ext cx="15840" cy="95400"/>
              </p14:xfrm>
            </p:contentPart>
          </mc:Choice>
          <mc:Fallback xmlns="">
            <p:pic>
              <p:nvPicPr>
                <p:cNvPr id="39419" name="Freihand 39418">
                  <a:extLst>
                    <a:ext uri="{FF2B5EF4-FFF2-40B4-BE49-F238E27FC236}">
                      <a16:creationId xmlns:a16="http://schemas.microsoft.com/office/drawing/2014/main" id="{AF25C4BF-6C4E-4BFC-A3FF-091E572D85CE}"/>
                    </a:ext>
                  </a:extLst>
                </p:cNvPr>
                <p:cNvPicPr/>
                <p:nvPr/>
              </p:nvPicPr>
              <p:blipFill>
                <a:blip r:embed="rId1113"/>
                <a:stretch>
                  <a:fillRect/>
                </a:stretch>
              </p:blipFill>
              <p:spPr>
                <a:xfrm>
                  <a:off x="3303293" y="4306560"/>
                  <a:ext cx="244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114">
              <p14:nvContentPartPr>
                <p14:cNvPr id="39420" name="Freihand 39419">
                  <a:extLst>
                    <a:ext uri="{FF2B5EF4-FFF2-40B4-BE49-F238E27FC236}">
                      <a16:creationId xmlns:a16="http://schemas.microsoft.com/office/drawing/2014/main" id="{22EAF5E3-4471-4DA7-83D8-DD4737B5261F}"/>
                    </a:ext>
                  </a:extLst>
                </p14:cNvPr>
                <p14:cNvContentPartPr/>
                <p14:nvPr/>
              </p14:nvContentPartPr>
              <p14:xfrm>
                <a:off x="3266573" y="4295040"/>
                <a:ext cx="118080" cy="139320"/>
              </p14:xfrm>
            </p:contentPart>
          </mc:Choice>
          <mc:Fallback xmlns="">
            <p:pic>
              <p:nvPicPr>
                <p:cNvPr id="39420" name="Freihand 39419">
                  <a:extLst>
                    <a:ext uri="{FF2B5EF4-FFF2-40B4-BE49-F238E27FC236}">
                      <a16:creationId xmlns:a16="http://schemas.microsoft.com/office/drawing/2014/main" id="{22EAF5E3-4471-4DA7-83D8-DD4737B5261F}"/>
                    </a:ext>
                  </a:extLst>
                </p:cNvPr>
                <p:cNvPicPr/>
                <p:nvPr/>
              </p:nvPicPr>
              <p:blipFill>
                <a:blip r:embed="rId1115"/>
                <a:stretch>
                  <a:fillRect/>
                </a:stretch>
              </p:blipFill>
              <p:spPr>
                <a:xfrm>
                  <a:off x="3262253" y="4290720"/>
                  <a:ext cx="1267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116">
              <p14:nvContentPartPr>
                <p14:cNvPr id="39446" name="Freihand 39445">
                  <a:extLst>
                    <a:ext uri="{FF2B5EF4-FFF2-40B4-BE49-F238E27FC236}">
                      <a16:creationId xmlns:a16="http://schemas.microsoft.com/office/drawing/2014/main" id="{DB7B6744-401C-4D33-9B98-238D093BB892}"/>
                    </a:ext>
                  </a:extLst>
                </p14:cNvPr>
                <p14:cNvContentPartPr/>
                <p14:nvPr/>
              </p14:nvContentPartPr>
              <p14:xfrm>
                <a:off x="2010893" y="3338880"/>
                <a:ext cx="425880" cy="58320"/>
              </p14:xfrm>
            </p:contentPart>
          </mc:Choice>
          <mc:Fallback xmlns="">
            <p:pic>
              <p:nvPicPr>
                <p:cNvPr id="39446" name="Freihand 39445">
                  <a:extLst>
                    <a:ext uri="{FF2B5EF4-FFF2-40B4-BE49-F238E27FC236}">
                      <a16:creationId xmlns:a16="http://schemas.microsoft.com/office/drawing/2014/main" id="{DB7B6744-401C-4D33-9B98-238D093BB892}"/>
                    </a:ext>
                  </a:extLst>
                </p:cNvPr>
                <p:cNvPicPr/>
                <p:nvPr/>
              </p:nvPicPr>
              <p:blipFill>
                <a:blip r:embed="rId1117"/>
                <a:stretch>
                  <a:fillRect/>
                </a:stretch>
              </p:blipFill>
              <p:spPr>
                <a:xfrm>
                  <a:off x="2006573" y="3334560"/>
                  <a:ext cx="43452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118">
              <p14:nvContentPartPr>
                <p14:cNvPr id="39448" name="Freihand 39447">
                  <a:extLst>
                    <a:ext uri="{FF2B5EF4-FFF2-40B4-BE49-F238E27FC236}">
                      <a16:creationId xmlns:a16="http://schemas.microsoft.com/office/drawing/2014/main" id="{30260A10-7EFA-4274-87D1-9A2D3455B3DE}"/>
                    </a:ext>
                  </a:extLst>
                </p14:cNvPr>
                <p14:cNvContentPartPr/>
                <p14:nvPr/>
              </p14:nvContentPartPr>
              <p14:xfrm>
                <a:off x="1097213" y="1970160"/>
                <a:ext cx="349560" cy="138600"/>
              </p14:xfrm>
            </p:contentPart>
          </mc:Choice>
          <mc:Fallback xmlns="">
            <p:pic>
              <p:nvPicPr>
                <p:cNvPr id="39448" name="Freihand 39447">
                  <a:extLst>
                    <a:ext uri="{FF2B5EF4-FFF2-40B4-BE49-F238E27FC236}">
                      <a16:creationId xmlns:a16="http://schemas.microsoft.com/office/drawing/2014/main" id="{30260A10-7EFA-4274-87D1-9A2D3455B3DE}"/>
                    </a:ext>
                  </a:extLst>
                </p:cNvPr>
                <p:cNvPicPr/>
                <p:nvPr/>
              </p:nvPicPr>
              <p:blipFill>
                <a:blip r:embed="rId1119"/>
                <a:stretch>
                  <a:fillRect/>
                </a:stretch>
              </p:blipFill>
              <p:spPr>
                <a:xfrm>
                  <a:off x="1092893" y="1965840"/>
                  <a:ext cx="35820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120">
              <p14:nvContentPartPr>
                <p14:cNvPr id="39452" name="Freihand 39451">
                  <a:extLst>
                    <a:ext uri="{FF2B5EF4-FFF2-40B4-BE49-F238E27FC236}">
                      <a16:creationId xmlns:a16="http://schemas.microsoft.com/office/drawing/2014/main" id="{41A66909-C4D8-4F00-912E-2ECDAF87388C}"/>
                    </a:ext>
                  </a:extLst>
                </p14:cNvPr>
                <p14:cNvContentPartPr/>
                <p14:nvPr/>
              </p14:nvContentPartPr>
              <p14:xfrm>
                <a:off x="1707413" y="2005080"/>
                <a:ext cx="169560" cy="141120"/>
              </p14:xfrm>
            </p:contentPart>
          </mc:Choice>
          <mc:Fallback xmlns="">
            <p:pic>
              <p:nvPicPr>
                <p:cNvPr id="39452" name="Freihand 39451">
                  <a:extLst>
                    <a:ext uri="{FF2B5EF4-FFF2-40B4-BE49-F238E27FC236}">
                      <a16:creationId xmlns:a16="http://schemas.microsoft.com/office/drawing/2014/main" id="{41A66909-C4D8-4F00-912E-2ECDAF87388C}"/>
                    </a:ext>
                  </a:extLst>
                </p:cNvPr>
                <p:cNvPicPr/>
                <p:nvPr/>
              </p:nvPicPr>
              <p:blipFill>
                <a:blip r:embed="rId1121"/>
                <a:stretch>
                  <a:fillRect/>
                </a:stretch>
              </p:blipFill>
              <p:spPr>
                <a:xfrm>
                  <a:off x="1703093" y="2000760"/>
                  <a:ext cx="1782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122">
              <p14:nvContentPartPr>
                <p14:cNvPr id="38967" name="Freihand 38966">
                  <a:extLst>
                    <a:ext uri="{FF2B5EF4-FFF2-40B4-BE49-F238E27FC236}">
                      <a16:creationId xmlns:a16="http://schemas.microsoft.com/office/drawing/2014/main" id="{914FC7D8-2B1C-425B-B221-BC9AB356E0B0}"/>
                    </a:ext>
                  </a:extLst>
                </p14:cNvPr>
                <p14:cNvContentPartPr/>
                <p14:nvPr/>
              </p14:nvContentPartPr>
              <p14:xfrm>
                <a:off x="715253" y="1355640"/>
                <a:ext cx="126720" cy="176040"/>
              </p14:xfrm>
            </p:contentPart>
          </mc:Choice>
          <mc:Fallback xmlns="">
            <p:pic>
              <p:nvPicPr>
                <p:cNvPr id="38967" name="Freihand 38966">
                  <a:extLst>
                    <a:ext uri="{FF2B5EF4-FFF2-40B4-BE49-F238E27FC236}">
                      <a16:creationId xmlns:a16="http://schemas.microsoft.com/office/drawing/2014/main" id="{914FC7D8-2B1C-425B-B221-BC9AB356E0B0}"/>
                    </a:ext>
                  </a:extLst>
                </p:cNvPr>
                <p:cNvPicPr/>
                <p:nvPr/>
              </p:nvPicPr>
              <p:blipFill>
                <a:blip r:embed="rId1123"/>
                <a:stretch>
                  <a:fillRect/>
                </a:stretch>
              </p:blipFill>
              <p:spPr>
                <a:xfrm>
                  <a:off x="710933" y="1351320"/>
                  <a:ext cx="1353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124">
              <p14:nvContentPartPr>
                <p14:cNvPr id="38968" name="Freihand 38967">
                  <a:extLst>
                    <a:ext uri="{FF2B5EF4-FFF2-40B4-BE49-F238E27FC236}">
                      <a16:creationId xmlns:a16="http://schemas.microsoft.com/office/drawing/2014/main" id="{B3A393AE-4BCF-41A9-8122-DDF964954A9F}"/>
                    </a:ext>
                  </a:extLst>
                </p14:cNvPr>
                <p14:cNvContentPartPr/>
                <p14:nvPr/>
              </p14:nvContentPartPr>
              <p14:xfrm>
                <a:off x="691853" y="1390560"/>
                <a:ext cx="153360" cy="65160"/>
              </p14:xfrm>
            </p:contentPart>
          </mc:Choice>
          <mc:Fallback xmlns="">
            <p:pic>
              <p:nvPicPr>
                <p:cNvPr id="38968" name="Freihand 38967">
                  <a:extLst>
                    <a:ext uri="{FF2B5EF4-FFF2-40B4-BE49-F238E27FC236}">
                      <a16:creationId xmlns:a16="http://schemas.microsoft.com/office/drawing/2014/main" id="{B3A393AE-4BCF-41A9-8122-DDF964954A9F}"/>
                    </a:ext>
                  </a:extLst>
                </p:cNvPr>
                <p:cNvPicPr/>
                <p:nvPr/>
              </p:nvPicPr>
              <p:blipFill>
                <a:blip r:embed="rId1125"/>
                <a:stretch>
                  <a:fillRect/>
                </a:stretch>
              </p:blipFill>
              <p:spPr>
                <a:xfrm>
                  <a:off x="687533" y="1386240"/>
                  <a:ext cx="1620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126">
              <p14:nvContentPartPr>
                <p14:cNvPr id="38970" name="Freihand 38969">
                  <a:extLst>
                    <a:ext uri="{FF2B5EF4-FFF2-40B4-BE49-F238E27FC236}">
                      <a16:creationId xmlns:a16="http://schemas.microsoft.com/office/drawing/2014/main" id="{BA9705E1-D3C7-47E0-BCD0-7645A9255C55}"/>
                    </a:ext>
                  </a:extLst>
                </p14:cNvPr>
                <p14:cNvContentPartPr/>
                <p14:nvPr/>
              </p14:nvContentPartPr>
              <p14:xfrm>
                <a:off x="881573" y="1441320"/>
                <a:ext cx="17280" cy="90720"/>
              </p14:xfrm>
            </p:contentPart>
          </mc:Choice>
          <mc:Fallback xmlns="">
            <p:pic>
              <p:nvPicPr>
                <p:cNvPr id="38970" name="Freihand 38969">
                  <a:extLst>
                    <a:ext uri="{FF2B5EF4-FFF2-40B4-BE49-F238E27FC236}">
                      <a16:creationId xmlns:a16="http://schemas.microsoft.com/office/drawing/2014/main" id="{BA9705E1-D3C7-47E0-BCD0-7645A9255C55}"/>
                    </a:ext>
                  </a:extLst>
                </p:cNvPr>
                <p:cNvPicPr/>
                <p:nvPr/>
              </p:nvPicPr>
              <p:blipFill>
                <a:blip r:embed="rId1127"/>
                <a:stretch>
                  <a:fillRect/>
                </a:stretch>
              </p:blipFill>
              <p:spPr>
                <a:xfrm>
                  <a:off x="877253" y="1437000"/>
                  <a:ext cx="259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128">
              <p14:nvContentPartPr>
                <p14:cNvPr id="38971" name="Freihand 38970">
                  <a:extLst>
                    <a:ext uri="{FF2B5EF4-FFF2-40B4-BE49-F238E27FC236}">
                      <a16:creationId xmlns:a16="http://schemas.microsoft.com/office/drawing/2014/main" id="{B24C7CE0-923C-4ECE-B3C5-001B968578A5}"/>
                    </a:ext>
                  </a:extLst>
                </p14:cNvPr>
                <p14:cNvContentPartPr/>
                <p14:nvPr/>
              </p14:nvContentPartPr>
              <p14:xfrm>
                <a:off x="882653" y="1432680"/>
                <a:ext cx="70200" cy="119160"/>
              </p14:xfrm>
            </p:contentPart>
          </mc:Choice>
          <mc:Fallback xmlns="">
            <p:pic>
              <p:nvPicPr>
                <p:cNvPr id="38971" name="Freihand 38970">
                  <a:extLst>
                    <a:ext uri="{FF2B5EF4-FFF2-40B4-BE49-F238E27FC236}">
                      <a16:creationId xmlns:a16="http://schemas.microsoft.com/office/drawing/2014/main" id="{B24C7CE0-923C-4ECE-B3C5-001B968578A5}"/>
                    </a:ext>
                  </a:extLst>
                </p:cNvPr>
                <p:cNvPicPr/>
                <p:nvPr/>
              </p:nvPicPr>
              <p:blipFill>
                <a:blip r:embed="rId1129"/>
                <a:stretch>
                  <a:fillRect/>
                </a:stretch>
              </p:blipFill>
              <p:spPr>
                <a:xfrm>
                  <a:off x="878333" y="1428360"/>
                  <a:ext cx="7884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130">
              <p14:nvContentPartPr>
                <p14:cNvPr id="39454" name="Freihand 39453">
                  <a:extLst>
                    <a:ext uri="{FF2B5EF4-FFF2-40B4-BE49-F238E27FC236}">
                      <a16:creationId xmlns:a16="http://schemas.microsoft.com/office/drawing/2014/main" id="{F6E0D3F6-66FA-4DDA-9E4B-1C73E425BED6}"/>
                    </a:ext>
                  </a:extLst>
                </p14:cNvPr>
                <p14:cNvContentPartPr/>
                <p14:nvPr/>
              </p14:nvContentPartPr>
              <p14:xfrm>
                <a:off x="721733" y="1513680"/>
                <a:ext cx="247320" cy="165960"/>
              </p14:xfrm>
            </p:contentPart>
          </mc:Choice>
          <mc:Fallback xmlns="">
            <p:pic>
              <p:nvPicPr>
                <p:cNvPr id="39454" name="Freihand 39453">
                  <a:extLst>
                    <a:ext uri="{FF2B5EF4-FFF2-40B4-BE49-F238E27FC236}">
                      <a16:creationId xmlns:a16="http://schemas.microsoft.com/office/drawing/2014/main" id="{F6E0D3F6-66FA-4DDA-9E4B-1C73E425BED6}"/>
                    </a:ext>
                  </a:extLst>
                </p:cNvPr>
                <p:cNvPicPr/>
                <p:nvPr/>
              </p:nvPicPr>
              <p:blipFill>
                <a:blip r:embed="rId1131"/>
                <a:stretch>
                  <a:fillRect/>
                </a:stretch>
              </p:blipFill>
              <p:spPr>
                <a:xfrm>
                  <a:off x="717413" y="1509360"/>
                  <a:ext cx="2559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132">
              <p14:nvContentPartPr>
                <p14:cNvPr id="39498" name="Freihand 39497">
                  <a:extLst>
                    <a:ext uri="{FF2B5EF4-FFF2-40B4-BE49-F238E27FC236}">
                      <a16:creationId xmlns:a16="http://schemas.microsoft.com/office/drawing/2014/main" id="{96395136-10AF-487B-97EA-DECC97002162}"/>
                    </a:ext>
                  </a:extLst>
                </p14:cNvPr>
                <p14:cNvContentPartPr/>
                <p14:nvPr/>
              </p14:nvContentPartPr>
              <p14:xfrm>
                <a:off x="2198093" y="2434200"/>
                <a:ext cx="410400" cy="288360"/>
              </p14:xfrm>
            </p:contentPart>
          </mc:Choice>
          <mc:Fallback xmlns="">
            <p:pic>
              <p:nvPicPr>
                <p:cNvPr id="39498" name="Freihand 39497">
                  <a:extLst>
                    <a:ext uri="{FF2B5EF4-FFF2-40B4-BE49-F238E27FC236}">
                      <a16:creationId xmlns:a16="http://schemas.microsoft.com/office/drawing/2014/main" id="{96395136-10AF-487B-97EA-DECC97002162}"/>
                    </a:ext>
                  </a:extLst>
                </p:cNvPr>
                <p:cNvPicPr/>
                <p:nvPr/>
              </p:nvPicPr>
              <p:blipFill>
                <a:blip r:embed="rId1133"/>
                <a:stretch>
                  <a:fillRect/>
                </a:stretch>
              </p:blipFill>
              <p:spPr>
                <a:xfrm>
                  <a:off x="2193773" y="2429880"/>
                  <a:ext cx="41904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1134">
              <p14:nvContentPartPr>
                <p14:cNvPr id="39500" name="Freihand 39499">
                  <a:extLst>
                    <a:ext uri="{FF2B5EF4-FFF2-40B4-BE49-F238E27FC236}">
                      <a16:creationId xmlns:a16="http://schemas.microsoft.com/office/drawing/2014/main" id="{CFCC55F9-A3F4-4BED-AAEA-73F244DECE76}"/>
                    </a:ext>
                  </a:extLst>
                </p14:cNvPr>
                <p14:cNvContentPartPr/>
                <p14:nvPr/>
              </p14:nvContentPartPr>
              <p14:xfrm>
                <a:off x="982013" y="3911640"/>
                <a:ext cx="404640" cy="361080"/>
              </p14:xfrm>
            </p:contentPart>
          </mc:Choice>
          <mc:Fallback xmlns="">
            <p:pic>
              <p:nvPicPr>
                <p:cNvPr id="39500" name="Freihand 39499">
                  <a:extLst>
                    <a:ext uri="{FF2B5EF4-FFF2-40B4-BE49-F238E27FC236}">
                      <a16:creationId xmlns:a16="http://schemas.microsoft.com/office/drawing/2014/main" id="{CFCC55F9-A3F4-4BED-AAEA-73F244DECE76}"/>
                    </a:ext>
                  </a:extLst>
                </p:cNvPr>
                <p:cNvPicPr/>
                <p:nvPr/>
              </p:nvPicPr>
              <p:blipFill>
                <a:blip r:embed="rId1135"/>
                <a:stretch>
                  <a:fillRect/>
                </a:stretch>
              </p:blipFill>
              <p:spPr>
                <a:xfrm>
                  <a:off x="977693" y="3907320"/>
                  <a:ext cx="413280" cy="369720"/>
                </a:xfrm>
                <a:prstGeom prst="rect">
                  <a:avLst/>
                </a:prstGeom>
              </p:spPr>
            </p:pic>
          </mc:Fallback>
        </mc:AlternateContent>
        <mc:AlternateContent xmlns:mc="http://schemas.openxmlformats.org/markup-compatibility/2006" xmlns:p14="http://schemas.microsoft.com/office/powerpoint/2010/main">
          <mc:Choice Requires="p14">
            <p:contentPart p14:bwMode="auto" r:id="rId1136">
              <p14:nvContentPartPr>
                <p14:cNvPr id="39546" name="Freihand 39545">
                  <a:extLst>
                    <a:ext uri="{FF2B5EF4-FFF2-40B4-BE49-F238E27FC236}">
                      <a16:creationId xmlns:a16="http://schemas.microsoft.com/office/drawing/2014/main" id="{37E7A7E7-3997-45F3-9D94-EAA776EDC65C}"/>
                    </a:ext>
                  </a:extLst>
                </p14:cNvPr>
                <p14:cNvContentPartPr/>
                <p14:nvPr/>
              </p14:nvContentPartPr>
              <p14:xfrm>
                <a:off x="1550093" y="4180560"/>
                <a:ext cx="1205640" cy="1018800"/>
              </p14:xfrm>
            </p:contentPart>
          </mc:Choice>
          <mc:Fallback xmlns="">
            <p:pic>
              <p:nvPicPr>
                <p:cNvPr id="39546" name="Freihand 39545">
                  <a:extLst>
                    <a:ext uri="{FF2B5EF4-FFF2-40B4-BE49-F238E27FC236}">
                      <a16:creationId xmlns:a16="http://schemas.microsoft.com/office/drawing/2014/main" id="{37E7A7E7-3997-45F3-9D94-EAA776EDC65C}"/>
                    </a:ext>
                  </a:extLst>
                </p:cNvPr>
                <p:cNvPicPr/>
                <p:nvPr/>
              </p:nvPicPr>
              <p:blipFill>
                <a:blip r:embed="rId1137"/>
                <a:stretch>
                  <a:fillRect/>
                </a:stretch>
              </p:blipFill>
              <p:spPr>
                <a:xfrm>
                  <a:off x="1545773" y="4176240"/>
                  <a:ext cx="1214280" cy="1027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38">
            <p14:nvContentPartPr>
              <p14:cNvPr id="39556" name="Freihand 39555">
                <a:extLst>
                  <a:ext uri="{FF2B5EF4-FFF2-40B4-BE49-F238E27FC236}">
                    <a16:creationId xmlns:a16="http://schemas.microsoft.com/office/drawing/2014/main" id="{0C270960-E17A-40D9-9553-D053288D9CF8}"/>
                  </a:ext>
                </a:extLst>
              </p14:cNvPr>
              <p14:cNvContentPartPr/>
              <p14:nvPr/>
            </p14:nvContentPartPr>
            <p14:xfrm>
              <a:off x="5610173" y="821040"/>
              <a:ext cx="15120" cy="16920"/>
            </p14:xfrm>
          </p:contentPart>
        </mc:Choice>
        <mc:Fallback xmlns="">
          <p:pic>
            <p:nvPicPr>
              <p:cNvPr id="39556" name="Freihand 39555">
                <a:extLst>
                  <a:ext uri="{FF2B5EF4-FFF2-40B4-BE49-F238E27FC236}">
                    <a16:creationId xmlns:a16="http://schemas.microsoft.com/office/drawing/2014/main" id="{0C270960-E17A-40D9-9553-D053288D9CF8}"/>
                  </a:ext>
                </a:extLst>
              </p:cNvPr>
              <p:cNvPicPr/>
              <p:nvPr/>
            </p:nvPicPr>
            <p:blipFill>
              <a:blip r:embed="rId1139"/>
              <a:stretch>
                <a:fillRect/>
              </a:stretch>
            </p:blipFill>
            <p:spPr>
              <a:xfrm>
                <a:off x="5605853" y="816720"/>
                <a:ext cx="23760" cy="25560"/>
              </a:xfrm>
              <a:prstGeom prst="rect">
                <a:avLst/>
              </a:prstGeom>
            </p:spPr>
          </p:pic>
        </mc:Fallback>
      </mc:AlternateContent>
      <p:grpSp>
        <p:nvGrpSpPr>
          <p:cNvPr id="39659" name="Gruppieren 39658">
            <a:extLst>
              <a:ext uri="{FF2B5EF4-FFF2-40B4-BE49-F238E27FC236}">
                <a16:creationId xmlns:a16="http://schemas.microsoft.com/office/drawing/2014/main" id="{8EC836FB-57AC-44BF-AA00-7F8FFE51452A}"/>
              </a:ext>
            </a:extLst>
          </p:cNvPr>
          <p:cNvGrpSpPr/>
          <p:nvPr/>
        </p:nvGrpSpPr>
        <p:grpSpPr>
          <a:xfrm>
            <a:off x="5244053" y="668760"/>
            <a:ext cx="2781000" cy="2264040"/>
            <a:chOff x="5244053" y="668760"/>
            <a:chExt cx="2781000" cy="2264040"/>
          </a:xfrm>
        </p:grpSpPr>
        <mc:AlternateContent xmlns:mc="http://schemas.openxmlformats.org/markup-compatibility/2006" xmlns:p14="http://schemas.microsoft.com/office/powerpoint/2010/main">
          <mc:Choice Requires="p14">
            <p:contentPart p14:bwMode="auto" r:id="rId1140">
              <p14:nvContentPartPr>
                <p14:cNvPr id="39548" name="Freihand 39547">
                  <a:extLst>
                    <a:ext uri="{FF2B5EF4-FFF2-40B4-BE49-F238E27FC236}">
                      <a16:creationId xmlns:a16="http://schemas.microsoft.com/office/drawing/2014/main" id="{9C24796B-C6F2-402A-BBC7-923C963679F8}"/>
                    </a:ext>
                  </a:extLst>
                </p14:cNvPr>
                <p14:cNvContentPartPr/>
                <p14:nvPr/>
              </p14:nvContentPartPr>
              <p14:xfrm>
                <a:off x="5244053" y="786120"/>
                <a:ext cx="135000" cy="172800"/>
              </p14:xfrm>
            </p:contentPart>
          </mc:Choice>
          <mc:Fallback xmlns="">
            <p:pic>
              <p:nvPicPr>
                <p:cNvPr id="39548" name="Freihand 39547">
                  <a:extLst>
                    <a:ext uri="{FF2B5EF4-FFF2-40B4-BE49-F238E27FC236}">
                      <a16:creationId xmlns:a16="http://schemas.microsoft.com/office/drawing/2014/main" id="{9C24796B-C6F2-402A-BBC7-923C963679F8}"/>
                    </a:ext>
                  </a:extLst>
                </p:cNvPr>
                <p:cNvPicPr/>
                <p:nvPr/>
              </p:nvPicPr>
              <p:blipFill>
                <a:blip r:embed="rId1141"/>
                <a:stretch>
                  <a:fillRect/>
                </a:stretch>
              </p:blipFill>
              <p:spPr>
                <a:xfrm>
                  <a:off x="5239733" y="781800"/>
                  <a:ext cx="1436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142">
              <p14:nvContentPartPr>
                <p14:cNvPr id="39549" name="Freihand 39548">
                  <a:extLst>
                    <a:ext uri="{FF2B5EF4-FFF2-40B4-BE49-F238E27FC236}">
                      <a16:creationId xmlns:a16="http://schemas.microsoft.com/office/drawing/2014/main" id="{3FFA152D-DB38-408A-B07E-3A1FB47527C0}"/>
                    </a:ext>
                  </a:extLst>
                </p14:cNvPr>
                <p14:cNvContentPartPr/>
                <p14:nvPr/>
              </p14:nvContentPartPr>
              <p14:xfrm>
                <a:off x="5386613" y="790080"/>
                <a:ext cx="98280" cy="168480"/>
              </p14:xfrm>
            </p:contentPart>
          </mc:Choice>
          <mc:Fallback xmlns="">
            <p:pic>
              <p:nvPicPr>
                <p:cNvPr id="39549" name="Freihand 39548">
                  <a:extLst>
                    <a:ext uri="{FF2B5EF4-FFF2-40B4-BE49-F238E27FC236}">
                      <a16:creationId xmlns:a16="http://schemas.microsoft.com/office/drawing/2014/main" id="{3FFA152D-DB38-408A-B07E-3A1FB47527C0}"/>
                    </a:ext>
                  </a:extLst>
                </p:cNvPr>
                <p:cNvPicPr/>
                <p:nvPr/>
              </p:nvPicPr>
              <p:blipFill>
                <a:blip r:embed="rId1143"/>
                <a:stretch>
                  <a:fillRect/>
                </a:stretch>
              </p:blipFill>
              <p:spPr>
                <a:xfrm>
                  <a:off x="5382293" y="785760"/>
                  <a:ext cx="10692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144">
              <p14:nvContentPartPr>
                <p14:cNvPr id="39550" name="Freihand 39549">
                  <a:extLst>
                    <a:ext uri="{FF2B5EF4-FFF2-40B4-BE49-F238E27FC236}">
                      <a16:creationId xmlns:a16="http://schemas.microsoft.com/office/drawing/2014/main" id="{1BC8F1BE-C26D-4190-A4FD-830C7C84B851}"/>
                    </a:ext>
                  </a:extLst>
                </p14:cNvPr>
                <p14:cNvContentPartPr/>
                <p14:nvPr/>
              </p14:nvContentPartPr>
              <p14:xfrm>
                <a:off x="5417213" y="723480"/>
                <a:ext cx="52920" cy="185040"/>
              </p14:xfrm>
            </p:contentPart>
          </mc:Choice>
          <mc:Fallback xmlns="">
            <p:pic>
              <p:nvPicPr>
                <p:cNvPr id="39550" name="Freihand 39549">
                  <a:extLst>
                    <a:ext uri="{FF2B5EF4-FFF2-40B4-BE49-F238E27FC236}">
                      <a16:creationId xmlns:a16="http://schemas.microsoft.com/office/drawing/2014/main" id="{1BC8F1BE-C26D-4190-A4FD-830C7C84B851}"/>
                    </a:ext>
                  </a:extLst>
                </p:cNvPr>
                <p:cNvPicPr/>
                <p:nvPr/>
              </p:nvPicPr>
              <p:blipFill>
                <a:blip r:embed="rId1145"/>
                <a:stretch>
                  <a:fillRect/>
                </a:stretch>
              </p:blipFill>
              <p:spPr>
                <a:xfrm>
                  <a:off x="5412893" y="719160"/>
                  <a:ext cx="615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1146">
              <p14:nvContentPartPr>
                <p14:cNvPr id="39551" name="Freihand 39550">
                  <a:extLst>
                    <a:ext uri="{FF2B5EF4-FFF2-40B4-BE49-F238E27FC236}">
                      <a16:creationId xmlns:a16="http://schemas.microsoft.com/office/drawing/2014/main" id="{F7FF07BC-4607-4045-8FA2-8FC2AC74D3A6}"/>
                    </a:ext>
                  </a:extLst>
                </p14:cNvPr>
                <p14:cNvContentPartPr/>
                <p14:nvPr/>
              </p14:nvContentPartPr>
              <p14:xfrm>
                <a:off x="5487413" y="721680"/>
                <a:ext cx="9360" cy="20160"/>
              </p14:xfrm>
            </p:contentPart>
          </mc:Choice>
          <mc:Fallback xmlns="">
            <p:pic>
              <p:nvPicPr>
                <p:cNvPr id="39551" name="Freihand 39550">
                  <a:extLst>
                    <a:ext uri="{FF2B5EF4-FFF2-40B4-BE49-F238E27FC236}">
                      <a16:creationId xmlns:a16="http://schemas.microsoft.com/office/drawing/2014/main" id="{F7FF07BC-4607-4045-8FA2-8FC2AC74D3A6}"/>
                    </a:ext>
                  </a:extLst>
                </p:cNvPr>
                <p:cNvPicPr/>
                <p:nvPr/>
              </p:nvPicPr>
              <p:blipFill>
                <a:blip r:embed="rId1147"/>
                <a:stretch>
                  <a:fillRect/>
                </a:stretch>
              </p:blipFill>
              <p:spPr>
                <a:xfrm>
                  <a:off x="5483093" y="717360"/>
                  <a:ext cx="18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148">
              <p14:nvContentPartPr>
                <p14:cNvPr id="39553" name="Freihand 39552">
                  <a:extLst>
                    <a:ext uri="{FF2B5EF4-FFF2-40B4-BE49-F238E27FC236}">
                      <a16:creationId xmlns:a16="http://schemas.microsoft.com/office/drawing/2014/main" id="{480F4E66-483B-495B-A0F5-22B98B81DC22}"/>
                    </a:ext>
                  </a:extLst>
                </p14:cNvPr>
                <p14:cNvContentPartPr/>
                <p14:nvPr/>
              </p14:nvContentPartPr>
              <p14:xfrm>
                <a:off x="5601533" y="853080"/>
                <a:ext cx="360" cy="360"/>
              </p14:xfrm>
            </p:contentPart>
          </mc:Choice>
          <mc:Fallback xmlns="">
            <p:pic>
              <p:nvPicPr>
                <p:cNvPr id="39553" name="Freihand 39552">
                  <a:extLst>
                    <a:ext uri="{FF2B5EF4-FFF2-40B4-BE49-F238E27FC236}">
                      <a16:creationId xmlns:a16="http://schemas.microsoft.com/office/drawing/2014/main" id="{480F4E66-483B-495B-A0F5-22B98B81DC22}"/>
                    </a:ext>
                  </a:extLst>
                </p:cNvPr>
                <p:cNvPicPr/>
                <p:nvPr/>
              </p:nvPicPr>
              <p:blipFill>
                <a:blip r:embed="rId184"/>
                <a:stretch>
                  <a:fillRect/>
                </a:stretch>
              </p:blipFill>
              <p:spPr>
                <a:xfrm>
                  <a:off x="5597213" y="8487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49">
              <p14:nvContentPartPr>
                <p14:cNvPr id="39554" name="Freihand 39553">
                  <a:extLst>
                    <a:ext uri="{FF2B5EF4-FFF2-40B4-BE49-F238E27FC236}">
                      <a16:creationId xmlns:a16="http://schemas.microsoft.com/office/drawing/2014/main" id="{D0583070-A428-4ED9-A4D9-7AD72E90E53C}"/>
                    </a:ext>
                  </a:extLst>
                </p14:cNvPr>
                <p14:cNvContentPartPr/>
                <p14:nvPr/>
              </p14:nvContentPartPr>
              <p14:xfrm>
                <a:off x="5607293" y="898800"/>
                <a:ext cx="16200" cy="21600"/>
              </p14:xfrm>
            </p:contentPart>
          </mc:Choice>
          <mc:Fallback xmlns="">
            <p:pic>
              <p:nvPicPr>
                <p:cNvPr id="39554" name="Freihand 39553">
                  <a:extLst>
                    <a:ext uri="{FF2B5EF4-FFF2-40B4-BE49-F238E27FC236}">
                      <a16:creationId xmlns:a16="http://schemas.microsoft.com/office/drawing/2014/main" id="{D0583070-A428-4ED9-A4D9-7AD72E90E53C}"/>
                    </a:ext>
                  </a:extLst>
                </p:cNvPr>
                <p:cNvPicPr/>
                <p:nvPr/>
              </p:nvPicPr>
              <p:blipFill>
                <a:blip r:embed="rId1150"/>
                <a:stretch>
                  <a:fillRect/>
                </a:stretch>
              </p:blipFill>
              <p:spPr>
                <a:xfrm>
                  <a:off x="5602973" y="894480"/>
                  <a:ext cx="248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151">
              <p14:nvContentPartPr>
                <p14:cNvPr id="39558" name="Freihand 39557">
                  <a:extLst>
                    <a:ext uri="{FF2B5EF4-FFF2-40B4-BE49-F238E27FC236}">
                      <a16:creationId xmlns:a16="http://schemas.microsoft.com/office/drawing/2014/main" id="{FA4E78C0-98C5-4FB9-89D3-2BDDF980AC42}"/>
                    </a:ext>
                  </a:extLst>
                </p14:cNvPr>
                <p14:cNvContentPartPr/>
                <p14:nvPr/>
              </p14:nvContentPartPr>
              <p14:xfrm>
                <a:off x="5809973" y="741840"/>
                <a:ext cx="96480" cy="142560"/>
              </p14:xfrm>
            </p:contentPart>
          </mc:Choice>
          <mc:Fallback xmlns="">
            <p:pic>
              <p:nvPicPr>
                <p:cNvPr id="39558" name="Freihand 39557">
                  <a:extLst>
                    <a:ext uri="{FF2B5EF4-FFF2-40B4-BE49-F238E27FC236}">
                      <a16:creationId xmlns:a16="http://schemas.microsoft.com/office/drawing/2014/main" id="{FA4E78C0-98C5-4FB9-89D3-2BDDF980AC42}"/>
                    </a:ext>
                  </a:extLst>
                </p:cNvPr>
                <p:cNvPicPr/>
                <p:nvPr/>
              </p:nvPicPr>
              <p:blipFill>
                <a:blip r:embed="rId1152"/>
                <a:stretch>
                  <a:fillRect/>
                </a:stretch>
              </p:blipFill>
              <p:spPr>
                <a:xfrm>
                  <a:off x="5805653" y="737520"/>
                  <a:ext cx="1051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153">
              <p14:nvContentPartPr>
                <p14:cNvPr id="39559" name="Freihand 39558">
                  <a:extLst>
                    <a:ext uri="{FF2B5EF4-FFF2-40B4-BE49-F238E27FC236}">
                      <a16:creationId xmlns:a16="http://schemas.microsoft.com/office/drawing/2014/main" id="{9763527B-BAA8-431A-B98C-A0A0645A2682}"/>
                    </a:ext>
                  </a:extLst>
                </p14:cNvPr>
                <p14:cNvContentPartPr/>
                <p14:nvPr/>
              </p14:nvContentPartPr>
              <p14:xfrm>
                <a:off x="5920493" y="864600"/>
                <a:ext cx="32760" cy="78840"/>
              </p14:xfrm>
            </p:contentPart>
          </mc:Choice>
          <mc:Fallback xmlns="">
            <p:pic>
              <p:nvPicPr>
                <p:cNvPr id="39559" name="Freihand 39558">
                  <a:extLst>
                    <a:ext uri="{FF2B5EF4-FFF2-40B4-BE49-F238E27FC236}">
                      <a16:creationId xmlns:a16="http://schemas.microsoft.com/office/drawing/2014/main" id="{9763527B-BAA8-431A-B98C-A0A0645A2682}"/>
                    </a:ext>
                  </a:extLst>
                </p:cNvPr>
                <p:cNvPicPr/>
                <p:nvPr/>
              </p:nvPicPr>
              <p:blipFill>
                <a:blip r:embed="rId1154"/>
                <a:stretch>
                  <a:fillRect/>
                </a:stretch>
              </p:blipFill>
              <p:spPr>
                <a:xfrm>
                  <a:off x="5916173" y="860280"/>
                  <a:ext cx="414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155">
              <p14:nvContentPartPr>
                <p14:cNvPr id="39560" name="Freihand 39559">
                  <a:extLst>
                    <a:ext uri="{FF2B5EF4-FFF2-40B4-BE49-F238E27FC236}">
                      <a16:creationId xmlns:a16="http://schemas.microsoft.com/office/drawing/2014/main" id="{4F317787-2521-4AA4-961C-08505547A405}"/>
                    </a:ext>
                  </a:extLst>
                </p14:cNvPr>
                <p14:cNvContentPartPr/>
                <p14:nvPr/>
              </p14:nvContentPartPr>
              <p14:xfrm>
                <a:off x="5926613" y="861000"/>
                <a:ext cx="68400" cy="83160"/>
              </p14:xfrm>
            </p:contentPart>
          </mc:Choice>
          <mc:Fallback xmlns="">
            <p:pic>
              <p:nvPicPr>
                <p:cNvPr id="39560" name="Freihand 39559">
                  <a:extLst>
                    <a:ext uri="{FF2B5EF4-FFF2-40B4-BE49-F238E27FC236}">
                      <a16:creationId xmlns:a16="http://schemas.microsoft.com/office/drawing/2014/main" id="{4F317787-2521-4AA4-961C-08505547A405}"/>
                    </a:ext>
                  </a:extLst>
                </p:cNvPr>
                <p:cNvPicPr/>
                <p:nvPr/>
              </p:nvPicPr>
              <p:blipFill>
                <a:blip r:embed="rId1156"/>
                <a:stretch>
                  <a:fillRect/>
                </a:stretch>
              </p:blipFill>
              <p:spPr>
                <a:xfrm>
                  <a:off x="5922293" y="856680"/>
                  <a:ext cx="770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157">
              <p14:nvContentPartPr>
                <p14:cNvPr id="39561" name="Freihand 39560">
                  <a:extLst>
                    <a:ext uri="{FF2B5EF4-FFF2-40B4-BE49-F238E27FC236}">
                      <a16:creationId xmlns:a16="http://schemas.microsoft.com/office/drawing/2014/main" id="{7463DB95-A020-46B6-840D-85BE9FE13211}"/>
                    </a:ext>
                  </a:extLst>
                </p14:cNvPr>
                <p14:cNvContentPartPr/>
                <p14:nvPr/>
              </p14:nvContentPartPr>
              <p14:xfrm>
                <a:off x="6015173" y="774240"/>
                <a:ext cx="96480" cy="81720"/>
              </p14:xfrm>
            </p:contentPart>
          </mc:Choice>
          <mc:Fallback xmlns="">
            <p:pic>
              <p:nvPicPr>
                <p:cNvPr id="39561" name="Freihand 39560">
                  <a:extLst>
                    <a:ext uri="{FF2B5EF4-FFF2-40B4-BE49-F238E27FC236}">
                      <a16:creationId xmlns:a16="http://schemas.microsoft.com/office/drawing/2014/main" id="{7463DB95-A020-46B6-840D-85BE9FE13211}"/>
                    </a:ext>
                  </a:extLst>
                </p:cNvPr>
                <p:cNvPicPr/>
                <p:nvPr/>
              </p:nvPicPr>
              <p:blipFill>
                <a:blip r:embed="rId1158"/>
                <a:stretch>
                  <a:fillRect/>
                </a:stretch>
              </p:blipFill>
              <p:spPr>
                <a:xfrm>
                  <a:off x="6010853" y="769920"/>
                  <a:ext cx="1051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159">
              <p14:nvContentPartPr>
                <p14:cNvPr id="39562" name="Freihand 39561">
                  <a:extLst>
                    <a:ext uri="{FF2B5EF4-FFF2-40B4-BE49-F238E27FC236}">
                      <a16:creationId xmlns:a16="http://schemas.microsoft.com/office/drawing/2014/main" id="{19AFA101-6BA8-4BCE-A163-E14614399DEA}"/>
                    </a:ext>
                  </a:extLst>
                </p14:cNvPr>
                <p14:cNvContentPartPr/>
                <p14:nvPr/>
              </p14:nvContentPartPr>
              <p14:xfrm>
                <a:off x="6100493" y="743280"/>
                <a:ext cx="74520" cy="129600"/>
              </p14:xfrm>
            </p:contentPart>
          </mc:Choice>
          <mc:Fallback xmlns="">
            <p:pic>
              <p:nvPicPr>
                <p:cNvPr id="39562" name="Freihand 39561">
                  <a:extLst>
                    <a:ext uri="{FF2B5EF4-FFF2-40B4-BE49-F238E27FC236}">
                      <a16:creationId xmlns:a16="http://schemas.microsoft.com/office/drawing/2014/main" id="{19AFA101-6BA8-4BCE-A163-E14614399DEA}"/>
                    </a:ext>
                  </a:extLst>
                </p:cNvPr>
                <p:cNvPicPr/>
                <p:nvPr/>
              </p:nvPicPr>
              <p:blipFill>
                <a:blip r:embed="rId1160"/>
                <a:stretch>
                  <a:fillRect/>
                </a:stretch>
              </p:blipFill>
              <p:spPr>
                <a:xfrm>
                  <a:off x="6096173" y="738960"/>
                  <a:ext cx="831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161">
              <p14:nvContentPartPr>
                <p14:cNvPr id="39563" name="Freihand 39562">
                  <a:extLst>
                    <a:ext uri="{FF2B5EF4-FFF2-40B4-BE49-F238E27FC236}">
                      <a16:creationId xmlns:a16="http://schemas.microsoft.com/office/drawing/2014/main" id="{34A69C60-8D98-4009-8B5B-FABBFB3C9595}"/>
                    </a:ext>
                  </a:extLst>
                </p14:cNvPr>
                <p14:cNvContentPartPr/>
                <p14:nvPr/>
              </p14:nvContentPartPr>
              <p14:xfrm>
                <a:off x="6160973" y="851640"/>
                <a:ext cx="67680" cy="79920"/>
              </p14:xfrm>
            </p:contentPart>
          </mc:Choice>
          <mc:Fallback xmlns="">
            <p:pic>
              <p:nvPicPr>
                <p:cNvPr id="39563" name="Freihand 39562">
                  <a:extLst>
                    <a:ext uri="{FF2B5EF4-FFF2-40B4-BE49-F238E27FC236}">
                      <a16:creationId xmlns:a16="http://schemas.microsoft.com/office/drawing/2014/main" id="{34A69C60-8D98-4009-8B5B-FABBFB3C9595}"/>
                    </a:ext>
                  </a:extLst>
                </p:cNvPr>
                <p:cNvPicPr/>
                <p:nvPr/>
              </p:nvPicPr>
              <p:blipFill>
                <a:blip r:embed="rId1162"/>
                <a:stretch>
                  <a:fillRect/>
                </a:stretch>
              </p:blipFill>
              <p:spPr>
                <a:xfrm>
                  <a:off x="6156653" y="847320"/>
                  <a:ext cx="763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163">
              <p14:nvContentPartPr>
                <p14:cNvPr id="39564" name="Freihand 39563">
                  <a:extLst>
                    <a:ext uri="{FF2B5EF4-FFF2-40B4-BE49-F238E27FC236}">
                      <a16:creationId xmlns:a16="http://schemas.microsoft.com/office/drawing/2014/main" id="{B546CC34-D0B3-463D-871E-8FCCDD6E952B}"/>
                    </a:ext>
                  </a:extLst>
                </p14:cNvPr>
                <p14:cNvContentPartPr/>
                <p14:nvPr/>
              </p14:nvContentPartPr>
              <p14:xfrm>
                <a:off x="6221813" y="853440"/>
                <a:ext cx="75600" cy="86400"/>
              </p14:xfrm>
            </p:contentPart>
          </mc:Choice>
          <mc:Fallback xmlns="">
            <p:pic>
              <p:nvPicPr>
                <p:cNvPr id="39564" name="Freihand 39563">
                  <a:extLst>
                    <a:ext uri="{FF2B5EF4-FFF2-40B4-BE49-F238E27FC236}">
                      <a16:creationId xmlns:a16="http://schemas.microsoft.com/office/drawing/2014/main" id="{B546CC34-D0B3-463D-871E-8FCCDD6E952B}"/>
                    </a:ext>
                  </a:extLst>
                </p:cNvPr>
                <p:cNvPicPr/>
                <p:nvPr/>
              </p:nvPicPr>
              <p:blipFill>
                <a:blip r:embed="rId1164"/>
                <a:stretch>
                  <a:fillRect/>
                </a:stretch>
              </p:blipFill>
              <p:spPr>
                <a:xfrm>
                  <a:off x="6217493" y="849120"/>
                  <a:ext cx="8424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165">
              <p14:nvContentPartPr>
                <p14:cNvPr id="39565" name="Freihand 39564">
                  <a:extLst>
                    <a:ext uri="{FF2B5EF4-FFF2-40B4-BE49-F238E27FC236}">
                      <a16:creationId xmlns:a16="http://schemas.microsoft.com/office/drawing/2014/main" id="{BC3E8D14-D780-4AF9-96DD-F15DCF55A735}"/>
                    </a:ext>
                  </a:extLst>
                </p14:cNvPr>
                <p14:cNvContentPartPr/>
                <p14:nvPr/>
              </p14:nvContentPartPr>
              <p14:xfrm>
                <a:off x="6343133" y="759480"/>
                <a:ext cx="5400" cy="101880"/>
              </p14:xfrm>
            </p:contentPart>
          </mc:Choice>
          <mc:Fallback xmlns="">
            <p:pic>
              <p:nvPicPr>
                <p:cNvPr id="39565" name="Freihand 39564">
                  <a:extLst>
                    <a:ext uri="{FF2B5EF4-FFF2-40B4-BE49-F238E27FC236}">
                      <a16:creationId xmlns:a16="http://schemas.microsoft.com/office/drawing/2014/main" id="{BC3E8D14-D780-4AF9-96DD-F15DCF55A735}"/>
                    </a:ext>
                  </a:extLst>
                </p:cNvPr>
                <p:cNvPicPr/>
                <p:nvPr/>
              </p:nvPicPr>
              <p:blipFill>
                <a:blip r:embed="rId1166"/>
                <a:stretch>
                  <a:fillRect/>
                </a:stretch>
              </p:blipFill>
              <p:spPr>
                <a:xfrm>
                  <a:off x="6338813" y="755160"/>
                  <a:ext cx="1404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167">
              <p14:nvContentPartPr>
                <p14:cNvPr id="39566" name="Freihand 39565">
                  <a:extLst>
                    <a:ext uri="{FF2B5EF4-FFF2-40B4-BE49-F238E27FC236}">
                      <a16:creationId xmlns:a16="http://schemas.microsoft.com/office/drawing/2014/main" id="{1D30C2C2-1FF1-4D1A-B351-24C2E591DB21}"/>
                    </a:ext>
                  </a:extLst>
                </p14:cNvPr>
                <p14:cNvContentPartPr/>
                <p14:nvPr/>
              </p14:nvContentPartPr>
              <p14:xfrm>
                <a:off x="6312893" y="800160"/>
                <a:ext cx="78120" cy="14040"/>
              </p14:xfrm>
            </p:contentPart>
          </mc:Choice>
          <mc:Fallback xmlns="">
            <p:pic>
              <p:nvPicPr>
                <p:cNvPr id="39566" name="Freihand 39565">
                  <a:extLst>
                    <a:ext uri="{FF2B5EF4-FFF2-40B4-BE49-F238E27FC236}">
                      <a16:creationId xmlns:a16="http://schemas.microsoft.com/office/drawing/2014/main" id="{1D30C2C2-1FF1-4D1A-B351-24C2E591DB21}"/>
                    </a:ext>
                  </a:extLst>
                </p:cNvPr>
                <p:cNvPicPr/>
                <p:nvPr/>
              </p:nvPicPr>
              <p:blipFill>
                <a:blip r:embed="rId1168"/>
                <a:stretch>
                  <a:fillRect/>
                </a:stretch>
              </p:blipFill>
              <p:spPr>
                <a:xfrm>
                  <a:off x="6308573" y="795840"/>
                  <a:ext cx="867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169">
              <p14:nvContentPartPr>
                <p14:cNvPr id="39567" name="Freihand 39566">
                  <a:extLst>
                    <a:ext uri="{FF2B5EF4-FFF2-40B4-BE49-F238E27FC236}">
                      <a16:creationId xmlns:a16="http://schemas.microsoft.com/office/drawing/2014/main" id="{679492F5-A036-49B2-AD6D-37664242B8E3}"/>
                    </a:ext>
                  </a:extLst>
                </p14:cNvPr>
                <p14:cNvContentPartPr/>
                <p14:nvPr/>
              </p14:nvContentPartPr>
              <p14:xfrm>
                <a:off x="6426653" y="735000"/>
                <a:ext cx="91800" cy="121680"/>
              </p14:xfrm>
            </p:contentPart>
          </mc:Choice>
          <mc:Fallback xmlns="">
            <p:pic>
              <p:nvPicPr>
                <p:cNvPr id="39567" name="Freihand 39566">
                  <a:extLst>
                    <a:ext uri="{FF2B5EF4-FFF2-40B4-BE49-F238E27FC236}">
                      <a16:creationId xmlns:a16="http://schemas.microsoft.com/office/drawing/2014/main" id="{679492F5-A036-49B2-AD6D-37664242B8E3}"/>
                    </a:ext>
                  </a:extLst>
                </p:cNvPr>
                <p:cNvPicPr/>
                <p:nvPr/>
              </p:nvPicPr>
              <p:blipFill>
                <a:blip r:embed="rId1170"/>
                <a:stretch>
                  <a:fillRect/>
                </a:stretch>
              </p:blipFill>
              <p:spPr>
                <a:xfrm>
                  <a:off x="6422333" y="730680"/>
                  <a:ext cx="1004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171">
              <p14:nvContentPartPr>
                <p14:cNvPr id="39568" name="Freihand 39567">
                  <a:extLst>
                    <a:ext uri="{FF2B5EF4-FFF2-40B4-BE49-F238E27FC236}">
                      <a16:creationId xmlns:a16="http://schemas.microsoft.com/office/drawing/2014/main" id="{2AB746FF-AEC9-4DC6-9854-1C1C6DA9CD69}"/>
                    </a:ext>
                  </a:extLst>
                </p14:cNvPr>
                <p14:cNvContentPartPr/>
                <p14:nvPr/>
              </p14:nvContentPartPr>
              <p14:xfrm>
                <a:off x="6543653" y="847320"/>
                <a:ext cx="100440" cy="74160"/>
              </p14:xfrm>
            </p:contentPart>
          </mc:Choice>
          <mc:Fallback xmlns="">
            <p:pic>
              <p:nvPicPr>
                <p:cNvPr id="39568" name="Freihand 39567">
                  <a:extLst>
                    <a:ext uri="{FF2B5EF4-FFF2-40B4-BE49-F238E27FC236}">
                      <a16:creationId xmlns:a16="http://schemas.microsoft.com/office/drawing/2014/main" id="{2AB746FF-AEC9-4DC6-9854-1C1C6DA9CD69}"/>
                    </a:ext>
                  </a:extLst>
                </p:cNvPr>
                <p:cNvPicPr/>
                <p:nvPr/>
              </p:nvPicPr>
              <p:blipFill>
                <a:blip r:embed="rId1172"/>
                <a:stretch>
                  <a:fillRect/>
                </a:stretch>
              </p:blipFill>
              <p:spPr>
                <a:xfrm>
                  <a:off x="6539333" y="843000"/>
                  <a:ext cx="10908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173">
              <p14:nvContentPartPr>
                <p14:cNvPr id="39593" name="Freihand 39592">
                  <a:extLst>
                    <a:ext uri="{FF2B5EF4-FFF2-40B4-BE49-F238E27FC236}">
                      <a16:creationId xmlns:a16="http://schemas.microsoft.com/office/drawing/2014/main" id="{64C52029-F15F-466F-A2F8-3496559C817C}"/>
                    </a:ext>
                  </a:extLst>
                </p14:cNvPr>
                <p14:cNvContentPartPr/>
                <p14:nvPr/>
              </p14:nvContentPartPr>
              <p14:xfrm>
                <a:off x="5726093" y="1023720"/>
                <a:ext cx="395640" cy="159840"/>
              </p14:xfrm>
            </p:contentPart>
          </mc:Choice>
          <mc:Fallback xmlns="">
            <p:pic>
              <p:nvPicPr>
                <p:cNvPr id="39593" name="Freihand 39592">
                  <a:extLst>
                    <a:ext uri="{FF2B5EF4-FFF2-40B4-BE49-F238E27FC236}">
                      <a16:creationId xmlns:a16="http://schemas.microsoft.com/office/drawing/2014/main" id="{64C52029-F15F-466F-A2F8-3496559C817C}"/>
                    </a:ext>
                  </a:extLst>
                </p:cNvPr>
                <p:cNvPicPr/>
                <p:nvPr/>
              </p:nvPicPr>
              <p:blipFill>
                <a:blip r:embed="rId1174"/>
                <a:stretch>
                  <a:fillRect/>
                </a:stretch>
              </p:blipFill>
              <p:spPr>
                <a:xfrm>
                  <a:off x="5721773" y="1019400"/>
                  <a:ext cx="4042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1175">
              <p14:nvContentPartPr>
                <p14:cNvPr id="39594" name="Freihand 39593">
                  <a:extLst>
                    <a:ext uri="{FF2B5EF4-FFF2-40B4-BE49-F238E27FC236}">
                      <a16:creationId xmlns:a16="http://schemas.microsoft.com/office/drawing/2014/main" id="{5785957F-6B23-4256-B46C-1B85D2F4ADB1}"/>
                    </a:ext>
                  </a:extLst>
                </p14:cNvPr>
                <p14:cNvContentPartPr/>
                <p14:nvPr/>
              </p14:nvContentPartPr>
              <p14:xfrm>
                <a:off x="6110213" y="1048920"/>
                <a:ext cx="385200" cy="93600"/>
              </p14:xfrm>
            </p:contentPart>
          </mc:Choice>
          <mc:Fallback xmlns="">
            <p:pic>
              <p:nvPicPr>
                <p:cNvPr id="39594" name="Freihand 39593">
                  <a:extLst>
                    <a:ext uri="{FF2B5EF4-FFF2-40B4-BE49-F238E27FC236}">
                      <a16:creationId xmlns:a16="http://schemas.microsoft.com/office/drawing/2014/main" id="{5785957F-6B23-4256-B46C-1B85D2F4ADB1}"/>
                    </a:ext>
                  </a:extLst>
                </p:cNvPr>
                <p:cNvPicPr/>
                <p:nvPr/>
              </p:nvPicPr>
              <p:blipFill>
                <a:blip r:embed="rId1176"/>
                <a:stretch>
                  <a:fillRect/>
                </a:stretch>
              </p:blipFill>
              <p:spPr>
                <a:xfrm>
                  <a:off x="6105893" y="1044600"/>
                  <a:ext cx="3938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177">
              <p14:nvContentPartPr>
                <p14:cNvPr id="39595" name="Freihand 39594">
                  <a:extLst>
                    <a:ext uri="{FF2B5EF4-FFF2-40B4-BE49-F238E27FC236}">
                      <a16:creationId xmlns:a16="http://schemas.microsoft.com/office/drawing/2014/main" id="{75BAAFE9-573A-4DDF-9DAC-04F570E29574}"/>
                    </a:ext>
                  </a:extLst>
                </p14:cNvPr>
                <p14:cNvContentPartPr/>
                <p14:nvPr/>
              </p14:nvContentPartPr>
              <p14:xfrm>
                <a:off x="6875213" y="929400"/>
                <a:ext cx="1107000" cy="72000"/>
              </p14:xfrm>
            </p:contentPart>
          </mc:Choice>
          <mc:Fallback xmlns="">
            <p:pic>
              <p:nvPicPr>
                <p:cNvPr id="39595" name="Freihand 39594">
                  <a:extLst>
                    <a:ext uri="{FF2B5EF4-FFF2-40B4-BE49-F238E27FC236}">
                      <a16:creationId xmlns:a16="http://schemas.microsoft.com/office/drawing/2014/main" id="{75BAAFE9-573A-4DDF-9DAC-04F570E29574}"/>
                    </a:ext>
                  </a:extLst>
                </p:cNvPr>
                <p:cNvPicPr/>
                <p:nvPr/>
              </p:nvPicPr>
              <p:blipFill>
                <a:blip r:embed="rId1178"/>
                <a:stretch>
                  <a:fillRect/>
                </a:stretch>
              </p:blipFill>
              <p:spPr>
                <a:xfrm>
                  <a:off x="6870893" y="925080"/>
                  <a:ext cx="111564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179">
              <p14:nvContentPartPr>
                <p14:cNvPr id="39596" name="Freihand 39595">
                  <a:extLst>
                    <a:ext uri="{FF2B5EF4-FFF2-40B4-BE49-F238E27FC236}">
                      <a16:creationId xmlns:a16="http://schemas.microsoft.com/office/drawing/2014/main" id="{D4C1F3F3-AEE9-45C8-B204-1764F694C06C}"/>
                    </a:ext>
                  </a:extLst>
                </p14:cNvPr>
                <p14:cNvContentPartPr/>
                <p14:nvPr/>
              </p14:nvContentPartPr>
              <p14:xfrm>
                <a:off x="5686493" y="1318200"/>
                <a:ext cx="132480" cy="190080"/>
              </p14:xfrm>
            </p:contentPart>
          </mc:Choice>
          <mc:Fallback xmlns="">
            <p:pic>
              <p:nvPicPr>
                <p:cNvPr id="39596" name="Freihand 39595">
                  <a:extLst>
                    <a:ext uri="{FF2B5EF4-FFF2-40B4-BE49-F238E27FC236}">
                      <a16:creationId xmlns:a16="http://schemas.microsoft.com/office/drawing/2014/main" id="{D4C1F3F3-AEE9-45C8-B204-1764F694C06C}"/>
                    </a:ext>
                  </a:extLst>
                </p:cNvPr>
                <p:cNvPicPr/>
                <p:nvPr/>
              </p:nvPicPr>
              <p:blipFill>
                <a:blip r:embed="rId1180"/>
                <a:stretch>
                  <a:fillRect/>
                </a:stretch>
              </p:blipFill>
              <p:spPr>
                <a:xfrm>
                  <a:off x="5682173" y="1313880"/>
                  <a:ext cx="1411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181">
              <p14:nvContentPartPr>
                <p14:cNvPr id="39597" name="Freihand 39596">
                  <a:extLst>
                    <a:ext uri="{FF2B5EF4-FFF2-40B4-BE49-F238E27FC236}">
                      <a16:creationId xmlns:a16="http://schemas.microsoft.com/office/drawing/2014/main" id="{97235102-876A-4B97-BC18-7687C77B6145}"/>
                    </a:ext>
                  </a:extLst>
                </p14:cNvPr>
                <p14:cNvContentPartPr/>
                <p14:nvPr/>
              </p14:nvContentPartPr>
              <p14:xfrm>
                <a:off x="5789453" y="1381560"/>
                <a:ext cx="104040" cy="203760"/>
              </p14:xfrm>
            </p:contentPart>
          </mc:Choice>
          <mc:Fallback xmlns="">
            <p:pic>
              <p:nvPicPr>
                <p:cNvPr id="39597" name="Freihand 39596">
                  <a:extLst>
                    <a:ext uri="{FF2B5EF4-FFF2-40B4-BE49-F238E27FC236}">
                      <a16:creationId xmlns:a16="http://schemas.microsoft.com/office/drawing/2014/main" id="{97235102-876A-4B97-BC18-7687C77B6145}"/>
                    </a:ext>
                  </a:extLst>
                </p:cNvPr>
                <p:cNvPicPr/>
                <p:nvPr/>
              </p:nvPicPr>
              <p:blipFill>
                <a:blip r:embed="rId1182"/>
                <a:stretch>
                  <a:fillRect/>
                </a:stretch>
              </p:blipFill>
              <p:spPr>
                <a:xfrm>
                  <a:off x="5785133" y="1377240"/>
                  <a:ext cx="11268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183">
              <p14:nvContentPartPr>
                <p14:cNvPr id="39598" name="Freihand 39597">
                  <a:extLst>
                    <a:ext uri="{FF2B5EF4-FFF2-40B4-BE49-F238E27FC236}">
                      <a16:creationId xmlns:a16="http://schemas.microsoft.com/office/drawing/2014/main" id="{A5104E0E-4892-4658-9BCB-25F97A0761FF}"/>
                    </a:ext>
                  </a:extLst>
                </p14:cNvPr>
                <p14:cNvContentPartPr/>
                <p14:nvPr/>
              </p14:nvContentPartPr>
              <p14:xfrm>
                <a:off x="5939573" y="1349160"/>
                <a:ext cx="420120" cy="82080"/>
              </p14:xfrm>
            </p:contentPart>
          </mc:Choice>
          <mc:Fallback xmlns="">
            <p:pic>
              <p:nvPicPr>
                <p:cNvPr id="39598" name="Freihand 39597">
                  <a:extLst>
                    <a:ext uri="{FF2B5EF4-FFF2-40B4-BE49-F238E27FC236}">
                      <a16:creationId xmlns:a16="http://schemas.microsoft.com/office/drawing/2014/main" id="{A5104E0E-4892-4658-9BCB-25F97A0761FF}"/>
                    </a:ext>
                  </a:extLst>
                </p:cNvPr>
                <p:cNvPicPr/>
                <p:nvPr/>
              </p:nvPicPr>
              <p:blipFill>
                <a:blip r:embed="rId1184"/>
                <a:stretch>
                  <a:fillRect/>
                </a:stretch>
              </p:blipFill>
              <p:spPr>
                <a:xfrm>
                  <a:off x="5935253" y="1344840"/>
                  <a:ext cx="4287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185">
              <p14:nvContentPartPr>
                <p14:cNvPr id="39599" name="Freihand 39598">
                  <a:extLst>
                    <a:ext uri="{FF2B5EF4-FFF2-40B4-BE49-F238E27FC236}">
                      <a16:creationId xmlns:a16="http://schemas.microsoft.com/office/drawing/2014/main" id="{495C2712-63D3-43CB-931B-303CA9916C93}"/>
                    </a:ext>
                  </a:extLst>
                </p14:cNvPr>
                <p14:cNvContentPartPr/>
                <p14:nvPr/>
              </p14:nvContentPartPr>
              <p14:xfrm>
                <a:off x="6748853" y="1300920"/>
                <a:ext cx="142560" cy="16920"/>
              </p14:xfrm>
            </p:contentPart>
          </mc:Choice>
          <mc:Fallback xmlns="">
            <p:pic>
              <p:nvPicPr>
                <p:cNvPr id="39599" name="Freihand 39598">
                  <a:extLst>
                    <a:ext uri="{FF2B5EF4-FFF2-40B4-BE49-F238E27FC236}">
                      <a16:creationId xmlns:a16="http://schemas.microsoft.com/office/drawing/2014/main" id="{495C2712-63D3-43CB-931B-303CA9916C93}"/>
                    </a:ext>
                  </a:extLst>
                </p:cNvPr>
                <p:cNvPicPr/>
                <p:nvPr/>
              </p:nvPicPr>
              <p:blipFill>
                <a:blip r:embed="rId1186"/>
                <a:stretch>
                  <a:fillRect/>
                </a:stretch>
              </p:blipFill>
              <p:spPr>
                <a:xfrm>
                  <a:off x="6744533" y="1296600"/>
                  <a:ext cx="1512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187">
              <p14:nvContentPartPr>
                <p14:cNvPr id="39600" name="Freihand 39599">
                  <a:extLst>
                    <a:ext uri="{FF2B5EF4-FFF2-40B4-BE49-F238E27FC236}">
                      <a16:creationId xmlns:a16="http://schemas.microsoft.com/office/drawing/2014/main" id="{5473966C-47B9-4F4B-A5B9-A48303F267E9}"/>
                    </a:ext>
                  </a:extLst>
                </p14:cNvPr>
                <p14:cNvContentPartPr/>
                <p14:nvPr/>
              </p14:nvContentPartPr>
              <p14:xfrm>
                <a:off x="6758213" y="1343400"/>
                <a:ext cx="130680" cy="10800"/>
              </p14:xfrm>
            </p:contentPart>
          </mc:Choice>
          <mc:Fallback xmlns="">
            <p:pic>
              <p:nvPicPr>
                <p:cNvPr id="39600" name="Freihand 39599">
                  <a:extLst>
                    <a:ext uri="{FF2B5EF4-FFF2-40B4-BE49-F238E27FC236}">
                      <a16:creationId xmlns:a16="http://schemas.microsoft.com/office/drawing/2014/main" id="{5473966C-47B9-4F4B-A5B9-A48303F267E9}"/>
                    </a:ext>
                  </a:extLst>
                </p:cNvPr>
                <p:cNvPicPr/>
                <p:nvPr/>
              </p:nvPicPr>
              <p:blipFill>
                <a:blip r:embed="rId1188"/>
                <a:stretch>
                  <a:fillRect/>
                </a:stretch>
              </p:blipFill>
              <p:spPr>
                <a:xfrm>
                  <a:off x="6753893" y="1339080"/>
                  <a:ext cx="13932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189">
              <p14:nvContentPartPr>
                <p14:cNvPr id="39601" name="Freihand 39600">
                  <a:extLst>
                    <a:ext uri="{FF2B5EF4-FFF2-40B4-BE49-F238E27FC236}">
                      <a16:creationId xmlns:a16="http://schemas.microsoft.com/office/drawing/2014/main" id="{BBC0D87A-2156-4058-B3C6-241C1373AA45}"/>
                    </a:ext>
                  </a:extLst>
                </p14:cNvPr>
                <p14:cNvContentPartPr/>
                <p14:nvPr/>
              </p14:nvContentPartPr>
              <p14:xfrm>
                <a:off x="7170413" y="1227480"/>
                <a:ext cx="38160" cy="129960"/>
              </p14:xfrm>
            </p:contentPart>
          </mc:Choice>
          <mc:Fallback xmlns="">
            <p:pic>
              <p:nvPicPr>
                <p:cNvPr id="39601" name="Freihand 39600">
                  <a:extLst>
                    <a:ext uri="{FF2B5EF4-FFF2-40B4-BE49-F238E27FC236}">
                      <a16:creationId xmlns:a16="http://schemas.microsoft.com/office/drawing/2014/main" id="{BBC0D87A-2156-4058-B3C6-241C1373AA45}"/>
                    </a:ext>
                  </a:extLst>
                </p:cNvPr>
                <p:cNvPicPr/>
                <p:nvPr/>
              </p:nvPicPr>
              <p:blipFill>
                <a:blip r:embed="rId1190"/>
                <a:stretch>
                  <a:fillRect/>
                </a:stretch>
              </p:blipFill>
              <p:spPr>
                <a:xfrm>
                  <a:off x="7166093" y="1223160"/>
                  <a:ext cx="468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191">
              <p14:nvContentPartPr>
                <p14:cNvPr id="39602" name="Freihand 39601">
                  <a:extLst>
                    <a:ext uri="{FF2B5EF4-FFF2-40B4-BE49-F238E27FC236}">
                      <a16:creationId xmlns:a16="http://schemas.microsoft.com/office/drawing/2014/main" id="{5C0578A3-9209-4AD0-8CDA-AF953A9CC3C0}"/>
                    </a:ext>
                  </a:extLst>
                </p14:cNvPr>
                <p14:cNvContentPartPr/>
                <p14:nvPr/>
              </p14:nvContentPartPr>
              <p14:xfrm>
                <a:off x="7091213" y="1204080"/>
                <a:ext cx="210240" cy="170640"/>
              </p14:xfrm>
            </p:contentPart>
          </mc:Choice>
          <mc:Fallback xmlns="">
            <p:pic>
              <p:nvPicPr>
                <p:cNvPr id="39602" name="Freihand 39601">
                  <a:extLst>
                    <a:ext uri="{FF2B5EF4-FFF2-40B4-BE49-F238E27FC236}">
                      <a16:creationId xmlns:a16="http://schemas.microsoft.com/office/drawing/2014/main" id="{5C0578A3-9209-4AD0-8CDA-AF953A9CC3C0}"/>
                    </a:ext>
                  </a:extLst>
                </p:cNvPr>
                <p:cNvPicPr/>
                <p:nvPr/>
              </p:nvPicPr>
              <p:blipFill>
                <a:blip r:embed="rId1192"/>
                <a:stretch>
                  <a:fillRect/>
                </a:stretch>
              </p:blipFill>
              <p:spPr>
                <a:xfrm>
                  <a:off x="7086893" y="1199760"/>
                  <a:ext cx="2188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193">
              <p14:nvContentPartPr>
                <p14:cNvPr id="39603" name="Freihand 39602">
                  <a:extLst>
                    <a:ext uri="{FF2B5EF4-FFF2-40B4-BE49-F238E27FC236}">
                      <a16:creationId xmlns:a16="http://schemas.microsoft.com/office/drawing/2014/main" id="{01B2D879-818F-4688-97E6-C58D2DC45B42}"/>
                    </a:ext>
                  </a:extLst>
                </p14:cNvPr>
                <p14:cNvContentPartPr/>
                <p14:nvPr/>
              </p14:nvContentPartPr>
              <p14:xfrm>
                <a:off x="7288133" y="1280760"/>
                <a:ext cx="112320" cy="59040"/>
              </p14:xfrm>
            </p:contentPart>
          </mc:Choice>
          <mc:Fallback xmlns="">
            <p:pic>
              <p:nvPicPr>
                <p:cNvPr id="39603" name="Freihand 39602">
                  <a:extLst>
                    <a:ext uri="{FF2B5EF4-FFF2-40B4-BE49-F238E27FC236}">
                      <a16:creationId xmlns:a16="http://schemas.microsoft.com/office/drawing/2014/main" id="{01B2D879-818F-4688-97E6-C58D2DC45B42}"/>
                    </a:ext>
                  </a:extLst>
                </p:cNvPr>
                <p:cNvPicPr/>
                <p:nvPr/>
              </p:nvPicPr>
              <p:blipFill>
                <a:blip r:embed="rId1194"/>
                <a:stretch>
                  <a:fillRect/>
                </a:stretch>
              </p:blipFill>
              <p:spPr>
                <a:xfrm>
                  <a:off x="7283813" y="1276440"/>
                  <a:ext cx="12096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195">
              <p14:nvContentPartPr>
                <p14:cNvPr id="39604" name="Freihand 39603">
                  <a:extLst>
                    <a:ext uri="{FF2B5EF4-FFF2-40B4-BE49-F238E27FC236}">
                      <a16:creationId xmlns:a16="http://schemas.microsoft.com/office/drawing/2014/main" id="{7D652CFD-D051-40CB-9964-44C79039BF0D}"/>
                    </a:ext>
                  </a:extLst>
                </p14:cNvPr>
                <p14:cNvContentPartPr/>
                <p14:nvPr/>
              </p14:nvContentPartPr>
              <p14:xfrm>
                <a:off x="7426733" y="1261680"/>
                <a:ext cx="199080" cy="77760"/>
              </p14:xfrm>
            </p:contentPart>
          </mc:Choice>
          <mc:Fallback xmlns="">
            <p:pic>
              <p:nvPicPr>
                <p:cNvPr id="39604" name="Freihand 39603">
                  <a:extLst>
                    <a:ext uri="{FF2B5EF4-FFF2-40B4-BE49-F238E27FC236}">
                      <a16:creationId xmlns:a16="http://schemas.microsoft.com/office/drawing/2014/main" id="{7D652CFD-D051-40CB-9964-44C79039BF0D}"/>
                    </a:ext>
                  </a:extLst>
                </p:cNvPr>
                <p:cNvPicPr/>
                <p:nvPr/>
              </p:nvPicPr>
              <p:blipFill>
                <a:blip r:embed="rId1196"/>
                <a:stretch>
                  <a:fillRect/>
                </a:stretch>
              </p:blipFill>
              <p:spPr>
                <a:xfrm>
                  <a:off x="7422413" y="1257360"/>
                  <a:ext cx="2077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197">
              <p14:nvContentPartPr>
                <p14:cNvPr id="39605" name="Freihand 39604">
                  <a:extLst>
                    <a:ext uri="{FF2B5EF4-FFF2-40B4-BE49-F238E27FC236}">
                      <a16:creationId xmlns:a16="http://schemas.microsoft.com/office/drawing/2014/main" id="{866179A6-5342-4F4A-9770-6EF7E5A5DE51}"/>
                    </a:ext>
                  </a:extLst>
                </p14:cNvPr>
                <p14:cNvContentPartPr/>
                <p14:nvPr/>
              </p14:nvContentPartPr>
              <p14:xfrm>
                <a:off x="7616813" y="1256280"/>
                <a:ext cx="49680" cy="57240"/>
              </p14:xfrm>
            </p:contentPart>
          </mc:Choice>
          <mc:Fallback xmlns="">
            <p:pic>
              <p:nvPicPr>
                <p:cNvPr id="39605" name="Freihand 39604">
                  <a:extLst>
                    <a:ext uri="{FF2B5EF4-FFF2-40B4-BE49-F238E27FC236}">
                      <a16:creationId xmlns:a16="http://schemas.microsoft.com/office/drawing/2014/main" id="{866179A6-5342-4F4A-9770-6EF7E5A5DE51}"/>
                    </a:ext>
                  </a:extLst>
                </p:cNvPr>
                <p:cNvPicPr/>
                <p:nvPr/>
              </p:nvPicPr>
              <p:blipFill>
                <a:blip r:embed="rId1198"/>
                <a:stretch>
                  <a:fillRect/>
                </a:stretch>
              </p:blipFill>
              <p:spPr>
                <a:xfrm>
                  <a:off x="7612493" y="1251960"/>
                  <a:ext cx="583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199">
              <p14:nvContentPartPr>
                <p14:cNvPr id="39606" name="Freihand 39605">
                  <a:extLst>
                    <a:ext uri="{FF2B5EF4-FFF2-40B4-BE49-F238E27FC236}">
                      <a16:creationId xmlns:a16="http://schemas.microsoft.com/office/drawing/2014/main" id="{FD5269BE-4009-460F-81D0-E0F5A3C330E6}"/>
                    </a:ext>
                  </a:extLst>
                </p14:cNvPr>
                <p14:cNvContentPartPr/>
                <p14:nvPr/>
              </p14:nvContentPartPr>
              <p14:xfrm>
                <a:off x="7675133" y="1153320"/>
                <a:ext cx="85320" cy="146520"/>
              </p14:xfrm>
            </p:contentPart>
          </mc:Choice>
          <mc:Fallback xmlns="">
            <p:pic>
              <p:nvPicPr>
                <p:cNvPr id="39606" name="Freihand 39605">
                  <a:extLst>
                    <a:ext uri="{FF2B5EF4-FFF2-40B4-BE49-F238E27FC236}">
                      <a16:creationId xmlns:a16="http://schemas.microsoft.com/office/drawing/2014/main" id="{FD5269BE-4009-460F-81D0-E0F5A3C330E6}"/>
                    </a:ext>
                  </a:extLst>
                </p:cNvPr>
                <p:cNvPicPr/>
                <p:nvPr/>
              </p:nvPicPr>
              <p:blipFill>
                <a:blip r:embed="rId1200"/>
                <a:stretch>
                  <a:fillRect/>
                </a:stretch>
              </p:blipFill>
              <p:spPr>
                <a:xfrm>
                  <a:off x="7670813" y="1149000"/>
                  <a:ext cx="939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201">
              <p14:nvContentPartPr>
                <p14:cNvPr id="39611" name="Freihand 39610">
                  <a:extLst>
                    <a:ext uri="{FF2B5EF4-FFF2-40B4-BE49-F238E27FC236}">
                      <a16:creationId xmlns:a16="http://schemas.microsoft.com/office/drawing/2014/main" id="{7B13293C-AB36-4CC6-A330-3A08F467F4A4}"/>
                    </a:ext>
                  </a:extLst>
                </p14:cNvPr>
                <p14:cNvContentPartPr/>
                <p14:nvPr/>
              </p14:nvContentPartPr>
              <p14:xfrm>
                <a:off x="7765853" y="1203000"/>
                <a:ext cx="259200" cy="96120"/>
              </p14:xfrm>
            </p:contentPart>
          </mc:Choice>
          <mc:Fallback xmlns="">
            <p:pic>
              <p:nvPicPr>
                <p:cNvPr id="39611" name="Freihand 39610">
                  <a:extLst>
                    <a:ext uri="{FF2B5EF4-FFF2-40B4-BE49-F238E27FC236}">
                      <a16:creationId xmlns:a16="http://schemas.microsoft.com/office/drawing/2014/main" id="{7B13293C-AB36-4CC6-A330-3A08F467F4A4}"/>
                    </a:ext>
                  </a:extLst>
                </p:cNvPr>
                <p:cNvPicPr/>
                <p:nvPr/>
              </p:nvPicPr>
              <p:blipFill>
                <a:blip r:embed="rId1202"/>
                <a:stretch>
                  <a:fillRect/>
                </a:stretch>
              </p:blipFill>
              <p:spPr>
                <a:xfrm>
                  <a:off x="7761533" y="1198680"/>
                  <a:ext cx="2678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203">
              <p14:nvContentPartPr>
                <p14:cNvPr id="39612" name="Freihand 39611">
                  <a:extLst>
                    <a:ext uri="{FF2B5EF4-FFF2-40B4-BE49-F238E27FC236}">
                      <a16:creationId xmlns:a16="http://schemas.microsoft.com/office/drawing/2014/main" id="{106EBF3C-9A1C-416B-8CAC-1CAD9668F60E}"/>
                    </a:ext>
                  </a:extLst>
                </p14:cNvPr>
                <p14:cNvContentPartPr/>
                <p14:nvPr/>
              </p14:nvContentPartPr>
              <p14:xfrm>
                <a:off x="7757573" y="1082040"/>
                <a:ext cx="21600" cy="10080"/>
              </p14:xfrm>
            </p:contentPart>
          </mc:Choice>
          <mc:Fallback xmlns="">
            <p:pic>
              <p:nvPicPr>
                <p:cNvPr id="39612" name="Freihand 39611">
                  <a:extLst>
                    <a:ext uri="{FF2B5EF4-FFF2-40B4-BE49-F238E27FC236}">
                      <a16:creationId xmlns:a16="http://schemas.microsoft.com/office/drawing/2014/main" id="{106EBF3C-9A1C-416B-8CAC-1CAD9668F60E}"/>
                    </a:ext>
                  </a:extLst>
                </p:cNvPr>
                <p:cNvPicPr/>
                <p:nvPr/>
              </p:nvPicPr>
              <p:blipFill>
                <a:blip r:embed="rId1204"/>
                <a:stretch>
                  <a:fillRect/>
                </a:stretch>
              </p:blipFill>
              <p:spPr>
                <a:xfrm>
                  <a:off x="7753253" y="1077720"/>
                  <a:ext cx="302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205">
              <p14:nvContentPartPr>
                <p14:cNvPr id="39614" name="Freihand 39613">
                  <a:extLst>
                    <a:ext uri="{FF2B5EF4-FFF2-40B4-BE49-F238E27FC236}">
                      <a16:creationId xmlns:a16="http://schemas.microsoft.com/office/drawing/2014/main" id="{9C2F1AE1-5ACE-4123-BF6B-C162AC845BC9}"/>
                    </a:ext>
                  </a:extLst>
                </p14:cNvPr>
                <p14:cNvContentPartPr/>
                <p14:nvPr/>
              </p14:nvContentPartPr>
              <p14:xfrm>
                <a:off x="6793133" y="1510080"/>
                <a:ext cx="13320" cy="133560"/>
              </p14:xfrm>
            </p:contentPart>
          </mc:Choice>
          <mc:Fallback xmlns="">
            <p:pic>
              <p:nvPicPr>
                <p:cNvPr id="39614" name="Freihand 39613">
                  <a:extLst>
                    <a:ext uri="{FF2B5EF4-FFF2-40B4-BE49-F238E27FC236}">
                      <a16:creationId xmlns:a16="http://schemas.microsoft.com/office/drawing/2014/main" id="{9C2F1AE1-5ACE-4123-BF6B-C162AC845BC9}"/>
                    </a:ext>
                  </a:extLst>
                </p:cNvPr>
                <p:cNvPicPr/>
                <p:nvPr/>
              </p:nvPicPr>
              <p:blipFill>
                <a:blip r:embed="rId1206"/>
                <a:stretch>
                  <a:fillRect/>
                </a:stretch>
              </p:blipFill>
              <p:spPr>
                <a:xfrm>
                  <a:off x="6788813" y="1505760"/>
                  <a:ext cx="219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207">
              <p14:nvContentPartPr>
                <p14:cNvPr id="39615" name="Freihand 39614">
                  <a:extLst>
                    <a:ext uri="{FF2B5EF4-FFF2-40B4-BE49-F238E27FC236}">
                      <a16:creationId xmlns:a16="http://schemas.microsoft.com/office/drawing/2014/main" id="{035B7C87-6049-4283-9702-7F03F0F2E083}"/>
                    </a:ext>
                  </a:extLst>
                </p14:cNvPr>
                <p14:cNvContentPartPr/>
                <p14:nvPr/>
              </p14:nvContentPartPr>
              <p14:xfrm>
                <a:off x="6713213" y="1437360"/>
                <a:ext cx="168840" cy="112320"/>
              </p14:xfrm>
            </p:contentPart>
          </mc:Choice>
          <mc:Fallback xmlns="">
            <p:pic>
              <p:nvPicPr>
                <p:cNvPr id="39615" name="Freihand 39614">
                  <a:extLst>
                    <a:ext uri="{FF2B5EF4-FFF2-40B4-BE49-F238E27FC236}">
                      <a16:creationId xmlns:a16="http://schemas.microsoft.com/office/drawing/2014/main" id="{035B7C87-6049-4283-9702-7F03F0F2E083}"/>
                    </a:ext>
                  </a:extLst>
                </p:cNvPr>
                <p:cNvPicPr/>
                <p:nvPr/>
              </p:nvPicPr>
              <p:blipFill>
                <a:blip r:embed="rId1208"/>
                <a:stretch>
                  <a:fillRect/>
                </a:stretch>
              </p:blipFill>
              <p:spPr>
                <a:xfrm>
                  <a:off x="6708893" y="1433040"/>
                  <a:ext cx="1774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209">
              <p14:nvContentPartPr>
                <p14:cNvPr id="39616" name="Freihand 39615">
                  <a:extLst>
                    <a:ext uri="{FF2B5EF4-FFF2-40B4-BE49-F238E27FC236}">
                      <a16:creationId xmlns:a16="http://schemas.microsoft.com/office/drawing/2014/main" id="{8E0B715E-3061-481E-B814-6BC9B0E16A18}"/>
                    </a:ext>
                  </a:extLst>
                </p14:cNvPr>
                <p14:cNvContentPartPr/>
                <p14:nvPr/>
              </p14:nvContentPartPr>
              <p14:xfrm>
                <a:off x="6572453" y="1727160"/>
                <a:ext cx="23400" cy="122760"/>
              </p14:xfrm>
            </p:contentPart>
          </mc:Choice>
          <mc:Fallback xmlns="">
            <p:pic>
              <p:nvPicPr>
                <p:cNvPr id="39616" name="Freihand 39615">
                  <a:extLst>
                    <a:ext uri="{FF2B5EF4-FFF2-40B4-BE49-F238E27FC236}">
                      <a16:creationId xmlns:a16="http://schemas.microsoft.com/office/drawing/2014/main" id="{8E0B715E-3061-481E-B814-6BC9B0E16A18}"/>
                    </a:ext>
                  </a:extLst>
                </p:cNvPr>
                <p:cNvPicPr/>
                <p:nvPr/>
              </p:nvPicPr>
              <p:blipFill>
                <a:blip r:embed="rId1210"/>
                <a:stretch>
                  <a:fillRect/>
                </a:stretch>
              </p:blipFill>
              <p:spPr>
                <a:xfrm>
                  <a:off x="6568133" y="1722840"/>
                  <a:ext cx="320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211">
              <p14:nvContentPartPr>
                <p14:cNvPr id="39617" name="Freihand 39616">
                  <a:extLst>
                    <a:ext uri="{FF2B5EF4-FFF2-40B4-BE49-F238E27FC236}">
                      <a16:creationId xmlns:a16="http://schemas.microsoft.com/office/drawing/2014/main" id="{3ABC17D4-A548-4219-9017-614491A93D45}"/>
                    </a:ext>
                  </a:extLst>
                </p14:cNvPr>
                <p14:cNvContentPartPr/>
                <p14:nvPr/>
              </p14:nvContentPartPr>
              <p14:xfrm>
                <a:off x="6513773" y="1839120"/>
                <a:ext cx="119160" cy="26280"/>
              </p14:xfrm>
            </p:contentPart>
          </mc:Choice>
          <mc:Fallback xmlns="">
            <p:pic>
              <p:nvPicPr>
                <p:cNvPr id="39617" name="Freihand 39616">
                  <a:extLst>
                    <a:ext uri="{FF2B5EF4-FFF2-40B4-BE49-F238E27FC236}">
                      <a16:creationId xmlns:a16="http://schemas.microsoft.com/office/drawing/2014/main" id="{3ABC17D4-A548-4219-9017-614491A93D45}"/>
                    </a:ext>
                  </a:extLst>
                </p:cNvPr>
                <p:cNvPicPr/>
                <p:nvPr/>
              </p:nvPicPr>
              <p:blipFill>
                <a:blip r:embed="rId1212"/>
                <a:stretch>
                  <a:fillRect/>
                </a:stretch>
              </p:blipFill>
              <p:spPr>
                <a:xfrm>
                  <a:off x="6509453" y="1834800"/>
                  <a:ext cx="12780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213">
              <p14:nvContentPartPr>
                <p14:cNvPr id="39618" name="Freihand 39617">
                  <a:extLst>
                    <a:ext uri="{FF2B5EF4-FFF2-40B4-BE49-F238E27FC236}">
                      <a16:creationId xmlns:a16="http://schemas.microsoft.com/office/drawing/2014/main" id="{C00E7727-0BE7-4FBE-8159-989EF86365E9}"/>
                    </a:ext>
                  </a:extLst>
                </p14:cNvPr>
                <p14:cNvContentPartPr/>
                <p14:nvPr/>
              </p14:nvContentPartPr>
              <p14:xfrm>
                <a:off x="6464453" y="1704480"/>
                <a:ext cx="146880" cy="16560"/>
              </p14:xfrm>
            </p:contentPart>
          </mc:Choice>
          <mc:Fallback xmlns="">
            <p:pic>
              <p:nvPicPr>
                <p:cNvPr id="39618" name="Freihand 39617">
                  <a:extLst>
                    <a:ext uri="{FF2B5EF4-FFF2-40B4-BE49-F238E27FC236}">
                      <a16:creationId xmlns:a16="http://schemas.microsoft.com/office/drawing/2014/main" id="{C00E7727-0BE7-4FBE-8159-989EF86365E9}"/>
                    </a:ext>
                  </a:extLst>
                </p:cNvPr>
                <p:cNvPicPr/>
                <p:nvPr/>
              </p:nvPicPr>
              <p:blipFill>
                <a:blip r:embed="rId1214"/>
                <a:stretch>
                  <a:fillRect/>
                </a:stretch>
              </p:blipFill>
              <p:spPr>
                <a:xfrm>
                  <a:off x="6460133" y="1700160"/>
                  <a:ext cx="1555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5">
              <p14:nvContentPartPr>
                <p14:cNvPr id="39619" name="Freihand 39618">
                  <a:extLst>
                    <a:ext uri="{FF2B5EF4-FFF2-40B4-BE49-F238E27FC236}">
                      <a16:creationId xmlns:a16="http://schemas.microsoft.com/office/drawing/2014/main" id="{C268FD2D-BBFF-45DA-B98E-57044AA21365}"/>
                    </a:ext>
                  </a:extLst>
                </p14:cNvPr>
                <p14:cNvContentPartPr/>
                <p14:nvPr/>
              </p14:nvContentPartPr>
              <p14:xfrm>
                <a:off x="6658133" y="1710960"/>
                <a:ext cx="94680" cy="120960"/>
              </p14:xfrm>
            </p:contentPart>
          </mc:Choice>
          <mc:Fallback xmlns="">
            <p:pic>
              <p:nvPicPr>
                <p:cNvPr id="39619" name="Freihand 39618">
                  <a:extLst>
                    <a:ext uri="{FF2B5EF4-FFF2-40B4-BE49-F238E27FC236}">
                      <a16:creationId xmlns:a16="http://schemas.microsoft.com/office/drawing/2014/main" id="{C268FD2D-BBFF-45DA-B98E-57044AA21365}"/>
                    </a:ext>
                  </a:extLst>
                </p:cNvPr>
                <p:cNvPicPr/>
                <p:nvPr/>
              </p:nvPicPr>
              <p:blipFill>
                <a:blip r:embed="rId1216"/>
                <a:stretch>
                  <a:fillRect/>
                </a:stretch>
              </p:blipFill>
              <p:spPr>
                <a:xfrm>
                  <a:off x="6653813" y="1706640"/>
                  <a:ext cx="1033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217">
              <p14:nvContentPartPr>
                <p14:cNvPr id="39620" name="Freihand 39619">
                  <a:extLst>
                    <a:ext uri="{FF2B5EF4-FFF2-40B4-BE49-F238E27FC236}">
                      <a16:creationId xmlns:a16="http://schemas.microsoft.com/office/drawing/2014/main" id="{975BDCF2-8ADB-4C5C-809E-C2B9CF1F73CA}"/>
                    </a:ext>
                  </a:extLst>
                </p14:cNvPr>
                <p14:cNvContentPartPr/>
                <p14:nvPr/>
              </p14:nvContentPartPr>
              <p14:xfrm>
                <a:off x="6745253" y="1754880"/>
                <a:ext cx="174600" cy="73440"/>
              </p14:xfrm>
            </p:contentPart>
          </mc:Choice>
          <mc:Fallback xmlns="">
            <p:pic>
              <p:nvPicPr>
                <p:cNvPr id="39620" name="Freihand 39619">
                  <a:extLst>
                    <a:ext uri="{FF2B5EF4-FFF2-40B4-BE49-F238E27FC236}">
                      <a16:creationId xmlns:a16="http://schemas.microsoft.com/office/drawing/2014/main" id="{975BDCF2-8ADB-4C5C-809E-C2B9CF1F73CA}"/>
                    </a:ext>
                  </a:extLst>
                </p:cNvPr>
                <p:cNvPicPr/>
                <p:nvPr/>
              </p:nvPicPr>
              <p:blipFill>
                <a:blip r:embed="rId1218"/>
                <a:stretch>
                  <a:fillRect/>
                </a:stretch>
              </p:blipFill>
              <p:spPr>
                <a:xfrm>
                  <a:off x="6740933" y="1750560"/>
                  <a:ext cx="1832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219">
              <p14:nvContentPartPr>
                <p14:cNvPr id="39621" name="Freihand 39620">
                  <a:extLst>
                    <a:ext uri="{FF2B5EF4-FFF2-40B4-BE49-F238E27FC236}">
                      <a16:creationId xmlns:a16="http://schemas.microsoft.com/office/drawing/2014/main" id="{92D9D3C6-2CFD-4C9C-9F80-8986634996D0}"/>
                    </a:ext>
                  </a:extLst>
                </p14:cNvPr>
                <p14:cNvContentPartPr/>
                <p14:nvPr/>
              </p14:nvContentPartPr>
              <p14:xfrm>
                <a:off x="6916253" y="1678920"/>
                <a:ext cx="109800" cy="137880"/>
              </p14:xfrm>
            </p:contentPart>
          </mc:Choice>
          <mc:Fallback xmlns="">
            <p:pic>
              <p:nvPicPr>
                <p:cNvPr id="39621" name="Freihand 39620">
                  <a:extLst>
                    <a:ext uri="{FF2B5EF4-FFF2-40B4-BE49-F238E27FC236}">
                      <a16:creationId xmlns:a16="http://schemas.microsoft.com/office/drawing/2014/main" id="{92D9D3C6-2CFD-4C9C-9F80-8986634996D0}"/>
                    </a:ext>
                  </a:extLst>
                </p:cNvPr>
                <p:cNvPicPr/>
                <p:nvPr/>
              </p:nvPicPr>
              <p:blipFill>
                <a:blip r:embed="rId1220"/>
                <a:stretch>
                  <a:fillRect/>
                </a:stretch>
              </p:blipFill>
              <p:spPr>
                <a:xfrm>
                  <a:off x="6911933" y="1674600"/>
                  <a:ext cx="1184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1221">
              <p14:nvContentPartPr>
                <p14:cNvPr id="39622" name="Freihand 39621">
                  <a:extLst>
                    <a:ext uri="{FF2B5EF4-FFF2-40B4-BE49-F238E27FC236}">
                      <a16:creationId xmlns:a16="http://schemas.microsoft.com/office/drawing/2014/main" id="{ECBEB80B-77FB-4AC5-9E74-4CDE8CB007ED}"/>
                    </a:ext>
                  </a:extLst>
                </p14:cNvPr>
                <p14:cNvContentPartPr/>
                <p14:nvPr/>
              </p14:nvContentPartPr>
              <p14:xfrm>
                <a:off x="7038293" y="1635000"/>
                <a:ext cx="212040" cy="178920"/>
              </p14:xfrm>
            </p:contentPart>
          </mc:Choice>
          <mc:Fallback xmlns="">
            <p:pic>
              <p:nvPicPr>
                <p:cNvPr id="39622" name="Freihand 39621">
                  <a:extLst>
                    <a:ext uri="{FF2B5EF4-FFF2-40B4-BE49-F238E27FC236}">
                      <a16:creationId xmlns:a16="http://schemas.microsoft.com/office/drawing/2014/main" id="{ECBEB80B-77FB-4AC5-9E74-4CDE8CB007ED}"/>
                    </a:ext>
                  </a:extLst>
                </p:cNvPr>
                <p:cNvPicPr/>
                <p:nvPr/>
              </p:nvPicPr>
              <p:blipFill>
                <a:blip r:embed="rId1222"/>
                <a:stretch>
                  <a:fillRect/>
                </a:stretch>
              </p:blipFill>
              <p:spPr>
                <a:xfrm>
                  <a:off x="7033973" y="1630680"/>
                  <a:ext cx="22068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1223">
              <p14:nvContentPartPr>
                <p14:cNvPr id="39623" name="Freihand 39622">
                  <a:extLst>
                    <a:ext uri="{FF2B5EF4-FFF2-40B4-BE49-F238E27FC236}">
                      <a16:creationId xmlns:a16="http://schemas.microsoft.com/office/drawing/2014/main" id="{44F191ED-5ADC-4004-9A01-57DC2E043D7D}"/>
                    </a:ext>
                  </a:extLst>
                </p14:cNvPr>
                <p14:cNvContentPartPr/>
                <p14:nvPr/>
              </p14:nvContentPartPr>
              <p14:xfrm>
                <a:off x="7089413" y="1625280"/>
                <a:ext cx="67680" cy="7200"/>
              </p14:xfrm>
            </p:contentPart>
          </mc:Choice>
          <mc:Fallback xmlns="">
            <p:pic>
              <p:nvPicPr>
                <p:cNvPr id="39623" name="Freihand 39622">
                  <a:extLst>
                    <a:ext uri="{FF2B5EF4-FFF2-40B4-BE49-F238E27FC236}">
                      <a16:creationId xmlns:a16="http://schemas.microsoft.com/office/drawing/2014/main" id="{44F191ED-5ADC-4004-9A01-57DC2E043D7D}"/>
                    </a:ext>
                  </a:extLst>
                </p:cNvPr>
                <p:cNvPicPr/>
                <p:nvPr/>
              </p:nvPicPr>
              <p:blipFill>
                <a:blip r:embed="rId1224"/>
                <a:stretch>
                  <a:fillRect/>
                </a:stretch>
              </p:blipFill>
              <p:spPr>
                <a:xfrm>
                  <a:off x="7085093" y="1620960"/>
                  <a:ext cx="7632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1225">
              <p14:nvContentPartPr>
                <p14:cNvPr id="39570" name="Freihand 39569">
                  <a:extLst>
                    <a:ext uri="{FF2B5EF4-FFF2-40B4-BE49-F238E27FC236}">
                      <a16:creationId xmlns:a16="http://schemas.microsoft.com/office/drawing/2014/main" id="{1FA62559-CF53-4D86-B43A-4D1B2371E5E0}"/>
                    </a:ext>
                  </a:extLst>
                </p14:cNvPr>
                <p14:cNvContentPartPr/>
                <p14:nvPr/>
              </p14:nvContentPartPr>
              <p14:xfrm>
                <a:off x="6724733" y="777480"/>
                <a:ext cx="82440" cy="11520"/>
              </p14:xfrm>
            </p:contentPart>
          </mc:Choice>
          <mc:Fallback xmlns="">
            <p:pic>
              <p:nvPicPr>
                <p:cNvPr id="39570" name="Freihand 39569">
                  <a:extLst>
                    <a:ext uri="{FF2B5EF4-FFF2-40B4-BE49-F238E27FC236}">
                      <a16:creationId xmlns:a16="http://schemas.microsoft.com/office/drawing/2014/main" id="{1FA62559-CF53-4D86-B43A-4D1B2371E5E0}"/>
                    </a:ext>
                  </a:extLst>
                </p:cNvPr>
                <p:cNvPicPr/>
                <p:nvPr/>
              </p:nvPicPr>
              <p:blipFill>
                <a:blip r:embed="rId1226"/>
                <a:stretch>
                  <a:fillRect/>
                </a:stretch>
              </p:blipFill>
              <p:spPr>
                <a:xfrm>
                  <a:off x="6720413" y="773160"/>
                  <a:ext cx="910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227">
              <p14:nvContentPartPr>
                <p14:cNvPr id="39571" name="Freihand 39570">
                  <a:extLst>
                    <a:ext uri="{FF2B5EF4-FFF2-40B4-BE49-F238E27FC236}">
                      <a16:creationId xmlns:a16="http://schemas.microsoft.com/office/drawing/2014/main" id="{5308D946-6223-4DA3-A57F-A4B642D5B999}"/>
                    </a:ext>
                  </a:extLst>
                </p14:cNvPr>
                <p14:cNvContentPartPr/>
                <p14:nvPr/>
              </p14:nvContentPartPr>
              <p14:xfrm>
                <a:off x="6715733" y="822840"/>
                <a:ext cx="85680" cy="8280"/>
              </p14:xfrm>
            </p:contentPart>
          </mc:Choice>
          <mc:Fallback xmlns="">
            <p:pic>
              <p:nvPicPr>
                <p:cNvPr id="39571" name="Freihand 39570">
                  <a:extLst>
                    <a:ext uri="{FF2B5EF4-FFF2-40B4-BE49-F238E27FC236}">
                      <a16:creationId xmlns:a16="http://schemas.microsoft.com/office/drawing/2014/main" id="{5308D946-6223-4DA3-A57F-A4B642D5B999}"/>
                    </a:ext>
                  </a:extLst>
                </p:cNvPr>
                <p:cNvPicPr/>
                <p:nvPr/>
              </p:nvPicPr>
              <p:blipFill>
                <a:blip r:embed="rId1228"/>
                <a:stretch>
                  <a:fillRect/>
                </a:stretch>
              </p:blipFill>
              <p:spPr>
                <a:xfrm>
                  <a:off x="6711413" y="818520"/>
                  <a:ext cx="943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229">
              <p14:nvContentPartPr>
                <p14:cNvPr id="39573" name="Freihand 39572">
                  <a:extLst>
                    <a:ext uri="{FF2B5EF4-FFF2-40B4-BE49-F238E27FC236}">
                      <a16:creationId xmlns:a16="http://schemas.microsoft.com/office/drawing/2014/main" id="{229D96C4-42D9-4FCD-B72A-E8E77438F6A9}"/>
                    </a:ext>
                  </a:extLst>
                </p14:cNvPr>
                <p14:cNvContentPartPr/>
                <p14:nvPr/>
              </p14:nvContentPartPr>
              <p14:xfrm>
                <a:off x="6921653" y="709080"/>
                <a:ext cx="7560" cy="144360"/>
              </p14:xfrm>
            </p:contentPart>
          </mc:Choice>
          <mc:Fallback xmlns="">
            <p:pic>
              <p:nvPicPr>
                <p:cNvPr id="39573" name="Freihand 39572">
                  <a:extLst>
                    <a:ext uri="{FF2B5EF4-FFF2-40B4-BE49-F238E27FC236}">
                      <a16:creationId xmlns:a16="http://schemas.microsoft.com/office/drawing/2014/main" id="{229D96C4-42D9-4FCD-B72A-E8E77438F6A9}"/>
                    </a:ext>
                  </a:extLst>
                </p:cNvPr>
                <p:cNvPicPr/>
                <p:nvPr/>
              </p:nvPicPr>
              <p:blipFill>
                <a:blip r:embed="rId1230"/>
                <a:stretch>
                  <a:fillRect/>
                </a:stretch>
              </p:blipFill>
              <p:spPr>
                <a:xfrm>
                  <a:off x="6917333" y="704760"/>
                  <a:ext cx="162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231">
              <p14:nvContentPartPr>
                <p14:cNvPr id="39574" name="Freihand 39573">
                  <a:extLst>
                    <a:ext uri="{FF2B5EF4-FFF2-40B4-BE49-F238E27FC236}">
                      <a16:creationId xmlns:a16="http://schemas.microsoft.com/office/drawing/2014/main" id="{A130AFF5-B467-46ED-9E6D-8EEA3EC14480}"/>
                    </a:ext>
                  </a:extLst>
                </p14:cNvPr>
                <p14:cNvContentPartPr/>
                <p14:nvPr/>
              </p14:nvContentPartPr>
              <p14:xfrm>
                <a:off x="6871613" y="847320"/>
                <a:ext cx="71280" cy="5760"/>
              </p14:xfrm>
            </p:contentPart>
          </mc:Choice>
          <mc:Fallback xmlns="">
            <p:pic>
              <p:nvPicPr>
                <p:cNvPr id="39574" name="Freihand 39573">
                  <a:extLst>
                    <a:ext uri="{FF2B5EF4-FFF2-40B4-BE49-F238E27FC236}">
                      <a16:creationId xmlns:a16="http://schemas.microsoft.com/office/drawing/2014/main" id="{A130AFF5-B467-46ED-9E6D-8EEA3EC14480}"/>
                    </a:ext>
                  </a:extLst>
                </p:cNvPr>
                <p:cNvPicPr/>
                <p:nvPr/>
              </p:nvPicPr>
              <p:blipFill>
                <a:blip r:embed="rId1232"/>
                <a:stretch>
                  <a:fillRect/>
                </a:stretch>
              </p:blipFill>
              <p:spPr>
                <a:xfrm>
                  <a:off x="6867293" y="843000"/>
                  <a:ext cx="7992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233">
              <p14:nvContentPartPr>
                <p14:cNvPr id="39575" name="Freihand 39574">
                  <a:extLst>
                    <a:ext uri="{FF2B5EF4-FFF2-40B4-BE49-F238E27FC236}">
                      <a16:creationId xmlns:a16="http://schemas.microsoft.com/office/drawing/2014/main" id="{BFC0A2AF-6509-4C23-AE38-CC92F1FF9CE8}"/>
                    </a:ext>
                  </a:extLst>
                </p14:cNvPr>
                <p14:cNvContentPartPr/>
                <p14:nvPr/>
              </p14:nvContentPartPr>
              <p14:xfrm>
                <a:off x="6814373" y="715200"/>
                <a:ext cx="159840" cy="18720"/>
              </p14:xfrm>
            </p:contentPart>
          </mc:Choice>
          <mc:Fallback xmlns="">
            <p:pic>
              <p:nvPicPr>
                <p:cNvPr id="39575" name="Freihand 39574">
                  <a:extLst>
                    <a:ext uri="{FF2B5EF4-FFF2-40B4-BE49-F238E27FC236}">
                      <a16:creationId xmlns:a16="http://schemas.microsoft.com/office/drawing/2014/main" id="{BFC0A2AF-6509-4C23-AE38-CC92F1FF9CE8}"/>
                    </a:ext>
                  </a:extLst>
                </p:cNvPr>
                <p:cNvPicPr/>
                <p:nvPr/>
              </p:nvPicPr>
              <p:blipFill>
                <a:blip r:embed="rId1234"/>
                <a:stretch>
                  <a:fillRect/>
                </a:stretch>
              </p:blipFill>
              <p:spPr>
                <a:xfrm>
                  <a:off x="6810053" y="710880"/>
                  <a:ext cx="1684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235">
              <p14:nvContentPartPr>
                <p14:cNvPr id="39576" name="Freihand 39575">
                  <a:extLst>
                    <a:ext uri="{FF2B5EF4-FFF2-40B4-BE49-F238E27FC236}">
                      <a16:creationId xmlns:a16="http://schemas.microsoft.com/office/drawing/2014/main" id="{C90B5B9E-FF60-4031-8B52-9F1481653BC1}"/>
                    </a:ext>
                  </a:extLst>
                </p14:cNvPr>
                <p14:cNvContentPartPr/>
                <p14:nvPr/>
              </p14:nvContentPartPr>
              <p14:xfrm>
                <a:off x="6986093" y="804120"/>
                <a:ext cx="81720" cy="80280"/>
              </p14:xfrm>
            </p:contentPart>
          </mc:Choice>
          <mc:Fallback xmlns="">
            <p:pic>
              <p:nvPicPr>
                <p:cNvPr id="39576" name="Freihand 39575">
                  <a:extLst>
                    <a:ext uri="{FF2B5EF4-FFF2-40B4-BE49-F238E27FC236}">
                      <a16:creationId xmlns:a16="http://schemas.microsoft.com/office/drawing/2014/main" id="{C90B5B9E-FF60-4031-8B52-9F1481653BC1}"/>
                    </a:ext>
                  </a:extLst>
                </p:cNvPr>
                <p:cNvPicPr/>
                <p:nvPr/>
              </p:nvPicPr>
              <p:blipFill>
                <a:blip r:embed="rId1236"/>
                <a:stretch>
                  <a:fillRect/>
                </a:stretch>
              </p:blipFill>
              <p:spPr>
                <a:xfrm>
                  <a:off x="6981773" y="799800"/>
                  <a:ext cx="9036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1237">
              <p14:nvContentPartPr>
                <p14:cNvPr id="39577" name="Freihand 39576">
                  <a:extLst>
                    <a:ext uri="{FF2B5EF4-FFF2-40B4-BE49-F238E27FC236}">
                      <a16:creationId xmlns:a16="http://schemas.microsoft.com/office/drawing/2014/main" id="{6AD1F96B-53A9-47BA-885E-436A560FDB3F}"/>
                    </a:ext>
                  </a:extLst>
                </p14:cNvPr>
                <p14:cNvContentPartPr/>
                <p14:nvPr/>
              </p14:nvContentPartPr>
              <p14:xfrm>
                <a:off x="7095893" y="743280"/>
                <a:ext cx="58320" cy="82080"/>
              </p14:xfrm>
            </p:contentPart>
          </mc:Choice>
          <mc:Fallback xmlns="">
            <p:pic>
              <p:nvPicPr>
                <p:cNvPr id="39577" name="Freihand 39576">
                  <a:extLst>
                    <a:ext uri="{FF2B5EF4-FFF2-40B4-BE49-F238E27FC236}">
                      <a16:creationId xmlns:a16="http://schemas.microsoft.com/office/drawing/2014/main" id="{6AD1F96B-53A9-47BA-885E-436A560FDB3F}"/>
                    </a:ext>
                  </a:extLst>
                </p:cNvPr>
                <p:cNvPicPr/>
                <p:nvPr/>
              </p:nvPicPr>
              <p:blipFill>
                <a:blip r:embed="rId1238"/>
                <a:stretch>
                  <a:fillRect/>
                </a:stretch>
              </p:blipFill>
              <p:spPr>
                <a:xfrm>
                  <a:off x="7091573" y="738960"/>
                  <a:ext cx="6696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239">
              <p14:nvContentPartPr>
                <p14:cNvPr id="39578" name="Freihand 39577">
                  <a:extLst>
                    <a:ext uri="{FF2B5EF4-FFF2-40B4-BE49-F238E27FC236}">
                      <a16:creationId xmlns:a16="http://schemas.microsoft.com/office/drawing/2014/main" id="{C56F8AE7-4FF3-41D1-892A-4A64D06F4DF5}"/>
                    </a:ext>
                  </a:extLst>
                </p14:cNvPr>
                <p14:cNvContentPartPr/>
                <p14:nvPr/>
              </p14:nvContentPartPr>
              <p14:xfrm>
                <a:off x="7226213" y="717360"/>
                <a:ext cx="5760" cy="110520"/>
              </p14:xfrm>
            </p:contentPart>
          </mc:Choice>
          <mc:Fallback xmlns="">
            <p:pic>
              <p:nvPicPr>
                <p:cNvPr id="39578" name="Freihand 39577">
                  <a:extLst>
                    <a:ext uri="{FF2B5EF4-FFF2-40B4-BE49-F238E27FC236}">
                      <a16:creationId xmlns:a16="http://schemas.microsoft.com/office/drawing/2014/main" id="{C56F8AE7-4FF3-41D1-892A-4A64D06F4DF5}"/>
                    </a:ext>
                  </a:extLst>
                </p:cNvPr>
                <p:cNvPicPr/>
                <p:nvPr/>
              </p:nvPicPr>
              <p:blipFill>
                <a:blip r:embed="rId1240"/>
                <a:stretch>
                  <a:fillRect/>
                </a:stretch>
              </p:blipFill>
              <p:spPr>
                <a:xfrm>
                  <a:off x="7221893" y="713040"/>
                  <a:ext cx="144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1241">
              <p14:nvContentPartPr>
                <p14:cNvPr id="39579" name="Freihand 39578">
                  <a:extLst>
                    <a:ext uri="{FF2B5EF4-FFF2-40B4-BE49-F238E27FC236}">
                      <a16:creationId xmlns:a16="http://schemas.microsoft.com/office/drawing/2014/main" id="{BA188EE3-AB6C-45C2-A8E9-CA43DEFC9C08}"/>
                    </a:ext>
                  </a:extLst>
                </p14:cNvPr>
                <p14:cNvContentPartPr/>
                <p14:nvPr/>
              </p14:nvContentPartPr>
              <p14:xfrm>
                <a:off x="7160333" y="695040"/>
                <a:ext cx="91080" cy="129600"/>
              </p14:xfrm>
            </p:contentPart>
          </mc:Choice>
          <mc:Fallback xmlns="">
            <p:pic>
              <p:nvPicPr>
                <p:cNvPr id="39579" name="Freihand 39578">
                  <a:extLst>
                    <a:ext uri="{FF2B5EF4-FFF2-40B4-BE49-F238E27FC236}">
                      <a16:creationId xmlns:a16="http://schemas.microsoft.com/office/drawing/2014/main" id="{BA188EE3-AB6C-45C2-A8E9-CA43DEFC9C08}"/>
                    </a:ext>
                  </a:extLst>
                </p:cNvPr>
                <p:cNvPicPr/>
                <p:nvPr/>
              </p:nvPicPr>
              <p:blipFill>
                <a:blip r:embed="rId1242"/>
                <a:stretch>
                  <a:fillRect/>
                </a:stretch>
              </p:blipFill>
              <p:spPr>
                <a:xfrm>
                  <a:off x="7156013" y="690720"/>
                  <a:ext cx="997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243">
              <p14:nvContentPartPr>
                <p14:cNvPr id="39580" name="Freihand 39579">
                  <a:extLst>
                    <a:ext uri="{FF2B5EF4-FFF2-40B4-BE49-F238E27FC236}">
                      <a16:creationId xmlns:a16="http://schemas.microsoft.com/office/drawing/2014/main" id="{C690A3C4-350B-4FF1-8556-A223F0A9AB30}"/>
                    </a:ext>
                  </a:extLst>
                </p14:cNvPr>
                <p14:cNvContentPartPr/>
                <p14:nvPr/>
              </p14:nvContentPartPr>
              <p14:xfrm>
                <a:off x="7253213" y="762360"/>
                <a:ext cx="55800" cy="92880"/>
              </p14:xfrm>
            </p:contentPart>
          </mc:Choice>
          <mc:Fallback xmlns="">
            <p:pic>
              <p:nvPicPr>
                <p:cNvPr id="39580" name="Freihand 39579">
                  <a:extLst>
                    <a:ext uri="{FF2B5EF4-FFF2-40B4-BE49-F238E27FC236}">
                      <a16:creationId xmlns:a16="http://schemas.microsoft.com/office/drawing/2014/main" id="{C690A3C4-350B-4FF1-8556-A223F0A9AB30}"/>
                    </a:ext>
                  </a:extLst>
                </p:cNvPr>
                <p:cNvPicPr/>
                <p:nvPr/>
              </p:nvPicPr>
              <p:blipFill>
                <a:blip r:embed="rId1244"/>
                <a:stretch>
                  <a:fillRect/>
                </a:stretch>
              </p:blipFill>
              <p:spPr>
                <a:xfrm>
                  <a:off x="7248893" y="758040"/>
                  <a:ext cx="644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245">
              <p14:nvContentPartPr>
                <p14:cNvPr id="39581" name="Freihand 39580">
                  <a:extLst>
                    <a:ext uri="{FF2B5EF4-FFF2-40B4-BE49-F238E27FC236}">
                      <a16:creationId xmlns:a16="http://schemas.microsoft.com/office/drawing/2014/main" id="{C88401B1-0955-4949-A68F-A4FBB5A450E0}"/>
                    </a:ext>
                  </a:extLst>
                </p14:cNvPr>
                <p14:cNvContentPartPr/>
                <p14:nvPr/>
              </p14:nvContentPartPr>
              <p14:xfrm>
                <a:off x="7303613" y="779640"/>
                <a:ext cx="52560" cy="85680"/>
              </p14:xfrm>
            </p:contentPart>
          </mc:Choice>
          <mc:Fallback xmlns="">
            <p:pic>
              <p:nvPicPr>
                <p:cNvPr id="39581" name="Freihand 39580">
                  <a:extLst>
                    <a:ext uri="{FF2B5EF4-FFF2-40B4-BE49-F238E27FC236}">
                      <a16:creationId xmlns:a16="http://schemas.microsoft.com/office/drawing/2014/main" id="{C88401B1-0955-4949-A68F-A4FBB5A450E0}"/>
                    </a:ext>
                  </a:extLst>
                </p:cNvPr>
                <p:cNvPicPr/>
                <p:nvPr/>
              </p:nvPicPr>
              <p:blipFill>
                <a:blip r:embed="rId1246"/>
                <a:stretch>
                  <a:fillRect/>
                </a:stretch>
              </p:blipFill>
              <p:spPr>
                <a:xfrm>
                  <a:off x="7299293" y="775320"/>
                  <a:ext cx="612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1247">
              <p14:nvContentPartPr>
                <p14:cNvPr id="39582" name="Freihand 39581">
                  <a:extLst>
                    <a:ext uri="{FF2B5EF4-FFF2-40B4-BE49-F238E27FC236}">
                      <a16:creationId xmlns:a16="http://schemas.microsoft.com/office/drawing/2014/main" id="{827EFBBE-AE62-4719-A15A-A1534842238C}"/>
                    </a:ext>
                  </a:extLst>
                </p14:cNvPr>
                <p14:cNvContentPartPr/>
                <p14:nvPr/>
              </p14:nvContentPartPr>
              <p14:xfrm>
                <a:off x="7394693" y="738240"/>
                <a:ext cx="19440" cy="71640"/>
              </p14:xfrm>
            </p:contentPart>
          </mc:Choice>
          <mc:Fallback xmlns="">
            <p:pic>
              <p:nvPicPr>
                <p:cNvPr id="39582" name="Freihand 39581">
                  <a:extLst>
                    <a:ext uri="{FF2B5EF4-FFF2-40B4-BE49-F238E27FC236}">
                      <a16:creationId xmlns:a16="http://schemas.microsoft.com/office/drawing/2014/main" id="{827EFBBE-AE62-4719-A15A-A1534842238C}"/>
                    </a:ext>
                  </a:extLst>
                </p:cNvPr>
                <p:cNvPicPr/>
                <p:nvPr/>
              </p:nvPicPr>
              <p:blipFill>
                <a:blip r:embed="rId1248"/>
                <a:stretch>
                  <a:fillRect/>
                </a:stretch>
              </p:blipFill>
              <p:spPr>
                <a:xfrm>
                  <a:off x="7390373" y="733920"/>
                  <a:ext cx="280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249">
              <p14:nvContentPartPr>
                <p14:cNvPr id="39583" name="Freihand 39582">
                  <a:extLst>
                    <a:ext uri="{FF2B5EF4-FFF2-40B4-BE49-F238E27FC236}">
                      <a16:creationId xmlns:a16="http://schemas.microsoft.com/office/drawing/2014/main" id="{8E2E2D57-2DED-411C-B149-58A58BB32ACF}"/>
                    </a:ext>
                  </a:extLst>
                </p14:cNvPr>
                <p14:cNvContentPartPr/>
                <p14:nvPr/>
              </p14:nvContentPartPr>
              <p14:xfrm>
                <a:off x="7378493" y="746160"/>
                <a:ext cx="93240" cy="31680"/>
              </p14:xfrm>
            </p:contentPart>
          </mc:Choice>
          <mc:Fallback xmlns="">
            <p:pic>
              <p:nvPicPr>
                <p:cNvPr id="39583" name="Freihand 39582">
                  <a:extLst>
                    <a:ext uri="{FF2B5EF4-FFF2-40B4-BE49-F238E27FC236}">
                      <a16:creationId xmlns:a16="http://schemas.microsoft.com/office/drawing/2014/main" id="{8E2E2D57-2DED-411C-B149-58A58BB32ACF}"/>
                    </a:ext>
                  </a:extLst>
                </p:cNvPr>
                <p:cNvPicPr/>
                <p:nvPr/>
              </p:nvPicPr>
              <p:blipFill>
                <a:blip r:embed="rId1250"/>
                <a:stretch>
                  <a:fillRect/>
                </a:stretch>
              </p:blipFill>
              <p:spPr>
                <a:xfrm>
                  <a:off x="7374173" y="741840"/>
                  <a:ext cx="10188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51">
              <p14:nvContentPartPr>
                <p14:cNvPr id="39584" name="Freihand 39583">
                  <a:extLst>
                    <a:ext uri="{FF2B5EF4-FFF2-40B4-BE49-F238E27FC236}">
                      <a16:creationId xmlns:a16="http://schemas.microsoft.com/office/drawing/2014/main" id="{5306F80A-A026-46C7-ACE5-9C83C265F237}"/>
                    </a:ext>
                  </a:extLst>
                </p14:cNvPr>
                <p14:cNvContentPartPr/>
                <p14:nvPr/>
              </p14:nvContentPartPr>
              <p14:xfrm>
                <a:off x="7445093" y="693960"/>
                <a:ext cx="102600" cy="111600"/>
              </p14:xfrm>
            </p:contentPart>
          </mc:Choice>
          <mc:Fallback xmlns="">
            <p:pic>
              <p:nvPicPr>
                <p:cNvPr id="39584" name="Freihand 39583">
                  <a:extLst>
                    <a:ext uri="{FF2B5EF4-FFF2-40B4-BE49-F238E27FC236}">
                      <a16:creationId xmlns:a16="http://schemas.microsoft.com/office/drawing/2014/main" id="{5306F80A-A026-46C7-ACE5-9C83C265F237}"/>
                    </a:ext>
                  </a:extLst>
                </p:cNvPr>
                <p:cNvPicPr/>
                <p:nvPr/>
              </p:nvPicPr>
              <p:blipFill>
                <a:blip r:embed="rId1252"/>
                <a:stretch>
                  <a:fillRect/>
                </a:stretch>
              </p:blipFill>
              <p:spPr>
                <a:xfrm>
                  <a:off x="7440773" y="689640"/>
                  <a:ext cx="1112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253">
              <p14:nvContentPartPr>
                <p14:cNvPr id="39585" name="Freihand 39584">
                  <a:extLst>
                    <a:ext uri="{FF2B5EF4-FFF2-40B4-BE49-F238E27FC236}">
                      <a16:creationId xmlns:a16="http://schemas.microsoft.com/office/drawing/2014/main" id="{0F4267E5-48CA-496D-88D8-FCF204DAA1F9}"/>
                    </a:ext>
                  </a:extLst>
                </p14:cNvPr>
                <p14:cNvContentPartPr/>
                <p14:nvPr/>
              </p14:nvContentPartPr>
              <p14:xfrm>
                <a:off x="7443653" y="668760"/>
                <a:ext cx="114840" cy="16920"/>
              </p14:xfrm>
            </p:contentPart>
          </mc:Choice>
          <mc:Fallback xmlns="">
            <p:pic>
              <p:nvPicPr>
                <p:cNvPr id="39585" name="Freihand 39584">
                  <a:extLst>
                    <a:ext uri="{FF2B5EF4-FFF2-40B4-BE49-F238E27FC236}">
                      <a16:creationId xmlns:a16="http://schemas.microsoft.com/office/drawing/2014/main" id="{0F4267E5-48CA-496D-88D8-FCF204DAA1F9}"/>
                    </a:ext>
                  </a:extLst>
                </p:cNvPr>
                <p:cNvPicPr/>
                <p:nvPr/>
              </p:nvPicPr>
              <p:blipFill>
                <a:blip r:embed="rId1254"/>
                <a:stretch>
                  <a:fillRect/>
                </a:stretch>
              </p:blipFill>
              <p:spPr>
                <a:xfrm>
                  <a:off x="7439333" y="664440"/>
                  <a:ext cx="12348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255">
              <p14:nvContentPartPr>
                <p14:cNvPr id="39586" name="Freihand 39585">
                  <a:extLst>
                    <a:ext uri="{FF2B5EF4-FFF2-40B4-BE49-F238E27FC236}">
                      <a16:creationId xmlns:a16="http://schemas.microsoft.com/office/drawing/2014/main" id="{36AB0D61-9C27-4471-9B20-9B10226914F9}"/>
                    </a:ext>
                  </a:extLst>
                </p14:cNvPr>
                <p14:cNvContentPartPr/>
                <p14:nvPr/>
              </p14:nvContentPartPr>
              <p14:xfrm>
                <a:off x="7556693" y="758040"/>
                <a:ext cx="57240" cy="78120"/>
              </p14:xfrm>
            </p:contentPart>
          </mc:Choice>
          <mc:Fallback xmlns="">
            <p:pic>
              <p:nvPicPr>
                <p:cNvPr id="39586" name="Freihand 39585">
                  <a:extLst>
                    <a:ext uri="{FF2B5EF4-FFF2-40B4-BE49-F238E27FC236}">
                      <a16:creationId xmlns:a16="http://schemas.microsoft.com/office/drawing/2014/main" id="{36AB0D61-9C27-4471-9B20-9B10226914F9}"/>
                    </a:ext>
                  </a:extLst>
                </p:cNvPr>
                <p:cNvPicPr/>
                <p:nvPr/>
              </p:nvPicPr>
              <p:blipFill>
                <a:blip r:embed="rId1256"/>
                <a:stretch>
                  <a:fillRect/>
                </a:stretch>
              </p:blipFill>
              <p:spPr>
                <a:xfrm>
                  <a:off x="7552373" y="753720"/>
                  <a:ext cx="658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1257">
              <p14:nvContentPartPr>
                <p14:cNvPr id="39587" name="Freihand 39586">
                  <a:extLst>
                    <a:ext uri="{FF2B5EF4-FFF2-40B4-BE49-F238E27FC236}">
                      <a16:creationId xmlns:a16="http://schemas.microsoft.com/office/drawing/2014/main" id="{9885D72E-03C7-41F2-8DB2-471E66D1C2B6}"/>
                    </a:ext>
                  </a:extLst>
                </p14:cNvPr>
                <p14:cNvContentPartPr/>
                <p14:nvPr/>
              </p14:nvContentPartPr>
              <p14:xfrm>
                <a:off x="7692053" y="723480"/>
                <a:ext cx="32040" cy="73440"/>
              </p14:xfrm>
            </p:contentPart>
          </mc:Choice>
          <mc:Fallback xmlns="">
            <p:pic>
              <p:nvPicPr>
                <p:cNvPr id="39587" name="Freihand 39586">
                  <a:extLst>
                    <a:ext uri="{FF2B5EF4-FFF2-40B4-BE49-F238E27FC236}">
                      <a16:creationId xmlns:a16="http://schemas.microsoft.com/office/drawing/2014/main" id="{9885D72E-03C7-41F2-8DB2-471E66D1C2B6}"/>
                    </a:ext>
                  </a:extLst>
                </p:cNvPr>
                <p:cNvPicPr/>
                <p:nvPr/>
              </p:nvPicPr>
              <p:blipFill>
                <a:blip r:embed="rId1258"/>
                <a:stretch>
                  <a:fillRect/>
                </a:stretch>
              </p:blipFill>
              <p:spPr>
                <a:xfrm>
                  <a:off x="7687733" y="719160"/>
                  <a:ext cx="406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1259">
              <p14:nvContentPartPr>
                <p14:cNvPr id="39588" name="Freihand 39587">
                  <a:extLst>
                    <a:ext uri="{FF2B5EF4-FFF2-40B4-BE49-F238E27FC236}">
                      <a16:creationId xmlns:a16="http://schemas.microsoft.com/office/drawing/2014/main" id="{A3239C18-8EF7-4D34-93C2-B18EBA4D6C90}"/>
                    </a:ext>
                  </a:extLst>
                </p14:cNvPr>
                <p14:cNvContentPartPr/>
                <p14:nvPr/>
              </p14:nvContentPartPr>
              <p14:xfrm>
                <a:off x="7630133" y="738240"/>
                <a:ext cx="117360" cy="19440"/>
              </p14:xfrm>
            </p:contentPart>
          </mc:Choice>
          <mc:Fallback xmlns="">
            <p:pic>
              <p:nvPicPr>
                <p:cNvPr id="39588" name="Freihand 39587">
                  <a:extLst>
                    <a:ext uri="{FF2B5EF4-FFF2-40B4-BE49-F238E27FC236}">
                      <a16:creationId xmlns:a16="http://schemas.microsoft.com/office/drawing/2014/main" id="{A3239C18-8EF7-4D34-93C2-B18EBA4D6C90}"/>
                    </a:ext>
                  </a:extLst>
                </p:cNvPr>
                <p:cNvPicPr/>
                <p:nvPr/>
              </p:nvPicPr>
              <p:blipFill>
                <a:blip r:embed="rId1260"/>
                <a:stretch>
                  <a:fillRect/>
                </a:stretch>
              </p:blipFill>
              <p:spPr>
                <a:xfrm>
                  <a:off x="7625813" y="733920"/>
                  <a:ext cx="1260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261">
              <p14:nvContentPartPr>
                <p14:cNvPr id="39589" name="Freihand 39588">
                  <a:extLst>
                    <a:ext uri="{FF2B5EF4-FFF2-40B4-BE49-F238E27FC236}">
                      <a16:creationId xmlns:a16="http://schemas.microsoft.com/office/drawing/2014/main" id="{846C4716-62D2-4008-9034-9AE96756870A}"/>
                    </a:ext>
                  </a:extLst>
                </p14:cNvPr>
                <p14:cNvContentPartPr/>
                <p14:nvPr/>
              </p14:nvContentPartPr>
              <p14:xfrm>
                <a:off x="7776653" y="674880"/>
                <a:ext cx="59400" cy="108720"/>
              </p14:xfrm>
            </p:contentPart>
          </mc:Choice>
          <mc:Fallback xmlns="">
            <p:pic>
              <p:nvPicPr>
                <p:cNvPr id="39589" name="Freihand 39588">
                  <a:extLst>
                    <a:ext uri="{FF2B5EF4-FFF2-40B4-BE49-F238E27FC236}">
                      <a16:creationId xmlns:a16="http://schemas.microsoft.com/office/drawing/2014/main" id="{846C4716-62D2-4008-9034-9AE96756870A}"/>
                    </a:ext>
                  </a:extLst>
                </p:cNvPr>
                <p:cNvPicPr/>
                <p:nvPr/>
              </p:nvPicPr>
              <p:blipFill>
                <a:blip r:embed="rId1262"/>
                <a:stretch>
                  <a:fillRect/>
                </a:stretch>
              </p:blipFill>
              <p:spPr>
                <a:xfrm>
                  <a:off x="7772333" y="670560"/>
                  <a:ext cx="680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263">
              <p14:nvContentPartPr>
                <p14:cNvPr id="39590" name="Freihand 39589">
                  <a:extLst>
                    <a:ext uri="{FF2B5EF4-FFF2-40B4-BE49-F238E27FC236}">
                      <a16:creationId xmlns:a16="http://schemas.microsoft.com/office/drawing/2014/main" id="{FD35B7B9-1694-45D3-81FF-ECFB99C6C2FE}"/>
                    </a:ext>
                  </a:extLst>
                </p14:cNvPr>
                <p14:cNvContentPartPr/>
                <p14:nvPr/>
              </p14:nvContentPartPr>
              <p14:xfrm>
                <a:off x="7890053" y="686040"/>
                <a:ext cx="7920" cy="94320"/>
              </p14:xfrm>
            </p:contentPart>
          </mc:Choice>
          <mc:Fallback xmlns="">
            <p:pic>
              <p:nvPicPr>
                <p:cNvPr id="39590" name="Freihand 39589">
                  <a:extLst>
                    <a:ext uri="{FF2B5EF4-FFF2-40B4-BE49-F238E27FC236}">
                      <a16:creationId xmlns:a16="http://schemas.microsoft.com/office/drawing/2014/main" id="{FD35B7B9-1694-45D3-81FF-ECFB99C6C2FE}"/>
                    </a:ext>
                  </a:extLst>
                </p:cNvPr>
                <p:cNvPicPr/>
                <p:nvPr/>
              </p:nvPicPr>
              <p:blipFill>
                <a:blip r:embed="rId1264"/>
                <a:stretch>
                  <a:fillRect/>
                </a:stretch>
              </p:blipFill>
              <p:spPr>
                <a:xfrm>
                  <a:off x="7885733" y="681720"/>
                  <a:ext cx="16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265">
              <p14:nvContentPartPr>
                <p14:cNvPr id="39591" name="Freihand 39590">
                  <a:extLst>
                    <a:ext uri="{FF2B5EF4-FFF2-40B4-BE49-F238E27FC236}">
                      <a16:creationId xmlns:a16="http://schemas.microsoft.com/office/drawing/2014/main" id="{7BDB8C94-1056-4BCC-B842-DBE8CB9E397B}"/>
                    </a:ext>
                  </a:extLst>
                </p14:cNvPr>
                <p14:cNvContentPartPr/>
                <p14:nvPr/>
              </p14:nvContentPartPr>
              <p14:xfrm>
                <a:off x="7856213" y="674880"/>
                <a:ext cx="126000" cy="122400"/>
              </p14:xfrm>
            </p:contentPart>
          </mc:Choice>
          <mc:Fallback xmlns="">
            <p:pic>
              <p:nvPicPr>
                <p:cNvPr id="39591" name="Freihand 39590">
                  <a:extLst>
                    <a:ext uri="{FF2B5EF4-FFF2-40B4-BE49-F238E27FC236}">
                      <a16:creationId xmlns:a16="http://schemas.microsoft.com/office/drawing/2014/main" id="{7BDB8C94-1056-4BCC-B842-DBE8CB9E397B}"/>
                    </a:ext>
                  </a:extLst>
                </p:cNvPr>
                <p:cNvPicPr/>
                <p:nvPr/>
              </p:nvPicPr>
              <p:blipFill>
                <a:blip r:embed="rId1266"/>
                <a:stretch>
                  <a:fillRect/>
                </a:stretch>
              </p:blipFill>
              <p:spPr>
                <a:xfrm>
                  <a:off x="7851893" y="670560"/>
                  <a:ext cx="134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267">
              <p14:nvContentPartPr>
                <p14:cNvPr id="39625" name="Freihand 39624">
                  <a:extLst>
                    <a:ext uri="{FF2B5EF4-FFF2-40B4-BE49-F238E27FC236}">
                      <a16:creationId xmlns:a16="http://schemas.microsoft.com/office/drawing/2014/main" id="{3529D75C-5354-414D-AA43-A806F5AAA1CD}"/>
                    </a:ext>
                  </a:extLst>
                </p14:cNvPr>
                <p14:cNvContentPartPr/>
                <p14:nvPr/>
              </p14:nvContentPartPr>
              <p14:xfrm>
                <a:off x="6873413" y="950280"/>
                <a:ext cx="19800" cy="6840"/>
              </p14:xfrm>
            </p:contentPart>
          </mc:Choice>
          <mc:Fallback xmlns="">
            <p:pic>
              <p:nvPicPr>
                <p:cNvPr id="39625" name="Freihand 39624">
                  <a:extLst>
                    <a:ext uri="{FF2B5EF4-FFF2-40B4-BE49-F238E27FC236}">
                      <a16:creationId xmlns:a16="http://schemas.microsoft.com/office/drawing/2014/main" id="{3529D75C-5354-414D-AA43-A806F5AAA1CD}"/>
                    </a:ext>
                  </a:extLst>
                </p:cNvPr>
                <p:cNvPicPr/>
                <p:nvPr/>
              </p:nvPicPr>
              <p:blipFill>
                <a:blip r:embed="rId1268"/>
                <a:stretch>
                  <a:fillRect/>
                </a:stretch>
              </p:blipFill>
              <p:spPr>
                <a:xfrm>
                  <a:off x="6869093" y="945960"/>
                  <a:ext cx="28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269">
              <p14:nvContentPartPr>
                <p14:cNvPr id="39626" name="Freihand 39625">
                  <a:extLst>
                    <a:ext uri="{FF2B5EF4-FFF2-40B4-BE49-F238E27FC236}">
                      <a16:creationId xmlns:a16="http://schemas.microsoft.com/office/drawing/2014/main" id="{D831DECB-B8CC-48C3-BCD6-3B5DFB9DBA62}"/>
                    </a:ext>
                  </a:extLst>
                </p14:cNvPr>
                <p14:cNvContentPartPr/>
                <p14:nvPr/>
              </p14:nvContentPartPr>
              <p14:xfrm>
                <a:off x="6924173" y="955680"/>
                <a:ext cx="72720" cy="1440"/>
              </p14:xfrm>
            </p:contentPart>
          </mc:Choice>
          <mc:Fallback xmlns="">
            <p:pic>
              <p:nvPicPr>
                <p:cNvPr id="39626" name="Freihand 39625">
                  <a:extLst>
                    <a:ext uri="{FF2B5EF4-FFF2-40B4-BE49-F238E27FC236}">
                      <a16:creationId xmlns:a16="http://schemas.microsoft.com/office/drawing/2014/main" id="{D831DECB-B8CC-48C3-BCD6-3B5DFB9DBA62}"/>
                    </a:ext>
                  </a:extLst>
                </p:cNvPr>
                <p:cNvPicPr/>
                <p:nvPr/>
              </p:nvPicPr>
              <p:blipFill>
                <a:blip r:embed="rId1270"/>
                <a:stretch>
                  <a:fillRect/>
                </a:stretch>
              </p:blipFill>
              <p:spPr>
                <a:xfrm>
                  <a:off x="6919853" y="951360"/>
                  <a:ext cx="8136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1271">
              <p14:nvContentPartPr>
                <p14:cNvPr id="39627" name="Freihand 39626">
                  <a:extLst>
                    <a:ext uri="{FF2B5EF4-FFF2-40B4-BE49-F238E27FC236}">
                      <a16:creationId xmlns:a16="http://schemas.microsoft.com/office/drawing/2014/main" id="{86E811E6-A777-43AA-ACDD-AAF9589C7B67}"/>
                    </a:ext>
                  </a:extLst>
                </p14:cNvPr>
                <p14:cNvContentPartPr/>
                <p14:nvPr/>
              </p14:nvContentPartPr>
              <p14:xfrm>
                <a:off x="7350413" y="927960"/>
                <a:ext cx="137160" cy="9720"/>
              </p14:xfrm>
            </p:contentPart>
          </mc:Choice>
          <mc:Fallback xmlns="">
            <p:pic>
              <p:nvPicPr>
                <p:cNvPr id="39627" name="Freihand 39626">
                  <a:extLst>
                    <a:ext uri="{FF2B5EF4-FFF2-40B4-BE49-F238E27FC236}">
                      <a16:creationId xmlns:a16="http://schemas.microsoft.com/office/drawing/2014/main" id="{86E811E6-A777-43AA-ACDD-AAF9589C7B67}"/>
                    </a:ext>
                  </a:extLst>
                </p:cNvPr>
                <p:cNvPicPr/>
                <p:nvPr/>
              </p:nvPicPr>
              <p:blipFill>
                <a:blip r:embed="rId1272"/>
                <a:stretch>
                  <a:fillRect/>
                </a:stretch>
              </p:blipFill>
              <p:spPr>
                <a:xfrm>
                  <a:off x="7346093" y="923640"/>
                  <a:ext cx="1458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273">
              <p14:nvContentPartPr>
                <p14:cNvPr id="39629" name="Freihand 39628">
                  <a:extLst>
                    <a:ext uri="{FF2B5EF4-FFF2-40B4-BE49-F238E27FC236}">
                      <a16:creationId xmlns:a16="http://schemas.microsoft.com/office/drawing/2014/main" id="{39214C06-62E0-4A8D-A246-60D87455C980}"/>
                    </a:ext>
                  </a:extLst>
                </p14:cNvPr>
                <p14:cNvContentPartPr/>
                <p14:nvPr/>
              </p14:nvContentPartPr>
              <p14:xfrm>
                <a:off x="7487213" y="1467960"/>
                <a:ext cx="60480" cy="379800"/>
              </p14:xfrm>
            </p:contentPart>
          </mc:Choice>
          <mc:Fallback xmlns="">
            <p:pic>
              <p:nvPicPr>
                <p:cNvPr id="39629" name="Freihand 39628">
                  <a:extLst>
                    <a:ext uri="{FF2B5EF4-FFF2-40B4-BE49-F238E27FC236}">
                      <a16:creationId xmlns:a16="http://schemas.microsoft.com/office/drawing/2014/main" id="{39214C06-62E0-4A8D-A246-60D87455C980}"/>
                    </a:ext>
                  </a:extLst>
                </p:cNvPr>
                <p:cNvPicPr/>
                <p:nvPr/>
              </p:nvPicPr>
              <p:blipFill>
                <a:blip r:embed="rId1274"/>
                <a:stretch>
                  <a:fillRect/>
                </a:stretch>
              </p:blipFill>
              <p:spPr>
                <a:xfrm>
                  <a:off x="7482533" y="1463640"/>
                  <a:ext cx="6912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1275">
              <p14:nvContentPartPr>
                <p14:cNvPr id="39630" name="Freihand 39629">
                  <a:extLst>
                    <a:ext uri="{FF2B5EF4-FFF2-40B4-BE49-F238E27FC236}">
                      <a16:creationId xmlns:a16="http://schemas.microsoft.com/office/drawing/2014/main" id="{6B9CE3C0-0F35-4F08-B2F2-4941DB5D2239}"/>
                    </a:ext>
                  </a:extLst>
                </p14:cNvPr>
                <p14:cNvContentPartPr/>
                <p14:nvPr/>
              </p14:nvContentPartPr>
              <p14:xfrm>
                <a:off x="7435373" y="1403520"/>
                <a:ext cx="218880" cy="129240"/>
              </p14:xfrm>
            </p:contentPart>
          </mc:Choice>
          <mc:Fallback xmlns="">
            <p:pic>
              <p:nvPicPr>
                <p:cNvPr id="39630" name="Freihand 39629">
                  <a:extLst>
                    <a:ext uri="{FF2B5EF4-FFF2-40B4-BE49-F238E27FC236}">
                      <a16:creationId xmlns:a16="http://schemas.microsoft.com/office/drawing/2014/main" id="{6B9CE3C0-0F35-4F08-B2F2-4941DB5D2239}"/>
                    </a:ext>
                  </a:extLst>
                </p:cNvPr>
                <p:cNvPicPr/>
                <p:nvPr/>
              </p:nvPicPr>
              <p:blipFill>
                <a:blip r:embed="rId1276"/>
                <a:stretch>
                  <a:fillRect/>
                </a:stretch>
              </p:blipFill>
              <p:spPr>
                <a:xfrm>
                  <a:off x="7431053" y="1399200"/>
                  <a:ext cx="2275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277">
              <p14:nvContentPartPr>
                <p14:cNvPr id="39631" name="Freihand 39630">
                  <a:extLst>
                    <a:ext uri="{FF2B5EF4-FFF2-40B4-BE49-F238E27FC236}">
                      <a16:creationId xmlns:a16="http://schemas.microsoft.com/office/drawing/2014/main" id="{353CFC53-EF35-450E-972F-5C569562EC35}"/>
                    </a:ext>
                  </a:extLst>
                </p14:cNvPr>
                <p14:cNvContentPartPr/>
                <p14:nvPr/>
              </p14:nvContentPartPr>
              <p14:xfrm>
                <a:off x="6934253" y="2037120"/>
                <a:ext cx="16200" cy="138600"/>
              </p14:xfrm>
            </p:contentPart>
          </mc:Choice>
          <mc:Fallback xmlns="">
            <p:pic>
              <p:nvPicPr>
                <p:cNvPr id="39631" name="Freihand 39630">
                  <a:extLst>
                    <a:ext uri="{FF2B5EF4-FFF2-40B4-BE49-F238E27FC236}">
                      <a16:creationId xmlns:a16="http://schemas.microsoft.com/office/drawing/2014/main" id="{353CFC53-EF35-450E-972F-5C569562EC35}"/>
                    </a:ext>
                  </a:extLst>
                </p:cNvPr>
                <p:cNvPicPr/>
                <p:nvPr/>
              </p:nvPicPr>
              <p:blipFill>
                <a:blip r:embed="rId1278"/>
                <a:stretch>
                  <a:fillRect/>
                </a:stretch>
              </p:blipFill>
              <p:spPr>
                <a:xfrm>
                  <a:off x="6929933" y="2032800"/>
                  <a:ext cx="248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279">
              <p14:nvContentPartPr>
                <p14:cNvPr id="39632" name="Freihand 39631">
                  <a:extLst>
                    <a:ext uri="{FF2B5EF4-FFF2-40B4-BE49-F238E27FC236}">
                      <a16:creationId xmlns:a16="http://schemas.microsoft.com/office/drawing/2014/main" id="{4F86C799-3EF5-47FB-945A-F27871247A89}"/>
                    </a:ext>
                  </a:extLst>
                </p14:cNvPr>
                <p14:cNvContentPartPr/>
                <p14:nvPr/>
              </p14:nvContentPartPr>
              <p14:xfrm>
                <a:off x="6925973" y="2011560"/>
                <a:ext cx="132120" cy="16200"/>
              </p14:xfrm>
            </p:contentPart>
          </mc:Choice>
          <mc:Fallback xmlns="">
            <p:pic>
              <p:nvPicPr>
                <p:cNvPr id="39632" name="Freihand 39631">
                  <a:extLst>
                    <a:ext uri="{FF2B5EF4-FFF2-40B4-BE49-F238E27FC236}">
                      <a16:creationId xmlns:a16="http://schemas.microsoft.com/office/drawing/2014/main" id="{4F86C799-3EF5-47FB-945A-F27871247A89}"/>
                    </a:ext>
                  </a:extLst>
                </p:cNvPr>
                <p:cNvPicPr/>
                <p:nvPr/>
              </p:nvPicPr>
              <p:blipFill>
                <a:blip r:embed="rId1280"/>
                <a:stretch>
                  <a:fillRect/>
                </a:stretch>
              </p:blipFill>
              <p:spPr>
                <a:xfrm>
                  <a:off x="6921653" y="2007240"/>
                  <a:ext cx="1407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281">
              <p14:nvContentPartPr>
                <p14:cNvPr id="39633" name="Freihand 39632">
                  <a:extLst>
                    <a:ext uri="{FF2B5EF4-FFF2-40B4-BE49-F238E27FC236}">
                      <a16:creationId xmlns:a16="http://schemas.microsoft.com/office/drawing/2014/main" id="{74E768B8-9FB5-4D48-A912-C4AE3FDF3E51}"/>
                    </a:ext>
                  </a:extLst>
                </p14:cNvPr>
                <p14:cNvContentPartPr/>
                <p14:nvPr/>
              </p14:nvContentPartPr>
              <p14:xfrm>
                <a:off x="6932453" y="2073120"/>
                <a:ext cx="102960" cy="128880"/>
              </p14:xfrm>
            </p:contentPart>
          </mc:Choice>
          <mc:Fallback xmlns="">
            <p:pic>
              <p:nvPicPr>
                <p:cNvPr id="39633" name="Freihand 39632">
                  <a:extLst>
                    <a:ext uri="{FF2B5EF4-FFF2-40B4-BE49-F238E27FC236}">
                      <a16:creationId xmlns:a16="http://schemas.microsoft.com/office/drawing/2014/main" id="{74E768B8-9FB5-4D48-A912-C4AE3FDF3E51}"/>
                    </a:ext>
                  </a:extLst>
                </p:cNvPr>
                <p:cNvPicPr/>
                <p:nvPr/>
              </p:nvPicPr>
              <p:blipFill>
                <a:blip r:embed="rId1282"/>
                <a:stretch>
                  <a:fillRect/>
                </a:stretch>
              </p:blipFill>
              <p:spPr>
                <a:xfrm>
                  <a:off x="6928133" y="2068800"/>
                  <a:ext cx="11160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283">
              <p14:nvContentPartPr>
                <p14:cNvPr id="39634" name="Freihand 39633">
                  <a:extLst>
                    <a:ext uri="{FF2B5EF4-FFF2-40B4-BE49-F238E27FC236}">
                      <a16:creationId xmlns:a16="http://schemas.microsoft.com/office/drawing/2014/main" id="{C8AD2EFE-60AD-4121-890F-F45CF1DD3B32}"/>
                    </a:ext>
                  </a:extLst>
                </p14:cNvPr>
                <p14:cNvContentPartPr/>
                <p14:nvPr/>
              </p14:nvContentPartPr>
              <p14:xfrm>
                <a:off x="7046573" y="2104440"/>
                <a:ext cx="154800" cy="75600"/>
              </p14:xfrm>
            </p:contentPart>
          </mc:Choice>
          <mc:Fallback xmlns="">
            <p:pic>
              <p:nvPicPr>
                <p:cNvPr id="39634" name="Freihand 39633">
                  <a:extLst>
                    <a:ext uri="{FF2B5EF4-FFF2-40B4-BE49-F238E27FC236}">
                      <a16:creationId xmlns:a16="http://schemas.microsoft.com/office/drawing/2014/main" id="{C8AD2EFE-60AD-4121-890F-F45CF1DD3B32}"/>
                    </a:ext>
                  </a:extLst>
                </p:cNvPr>
                <p:cNvPicPr/>
                <p:nvPr/>
              </p:nvPicPr>
              <p:blipFill>
                <a:blip r:embed="rId1284"/>
                <a:stretch>
                  <a:fillRect/>
                </a:stretch>
              </p:blipFill>
              <p:spPr>
                <a:xfrm>
                  <a:off x="7042253" y="2100120"/>
                  <a:ext cx="16344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1285">
              <p14:nvContentPartPr>
                <p14:cNvPr id="39635" name="Freihand 39634">
                  <a:extLst>
                    <a:ext uri="{FF2B5EF4-FFF2-40B4-BE49-F238E27FC236}">
                      <a16:creationId xmlns:a16="http://schemas.microsoft.com/office/drawing/2014/main" id="{5FD8984D-1520-48B9-AFEE-5F55638C16DC}"/>
                    </a:ext>
                  </a:extLst>
                </p14:cNvPr>
                <p14:cNvContentPartPr/>
                <p14:nvPr/>
              </p14:nvContentPartPr>
              <p14:xfrm>
                <a:off x="7200653" y="1997880"/>
                <a:ext cx="81720" cy="169560"/>
              </p14:xfrm>
            </p:contentPart>
          </mc:Choice>
          <mc:Fallback xmlns="">
            <p:pic>
              <p:nvPicPr>
                <p:cNvPr id="39635" name="Freihand 39634">
                  <a:extLst>
                    <a:ext uri="{FF2B5EF4-FFF2-40B4-BE49-F238E27FC236}">
                      <a16:creationId xmlns:a16="http://schemas.microsoft.com/office/drawing/2014/main" id="{5FD8984D-1520-48B9-AFEE-5F55638C16DC}"/>
                    </a:ext>
                  </a:extLst>
                </p:cNvPr>
                <p:cNvPicPr/>
                <p:nvPr/>
              </p:nvPicPr>
              <p:blipFill>
                <a:blip r:embed="rId1286"/>
                <a:stretch>
                  <a:fillRect/>
                </a:stretch>
              </p:blipFill>
              <p:spPr>
                <a:xfrm>
                  <a:off x="7196333" y="1993560"/>
                  <a:ext cx="9036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287">
              <p14:nvContentPartPr>
                <p14:cNvPr id="39636" name="Freihand 39635">
                  <a:extLst>
                    <a:ext uri="{FF2B5EF4-FFF2-40B4-BE49-F238E27FC236}">
                      <a16:creationId xmlns:a16="http://schemas.microsoft.com/office/drawing/2014/main" id="{69DDCA69-BB17-4CAA-8F25-FB0C44CC8A09}"/>
                    </a:ext>
                  </a:extLst>
                </p14:cNvPr>
                <p14:cNvContentPartPr/>
                <p14:nvPr/>
              </p14:nvContentPartPr>
              <p14:xfrm>
                <a:off x="7312613" y="1926240"/>
                <a:ext cx="340920" cy="224280"/>
              </p14:xfrm>
            </p:contentPart>
          </mc:Choice>
          <mc:Fallback xmlns="">
            <p:pic>
              <p:nvPicPr>
                <p:cNvPr id="39636" name="Freihand 39635">
                  <a:extLst>
                    <a:ext uri="{FF2B5EF4-FFF2-40B4-BE49-F238E27FC236}">
                      <a16:creationId xmlns:a16="http://schemas.microsoft.com/office/drawing/2014/main" id="{69DDCA69-BB17-4CAA-8F25-FB0C44CC8A09}"/>
                    </a:ext>
                  </a:extLst>
                </p:cNvPr>
                <p:cNvPicPr/>
                <p:nvPr/>
              </p:nvPicPr>
              <p:blipFill>
                <a:blip r:embed="rId1288"/>
                <a:stretch>
                  <a:fillRect/>
                </a:stretch>
              </p:blipFill>
              <p:spPr>
                <a:xfrm>
                  <a:off x="7308293" y="1921920"/>
                  <a:ext cx="34956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289">
              <p14:nvContentPartPr>
                <p14:cNvPr id="39637" name="Freihand 39636">
                  <a:extLst>
                    <a:ext uri="{FF2B5EF4-FFF2-40B4-BE49-F238E27FC236}">
                      <a16:creationId xmlns:a16="http://schemas.microsoft.com/office/drawing/2014/main" id="{5C5853A9-2D93-417E-A63F-7525EE4CBD5A}"/>
                    </a:ext>
                  </a:extLst>
                </p14:cNvPr>
                <p14:cNvContentPartPr/>
                <p14:nvPr/>
              </p14:nvContentPartPr>
              <p14:xfrm>
                <a:off x="7434293" y="1932000"/>
                <a:ext cx="109080" cy="18720"/>
              </p14:xfrm>
            </p:contentPart>
          </mc:Choice>
          <mc:Fallback xmlns="">
            <p:pic>
              <p:nvPicPr>
                <p:cNvPr id="39637" name="Freihand 39636">
                  <a:extLst>
                    <a:ext uri="{FF2B5EF4-FFF2-40B4-BE49-F238E27FC236}">
                      <a16:creationId xmlns:a16="http://schemas.microsoft.com/office/drawing/2014/main" id="{5C5853A9-2D93-417E-A63F-7525EE4CBD5A}"/>
                    </a:ext>
                  </a:extLst>
                </p:cNvPr>
                <p:cNvPicPr/>
                <p:nvPr/>
              </p:nvPicPr>
              <p:blipFill>
                <a:blip r:embed="rId1290"/>
                <a:stretch>
                  <a:fillRect/>
                </a:stretch>
              </p:blipFill>
              <p:spPr>
                <a:xfrm>
                  <a:off x="7429973" y="1927680"/>
                  <a:ext cx="1177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291">
              <p14:nvContentPartPr>
                <p14:cNvPr id="39638" name="Freihand 39637">
                  <a:extLst>
                    <a:ext uri="{FF2B5EF4-FFF2-40B4-BE49-F238E27FC236}">
                      <a16:creationId xmlns:a16="http://schemas.microsoft.com/office/drawing/2014/main" id="{2A1ACEA9-0B89-4E65-95FA-C6413E6F469C}"/>
                    </a:ext>
                  </a:extLst>
                </p14:cNvPr>
                <p14:cNvContentPartPr/>
                <p14:nvPr/>
              </p14:nvContentPartPr>
              <p14:xfrm>
                <a:off x="6905813" y="2320440"/>
                <a:ext cx="221040" cy="108360"/>
              </p14:xfrm>
            </p:contentPart>
          </mc:Choice>
          <mc:Fallback xmlns="">
            <p:pic>
              <p:nvPicPr>
                <p:cNvPr id="39638" name="Freihand 39637">
                  <a:extLst>
                    <a:ext uri="{FF2B5EF4-FFF2-40B4-BE49-F238E27FC236}">
                      <a16:creationId xmlns:a16="http://schemas.microsoft.com/office/drawing/2014/main" id="{2A1ACEA9-0B89-4E65-95FA-C6413E6F469C}"/>
                    </a:ext>
                  </a:extLst>
                </p:cNvPr>
                <p:cNvPicPr/>
                <p:nvPr/>
              </p:nvPicPr>
              <p:blipFill>
                <a:blip r:embed="rId1292"/>
                <a:stretch>
                  <a:fillRect/>
                </a:stretch>
              </p:blipFill>
              <p:spPr>
                <a:xfrm>
                  <a:off x="6901493" y="2316120"/>
                  <a:ext cx="22968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293">
              <p14:nvContentPartPr>
                <p14:cNvPr id="39639" name="Freihand 39638">
                  <a:extLst>
                    <a:ext uri="{FF2B5EF4-FFF2-40B4-BE49-F238E27FC236}">
                      <a16:creationId xmlns:a16="http://schemas.microsoft.com/office/drawing/2014/main" id="{D1924236-9170-4728-B992-9EFD9F0A8916}"/>
                    </a:ext>
                  </a:extLst>
                </p14:cNvPr>
                <p14:cNvContentPartPr/>
                <p14:nvPr/>
              </p14:nvContentPartPr>
              <p14:xfrm>
                <a:off x="7181573" y="2248800"/>
                <a:ext cx="119520" cy="139320"/>
              </p14:xfrm>
            </p:contentPart>
          </mc:Choice>
          <mc:Fallback xmlns="">
            <p:pic>
              <p:nvPicPr>
                <p:cNvPr id="39639" name="Freihand 39638">
                  <a:extLst>
                    <a:ext uri="{FF2B5EF4-FFF2-40B4-BE49-F238E27FC236}">
                      <a16:creationId xmlns:a16="http://schemas.microsoft.com/office/drawing/2014/main" id="{D1924236-9170-4728-B992-9EFD9F0A8916}"/>
                    </a:ext>
                  </a:extLst>
                </p:cNvPr>
                <p:cNvPicPr/>
                <p:nvPr/>
              </p:nvPicPr>
              <p:blipFill>
                <a:blip r:embed="rId1294"/>
                <a:stretch>
                  <a:fillRect/>
                </a:stretch>
              </p:blipFill>
              <p:spPr>
                <a:xfrm>
                  <a:off x="7177253" y="2244480"/>
                  <a:ext cx="1281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295">
              <p14:nvContentPartPr>
                <p14:cNvPr id="39640" name="Freihand 39639">
                  <a:extLst>
                    <a:ext uri="{FF2B5EF4-FFF2-40B4-BE49-F238E27FC236}">
                      <a16:creationId xmlns:a16="http://schemas.microsoft.com/office/drawing/2014/main" id="{32423188-2007-459E-AC70-8B3C70FC361A}"/>
                    </a:ext>
                  </a:extLst>
                </p14:cNvPr>
                <p14:cNvContentPartPr/>
                <p14:nvPr/>
              </p14:nvContentPartPr>
              <p14:xfrm>
                <a:off x="7423853" y="2240520"/>
                <a:ext cx="306720" cy="115920"/>
              </p14:xfrm>
            </p:contentPart>
          </mc:Choice>
          <mc:Fallback xmlns="">
            <p:pic>
              <p:nvPicPr>
                <p:cNvPr id="39640" name="Freihand 39639">
                  <a:extLst>
                    <a:ext uri="{FF2B5EF4-FFF2-40B4-BE49-F238E27FC236}">
                      <a16:creationId xmlns:a16="http://schemas.microsoft.com/office/drawing/2014/main" id="{32423188-2007-459E-AC70-8B3C70FC361A}"/>
                    </a:ext>
                  </a:extLst>
                </p:cNvPr>
                <p:cNvPicPr/>
                <p:nvPr/>
              </p:nvPicPr>
              <p:blipFill>
                <a:blip r:embed="rId1296"/>
                <a:stretch>
                  <a:fillRect/>
                </a:stretch>
              </p:blipFill>
              <p:spPr>
                <a:xfrm>
                  <a:off x="7419533" y="2236200"/>
                  <a:ext cx="31536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297">
              <p14:nvContentPartPr>
                <p14:cNvPr id="39641" name="Freihand 39640">
                  <a:extLst>
                    <a:ext uri="{FF2B5EF4-FFF2-40B4-BE49-F238E27FC236}">
                      <a16:creationId xmlns:a16="http://schemas.microsoft.com/office/drawing/2014/main" id="{27EF6742-99F1-4E2C-81A2-42CAC6226572}"/>
                    </a:ext>
                  </a:extLst>
                </p14:cNvPr>
                <p14:cNvContentPartPr/>
                <p14:nvPr/>
              </p14:nvContentPartPr>
              <p14:xfrm>
                <a:off x="7655333" y="2176800"/>
                <a:ext cx="360" cy="360"/>
              </p14:xfrm>
            </p:contentPart>
          </mc:Choice>
          <mc:Fallback xmlns="">
            <p:pic>
              <p:nvPicPr>
                <p:cNvPr id="39641" name="Freihand 39640">
                  <a:extLst>
                    <a:ext uri="{FF2B5EF4-FFF2-40B4-BE49-F238E27FC236}">
                      <a16:creationId xmlns:a16="http://schemas.microsoft.com/office/drawing/2014/main" id="{27EF6742-99F1-4E2C-81A2-42CAC6226572}"/>
                    </a:ext>
                  </a:extLst>
                </p:cNvPr>
                <p:cNvPicPr/>
                <p:nvPr/>
              </p:nvPicPr>
              <p:blipFill>
                <a:blip r:embed="rId184"/>
                <a:stretch>
                  <a:fillRect/>
                </a:stretch>
              </p:blipFill>
              <p:spPr>
                <a:xfrm>
                  <a:off x="7651013" y="21724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98">
              <p14:nvContentPartPr>
                <p14:cNvPr id="39642" name="Freihand 39641">
                  <a:extLst>
                    <a:ext uri="{FF2B5EF4-FFF2-40B4-BE49-F238E27FC236}">
                      <a16:creationId xmlns:a16="http://schemas.microsoft.com/office/drawing/2014/main" id="{10083D18-A0F3-433A-9278-17F127C366F8}"/>
                    </a:ext>
                  </a:extLst>
                </p14:cNvPr>
                <p14:cNvContentPartPr/>
                <p14:nvPr/>
              </p14:nvContentPartPr>
              <p14:xfrm>
                <a:off x="6733373" y="2582160"/>
                <a:ext cx="226080" cy="80640"/>
              </p14:xfrm>
            </p:contentPart>
          </mc:Choice>
          <mc:Fallback xmlns="">
            <p:pic>
              <p:nvPicPr>
                <p:cNvPr id="39642" name="Freihand 39641">
                  <a:extLst>
                    <a:ext uri="{FF2B5EF4-FFF2-40B4-BE49-F238E27FC236}">
                      <a16:creationId xmlns:a16="http://schemas.microsoft.com/office/drawing/2014/main" id="{10083D18-A0F3-433A-9278-17F127C366F8}"/>
                    </a:ext>
                  </a:extLst>
                </p:cNvPr>
                <p:cNvPicPr/>
                <p:nvPr/>
              </p:nvPicPr>
              <p:blipFill>
                <a:blip r:embed="rId1299"/>
                <a:stretch>
                  <a:fillRect/>
                </a:stretch>
              </p:blipFill>
              <p:spPr>
                <a:xfrm>
                  <a:off x="6729053" y="2577840"/>
                  <a:ext cx="23472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1300">
              <p14:nvContentPartPr>
                <p14:cNvPr id="39643" name="Freihand 39642">
                  <a:extLst>
                    <a:ext uri="{FF2B5EF4-FFF2-40B4-BE49-F238E27FC236}">
                      <a16:creationId xmlns:a16="http://schemas.microsoft.com/office/drawing/2014/main" id="{C9BD4FF7-6E62-4328-A46C-27B7CDE844A5}"/>
                    </a:ext>
                  </a:extLst>
                </p14:cNvPr>
                <p14:cNvContentPartPr/>
                <p14:nvPr/>
              </p14:nvContentPartPr>
              <p14:xfrm>
                <a:off x="6959093" y="2577120"/>
                <a:ext cx="104400" cy="211320"/>
              </p14:xfrm>
            </p:contentPart>
          </mc:Choice>
          <mc:Fallback xmlns="">
            <p:pic>
              <p:nvPicPr>
                <p:cNvPr id="39643" name="Freihand 39642">
                  <a:extLst>
                    <a:ext uri="{FF2B5EF4-FFF2-40B4-BE49-F238E27FC236}">
                      <a16:creationId xmlns:a16="http://schemas.microsoft.com/office/drawing/2014/main" id="{C9BD4FF7-6E62-4328-A46C-27B7CDE844A5}"/>
                    </a:ext>
                  </a:extLst>
                </p:cNvPr>
                <p:cNvPicPr/>
                <p:nvPr/>
              </p:nvPicPr>
              <p:blipFill>
                <a:blip r:embed="rId1301"/>
                <a:stretch>
                  <a:fillRect/>
                </a:stretch>
              </p:blipFill>
              <p:spPr>
                <a:xfrm>
                  <a:off x="6954773" y="2572800"/>
                  <a:ext cx="1130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1302">
              <p14:nvContentPartPr>
                <p14:cNvPr id="39644" name="Freihand 39643">
                  <a:extLst>
                    <a:ext uri="{FF2B5EF4-FFF2-40B4-BE49-F238E27FC236}">
                      <a16:creationId xmlns:a16="http://schemas.microsoft.com/office/drawing/2014/main" id="{E63215EB-A247-4B99-9B39-FF3E37EB31DD}"/>
                    </a:ext>
                  </a:extLst>
                </p14:cNvPr>
                <p14:cNvContentPartPr/>
                <p14:nvPr/>
              </p14:nvContentPartPr>
              <p14:xfrm>
                <a:off x="7102373" y="2567040"/>
                <a:ext cx="80640" cy="201960"/>
              </p14:xfrm>
            </p:contentPart>
          </mc:Choice>
          <mc:Fallback xmlns="">
            <p:pic>
              <p:nvPicPr>
                <p:cNvPr id="39644" name="Freihand 39643">
                  <a:extLst>
                    <a:ext uri="{FF2B5EF4-FFF2-40B4-BE49-F238E27FC236}">
                      <a16:creationId xmlns:a16="http://schemas.microsoft.com/office/drawing/2014/main" id="{E63215EB-A247-4B99-9B39-FF3E37EB31DD}"/>
                    </a:ext>
                  </a:extLst>
                </p:cNvPr>
                <p:cNvPicPr/>
                <p:nvPr/>
              </p:nvPicPr>
              <p:blipFill>
                <a:blip r:embed="rId1303"/>
                <a:stretch>
                  <a:fillRect/>
                </a:stretch>
              </p:blipFill>
              <p:spPr>
                <a:xfrm>
                  <a:off x="7098053" y="2562720"/>
                  <a:ext cx="892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304">
              <p14:nvContentPartPr>
                <p14:cNvPr id="39645" name="Freihand 39644">
                  <a:extLst>
                    <a:ext uri="{FF2B5EF4-FFF2-40B4-BE49-F238E27FC236}">
                      <a16:creationId xmlns:a16="http://schemas.microsoft.com/office/drawing/2014/main" id="{E69A35F1-1A0C-4866-8804-9E0648E64810}"/>
                    </a:ext>
                  </a:extLst>
                </p14:cNvPr>
                <p14:cNvContentPartPr/>
                <p14:nvPr/>
              </p14:nvContentPartPr>
              <p14:xfrm>
                <a:off x="7191653" y="2461920"/>
                <a:ext cx="36360" cy="155160"/>
              </p14:xfrm>
            </p:contentPart>
          </mc:Choice>
          <mc:Fallback xmlns="">
            <p:pic>
              <p:nvPicPr>
                <p:cNvPr id="39645" name="Freihand 39644">
                  <a:extLst>
                    <a:ext uri="{FF2B5EF4-FFF2-40B4-BE49-F238E27FC236}">
                      <a16:creationId xmlns:a16="http://schemas.microsoft.com/office/drawing/2014/main" id="{E69A35F1-1A0C-4866-8804-9E0648E64810}"/>
                    </a:ext>
                  </a:extLst>
                </p:cNvPr>
                <p:cNvPicPr/>
                <p:nvPr/>
              </p:nvPicPr>
              <p:blipFill>
                <a:blip r:embed="rId1305"/>
                <a:stretch>
                  <a:fillRect/>
                </a:stretch>
              </p:blipFill>
              <p:spPr>
                <a:xfrm>
                  <a:off x="7187333" y="2457600"/>
                  <a:ext cx="450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1306">
              <p14:nvContentPartPr>
                <p14:cNvPr id="39646" name="Freihand 39645">
                  <a:extLst>
                    <a:ext uri="{FF2B5EF4-FFF2-40B4-BE49-F238E27FC236}">
                      <a16:creationId xmlns:a16="http://schemas.microsoft.com/office/drawing/2014/main" id="{E823A121-8099-4078-B90A-BF57BFB74BB4}"/>
                    </a:ext>
                  </a:extLst>
                </p14:cNvPr>
                <p14:cNvContentPartPr/>
                <p14:nvPr/>
              </p14:nvContentPartPr>
              <p14:xfrm>
                <a:off x="7231253" y="2457600"/>
                <a:ext cx="474120" cy="164520"/>
              </p14:xfrm>
            </p:contentPart>
          </mc:Choice>
          <mc:Fallback xmlns="">
            <p:pic>
              <p:nvPicPr>
                <p:cNvPr id="39646" name="Freihand 39645">
                  <a:extLst>
                    <a:ext uri="{FF2B5EF4-FFF2-40B4-BE49-F238E27FC236}">
                      <a16:creationId xmlns:a16="http://schemas.microsoft.com/office/drawing/2014/main" id="{E823A121-8099-4078-B90A-BF57BFB74BB4}"/>
                    </a:ext>
                  </a:extLst>
                </p:cNvPr>
                <p:cNvPicPr/>
                <p:nvPr/>
              </p:nvPicPr>
              <p:blipFill>
                <a:blip r:embed="rId1307"/>
                <a:stretch>
                  <a:fillRect/>
                </a:stretch>
              </p:blipFill>
              <p:spPr>
                <a:xfrm>
                  <a:off x="7226933" y="2453280"/>
                  <a:ext cx="4827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308">
              <p14:nvContentPartPr>
                <p14:cNvPr id="39647" name="Freihand 39646">
                  <a:extLst>
                    <a:ext uri="{FF2B5EF4-FFF2-40B4-BE49-F238E27FC236}">
                      <a16:creationId xmlns:a16="http://schemas.microsoft.com/office/drawing/2014/main" id="{1268CFF6-0A7D-4884-87F0-4E4C434F8F9B}"/>
                    </a:ext>
                  </a:extLst>
                </p14:cNvPr>
                <p14:cNvContentPartPr/>
                <p14:nvPr/>
              </p14:nvContentPartPr>
              <p14:xfrm>
                <a:off x="6826253" y="2829120"/>
                <a:ext cx="11520" cy="95400"/>
              </p14:xfrm>
            </p:contentPart>
          </mc:Choice>
          <mc:Fallback xmlns="">
            <p:pic>
              <p:nvPicPr>
                <p:cNvPr id="39647" name="Freihand 39646">
                  <a:extLst>
                    <a:ext uri="{FF2B5EF4-FFF2-40B4-BE49-F238E27FC236}">
                      <a16:creationId xmlns:a16="http://schemas.microsoft.com/office/drawing/2014/main" id="{1268CFF6-0A7D-4884-87F0-4E4C434F8F9B}"/>
                    </a:ext>
                  </a:extLst>
                </p:cNvPr>
                <p:cNvPicPr/>
                <p:nvPr/>
              </p:nvPicPr>
              <p:blipFill>
                <a:blip r:embed="rId1309"/>
                <a:stretch>
                  <a:fillRect/>
                </a:stretch>
              </p:blipFill>
              <p:spPr>
                <a:xfrm>
                  <a:off x="6821933" y="2824800"/>
                  <a:ext cx="201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310">
              <p14:nvContentPartPr>
                <p14:cNvPr id="39648" name="Freihand 39647">
                  <a:extLst>
                    <a:ext uri="{FF2B5EF4-FFF2-40B4-BE49-F238E27FC236}">
                      <a16:creationId xmlns:a16="http://schemas.microsoft.com/office/drawing/2014/main" id="{B636BD34-386B-4F31-9BAB-CD56CD838AF3}"/>
                    </a:ext>
                  </a:extLst>
                </p14:cNvPr>
                <p14:cNvContentPartPr/>
                <p14:nvPr/>
              </p14:nvContentPartPr>
              <p14:xfrm>
                <a:off x="6780173" y="2890680"/>
                <a:ext cx="150840" cy="42120"/>
              </p14:xfrm>
            </p:contentPart>
          </mc:Choice>
          <mc:Fallback xmlns="">
            <p:pic>
              <p:nvPicPr>
                <p:cNvPr id="39648" name="Freihand 39647">
                  <a:extLst>
                    <a:ext uri="{FF2B5EF4-FFF2-40B4-BE49-F238E27FC236}">
                      <a16:creationId xmlns:a16="http://schemas.microsoft.com/office/drawing/2014/main" id="{B636BD34-386B-4F31-9BAB-CD56CD838AF3}"/>
                    </a:ext>
                  </a:extLst>
                </p:cNvPr>
                <p:cNvPicPr/>
                <p:nvPr/>
              </p:nvPicPr>
              <p:blipFill>
                <a:blip r:embed="rId1311"/>
                <a:stretch>
                  <a:fillRect/>
                </a:stretch>
              </p:blipFill>
              <p:spPr>
                <a:xfrm>
                  <a:off x="6775853" y="2886360"/>
                  <a:ext cx="1594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312">
              <p14:nvContentPartPr>
                <p14:cNvPr id="39649" name="Freihand 39648">
                  <a:extLst>
                    <a:ext uri="{FF2B5EF4-FFF2-40B4-BE49-F238E27FC236}">
                      <a16:creationId xmlns:a16="http://schemas.microsoft.com/office/drawing/2014/main" id="{8715753C-CCFD-417E-813A-1F9DF8456B75}"/>
                    </a:ext>
                  </a:extLst>
                </p14:cNvPr>
                <p14:cNvContentPartPr/>
                <p14:nvPr/>
              </p14:nvContentPartPr>
              <p14:xfrm>
                <a:off x="6761813" y="2772240"/>
                <a:ext cx="90000" cy="45720"/>
              </p14:xfrm>
            </p:contentPart>
          </mc:Choice>
          <mc:Fallback xmlns="">
            <p:pic>
              <p:nvPicPr>
                <p:cNvPr id="39649" name="Freihand 39648">
                  <a:extLst>
                    <a:ext uri="{FF2B5EF4-FFF2-40B4-BE49-F238E27FC236}">
                      <a16:creationId xmlns:a16="http://schemas.microsoft.com/office/drawing/2014/main" id="{8715753C-CCFD-417E-813A-1F9DF8456B75}"/>
                    </a:ext>
                  </a:extLst>
                </p:cNvPr>
                <p:cNvPicPr/>
                <p:nvPr/>
              </p:nvPicPr>
              <p:blipFill>
                <a:blip r:embed="rId1313"/>
                <a:stretch>
                  <a:fillRect/>
                </a:stretch>
              </p:blipFill>
              <p:spPr>
                <a:xfrm>
                  <a:off x="6757493" y="2767920"/>
                  <a:ext cx="9864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314">
              <p14:nvContentPartPr>
                <p14:cNvPr id="39650" name="Freihand 39649">
                  <a:extLst>
                    <a:ext uri="{FF2B5EF4-FFF2-40B4-BE49-F238E27FC236}">
                      <a16:creationId xmlns:a16="http://schemas.microsoft.com/office/drawing/2014/main" id="{7A4F8638-3649-40BD-B450-5EAEE76A4011}"/>
                    </a:ext>
                  </a:extLst>
                </p14:cNvPr>
                <p14:cNvContentPartPr/>
                <p14:nvPr/>
              </p14:nvContentPartPr>
              <p14:xfrm>
                <a:off x="6906893" y="2828760"/>
                <a:ext cx="109800" cy="81000"/>
              </p14:xfrm>
            </p:contentPart>
          </mc:Choice>
          <mc:Fallback xmlns="">
            <p:pic>
              <p:nvPicPr>
                <p:cNvPr id="39650" name="Freihand 39649">
                  <a:extLst>
                    <a:ext uri="{FF2B5EF4-FFF2-40B4-BE49-F238E27FC236}">
                      <a16:creationId xmlns:a16="http://schemas.microsoft.com/office/drawing/2014/main" id="{7A4F8638-3649-40BD-B450-5EAEE76A4011}"/>
                    </a:ext>
                  </a:extLst>
                </p:cNvPr>
                <p:cNvPicPr/>
                <p:nvPr/>
              </p:nvPicPr>
              <p:blipFill>
                <a:blip r:embed="rId1315"/>
                <a:stretch>
                  <a:fillRect/>
                </a:stretch>
              </p:blipFill>
              <p:spPr>
                <a:xfrm>
                  <a:off x="6902573" y="2824440"/>
                  <a:ext cx="1184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316">
              <p14:nvContentPartPr>
                <p14:cNvPr id="39651" name="Freihand 39650">
                  <a:extLst>
                    <a:ext uri="{FF2B5EF4-FFF2-40B4-BE49-F238E27FC236}">
                      <a16:creationId xmlns:a16="http://schemas.microsoft.com/office/drawing/2014/main" id="{4C7C8AC9-0FD6-4350-B33C-EA73EFE5265F}"/>
                    </a:ext>
                  </a:extLst>
                </p14:cNvPr>
                <p14:cNvContentPartPr/>
                <p14:nvPr/>
              </p14:nvContentPartPr>
              <p14:xfrm>
                <a:off x="7038653" y="2815080"/>
                <a:ext cx="132120" cy="84960"/>
              </p14:xfrm>
            </p:contentPart>
          </mc:Choice>
          <mc:Fallback xmlns="">
            <p:pic>
              <p:nvPicPr>
                <p:cNvPr id="39651" name="Freihand 39650">
                  <a:extLst>
                    <a:ext uri="{FF2B5EF4-FFF2-40B4-BE49-F238E27FC236}">
                      <a16:creationId xmlns:a16="http://schemas.microsoft.com/office/drawing/2014/main" id="{4C7C8AC9-0FD6-4350-B33C-EA73EFE5265F}"/>
                    </a:ext>
                  </a:extLst>
                </p:cNvPr>
                <p:cNvPicPr/>
                <p:nvPr/>
              </p:nvPicPr>
              <p:blipFill>
                <a:blip r:embed="rId1317"/>
                <a:stretch>
                  <a:fillRect/>
                </a:stretch>
              </p:blipFill>
              <p:spPr>
                <a:xfrm>
                  <a:off x="7034333" y="2810760"/>
                  <a:ext cx="1407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318">
              <p14:nvContentPartPr>
                <p14:cNvPr id="39652" name="Freihand 39651">
                  <a:extLst>
                    <a:ext uri="{FF2B5EF4-FFF2-40B4-BE49-F238E27FC236}">
                      <a16:creationId xmlns:a16="http://schemas.microsoft.com/office/drawing/2014/main" id="{2C15B2D8-0C05-426B-B7CA-7006671486A7}"/>
                    </a:ext>
                  </a:extLst>
                </p14:cNvPr>
                <p14:cNvContentPartPr/>
                <p14:nvPr/>
              </p14:nvContentPartPr>
              <p14:xfrm>
                <a:off x="7176893" y="2802120"/>
                <a:ext cx="79560" cy="87480"/>
              </p14:xfrm>
            </p:contentPart>
          </mc:Choice>
          <mc:Fallback xmlns="">
            <p:pic>
              <p:nvPicPr>
                <p:cNvPr id="39652" name="Freihand 39651">
                  <a:extLst>
                    <a:ext uri="{FF2B5EF4-FFF2-40B4-BE49-F238E27FC236}">
                      <a16:creationId xmlns:a16="http://schemas.microsoft.com/office/drawing/2014/main" id="{2C15B2D8-0C05-426B-B7CA-7006671486A7}"/>
                    </a:ext>
                  </a:extLst>
                </p:cNvPr>
                <p:cNvPicPr/>
                <p:nvPr/>
              </p:nvPicPr>
              <p:blipFill>
                <a:blip r:embed="rId1319"/>
                <a:stretch>
                  <a:fillRect/>
                </a:stretch>
              </p:blipFill>
              <p:spPr>
                <a:xfrm>
                  <a:off x="7172573" y="2797800"/>
                  <a:ext cx="882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1320">
              <p14:nvContentPartPr>
                <p14:cNvPr id="39653" name="Freihand 39652">
                  <a:extLst>
                    <a:ext uri="{FF2B5EF4-FFF2-40B4-BE49-F238E27FC236}">
                      <a16:creationId xmlns:a16="http://schemas.microsoft.com/office/drawing/2014/main" id="{7775A1F3-ECCF-4DFA-945D-FC1446D45F53}"/>
                    </a:ext>
                  </a:extLst>
                </p14:cNvPr>
                <p14:cNvContentPartPr/>
                <p14:nvPr/>
              </p14:nvContentPartPr>
              <p14:xfrm>
                <a:off x="7258973" y="2721840"/>
                <a:ext cx="132480" cy="139320"/>
              </p14:xfrm>
            </p:contentPart>
          </mc:Choice>
          <mc:Fallback xmlns="">
            <p:pic>
              <p:nvPicPr>
                <p:cNvPr id="39653" name="Freihand 39652">
                  <a:extLst>
                    <a:ext uri="{FF2B5EF4-FFF2-40B4-BE49-F238E27FC236}">
                      <a16:creationId xmlns:a16="http://schemas.microsoft.com/office/drawing/2014/main" id="{7775A1F3-ECCF-4DFA-945D-FC1446D45F53}"/>
                    </a:ext>
                  </a:extLst>
                </p:cNvPr>
                <p:cNvPicPr/>
                <p:nvPr/>
              </p:nvPicPr>
              <p:blipFill>
                <a:blip r:embed="rId1321"/>
                <a:stretch>
                  <a:fillRect/>
                </a:stretch>
              </p:blipFill>
              <p:spPr>
                <a:xfrm>
                  <a:off x="7254653" y="2717520"/>
                  <a:ext cx="1411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322">
              <p14:nvContentPartPr>
                <p14:cNvPr id="39654" name="Freihand 39653">
                  <a:extLst>
                    <a:ext uri="{FF2B5EF4-FFF2-40B4-BE49-F238E27FC236}">
                      <a16:creationId xmlns:a16="http://schemas.microsoft.com/office/drawing/2014/main" id="{97787422-65F3-486F-8382-5B6B7BFD776A}"/>
                    </a:ext>
                  </a:extLst>
                </p14:cNvPr>
                <p14:cNvContentPartPr/>
                <p14:nvPr/>
              </p14:nvContentPartPr>
              <p14:xfrm>
                <a:off x="7399733" y="2692320"/>
                <a:ext cx="126000" cy="140040"/>
              </p14:xfrm>
            </p:contentPart>
          </mc:Choice>
          <mc:Fallback xmlns="">
            <p:pic>
              <p:nvPicPr>
                <p:cNvPr id="39654" name="Freihand 39653">
                  <a:extLst>
                    <a:ext uri="{FF2B5EF4-FFF2-40B4-BE49-F238E27FC236}">
                      <a16:creationId xmlns:a16="http://schemas.microsoft.com/office/drawing/2014/main" id="{97787422-65F3-486F-8382-5B6B7BFD776A}"/>
                    </a:ext>
                  </a:extLst>
                </p:cNvPr>
                <p:cNvPicPr/>
                <p:nvPr/>
              </p:nvPicPr>
              <p:blipFill>
                <a:blip r:embed="rId1323"/>
                <a:stretch>
                  <a:fillRect/>
                </a:stretch>
              </p:blipFill>
              <p:spPr>
                <a:xfrm>
                  <a:off x="7395413" y="2688000"/>
                  <a:ext cx="1346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324">
              <p14:nvContentPartPr>
                <p14:cNvPr id="39655" name="Freihand 39654">
                  <a:extLst>
                    <a:ext uri="{FF2B5EF4-FFF2-40B4-BE49-F238E27FC236}">
                      <a16:creationId xmlns:a16="http://schemas.microsoft.com/office/drawing/2014/main" id="{214B7869-94BD-4884-B408-E0B22B46A647}"/>
                    </a:ext>
                  </a:extLst>
                </p14:cNvPr>
                <p14:cNvContentPartPr/>
                <p14:nvPr/>
              </p14:nvContentPartPr>
              <p14:xfrm>
                <a:off x="7496213" y="2714640"/>
                <a:ext cx="19800" cy="6120"/>
              </p14:xfrm>
            </p:contentPart>
          </mc:Choice>
          <mc:Fallback xmlns="">
            <p:pic>
              <p:nvPicPr>
                <p:cNvPr id="39655" name="Freihand 39654">
                  <a:extLst>
                    <a:ext uri="{FF2B5EF4-FFF2-40B4-BE49-F238E27FC236}">
                      <a16:creationId xmlns:a16="http://schemas.microsoft.com/office/drawing/2014/main" id="{214B7869-94BD-4884-B408-E0B22B46A647}"/>
                    </a:ext>
                  </a:extLst>
                </p:cNvPr>
                <p:cNvPicPr/>
                <p:nvPr/>
              </p:nvPicPr>
              <p:blipFill>
                <a:blip r:embed="rId1325"/>
                <a:stretch>
                  <a:fillRect/>
                </a:stretch>
              </p:blipFill>
              <p:spPr>
                <a:xfrm>
                  <a:off x="7491893" y="2710320"/>
                  <a:ext cx="2844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1326">
              <p14:nvContentPartPr>
                <p14:cNvPr id="39656" name="Freihand 39655">
                  <a:extLst>
                    <a:ext uri="{FF2B5EF4-FFF2-40B4-BE49-F238E27FC236}">
                      <a16:creationId xmlns:a16="http://schemas.microsoft.com/office/drawing/2014/main" id="{31EBD427-6A11-4797-A5BD-E60A0182392C}"/>
                    </a:ext>
                  </a:extLst>
                </p14:cNvPr>
                <p14:cNvContentPartPr/>
                <p14:nvPr/>
              </p14:nvContentPartPr>
              <p14:xfrm>
                <a:off x="7546973" y="2704560"/>
                <a:ext cx="366120" cy="92880"/>
              </p14:xfrm>
            </p:contentPart>
          </mc:Choice>
          <mc:Fallback xmlns="">
            <p:pic>
              <p:nvPicPr>
                <p:cNvPr id="39656" name="Freihand 39655">
                  <a:extLst>
                    <a:ext uri="{FF2B5EF4-FFF2-40B4-BE49-F238E27FC236}">
                      <a16:creationId xmlns:a16="http://schemas.microsoft.com/office/drawing/2014/main" id="{31EBD427-6A11-4797-A5BD-E60A0182392C}"/>
                    </a:ext>
                  </a:extLst>
                </p:cNvPr>
                <p:cNvPicPr/>
                <p:nvPr/>
              </p:nvPicPr>
              <p:blipFill>
                <a:blip r:embed="rId1327"/>
                <a:stretch>
                  <a:fillRect/>
                </a:stretch>
              </p:blipFill>
              <p:spPr>
                <a:xfrm>
                  <a:off x="7542653" y="2700240"/>
                  <a:ext cx="3747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328">
              <p14:nvContentPartPr>
                <p14:cNvPr id="39657" name="Freihand 39656">
                  <a:extLst>
                    <a:ext uri="{FF2B5EF4-FFF2-40B4-BE49-F238E27FC236}">
                      <a16:creationId xmlns:a16="http://schemas.microsoft.com/office/drawing/2014/main" id="{31FCDFAE-440A-454B-AB5A-5458B845EDA3}"/>
                    </a:ext>
                  </a:extLst>
                </p14:cNvPr>
                <p14:cNvContentPartPr/>
                <p14:nvPr/>
              </p14:nvContentPartPr>
              <p14:xfrm>
                <a:off x="7944773" y="2605200"/>
                <a:ext cx="10440" cy="193320"/>
              </p14:xfrm>
            </p:contentPart>
          </mc:Choice>
          <mc:Fallback xmlns="">
            <p:pic>
              <p:nvPicPr>
                <p:cNvPr id="39657" name="Freihand 39656">
                  <a:extLst>
                    <a:ext uri="{FF2B5EF4-FFF2-40B4-BE49-F238E27FC236}">
                      <a16:creationId xmlns:a16="http://schemas.microsoft.com/office/drawing/2014/main" id="{31FCDFAE-440A-454B-AB5A-5458B845EDA3}"/>
                    </a:ext>
                  </a:extLst>
                </p:cNvPr>
                <p:cNvPicPr/>
                <p:nvPr/>
              </p:nvPicPr>
              <p:blipFill>
                <a:blip r:embed="rId1329"/>
                <a:stretch>
                  <a:fillRect/>
                </a:stretch>
              </p:blipFill>
              <p:spPr>
                <a:xfrm>
                  <a:off x="7940453" y="2600880"/>
                  <a:ext cx="19080" cy="201960"/>
                </a:xfrm>
                <a:prstGeom prst="rect">
                  <a:avLst/>
                </a:prstGeom>
              </p:spPr>
            </p:pic>
          </mc:Fallback>
        </mc:AlternateContent>
      </p:grpSp>
    </p:spTree>
    <p:extLst>
      <p:ext uri="{BB962C8B-B14F-4D97-AF65-F5344CB8AC3E}">
        <p14:creationId xmlns:p14="http://schemas.microsoft.com/office/powerpoint/2010/main" val="34465649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4511F-7CAA-0471-4149-5CB12918DB6F}"/>
            </a:ext>
          </a:extLst>
        </p:cNvPr>
        <p:cNvGrpSpPr/>
        <p:nvPr/>
      </p:nvGrpSpPr>
      <p:grpSpPr>
        <a:xfrm>
          <a:off x="0" y="0"/>
          <a:ext cx="0" cy="0"/>
          <a:chOff x="0" y="0"/>
          <a:chExt cx="0" cy="0"/>
        </a:xfrm>
      </p:grpSpPr>
      <p:sp>
        <p:nvSpPr>
          <p:cNvPr id="38915" name="Rectangle 2">
            <a:extLst>
              <a:ext uri="{FF2B5EF4-FFF2-40B4-BE49-F238E27FC236}">
                <a16:creationId xmlns:a16="http://schemas.microsoft.com/office/drawing/2014/main" id="{44DBB06C-1BF5-8199-831C-5A5531D8CA69}"/>
              </a:ext>
            </a:extLst>
          </p:cNvPr>
          <p:cNvSpPr>
            <a:spLocks noChangeArrowheads="1"/>
          </p:cNvSpPr>
          <p:nvPr/>
        </p:nvSpPr>
        <p:spPr bwMode="auto">
          <a:xfrm>
            <a:off x="82835" y="101102"/>
            <a:ext cx="732635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rPr>
              <a:t>Der Wirtschaftskreislauf einer offenen Volkswirtschaft</a:t>
            </a:r>
            <a:endParaRPr lang="de-DE" altLang="de-DE" sz="2400" b="1" dirty="0">
              <a:solidFill>
                <a:srgbClr val="000000"/>
              </a:solidFill>
            </a:endParaRPr>
          </a:p>
        </p:txBody>
      </p:sp>
      <p:sp>
        <p:nvSpPr>
          <p:cNvPr id="2" name="Textfeld 1">
            <a:extLst>
              <a:ext uri="{FF2B5EF4-FFF2-40B4-BE49-F238E27FC236}">
                <a16:creationId xmlns:a16="http://schemas.microsoft.com/office/drawing/2014/main" id="{330AB5A6-7949-A736-AC36-2553676C42CC}"/>
              </a:ext>
            </a:extLst>
          </p:cNvPr>
          <p:cNvSpPr txBox="1"/>
          <p:nvPr/>
        </p:nvSpPr>
        <p:spPr>
          <a:xfrm>
            <a:off x="741219" y="3338946"/>
            <a:ext cx="328936" cy="369332"/>
          </a:xfrm>
          <a:prstGeom prst="rect">
            <a:avLst/>
          </a:prstGeom>
          <a:noFill/>
        </p:spPr>
        <p:txBody>
          <a:bodyPr wrap="none" rtlCol="0">
            <a:spAutoFit/>
          </a:bodyPr>
          <a:lstStyle/>
          <a:p>
            <a:r>
              <a:rPr lang="de-DE" dirty="0"/>
              <a:t>H</a:t>
            </a:r>
          </a:p>
        </p:txBody>
      </p:sp>
      <p:sp>
        <p:nvSpPr>
          <p:cNvPr id="4" name="Textfeld 3">
            <a:extLst>
              <a:ext uri="{FF2B5EF4-FFF2-40B4-BE49-F238E27FC236}">
                <a16:creationId xmlns:a16="http://schemas.microsoft.com/office/drawing/2014/main" id="{ED802EF7-92D3-FFBD-40CD-2F30850EB4AB}"/>
              </a:ext>
            </a:extLst>
          </p:cNvPr>
          <p:cNvSpPr txBox="1"/>
          <p:nvPr/>
        </p:nvSpPr>
        <p:spPr>
          <a:xfrm>
            <a:off x="5313218" y="3338946"/>
            <a:ext cx="328936" cy="369332"/>
          </a:xfrm>
          <a:prstGeom prst="rect">
            <a:avLst/>
          </a:prstGeom>
          <a:noFill/>
        </p:spPr>
        <p:txBody>
          <a:bodyPr wrap="none" rtlCol="0">
            <a:spAutoFit/>
          </a:bodyPr>
          <a:lstStyle/>
          <a:p>
            <a:r>
              <a:rPr lang="de-DE" dirty="0"/>
              <a:t>U</a:t>
            </a:r>
          </a:p>
        </p:txBody>
      </p:sp>
      <p:sp>
        <p:nvSpPr>
          <p:cNvPr id="5" name="Textfeld 4">
            <a:extLst>
              <a:ext uri="{FF2B5EF4-FFF2-40B4-BE49-F238E27FC236}">
                <a16:creationId xmlns:a16="http://schemas.microsoft.com/office/drawing/2014/main" id="{EA7A353A-30A3-7880-D9D2-FB2FAB344C0C}"/>
              </a:ext>
            </a:extLst>
          </p:cNvPr>
          <p:cNvSpPr txBox="1"/>
          <p:nvPr/>
        </p:nvSpPr>
        <p:spPr>
          <a:xfrm>
            <a:off x="7409186" y="19292"/>
            <a:ext cx="4692759" cy="459228"/>
          </a:xfrm>
          <a:prstGeom prst="rect">
            <a:avLst/>
          </a:prstGeom>
          <a:noFill/>
        </p:spPr>
        <p:txBody>
          <a:bodyPr wrap="square" rtlCol="0">
            <a:noAutofit/>
          </a:bodyPr>
          <a:lstStyle/>
          <a:p>
            <a:r>
              <a:rPr lang="de-DE" sz="1400" dirty="0"/>
              <a:t>C</a:t>
            </a:r>
            <a:r>
              <a:rPr lang="de-DE" sz="1400" baseline="-25000" dirty="0"/>
              <a:t>H</a:t>
            </a:r>
            <a:r>
              <a:rPr lang="de-DE" sz="1400" dirty="0"/>
              <a:t>: Konsum der Haushalte (Kauf von einem Stuhl bei einem Unternehmen) </a:t>
            </a:r>
            <a:endParaRPr lang="de-DE" sz="1400" baseline="-25000" dirty="0"/>
          </a:p>
        </p:txBody>
      </p:sp>
      <p:cxnSp>
        <p:nvCxnSpPr>
          <p:cNvPr id="6" name="Gerade Verbindung mit Pfeil 5">
            <a:extLst>
              <a:ext uri="{FF2B5EF4-FFF2-40B4-BE49-F238E27FC236}">
                <a16:creationId xmlns:a16="http://schemas.microsoft.com/office/drawing/2014/main" id="{71840570-08F6-9C70-41B4-5E503BCC0867}"/>
              </a:ext>
            </a:extLst>
          </p:cNvPr>
          <p:cNvCxnSpPr/>
          <p:nvPr/>
        </p:nvCxnSpPr>
        <p:spPr>
          <a:xfrm>
            <a:off x="1070155" y="3579031"/>
            <a:ext cx="42430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hteck 7">
            <a:extLst>
              <a:ext uri="{FF2B5EF4-FFF2-40B4-BE49-F238E27FC236}">
                <a16:creationId xmlns:a16="http://schemas.microsoft.com/office/drawing/2014/main" id="{A527613E-1A0B-CD08-A435-0F6A1F703016}"/>
              </a:ext>
            </a:extLst>
          </p:cNvPr>
          <p:cNvSpPr/>
          <p:nvPr/>
        </p:nvSpPr>
        <p:spPr>
          <a:xfrm>
            <a:off x="1399091" y="3530540"/>
            <a:ext cx="404278" cy="369332"/>
          </a:xfrm>
          <a:prstGeom prst="rect">
            <a:avLst/>
          </a:prstGeom>
        </p:spPr>
        <p:txBody>
          <a:bodyPr wrap="none">
            <a:spAutoFit/>
          </a:bodyPr>
          <a:lstStyle/>
          <a:p>
            <a:r>
              <a:rPr lang="de-DE" dirty="0"/>
              <a:t>C</a:t>
            </a:r>
            <a:r>
              <a:rPr lang="de-DE" baseline="-25000" dirty="0"/>
              <a:t>H</a:t>
            </a:r>
            <a:endParaRPr lang="de-DE" dirty="0"/>
          </a:p>
        </p:txBody>
      </p:sp>
      <p:sp>
        <p:nvSpPr>
          <p:cNvPr id="10" name="Textfeld 9">
            <a:extLst>
              <a:ext uri="{FF2B5EF4-FFF2-40B4-BE49-F238E27FC236}">
                <a16:creationId xmlns:a16="http://schemas.microsoft.com/office/drawing/2014/main" id="{D81EBD28-E01C-6A7C-94FA-42A873A9F51F}"/>
              </a:ext>
            </a:extLst>
          </p:cNvPr>
          <p:cNvSpPr txBox="1"/>
          <p:nvPr/>
        </p:nvSpPr>
        <p:spPr>
          <a:xfrm>
            <a:off x="7409187" y="438341"/>
            <a:ext cx="4692759" cy="459228"/>
          </a:xfrm>
          <a:prstGeom prst="rect">
            <a:avLst/>
          </a:prstGeom>
          <a:noFill/>
        </p:spPr>
        <p:txBody>
          <a:bodyPr wrap="square" rtlCol="0">
            <a:noAutofit/>
          </a:bodyPr>
          <a:lstStyle/>
          <a:p>
            <a:r>
              <a:rPr lang="de-DE" sz="1400" dirty="0"/>
              <a:t>Y</a:t>
            </a:r>
            <a:r>
              <a:rPr lang="de-DE" sz="1400" baseline="-25000" dirty="0"/>
              <a:t>H/U</a:t>
            </a:r>
            <a:r>
              <a:rPr lang="de-DE" sz="1400" dirty="0"/>
              <a:t>: Die Unternehmen zahlen den Haushalten Löhne</a:t>
            </a:r>
            <a:endParaRPr lang="de-DE" sz="1400" baseline="-25000" dirty="0"/>
          </a:p>
        </p:txBody>
      </p:sp>
      <p:cxnSp>
        <p:nvCxnSpPr>
          <p:cNvPr id="11" name="Gerade Verbindung mit Pfeil 10">
            <a:extLst>
              <a:ext uri="{FF2B5EF4-FFF2-40B4-BE49-F238E27FC236}">
                <a16:creationId xmlns:a16="http://schemas.microsoft.com/office/drawing/2014/main" id="{0176CCB3-43EA-0FF6-D75F-86AF06A4E18E}"/>
              </a:ext>
            </a:extLst>
          </p:cNvPr>
          <p:cNvCxnSpPr/>
          <p:nvPr/>
        </p:nvCxnSpPr>
        <p:spPr>
          <a:xfrm flipH="1" flipV="1">
            <a:off x="1011382" y="3401291"/>
            <a:ext cx="4208210" cy="20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hteck 11">
            <a:extLst>
              <a:ext uri="{FF2B5EF4-FFF2-40B4-BE49-F238E27FC236}">
                <a16:creationId xmlns:a16="http://schemas.microsoft.com/office/drawing/2014/main" id="{B9E89CCB-BB85-3510-80E4-A56BF7EC4469}"/>
              </a:ext>
            </a:extLst>
          </p:cNvPr>
          <p:cNvSpPr/>
          <p:nvPr/>
        </p:nvSpPr>
        <p:spPr>
          <a:xfrm>
            <a:off x="4580004" y="3052742"/>
            <a:ext cx="551754" cy="369332"/>
          </a:xfrm>
          <a:prstGeom prst="rect">
            <a:avLst/>
          </a:prstGeom>
        </p:spPr>
        <p:txBody>
          <a:bodyPr wrap="none">
            <a:spAutoFit/>
          </a:bodyPr>
          <a:lstStyle/>
          <a:p>
            <a:r>
              <a:rPr lang="de-DE" dirty="0"/>
              <a:t>Y</a:t>
            </a:r>
            <a:r>
              <a:rPr lang="de-DE" baseline="-25000" dirty="0"/>
              <a:t>H/U</a:t>
            </a:r>
            <a:endParaRPr lang="de-DE" dirty="0"/>
          </a:p>
        </p:txBody>
      </p:sp>
      <p:sp>
        <p:nvSpPr>
          <p:cNvPr id="14" name="Textfeld 13">
            <a:extLst>
              <a:ext uri="{FF2B5EF4-FFF2-40B4-BE49-F238E27FC236}">
                <a16:creationId xmlns:a16="http://schemas.microsoft.com/office/drawing/2014/main" id="{49FEFF98-6D84-DD0A-B446-858CE9143E40}"/>
              </a:ext>
            </a:extLst>
          </p:cNvPr>
          <p:cNvSpPr txBox="1"/>
          <p:nvPr/>
        </p:nvSpPr>
        <p:spPr>
          <a:xfrm>
            <a:off x="7409186" y="756995"/>
            <a:ext cx="4692759" cy="459228"/>
          </a:xfrm>
          <a:prstGeom prst="rect">
            <a:avLst/>
          </a:prstGeom>
          <a:noFill/>
        </p:spPr>
        <p:txBody>
          <a:bodyPr wrap="square" rtlCol="0">
            <a:noAutofit/>
          </a:bodyPr>
          <a:lstStyle/>
          <a:p>
            <a:r>
              <a:rPr lang="de-DE" sz="1400" dirty="0"/>
              <a:t>T</a:t>
            </a:r>
            <a:r>
              <a:rPr lang="de-DE" sz="1400" baseline="-25000" dirty="0"/>
              <a:t>H</a:t>
            </a:r>
            <a:r>
              <a:rPr lang="de-DE" sz="1400" dirty="0"/>
              <a:t>: Die Haushalte zahlen Steuern an den Staat</a:t>
            </a:r>
            <a:endParaRPr lang="de-DE" sz="1400" baseline="-25000" dirty="0"/>
          </a:p>
        </p:txBody>
      </p:sp>
      <p:sp>
        <p:nvSpPr>
          <p:cNvPr id="15" name="Textfeld 14">
            <a:extLst>
              <a:ext uri="{FF2B5EF4-FFF2-40B4-BE49-F238E27FC236}">
                <a16:creationId xmlns:a16="http://schemas.microsoft.com/office/drawing/2014/main" id="{876915E2-DE6F-5E34-C3F9-539BF21A65C5}"/>
              </a:ext>
            </a:extLst>
          </p:cNvPr>
          <p:cNvSpPr txBox="1"/>
          <p:nvPr/>
        </p:nvSpPr>
        <p:spPr>
          <a:xfrm>
            <a:off x="7409186" y="1035725"/>
            <a:ext cx="4692760" cy="459228"/>
          </a:xfrm>
          <a:prstGeom prst="rect">
            <a:avLst/>
          </a:prstGeom>
          <a:noFill/>
        </p:spPr>
        <p:txBody>
          <a:bodyPr wrap="square" rtlCol="0">
            <a:noAutofit/>
          </a:bodyPr>
          <a:lstStyle/>
          <a:p>
            <a:r>
              <a:rPr lang="de-DE" sz="1400" dirty="0"/>
              <a:t>T</a:t>
            </a:r>
            <a:r>
              <a:rPr lang="de-DE" sz="1400" baseline="-25000" dirty="0"/>
              <a:t>U</a:t>
            </a:r>
            <a:r>
              <a:rPr lang="de-DE" sz="1400" dirty="0"/>
              <a:t>: Die Unternehmen zahlen Steuern an den Staat</a:t>
            </a:r>
            <a:endParaRPr lang="de-DE" sz="1400" baseline="-25000" dirty="0"/>
          </a:p>
        </p:txBody>
      </p:sp>
      <p:cxnSp>
        <p:nvCxnSpPr>
          <p:cNvPr id="16" name="Gerade Verbindung mit Pfeil 15">
            <a:extLst>
              <a:ext uri="{FF2B5EF4-FFF2-40B4-BE49-F238E27FC236}">
                <a16:creationId xmlns:a16="http://schemas.microsoft.com/office/drawing/2014/main" id="{676AC3E1-77E4-F02F-ADD8-6774ACF6623D}"/>
              </a:ext>
            </a:extLst>
          </p:cNvPr>
          <p:cNvCxnSpPr/>
          <p:nvPr/>
        </p:nvCxnSpPr>
        <p:spPr>
          <a:xfrm flipH="1" flipV="1">
            <a:off x="3236342" y="1254515"/>
            <a:ext cx="1953490" cy="2010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CC5DCDD7-98BA-02EC-B375-5AC28835646F}"/>
              </a:ext>
            </a:extLst>
          </p:cNvPr>
          <p:cNvCxnSpPr/>
          <p:nvPr/>
        </p:nvCxnSpPr>
        <p:spPr>
          <a:xfrm flipV="1">
            <a:off x="905687" y="1364673"/>
            <a:ext cx="1955277" cy="19441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6CBC79D9-568A-07F6-B5D3-5F7A9199E08D}"/>
              </a:ext>
            </a:extLst>
          </p:cNvPr>
          <p:cNvSpPr txBox="1"/>
          <p:nvPr/>
        </p:nvSpPr>
        <p:spPr>
          <a:xfrm>
            <a:off x="2932171" y="877709"/>
            <a:ext cx="290464" cy="369332"/>
          </a:xfrm>
          <a:prstGeom prst="rect">
            <a:avLst/>
          </a:prstGeom>
          <a:noFill/>
        </p:spPr>
        <p:txBody>
          <a:bodyPr wrap="none" rtlCol="0">
            <a:spAutoFit/>
          </a:bodyPr>
          <a:lstStyle/>
          <a:p>
            <a:r>
              <a:rPr lang="de-DE" dirty="0"/>
              <a:t>S</a:t>
            </a:r>
          </a:p>
        </p:txBody>
      </p:sp>
      <p:sp>
        <p:nvSpPr>
          <p:cNvPr id="22" name="Rechteck 21">
            <a:extLst>
              <a:ext uri="{FF2B5EF4-FFF2-40B4-BE49-F238E27FC236}">
                <a16:creationId xmlns:a16="http://schemas.microsoft.com/office/drawing/2014/main" id="{190E5180-5FAE-4C07-F6F7-E23DBF691AC3}"/>
              </a:ext>
            </a:extLst>
          </p:cNvPr>
          <p:cNvSpPr/>
          <p:nvPr/>
        </p:nvSpPr>
        <p:spPr>
          <a:xfrm>
            <a:off x="2599434" y="1533245"/>
            <a:ext cx="393056" cy="369332"/>
          </a:xfrm>
          <a:prstGeom prst="rect">
            <a:avLst/>
          </a:prstGeom>
        </p:spPr>
        <p:txBody>
          <a:bodyPr wrap="none">
            <a:spAutoFit/>
          </a:bodyPr>
          <a:lstStyle/>
          <a:p>
            <a:r>
              <a:rPr lang="de-DE" dirty="0"/>
              <a:t>T</a:t>
            </a:r>
            <a:r>
              <a:rPr lang="de-DE" baseline="-25000" dirty="0"/>
              <a:t>H</a:t>
            </a:r>
            <a:endParaRPr lang="de-DE" dirty="0"/>
          </a:p>
        </p:txBody>
      </p:sp>
      <p:sp>
        <p:nvSpPr>
          <p:cNvPr id="25" name="Rechteck 24">
            <a:extLst>
              <a:ext uri="{FF2B5EF4-FFF2-40B4-BE49-F238E27FC236}">
                <a16:creationId xmlns:a16="http://schemas.microsoft.com/office/drawing/2014/main" id="{4B65D450-D5C3-BD83-A830-116E237EDE95}"/>
              </a:ext>
            </a:extLst>
          </p:cNvPr>
          <p:cNvSpPr/>
          <p:nvPr/>
        </p:nvSpPr>
        <p:spPr>
          <a:xfrm>
            <a:off x="4274369" y="2547237"/>
            <a:ext cx="396262" cy="369332"/>
          </a:xfrm>
          <a:prstGeom prst="rect">
            <a:avLst/>
          </a:prstGeom>
        </p:spPr>
        <p:txBody>
          <a:bodyPr wrap="none">
            <a:spAutoFit/>
          </a:bodyPr>
          <a:lstStyle/>
          <a:p>
            <a:r>
              <a:rPr lang="de-DE" dirty="0"/>
              <a:t>T</a:t>
            </a:r>
            <a:r>
              <a:rPr lang="de-DE" baseline="-25000" dirty="0"/>
              <a:t>U</a:t>
            </a:r>
            <a:endParaRPr lang="de-DE" dirty="0"/>
          </a:p>
        </p:txBody>
      </p:sp>
      <p:sp>
        <p:nvSpPr>
          <p:cNvPr id="26" name="Textfeld 25">
            <a:extLst>
              <a:ext uri="{FF2B5EF4-FFF2-40B4-BE49-F238E27FC236}">
                <a16:creationId xmlns:a16="http://schemas.microsoft.com/office/drawing/2014/main" id="{8095426E-B717-F743-F0B8-4E49924B3384}"/>
              </a:ext>
            </a:extLst>
          </p:cNvPr>
          <p:cNvSpPr txBox="1"/>
          <p:nvPr/>
        </p:nvSpPr>
        <p:spPr>
          <a:xfrm>
            <a:off x="7409184" y="1288492"/>
            <a:ext cx="4692761" cy="459228"/>
          </a:xfrm>
          <a:prstGeom prst="rect">
            <a:avLst/>
          </a:prstGeom>
          <a:noFill/>
        </p:spPr>
        <p:txBody>
          <a:bodyPr wrap="square" rtlCol="0">
            <a:noAutofit/>
          </a:bodyPr>
          <a:lstStyle/>
          <a:p>
            <a:r>
              <a:rPr lang="de-DE" sz="1400" dirty="0"/>
              <a:t>Z</a:t>
            </a:r>
            <a:r>
              <a:rPr lang="de-DE" sz="1400" baseline="-25000" dirty="0"/>
              <a:t>U</a:t>
            </a:r>
            <a:r>
              <a:rPr lang="de-DE" sz="1400" dirty="0"/>
              <a:t>: Der Staat zahlt Subventionen an die  Unternehmen </a:t>
            </a:r>
            <a:endParaRPr lang="de-DE" sz="1400" baseline="-25000" dirty="0"/>
          </a:p>
        </p:txBody>
      </p:sp>
      <p:sp>
        <p:nvSpPr>
          <p:cNvPr id="27" name="Textfeld 26">
            <a:extLst>
              <a:ext uri="{FF2B5EF4-FFF2-40B4-BE49-F238E27FC236}">
                <a16:creationId xmlns:a16="http://schemas.microsoft.com/office/drawing/2014/main" id="{AA3BA03A-F18E-7687-B22B-BBEB0DA7596C}"/>
              </a:ext>
            </a:extLst>
          </p:cNvPr>
          <p:cNvSpPr txBox="1"/>
          <p:nvPr/>
        </p:nvSpPr>
        <p:spPr>
          <a:xfrm>
            <a:off x="7427502" y="1586482"/>
            <a:ext cx="4340580" cy="459228"/>
          </a:xfrm>
          <a:prstGeom prst="rect">
            <a:avLst/>
          </a:prstGeom>
          <a:noFill/>
        </p:spPr>
        <p:txBody>
          <a:bodyPr wrap="square" rtlCol="0">
            <a:noAutofit/>
          </a:bodyPr>
          <a:lstStyle/>
          <a:p>
            <a:r>
              <a:rPr lang="de-DE" sz="1400" dirty="0"/>
              <a:t>Z</a:t>
            </a:r>
            <a:r>
              <a:rPr lang="de-DE" sz="1400" baseline="-25000" dirty="0"/>
              <a:t>H</a:t>
            </a:r>
            <a:r>
              <a:rPr lang="de-DE" sz="1400" dirty="0"/>
              <a:t>: Der Staat zahlt Transferleistungen an die Haushalte (z.B. Arbeitslosengeld, Renten, Kindergeld)</a:t>
            </a:r>
            <a:endParaRPr lang="de-DE" sz="1400" baseline="-25000" dirty="0"/>
          </a:p>
        </p:txBody>
      </p:sp>
      <p:cxnSp>
        <p:nvCxnSpPr>
          <p:cNvPr id="28" name="Gerade Verbindung mit Pfeil 27">
            <a:extLst>
              <a:ext uri="{FF2B5EF4-FFF2-40B4-BE49-F238E27FC236}">
                <a16:creationId xmlns:a16="http://schemas.microsoft.com/office/drawing/2014/main" id="{33C3D70C-E852-4CCB-7006-D01362A8955F}"/>
              </a:ext>
            </a:extLst>
          </p:cNvPr>
          <p:cNvCxnSpPr/>
          <p:nvPr/>
        </p:nvCxnSpPr>
        <p:spPr>
          <a:xfrm>
            <a:off x="3367868" y="1197346"/>
            <a:ext cx="1974319" cy="20400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a:extLst>
              <a:ext uri="{FF2B5EF4-FFF2-40B4-BE49-F238E27FC236}">
                <a16:creationId xmlns:a16="http://schemas.microsoft.com/office/drawing/2014/main" id="{C96ABF54-689D-7195-D1A4-C1925FEE040D}"/>
              </a:ext>
            </a:extLst>
          </p:cNvPr>
          <p:cNvCxnSpPr/>
          <p:nvPr/>
        </p:nvCxnSpPr>
        <p:spPr>
          <a:xfrm flipH="1">
            <a:off x="915522" y="1197346"/>
            <a:ext cx="1801619" cy="1822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912" name="Rechteck 38911">
            <a:extLst>
              <a:ext uri="{FF2B5EF4-FFF2-40B4-BE49-F238E27FC236}">
                <a16:creationId xmlns:a16="http://schemas.microsoft.com/office/drawing/2014/main" id="{0AD25F2B-25ED-A517-6B9D-B7DF63E58B43}"/>
              </a:ext>
            </a:extLst>
          </p:cNvPr>
          <p:cNvSpPr/>
          <p:nvPr/>
        </p:nvSpPr>
        <p:spPr>
          <a:xfrm>
            <a:off x="2067363" y="1211309"/>
            <a:ext cx="388248" cy="369332"/>
          </a:xfrm>
          <a:prstGeom prst="rect">
            <a:avLst/>
          </a:prstGeom>
        </p:spPr>
        <p:txBody>
          <a:bodyPr wrap="none">
            <a:spAutoFit/>
          </a:bodyPr>
          <a:lstStyle/>
          <a:p>
            <a:r>
              <a:rPr lang="de-DE" dirty="0"/>
              <a:t>Z</a:t>
            </a:r>
            <a:r>
              <a:rPr lang="de-DE" baseline="-25000" dirty="0"/>
              <a:t>H</a:t>
            </a:r>
            <a:endParaRPr lang="de-DE" dirty="0"/>
          </a:p>
        </p:txBody>
      </p:sp>
      <p:sp>
        <p:nvSpPr>
          <p:cNvPr id="34" name="Rechteck 33">
            <a:extLst>
              <a:ext uri="{FF2B5EF4-FFF2-40B4-BE49-F238E27FC236}">
                <a16:creationId xmlns:a16="http://schemas.microsoft.com/office/drawing/2014/main" id="{27461A07-769B-DAD8-E880-D5746B09B26F}"/>
              </a:ext>
            </a:extLst>
          </p:cNvPr>
          <p:cNvSpPr/>
          <p:nvPr/>
        </p:nvSpPr>
        <p:spPr>
          <a:xfrm>
            <a:off x="3746011" y="1275188"/>
            <a:ext cx="391454" cy="369332"/>
          </a:xfrm>
          <a:prstGeom prst="rect">
            <a:avLst/>
          </a:prstGeom>
        </p:spPr>
        <p:txBody>
          <a:bodyPr wrap="none">
            <a:spAutoFit/>
          </a:bodyPr>
          <a:lstStyle/>
          <a:p>
            <a:r>
              <a:rPr lang="de-DE" dirty="0"/>
              <a:t>Z</a:t>
            </a:r>
            <a:r>
              <a:rPr lang="de-DE" baseline="-25000" dirty="0"/>
              <a:t>U</a:t>
            </a:r>
            <a:endParaRPr lang="de-DE" dirty="0"/>
          </a:p>
        </p:txBody>
      </p:sp>
      <p:sp>
        <p:nvSpPr>
          <p:cNvPr id="35" name="Textfeld 34">
            <a:extLst>
              <a:ext uri="{FF2B5EF4-FFF2-40B4-BE49-F238E27FC236}">
                <a16:creationId xmlns:a16="http://schemas.microsoft.com/office/drawing/2014/main" id="{F8AA1AD8-81B7-8FE6-465D-742516DB4374}"/>
              </a:ext>
            </a:extLst>
          </p:cNvPr>
          <p:cNvSpPr txBox="1"/>
          <p:nvPr/>
        </p:nvSpPr>
        <p:spPr>
          <a:xfrm>
            <a:off x="7404240" y="2088010"/>
            <a:ext cx="4787760" cy="383254"/>
          </a:xfrm>
          <a:prstGeom prst="rect">
            <a:avLst/>
          </a:prstGeom>
          <a:noFill/>
        </p:spPr>
        <p:txBody>
          <a:bodyPr wrap="square" rtlCol="0">
            <a:noAutofit/>
          </a:bodyPr>
          <a:lstStyle/>
          <a:p>
            <a:r>
              <a:rPr lang="de-DE" sz="1400" dirty="0"/>
              <a:t>Y</a:t>
            </a:r>
            <a:r>
              <a:rPr lang="de-DE" sz="1400" baseline="-25000" dirty="0"/>
              <a:t>H/St</a:t>
            </a:r>
            <a:r>
              <a:rPr lang="de-DE" sz="1400" dirty="0"/>
              <a:t>: Der Staat zahlt den Haushalten Löhne (Staatsbedienstete)</a:t>
            </a:r>
            <a:endParaRPr lang="de-DE" sz="1400" baseline="-25000" dirty="0"/>
          </a:p>
        </p:txBody>
      </p:sp>
      <p:sp>
        <p:nvSpPr>
          <p:cNvPr id="38916" name="Rechteck 38915">
            <a:extLst>
              <a:ext uri="{FF2B5EF4-FFF2-40B4-BE49-F238E27FC236}">
                <a16:creationId xmlns:a16="http://schemas.microsoft.com/office/drawing/2014/main" id="{C9AA2EF3-6378-8C8F-8B0E-C7EF48CE9C6C}"/>
              </a:ext>
            </a:extLst>
          </p:cNvPr>
          <p:cNvSpPr/>
          <p:nvPr/>
        </p:nvSpPr>
        <p:spPr>
          <a:xfrm>
            <a:off x="965687" y="928349"/>
            <a:ext cx="574196" cy="369332"/>
          </a:xfrm>
          <a:prstGeom prst="rect">
            <a:avLst/>
          </a:prstGeom>
        </p:spPr>
        <p:txBody>
          <a:bodyPr wrap="none">
            <a:spAutoFit/>
          </a:bodyPr>
          <a:lstStyle/>
          <a:p>
            <a:r>
              <a:rPr lang="de-DE" dirty="0"/>
              <a:t>Y</a:t>
            </a:r>
            <a:r>
              <a:rPr lang="de-DE" baseline="-25000" dirty="0"/>
              <a:t>H</a:t>
            </a:r>
            <a:r>
              <a:rPr lang="de-DE" baseline="-25000"/>
              <a:t>/St</a:t>
            </a:r>
            <a:endParaRPr lang="de-DE" dirty="0"/>
          </a:p>
        </p:txBody>
      </p:sp>
      <p:grpSp>
        <p:nvGrpSpPr>
          <p:cNvPr id="38920" name="Gruppieren 38919">
            <a:extLst>
              <a:ext uri="{FF2B5EF4-FFF2-40B4-BE49-F238E27FC236}">
                <a16:creationId xmlns:a16="http://schemas.microsoft.com/office/drawing/2014/main" id="{2DD0BA08-793F-FB4E-7FE7-C688307139A1}"/>
              </a:ext>
            </a:extLst>
          </p:cNvPr>
          <p:cNvGrpSpPr/>
          <p:nvPr/>
        </p:nvGrpSpPr>
        <p:grpSpPr>
          <a:xfrm>
            <a:off x="620875" y="1019078"/>
            <a:ext cx="2182947" cy="2385677"/>
            <a:chOff x="620876" y="810492"/>
            <a:chExt cx="2066908" cy="2594263"/>
          </a:xfrm>
        </p:grpSpPr>
        <p:sp>
          <p:nvSpPr>
            <p:cNvPr id="38914" name="Freihandform 38913">
              <a:extLst>
                <a:ext uri="{FF2B5EF4-FFF2-40B4-BE49-F238E27FC236}">
                  <a16:creationId xmlns:a16="http://schemas.microsoft.com/office/drawing/2014/main" id="{23D93EA0-A667-8CD8-FF84-E976E3E03603}"/>
                </a:ext>
              </a:extLst>
            </p:cNvPr>
            <p:cNvSpPr/>
            <p:nvPr/>
          </p:nvSpPr>
          <p:spPr>
            <a:xfrm>
              <a:off x="620876" y="810492"/>
              <a:ext cx="2066908" cy="2535382"/>
            </a:xfrm>
            <a:custGeom>
              <a:avLst/>
              <a:gdLst>
                <a:gd name="connsiteX0" fmla="*/ 2066908 w 2066908"/>
                <a:gd name="connsiteY0" fmla="*/ 0 h 2535382"/>
                <a:gd name="connsiteX1" fmla="*/ 265817 w 2066908"/>
                <a:gd name="connsiteY1" fmla="*/ 858982 h 2535382"/>
                <a:gd name="connsiteX2" fmla="*/ 44144 w 2066908"/>
                <a:gd name="connsiteY2" fmla="*/ 2535382 h 2535382"/>
              </a:gdLst>
              <a:ahLst/>
              <a:cxnLst>
                <a:cxn ang="0">
                  <a:pos x="connsiteX0" y="connsiteY0"/>
                </a:cxn>
                <a:cxn ang="0">
                  <a:pos x="connsiteX1" y="connsiteY1"/>
                </a:cxn>
                <a:cxn ang="0">
                  <a:pos x="connsiteX2" y="connsiteY2"/>
                </a:cxn>
              </a:cxnLst>
              <a:rect l="l" t="t" r="r" b="b"/>
              <a:pathLst>
                <a:path w="2066908" h="2535382">
                  <a:moveTo>
                    <a:pt x="2066908" y="0"/>
                  </a:moveTo>
                  <a:cubicBezTo>
                    <a:pt x="1334926" y="218209"/>
                    <a:pt x="602944" y="436418"/>
                    <a:pt x="265817" y="858982"/>
                  </a:cubicBezTo>
                  <a:cubicBezTo>
                    <a:pt x="-71310" y="1281546"/>
                    <a:pt x="-13583" y="1908464"/>
                    <a:pt x="44144" y="253538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9" name="Gerade Verbindung mit Pfeil 38">
              <a:extLst>
                <a:ext uri="{FF2B5EF4-FFF2-40B4-BE49-F238E27FC236}">
                  <a16:creationId xmlns:a16="http://schemas.microsoft.com/office/drawing/2014/main" id="{44FD1A32-E04B-EEDE-3EF6-75711A7DCA61}"/>
                </a:ext>
              </a:extLst>
            </p:cNvPr>
            <p:cNvCxnSpPr/>
            <p:nvPr/>
          </p:nvCxnSpPr>
          <p:spPr>
            <a:xfrm>
              <a:off x="642233" y="3299379"/>
              <a:ext cx="131928" cy="105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4" name="Textfeld 43">
            <a:extLst>
              <a:ext uri="{FF2B5EF4-FFF2-40B4-BE49-F238E27FC236}">
                <a16:creationId xmlns:a16="http://schemas.microsoft.com/office/drawing/2014/main" id="{34460E85-04FC-CCFF-551B-08F48670A2FE}"/>
              </a:ext>
            </a:extLst>
          </p:cNvPr>
          <p:cNvSpPr txBox="1"/>
          <p:nvPr/>
        </p:nvSpPr>
        <p:spPr>
          <a:xfrm>
            <a:off x="5800062" y="5837637"/>
            <a:ext cx="317716" cy="369332"/>
          </a:xfrm>
          <a:prstGeom prst="rect">
            <a:avLst/>
          </a:prstGeom>
          <a:noFill/>
        </p:spPr>
        <p:txBody>
          <a:bodyPr wrap="none" rtlCol="0">
            <a:spAutoFit/>
          </a:bodyPr>
          <a:lstStyle/>
          <a:p>
            <a:r>
              <a:rPr lang="de-DE" dirty="0"/>
              <a:t>A</a:t>
            </a:r>
          </a:p>
        </p:txBody>
      </p:sp>
      <p:cxnSp>
        <p:nvCxnSpPr>
          <p:cNvPr id="45" name="Gerade Verbindung mit Pfeil 44">
            <a:extLst>
              <a:ext uri="{FF2B5EF4-FFF2-40B4-BE49-F238E27FC236}">
                <a16:creationId xmlns:a16="http://schemas.microsoft.com/office/drawing/2014/main" id="{154410B3-83D7-DEFC-5984-91FA33F3BC54}"/>
              </a:ext>
            </a:extLst>
          </p:cNvPr>
          <p:cNvCxnSpPr/>
          <p:nvPr/>
        </p:nvCxnSpPr>
        <p:spPr>
          <a:xfrm flipH="1" flipV="1">
            <a:off x="5642154" y="3708278"/>
            <a:ext cx="385787" cy="2199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feld 46">
            <a:extLst>
              <a:ext uri="{FF2B5EF4-FFF2-40B4-BE49-F238E27FC236}">
                <a16:creationId xmlns:a16="http://schemas.microsoft.com/office/drawing/2014/main" id="{FD98179E-0817-7FA7-2224-43115B17C78F}"/>
              </a:ext>
            </a:extLst>
          </p:cNvPr>
          <p:cNvSpPr txBox="1"/>
          <p:nvPr/>
        </p:nvSpPr>
        <p:spPr>
          <a:xfrm>
            <a:off x="7376530" y="2640532"/>
            <a:ext cx="4787760" cy="383254"/>
          </a:xfrm>
          <a:prstGeom prst="rect">
            <a:avLst/>
          </a:prstGeom>
          <a:noFill/>
        </p:spPr>
        <p:txBody>
          <a:bodyPr wrap="square" rtlCol="0">
            <a:noAutofit/>
          </a:bodyPr>
          <a:lstStyle/>
          <a:p>
            <a:r>
              <a:rPr lang="de-DE" sz="1400" dirty="0"/>
              <a:t>EX: Exporte (Man beachte die Pfeilrichtung! Es handelt sich um Geldströme!)</a:t>
            </a:r>
            <a:endParaRPr lang="de-DE" sz="1400" baseline="-25000" dirty="0"/>
          </a:p>
        </p:txBody>
      </p:sp>
      <p:sp>
        <p:nvSpPr>
          <p:cNvPr id="48" name="Textfeld 47">
            <a:extLst>
              <a:ext uri="{FF2B5EF4-FFF2-40B4-BE49-F238E27FC236}">
                <a16:creationId xmlns:a16="http://schemas.microsoft.com/office/drawing/2014/main" id="{E081C206-7B55-E3A8-85EA-87A1E8CD35CF}"/>
              </a:ext>
            </a:extLst>
          </p:cNvPr>
          <p:cNvSpPr txBox="1"/>
          <p:nvPr/>
        </p:nvSpPr>
        <p:spPr>
          <a:xfrm>
            <a:off x="7376530" y="3100180"/>
            <a:ext cx="4787760" cy="383254"/>
          </a:xfrm>
          <a:prstGeom prst="rect">
            <a:avLst/>
          </a:prstGeom>
          <a:noFill/>
        </p:spPr>
        <p:txBody>
          <a:bodyPr wrap="square" rtlCol="0">
            <a:noAutofit/>
          </a:bodyPr>
          <a:lstStyle/>
          <a:p>
            <a:r>
              <a:rPr lang="de-DE" sz="1400" dirty="0"/>
              <a:t>IM: Importe</a:t>
            </a:r>
            <a:endParaRPr lang="de-DE" sz="1400" baseline="-25000" dirty="0"/>
          </a:p>
        </p:txBody>
      </p:sp>
      <p:cxnSp>
        <p:nvCxnSpPr>
          <p:cNvPr id="49" name="Gerade Verbindung mit Pfeil 48">
            <a:extLst>
              <a:ext uri="{FF2B5EF4-FFF2-40B4-BE49-F238E27FC236}">
                <a16:creationId xmlns:a16="http://schemas.microsoft.com/office/drawing/2014/main" id="{2131727B-EDDE-143C-42CD-A4694A5DA232}"/>
              </a:ext>
            </a:extLst>
          </p:cNvPr>
          <p:cNvCxnSpPr>
            <a:stCxn id="4" idx="2"/>
          </p:cNvCxnSpPr>
          <p:nvPr/>
        </p:nvCxnSpPr>
        <p:spPr>
          <a:xfrm>
            <a:off x="5477686" y="3708278"/>
            <a:ext cx="322376" cy="2062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924" name="Rechteck 38923">
            <a:extLst>
              <a:ext uri="{FF2B5EF4-FFF2-40B4-BE49-F238E27FC236}">
                <a16:creationId xmlns:a16="http://schemas.microsoft.com/office/drawing/2014/main" id="{5B71BE17-B9AB-57C0-5A9E-419C735B798B}"/>
              </a:ext>
            </a:extLst>
          </p:cNvPr>
          <p:cNvSpPr/>
          <p:nvPr/>
        </p:nvSpPr>
        <p:spPr>
          <a:xfrm>
            <a:off x="5800062" y="4081306"/>
            <a:ext cx="417102" cy="369332"/>
          </a:xfrm>
          <a:prstGeom prst="rect">
            <a:avLst/>
          </a:prstGeom>
        </p:spPr>
        <p:txBody>
          <a:bodyPr wrap="none">
            <a:spAutoFit/>
          </a:bodyPr>
          <a:lstStyle/>
          <a:p>
            <a:r>
              <a:rPr lang="de-DE" dirty="0"/>
              <a:t>EX</a:t>
            </a:r>
          </a:p>
        </p:txBody>
      </p:sp>
      <p:sp>
        <p:nvSpPr>
          <p:cNvPr id="53" name="Rechteck 52">
            <a:extLst>
              <a:ext uri="{FF2B5EF4-FFF2-40B4-BE49-F238E27FC236}">
                <a16:creationId xmlns:a16="http://schemas.microsoft.com/office/drawing/2014/main" id="{E7763F53-270A-6BB5-0327-E6FDECE492B5}"/>
              </a:ext>
            </a:extLst>
          </p:cNvPr>
          <p:cNvSpPr/>
          <p:nvPr/>
        </p:nvSpPr>
        <p:spPr>
          <a:xfrm>
            <a:off x="5186901" y="4394499"/>
            <a:ext cx="439544" cy="369332"/>
          </a:xfrm>
          <a:prstGeom prst="rect">
            <a:avLst/>
          </a:prstGeom>
        </p:spPr>
        <p:txBody>
          <a:bodyPr wrap="none">
            <a:spAutoFit/>
          </a:bodyPr>
          <a:lstStyle/>
          <a:p>
            <a:r>
              <a:rPr lang="de-DE" dirty="0"/>
              <a:t>IM</a:t>
            </a:r>
          </a:p>
        </p:txBody>
      </p:sp>
      <p:grpSp>
        <p:nvGrpSpPr>
          <p:cNvPr id="38929" name="Gruppieren 38928">
            <a:extLst>
              <a:ext uri="{FF2B5EF4-FFF2-40B4-BE49-F238E27FC236}">
                <a16:creationId xmlns:a16="http://schemas.microsoft.com/office/drawing/2014/main" id="{9FA662CC-4B5A-C050-6B6C-62BE231058F2}"/>
              </a:ext>
            </a:extLst>
          </p:cNvPr>
          <p:cNvGrpSpPr/>
          <p:nvPr/>
        </p:nvGrpSpPr>
        <p:grpSpPr>
          <a:xfrm>
            <a:off x="355834" y="3761509"/>
            <a:ext cx="5479213" cy="2641467"/>
            <a:chOff x="355834" y="3761509"/>
            <a:chExt cx="5479213" cy="2641467"/>
          </a:xfrm>
        </p:grpSpPr>
        <p:sp>
          <p:nvSpPr>
            <p:cNvPr id="38925" name="Freihandform 38924">
              <a:extLst>
                <a:ext uri="{FF2B5EF4-FFF2-40B4-BE49-F238E27FC236}">
                  <a16:creationId xmlns:a16="http://schemas.microsoft.com/office/drawing/2014/main" id="{80BB26FC-AE8D-B884-64E2-8D369338E8D0}"/>
                </a:ext>
              </a:extLst>
            </p:cNvPr>
            <p:cNvSpPr/>
            <p:nvPr/>
          </p:nvSpPr>
          <p:spPr>
            <a:xfrm>
              <a:off x="355834" y="3761509"/>
              <a:ext cx="5345311" cy="2641467"/>
            </a:xfrm>
            <a:custGeom>
              <a:avLst/>
              <a:gdLst>
                <a:gd name="connsiteX0" fmla="*/ 454657 w 5345311"/>
                <a:gd name="connsiteY0" fmla="*/ 0 h 2641467"/>
                <a:gd name="connsiteX1" fmla="*/ 475439 w 5345311"/>
                <a:gd name="connsiteY1" fmla="*/ 2396836 h 2641467"/>
                <a:gd name="connsiteX2" fmla="*/ 5345311 w 5345311"/>
                <a:gd name="connsiteY2" fmla="*/ 2438400 h 2641467"/>
              </a:gdLst>
              <a:ahLst/>
              <a:cxnLst>
                <a:cxn ang="0">
                  <a:pos x="connsiteX0" y="connsiteY0"/>
                </a:cxn>
                <a:cxn ang="0">
                  <a:pos x="connsiteX1" y="connsiteY1"/>
                </a:cxn>
                <a:cxn ang="0">
                  <a:pos x="connsiteX2" y="connsiteY2"/>
                </a:cxn>
              </a:cxnLst>
              <a:rect l="l" t="t" r="r" b="b"/>
              <a:pathLst>
                <a:path w="5345311" h="2641467">
                  <a:moveTo>
                    <a:pt x="454657" y="0"/>
                  </a:moveTo>
                  <a:cubicBezTo>
                    <a:pt x="57493" y="995218"/>
                    <a:pt x="-339670" y="1990436"/>
                    <a:pt x="475439" y="2396836"/>
                  </a:cubicBezTo>
                  <a:cubicBezTo>
                    <a:pt x="1290548" y="2803236"/>
                    <a:pt x="3317929" y="2620818"/>
                    <a:pt x="5345311" y="24384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5" name="Gerade Verbindung mit Pfeil 54">
              <a:extLst>
                <a:ext uri="{FF2B5EF4-FFF2-40B4-BE49-F238E27FC236}">
                  <a16:creationId xmlns:a16="http://schemas.microsoft.com/office/drawing/2014/main" id="{A6E52F6B-2BBA-09C3-40E3-894AFBC8554E}"/>
                </a:ext>
              </a:extLst>
            </p:cNvPr>
            <p:cNvCxnSpPr>
              <a:stCxn id="38925" idx="2"/>
            </p:cNvCxnSpPr>
            <p:nvPr/>
          </p:nvCxnSpPr>
          <p:spPr>
            <a:xfrm flipV="1">
              <a:off x="5701145" y="6143446"/>
              <a:ext cx="133902" cy="56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60" name="Textfeld 59">
            <a:extLst>
              <a:ext uri="{FF2B5EF4-FFF2-40B4-BE49-F238E27FC236}">
                <a16:creationId xmlns:a16="http://schemas.microsoft.com/office/drawing/2014/main" id="{1C6A13C3-7F7D-C905-8CCE-824B1326561A}"/>
              </a:ext>
            </a:extLst>
          </p:cNvPr>
          <p:cNvSpPr txBox="1"/>
          <p:nvPr/>
        </p:nvSpPr>
        <p:spPr>
          <a:xfrm>
            <a:off x="7376530" y="3388395"/>
            <a:ext cx="4787760" cy="383254"/>
          </a:xfrm>
          <a:prstGeom prst="rect">
            <a:avLst/>
          </a:prstGeom>
          <a:noFill/>
        </p:spPr>
        <p:txBody>
          <a:bodyPr wrap="square" rtlCol="0">
            <a:noAutofit/>
          </a:bodyPr>
          <a:lstStyle/>
          <a:p>
            <a:r>
              <a:rPr lang="de-DE" sz="1400" dirty="0"/>
              <a:t>NÜ: Nettoübertragungen (Transfers der privaten Haushalte an das Ausland, diese müssen natürlich nicht zwingend positiv sein!)</a:t>
            </a:r>
            <a:endParaRPr lang="de-DE" sz="1400" baseline="-25000" dirty="0"/>
          </a:p>
        </p:txBody>
      </p:sp>
      <p:sp>
        <p:nvSpPr>
          <p:cNvPr id="38930" name="Rechteck 38929">
            <a:extLst>
              <a:ext uri="{FF2B5EF4-FFF2-40B4-BE49-F238E27FC236}">
                <a16:creationId xmlns:a16="http://schemas.microsoft.com/office/drawing/2014/main" id="{F6918EA8-3F5A-45E3-4F37-B5C25F90F434}"/>
              </a:ext>
            </a:extLst>
          </p:cNvPr>
          <p:cNvSpPr/>
          <p:nvPr/>
        </p:nvSpPr>
        <p:spPr>
          <a:xfrm>
            <a:off x="3562462" y="6326970"/>
            <a:ext cx="481222" cy="369332"/>
          </a:xfrm>
          <a:prstGeom prst="rect">
            <a:avLst/>
          </a:prstGeom>
        </p:spPr>
        <p:txBody>
          <a:bodyPr wrap="none">
            <a:spAutoFit/>
          </a:bodyPr>
          <a:lstStyle/>
          <a:p>
            <a:r>
              <a:rPr lang="de-DE" dirty="0"/>
              <a:t>NÜ</a:t>
            </a:r>
          </a:p>
        </p:txBody>
      </p:sp>
      <p:sp>
        <p:nvSpPr>
          <p:cNvPr id="62" name="Textfeld 61">
            <a:extLst>
              <a:ext uri="{FF2B5EF4-FFF2-40B4-BE49-F238E27FC236}">
                <a16:creationId xmlns:a16="http://schemas.microsoft.com/office/drawing/2014/main" id="{5449B54A-02DF-F54B-C813-59B17123A9D5}"/>
              </a:ext>
            </a:extLst>
          </p:cNvPr>
          <p:cNvSpPr txBox="1"/>
          <p:nvPr/>
        </p:nvSpPr>
        <p:spPr>
          <a:xfrm>
            <a:off x="2786939" y="5723226"/>
            <a:ext cx="438325" cy="369332"/>
          </a:xfrm>
          <a:prstGeom prst="rect">
            <a:avLst/>
          </a:prstGeom>
          <a:noFill/>
        </p:spPr>
        <p:txBody>
          <a:bodyPr wrap="none" rtlCol="0">
            <a:spAutoFit/>
          </a:bodyPr>
          <a:lstStyle/>
          <a:p>
            <a:r>
              <a:rPr lang="de-DE" dirty="0"/>
              <a:t>VÄ</a:t>
            </a:r>
          </a:p>
        </p:txBody>
      </p:sp>
      <p:cxnSp>
        <p:nvCxnSpPr>
          <p:cNvPr id="63" name="Gerade Verbindung mit Pfeil 62">
            <a:extLst>
              <a:ext uri="{FF2B5EF4-FFF2-40B4-BE49-F238E27FC236}">
                <a16:creationId xmlns:a16="http://schemas.microsoft.com/office/drawing/2014/main" id="{937A8A82-DF2D-74D0-672A-5E83F2CA597C}"/>
              </a:ext>
            </a:extLst>
          </p:cNvPr>
          <p:cNvCxnSpPr/>
          <p:nvPr/>
        </p:nvCxnSpPr>
        <p:spPr>
          <a:xfrm>
            <a:off x="1070155" y="3837709"/>
            <a:ext cx="1529279" cy="1885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Gerade Verbindung mit Pfeil 65">
            <a:extLst>
              <a:ext uri="{FF2B5EF4-FFF2-40B4-BE49-F238E27FC236}">
                <a16:creationId xmlns:a16="http://schemas.microsoft.com/office/drawing/2014/main" id="{0CB7ACA8-BDEE-772E-B810-2966605A6DE5}"/>
              </a:ext>
            </a:extLst>
          </p:cNvPr>
          <p:cNvCxnSpPr/>
          <p:nvPr/>
        </p:nvCxnSpPr>
        <p:spPr>
          <a:xfrm flipH="1">
            <a:off x="3313755" y="3681648"/>
            <a:ext cx="1999463" cy="19529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a:extLst>
              <a:ext uri="{FF2B5EF4-FFF2-40B4-BE49-F238E27FC236}">
                <a16:creationId xmlns:a16="http://schemas.microsoft.com/office/drawing/2014/main" id="{700A4690-B030-CBC7-CECA-9EA9377FBFAE}"/>
              </a:ext>
            </a:extLst>
          </p:cNvPr>
          <p:cNvCxnSpPr/>
          <p:nvPr/>
        </p:nvCxnSpPr>
        <p:spPr>
          <a:xfrm flipH="1">
            <a:off x="2931636" y="1418292"/>
            <a:ext cx="110789" cy="4044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Gerade Verbindung mit Pfeil 69">
            <a:extLst>
              <a:ext uri="{FF2B5EF4-FFF2-40B4-BE49-F238E27FC236}">
                <a16:creationId xmlns:a16="http://schemas.microsoft.com/office/drawing/2014/main" id="{E265C8DF-E3B0-4463-56F6-0AF942C431DA}"/>
              </a:ext>
            </a:extLst>
          </p:cNvPr>
          <p:cNvCxnSpPr/>
          <p:nvPr/>
        </p:nvCxnSpPr>
        <p:spPr>
          <a:xfrm flipV="1">
            <a:off x="3083987" y="1383215"/>
            <a:ext cx="81856" cy="4165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Gerade Verbindung mit Pfeil 73">
            <a:extLst>
              <a:ext uri="{FF2B5EF4-FFF2-40B4-BE49-F238E27FC236}">
                <a16:creationId xmlns:a16="http://schemas.microsoft.com/office/drawing/2014/main" id="{4E53D0F6-13DD-B01A-4294-0695677C7B58}"/>
              </a:ext>
            </a:extLst>
          </p:cNvPr>
          <p:cNvCxnSpPr/>
          <p:nvPr/>
        </p:nvCxnSpPr>
        <p:spPr>
          <a:xfrm flipV="1">
            <a:off x="3141342" y="3761510"/>
            <a:ext cx="1930675" cy="1879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a:extLst>
              <a:ext uri="{FF2B5EF4-FFF2-40B4-BE49-F238E27FC236}">
                <a16:creationId xmlns:a16="http://schemas.microsoft.com/office/drawing/2014/main" id="{3C87F623-1A59-03E7-0B4A-41F0C7993DB0}"/>
              </a:ext>
            </a:extLst>
          </p:cNvPr>
          <p:cNvCxnSpPr/>
          <p:nvPr/>
        </p:nvCxnSpPr>
        <p:spPr>
          <a:xfrm flipH="1" flipV="1">
            <a:off x="1157890" y="3735989"/>
            <a:ext cx="1648758" cy="1973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Textfeld 79">
            <a:extLst>
              <a:ext uri="{FF2B5EF4-FFF2-40B4-BE49-F238E27FC236}">
                <a16:creationId xmlns:a16="http://schemas.microsoft.com/office/drawing/2014/main" id="{56F45EED-8966-857B-3531-FF8B76336ACA}"/>
              </a:ext>
            </a:extLst>
          </p:cNvPr>
          <p:cNvSpPr txBox="1"/>
          <p:nvPr/>
        </p:nvSpPr>
        <p:spPr>
          <a:xfrm>
            <a:off x="7376530" y="4031952"/>
            <a:ext cx="4692760" cy="459228"/>
          </a:xfrm>
          <a:prstGeom prst="rect">
            <a:avLst/>
          </a:prstGeom>
          <a:noFill/>
        </p:spPr>
        <p:txBody>
          <a:bodyPr wrap="square" rtlCol="0">
            <a:noAutofit/>
          </a:bodyPr>
          <a:lstStyle/>
          <a:p>
            <a:r>
              <a:rPr lang="de-DE" sz="1400" dirty="0"/>
              <a:t>I</a:t>
            </a:r>
            <a:r>
              <a:rPr lang="de-DE" sz="1400" baseline="-25000" dirty="0"/>
              <a:t>U</a:t>
            </a:r>
            <a:r>
              <a:rPr lang="de-DE" sz="1400" dirty="0"/>
              <a:t>: Investieren der Unternehmen</a:t>
            </a:r>
            <a:endParaRPr lang="de-DE" sz="1400" baseline="-25000" dirty="0"/>
          </a:p>
        </p:txBody>
      </p:sp>
      <p:sp>
        <p:nvSpPr>
          <p:cNvPr id="81" name="Textfeld 80">
            <a:extLst>
              <a:ext uri="{FF2B5EF4-FFF2-40B4-BE49-F238E27FC236}">
                <a16:creationId xmlns:a16="http://schemas.microsoft.com/office/drawing/2014/main" id="{D768D81F-AF14-FF34-5064-8ED72947D499}"/>
              </a:ext>
            </a:extLst>
          </p:cNvPr>
          <p:cNvSpPr txBox="1"/>
          <p:nvPr/>
        </p:nvSpPr>
        <p:spPr>
          <a:xfrm>
            <a:off x="7376530" y="4296423"/>
            <a:ext cx="4692760" cy="459228"/>
          </a:xfrm>
          <a:prstGeom prst="rect">
            <a:avLst/>
          </a:prstGeom>
          <a:noFill/>
        </p:spPr>
        <p:txBody>
          <a:bodyPr wrap="square" rtlCol="0">
            <a:noAutofit/>
          </a:bodyPr>
          <a:lstStyle/>
          <a:p>
            <a:r>
              <a:rPr lang="de-DE" sz="1400" dirty="0"/>
              <a:t>I</a:t>
            </a:r>
            <a:r>
              <a:rPr lang="de-DE" sz="1400" baseline="-25000" dirty="0"/>
              <a:t>H</a:t>
            </a:r>
            <a:r>
              <a:rPr lang="de-DE" sz="1400" dirty="0"/>
              <a:t>: Investieren der Haushalte</a:t>
            </a:r>
            <a:endParaRPr lang="de-DE" sz="1400" baseline="-25000" dirty="0"/>
          </a:p>
        </p:txBody>
      </p:sp>
      <p:sp>
        <p:nvSpPr>
          <p:cNvPr id="82" name="Textfeld 81">
            <a:extLst>
              <a:ext uri="{FF2B5EF4-FFF2-40B4-BE49-F238E27FC236}">
                <a16:creationId xmlns:a16="http://schemas.microsoft.com/office/drawing/2014/main" id="{034B42C9-EC17-16D2-24F8-4AD6F2592007}"/>
              </a:ext>
            </a:extLst>
          </p:cNvPr>
          <p:cNvSpPr txBox="1"/>
          <p:nvPr/>
        </p:nvSpPr>
        <p:spPr>
          <a:xfrm>
            <a:off x="7373641" y="4569287"/>
            <a:ext cx="4692760" cy="459228"/>
          </a:xfrm>
          <a:prstGeom prst="rect">
            <a:avLst/>
          </a:prstGeom>
          <a:noFill/>
        </p:spPr>
        <p:txBody>
          <a:bodyPr wrap="square" rtlCol="0">
            <a:noAutofit/>
          </a:bodyPr>
          <a:lstStyle/>
          <a:p>
            <a:r>
              <a:rPr lang="de-DE" sz="1400" dirty="0" err="1"/>
              <a:t>I</a:t>
            </a:r>
            <a:r>
              <a:rPr lang="de-DE" sz="1400" baseline="-25000" dirty="0" err="1"/>
              <a:t>St</a:t>
            </a:r>
            <a:r>
              <a:rPr lang="de-DE" sz="1400" dirty="0"/>
              <a:t>: Investieren des Staates</a:t>
            </a:r>
            <a:endParaRPr lang="de-DE" sz="1400" baseline="-25000" dirty="0"/>
          </a:p>
        </p:txBody>
      </p:sp>
      <p:sp>
        <p:nvSpPr>
          <p:cNvPr id="83" name="Textfeld 82">
            <a:extLst>
              <a:ext uri="{FF2B5EF4-FFF2-40B4-BE49-F238E27FC236}">
                <a16:creationId xmlns:a16="http://schemas.microsoft.com/office/drawing/2014/main" id="{D8EDF19D-8AD8-A594-D985-ECD816EEF742}"/>
              </a:ext>
            </a:extLst>
          </p:cNvPr>
          <p:cNvSpPr txBox="1"/>
          <p:nvPr/>
        </p:nvSpPr>
        <p:spPr>
          <a:xfrm>
            <a:off x="7370752" y="4903981"/>
            <a:ext cx="4692760" cy="459228"/>
          </a:xfrm>
          <a:prstGeom prst="rect">
            <a:avLst/>
          </a:prstGeom>
          <a:noFill/>
        </p:spPr>
        <p:txBody>
          <a:bodyPr wrap="square" rtlCol="0">
            <a:noAutofit/>
          </a:bodyPr>
          <a:lstStyle/>
          <a:p>
            <a:r>
              <a:rPr lang="de-DE" sz="1400" dirty="0"/>
              <a:t>S</a:t>
            </a:r>
            <a:r>
              <a:rPr lang="de-DE" sz="1400" baseline="-25000" dirty="0"/>
              <a:t>U</a:t>
            </a:r>
            <a:r>
              <a:rPr lang="de-DE" sz="1400" dirty="0"/>
              <a:t>: Sparen der Unternehmen</a:t>
            </a:r>
            <a:endParaRPr lang="de-DE" sz="1400" baseline="-25000" dirty="0"/>
          </a:p>
        </p:txBody>
      </p:sp>
      <p:sp>
        <p:nvSpPr>
          <p:cNvPr id="84" name="Textfeld 83">
            <a:extLst>
              <a:ext uri="{FF2B5EF4-FFF2-40B4-BE49-F238E27FC236}">
                <a16:creationId xmlns:a16="http://schemas.microsoft.com/office/drawing/2014/main" id="{B7B47F82-F8CF-4A91-0807-D13EA166549D}"/>
              </a:ext>
            </a:extLst>
          </p:cNvPr>
          <p:cNvSpPr txBox="1"/>
          <p:nvPr/>
        </p:nvSpPr>
        <p:spPr>
          <a:xfrm>
            <a:off x="7376530" y="5208256"/>
            <a:ext cx="4692760" cy="459228"/>
          </a:xfrm>
          <a:prstGeom prst="rect">
            <a:avLst/>
          </a:prstGeom>
          <a:noFill/>
        </p:spPr>
        <p:txBody>
          <a:bodyPr wrap="square" rtlCol="0">
            <a:noAutofit/>
          </a:bodyPr>
          <a:lstStyle/>
          <a:p>
            <a:r>
              <a:rPr lang="de-DE" sz="1400" dirty="0"/>
              <a:t>S</a:t>
            </a:r>
            <a:r>
              <a:rPr lang="de-DE" sz="1400" baseline="-25000" dirty="0"/>
              <a:t>H</a:t>
            </a:r>
            <a:r>
              <a:rPr lang="de-DE" sz="1400" dirty="0"/>
              <a:t>: Sparen der Haushalte</a:t>
            </a:r>
            <a:endParaRPr lang="de-DE" sz="1400" baseline="-25000" dirty="0"/>
          </a:p>
        </p:txBody>
      </p:sp>
      <p:sp>
        <p:nvSpPr>
          <p:cNvPr id="85" name="Textfeld 84">
            <a:extLst>
              <a:ext uri="{FF2B5EF4-FFF2-40B4-BE49-F238E27FC236}">
                <a16:creationId xmlns:a16="http://schemas.microsoft.com/office/drawing/2014/main" id="{5633866C-6826-677D-C1CF-554AC0834296}"/>
              </a:ext>
            </a:extLst>
          </p:cNvPr>
          <p:cNvSpPr txBox="1"/>
          <p:nvPr/>
        </p:nvSpPr>
        <p:spPr>
          <a:xfrm>
            <a:off x="7370752" y="5511070"/>
            <a:ext cx="4692760" cy="309667"/>
          </a:xfrm>
          <a:prstGeom prst="rect">
            <a:avLst/>
          </a:prstGeom>
          <a:noFill/>
        </p:spPr>
        <p:txBody>
          <a:bodyPr wrap="square" rtlCol="0">
            <a:noAutofit/>
          </a:bodyPr>
          <a:lstStyle/>
          <a:p>
            <a:r>
              <a:rPr lang="de-DE" sz="1400" dirty="0" err="1"/>
              <a:t>S</a:t>
            </a:r>
            <a:r>
              <a:rPr lang="de-DE" sz="1400" baseline="-25000" dirty="0" err="1"/>
              <a:t>St</a:t>
            </a:r>
            <a:r>
              <a:rPr lang="de-DE" sz="1400" dirty="0"/>
              <a:t>: Sparen des Staates</a:t>
            </a:r>
            <a:endParaRPr lang="de-DE" sz="1400" baseline="-25000" dirty="0"/>
          </a:p>
        </p:txBody>
      </p:sp>
      <p:sp>
        <p:nvSpPr>
          <p:cNvPr id="38942" name="Rechteck 38941">
            <a:extLst>
              <a:ext uri="{FF2B5EF4-FFF2-40B4-BE49-F238E27FC236}">
                <a16:creationId xmlns:a16="http://schemas.microsoft.com/office/drawing/2014/main" id="{EBA62716-2D33-4F9E-933F-7B00D5390AD6}"/>
              </a:ext>
            </a:extLst>
          </p:cNvPr>
          <p:cNvSpPr/>
          <p:nvPr/>
        </p:nvSpPr>
        <p:spPr>
          <a:xfrm>
            <a:off x="4006842" y="4209291"/>
            <a:ext cx="341760" cy="369332"/>
          </a:xfrm>
          <a:prstGeom prst="rect">
            <a:avLst/>
          </a:prstGeom>
        </p:spPr>
        <p:txBody>
          <a:bodyPr wrap="none">
            <a:spAutoFit/>
          </a:bodyPr>
          <a:lstStyle/>
          <a:p>
            <a:r>
              <a:rPr lang="de-DE" dirty="0"/>
              <a:t>I</a:t>
            </a:r>
            <a:r>
              <a:rPr lang="de-DE" baseline="-25000" dirty="0"/>
              <a:t>U</a:t>
            </a:r>
            <a:endParaRPr lang="de-DE" dirty="0"/>
          </a:p>
        </p:txBody>
      </p:sp>
      <p:sp>
        <p:nvSpPr>
          <p:cNvPr id="87" name="Rechteck 86">
            <a:extLst>
              <a:ext uri="{FF2B5EF4-FFF2-40B4-BE49-F238E27FC236}">
                <a16:creationId xmlns:a16="http://schemas.microsoft.com/office/drawing/2014/main" id="{A480780B-E1D9-D2D2-ACF4-3F5822DF0FE4}"/>
              </a:ext>
            </a:extLst>
          </p:cNvPr>
          <p:cNvSpPr/>
          <p:nvPr/>
        </p:nvSpPr>
        <p:spPr>
          <a:xfrm>
            <a:off x="3162780" y="2526665"/>
            <a:ext cx="364202" cy="369332"/>
          </a:xfrm>
          <a:prstGeom prst="rect">
            <a:avLst/>
          </a:prstGeom>
        </p:spPr>
        <p:txBody>
          <a:bodyPr wrap="none">
            <a:spAutoFit/>
          </a:bodyPr>
          <a:lstStyle/>
          <a:p>
            <a:r>
              <a:rPr lang="de-DE" dirty="0" err="1"/>
              <a:t>I</a:t>
            </a:r>
            <a:r>
              <a:rPr lang="de-DE" baseline="-25000" dirty="0" err="1"/>
              <a:t>St</a:t>
            </a:r>
            <a:endParaRPr lang="de-DE" dirty="0"/>
          </a:p>
        </p:txBody>
      </p:sp>
      <p:sp>
        <p:nvSpPr>
          <p:cNvPr id="88" name="Rechteck 87">
            <a:extLst>
              <a:ext uri="{FF2B5EF4-FFF2-40B4-BE49-F238E27FC236}">
                <a16:creationId xmlns:a16="http://schemas.microsoft.com/office/drawing/2014/main" id="{6BBE4FEC-9542-CB16-A4FF-C094908AE478}"/>
              </a:ext>
            </a:extLst>
          </p:cNvPr>
          <p:cNvSpPr/>
          <p:nvPr/>
        </p:nvSpPr>
        <p:spPr>
          <a:xfrm>
            <a:off x="1825458" y="4232840"/>
            <a:ext cx="338554" cy="369332"/>
          </a:xfrm>
          <a:prstGeom prst="rect">
            <a:avLst/>
          </a:prstGeom>
        </p:spPr>
        <p:txBody>
          <a:bodyPr wrap="none">
            <a:spAutoFit/>
          </a:bodyPr>
          <a:lstStyle/>
          <a:p>
            <a:r>
              <a:rPr lang="de-DE" dirty="0"/>
              <a:t>I</a:t>
            </a:r>
            <a:r>
              <a:rPr lang="de-DE" baseline="-25000" dirty="0"/>
              <a:t>H</a:t>
            </a:r>
            <a:endParaRPr lang="de-DE" dirty="0"/>
          </a:p>
        </p:txBody>
      </p:sp>
      <p:sp>
        <p:nvSpPr>
          <p:cNvPr id="89" name="Rechteck 88">
            <a:extLst>
              <a:ext uri="{FF2B5EF4-FFF2-40B4-BE49-F238E27FC236}">
                <a16:creationId xmlns:a16="http://schemas.microsoft.com/office/drawing/2014/main" id="{D068CA06-5452-DFC4-8494-2B75EAAA3025}"/>
              </a:ext>
            </a:extLst>
          </p:cNvPr>
          <p:cNvSpPr/>
          <p:nvPr/>
        </p:nvSpPr>
        <p:spPr>
          <a:xfrm>
            <a:off x="4206657" y="4666821"/>
            <a:ext cx="389850" cy="369332"/>
          </a:xfrm>
          <a:prstGeom prst="rect">
            <a:avLst/>
          </a:prstGeom>
        </p:spPr>
        <p:txBody>
          <a:bodyPr wrap="none">
            <a:spAutoFit/>
          </a:bodyPr>
          <a:lstStyle/>
          <a:p>
            <a:r>
              <a:rPr lang="de-DE" dirty="0"/>
              <a:t>S</a:t>
            </a:r>
            <a:r>
              <a:rPr lang="de-DE" baseline="-25000" dirty="0"/>
              <a:t>U</a:t>
            </a:r>
            <a:endParaRPr lang="de-DE" dirty="0"/>
          </a:p>
        </p:txBody>
      </p:sp>
      <p:sp>
        <p:nvSpPr>
          <p:cNvPr id="90" name="Rechteck 89">
            <a:extLst>
              <a:ext uri="{FF2B5EF4-FFF2-40B4-BE49-F238E27FC236}">
                <a16:creationId xmlns:a16="http://schemas.microsoft.com/office/drawing/2014/main" id="{39966830-24D3-25FE-4889-8D9359BDBC73}"/>
              </a:ext>
            </a:extLst>
          </p:cNvPr>
          <p:cNvSpPr/>
          <p:nvPr/>
        </p:nvSpPr>
        <p:spPr>
          <a:xfrm>
            <a:off x="2664016" y="2679065"/>
            <a:ext cx="412292" cy="369332"/>
          </a:xfrm>
          <a:prstGeom prst="rect">
            <a:avLst/>
          </a:prstGeom>
        </p:spPr>
        <p:txBody>
          <a:bodyPr wrap="none">
            <a:spAutoFit/>
          </a:bodyPr>
          <a:lstStyle/>
          <a:p>
            <a:r>
              <a:rPr lang="de-DE" dirty="0" err="1"/>
              <a:t>S</a:t>
            </a:r>
            <a:r>
              <a:rPr lang="de-DE" baseline="-25000" dirty="0" err="1"/>
              <a:t>St</a:t>
            </a:r>
            <a:endParaRPr lang="de-DE" dirty="0"/>
          </a:p>
        </p:txBody>
      </p:sp>
      <p:sp>
        <p:nvSpPr>
          <p:cNvPr id="91" name="Rechteck 90">
            <a:extLst>
              <a:ext uri="{FF2B5EF4-FFF2-40B4-BE49-F238E27FC236}">
                <a16:creationId xmlns:a16="http://schemas.microsoft.com/office/drawing/2014/main" id="{58D1806C-6CA4-BA6D-FC2F-7D3BF439D446}"/>
              </a:ext>
            </a:extLst>
          </p:cNvPr>
          <p:cNvSpPr/>
          <p:nvPr/>
        </p:nvSpPr>
        <p:spPr>
          <a:xfrm>
            <a:off x="1326694" y="4385240"/>
            <a:ext cx="386644" cy="369332"/>
          </a:xfrm>
          <a:prstGeom prst="rect">
            <a:avLst/>
          </a:prstGeom>
        </p:spPr>
        <p:txBody>
          <a:bodyPr wrap="none">
            <a:spAutoFit/>
          </a:bodyPr>
          <a:lstStyle/>
          <a:p>
            <a:r>
              <a:rPr lang="de-DE" dirty="0"/>
              <a:t>S</a:t>
            </a:r>
            <a:r>
              <a:rPr lang="de-DE" baseline="-25000" dirty="0"/>
              <a:t>H</a:t>
            </a:r>
            <a:endParaRPr lang="de-DE" dirty="0"/>
          </a:p>
        </p:txBody>
      </p:sp>
      <p:sp>
        <p:nvSpPr>
          <p:cNvPr id="92" name="Textfeld 91">
            <a:extLst>
              <a:ext uri="{FF2B5EF4-FFF2-40B4-BE49-F238E27FC236}">
                <a16:creationId xmlns:a16="http://schemas.microsoft.com/office/drawing/2014/main" id="{489B3849-DB99-F228-38E4-7444E7A96799}"/>
              </a:ext>
            </a:extLst>
          </p:cNvPr>
          <p:cNvSpPr txBox="1"/>
          <p:nvPr/>
        </p:nvSpPr>
        <p:spPr>
          <a:xfrm>
            <a:off x="7370752" y="5763135"/>
            <a:ext cx="4793538" cy="1010461"/>
          </a:xfrm>
          <a:prstGeom prst="rect">
            <a:avLst/>
          </a:prstGeom>
          <a:noFill/>
        </p:spPr>
        <p:txBody>
          <a:bodyPr wrap="square" rtlCol="0">
            <a:noAutofit/>
          </a:bodyPr>
          <a:lstStyle/>
          <a:p>
            <a:r>
              <a:rPr lang="de-DE" sz="1400" dirty="0"/>
              <a:t>LB: Da natürlich weder EX=IM gelten muss, noch NÜ genauso groß sein muss, wie der Handelsbilanzsaldo EX-IM, muss für den Ausgleich am Pol des Auslandes ein Pfeil mit EX-IM-NÜ=LB hineingehen. Diese Größe nennt man Leistungsbilanz!</a:t>
            </a:r>
            <a:endParaRPr lang="de-DE" sz="1400" baseline="-25000" dirty="0"/>
          </a:p>
        </p:txBody>
      </p:sp>
      <p:cxnSp>
        <p:nvCxnSpPr>
          <p:cNvPr id="93" name="Gerade Verbindung mit Pfeil 92">
            <a:extLst>
              <a:ext uri="{FF2B5EF4-FFF2-40B4-BE49-F238E27FC236}">
                <a16:creationId xmlns:a16="http://schemas.microsoft.com/office/drawing/2014/main" id="{F92C9983-A37E-909B-DDBB-BDA1DBBF06F2}"/>
              </a:ext>
            </a:extLst>
          </p:cNvPr>
          <p:cNvCxnSpPr>
            <a:endCxn id="44" idx="1"/>
          </p:cNvCxnSpPr>
          <p:nvPr/>
        </p:nvCxnSpPr>
        <p:spPr>
          <a:xfrm>
            <a:off x="3222636" y="5918681"/>
            <a:ext cx="2577426" cy="1036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Rechteck 94">
            <a:extLst>
              <a:ext uri="{FF2B5EF4-FFF2-40B4-BE49-F238E27FC236}">
                <a16:creationId xmlns:a16="http://schemas.microsoft.com/office/drawing/2014/main" id="{15241880-DE95-94DA-E585-1760876FDCCF}"/>
              </a:ext>
            </a:extLst>
          </p:cNvPr>
          <p:cNvSpPr/>
          <p:nvPr/>
        </p:nvSpPr>
        <p:spPr>
          <a:xfrm>
            <a:off x="3851831" y="5621992"/>
            <a:ext cx="1447832" cy="369332"/>
          </a:xfrm>
          <a:prstGeom prst="rect">
            <a:avLst/>
          </a:prstGeom>
        </p:spPr>
        <p:txBody>
          <a:bodyPr wrap="none">
            <a:spAutoFit/>
          </a:bodyPr>
          <a:lstStyle/>
          <a:p>
            <a:r>
              <a:rPr lang="de-DE" dirty="0"/>
              <a:t>LB=EX-IM-NÜ</a:t>
            </a:r>
          </a:p>
        </p:txBody>
      </p:sp>
      <p:sp>
        <p:nvSpPr>
          <p:cNvPr id="64" name="Textfeld 63">
            <a:extLst>
              <a:ext uri="{FF2B5EF4-FFF2-40B4-BE49-F238E27FC236}">
                <a16:creationId xmlns:a16="http://schemas.microsoft.com/office/drawing/2014/main" id="{1F299974-3362-5224-29B2-5EBCF67733BE}"/>
              </a:ext>
            </a:extLst>
          </p:cNvPr>
          <p:cNvSpPr txBox="1"/>
          <p:nvPr/>
        </p:nvSpPr>
        <p:spPr>
          <a:xfrm>
            <a:off x="3526982" y="521708"/>
            <a:ext cx="3824817" cy="722017"/>
          </a:xfrm>
          <a:prstGeom prst="rect">
            <a:avLst/>
          </a:prstGeom>
          <a:noFill/>
        </p:spPr>
        <p:txBody>
          <a:bodyPr wrap="square" rtlCol="0">
            <a:noAutofit/>
          </a:bodyPr>
          <a:lstStyle/>
          <a:p>
            <a:r>
              <a:rPr lang="de-DE" sz="1400" dirty="0"/>
              <a:t>S</a:t>
            </a:r>
            <a:r>
              <a:rPr lang="de-DE" sz="1400"/>
              <a:t>: Staat H: Haushalte       </a:t>
            </a:r>
            <a:r>
              <a:rPr lang="de-DE" sz="1400" dirty="0"/>
              <a:t>A</a:t>
            </a:r>
            <a:r>
              <a:rPr lang="de-DE" sz="1400"/>
              <a:t>: Ausland</a:t>
            </a:r>
            <a:endParaRPr lang="de-DE" sz="1400" dirty="0"/>
          </a:p>
          <a:p>
            <a:r>
              <a:rPr lang="de-DE" sz="1400" dirty="0"/>
              <a:t>                       VÄ: Vermögensveränderung</a:t>
            </a:r>
          </a:p>
          <a:p>
            <a:r>
              <a:rPr lang="de-DE" sz="1400" dirty="0"/>
              <a:t>                       </a:t>
            </a:r>
            <a:r>
              <a:rPr lang="de-DE" sz="1400"/>
              <a:t>U: Unternehmen</a:t>
            </a:r>
            <a:endParaRPr lang="de-DE" sz="1400" dirty="0"/>
          </a:p>
        </p:txBody>
      </p:sp>
      <p:sp>
        <p:nvSpPr>
          <p:cNvPr id="3" name="Textfeld 2">
            <a:extLst>
              <a:ext uri="{FF2B5EF4-FFF2-40B4-BE49-F238E27FC236}">
                <a16:creationId xmlns:a16="http://schemas.microsoft.com/office/drawing/2014/main" id="{41D44E66-47F5-91C5-A082-028314E97E3B}"/>
              </a:ext>
            </a:extLst>
          </p:cNvPr>
          <p:cNvSpPr txBox="1"/>
          <p:nvPr/>
        </p:nvSpPr>
        <p:spPr>
          <a:xfrm>
            <a:off x="7378706" y="2386572"/>
            <a:ext cx="4692759" cy="354473"/>
          </a:xfrm>
          <a:prstGeom prst="rect">
            <a:avLst/>
          </a:prstGeom>
          <a:noFill/>
        </p:spPr>
        <p:txBody>
          <a:bodyPr wrap="square" rtlCol="0">
            <a:noAutofit/>
          </a:bodyPr>
          <a:lstStyle/>
          <a:p>
            <a:r>
              <a:rPr lang="de-DE" sz="1400"/>
              <a:t>C</a:t>
            </a:r>
            <a:r>
              <a:rPr lang="de-DE" sz="1400" baseline="-25000"/>
              <a:t>St</a:t>
            </a:r>
            <a:r>
              <a:rPr lang="de-DE" sz="1400"/>
              <a:t>: Konsum des Staats</a:t>
            </a:r>
            <a:endParaRPr lang="de-DE" sz="1400" baseline="-25000" dirty="0"/>
          </a:p>
        </p:txBody>
      </p:sp>
      <p:grpSp>
        <p:nvGrpSpPr>
          <p:cNvPr id="7" name="Gruppieren 6">
            <a:extLst>
              <a:ext uri="{FF2B5EF4-FFF2-40B4-BE49-F238E27FC236}">
                <a16:creationId xmlns:a16="http://schemas.microsoft.com/office/drawing/2014/main" id="{2B4C0BAC-5389-378F-A07B-BE469F66415E}"/>
              </a:ext>
            </a:extLst>
          </p:cNvPr>
          <p:cNvGrpSpPr/>
          <p:nvPr/>
        </p:nvGrpSpPr>
        <p:grpSpPr>
          <a:xfrm flipH="1">
            <a:off x="3437664" y="1019078"/>
            <a:ext cx="2263480" cy="2324398"/>
            <a:chOff x="620876" y="810492"/>
            <a:chExt cx="2066908" cy="2594263"/>
          </a:xfrm>
        </p:grpSpPr>
        <p:sp>
          <p:nvSpPr>
            <p:cNvPr id="9" name="Freihandform 38913">
              <a:extLst>
                <a:ext uri="{FF2B5EF4-FFF2-40B4-BE49-F238E27FC236}">
                  <a16:creationId xmlns:a16="http://schemas.microsoft.com/office/drawing/2014/main" id="{D225F594-141E-A869-0031-791A90BD98B7}"/>
                </a:ext>
              </a:extLst>
            </p:cNvPr>
            <p:cNvSpPr/>
            <p:nvPr/>
          </p:nvSpPr>
          <p:spPr>
            <a:xfrm>
              <a:off x="620876" y="810492"/>
              <a:ext cx="2066908" cy="2535382"/>
            </a:xfrm>
            <a:custGeom>
              <a:avLst/>
              <a:gdLst>
                <a:gd name="connsiteX0" fmla="*/ 2066908 w 2066908"/>
                <a:gd name="connsiteY0" fmla="*/ 0 h 2535382"/>
                <a:gd name="connsiteX1" fmla="*/ 265817 w 2066908"/>
                <a:gd name="connsiteY1" fmla="*/ 858982 h 2535382"/>
                <a:gd name="connsiteX2" fmla="*/ 44144 w 2066908"/>
                <a:gd name="connsiteY2" fmla="*/ 2535382 h 2535382"/>
              </a:gdLst>
              <a:ahLst/>
              <a:cxnLst>
                <a:cxn ang="0">
                  <a:pos x="connsiteX0" y="connsiteY0"/>
                </a:cxn>
                <a:cxn ang="0">
                  <a:pos x="connsiteX1" y="connsiteY1"/>
                </a:cxn>
                <a:cxn ang="0">
                  <a:pos x="connsiteX2" y="connsiteY2"/>
                </a:cxn>
              </a:cxnLst>
              <a:rect l="l" t="t" r="r" b="b"/>
              <a:pathLst>
                <a:path w="2066908" h="2535382">
                  <a:moveTo>
                    <a:pt x="2066908" y="0"/>
                  </a:moveTo>
                  <a:cubicBezTo>
                    <a:pt x="1334926" y="218209"/>
                    <a:pt x="602944" y="436418"/>
                    <a:pt x="265817" y="858982"/>
                  </a:cubicBezTo>
                  <a:cubicBezTo>
                    <a:pt x="-71310" y="1281546"/>
                    <a:pt x="-13583" y="1908464"/>
                    <a:pt x="44144" y="253538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3" name="Gerade Verbindung mit Pfeil 12">
              <a:extLst>
                <a:ext uri="{FF2B5EF4-FFF2-40B4-BE49-F238E27FC236}">
                  <a16:creationId xmlns:a16="http://schemas.microsoft.com/office/drawing/2014/main" id="{6C200B8F-E3D8-0CA0-F7D6-18BE9A1D505F}"/>
                </a:ext>
              </a:extLst>
            </p:cNvPr>
            <p:cNvCxnSpPr/>
            <p:nvPr/>
          </p:nvCxnSpPr>
          <p:spPr>
            <a:xfrm>
              <a:off x="642233" y="3299379"/>
              <a:ext cx="131928" cy="105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 name="Rechteck 16">
            <a:extLst>
              <a:ext uri="{FF2B5EF4-FFF2-40B4-BE49-F238E27FC236}">
                <a16:creationId xmlns:a16="http://schemas.microsoft.com/office/drawing/2014/main" id="{6805C653-87C8-560A-5F4C-8F7A9AAA5A40}"/>
              </a:ext>
            </a:extLst>
          </p:cNvPr>
          <p:cNvSpPr/>
          <p:nvPr/>
        </p:nvSpPr>
        <p:spPr>
          <a:xfrm>
            <a:off x="5344933" y="1346341"/>
            <a:ext cx="429926" cy="369332"/>
          </a:xfrm>
          <a:prstGeom prst="rect">
            <a:avLst/>
          </a:prstGeom>
        </p:spPr>
        <p:txBody>
          <a:bodyPr wrap="none">
            <a:spAutoFit/>
          </a:bodyPr>
          <a:lstStyle/>
          <a:p>
            <a:r>
              <a:rPr lang="de-DE"/>
              <a:t>C</a:t>
            </a:r>
            <a:r>
              <a:rPr lang="de-DE" baseline="-25000"/>
              <a:t>St</a:t>
            </a:r>
            <a:endParaRPr lang="de-DE" dirty="0"/>
          </a:p>
        </p:txBody>
      </p:sp>
      <mc:AlternateContent xmlns:mc="http://schemas.openxmlformats.org/markup-compatibility/2006" xmlns:p14="http://schemas.microsoft.com/office/powerpoint/2010/main">
        <mc:Choice Requires="p14">
          <p:contentPart p14:bwMode="auto" r:id="rId3">
            <p14:nvContentPartPr>
              <p14:cNvPr id="18" name="Freihand 17">
                <a:extLst>
                  <a:ext uri="{FF2B5EF4-FFF2-40B4-BE49-F238E27FC236}">
                    <a16:creationId xmlns:a16="http://schemas.microsoft.com/office/drawing/2014/main" id="{6C5911FB-5811-4231-AE21-4525E921E23D}"/>
                  </a:ext>
                </a:extLst>
              </p14:cNvPr>
              <p14:cNvContentPartPr/>
              <p14:nvPr/>
            </p14:nvContentPartPr>
            <p14:xfrm>
              <a:off x="1596893" y="3847747"/>
              <a:ext cx="271080" cy="81720"/>
            </p14:xfrm>
          </p:contentPart>
        </mc:Choice>
        <mc:Fallback xmlns="">
          <p:pic>
            <p:nvPicPr>
              <p:cNvPr id="18" name="Freihand 17">
                <a:extLst>
                  <a:ext uri="{FF2B5EF4-FFF2-40B4-BE49-F238E27FC236}">
                    <a16:creationId xmlns:a16="http://schemas.microsoft.com/office/drawing/2014/main" id="{6C5911FB-5811-4231-AE21-4525E921E23D}"/>
                  </a:ext>
                </a:extLst>
              </p:cNvPr>
              <p:cNvPicPr/>
              <p:nvPr/>
            </p:nvPicPr>
            <p:blipFill>
              <a:blip r:embed="rId4"/>
              <a:stretch>
                <a:fillRect/>
              </a:stretch>
            </p:blipFill>
            <p:spPr>
              <a:xfrm>
                <a:off x="1592573" y="3843427"/>
                <a:ext cx="27972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Freihand 18">
                <a:extLst>
                  <a:ext uri="{FF2B5EF4-FFF2-40B4-BE49-F238E27FC236}">
                    <a16:creationId xmlns:a16="http://schemas.microsoft.com/office/drawing/2014/main" id="{1F7177EF-4FAB-40A0-945A-39F6E70E724C}"/>
                  </a:ext>
                </a:extLst>
              </p14:cNvPr>
              <p14:cNvContentPartPr/>
              <p14:nvPr/>
            </p14:nvContentPartPr>
            <p14:xfrm>
              <a:off x="5463293" y="1695307"/>
              <a:ext cx="308520" cy="64440"/>
            </p14:xfrm>
          </p:contentPart>
        </mc:Choice>
        <mc:Fallback xmlns="">
          <p:pic>
            <p:nvPicPr>
              <p:cNvPr id="19" name="Freihand 18">
                <a:extLst>
                  <a:ext uri="{FF2B5EF4-FFF2-40B4-BE49-F238E27FC236}">
                    <a16:creationId xmlns:a16="http://schemas.microsoft.com/office/drawing/2014/main" id="{1F7177EF-4FAB-40A0-945A-39F6E70E724C}"/>
                  </a:ext>
                </a:extLst>
              </p:cNvPr>
              <p:cNvPicPr/>
              <p:nvPr/>
            </p:nvPicPr>
            <p:blipFill>
              <a:blip r:embed="rId6"/>
              <a:stretch>
                <a:fillRect/>
              </a:stretch>
            </p:blipFill>
            <p:spPr>
              <a:xfrm>
                <a:off x="5458973" y="1690987"/>
                <a:ext cx="31716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Freihand 19">
                <a:extLst>
                  <a:ext uri="{FF2B5EF4-FFF2-40B4-BE49-F238E27FC236}">
                    <a16:creationId xmlns:a16="http://schemas.microsoft.com/office/drawing/2014/main" id="{9E9C853A-8E5A-466C-8599-F61B47131E95}"/>
                  </a:ext>
                </a:extLst>
              </p14:cNvPr>
              <p14:cNvContentPartPr/>
              <p14:nvPr/>
            </p14:nvContentPartPr>
            <p14:xfrm>
              <a:off x="3246773" y="2948107"/>
              <a:ext cx="243360" cy="65160"/>
            </p14:xfrm>
          </p:contentPart>
        </mc:Choice>
        <mc:Fallback xmlns="">
          <p:pic>
            <p:nvPicPr>
              <p:cNvPr id="20" name="Freihand 19">
                <a:extLst>
                  <a:ext uri="{FF2B5EF4-FFF2-40B4-BE49-F238E27FC236}">
                    <a16:creationId xmlns:a16="http://schemas.microsoft.com/office/drawing/2014/main" id="{9E9C853A-8E5A-466C-8599-F61B47131E95}"/>
                  </a:ext>
                </a:extLst>
              </p:cNvPr>
              <p:cNvPicPr/>
              <p:nvPr/>
            </p:nvPicPr>
            <p:blipFill>
              <a:blip r:embed="rId8"/>
              <a:stretch>
                <a:fillRect/>
              </a:stretch>
            </p:blipFill>
            <p:spPr>
              <a:xfrm>
                <a:off x="3242453" y="2943787"/>
                <a:ext cx="2520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4" name="Freihand 23">
                <a:extLst>
                  <a:ext uri="{FF2B5EF4-FFF2-40B4-BE49-F238E27FC236}">
                    <a16:creationId xmlns:a16="http://schemas.microsoft.com/office/drawing/2014/main" id="{8AAE1239-9697-4959-B5EC-6EC263CC8D7F}"/>
                  </a:ext>
                </a:extLst>
              </p14:cNvPr>
              <p14:cNvContentPartPr/>
              <p14:nvPr/>
            </p14:nvContentPartPr>
            <p14:xfrm>
              <a:off x="1921973" y="4503667"/>
              <a:ext cx="258840" cy="158400"/>
            </p14:xfrm>
          </p:contentPart>
        </mc:Choice>
        <mc:Fallback xmlns="">
          <p:pic>
            <p:nvPicPr>
              <p:cNvPr id="24" name="Freihand 23">
                <a:extLst>
                  <a:ext uri="{FF2B5EF4-FFF2-40B4-BE49-F238E27FC236}">
                    <a16:creationId xmlns:a16="http://schemas.microsoft.com/office/drawing/2014/main" id="{8AAE1239-9697-4959-B5EC-6EC263CC8D7F}"/>
                  </a:ext>
                </a:extLst>
              </p:cNvPr>
              <p:cNvPicPr/>
              <p:nvPr/>
            </p:nvPicPr>
            <p:blipFill>
              <a:blip r:embed="rId10"/>
              <a:stretch>
                <a:fillRect/>
              </a:stretch>
            </p:blipFill>
            <p:spPr>
              <a:xfrm>
                <a:off x="1917653" y="4499347"/>
                <a:ext cx="267480" cy="167040"/>
              </a:xfrm>
              <a:prstGeom prst="rect">
                <a:avLst/>
              </a:prstGeom>
            </p:spPr>
          </p:pic>
        </mc:Fallback>
      </mc:AlternateContent>
      <p:grpSp>
        <p:nvGrpSpPr>
          <p:cNvPr id="37" name="Gruppieren 36">
            <a:extLst>
              <a:ext uri="{FF2B5EF4-FFF2-40B4-BE49-F238E27FC236}">
                <a16:creationId xmlns:a16="http://schemas.microsoft.com/office/drawing/2014/main" id="{3F6001E6-4780-4552-87AD-26FBC0F0B502}"/>
              </a:ext>
            </a:extLst>
          </p:cNvPr>
          <p:cNvGrpSpPr/>
          <p:nvPr/>
        </p:nvGrpSpPr>
        <p:grpSpPr>
          <a:xfrm>
            <a:off x="3921773" y="5599147"/>
            <a:ext cx="1173240" cy="381240"/>
            <a:chOff x="3921773" y="5599147"/>
            <a:chExt cx="1173240" cy="381240"/>
          </a:xfrm>
        </p:grpSpPr>
        <mc:AlternateContent xmlns:mc="http://schemas.openxmlformats.org/markup-compatibility/2006" xmlns:p14="http://schemas.microsoft.com/office/powerpoint/2010/main">
          <mc:Choice Requires="p14">
            <p:contentPart p14:bwMode="auto" r:id="rId11">
              <p14:nvContentPartPr>
                <p14:cNvPr id="29" name="Freihand 28">
                  <a:extLst>
                    <a:ext uri="{FF2B5EF4-FFF2-40B4-BE49-F238E27FC236}">
                      <a16:creationId xmlns:a16="http://schemas.microsoft.com/office/drawing/2014/main" id="{8F22B4A3-7EBD-490E-BCC9-26E18790DE5D}"/>
                    </a:ext>
                  </a:extLst>
                </p14:cNvPr>
                <p14:cNvContentPartPr/>
                <p14:nvPr/>
              </p14:nvContentPartPr>
              <p14:xfrm>
                <a:off x="4237493" y="5913787"/>
                <a:ext cx="64080" cy="2880"/>
              </p14:xfrm>
            </p:contentPart>
          </mc:Choice>
          <mc:Fallback xmlns="">
            <p:pic>
              <p:nvPicPr>
                <p:cNvPr id="29" name="Freihand 28">
                  <a:extLst>
                    <a:ext uri="{FF2B5EF4-FFF2-40B4-BE49-F238E27FC236}">
                      <a16:creationId xmlns:a16="http://schemas.microsoft.com/office/drawing/2014/main" id="{8F22B4A3-7EBD-490E-BCC9-26E18790DE5D}"/>
                    </a:ext>
                  </a:extLst>
                </p:cNvPr>
                <p:cNvPicPr/>
                <p:nvPr/>
              </p:nvPicPr>
              <p:blipFill>
                <a:blip r:embed="rId12"/>
                <a:stretch>
                  <a:fillRect/>
                </a:stretch>
              </p:blipFill>
              <p:spPr>
                <a:xfrm>
                  <a:off x="4233173" y="5909467"/>
                  <a:ext cx="7272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0" name="Freihand 29">
                  <a:extLst>
                    <a:ext uri="{FF2B5EF4-FFF2-40B4-BE49-F238E27FC236}">
                      <a16:creationId xmlns:a16="http://schemas.microsoft.com/office/drawing/2014/main" id="{F234B4FD-B5B5-46DC-85E2-8AF5AB48CDBE}"/>
                    </a:ext>
                  </a:extLst>
                </p14:cNvPr>
                <p14:cNvContentPartPr/>
                <p14:nvPr/>
              </p14:nvContentPartPr>
              <p14:xfrm>
                <a:off x="4105013" y="5924227"/>
                <a:ext cx="59400" cy="360"/>
              </p14:xfrm>
            </p:contentPart>
          </mc:Choice>
          <mc:Fallback xmlns="">
            <p:pic>
              <p:nvPicPr>
                <p:cNvPr id="30" name="Freihand 29">
                  <a:extLst>
                    <a:ext uri="{FF2B5EF4-FFF2-40B4-BE49-F238E27FC236}">
                      <a16:creationId xmlns:a16="http://schemas.microsoft.com/office/drawing/2014/main" id="{F234B4FD-B5B5-46DC-85E2-8AF5AB48CDBE}"/>
                    </a:ext>
                  </a:extLst>
                </p:cNvPr>
                <p:cNvPicPr/>
                <p:nvPr/>
              </p:nvPicPr>
              <p:blipFill>
                <a:blip r:embed="rId14"/>
                <a:stretch>
                  <a:fillRect/>
                </a:stretch>
              </p:blipFill>
              <p:spPr>
                <a:xfrm>
                  <a:off x="4100693" y="5919907"/>
                  <a:ext cx="6804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2" name="Freihand 31">
                  <a:extLst>
                    <a:ext uri="{FF2B5EF4-FFF2-40B4-BE49-F238E27FC236}">
                      <a16:creationId xmlns:a16="http://schemas.microsoft.com/office/drawing/2014/main" id="{333476E9-86B0-4523-B480-64EB8F3381E7}"/>
                    </a:ext>
                  </a:extLst>
                </p14:cNvPr>
                <p14:cNvContentPartPr/>
                <p14:nvPr/>
              </p14:nvContentPartPr>
              <p14:xfrm>
                <a:off x="3921773" y="5902987"/>
                <a:ext cx="1173240" cy="40320"/>
              </p14:xfrm>
            </p:contentPart>
          </mc:Choice>
          <mc:Fallback xmlns="">
            <p:pic>
              <p:nvPicPr>
                <p:cNvPr id="32" name="Freihand 31">
                  <a:extLst>
                    <a:ext uri="{FF2B5EF4-FFF2-40B4-BE49-F238E27FC236}">
                      <a16:creationId xmlns:a16="http://schemas.microsoft.com/office/drawing/2014/main" id="{333476E9-86B0-4523-B480-64EB8F3381E7}"/>
                    </a:ext>
                  </a:extLst>
                </p:cNvPr>
                <p:cNvPicPr/>
                <p:nvPr/>
              </p:nvPicPr>
              <p:blipFill>
                <a:blip r:embed="rId16"/>
                <a:stretch>
                  <a:fillRect/>
                </a:stretch>
              </p:blipFill>
              <p:spPr>
                <a:xfrm>
                  <a:off x="3917453" y="5898667"/>
                  <a:ext cx="118188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6" name="Freihand 35">
                  <a:extLst>
                    <a:ext uri="{FF2B5EF4-FFF2-40B4-BE49-F238E27FC236}">
                      <a16:creationId xmlns:a16="http://schemas.microsoft.com/office/drawing/2014/main" id="{815323F8-790D-4B95-8192-3F1A03A66694}"/>
                    </a:ext>
                  </a:extLst>
                </p14:cNvPr>
                <p14:cNvContentPartPr/>
                <p14:nvPr/>
              </p14:nvContentPartPr>
              <p14:xfrm>
                <a:off x="4159733" y="5599147"/>
                <a:ext cx="703080" cy="381240"/>
              </p14:xfrm>
            </p:contentPart>
          </mc:Choice>
          <mc:Fallback xmlns="">
            <p:pic>
              <p:nvPicPr>
                <p:cNvPr id="36" name="Freihand 35">
                  <a:extLst>
                    <a:ext uri="{FF2B5EF4-FFF2-40B4-BE49-F238E27FC236}">
                      <a16:creationId xmlns:a16="http://schemas.microsoft.com/office/drawing/2014/main" id="{815323F8-790D-4B95-8192-3F1A03A66694}"/>
                    </a:ext>
                  </a:extLst>
                </p:cNvPr>
                <p:cNvPicPr/>
                <p:nvPr/>
              </p:nvPicPr>
              <p:blipFill>
                <a:blip r:embed="rId18"/>
                <a:stretch>
                  <a:fillRect/>
                </a:stretch>
              </p:blipFill>
              <p:spPr>
                <a:xfrm>
                  <a:off x="4155413" y="5594827"/>
                  <a:ext cx="711720" cy="389880"/>
                </a:xfrm>
                <a:prstGeom prst="rect">
                  <a:avLst/>
                </a:prstGeom>
              </p:spPr>
            </p:pic>
          </mc:Fallback>
        </mc:AlternateContent>
      </p:grpSp>
    </p:spTree>
    <p:extLst>
      <p:ext uri="{BB962C8B-B14F-4D97-AF65-F5344CB8AC3E}">
        <p14:creationId xmlns:p14="http://schemas.microsoft.com/office/powerpoint/2010/main" val="199956732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Volkswirtschaftliche Gesamtrechnung (VGR)</a:t>
            </a:r>
          </a:p>
        </p:txBody>
      </p:sp>
      <p:sp>
        <p:nvSpPr>
          <p:cNvPr id="7" name="Text Box 3"/>
          <p:cNvSpPr txBox="1">
            <a:spLocks noChangeArrowheads="1"/>
          </p:cNvSpPr>
          <p:nvPr/>
        </p:nvSpPr>
        <p:spPr bwMode="auto">
          <a:xfrm>
            <a:off x="566334" y="987198"/>
            <a:ext cx="8295271" cy="4385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Aufgabe der VGR ist es, die Ergebnisse des abgelaufenen Wirtschaftsprozesses einer gesamten Volkswirtschaft zahlenmäßig zu ermitteln (ex </a:t>
            </a:r>
            <a:r>
              <a:rPr lang="de-DE" altLang="de-DE" sz="2540" dirty="0" err="1">
                <a:solidFill>
                  <a:srgbClr val="000000"/>
                </a:solidFill>
              </a:rPr>
              <a:t>post</a:t>
            </a:r>
            <a:r>
              <a:rPr lang="de-DE" altLang="de-DE" sz="2540" dirty="0">
                <a:solidFill>
                  <a:srgbClr val="000000"/>
                </a:solidFill>
              </a:rPr>
              <a:t>). Dazu dient die buchhalterische Erfassung der Entstehung, Verwendung und Verteilung des Bruttoinlandsprodukts.</a:t>
            </a:r>
          </a:p>
          <a:p>
            <a:pPr eaLnBrk="1" hangingPunct="1">
              <a:buClrTx/>
            </a:pPr>
            <a:endParaRPr lang="de-DE" altLang="de-DE" sz="2540" dirty="0">
              <a:solidFill>
                <a:srgbClr val="000000"/>
              </a:solidFill>
            </a:endParaRPr>
          </a:p>
          <a:p>
            <a:pPr marL="414772" indent="-414772" eaLnBrk="1" hangingPunct="1">
              <a:buClrTx/>
              <a:buFont typeface="Arial" panose="020B0604020202020204" pitchFamily="34" charset="0"/>
              <a:buChar char="•"/>
            </a:pPr>
            <a:r>
              <a:rPr lang="de-DE" altLang="de-DE" sz="2540" dirty="0">
                <a:solidFill>
                  <a:srgbClr val="000000"/>
                </a:solidFill>
              </a:rPr>
              <a:t>Sie dient der Information, Prognose, Kontrolle und dem Ländervergleich</a:t>
            </a:r>
          </a:p>
          <a:p>
            <a:pPr marL="414772" indent="-414772" eaLnBrk="1" hangingPunct="1">
              <a:buClrTx/>
              <a:buFont typeface="Arial" panose="020B0604020202020204" pitchFamily="34" charset="0"/>
              <a:buChar char="•"/>
            </a:pPr>
            <a:endParaRPr lang="de-DE" altLang="de-DE" sz="2540" dirty="0">
              <a:solidFill>
                <a:srgbClr val="000000"/>
              </a:solidFill>
            </a:endParaRPr>
          </a:p>
          <a:p>
            <a:pPr marL="414772" indent="-414772" eaLnBrk="1" hangingPunct="1">
              <a:buClrTx/>
              <a:buFont typeface="Arial" panose="020B0604020202020204" pitchFamily="34" charset="0"/>
              <a:buChar char="•"/>
            </a:pPr>
            <a:r>
              <a:rPr lang="de-DE" altLang="de-DE" sz="2540" dirty="0">
                <a:solidFill>
                  <a:srgbClr val="000000"/>
                </a:solidFill>
              </a:rPr>
              <a:t>Seit 1995 gilt für EU-Mitgliedsstaaten das Europäische System Volkswirtschaftlicher Gesamtrechnungen (ESVG)</a:t>
            </a:r>
          </a:p>
        </p:txBody>
      </p:sp>
      <p:sp>
        <p:nvSpPr>
          <p:cNvPr id="4" name="Rechteck 3">
            <a:extLst>
              <a:ext uri="{FF2B5EF4-FFF2-40B4-BE49-F238E27FC236}">
                <a16:creationId xmlns:a16="http://schemas.microsoft.com/office/drawing/2014/main" id="{301D9A2D-A2CA-486E-B503-03385CF8307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CB1A66AD-2B4E-4F88-BF88-C14281FEB8EB}"/>
                  </a:ext>
                </a:extLst>
              </p14:cNvPr>
              <p14:cNvContentPartPr/>
              <p14:nvPr/>
            </p14:nvContentPartPr>
            <p14:xfrm>
              <a:off x="655133" y="2531587"/>
              <a:ext cx="3155400" cy="59760"/>
            </p14:xfrm>
          </p:contentPart>
        </mc:Choice>
        <mc:Fallback xmlns="">
          <p:pic>
            <p:nvPicPr>
              <p:cNvPr id="2" name="Freihand 1">
                <a:extLst>
                  <a:ext uri="{FF2B5EF4-FFF2-40B4-BE49-F238E27FC236}">
                    <a16:creationId xmlns:a16="http://schemas.microsoft.com/office/drawing/2014/main" id="{CB1A66AD-2B4E-4F88-BF88-C14281FEB8EB}"/>
                  </a:ext>
                </a:extLst>
              </p:cNvPr>
              <p:cNvPicPr/>
              <p:nvPr/>
            </p:nvPicPr>
            <p:blipFill>
              <a:blip r:embed="rId4"/>
              <a:stretch>
                <a:fillRect/>
              </a:stretch>
            </p:blipFill>
            <p:spPr>
              <a:xfrm>
                <a:off x="650813" y="2527267"/>
                <a:ext cx="316404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412F1812-218F-492E-87B3-5E11565A758D}"/>
                  </a:ext>
                </a:extLst>
              </p14:cNvPr>
              <p14:cNvContentPartPr/>
              <p14:nvPr/>
            </p14:nvContentPartPr>
            <p14:xfrm>
              <a:off x="2605613" y="2985547"/>
              <a:ext cx="2888640" cy="60480"/>
            </p14:xfrm>
          </p:contentPart>
        </mc:Choice>
        <mc:Fallback xmlns="">
          <p:pic>
            <p:nvPicPr>
              <p:cNvPr id="3" name="Freihand 2">
                <a:extLst>
                  <a:ext uri="{FF2B5EF4-FFF2-40B4-BE49-F238E27FC236}">
                    <a16:creationId xmlns:a16="http://schemas.microsoft.com/office/drawing/2014/main" id="{412F1812-218F-492E-87B3-5E11565A758D}"/>
                  </a:ext>
                </a:extLst>
              </p:cNvPr>
              <p:cNvPicPr/>
              <p:nvPr/>
            </p:nvPicPr>
            <p:blipFill>
              <a:blip r:embed="rId6"/>
              <a:stretch>
                <a:fillRect/>
              </a:stretch>
            </p:blipFill>
            <p:spPr>
              <a:xfrm>
                <a:off x="2601293" y="2981227"/>
                <a:ext cx="28972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EEBFAB99-05F9-4C1B-8F49-A8C2D28E08F1}"/>
                  </a:ext>
                </a:extLst>
              </p14:cNvPr>
              <p14:cNvContentPartPr/>
              <p14:nvPr/>
            </p14:nvContentPartPr>
            <p14:xfrm>
              <a:off x="2551973" y="3154387"/>
              <a:ext cx="1929240" cy="673560"/>
            </p14:xfrm>
          </p:contentPart>
        </mc:Choice>
        <mc:Fallback xmlns="">
          <p:pic>
            <p:nvPicPr>
              <p:cNvPr id="5" name="Freihand 4">
                <a:extLst>
                  <a:ext uri="{FF2B5EF4-FFF2-40B4-BE49-F238E27FC236}">
                    <a16:creationId xmlns:a16="http://schemas.microsoft.com/office/drawing/2014/main" id="{EEBFAB99-05F9-4C1B-8F49-A8C2D28E08F1}"/>
                  </a:ext>
                </a:extLst>
              </p:cNvPr>
              <p:cNvPicPr/>
              <p:nvPr/>
            </p:nvPicPr>
            <p:blipFill>
              <a:blip r:embed="rId8"/>
              <a:stretch>
                <a:fillRect/>
              </a:stretch>
            </p:blipFill>
            <p:spPr>
              <a:xfrm>
                <a:off x="2547653" y="3150067"/>
                <a:ext cx="1937880" cy="682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3BF9CBDD-AB36-4331-8B36-020A71C4432E}"/>
                  </a:ext>
                </a:extLst>
              </p14:cNvPr>
              <p14:cNvContentPartPr/>
              <p14:nvPr/>
            </p14:nvContentPartPr>
            <p14:xfrm>
              <a:off x="4290773" y="3267787"/>
              <a:ext cx="1437480" cy="593640"/>
            </p14:xfrm>
          </p:contentPart>
        </mc:Choice>
        <mc:Fallback xmlns="">
          <p:pic>
            <p:nvPicPr>
              <p:cNvPr id="8" name="Freihand 7">
                <a:extLst>
                  <a:ext uri="{FF2B5EF4-FFF2-40B4-BE49-F238E27FC236}">
                    <a16:creationId xmlns:a16="http://schemas.microsoft.com/office/drawing/2014/main" id="{3BF9CBDD-AB36-4331-8B36-020A71C4432E}"/>
                  </a:ext>
                </a:extLst>
              </p:cNvPr>
              <p:cNvPicPr/>
              <p:nvPr/>
            </p:nvPicPr>
            <p:blipFill>
              <a:blip r:embed="rId10"/>
              <a:stretch>
                <a:fillRect/>
              </a:stretch>
            </p:blipFill>
            <p:spPr>
              <a:xfrm>
                <a:off x="4286453" y="3263467"/>
                <a:ext cx="144612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0169BE16-C6F7-47AE-A082-C7722E85796F}"/>
                  </a:ext>
                </a:extLst>
              </p14:cNvPr>
              <p14:cNvContentPartPr/>
              <p14:nvPr/>
            </p14:nvContentPartPr>
            <p14:xfrm>
              <a:off x="5780453" y="3242947"/>
              <a:ext cx="1225080" cy="622080"/>
            </p14:xfrm>
          </p:contentPart>
        </mc:Choice>
        <mc:Fallback xmlns="">
          <p:pic>
            <p:nvPicPr>
              <p:cNvPr id="9" name="Freihand 8">
                <a:extLst>
                  <a:ext uri="{FF2B5EF4-FFF2-40B4-BE49-F238E27FC236}">
                    <a16:creationId xmlns:a16="http://schemas.microsoft.com/office/drawing/2014/main" id="{0169BE16-C6F7-47AE-A082-C7722E85796F}"/>
                  </a:ext>
                </a:extLst>
              </p:cNvPr>
              <p:cNvPicPr/>
              <p:nvPr/>
            </p:nvPicPr>
            <p:blipFill>
              <a:blip r:embed="rId12"/>
              <a:stretch>
                <a:fillRect/>
              </a:stretch>
            </p:blipFill>
            <p:spPr>
              <a:xfrm>
                <a:off x="5776133" y="3238627"/>
                <a:ext cx="1233720" cy="630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E6079551-41F3-4DE6-A5F1-4F891660E42B}"/>
                  </a:ext>
                </a:extLst>
              </p14:cNvPr>
              <p14:cNvContentPartPr/>
              <p14:nvPr/>
            </p14:nvContentPartPr>
            <p14:xfrm>
              <a:off x="975173" y="3643987"/>
              <a:ext cx="2665800" cy="617400"/>
            </p14:xfrm>
          </p:contentPart>
        </mc:Choice>
        <mc:Fallback xmlns="">
          <p:pic>
            <p:nvPicPr>
              <p:cNvPr id="10" name="Freihand 9">
                <a:extLst>
                  <a:ext uri="{FF2B5EF4-FFF2-40B4-BE49-F238E27FC236}">
                    <a16:creationId xmlns:a16="http://schemas.microsoft.com/office/drawing/2014/main" id="{E6079551-41F3-4DE6-A5F1-4F891660E42B}"/>
                  </a:ext>
                </a:extLst>
              </p:cNvPr>
              <p:cNvPicPr/>
              <p:nvPr/>
            </p:nvPicPr>
            <p:blipFill>
              <a:blip r:embed="rId14"/>
              <a:stretch>
                <a:fillRect/>
              </a:stretch>
            </p:blipFill>
            <p:spPr>
              <a:xfrm>
                <a:off x="970853" y="3639667"/>
                <a:ext cx="2674440" cy="626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Freihand 10">
                <a:extLst>
                  <a:ext uri="{FF2B5EF4-FFF2-40B4-BE49-F238E27FC236}">
                    <a16:creationId xmlns:a16="http://schemas.microsoft.com/office/drawing/2014/main" id="{AAC06CCB-88B2-488F-AFAB-E1D421ADC933}"/>
                  </a:ext>
                </a:extLst>
              </p14:cNvPr>
              <p14:cNvContentPartPr/>
              <p14:nvPr/>
            </p14:nvContentPartPr>
            <p14:xfrm>
              <a:off x="1609133" y="4915147"/>
              <a:ext cx="718920" cy="30960"/>
            </p14:xfrm>
          </p:contentPart>
        </mc:Choice>
        <mc:Fallback xmlns="">
          <p:pic>
            <p:nvPicPr>
              <p:cNvPr id="11" name="Freihand 10">
                <a:extLst>
                  <a:ext uri="{FF2B5EF4-FFF2-40B4-BE49-F238E27FC236}">
                    <a16:creationId xmlns:a16="http://schemas.microsoft.com/office/drawing/2014/main" id="{AAC06CCB-88B2-488F-AFAB-E1D421ADC933}"/>
                  </a:ext>
                </a:extLst>
              </p:cNvPr>
              <p:cNvPicPr/>
              <p:nvPr/>
            </p:nvPicPr>
            <p:blipFill>
              <a:blip r:embed="rId16"/>
              <a:stretch>
                <a:fillRect/>
              </a:stretch>
            </p:blipFill>
            <p:spPr>
              <a:xfrm>
                <a:off x="1604813" y="4910827"/>
                <a:ext cx="7275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3413BCB6-CF42-411E-B3AD-6A8DE90D4F6B}"/>
                  </a:ext>
                </a:extLst>
              </p14:cNvPr>
              <p14:cNvContentPartPr/>
              <p14:nvPr/>
            </p14:nvContentPartPr>
            <p14:xfrm>
              <a:off x="564773" y="2936587"/>
              <a:ext cx="1882080" cy="78120"/>
            </p14:xfrm>
          </p:contentPart>
        </mc:Choice>
        <mc:Fallback xmlns="">
          <p:pic>
            <p:nvPicPr>
              <p:cNvPr id="14" name="Freihand 13">
                <a:extLst>
                  <a:ext uri="{FF2B5EF4-FFF2-40B4-BE49-F238E27FC236}">
                    <a16:creationId xmlns:a16="http://schemas.microsoft.com/office/drawing/2014/main" id="{3413BCB6-CF42-411E-B3AD-6A8DE90D4F6B}"/>
                  </a:ext>
                </a:extLst>
              </p:cNvPr>
              <p:cNvPicPr/>
              <p:nvPr/>
            </p:nvPicPr>
            <p:blipFill>
              <a:blip r:embed="rId18"/>
              <a:stretch>
                <a:fillRect/>
              </a:stretch>
            </p:blipFill>
            <p:spPr>
              <a:xfrm>
                <a:off x="560453" y="2932267"/>
                <a:ext cx="1890720" cy="86760"/>
              </a:xfrm>
              <a:prstGeom prst="rect">
                <a:avLst/>
              </a:prstGeom>
            </p:spPr>
          </p:pic>
        </mc:Fallback>
      </mc:AlternateContent>
      <p:grpSp>
        <p:nvGrpSpPr>
          <p:cNvPr id="17" name="Gruppieren 16">
            <a:extLst>
              <a:ext uri="{FF2B5EF4-FFF2-40B4-BE49-F238E27FC236}">
                <a16:creationId xmlns:a16="http://schemas.microsoft.com/office/drawing/2014/main" id="{7214D8A9-0329-49CE-8EC8-171CFF9D3C32}"/>
              </a:ext>
            </a:extLst>
          </p:cNvPr>
          <p:cNvGrpSpPr/>
          <p:nvPr/>
        </p:nvGrpSpPr>
        <p:grpSpPr>
          <a:xfrm>
            <a:off x="4597493" y="2231707"/>
            <a:ext cx="3471840" cy="525600"/>
            <a:chOff x="4597493" y="2231707"/>
            <a:chExt cx="3471840" cy="525600"/>
          </a:xfrm>
        </p:grpSpPr>
        <mc:AlternateContent xmlns:mc="http://schemas.openxmlformats.org/markup-compatibility/2006" xmlns:p14="http://schemas.microsoft.com/office/powerpoint/2010/main">
          <mc:Choice Requires="p14">
            <p:contentPart p14:bwMode="auto" r:id="rId19">
              <p14:nvContentPartPr>
                <p14:cNvPr id="12" name="Freihand 11">
                  <a:extLst>
                    <a:ext uri="{FF2B5EF4-FFF2-40B4-BE49-F238E27FC236}">
                      <a16:creationId xmlns:a16="http://schemas.microsoft.com/office/drawing/2014/main" id="{69E10286-5287-4A4D-B10A-3700A99DAA4F}"/>
                    </a:ext>
                  </a:extLst>
                </p14:cNvPr>
                <p14:cNvContentPartPr/>
                <p14:nvPr/>
              </p14:nvContentPartPr>
              <p14:xfrm>
                <a:off x="4597493" y="2564347"/>
                <a:ext cx="1210320" cy="42840"/>
              </p14:xfrm>
            </p:contentPart>
          </mc:Choice>
          <mc:Fallback xmlns="">
            <p:pic>
              <p:nvPicPr>
                <p:cNvPr id="12" name="Freihand 11">
                  <a:extLst>
                    <a:ext uri="{FF2B5EF4-FFF2-40B4-BE49-F238E27FC236}">
                      <a16:creationId xmlns:a16="http://schemas.microsoft.com/office/drawing/2014/main" id="{69E10286-5287-4A4D-B10A-3700A99DAA4F}"/>
                    </a:ext>
                  </a:extLst>
                </p:cNvPr>
                <p:cNvPicPr/>
                <p:nvPr/>
              </p:nvPicPr>
              <p:blipFill>
                <a:blip r:embed="rId20"/>
                <a:stretch>
                  <a:fillRect/>
                </a:stretch>
              </p:blipFill>
              <p:spPr>
                <a:xfrm>
                  <a:off x="4593173" y="2560027"/>
                  <a:ext cx="12189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Freihand 12">
                  <a:extLst>
                    <a:ext uri="{FF2B5EF4-FFF2-40B4-BE49-F238E27FC236}">
                      <a16:creationId xmlns:a16="http://schemas.microsoft.com/office/drawing/2014/main" id="{C00301CD-3A83-414B-84C6-AF96088FF346}"/>
                    </a:ext>
                  </a:extLst>
                </p14:cNvPr>
                <p14:cNvContentPartPr/>
                <p14:nvPr/>
              </p14:nvContentPartPr>
              <p14:xfrm>
                <a:off x="6284093" y="2590267"/>
                <a:ext cx="1473840" cy="10800"/>
              </p14:xfrm>
            </p:contentPart>
          </mc:Choice>
          <mc:Fallback xmlns="">
            <p:pic>
              <p:nvPicPr>
                <p:cNvPr id="13" name="Freihand 12">
                  <a:extLst>
                    <a:ext uri="{FF2B5EF4-FFF2-40B4-BE49-F238E27FC236}">
                      <a16:creationId xmlns:a16="http://schemas.microsoft.com/office/drawing/2014/main" id="{C00301CD-3A83-414B-84C6-AF96088FF346}"/>
                    </a:ext>
                  </a:extLst>
                </p:cNvPr>
                <p:cNvPicPr/>
                <p:nvPr/>
              </p:nvPicPr>
              <p:blipFill>
                <a:blip r:embed="rId22"/>
                <a:stretch>
                  <a:fillRect/>
                </a:stretch>
              </p:blipFill>
              <p:spPr>
                <a:xfrm>
                  <a:off x="6279773" y="2585947"/>
                  <a:ext cx="148248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B0308544-D745-4A22-8B40-8CFAB1CE21F3}"/>
                    </a:ext>
                  </a:extLst>
                </p14:cNvPr>
                <p14:cNvContentPartPr/>
                <p14:nvPr/>
              </p14:nvContentPartPr>
              <p14:xfrm>
                <a:off x="6191213" y="2231707"/>
                <a:ext cx="1878120" cy="525600"/>
              </p14:xfrm>
            </p:contentPart>
          </mc:Choice>
          <mc:Fallback xmlns="">
            <p:pic>
              <p:nvPicPr>
                <p:cNvPr id="16" name="Freihand 15">
                  <a:extLst>
                    <a:ext uri="{FF2B5EF4-FFF2-40B4-BE49-F238E27FC236}">
                      <a16:creationId xmlns:a16="http://schemas.microsoft.com/office/drawing/2014/main" id="{B0308544-D745-4A22-8B40-8CFAB1CE21F3}"/>
                    </a:ext>
                  </a:extLst>
                </p:cNvPr>
                <p:cNvPicPr/>
                <p:nvPr/>
              </p:nvPicPr>
              <p:blipFill>
                <a:blip r:embed="rId24"/>
                <a:stretch>
                  <a:fillRect/>
                </a:stretch>
              </p:blipFill>
              <p:spPr>
                <a:xfrm>
                  <a:off x="6186893" y="2227387"/>
                  <a:ext cx="1886760" cy="534240"/>
                </a:xfrm>
                <a:prstGeom prst="rect">
                  <a:avLst/>
                </a:prstGeom>
              </p:spPr>
            </p:pic>
          </mc:Fallback>
        </mc:AlternateContent>
      </p:grpSp>
    </p:spTree>
    <p:extLst>
      <p:ext uri="{BB962C8B-B14F-4D97-AF65-F5344CB8AC3E}">
        <p14:creationId xmlns:p14="http://schemas.microsoft.com/office/powerpoint/2010/main" val="509116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b="1" dirty="0"/>
              <a:t>Bruttoinlandsprodukt</a:t>
            </a:r>
          </a:p>
        </p:txBody>
      </p:sp>
      <p:sp>
        <p:nvSpPr>
          <p:cNvPr id="7" name="Text Box 3"/>
          <p:cNvSpPr txBox="1">
            <a:spLocks noChangeArrowheads="1"/>
          </p:cNvSpPr>
          <p:nvPr/>
        </p:nvSpPr>
        <p:spPr bwMode="auto">
          <a:xfrm>
            <a:off x="468824" y="1722882"/>
            <a:ext cx="8786936" cy="22401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800" dirty="0">
                <a:solidFill>
                  <a:srgbClr val="000000"/>
                </a:solidFill>
              </a:rPr>
              <a:t>Das </a:t>
            </a:r>
            <a:r>
              <a:rPr lang="de-DE" altLang="de-DE" sz="2800" b="1" dirty="0">
                <a:solidFill>
                  <a:srgbClr val="000000"/>
                </a:solidFill>
              </a:rPr>
              <a:t>Bruttoinlandsprodukt (BIP)</a:t>
            </a:r>
            <a:r>
              <a:rPr lang="de-DE" altLang="de-DE" sz="2800" dirty="0">
                <a:solidFill>
                  <a:srgbClr val="000000"/>
                </a:solidFill>
              </a:rPr>
              <a:t> ist der Marktwert aller </a:t>
            </a:r>
          </a:p>
          <a:p>
            <a:pPr eaLnBrk="1" hangingPunct="1">
              <a:buClrTx/>
            </a:pPr>
            <a:r>
              <a:rPr lang="de-DE" altLang="de-DE" sz="2800" dirty="0">
                <a:solidFill>
                  <a:srgbClr val="000000"/>
                </a:solidFill>
              </a:rPr>
              <a:t>Waren und Dienstleistungen, die während einer Periode </a:t>
            </a:r>
          </a:p>
          <a:p>
            <a:pPr eaLnBrk="1" hangingPunct="1">
              <a:buClrTx/>
            </a:pPr>
            <a:r>
              <a:rPr lang="de-DE" altLang="de-DE" sz="2800" dirty="0">
                <a:solidFill>
                  <a:srgbClr val="000000"/>
                </a:solidFill>
              </a:rPr>
              <a:t>(z.B. 1 Jahr) in einem Land hergestellt werden und dem Endverbrauch dienen.</a:t>
            </a:r>
          </a:p>
          <a:p>
            <a:pPr eaLnBrk="1" hangingPunct="1">
              <a:buClrTx/>
            </a:pPr>
            <a:endParaRPr lang="de-DE" altLang="de-DE" sz="2800" dirty="0">
              <a:solidFill>
                <a:srgbClr val="000000"/>
              </a:solidFill>
            </a:endParaRPr>
          </a:p>
        </p:txBody>
      </p:sp>
      <p:sp>
        <p:nvSpPr>
          <p:cNvPr id="12" name="Rechteck 11">
            <a:extLst>
              <a:ext uri="{FF2B5EF4-FFF2-40B4-BE49-F238E27FC236}">
                <a16:creationId xmlns:a16="http://schemas.microsoft.com/office/drawing/2014/main" id="{4117F462-7D2C-41AD-989C-E400E48644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45CA46AA-78F6-40E8-800F-F8AB262A9728}"/>
                  </a:ext>
                </a:extLst>
              </p14:cNvPr>
              <p14:cNvContentPartPr/>
              <p14:nvPr/>
            </p14:nvContentPartPr>
            <p14:xfrm>
              <a:off x="8054573" y="1659667"/>
              <a:ext cx="798840" cy="678240"/>
            </p14:xfrm>
          </p:contentPart>
        </mc:Choice>
        <mc:Fallback>
          <p:pic>
            <p:nvPicPr>
              <p:cNvPr id="2" name="Freihand 1">
                <a:extLst>
                  <a:ext uri="{FF2B5EF4-FFF2-40B4-BE49-F238E27FC236}">
                    <a16:creationId xmlns:a16="http://schemas.microsoft.com/office/drawing/2014/main" id="{45CA46AA-78F6-40E8-800F-F8AB262A9728}"/>
                  </a:ext>
                </a:extLst>
              </p:cNvPr>
              <p:cNvPicPr/>
              <p:nvPr/>
            </p:nvPicPr>
            <p:blipFill>
              <a:blip r:embed="rId4"/>
              <a:stretch>
                <a:fillRect/>
              </a:stretch>
            </p:blipFill>
            <p:spPr>
              <a:xfrm>
                <a:off x="8050253" y="1655347"/>
                <a:ext cx="807480" cy="686880"/>
              </a:xfrm>
              <a:prstGeom prst="rect">
                <a:avLst/>
              </a:prstGeom>
            </p:spPr>
          </p:pic>
        </mc:Fallback>
      </mc:AlternateContent>
      <p:grpSp>
        <p:nvGrpSpPr>
          <p:cNvPr id="8" name="Gruppieren 7">
            <a:extLst>
              <a:ext uri="{FF2B5EF4-FFF2-40B4-BE49-F238E27FC236}">
                <a16:creationId xmlns:a16="http://schemas.microsoft.com/office/drawing/2014/main" id="{D743E4CA-9EA0-42A8-B002-00AE20362E9C}"/>
              </a:ext>
            </a:extLst>
          </p:cNvPr>
          <p:cNvGrpSpPr/>
          <p:nvPr/>
        </p:nvGrpSpPr>
        <p:grpSpPr>
          <a:xfrm>
            <a:off x="6378413" y="2156467"/>
            <a:ext cx="2449440" cy="115200"/>
            <a:chOff x="6378413" y="2156467"/>
            <a:chExt cx="2449440" cy="11520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96D97EFB-8F87-4747-A100-AAA97A769405}"/>
                    </a:ext>
                  </a:extLst>
                </p14:cNvPr>
                <p14:cNvContentPartPr/>
                <p14:nvPr/>
              </p14:nvContentPartPr>
              <p14:xfrm>
                <a:off x="6378413" y="2224507"/>
                <a:ext cx="1473840" cy="47160"/>
              </p14:xfrm>
            </p:contentPart>
          </mc:Choice>
          <mc:Fallback>
            <p:pic>
              <p:nvPicPr>
                <p:cNvPr id="3" name="Freihand 2">
                  <a:extLst>
                    <a:ext uri="{FF2B5EF4-FFF2-40B4-BE49-F238E27FC236}">
                      <a16:creationId xmlns:a16="http://schemas.microsoft.com/office/drawing/2014/main" id="{96D97EFB-8F87-4747-A100-AAA97A769405}"/>
                    </a:ext>
                  </a:extLst>
                </p:cNvPr>
                <p:cNvPicPr/>
                <p:nvPr/>
              </p:nvPicPr>
              <p:blipFill>
                <a:blip r:embed="rId6"/>
                <a:stretch>
                  <a:fillRect/>
                </a:stretch>
              </p:blipFill>
              <p:spPr>
                <a:xfrm>
                  <a:off x="6374093" y="2220187"/>
                  <a:ext cx="148248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5BD5A841-D434-4E24-AB75-A21F962493CC}"/>
                    </a:ext>
                  </a:extLst>
                </p14:cNvPr>
                <p14:cNvContentPartPr/>
                <p14:nvPr/>
              </p14:nvContentPartPr>
              <p14:xfrm>
                <a:off x="8098133" y="2156467"/>
                <a:ext cx="729720" cy="61560"/>
              </p14:xfrm>
            </p:contentPart>
          </mc:Choice>
          <mc:Fallback>
            <p:pic>
              <p:nvPicPr>
                <p:cNvPr id="4" name="Freihand 3">
                  <a:extLst>
                    <a:ext uri="{FF2B5EF4-FFF2-40B4-BE49-F238E27FC236}">
                      <a16:creationId xmlns:a16="http://schemas.microsoft.com/office/drawing/2014/main" id="{5BD5A841-D434-4E24-AB75-A21F962493CC}"/>
                    </a:ext>
                  </a:extLst>
                </p:cNvPr>
                <p:cNvPicPr/>
                <p:nvPr/>
              </p:nvPicPr>
              <p:blipFill>
                <a:blip r:embed="rId8"/>
                <a:stretch>
                  <a:fillRect/>
                </a:stretch>
              </p:blipFill>
              <p:spPr>
                <a:xfrm>
                  <a:off x="8093813" y="2152147"/>
                  <a:ext cx="738360" cy="70200"/>
                </a:xfrm>
                <a:prstGeom prst="rect">
                  <a:avLst/>
                </a:prstGeom>
              </p:spPr>
            </p:pic>
          </mc:Fallback>
        </mc:AlternateContent>
      </p:grpSp>
      <p:grpSp>
        <p:nvGrpSpPr>
          <p:cNvPr id="10" name="Gruppieren 9">
            <a:extLst>
              <a:ext uri="{FF2B5EF4-FFF2-40B4-BE49-F238E27FC236}">
                <a16:creationId xmlns:a16="http://schemas.microsoft.com/office/drawing/2014/main" id="{6D057EFD-BBFB-460D-B776-F84B8BEB51C7}"/>
              </a:ext>
            </a:extLst>
          </p:cNvPr>
          <p:cNvGrpSpPr/>
          <p:nvPr/>
        </p:nvGrpSpPr>
        <p:grpSpPr>
          <a:xfrm>
            <a:off x="654053" y="2522947"/>
            <a:ext cx="8004600" cy="133200"/>
            <a:chOff x="654053" y="2522947"/>
            <a:chExt cx="8004600" cy="133200"/>
          </a:xfrm>
        </p:grpSpPr>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C53914DB-67AD-469E-AFB4-F07DE928FCA9}"/>
                    </a:ext>
                  </a:extLst>
                </p14:cNvPr>
                <p14:cNvContentPartPr/>
                <p14:nvPr/>
              </p14:nvContentPartPr>
              <p14:xfrm>
                <a:off x="654053" y="2522947"/>
                <a:ext cx="3514680" cy="99360"/>
              </p14:xfrm>
            </p:contentPart>
          </mc:Choice>
          <mc:Fallback>
            <p:pic>
              <p:nvPicPr>
                <p:cNvPr id="5" name="Freihand 4">
                  <a:extLst>
                    <a:ext uri="{FF2B5EF4-FFF2-40B4-BE49-F238E27FC236}">
                      <a16:creationId xmlns:a16="http://schemas.microsoft.com/office/drawing/2014/main" id="{C53914DB-67AD-469E-AFB4-F07DE928FCA9}"/>
                    </a:ext>
                  </a:extLst>
                </p:cNvPr>
                <p:cNvPicPr/>
                <p:nvPr/>
              </p:nvPicPr>
              <p:blipFill>
                <a:blip r:embed="rId10"/>
                <a:stretch>
                  <a:fillRect/>
                </a:stretch>
              </p:blipFill>
              <p:spPr>
                <a:xfrm>
                  <a:off x="649733" y="2518627"/>
                  <a:ext cx="35233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535F004F-FBFF-49B8-A0F8-96F732F6168E}"/>
                    </a:ext>
                  </a:extLst>
                </p14:cNvPr>
                <p14:cNvContentPartPr/>
                <p14:nvPr/>
              </p14:nvContentPartPr>
              <p14:xfrm>
                <a:off x="5576693" y="2588107"/>
                <a:ext cx="3081960" cy="68040"/>
              </p14:xfrm>
            </p:contentPart>
          </mc:Choice>
          <mc:Fallback>
            <p:pic>
              <p:nvPicPr>
                <p:cNvPr id="9" name="Freihand 8">
                  <a:extLst>
                    <a:ext uri="{FF2B5EF4-FFF2-40B4-BE49-F238E27FC236}">
                      <a16:creationId xmlns:a16="http://schemas.microsoft.com/office/drawing/2014/main" id="{535F004F-FBFF-49B8-A0F8-96F732F6168E}"/>
                    </a:ext>
                  </a:extLst>
                </p:cNvPr>
                <p:cNvPicPr/>
                <p:nvPr/>
              </p:nvPicPr>
              <p:blipFill>
                <a:blip r:embed="rId12"/>
                <a:stretch>
                  <a:fillRect/>
                </a:stretch>
              </p:blipFill>
              <p:spPr>
                <a:xfrm>
                  <a:off x="5572373" y="2583787"/>
                  <a:ext cx="3090600" cy="76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
            <p14:nvContentPartPr>
              <p14:cNvPr id="11" name="Freihand 10">
                <a:extLst>
                  <a:ext uri="{FF2B5EF4-FFF2-40B4-BE49-F238E27FC236}">
                    <a16:creationId xmlns:a16="http://schemas.microsoft.com/office/drawing/2014/main" id="{FE44F166-EBD1-420A-830E-72E1E944FA86}"/>
                  </a:ext>
                </a:extLst>
              </p14:cNvPr>
              <p14:cNvContentPartPr/>
              <p14:nvPr/>
            </p14:nvContentPartPr>
            <p14:xfrm>
              <a:off x="2778053" y="2994187"/>
              <a:ext cx="2761920" cy="81720"/>
            </p14:xfrm>
          </p:contentPart>
        </mc:Choice>
        <mc:Fallback>
          <p:pic>
            <p:nvPicPr>
              <p:cNvPr id="11" name="Freihand 10">
                <a:extLst>
                  <a:ext uri="{FF2B5EF4-FFF2-40B4-BE49-F238E27FC236}">
                    <a16:creationId xmlns:a16="http://schemas.microsoft.com/office/drawing/2014/main" id="{FE44F166-EBD1-420A-830E-72E1E944FA86}"/>
                  </a:ext>
                </a:extLst>
              </p:cNvPr>
              <p:cNvPicPr/>
              <p:nvPr/>
            </p:nvPicPr>
            <p:blipFill>
              <a:blip r:embed="rId14"/>
              <a:stretch>
                <a:fillRect/>
              </a:stretch>
            </p:blipFill>
            <p:spPr>
              <a:xfrm>
                <a:off x="2773733" y="2989867"/>
                <a:ext cx="277056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BA33C941-0570-44C4-B0EB-D345B45909D4}"/>
                  </a:ext>
                </a:extLst>
              </p14:cNvPr>
              <p14:cNvContentPartPr/>
              <p14:nvPr/>
            </p14:nvContentPartPr>
            <p14:xfrm>
              <a:off x="495293" y="3441307"/>
              <a:ext cx="2136600" cy="100080"/>
            </p14:xfrm>
          </p:contentPart>
        </mc:Choice>
        <mc:Fallback>
          <p:pic>
            <p:nvPicPr>
              <p:cNvPr id="13" name="Freihand 12">
                <a:extLst>
                  <a:ext uri="{FF2B5EF4-FFF2-40B4-BE49-F238E27FC236}">
                    <a16:creationId xmlns:a16="http://schemas.microsoft.com/office/drawing/2014/main" id="{BA33C941-0570-44C4-B0EB-D345B45909D4}"/>
                  </a:ext>
                </a:extLst>
              </p:cNvPr>
              <p:cNvPicPr/>
              <p:nvPr/>
            </p:nvPicPr>
            <p:blipFill>
              <a:blip r:embed="rId16"/>
              <a:stretch>
                <a:fillRect/>
              </a:stretch>
            </p:blipFill>
            <p:spPr>
              <a:xfrm>
                <a:off x="490973" y="3436987"/>
                <a:ext cx="2145240" cy="108720"/>
              </a:xfrm>
              <a:prstGeom prst="rect">
                <a:avLst/>
              </a:prstGeom>
            </p:spPr>
          </p:pic>
        </mc:Fallback>
      </mc:AlternateContent>
    </p:spTree>
    <p:extLst>
      <p:ext uri="{BB962C8B-B14F-4D97-AF65-F5344CB8AC3E}">
        <p14:creationId xmlns:p14="http://schemas.microsoft.com/office/powerpoint/2010/main" val="2957495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Das Bruttoinlandsprodukt</a:t>
            </a:r>
          </a:p>
        </p:txBody>
      </p:sp>
      <p:sp>
        <p:nvSpPr>
          <p:cNvPr id="7" name="Text Box 3"/>
          <p:cNvSpPr txBox="1">
            <a:spLocks noChangeArrowheads="1"/>
          </p:cNvSpPr>
          <p:nvPr/>
        </p:nvSpPr>
        <p:spPr bwMode="auto">
          <a:xfrm>
            <a:off x="406849" y="1024884"/>
            <a:ext cx="8295271" cy="24309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177" dirty="0">
                <a:solidFill>
                  <a:srgbClr val="000000"/>
                </a:solidFill>
              </a:rPr>
              <a:t>„Marktwert“</a:t>
            </a:r>
          </a:p>
          <a:p>
            <a:pPr marL="311079" indent="-311079" eaLnBrk="1" hangingPunct="1">
              <a:buClrTx/>
              <a:buFont typeface="Arial" panose="020B0604020202020204" pitchFamily="34" charset="0"/>
              <a:buChar char="•"/>
            </a:pPr>
            <a:r>
              <a:rPr lang="de-DE" altLang="de-DE" sz="2177" dirty="0">
                <a:solidFill>
                  <a:srgbClr val="000000"/>
                </a:solidFill>
              </a:rPr>
              <a:t>Um die verschiedensten Güter zusammenfassen zu können gehen sie zu ihren Marktpreisen bewertet in das BIP ein.</a:t>
            </a:r>
          </a:p>
          <a:p>
            <a:pPr marL="311079" indent="-311079" eaLnBrk="1" hangingPunct="1">
              <a:buClrTx/>
              <a:buFont typeface="Arial" panose="020B0604020202020204" pitchFamily="34" charset="0"/>
              <a:buChar char="•"/>
            </a:pPr>
            <a:r>
              <a:rPr lang="de-DE" altLang="de-DE" sz="2177" dirty="0">
                <a:solidFill>
                  <a:srgbClr val="000000"/>
                </a:solidFill>
              </a:rPr>
              <a:t>Einige Güter, für die es keine Marktpreise gibt, werden mit den Kosten ihrer Erstellung bewertet.</a:t>
            </a:r>
          </a:p>
          <a:p>
            <a:pPr marL="311079" indent="-311079" eaLnBrk="1" hangingPunct="1">
              <a:buClrTx/>
              <a:buFont typeface="Arial" panose="020B0604020202020204" pitchFamily="34" charset="0"/>
              <a:buChar char="•"/>
            </a:pPr>
            <a:r>
              <a:rPr lang="de-DE" altLang="de-DE" sz="2177" dirty="0">
                <a:solidFill>
                  <a:srgbClr val="000000"/>
                </a:solidFill>
              </a:rPr>
              <a:t>Staatliche Dienstleistungen werden über die Löhne der Beamten und Angestellten erfasst</a:t>
            </a:r>
          </a:p>
        </p:txBody>
      </p:sp>
      <p:sp>
        <p:nvSpPr>
          <p:cNvPr id="4" name="Text Box 3"/>
          <p:cNvSpPr txBox="1">
            <a:spLocks noChangeArrowheads="1"/>
          </p:cNvSpPr>
          <p:nvPr/>
        </p:nvSpPr>
        <p:spPr bwMode="auto">
          <a:xfrm>
            <a:off x="344504" y="3338593"/>
            <a:ext cx="8295271" cy="2095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dirty="0">
                <a:solidFill>
                  <a:srgbClr val="000000"/>
                </a:solidFill>
              </a:rPr>
              <a:t>„aller“</a:t>
            </a:r>
          </a:p>
          <a:p>
            <a:pPr marL="311079" indent="-311079" eaLnBrk="1" hangingPunct="1">
              <a:buClrTx/>
              <a:buFont typeface="Arial" panose="020B0604020202020204" pitchFamily="34" charset="0"/>
              <a:buChar char="•"/>
            </a:pPr>
            <a:r>
              <a:rPr lang="de-DE" altLang="de-DE" sz="2177" dirty="0">
                <a:solidFill>
                  <a:srgbClr val="000000"/>
                </a:solidFill>
              </a:rPr>
              <a:t>Selbstgenutztes Wohneigentum fließt im Umfang einer entsprechenden (geschätzten) Marktmiete in das BIP ein.</a:t>
            </a:r>
          </a:p>
          <a:p>
            <a:pPr marL="311079" indent="-311079" eaLnBrk="1" hangingPunct="1">
              <a:buClrTx/>
              <a:buFont typeface="Arial" panose="020B0604020202020204" pitchFamily="34" charset="0"/>
              <a:buChar char="•"/>
            </a:pPr>
            <a:r>
              <a:rPr lang="de-DE" altLang="de-DE" sz="2177" dirty="0">
                <a:solidFill>
                  <a:srgbClr val="000000"/>
                </a:solidFill>
              </a:rPr>
              <a:t>Nicht alle Transaktionen statistisch erfassbar (z. B. Schwarzarbeit, Erziehungsleistung von Eltern, ehrenamtliche Tätigkeit)</a:t>
            </a:r>
          </a:p>
        </p:txBody>
      </p:sp>
      <p:sp>
        <p:nvSpPr>
          <p:cNvPr id="5" name="Rechteck 4">
            <a:extLst>
              <a:ext uri="{FF2B5EF4-FFF2-40B4-BE49-F238E27FC236}">
                <a16:creationId xmlns:a16="http://schemas.microsoft.com/office/drawing/2014/main" id="{61F499A6-F4F4-458D-82A7-666AE6F598D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B0AEEE7-153F-4951-9FE3-59FE7E2E9100}"/>
                  </a:ext>
                </a:extLst>
              </p14:cNvPr>
              <p14:cNvContentPartPr/>
              <p14:nvPr/>
            </p14:nvContentPartPr>
            <p14:xfrm>
              <a:off x="3480053" y="2386147"/>
              <a:ext cx="2052720" cy="61560"/>
            </p14:xfrm>
          </p:contentPart>
        </mc:Choice>
        <mc:Fallback xmlns="">
          <p:pic>
            <p:nvPicPr>
              <p:cNvPr id="2" name="Freihand 1">
                <a:extLst>
                  <a:ext uri="{FF2B5EF4-FFF2-40B4-BE49-F238E27FC236}">
                    <a16:creationId xmlns:a16="http://schemas.microsoft.com/office/drawing/2014/main" id="{BB0AEEE7-153F-4951-9FE3-59FE7E2E9100}"/>
                  </a:ext>
                </a:extLst>
              </p:cNvPr>
              <p:cNvPicPr/>
              <p:nvPr/>
            </p:nvPicPr>
            <p:blipFill>
              <a:blip r:embed="rId4"/>
              <a:stretch>
                <a:fillRect/>
              </a:stretch>
            </p:blipFill>
            <p:spPr>
              <a:xfrm>
                <a:off x="3475733" y="2381827"/>
                <a:ext cx="206136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A08909BD-6F23-430D-9979-49312D3C76B1}"/>
                  </a:ext>
                </a:extLst>
              </p14:cNvPr>
              <p14:cNvContentPartPr/>
              <p14:nvPr/>
            </p14:nvContentPartPr>
            <p14:xfrm>
              <a:off x="5753813" y="3070507"/>
              <a:ext cx="2027160" cy="36000"/>
            </p14:xfrm>
          </p:contentPart>
        </mc:Choice>
        <mc:Fallback xmlns="">
          <p:pic>
            <p:nvPicPr>
              <p:cNvPr id="3" name="Freihand 2">
                <a:extLst>
                  <a:ext uri="{FF2B5EF4-FFF2-40B4-BE49-F238E27FC236}">
                    <a16:creationId xmlns:a16="http://schemas.microsoft.com/office/drawing/2014/main" id="{A08909BD-6F23-430D-9979-49312D3C76B1}"/>
                  </a:ext>
                </a:extLst>
              </p:cNvPr>
              <p:cNvPicPr/>
              <p:nvPr/>
            </p:nvPicPr>
            <p:blipFill>
              <a:blip r:embed="rId6"/>
              <a:stretch>
                <a:fillRect/>
              </a:stretch>
            </p:blipFill>
            <p:spPr>
              <a:xfrm>
                <a:off x="5749493" y="3066187"/>
                <a:ext cx="20358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Freihand 7">
                <a:extLst>
                  <a:ext uri="{FF2B5EF4-FFF2-40B4-BE49-F238E27FC236}">
                    <a16:creationId xmlns:a16="http://schemas.microsoft.com/office/drawing/2014/main" id="{14D7D096-3D1F-4FD6-ADA5-3820D8F3CE09}"/>
                  </a:ext>
                </a:extLst>
              </p14:cNvPr>
              <p14:cNvContentPartPr/>
              <p14:nvPr/>
            </p14:nvContentPartPr>
            <p14:xfrm>
              <a:off x="786893" y="3342307"/>
              <a:ext cx="1506240" cy="55440"/>
            </p14:xfrm>
          </p:contentPart>
        </mc:Choice>
        <mc:Fallback xmlns="">
          <p:pic>
            <p:nvPicPr>
              <p:cNvPr id="8" name="Freihand 7">
                <a:extLst>
                  <a:ext uri="{FF2B5EF4-FFF2-40B4-BE49-F238E27FC236}">
                    <a16:creationId xmlns:a16="http://schemas.microsoft.com/office/drawing/2014/main" id="{14D7D096-3D1F-4FD6-ADA5-3820D8F3CE09}"/>
                  </a:ext>
                </a:extLst>
              </p:cNvPr>
              <p:cNvPicPr/>
              <p:nvPr/>
            </p:nvPicPr>
            <p:blipFill>
              <a:blip r:embed="rId8"/>
              <a:stretch>
                <a:fillRect/>
              </a:stretch>
            </p:blipFill>
            <p:spPr>
              <a:xfrm>
                <a:off x="782573" y="3337987"/>
                <a:ext cx="151488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0C259C41-127E-4353-B2DB-314AB4F4C14C}"/>
                  </a:ext>
                </a:extLst>
              </p14:cNvPr>
              <p14:cNvContentPartPr/>
              <p14:nvPr/>
            </p14:nvContentPartPr>
            <p14:xfrm>
              <a:off x="480893" y="4000747"/>
              <a:ext cx="597240" cy="55080"/>
            </p14:xfrm>
          </p:contentPart>
        </mc:Choice>
        <mc:Fallback xmlns="">
          <p:pic>
            <p:nvPicPr>
              <p:cNvPr id="9" name="Freihand 8">
                <a:extLst>
                  <a:ext uri="{FF2B5EF4-FFF2-40B4-BE49-F238E27FC236}">
                    <a16:creationId xmlns:a16="http://schemas.microsoft.com/office/drawing/2014/main" id="{0C259C41-127E-4353-B2DB-314AB4F4C14C}"/>
                  </a:ext>
                </a:extLst>
              </p:cNvPr>
              <p:cNvPicPr/>
              <p:nvPr/>
            </p:nvPicPr>
            <p:blipFill>
              <a:blip r:embed="rId10"/>
              <a:stretch>
                <a:fillRect/>
              </a:stretch>
            </p:blipFill>
            <p:spPr>
              <a:xfrm>
                <a:off x="476573" y="3996427"/>
                <a:ext cx="60588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69427FF6-DB1A-45AE-A53F-905C4A9E6C42}"/>
                  </a:ext>
                </a:extLst>
              </p14:cNvPr>
              <p14:cNvContentPartPr/>
              <p14:nvPr/>
            </p14:nvContentPartPr>
            <p14:xfrm>
              <a:off x="5465453" y="4731907"/>
              <a:ext cx="1589400" cy="70920"/>
            </p14:xfrm>
          </p:contentPart>
        </mc:Choice>
        <mc:Fallback xmlns="">
          <p:pic>
            <p:nvPicPr>
              <p:cNvPr id="10" name="Freihand 9">
                <a:extLst>
                  <a:ext uri="{FF2B5EF4-FFF2-40B4-BE49-F238E27FC236}">
                    <a16:creationId xmlns:a16="http://schemas.microsoft.com/office/drawing/2014/main" id="{69427FF6-DB1A-45AE-A53F-905C4A9E6C42}"/>
                  </a:ext>
                </a:extLst>
              </p:cNvPr>
              <p:cNvPicPr/>
              <p:nvPr/>
            </p:nvPicPr>
            <p:blipFill>
              <a:blip r:embed="rId12"/>
              <a:stretch>
                <a:fillRect/>
              </a:stretch>
            </p:blipFill>
            <p:spPr>
              <a:xfrm>
                <a:off x="5461133" y="4727587"/>
                <a:ext cx="15980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00766908-BC8A-47C1-9E6F-26B6DB953A7A}"/>
                  </a:ext>
                </a:extLst>
              </p14:cNvPr>
              <p14:cNvContentPartPr/>
              <p14:nvPr/>
            </p14:nvContentPartPr>
            <p14:xfrm>
              <a:off x="728933" y="5332747"/>
              <a:ext cx="3302640" cy="96840"/>
            </p14:xfrm>
          </p:contentPart>
        </mc:Choice>
        <mc:Fallback xmlns="">
          <p:pic>
            <p:nvPicPr>
              <p:cNvPr id="11" name="Freihand 10">
                <a:extLst>
                  <a:ext uri="{FF2B5EF4-FFF2-40B4-BE49-F238E27FC236}">
                    <a16:creationId xmlns:a16="http://schemas.microsoft.com/office/drawing/2014/main" id="{00766908-BC8A-47C1-9E6F-26B6DB953A7A}"/>
                  </a:ext>
                </a:extLst>
              </p:cNvPr>
              <p:cNvPicPr/>
              <p:nvPr/>
            </p:nvPicPr>
            <p:blipFill>
              <a:blip r:embed="rId14"/>
              <a:stretch>
                <a:fillRect/>
              </a:stretch>
            </p:blipFill>
            <p:spPr>
              <a:xfrm>
                <a:off x="724613" y="5328427"/>
                <a:ext cx="331128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97C02221-AF4D-4350-A0E7-99A44F8C8A73}"/>
                  </a:ext>
                </a:extLst>
              </p14:cNvPr>
              <p14:cNvContentPartPr/>
              <p14:nvPr/>
            </p14:nvContentPartPr>
            <p14:xfrm>
              <a:off x="4268453" y="5415547"/>
              <a:ext cx="2561040" cy="20880"/>
            </p14:xfrm>
          </p:contentPart>
        </mc:Choice>
        <mc:Fallback xmlns="">
          <p:pic>
            <p:nvPicPr>
              <p:cNvPr id="12" name="Freihand 11">
                <a:extLst>
                  <a:ext uri="{FF2B5EF4-FFF2-40B4-BE49-F238E27FC236}">
                    <a16:creationId xmlns:a16="http://schemas.microsoft.com/office/drawing/2014/main" id="{97C02221-AF4D-4350-A0E7-99A44F8C8A73}"/>
                  </a:ext>
                </a:extLst>
              </p:cNvPr>
              <p:cNvPicPr/>
              <p:nvPr/>
            </p:nvPicPr>
            <p:blipFill>
              <a:blip r:embed="rId16"/>
              <a:stretch>
                <a:fillRect/>
              </a:stretch>
            </p:blipFill>
            <p:spPr>
              <a:xfrm>
                <a:off x="4264133" y="5411227"/>
                <a:ext cx="25696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7819EF40-8C30-40F5-A055-0E6DEE25B545}"/>
                  </a:ext>
                </a:extLst>
              </p14:cNvPr>
              <p14:cNvContentPartPr/>
              <p14:nvPr/>
            </p14:nvContentPartPr>
            <p14:xfrm>
              <a:off x="6209213" y="5012707"/>
              <a:ext cx="1865880" cy="65160"/>
            </p14:xfrm>
          </p:contentPart>
        </mc:Choice>
        <mc:Fallback xmlns="">
          <p:pic>
            <p:nvPicPr>
              <p:cNvPr id="13" name="Freihand 12">
                <a:extLst>
                  <a:ext uri="{FF2B5EF4-FFF2-40B4-BE49-F238E27FC236}">
                    <a16:creationId xmlns:a16="http://schemas.microsoft.com/office/drawing/2014/main" id="{7819EF40-8C30-40F5-A055-0E6DEE25B545}"/>
                  </a:ext>
                </a:extLst>
              </p:cNvPr>
              <p:cNvPicPr/>
              <p:nvPr/>
            </p:nvPicPr>
            <p:blipFill>
              <a:blip r:embed="rId18"/>
              <a:stretch>
                <a:fillRect/>
              </a:stretch>
            </p:blipFill>
            <p:spPr>
              <a:xfrm>
                <a:off x="6204893" y="5008387"/>
                <a:ext cx="187452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EACE3706-03DD-4235-ADEF-B03A05292373}"/>
                  </a:ext>
                </a:extLst>
              </p14:cNvPr>
              <p14:cNvContentPartPr/>
              <p14:nvPr/>
            </p14:nvContentPartPr>
            <p14:xfrm>
              <a:off x="7393613" y="5193427"/>
              <a:ext cx="112320" cy="468360"/>
            </p14:xfrm>
          </p:contentPart>
        </mc:Choice>
        <mc:Fallback xmlns="">
          <p:pic>
            <p:nvPicPr>
              <p:cNvPr id="14" name="Freihand 13">
                <a:extLst>
                  <a:ext uri="{FF2B5EF4-FFF2-40B4-BE49-F238E27FC236}">
                    <a16:creationId xmlns:a16="http://schemas.microsoft.com/office/drawing/2014/main" id="{EACE3706-03DD-4235-ADEF-B03A05292373}"/>
                  </a:ext>
                </a:extLst>
              </p:cNvPr>
              <p:cNvPicPr/>
              <p:nvPr/>
            </p:nvPicPr>
            <p:blipFill>
              <a:blip r:embed="rId20"/>
              <a:stretch>
                <a:fillRect/>
              </a:stretch>
            </p:blipFill>
            <p:spPr>
              <a:xfrm>
                <a:off x="7389293" y="5189107"/>
                <a:ext cx="120960" cy="477000"/>
              </a:xfrm>
              <a:prstGeom prst="rect">
                <a:avLst/>
              </a:prstGeom>
            </p:spPr>
          </p:pic>
        </mc:Fallback>
      </mc:AlternateContent>
      <p:grpSp>
        <p:nvGrpSpPr>
          <p:cNvPr id="50" name="Gruppieren 49">
            <a:extLst>
              <a:ext uri="{FF2B5EF4-FFF2-40B4-BE49-F238E27FC236}">
                <a16:creationId xmlns:a16="http://schemas.microsoft.com/office/drawing/2014/main" id="{9FCA06C7-E1E5-4A44-B615-8B374FDBBBDC}"/>
              </a:ext>
            </a:extLst>
          </p:cNvPr>
          <p:cNvGrpSpPr/>
          <p:nvPr/>
        </p:nvGrpSpPr>
        <p:grpSpPr>
          <a:xfrm>
            <a:off x="6252053" y="5761507"/>
            <a:ext cx="2294640" cy="847800"/>
            <a:chOff x="6252053" y="5761507"/>
            <a:chExt cx="2294640" cy="847800"/>
          </a:xfrm>
        </p:grpSpPr>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8AF2CE24-7FBA-4870-86A4-6861F29ACDDF}"/>
                    </a:ext>
                  </a:extLst>
                </p14:cNvPr>
                <p14:cNvContentPartPr/>
                <p14:nvPr/>
              </p14:nvContentPartPr>
              <p14:xfrm>
                <a:off x="6642653" y="5865187"/>
                <a:ext cx="193320" cy="129600"/>
              </p14:xfrm>
            </p:contentPart>
          </mc:Choice>
          <mc:Fallback xmlns="">
            <p:pic>
              <p:nvPicPr>
                <p:cNvPr id="15" name="Freihand 14">
                  <a:extLst>
                    <a:ext uri="{FF2B5EF4-FFF2-40B4-BE49-F238E27FC236}">
                      <a16:creationId xmlns:a16="http://schemas.microsoft.com/office/drawing/2014/main" id="{8AF2CE24-7FBA-4870-86A4-6861F29ACDDF}"/>
                    </a:ext>
                  </a:extLst>
                </p:cNvPr>
                <p:cNvPicPr/>
                <p:nvPr/>
              </p:nvPicPr>
              <p:blipFill>
                <a:blip r:embed="rId22"/>
                <a:stretch>
                  <a:fillRect/>
                </a:stretch>
              </p:blipFill>
              <p:spPr>
                <a:xfrm>
                  <a:off x="6638333" y="5860867"/>
                  <a:ext cx="2019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E62057FE-0E2C-41CD-99DE-AAB08AE86241}"/>
                    </a:ext>
                  </a:extLst>
                </p14:cNvPr>
                <p14:cNvContentPartPr/>
                <p14:nvPr/>
              </p14:nvContentPartPr>
              <p14:xfrm>
                <a:off x="6889253" y="5862307"/>
                <a:ext cx="102600" cy="113400"/>
              </p14:xfrm>
            </p:contentPart>
          </mc:Choice>
          <mc:Fallback xmlns="">
            <p:pic>
              <p:nvPicPr>
                <p:cNvPr id="16" name="Freihand 15">
                  <a:extLst>
                    <a:ext uri="{FF2B5EF4-FFF2-40B4-BE49-F238E27FC236}">
                      <a16:creationId xmlns:a16="http://schemas.microsoft.com/office/drawing/2014/main" id="{E62057FE-0E2C-41CD-99DE-AAB08AE86241}"/>
                    </a:ext>
                  </a:extLst>
                </p:cNvPr>
                <p:cNvPicPr/>
                <p:nvPr/>
              </p:nvPicPr>
              <p:blipFill>
                <a:blip r:embed="rId24"/>
                <a:stretch>
                  <a:fillRect/>
                </a:stretch>
              </p:blipFill>
              <p:spPr>
                <a:xfrm>
                  <a:off x="6884933" y="5857987"/>
                  <a:ext cx="1112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98C6708F-3AE6-40CF-993A-3FCB5707B3FD}"/>
                    </a:ext>
                  </a:extLst>
                </p14:cNvPr>
                <p14:cNvContentPartPr/>
                <p14:nvPr/>
              </p14:nvContentPartPr>
              <p14:xfrm>
                <a:off x="7105973" y="5898667"/>
                <a:ext cx="151560" cy="21240"/>
              </p14:xfrm>
            </p:contentPart>
          </mc:Choice>
          <mc:Fallback xmlns="">
            <p:pic>
              <p:nvPicPr>
                <p:cNvPr id="17" name="Freihand 16">
                  <a:extLst>
                    <a:ext uri="{FF2B5EF4-FFF2-40B4-BE49-F238E27FC236}">
                      <a16:creationId xmlns:a16="http://schemas.microsoft.com/office/drawing/2014/main" id="{98C6708F-3AE6-40CF-993A-3FCB5707B3FD}"/>
                    </a:ext>
                  </a:extLst>
                </p:cNvPr>
                <p:cNvPicPr/>
                <p:nvPr/>
              </p:nvPicPr>
              <p:blipFill>
                <a:blip r:embed="rId26"/>
                <a:stretch>
                  <a:fillRect/>
                </a:stretch>
              </p:blipFill>
              <p:spPr>
                <a:xfrm>
                  <a:off x="7101653" y="5894347"/>
                  <a:ext cx="1602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6996FE40-9CB6-4AFB-AD4D-605ED4DB0376}"/>
                    </a:ext>
                  </a:extLst>
                </p14:cNvPr>
                <p14:cNvContentPartPr/>
                <p14:nvPr/>
              </p14:nvContentPartPr>
              <p14:xfrm>
                <a:off x="7317293" y="5852947"/>
                <a:ext cx="19800" cy="138600"/>
              </p14:xfrm>
            </p:contentPart>
          </mc:Choice>
          <mc:Fallback xmlns="">
            <p:pic>
              <p:nvPicPr>
                <p:cNvPr id="18" name="Freihand 17">
                  <a:extLst>
                    <a:ext uri="{FF2B5EF4-FFF2-40B4-BE49-F238E27FC236}">
                      <a16:creationId xmlns:a16="http://schemas.microsoft.com/office/drawing/2014/main" id="{6996FE40-9CB6-4AFB-AD4D-605ED4DB0376}"/>
                    </a:ext>
                  </a:extLst>
                </p:cNvPr>
                <p:cNvPicPr/>
                <p:nvPr/>
              </p:nvPicPr>
              <p:blipFill>
                <a:blip r:embed="rId28"/>
                <a:stretch>
                  <a:fillRect/>
                </a:stretch>
              </p:blipFill>
              <p:spPr>
                <a:xfrm>
                  <a:off x="7312973" y="5848627"/>
                  <a:ext cx="2844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B9F88675-C594-45A2-B4F6-49931515D95A}"/>
                    </a:ext>
                  </a:extLst>
                </p14:cNvPr>
                <p14:cNvContentPartPr/>
                <p14:nvPr/>
              </p14:nvContentPartPr>
              <p14:xfrm>
                <a:off x="7414133" y="5820547"/>
                <a:ext cx="185760" cy="142560"/>
              </p14:xfrm>
            </p:contentPart>
          </mc:Choice>
          <mc:Fallback xmlns="">
            <p:pic>
              <p:nvPicPr>
                <p:cNvPr id="19" name="Freihand 18">
                  <a:extLst>
                    <a:ext uri="{FF2B5EF4-FFF2-40B4-BE49-F238E27FC236}">
                      <a16:creationId xmlns:a16="http://schemas.microsoft.com/office/drawing/2014/main" id="{B9F88675-C594-45A2-B4F6-49931515D95A}"/>
                    </a:ext>
                  </a:extLst>
                </p:cNvPr>
                <p:cNvPicPr/>
                <p:nvPr/>
              </p:nvPicPr>
              <p:blipFill>
                <a:blip r:embed="rId30"/>
                <a:stretch>
                  <a:fillRect/>
                </a:stretch>
              </p:blipFill>
              <p:spPr>
                <a:xfrm>
                  <a:off x="7409813" y="5816227"/>
                  <a:ext cx="19440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D0502C29-8537-4E40-A61B-4D21834E4870}"/>
                    </a:ext>
                  </a:extLst>
                </p14:cNvPr>
                <p14:cNvContentPartPr/>
                <p14:nvPr/>
              </p14:nvContentPartPr>
              <p14:xfrm>
                <a:off x="7689173" y="5839267"/>
                <a:ext cx="40320" cy="103320"/>
              </p14:xfrm>
            </p:contentPart>
          </mc:Choice>
          <mc:Fallback xmlns="">
            <p:pic>
              <p:nvPicPr>
                <p:cNvPr id="20" name="Freihand 19">
                  <a:extLst>
                    <a:ext uri="{FF2B5EF4-FFF2-40B4-BE49-F238E27FC236}">
                      <a16:creationId xmlns:a16="http://schemas.microsoft.com/office/drawing/2014/main" id="{D0502C29-8537-4E40-A61B-4D21834E4870}"/>
                    </a:ext>
                  </a:extLst>
                </p:cNvPr>
                <p:cNvPicPr/>
                <p:nvPr/>
              </p:nvPicPr>
              <p:blipFill>
                <a:blip r:embed="rId32"/>
                <a:stretch>
                  <a:fillRect/>
                </a:stretch>
              </p:blipFill>
              <p:spPr>
                <a:xfrm>
                  <a:off x="7684853" y="5834947"/>
                  <a:ext cx="489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82D5B78A-2453-40A8-97F1-55BDDEFC1762}"/>
                    </a:ext>
                  </a:extLst>
                </p14:cNvPr>
                <p14:cNvContentPartPr/>
                <p14:nvPr/>
              </p14:nvContentPartPr>
              <p14:xfrm>
                <a:off x="7624013" y="5761507"/>
                <a:ext cx="208800" cy="192960"/>
              </p14:xfrm>
            </p:contentPart>
          </mc:Choice>
          <mc:Fallback xmlns="">
            <p:pic>
              <p:nvPicPr>
                <p:cNvPr id="21" name="Freihand 20">
                  <a:extLst>
                    <a:ext uri="{FF2B5EF4-FFF2-40B4-BE49-F238E27FC236}">
                      <a16:creationId xmlns:a16="http://schemas.microsoft.com/office/drawing/2014/main" id="{82D5B78A-2453-40A8-97F1-55BDDEFC1762}"/>
                    </a:ext>
                  </a:extLst>
                </p:cNvPr>
                <p:cNvPicPr/>
                <p:nvPr/>
              </p:nvPicPr>
              <p:blipFill>
                <a:blip r:embed="rId34"/>
                <a:stretch>
                  <a:fillRect/>
                </a:stretch>
              </p:blipFill>
              <p:spPr>
                <a:xfrm>
                  <a:off x="7619693" y="5757187"/>
                  <a:ext cx="2174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Freihand 22">
                  <a:extLst>
                    <a:ext uri="{FF2B5EF4-FFF2-40B4-BE49-F238E27FC236}">
                      <a16:creationId xmlns:a16="http://schemas.microsoft.com/office/drawing/2014/main" id="{0DE87ADA-E2CD-439C-AC9A-999474157AFF}"/>
                    </a:ext>
                  </a:extLst>
                </p14:cNvPr>
                <p14:cNvContentPartPr/>
                <p14:nvPr/>
              </p14:nvContentPartPr>
              <p14:xfrm>
                <a:off x="7028573" y="5841787"/>
                <a:ext cx="108000" cy="131400"/>
              </p14:xfrm>
            </p:contentPart>
          </mc:Choice>
          <mc:Fallback xmlns="">
            <p:pic>
              <p:nvPicPr>
                <p:cNvPr id="23" name="Freihand 22">
                  <a:extLst>
                    <a:ext uri="{FF2B5EF4-FFF2-40B4-BE49-F238E27FC236}">
                      <a16:creationId xmlns:a16="http://schemas.microsoft.com/office/drawing/2014/main" id="{0DE87ADA-E2CD-439C-AC9A-999474157AFF}"/>
                    </a:ext>
                  </a:extLst>
                </p:cNvPr>
                <p:cNvPicPr/>
                <p:nvPr/>
              </p:nvPicPr>
              <p:blipFill>
                <a:blip r:embed="rId36"/>
                <a:stretch>
                  <a:fillRect/>
                </a:stretch>
              </p:blipFill>
              <p:spPr>
                <a:xfrm>
                  <a:off x="7024253" y="5837467"/>
                  <a:ext cx="1166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920E2B82-FBBD-4359-BE5E-CB911ABDCD1D}"/>
                    </a:ext>
                  </a:extLst>
                </p14:cNvPr>
                <p14:cNvContentPartPr/>
                <p14:nvPr/>
              </p14:nvContentPartPr>
              <p14:xfrm>
                <a:off x="7001213" y="5767627"/>
                <a:ext cx="105480" cy="119520"/>
              </p14:xfrm>
            </p:contentPart>
          </mc:Choice>
          <mc:Fallback xmlns="">
            <p:pic>
              <p:nvPicPr>
                <p:cNvPr id="24" name="Freihand 23">
                  <a:extLst>
                    <a:ext uri="{FF2B5EF4-FFF2-40B4-BE49-F238E27FC236}">
                      <a16:creationId xmlns:a16="http://schemas.microsoft.com/office/drawing/2014/main" id="{920E2B82-FBBD-4359-BE5E-CB911ABDCD1D}"/>
                    </a:ext>
                  </a:extLst>
                </p:cNvPr>
                <p:cNvPicPr/>
                <p:nvPr/>
              </p:nvPicPr>
              <p:blipFill>
                <a:blip r:embed="rId38"/>
                <a:stretch>
                  <a:fillRect/>
                </a:stretch>
              </p:blipFill>
              <p:spPr>
                <a:xfrm>
                  <a:off x="6996893" y="5763307"/>
                  <a:ext cx="1141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10403B84-A46E-49D2-92DC-58A55743123B}"/>
                    </a:ext>
                  </a:extLst>
                </p14:cNvPr>
                <p14:cNvContentPartPr/>
                <p14:nvPr/>
              </p14:nvContentPartPr>
              <p14:xfrm>
                <a:off x="7072853" y="5930347"/>
                <a:ext cx="109440" cy="48240"/>
              </p14:xfrm>
            </p:contentPart>
          </mc:Choice>
          <mc:Fallback xmlns="">
            <p:pic>
              <p:nvPicPr>
                <p:cNvPr id="25" name="Freihand 24">
                  <a:extLst>
                    <a:ext uri="{FF2B5EF4-FFF2-40B4-BE49-F238E27FC236}">
                      <a16:creationId xmlns:a16="http://schemas.microsoft.com/office/drawing/2014/main" id="{10403B84-A46E-49D2-92DC-58A55743123B}"/>
                    </a:ext>
                  </a:extLst>
                </p:cNvPr>
                <p:cNvPicPr/>
                <p:nvPr/>
              </p:nvPicPr>
              <p:blipFill>
                <a:blip r:embed="rId40"/>
                <a:stretch>
                  <a:fillRect/>
                </a:stretch>
              </p:blipFill>
              <p:spPr>
                <a:xfrm>
                  <a:off x="7068533" y="5926027"/>
                  <a:ext cx="11808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C920C4CD-275D-4E58-B7BE-EF96E1A476A9}"/>
                    </a:ext>
                  </a:extLst>
                </p14:cNvPr>
                <p14:cNvContentPartPr/>
                <p14:nvPr/>
              </p14:nvContentPartPr>
              <p14:xfrm>
                <a:off x="6321893" y="6163267"/>
                <a:ext cx="286920" cy="158400"/>
              </p14:xfrm>
            </p:contentPart>
          </mc:Choice>
          <mc:Fallback xmlns="">
            <p:pic>
              <p:nvPicPr>
                <p:cNvPr id="26" name="Freihand 25">
                  <a:extLst>
                    <a:ext uri="{FF2B5EF4-FFF2-40B4-BE49-F238E27FC236}">
                      <a16:creationId xmlns:a16="http://schemas.microsoft.com/office/drawing/2014/main" id="{C920C4CD-275D-4E58-B7BE-EF96E1A476A9}"/>
                    </a:ext>
                  </a:extLst>
                </p:cNvPr>
                <p:cNvPicPr/>
                <p:nvPr/>
              </p:nvPicPr>
              <p:blipFill>
                <a:blip r:embed="rId42"/>
                <a:stretch>
                  <a:fillRect/>
                </a:stretch>
              </p:blipFill>
              <p:spPr>
                <a:xfrm>
                  <a:off x="6317573" y="6158947"/>
                  <a:ext cx="2955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E3973CAE-ECE7-4B32-9B41-B22292BB5AFC}"/>
                    </a:ext>
                  </a:extLst>
                </p14:cNvPr>
                <p14:cNvContentPartPr/>
                <p14:nvPr/>
              </p14:nvContentPartPr>
              <p14:xfrm>
                <a:off x="6714293" y="6145987"/>
                <a:ext cx="208440" cy="141480"/>
              </p14:xfrm>
            </p:contentPart>
          </mc:Choice>
          <mc:Fallback xmlns="">
            <p:pic>
              <p:nvPicPr>
                <p:cNvPr id="27" name="Freihand 26">
                  <a:extLst>
                    <a:ext uri="{FF2B5EF4-FFF2-40B4-BE49-F238E27FC236}">
                      <a16:creationId xmlns:a16="http://schemas.microsoft.com/office/drawing/2014/main" id="{E3973CAE-ECE7-4B32-9B41-B22292BB5AFC}"/>
                    </a:ext>
                  </a:extLst>
                </p:cNvPr>
                <p:cNvPicPr/>
                <p:nvPr/>
              </p:nvPicPr>
              <p:blipFill>
                <a:blip r:embed="rId44"/>
                <a:stretch>
                  <a:fillRect/>
                </a:stretch>
              </p:blipFill>
              <p:spPr>
                <a:xfrm>
                  <a:off x="6709973" y="6141667"/>
                  <a:ext cx="2170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BDAE5001-BAAF-4B58-BA6D-C5906CD109C2}"/>
                    </a:ext>
                  </a:extLst>
                </p14:cNvPr>
                <p14:cNvContentPartPr/>
                <p14:nvPr/>
              </p14:nvContentPartPr>
              <p14:xfrm>
                <a:off x="6929933" y="6143467"/>
                <a:ext cx="230040" cy="168120"/>
              </p14:xfrm>
            </p:contentPart>
          </mc:Choice>
          <mc:Fallback xmlns="">
            <p:pic>
              <p:nvPicPr>
                <p:cNvPr id="28" name="Freihand 27">
                  <a:extLst>
                    <a:ext uri="{FF2B5EF4-FFF2-40B4-BE49-F238E27FC236}">
                      <a16:creationId xmlns:a16="http://schemas.microsoft.com/office/drawing/2014/main" id="{BDAE5001-BAAF-4B58-BA6D-C5906CD109C2}"/>
                    </a:ext>
                  </a:extLst>
                </p:cNvPr>
                <p:cNvPicPr/>
                <p:nvPr/>
              </p:nvPicPr>
              <p:blipFill>
                <a:blip r:embed="rId46"/>
                <a:stretch>
                  <a:fillRect/>
                </a:stretch>
              </p:blipFill>
              <p:spPr>
                <a:xfrm>
                  <a:off x="6925613" y="6139147"/>
                  <a:ext cx="2386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5C8BC48B-9FB8-4DF9-8FFF-60B899034675}"/>
                    </a:ext>
                  </a:extLst>
                </p14:cNvPr>
                <p14:cNvContentPartPr/>
                <p14:nvPr/>
              </p14:nvContentPartPr>
              <p14:xfrm>
                <a:off x="7163933" y="6206467"/>
                <a:ext cx="98640" cy="80280"/>
              </p14:xfrm>
            </p:contentPart>
          </mc:Choice>
          <mc:Fallback xmlns="">
            <p:pic>
              <p:nvPicPr>
                <p:cNvPr id="29" name="Freihand 28">
                  <a:extLst>
                    <a:ext uri="{FF2B5EF4-FFF2-40B4-BE49-F238E27FC236}">
                      <a16:creationId xmlns:a16="http://schemas.microsoft.com/office/drawing/2014/main" id="{5C8BC48B-9FB8-4DF9-8FFF-60B899034675}"/>
                    </a:ext>
                  </a:extLst>
                </p:cNvPr>
                <p:cNvPicPr/>
                <p:nvPr/>
              </p:nvPicPr>
              <p:blipFill>
                <a:blip r:embed="rId48"/>
                <a:stretch>
                  <a:fillRect/>
                </a:stretch>
              </p:blipFill>
              <p:spPr>
                <a:xfrm>
                  <a:off x="7159613" y="6202147"/>
                  <a:ext cx="1072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Freihand 29">
                  <a:extLst>
                    <a:ext uri="{FF2B5EF4-FFF2-40B4-BE49-F238E27FC236}">
                      <a16:creationId xmlns:a16="http://schemas.microsoft.com/office/drawing/2014/main" id="{EEB4D489-490B-4F67-ACCB-CA03DDB2E501}"/>
                    </a:ext>
                  </a:extLst>
                </p14:cNvPr>
                <p14:cNvContentPartPr/>
                <p14:nvPr/>
              </p14:nvContentPartPr>
              <p14:xfrm>
                <a:off x="7315853" y="6092707"/>
                <a:ext cx="194400" cy="178920"/>
              </p14:xfrm>
            </p:contentPart>
          </mc:Choice>
          <mc:Fallback xmlns="">
            <p:pic>
              <p:nvPicPr>
                <p:cNvPr id="30" name="Freihand 29">
                  <a:extLst>
                    <a:ext uri="{FF2B5EF4-FFF2-40B4-BE49-F238E27FC236}">
                      <a16:creationId xmlns:a16="http://schemas.microsoft.com/office/drawing/2014/main" id="{EEB4D489-490B-4F67-ACCB-CA03DDB2E501}"/>
                    </a:ext>
                  </a:extLst>
                </p:cNvPr>
                <p:cNvPicPr/>
                <p:nvPr/>
              </p:nvPicPr>
              <p:blipFill>
                <a:blip r:embed="rId50"/>
                <a:stretch>
                  <a:fillRect/>
                </a:stretch>
              </p:blipFill>
              <p:spPr>
                <a:xfrm>
                  <a:off x="7311533" y="6088387"/>
                  <a:ext cx="2030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Freihand 32">
                  <a:extLst>
                    <a:ext uri="{FF2B5EF4-FFF2-40B4-BE49-F238E27FC236}">
                      <a16:creationId xmlns:a16="http://schemas.microsoft.com/office/drawing/2014/main" id="{30B4D570-B101-4A59-B657-ECD27E6E0911}"/>
                    </a:ext>
                  </a:extLst>
                </p14:cNvPr>
                <p14:cNvContentPartPr/>
                <p14:nvPr/>
              </p14:nvContentPartPr>
              <p14:xfrm>
                <a:off x="7522493" y="6104227"/>
                <a:ext cx="349560" cy="207000"/>
              </p14:xfrm>
            </p:contentPart>
          </mc:Choice>
          <mc:Fallback xmlns="">
            <p:pic>
              <p:nvPicPr>
                <p:cNvPr id="33" name="Freihand 32">
                  <a:extLst>
                    <a:ext uri="{FF2B5EF4-FFF2-40B4-BE49-F238E27FC236}">
                      <a16:creationId xmlns:a16="http://schemas.microsoft.com/office/drawing/2014/main" id="{30B4D570-B101-4A59-B657-ECD27E6E0911}"/>
                    </a:ext>
                  </a:extLst>
                </p:cNvPr>
                <p:cNvPicPr/>
                <p:nvPr/>
              </p:nvPicPr>
              <p:blipFill>
                <a:blip r:embed="rId52"/>
                <a:stretch>
                  <a:fillRect/>
                </a:stretch>
              </p:blipFill>
              <p:spPr>
                <a:xfrm>
                  <a:off x="7518173" y="6099907"/>
                  <a:ext cx="35820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5" name="Freihand 34">
                  <a:extLst>
                    <a:ext uri="{FF2B5EF4-FFF2-40B4-BE49-F238E27FC236}">
                      <a16:creationId xmlns:a16="http://schemas.microsoft.com/office/drawing/2014/main" id="{76D39936-6A4E-416E-B705-CD774B2004CF}"/>
                    </a:ext>
                  </a:extLst>
                </p14:cNvPr>
                <p14:cNvContentPartPr/>
                <p14:nvPr/>
              </p14:nvContentPartPr>
              <p14:xfrm>
                <a:off x="7906253" y="6063907"/>
                <a:ext cx="16560" cy="159840"/>
              </p14:xfrm>
            </p:contentPart>
          </mc:Choice>
          <mc:Fallback xmlns="">
            <p:pic>
              <p:nvPicPr>
                <p:cNvPr id="35" name="Freihand 34">
                  <a:extLst>
                    <a:ext uri="{FF2B5EF4-FFF2-40B4-BE49-F238E27FC236}">
                      <a16:creationId xmlns:a16="http://schemas.microsoft.com/office/drawing/2014/main" id="{76D39936-6A4E-416E-B705-CD774B2004CF}"/>
                    </a:ext>
                  </a:extLst>
                </p:cNvPr>
                <p:cNvPicPr/>
                <p:nvPr/>
              </p:nvPicPr>
              <p:blipFill>
                <a:blip r:embed="rId54"/>
                <a:stretch>
                  <a:fillRect/>
                </a:stretch>
              </p:blipFill>
              <p:spPr>
                <a:xfrm>
                  <a:off x="7901933" y="6059587"/>
                  <a:ext cx="2520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6" name="Freihand 35">
                  <a:extLst>
                    <a:ext uri="{FF2B5EF4-FFF2-40B4-BE49-F238E27FC236}">
                      <a16:creationId xmlns:a16="http://schemas.microsoft.com/office/drawing/2014/main" id="{AB7BC8B0-C37D-4BF6-AEBA-2D363FC00156}"/>
                    </a:ext>
                  </a:extLst>
                </p14:cNvPr>
                <p14:cNvContentPartPr/>
                <p14:nvPr/>
              </p14:nvContentPartPr>
              <p14:xfrm>
                <a:off x="7940093" y="6123667"/>
                <a:ext cx="135000" cy="105840"/>
              </p14:xfrm>
            </p:contentPart>
          </mc:Choice>
          <mc:Fallback xmlns="">
            <p:pic>
              <p:nvPicPr>
                <p:cNvPr id="36" name="Freihand 35">
                  <a:extLst>
                    <a:ext uri="{FF2B5EF4-FFF2-40B4-BE49-F238E27FC236}">
                      <a16:creationId xmlns:a16="http://schemas.microsoft.com/office/drawing/2014/main" id="{AB7BC8B0-C37D-4BF6-AEBA-2D363FC00156}"/>
                    </a:ext>
                  </a:extLst>
                </p:cNvPr>
                <p:cNvPicPr/>
                <p:nvPr/>
              </p:nvPicPr>
              <p:blipFill>
                <a:blip r:embed="rId56"/>
                <a:stretch>
                  <a:fillRect/>
                </a:stretch>
              </p:blipFill>
              <p:spPr>
                <a:xfrm>
                  <a:off x="7935773" y="6119347"/>
                  <a:ext cx="1436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7" name="Freihand 36">
                  <a:extLst>
                    <a:ext uri="{FF2B5EF4-FFF2-40B4-BE49-F238E27FC236}">
                      <a16:creationId xmlns:a16="http://schemas.microsoft.com/office/drawing/2014/main" id="{D8038092-23B3-4EB9-BDB4-9D681961F6F6}"/>
                    </a:ext>
                  </a:extLst>
                </p14:cNvPr>
                <p14:cNvContentPartPr/>
                <p14:nvPr/>
              </p14:nvContentPartPr>
              <p14:xfrm>
                <a:off x="8086613" y="6073987"/>
                <a:ext cx="78480" cy="150840"/>
              </p14:xfrm>
            </p:contentPart>
          </mc:Choice>
          <mc:Fallback xmlns="">
            <p:pic>
              <p:nvPicPr>
                <p:cNvPr id="37" name="Freihand 36">
                  <a:extLst>
                    <a:ext uri="{FF2B5EF4-FFF2-40B4-BE49-F238E27FC236}">
                      <a16:creationId xmlns:a16="http://schemas.microsoft.com/office/drawing/2014/main" id="{D8038092-23B3-4EB9-BDB4-9D681961F6F6}"/>
                    </a:ext>
                  </a:extLst>
                </p:cNvPr>
                <p:cNvPicPr/>
                <p:nvPr/>
              </p:nvPicPr>
              <p:blipFill>
                <a:blip r:embed="rId58"/>
                <a:stretch>
                  <a:fillRect/>
                </a:stretch>
              </p:blipFill>
              <p:spPr>
                <a:xfrm>
                  <a:off x="8082293" y="6069667"/>
                  <a:ext cx="8712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 name="Freihand 37">
                  <a:extLst>
                    <a:ext uri="{FF2B5EF4-FFF2-40B4-BE49-F238E27FC236}">
                      <a16:creationId xmlns:a16="http://schemas.microsoft.com/office/drawing/2014/main" id="{A9577714-B7D9-4A70-AFA8-1867A5F188FB}"/>
                    </a:ext>
                  </a:extLst>
                </p14:cNvPr>
                <p14:cNvContentPartPr/>
                <p14:nvPr/>
              </p14:nvContentPartPr>
              <p14:xfrm>
                <a:off x="8190653" y="6012427"/>
                <a:ext cx="356040" cy="331200"/>
              </p14:xfrm>
            </p:contentPart>
          </mc:Choice>
          <mc:Fallback xmlns="">
            <p:pic>
              <p:nvPicPr>
                <p:cNvPr id="38" name="Freihand 37">
                  <a:extLst>
                    <a:ext uri="{FF2B5EF4-FFF2-40B4-BE49-F238E27FC236}">
                      <a16:creationId xmlns:a16="http://schemas.microsoft.com/office/drawing/2014/main" id="{A9577714-B7D9-4A70-AFA8-1867A5F188FB}"/>
                    </a:ext>
                  </a:extLst>
                </p:cNvPr>
                <p:cNvPicPr/>
                <p:nvPr/>
              </p:nvPicPr>
              <p:blipFill>
                <a:blip r:embed="rId60"/>
                <a:stretch>
                  <a:fillRect/>
                </a:stretch>
              </p:blipFill>
              <p:spPr>
                <a:xfrm>
                  <a:off x="8186333" y="6008107"/>
                  <a:ext cx="36468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Freihand 39">
                  <a:extLst>
                    <a:ext uri="{FF2B5EF4-FFF2-40B4-BE49-F238E27FC236}">
                      <a16:creationId xmlns:a16="http://schemas.microsoft.com/office/drawing/2014/main" id="{9460991D-300E-4938-92B6-30228A10DE61}"/>
                    </a:ext>
                  </a:extLst>
                </p14:cNvPr>
                <p14:cNvContentPartPr/>
                <p14:nvPr/>
              </p14:nvContentPartPr>
              <p14:xfrm>
                <a:off x="6252053" y="6484747"/>
                <a:ext cx="403920" cy="119160"/>
              </p14:xfrm>
            </p:contentPart>
          </mc:Choice>
          <mc:Fallback xmlns="">
            <p:pic>
              <p:nvPicPr>
                <p:cNvPr id="40" name="Freihand 39">
                  <a:extLst>
                    <a:ext uri="{FF2B5EF4-FFF2-40B4-BE49-F238E27FC236}">
                      <a16:creationId xmlns:a16="http://schemas.microsoft.com/office/drawing/2014/main" id="{9460991D-300E-4938-92B6-30228A10DE61}"/>
                    </a:ext>
                  </a:extLst>
                </p:cNvPr>
                <p:cNvPicPr/>
                <p:nvPr/>
              </p:nvPicPr>
              <p:blipFill>
                <a:blip r:embed="rId62"/>
                <a:stretch>
                  <a:fillRect/>
                </a:stretch>
              </p:blipFill>
              <p:spPr>
                <a:xfrm>
                  <a:off x="6247733" y="6480427"/>
                  <a:ext cx="4125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1" name="Freihand 40">
                  <a:extLst>
                    <a:ext uri="{FF2B5EF4-FFF2-40B4-BE49-F238E27FC236}">
                      <a16:creationId xmlns:a16="http://schemas.microsoft.com/office/drawing/2014/main" id="{FAF96C61-8B4E-412F-919D-D44B564BEFEF}"/>
                    </a:ext>
                  </a:extLst>
                </p14:cNvPr>
                <p14:cNvContentPartPr/>
                <p14:nvPr/>
              </p14:nvContentPartPr>
              <p14:xfrm>
                <a:off x="6946853" y="6468547"/>
                <a:ext cx="9720" cy="130680"/>
              </p14:xfrm>
            </p:contentPart>
          </mc:Choice>
          <mc:Fallback xmlns="">
            <p:pic>
              <p:nvPicPr>
                <p:cNvPr id="41" name="Freihand 40">
                  <a:extLst>
                    <a:ext uri="{FF2B5EF4-FFF2-40B4-BE49-F238E27FC236}">
                      <a16:creationId xmlns:a16="http://schemas.microsoft.com/office/drawing/2014/main" id="{FAF96C61-8B4E-412F-919D-D44B564BEFEF}"/>
                    </a:ext>
                  </a:extLst>
                </p:cNvPr>
                <p:cNvPicPr/>
                <p:nvPr/>
              </p:nvPicPr>
              <p:blipFill>
                <a:blip r:embed="rId64"/>
                <a:stretch>
                  <a:fillRect/>
                </a:stretch>
              </p:blipFill>
              <p:spPr>
                <a:xfrm>
                  <a:off x="6942533" y="6464227"/>
                  <a:ext cx="183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Freihand 41">
                  <a:extLst>
                    <a:ext uri="{FF2B5EF4-FFF2-40B4-BE49-F238E27FC236}">
                      <a16:creationId xmlns:a16="http://schemas.microsoft.com/office/drawing/2014/main" id="{56FC658E-8DB0-48B2-9D9E-2E2D0D66049C}"/>
                    </a:ext>
                  </a:extLst>
                </p14:cNvPr>
                <p14:cNvContentPartPr/>
                <p14:nvPr/>
              </p14:nvContentPartPr>
              <p14:xfrm>
                <a:off x="6832373" y="6430027"/>
                <a:ext cx="191520" cy="179280"/>
              </p14:xfrm>
            </p:contentPart>
          </mc:Choice>
          <mc:Fallback xmlns="">
            <p:pic>
              <p:nvPicPr>
                <p:cNvPr id="42" name="Freihand 41">
                  <a:extLst>
                    <a:ext uri="{FF2B5EF4-FFF2-40B4-BE49-F238E27FC236}">
                      <a16:creationId xmlns:a16="http://schemas.microsoft.com/office/drawing/2014/main" id="{56FC658E-8DB0-48B2-9D9E-2E2D0D66049C}"/>
                    </a:ext>
                  </a:extLst>
                </p:cNvPr>
                <p:cNvPicPr/>
                <p:nvPr/>
              </p:nvPicPr>
              <p:blipFill>
                <a:blip r:embed="rId66"/>
                <a:stretch>
                  <a:fillRect/>
                </a:stretch>
              </p:blipFill>
              <p:spPr>
                <a:xfrm>
                  <a:off x="6828053" y="6425707"/>
                  <a:ext cx="20016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3" name="Freihand 42">
                  <a:extLst>
                    <a:ext uri="{FF2B5EF4-FFF2-40B4-BE49-F238E27FC236}">
                      <a16:creationId xmlns:a16="http://schemas.microsoft.com/office/drawing/2014/main" id="{FE799038-2796-42CB-AF22-CCC5E8FB19EE}"/>
                    </a:ext>
                  </a:extLst>
                </p14:cNvPr>
                <p14:cNvContentPartPr/>
                <p14:nvPr/>
              </p14:nvContentPartPr>
              <p14:xfrm>
                <a:off x="7045133" y="6475747"/>
                <a:ext cx="285480" cy="97200"/>
              </p14:xfrm>
            </p:contentPart>
          </mc:Choice>
          <mc:Fallback xmlns="">
            <p:pic>
              <p:nvPicPr>
                <p:cNvPr id="43" name="Freihand 42">
                  <a:extLst>
                    <a:ext uri="{FF2B5EF4-FFF2-40B4-BE49-F238E27FC236}">
                      <a16:creationId xmlns:a16="http://schemas.microsoft.com/office/drawing/2014/main" id="{FE799038-2796-42CB-AF22-CCC5E8FB19EE}"/>
                    </a:ext>
                  </a:extLst>
                </p:cNvPr>
                <p:cNvPicPr/>
                <p:nvPr/>
              </p:nvPicPr>
              <p:blipFill>
                <a:blip r:embed="rId68"/>
                <a:stretch>
                  <a:fillRect/>
                </a:stretch>
              </p:blipFill>
              <p:spPr>
                <a:xfrm>
                  <a:off x="7040813" y="6471427"/>
                  <a:ext cx="2941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4" name="Freihand 43">
                  <a:extLst>
                    <a:ext uri="{FF2B5EF4-FFF2-40B4-BE49-F238E27FC236}">
                      <a16:creationId xmlns:a16="http://schemas.microsoft.com/office/drawing/2014/main" id="{181A89D3-8A12-4C48-8E17-B3E1623623BC}"/>
                    </a:ext>
                  </a:extLst>
                </p14:cNvPr>
                <p14:cNvContentPartPr/>
                <p14:nvPr/>
              </p14:nvContentPartPr>
              <p14:xfrm>
                <a:off x="7350773" y="6397987"/>
                <a:ext cx="111960" cy="173520"/>
              </p14:xfrm>
            </p:contentPart>
          </mc:Choice>
          <mc:Fallback xmlns="">
            <p:pic>
              <p:nvPicPr>
                <p:cNvPr id="44" name="Freihand 43">
                  <a:extLst>
                    <a:ext uri="{FF2B5EF4-FFF2-40B4-BE49-F238E27FC236}">
                      <a16:creationId xmlns:a16="http://schemas.microsoft.com/office/drawing/2014/main" id="{181A89D3-8A12-4C48-8E17-B3E1623623BC}"/>
                    </a:ext>
                  </a:extLst>
                </p:cNvPr>
                <p:cNvPicPr/>
                <p:nvPr/>
              </p:nvPicPr>
              <p:blipFill>
                <a:blip r:embed="rId70"/>
                <a:stretch>
                  <a:fillRect/>
                </a:stretch>
              </p:blipFill>
              <p:spPr>
                <a:xfrm>
                  <a:off x="7346453" y="6393667"/>
                  <a:ext cx="1206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5" name="Freihand 44">
                  <a:extLst>
                    <a:ext uri="{FF2B5EF4-FFF2-40B4-BE49-F238E27FC236}">
                      <a16:creationId xmlns:a16="http://schemas.microsoft.com/office/drawing/2014/main" id="{B748C233-AB84-4EA4-8470-194EF473F78E}"/>
                    </a:ext>
                  </a:extLst>
                </p14:cNvPr>
                <p14:cNvContentPartPr/>
                <p14:nvPr/>
              </p14:nvContentPartPr>
              <p14:xfrm>
                <a:off x="7438253" y="6469627"/>
                <a:ext cx="109440" cy="99360"/>
              </p14:xfrm>
            </p:contentPart>
          </mc:Choice>
          <mc:Fallback xmlns="">
            <p:pic>
              <p:nvPicPr>
                <p:cNvPr id="45" name="Freihand 44">
                  <a:extLst>
                    <a:ext uri="{FF2B5EF4-FFF2-40B4-BE49-F238E27FC236}">
                      <a16:creationId xmlns:a16="http://schemas.microsoft.com/office/drawing/2014/main" id="{B748C233-AB84-4EA4-8470-194EF473F78E}"/>
                    </a:ext>
                  </a:extLst>
                </p:cNvPr>
                <p:cNvPicPr/>
                <p:nvPr/>
              </p:nvPicPr>
              <p:blipFill>
                <a:blip r:embed="rId72"/>
                <a:stretch>
                  <a:fillRect/>
                </a:stretch>
              </p:blipFill>
              <p:spPr>
                <a:xfrm>
                  <a:off x="7433933" y="6465307"/>
                  <a:ext cx="1180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6" name="Freihand 45">
                  <a:extLst>
                    <a:ext uri="{FF2B5EF4-FFF2-40B4-BE49-F238E27FC236}">
                      <a16:creationId xmlns:a16="http://schemas.microsoft.com/office/drawing/2014/main" id="{CC5E886A-F3AA-4EAF-ACE3-24F5E7ED64F5}"/>
                    </a:ext>
                  </a:extLst>
                </p14:cNvPr>
                <p14:cNvContentPartPr/>
                <p14:nvPr/>
              </p14:nvContentPartPr>
              <p14:xfrm>
                <a:off x="7565333" y="6376747"/>
                <a:ext cx="176040" cy="170280"/>
              </p14:xfrm>
            </p:contentPart>
          </mc:Choice>
          <mc:Fallback xmlns="">
            <p:pic>
              <p:nvPicPr>
                <p:cNvPr id="46" name="Freihand 45">
                  <a:extLst>
                    <a:ext uri="{FF2B5EF4-FFF2-40B4-BE49-F238E27FC236}">
                      <a16:creationId xmlns:a16="http://schemas.microsoft.com/office/drawing/2014/main" id="{CC5E886A-F3AA-4EAF-ACE3-24F5E7ED64F5}"/>
                    </a:ext>
                  </a:extLst>
                </p:cNvPr>
                <p:cNvPicPr/>
                <p:nvPr/>
              </p:nvPicPr>
              <p:blipFill>
                <a:blip r:embed="rId74"/>
                <a:stretch>
                  <a:fillRect/>
                </a:stretch>
              </p:blipFill>
              <p:spPr>
                <a:xfrm>
                  <a:off x="7561013" y="6372427"/>
                  <a:ext cx="1846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7" name="Freihand 46">
                  <a:extLst>
                    <a:ext uri="{FF2B5EF4-FFF2-40B4-BE49-F238E27FC236}">
                      <a16:creationId xmlns:a16="http://schemas.microsoft.com/office/drawing/2014/main" id="{DF5320B2-F6D6-4C7C-AE32-1930A6F2E86E}"/>
                    </a:ext>
                  </a:extLst>
                </p14:cNvPr>
                <p14:cNvContentPartPr/>
                <p14:nvPr/>
              </p14:nvContentPartPr>
              <p14:xfrm>
                <a:off x="7775213" y="6365587"/>
                <a:ext cx="27360" cy="161280"/>
              </p14:xfrm>
            </p:contentPart>
          </mc:Choice>
          <mc:Fallback xmlns="">
            <p:pic>
              <p:nvPicPr>
                <p:cNvPr id="47" name="Freihand 46">
                  <a:extLst>
                    <a:ext uri="{FF2B5EF4-FFF2-40B4-BE49-F238E27FC236}">
                      <a16:creationId xmlns:a16="http://schemas.microsoft.com/office/drawing/2014/main" id="{DF5320B2-F6D6-4C7C-AE32-1930A6F2E86E}"/>
                    </a:ext>
                  </a:extLst>
                </p:cNvPr>
                <p:cNvPicPr/>
                <p:nvPr/>
              </p:nvPicPr>
              <p:blipFill>
                <a:blip r:embed="rId76"/>
                <a:stretch>
                  <a:fillRect/>
                </a:stretch>
              </p:blipFill>
              <p:spPr>
                <a:xfrm>
                  <a:off x="7770893" y="6361267"/>
                  <a:ext cx="360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8" name="Freihand 47">
                  <a:extLst>
                    <a:ext uri="{FF2B5EF4-FFF2-40B4-BE49-F238E27FC236}">
                      <a16:creationId xmlns:a16="http://schemas.microsoft.com/office/drawing/2014/main" id="{162AB48E-4F22-4586-97B6-66E7EAC98726}"/>
                    </a:ext>
                  </a:extLst>
                </p14:cNvPr>
                <p14:cNvContentPartPr/>
                <p14:nvPr/>
              </p14:nvContentPartPr>
              <p14:xfrm>
                <a:off x="7829213" y="6478627"/>
                <a:ext cx="259920" cy="49320"/>
              </p14:xfrm>
            </p:contentPart>
          </mc:Choice>
          <mc:Fallback xmlns="">
            <p:pic>
              <p:nvPicPr>
                <p:cNvPr id="48" name="Freihand 47">
                  <a:extLst>
                    <a:ext uri="{FF2B5EF4-FFF2-40B4-BE49-F238E27FC236}">
                      <a16:creationId xmlns:a16="http://schemas.microsoft.com/office/drawing/2014/main" id="{162AB48E-4F22-4586-97B6-66E7EAC98726}"/>
                    </a:ext>
                  </a:extLst>
                </p:cNvPr>
                <p:cNvPicPr/>
                <p:nvPr/>
              </p:nvPicPr>
              <p:blipFill>
                <a:blip r:embed="rId78"/>
                <a:stretch>
                  <a:fillRect/>
                </a:stretch>
              </p:blipFill>
              <p:spPr>
                <a:xfrm>
                  <a:off x="7824893" y="6474307"/>
                  <a:ext cx="26856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9" name="Freihand 48">
                  <a:extLst>
                    <a:ext uri="{FF2B5EF4-FFF2-40B4-BE49-F238E27FC236}">
                      <a16:creationId xmlns:a16="http://schemas.microsoft.com/office/drawing/2014/main" id="{1C73CEB8-25C6-4BE4-97E7-231B3AE3A36C}"/>
                    </a:ext>
                  </a:extLst>
                </p14:cNvPr>
                <p14:cNvContentPartPr/>
                <p14:nvPr/>
              </p14:nvContentPartPr>
              <p14:xfrm>
                <a:off x="8139533" y="6402307"/>
                <a:ext cx="156240" cy="132480"/>
              </p14:xfrm>
            </p:contentPart>
          </mc:Choice>
          <mc:Fallback xmlns="">
            <p:pic>
              <p:nvPicPr>
                <p:cNvPr id="49" name="Freihand 48">
                  <a:extLst>
                    <a:ext uri="{FF2B5EF4-FFF2-40B4-BE49-F238E27FC236}">
                      <a16:creationId xmlns:a16="http://schemas.microsoft.com/office/drawing/2014/main" id="{1C73CEB8-25C6-4BE4-97E7-231B3AE3A36C}"/>
                    </a:ext>
                  </a:extLst>
                </p:cNvPr>
                <p:cNvPicPr/>
                <p:nvPr/>
              </p:nvPicPr>
              <p:blipFill>
                <a:blip r:embed="rId80"/>
                <a:stretch>
                  <a:fillRect/>
                </a:stretch>
              </p:blipFill>
              <p:spPr>
                <a:xfrm>
                  <a:off x="8135213" y="6397987"/>
                  <a:ext cx="164880" cy="141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1">
            <p14:nvContentPartPr>
              <p14:cNvPr id="22" name="Freihand 21">
                <a:extLst>
                  <a:ext uri="{FF2B5EF4-FFF2-40B4-BE49-F238E27FC236}">
                    <a16:creationId xmlns:a16="http://schemas.microsoft.com/office/drawing/2014/main" id="{8794CF53-DD9D-4862-AF17-8D9E2C6C867C}"/>
                  </a:ext>
                </a:extLst>
              </p14:cNvPr>
              <p14:cNvContentPartPr/>
              <p14:nvPr/>
            </p14:nvContentPartPr>
            <p14:xfrm>
              <a:off x="820013" y="2662267"/>
              <a:ext cx="2708280" cy="135360"/>
            </p14:xfrm>
          </p:contentPart>
        </mc:Choice>
        <mc:Fallback>
          <p:pic>
            <p:nvPicPr>
              <p:cNvPr id="22" name="Freihand 21">
                <a:extLst>
                  <a:ext uri="{FF2B5EF4-FFF2-40B4-BE49-F238E27FC236}">
                    <a16:creationId xmlns:a16="http://schemas.microsoft.com/office/drawing/2014/main" id="{8794CF53-DD9D-4862-AF17-8D9E2C6C867C}"/>
                  </a:ext>
                </a:extLst>
              </p:cNvPr>
              <p:cNvPicPr/>
              <p:nvPr/>
            </p:nvPicPr>
            <p:blipFill>
              <a:blip r:embed="rId82"/>
              <a:stretch>
                <a:fillRect/>
              </a:stretch>
            </p:blipFill>
            <p:spPr>
              <a:xfrm>
                <a:off x="815693" y="2657947"/>
                <a:ext cx="271692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31" name="Freihand 30">
                <a:extLst>
                  <a:ext uri="{FF2B5EF4-FFF2-40B4-BE49-F238E27FC236}">
                    <a16:creationId xmlns:a16="http://schemas.microsoft.com/office/drawing/2014/main" id="{D4B91F55-AFD5-4AA8-9014-592D30A47196}"/>
                  </a:ext>
                </a:extLst>
              </p14:cNvPr>
              <p14:cNvContentPartPr/>
              <p14:nvPr/>
            </p14:nvContentPartPr>
            <p14:xfrm>
              <a:off x="5787653" y="3044947"/>
              <a:ext cx="2094840" cy="37440"/>
            </p14:xfrm>
          </p:contentPart>
        </mc:Choice>
        <mc:Fallback>
          <p:pic>
            <p:nvPicPr>
              <p:cNvPr id="31" name="Freihand 30">
                <a:extLst>
                  <a:ext uri="{FF2B5EF4-FFF2-40B4-BE49-F238E27FC236}">
                    <a16:creationId xmlns:a16="http://schemas.microsoft.com/office/drawing/2014/main" id="{D4B91F55-AFD5-4AA8-9014-592D30A47196}"/>
                  </a:ext>
                </a:extLst>
              </p:cNvPr>
              <p:cNvPicPr/>
              <p:nvPr/>
            </p:nvPicPr>
            <p:blipFill>
              <a:blip r:embed="rId84"/>
              <a:stretch>
                <a:fillRect/>
              </a:stretch>
            </p:blipFill>
            <p:spPr>
              <a:xfrm>
                <a:off x="5783333" y="3040627"/>
                <a:ext cx="210348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32" name="Freihand 31">
                <a:extLst>
                  <a:ext uri="{FF2B5EF4-FFF2-40B4-BE49-F238E27FC236}">
                    <a16:creationId xmlns:a16="http://schemas.microsoft.com/office/drawing/2014/main" id="{8AD1EA5E-63DD-4566-A5CE-364F52375D0F}"/>
                  </a:ext>
                </a:extLst>
              </p14:cNvPr>
              <p14:cNvContentPartPr/>
              <p14:nvPr/>
            </p14:nvContentPartPr>
            <p14:xfrm>
              <a:off x="835493" y="3418627"/>
              <a:ext cx="1396080" cy="116280"/>
            </p14:xfrm>
          </p:contentPart>
        </mc:Choice>
        <mc:Fallback>
          <p:pic>
            <p:nvPicPr>
              <p:cNvPr id="32" name="Freihand 31">
                <a:extLst>
                  <a:ext uri="{FF2B5EF4-FFF2-40B4-BE49-F238E27FC236}">
                    <a16:creationId xmlns:a16="http://schemas.microsoft.com/office/drawing/2014/main" id="{8AD1EA5E-63DD-4566-A5CE-364F52375D0F}"/>
                  </a:ext>
                </a:extLst>
              </p:cNvPr>
              <p:cNvPicPr/>
              <p:nvPr/>
            </p:nvPicPr>
            <p:blipFill>
              <a:blip r:embed="rId86"/>
              <a:stretch>
                <a:fillRect/>
              </a:stretch>
            </p:blipFill>
            <p:spPr>
              <a:xfrm>
                <a:off x="831173" y="3414307"/>
                <a:ext cx="14047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34" name="Freihand 33">
                <a:extLst>
                  <a:ext uri="{FF2B5EF4-FFF2-40B4-BE49-F238E27FC236}">
                    <a16:creationId xmlns:a16="http://schemas.microsoft.com/office/drawing/2014/main" id="{51F0BA65-5770-4478-8996-0C24E5DCF296}"/>
                  </a:ext>
                </a:extLst>
              </p14:cNvPr>
              <p14:cNvContentPartPr/>
              <p14:nvPr/>
            </p14:nvContentPartPr>
            <p14:xfrm>
              <a:off x="324653" y="3619507"/>
              <a:ext cx="942840" cy="540720"/>
            </p14:xfrm>
          </p:contentPart>
        </mc:Choice>
        <mc:Fallback>
          <p:pic>
            <p:nvPicPr>
              <p:cNvPr id="34" name="Freihand 33">
                <a:extLst>
                  <a:ext uri="{FF2B5EF4-FFF2-40B4-BE49-F238E27FC236}">
                    <a16:creationId xmlns:a16="http://schemas.microsoft.com/office/drawing/2014/main" id="{51F0BA65-5770-4478-8996-0C24E5DCF296}"/>
                  </a:ext>
                </a:extLst>
              </p:cNvPr>
              <p:cNvPicPr/>
              <p:nvPr/>
            </p:nvPicPr>
            <p:blipFill>
              <a:blip r:embed="rId88"/>
              <a:stretch>
                <a:fillRect/>
              </a:stretch>
            </p:blipFill>
            <p:spPr>
              <a:xfrm>
                <a:off x="320333" y="3615187"/>
                <a:ext cx="951480" cy="5493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39" name="Freihand 38">
                <a:extLst>
                  <a:ext uri="{FF2B5EF4-FFF2-40B4-BE49-F238E27FC236}">
                    <a16:creationId xmlns:a16="http://schemas.microsoft.com/office/drawing/2014/main" id="{281A92D0-5445-4D3E-B37A-92EBCEB680B7}"/>
                  </a:ext>
                </a:extLst>
              </p14:cNvPr>
              <p14:cNvContentPartPr/>
              <p14:nvPr/>
            </p14:nvContentPartPr>
            <p14:xfrm>
              <a:off x="6466253" y="4947547"/>
              <a:ext cx="1664640" cy="108720"/>
            </p14:xfrm>
          </p:contentPart>
        </mc:Choice>
        <mc:Fallback>
          <p:pic>
            <p:nvPicPr>
              <p:cNvPr id="39" name="Freihand 38">
                <a:extLst>
                  <a:ext uri="{FF2B5EF4-FFF2-40B4-BE49-F238E27FC236}">
                    <a16:creationId xmlns:a16="http://schemas.microsoft.com/office/drawing/2014/main" id="{281A92D0-5445-4D3E-B37A-92EBCEB680B7}"/>
                  </a:ext>
                </a:extLst>
              </p:cNvPr>
              <p:cNvPicPr/>
              <p:nvPr/>
            </p:nvPicPr>
            <p:blipFill>
              <a:blip r:embed="rId90"/>
              <a:stretch>
                <a:fillRect/>
              </a:stretch>
            </p:blipFill>
            <p:spPr>
              <a:xfrm>
                <a:off x="6461933" y="4943227"/>
                <a:ext cx="16732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1" name="Freihand 50">
                <a:extLst>
                  <a:ext uri="{FF2B5EF4-FFF2-40B4-BE49-F238E27FC236}">
                    <a16:creationId xmlns:a16="http://schemas.microsoft.com/office/drawing/2014/main" id="{3E5B9762-BB7C-43EF-998D-92EBFEA43415}"/>
                  </a:ext>
                </a:extLst>
              </p14:cNvPr>
              <p14:cNvContentPartPr/>
              <p14:nvPr/>
            </p14:nvContentPartPr>
            <p14:xfrm>
              <a:off x="5887013" y="5692387"/>
              <a:ext cx="2736360" cy="997920"/>
            </p14:xfrm>
          </p:contentPart>
        </mc:Choice>
        <mc:Fallback>
          <p:pic>
            <p:nvPicPr>
              <p:cNvPr id="51" name="Freihand 50">
                <a:extLst>
                  <a:ext uri="{FF2B5EF4-FFF2-40B4-BE49-F238E27FC236}">
                    <a16:creationId xmlns:a16="http://schemas.microsoft.com/office/drawing/2014/main" id="{3E5B9762-BB7C-43EF-998D-92EBFEA43415}"/>
                  </a:ext>
                </a:extLst>
              </p:cNvPr>
              <p:cNvPicPr/>
              <p:nvPr/>
            </p:nvPicPr>
            <p:blipFill>
              <a:blip r:embed="rId92"/>
              <a:stretch>
                <a:fillRect/>
              </a:stretch>
            </p:blipFill>
            <p:spPr>
              <a:xfrm>
                <a:off x="5882693" y="5688067"/>
                <a:ext cx="2745000" cy="1006560"/>
              </a:xfrm>
              <a:prstGeom prst="rect">
                <a:avLst/>
              </a:prstGeom>
            </p:spPr>
          </p:pic>
        </mc:Fallback>
      </mc:AlternateContent>
      <p:grpSp>
        <p:nvGrpSpPr>
          <p:cNvPr id="67" name="Gruppieren 66">
            <a:extLst>
              <a:ext uri="{FF2B5EF4-FFF2-40B4-BE49-F238E27FC236}">
                <a16:creationId xmlns:a16="http://schemas.microsoft.com/office/drawing/2014/main" id="{F808B4BA-3B9B-485A-B1AF-71A08E5937B1}"/>
              </a:ext>
            </a:extLst>
          </p:cNvPr>
          <p:cNvGrpSpPr/>
          <p:nvPr/>
        </p:nvGrpSpPr>
        <p:grpSpPr>
          <a:xfrm>
            <a:off x="2497973" y="5523907"/>
            <a:ext cx="1719000" cy="765360"/>
            <a:chOff x="2497973" y="5523907"/>
            <a:chExt cx="1719000" cy="765360"/>
          </a:xfrm>
        </p:grpSpPr>
        <mc:AlternateContent xmlns:mc="http://schemas.openxmlformats.org/markup-compatibility/2006">
          <mc:Choice xmlns:p14="http://schemas.microsoft.com/office/powerpoint/2010/main" Requires="p14">
            <p:contentPart p14:bwMode="auto" r:id="rId93">
              <p14:nvContentPartPr>
                <p14:cNvPr id="52" name="Freihand 51">
                  <a:extLst>
                    <a:ext uri="{FF2B5EF4-FFF2-40B4-BE49-F238E27FC236}">
                      <a16:creationId xmlns:a16="http://schemas.microsoft.com/office/drawing/2014/main" id="{477D229D-8043-4096-8AF0-82CA55F6B2CF}"/>
                    </a:ext>
                  </a:extLst>
                </p14:cNvPr>
                <p14:cNvContentPartPr/>
                <p14:nvPr/>
              </p14:nvContentPartPr>
              <p14:xfrm>
                <a:off x="2497973" y="5546587"/>
                <a:ext cx="200880" cy="169560"/>
              </p14:xfrm>
            </p:contentPart>
          </mc:Choice>
          <mc:Fallback>
            <p:pic>
              <p:nvPicPr>
                <p:cNvPr id="52" name="Freihand 51">
                  <a:extLst>
                    <a:ext uri="{FF2B5EF4-FFF2-40B4-BE49-F238E27FC236}">
                      <a16:creationId xmlns:a16="http://schemas.microsoft.com/office/drawing/2014/main" id="{477D229D-8043-4096-8AF0-82CA55F6B2CF}"/>
                    </a:ext>
                  </a:extLst>
                </p:cNvPr>
                <p:cNvPicPr/>
                <p:nvPr/>
              </p:nvPicPr>
              <p:blipFill>
                <a:blip r:embed="rId94"/>
                <a:stretch>
                  <a:fillRect/>
                </a:stretch>
              </p:blipFill>
              <p:spPr>
                <a:xfrm>
                  <a:off x="2493653" y="5542267"/>
                  <a:ext cx="2095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3" name="Freihand 52">
                  <a:extLst>
                    <a:ext uri="{FF2B5EF4-FFF2-40B4-BE49-F238E27FC236}">
                      <a16:creationId xmlns:a16="http://schemas.microsoft.com/office/drawing/2014/main" id="{2C6A9CF3-B43C-47E0-B8A9-20F0A2E54853}"/>
                    </a:ext>
                  </a:extLst>
                </p14:cNvPr>
                <p14:cNvContentPartPr/>
                <p14:nvPr/>
              </p14:nvContentPartPr>
              <p14:xfrm>
                <a:off x="2669693" y="5584747"/>
                <a:ext cx="73080" cy="285840"/>
              </p14:xfrm>
            </p:contentPart>
          </mc:Choice>
          <mc:Fallback>
            <p:pic>
              <p:nvPicPr>
                <p:cNvPr id="53" name="Freihand 52">
                  <a:extLst>
                    <a:ext uri="{FF2B5EF4-FFF2-40B4-BE49-F238E27FC236}">
                      <a16:creationId xmlns:a16="http://schemas.microsoft.com/office/drawing/2014/main" id="{2C6A9CF3-B43C-47E0-B8A9-20F0A2E54853}"/>
                    </a:ext>
                  </a:extLst>
                </p:cNvPr>
                <p:cNvPicPr/>
                <p:nvPr/>
              </p:nvPicPr>
              <p:blipFill>
                <a:blip r:embed="rId96"/>
                <a:stretch>
                  <a:fillRect/>
                </a:stretch>
              </p:blipFill>
              <p:spPr>
                <a:xfrm>
                  <a:off x="2665373" y="5580427"/>
                  <a:ext cx="8172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5" name="Freihand 54">
                  <a:extLst>
                    <a:ext uri="{FF2B5EF4-FFF2-40B4-BE49-F238E27FC236}">
                      <a16:creationId xmlns:a16="http://schemas.microsoft.com/office/drawing/2014/main" id="{4E35851E-E5F4-47E4-9099-2CEB896E7855}"/>
                    </a:ext>
                  </a:extLst>
                </p14:cNvPr>
                <p14:cNvContentPartPr/>
                <p14:nvPr/>
              </p14:nvContentPartPr>
              <p14:xfrm>
                <a:off x="2929253" y="5605267"/>
                <a:ext cx="26640" cy="175320"/>
              </p14:xfrm>
            </p:contentPart>
          </mc:Choice>
          <mc:Fallback>
            <p:pic>
              <p:nvPicPr>
                <p:cNvPr id="55" name="Freihand 54">
                  <a:extLst>
                    <a:ext uri="{FF2B5EF4-FFF2-40B4-BE49-F238E27FC236}">
                      <a16:creationId xmlns:a16="http://schemas.microsoft.com/office/drawing/2014/main" id="{4E35851E-E5F4-47E4-9099-2CEB896E7855}"/>
                    </a:ext>
                  </a:extLst>
                </p:cNvPr>
                <p:cNvPicPr/>
                <p:nvPr/>
              </p:nvPicPr>
              <p:blipFill>
                <a:blip r:embed="rId98"/>
                <a:stretch>
                  <a:fillRect/>
                </a:stretch>
              </p:blipFill>
              <p:spPr>
                <a:xfrm>
                  <a:off x="2924933" y="5600947"/>
                  <a:ext cx="3528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6" name="Freihand 55">
                  <a:extLst>
                    <a:ext uri="{FF2B5EF4-FFF2-40B4-BE49-F238E27FC236}">
                      <a16:creationId xmlns:a16="http://schemas.microsoft.com/office/drawing/2014/main" id="{D076BB4B-03A6-41F6-9BFD-A743B0F2BECC}"/>
                    </a:ext>
                  </a:extLst>
                </p14:cNvPr>
                <p14:cNvContentPartPr/>
                <p14:nvPr/>
              </p14:nvContentPartPr>
              <p14:xfrm>
                <a:off x="2832413" y="5539027"/>
                <a:ext cx="184680" cy="126720"/>
              </p14:xfrm>
            </p:contentPart>
          </mc:Choice>
          <mc:Fallback>
            <p:pic>
              <p:nvPicPr>
                <p:cNvPr id="56" name="Freihand 55">
                  <a:extLst>
                    <a:ext uri="{FF2B5EF4-FFF2-40B4-BE49-F238E27FC236}">
                      <a16:creationId xmlns:a16="http://schemas.microsoft.com/office/drawing/2014/main" id="{D076BB4B-03A6-41F6-9BFD-A743B0F2BECC}"/>
                    </a:ext>
                  </a:extLst>
                </p:cNvPr>
                <p:cNvPicPr/>
                <p:nvPr/>
              </p:nvPicPr>
              <p:blipFill>
                <a:blip r:embed="rId100"/>
                <a:stretch>
                  <a:fillRect/>
                </a:stretch>
              </p:blipFill>
              <p:spPr>
                <a:xfrm>
                  <a:off x="2828093" y="5534707"/>
                  <a:ext cx="1933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7" name="Freihand 56">
                  <a:extLst>
                    <a:ext uri="{FF2B5EF4-FFF2-40B4-BE49-F238E27FC236}">
                      <a16:creationId xmlns:a16="http://schemas.microsoft.com/office/drawing/2014/main" id="{19895289-8B62-451C-85D1-1427AA837EB8}"/>
                    </a:ext>
                  </a:extLst>
                </p14:cNvPr>
                <p14:cNvContentPartPr/>
                <p14:nvPr/>
              </p14:nvContentPartPr>
              <p14:xfrm>
                <a:off x="3030773" y="5523907"/>
                <a:ext cx="283320" cy="262080"/>
              </p14:xfrm>
            </p:contentPart>
          </mc:Choice>
          <mc:Fallback>
            <p:pic>
              <p:nvPicPr>
                <p:cNvPr id="57" name="Freihand 56">
                  <a:extLst>
                    <a:ext uri="{FF2B5EF4-FFF2-40B4-BE49-F238E27FC236}">
                      <a16:creationId xmlns:a16="http://schemas.microsoft.com/office/drawing/2014/main" id="{19895289-8B62-451C-85D1-1427AA837EB8}"/>
                    </a:ext>
                  </a:extLst>
                </p:cNvPr>
                <p:cNvPicPr/>
                <p:nvPr/>
              </p:nvPicPr>
              <p:blipFill>
                <a:blip r:embed="rId102"/>
                <a:stretch>
                  <a:fillRect/>
                </a:stretch>
              </p:blipFill>
              <p:spPr>
                <a:xfrm>
                  <a:off x="3026453" y="5519587"/>
                  <a:ext cx="291960" cy="2707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8" name="Freihand 57">
                  <a:extLst>
                    <a:ext uri="{FF2B5EF4-FFF2-40B4-BE49-F238E27FC236}">
                      <a16:creationId xmlns:a16="http://schemas.microsoft.com/office/drawing/2014/main" id="{ACEC3558-54AF-4F7A-AD50-B7F78592B06D}"/>
                    </a:ext>
                  </a:extLst>
                </p14:cNvPr>
                <p14:cNvContentPartPr/>
                <p14:nvPr/>
              </p14:nvContentPartPr>
              <p14:xfrm>
                <a:off x="3320213" y="5657107"/>
                <a:ext cx="217440" cy="239040"/>
              </p14:xfrm>
            </p:contentPart>
          </mc:Choice>
          <mc:Fallback>
            <p:pic>
              <p:nvPicPr>
                <p:cNvPr id="58" name="Freihand 57">
                  <a:extLst>
                    <a:ext uri="{FF2B5EF4-FFF2-40B4-BE49-F238E27FC236}">
                      <a16:creationId xmlns:a16="http://schemas.microsoft.com/office/drawing/2014/main" id="{ACEC3558-54AF-4F7A-AD50-B7F78592B06D}"/>
                    </a:ext>
                  </a:extLst>
                </p:cNvPr>
                <p:cNvPicPr/>
                <p:nvPr/>
              </p:nvPicPr>
              <p:blipFill>
                <a:blip r:embed="rId104"/>
                <a:stretch>
                  <a:fillRect/>
                </a:stretch>
              </p:blipFill>
              <p:spPr>
                <a:xfrm>
                  <a:off x="3315893" y="5652787"/>
                  <a:ext cx="22608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9" name="Freihand 58">
                  <a:extLst>
                    <a:ext uri="{FF2B5EF4-FFF2-40B4-BE49-F238E27FC236}">
                      <a16:creationId xmlns:a16="http://schemas.microsoft.com/office/drawing/2014/main" id="{A3FE2C12-9A12-4D96-96BD-8A8145E1B7CB}"/>
                    </a:ext>
                  </a:extLst>
                </p14:cNvPr>
                <p14:cNvContentPartPr/>
                <p14:nvPr/>
              </p14:nvContentPartPr>
              <p14:xfrm>
                <a:off x="3631253" y="5662867"/>
                <a:ext cx="186480" cy="92160"/>
              </p14:xfrm>
            </p:contentPart>
          </mc:Choice>
          <mc:Fallback>
            <p:pic>
              <p:nvPicPr>
                <p:cNvPr id="59" name="Freihand 58">
                  <a:extLst>
                    <a:ext uri="{FF2B5EF4-FFF2-40B4-BE49-F238E27FC236}">
                      <a16:creationId xmlns:a16="http://schemas.microsoft.com/office/drawing/2014/main" id="{A3FE2C12-9A12-4D96-96BD-8A8145E1B7CB}"/>
                    </a:ext>
                  </a:extLst>
                </p:cNvPr>
                <p:cNvPicPr/>
                <p:nvPr/>
              </p:nvPicPr>
              <p:blipFill>
                <a:blip r:embed="rId106"/>
                <a:stretch>
                  <a:fillRect/>
                </a:stretch>
              </p:blipFill>
              <p:spPr>
                <a:xfrm>
                  <a:off x="3626933" y="5658547"/>
                  <a:ext cx="1951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0" name="Freihand 59">
                  <a:extLst>
                    <a:ext uri="{FF2B5EF4-FFF2-40B4-BE49-F238E27FC236}">
                      <a16:creationId xmlns:a16="http://schemas.microsoft.com/office/drawing/2014/main" id="{671642C9-3294-4816-B88B-B0CA50CF65E6}"/>
                    </a:ext>
                  </a:extLst>
                </p14:cNvPr>
                <p14:cNvContentPartPr/>
                <p14:nvPr/>
              </p14:nvContentPartPr>
              <p14:xfrm>
                <a:off x="3821693" y="5680867"/>
                <a:ext cx="219960" cy="55080"/>
              </p14:xfrm>
            </p:contentPart>
          </mc:Choice>
          <mc:Fallback>
            <p:pic>
              <p:nvPicPr>
                <p:cNvPr id="60" name="Freihand 59">
                  <a:extLst>
                    <a:ext uri="{FF2B5EF4-FFF2-40B4-BE49-F238E27FC236}">
                      <a16:creationId xmlns:a16="http://schemas.microsoft.com/office/drawing/2014/main" id="{671642C9-3294-4816-B88B-B0CA50CF65E6}"/>
                    </a:ext>
                  </a:extLst>
                </p:cNvPr>
                <p:cNvPicPr/>
                <p:nvPr/>
              </p:nvPicPr>
              <p:blipFill>
                <a:blip r:embed="rId108"/>
                <a:stretch>
                  <a:fillRect/>
                </a:stretch>
              </p:blipFill>
              <p:spPr>
                <a:xfrm>
                  <a:off x="3817373" y="5676547"/>
                  <a:ext cx="22860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1" name="Freihand 60">
                  <a:extLst>
                    <a:ext uri="{FF2B5EF4-FFF2-40B4-BE49-F238E27FC236}">
                      <a16:creationId xmlns:a16="http://schemas.microsoft.com/office/drawing/2014/main" id="{25FB1F59-0D41-4737-A6D2-CD8B0ADA743B}"/>
                    </a:ext>
                  </a:extLst>
                </p14:cNvPr>
                <p14:cNvContentPartPr/>
                <p14:nvPr/>
              </p14:nvContentPartPr>
              <p14:xfrm>
                <a:off x="2812253" y="5951947"/>
                <a:ext cx="308160" cy="216360"/>
              </p14:xfrm>
            </p:contentPart>
          </mc:Choice>
          <mc:Fallback>
            <p:pic>
              <p:nvPicPr>
                <p:cNvPr id="61" name="Freihand 60">
                  <a:extLst>
                    <a:ext uri="{FF2B5EF4-FFF2-40B4-BE49-F238E27FC236}">
                      <a16:creationId xmlns:a16="http://schemas.microsoft.com/office/drawing/2014/main" id="{25FB1F59-0D41-4737-A6D2-CD8B0ADA743B}"/>
                    </a:ext>
                  </a:extLst>
                </p:cNvPr>
                <p:cNvPicPr/>
                <p:nvPr/>
              </p:nvPicPr>
              <p:blipFill>
                <a:blip r:embed="rId110"/>
                <a:stretch>
                  <a:fillRect/>
                </a:stretch>
              </p:blipFill>
              <p:spPr>
                <a:xfrm>
                  <a:off x="2807933" y="5947627"/>
                  <a:ext cx="31680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2" name="Freihand 61">
                  <a:extLst>
                    <a:ext uri="{FF2B5EF4-FFF2-40B4-BE49-F238E27FC236}">
                      <a16:creationId xmlns:a16="http://schemas.microsoft.com/office/drawing/2014/main" id="{3CEEFF94-12F7-468A-8A41-192723942A55}"/>
                    </a:ext>
                  </a:extLst>
                </p14:cNvPr>
                <p14:cNvContentPartPr/>
                <p14:nvPr/>
              </p14:nvContentPartPr>
              <p14:xfrm>
                <a:off x="3151013" y="6036547"/>
                <a:ext cx="195480" cy="252720"/>
              </p14:xfrm>
            </p:contentPart>
          </mc:Choice>
          <mc:Fallback>
            <p:pic>
              <p:nvPicPr>
                <p:cNvPr id="62" name="Freihand 61">
                  <a:extLst>
                    <a:ext uri="{FF2B5EF4-FFF2-40B4-BE49-F238E27FC236}">
                      <a16:creationId xmlns:a16="http://schemas.microsoft.com/office/drawing/2014/main" id="{3CEEFF94-12F7-468A-8A41-192723942A55}"/>
                    </a:ext>
                  </a:extLst>
                </p:cNvPr>
                <p:cNvPicPr/>
                <p:nvPr/>
              </p:nvPicPr>
              <p:blipFill>
                <a:blip r:embed="rId112"/>
                <a:stretch>
                  <a:fillRect/>
                </a:stretch>
              </p:blipFill>
              <p:spPr>
                <a:xfrm>
                  <a:off x="3146693" y="6032227"/>
                  <a:ext cx="204120" cy="2613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3" name="Freihand 62">
                  <a:extLst>
                    <a:ext uri="{FF2B5EF4-FFF2-40B4-BE49-F238E27FC236}">
                      <a16:creationId xmlns:a16="http://schemas.microsoft.com/office/drawing/2014/main" id="{75A00816-176B-489E-8C4D-558B2ADA4ECE}"/>
                    </a:ext>
                  </a:extLst>
                </p14:cNvPr>
                <p14:cNvContentPartPr/>
                <p14:nvPr/>
              </p14:nvContentPartPr>
              <p14:xfrm>
                <a:off x="3361613" y="5922787"/>
                <a:ext cx="146160" cy="200880"/>
              </p14:xfrm>
            </p:contentPart>
          </mc:Choice>
          <mc:Fallback>
            <p:pic>
              <p:nvPicPr>
                <p:cNvPr id="63" name="Freihand 62">
                  <a:extLst>
                    <a:ext uri="{FF2B5EF4-FFF2-40B4-BE49-F238E27FC236}">
                      <a16:creationId xmlns:a16="http://schemas.microsoft.com/office/drawing/2014/main" id="{75A00816-176B-489E-8C4D-558B2ADA4ECE}"/>
                    </a:ext>
                  </a:extLst>
                </p:cNvPr>
                <p:cNvPicPr/>
                <p:nvPr/>
              </p:nvPicPr>
              <p:blipFill>
                <a:blip r:embed="rId114"/>
                <a:stretch>
                  <a:fillRect/>
                </a:stretch>
              </p:blipFill>
              <p:spPr>
                <a:xfrm>
                  <a:off x="3357293" y="5918467"/>
                  <a:ext cx="15480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4" name="Freihand 63">
                  <a:extLst>
                    <a:ext uri="{FF2B5EF4-FFF2-40B4-BE49-F238E27FC236}">
                      <a16:creationId xmlns:a16="http://schemas.microsoft.com/office/drawing/2014/main" id="{23448F1A-3C39-4B5B-AC76-EB12978625C3}"/>
                    </a:ext>
                  </a:extLst>
                </p14:cNvPr>
                <p14:cNvContentPartPr/>
                <p14:nvPr/>
              </p14:nvContentPartPr>
              <p14:xfrm>
                <a:off x="3517133" y="6027187"/>
                <a:ext cx="294480" cy="79920"/>
              </p14:xfrm>
            </p:contentPart>
          </mc:Choice>
          <mc:Fallback>
            <p:pic>
              <p:nvPicPr>
                <p:cNvPr id="64" name="Freihand 63">
                  <a:extLst>
                    <a:ext uri="{FF2B5EF4-FFF2-40B4-BE49-F238E27FC236}">
                      <a16:creationId xmlns:a16="http://schemas.microsoft.com/office/drawing/2014/main" id="{23448F1A-3C39-4B5B-AC76-EB12978625C3}"/>
                    </a:ext>
                  </a:extLst>
                </p:cNvPr>
                <p:cNvPicPr/>
                <p:nvPr/>
              </p:nvPicPr>
              <p:blipFill>
                <a:blip r:embed="rId116"/>
                <a:stretch>
                  <a:fillRect/>
                </a:stretch>
              </p:blipFill>
              <p:spPr>
                <a:xfrm>
                  <a:off x="3512813" y="6022867"/>
                  <a:ext cx="3031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65" name="Freihand 64">
                  <a:extLst>
                    <a:ext uri="{FF2B5EF4-FFF2-40B4-BE49-F238E27FC236}">
                      <a16:creationId xmlns:a16="http://schemas.microsoft.com/office/drawing/2014/main" id="{3F685ABA-A928-47A7-9589-13E013CCEFFE}"/>
                    </a:ext>
                  </a:extLst>
                </p14:cNvPr>
                <p14:cNvContentPartPr/>
                <p14:nvPr/>
              </p14:nvContentPartPr>
              <p14:xfrm>
                <a:off x="3804773" y="5963467"/>
                <a:ext cx="412200" cy="280800"/>
              </p14:xfrm>
            </p:contentPart>
          </mc:Choice>
          <mc:Fallback>
            <p:pic>
              <p:nvPicPr>
                <p:cNvPr id="65" name="Freihand 64">
                  <a:extLst>
                    <a:ext uri="{FF2B5EF4-FFF2-40B4-BE49-F238E27FC236}">
                      <a16:creationId xmlns:a16="http://schemas.microsoft.com/office/drawing/2014/main" id="{3F685ABA-A928-47A7-9589-13E013CCEFFE}"/>
                    </a:ext>
                  </a:extLst>
                </p:cNvPr>
                <p:cNvPicPr/>
                <p:nvPr/>
              </p:nvPicPr>
              <p:blipFill>
                <a:blip r:embed="rId118"/>
                <a:stretch>
                  <a:fillRect/>
                </a:stretch>
              </p:blipFill>
              <p:spPr>
                <a:xfrm>
                  <a:off x="3800453" y="5959147"/>
                  <a:ext cx="420840" cy="2894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66" name="Freihand 65">
                  <a:extLst>
                    <a:ext uri="{FF2B5EF4-FFF2-40B4-BE49-F238E27FC236}">
                      <a16:creationId xmlns:a16="http://schemas.microsoft.com/office/drawing/2014/main" id="{5A785F4F-37E6-42F7-A624-B97A1005649B}"/>
                    </a:ext>
                  </a:extLst>
                </p14:cNvPr>
                <p14:cNvContentPartPr/>
                <p14:nvPr/>
              </p14:nvContentPartPr>
              <p14:xfrm>
                <a:off x="3610013" y="5895427"/>
                <a:ext cx="147960" cy="3600"/>
              </p14:xfrm>
            </p:contentPart>
          </mc:Choice>
          <mc:Fallback>
            <p:pic>
              <p:nvPicPr>
                <p:cNvPr id="66" name="Freihand 65">
                  <a:extLst>
                    <a:ext uri="{FF2B5EF4-FFF2-40B4-BE49-F238E27FC236}">
                      <a16:creationId xmlns:a16="http://schemas.microsoft.com/office/drawing/2014/main" id="{5A785F4F-37E6-42F7-A624-B97A1005649B}"/>
                    </a:ext>
                  </a:extLst>
                </p:cNvPr>
                <p:cNvPicPr/>
                <p:nvPr/>
              </p:nvPicPr>
              <p:blipFill>
                <a:blip r:embed="rId120"/>
                <a:stretch>
                  <a:fillRect/>
                </a:stretch>
              </p:blipFill>
              <p:spPr>
                <a:xfrm>
                  <a:off x="3605693" y="5891107"/>
                  <a:ext cx="156600" cy="12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1">
            <p14:nvContentPartPr>
              <p14:cNvPr id="68" name="Freihand 67">
                <a:extLst>
                  <a:ext uri="{FF2B5EF4-FFF2-40B4-BE49-F238E27FC236}">
                    <a16:creationId xmlns:a16="http://schemas.microsoft.com/office/drawing/2014/main" id="{5AFA5F42-B665-45C3-B976-016276546FB2}"/>
                  </a:ext>
                </a:extLst>
              </p14:cNvPr>
              <p14:cNvContentPartPr/>
              <p14:nvPr/>
            </p14:nvContentPartPr>
            <p14:xfrm>
              <a:off x="4408493" y="5379547"/>
              <a:ext cx="2537640" cy="79920"/>
            </p14:xfrm>
          </p:contentPart>
        </mc:Choice>
        <mc:Fallback>
          <p:pic>
            <p:nvPicPr>
              <p:cNvPr id="68" name="Freihand 67">
                <a:extLst>
                  <a:ext uri="{FF2B5EF4-FFF2-40B4-BE49-F238E27FC236}">
                    <a16:creationId xmlns:a16="http://schemas.microsoft.com/office/drawing/2014/main" id="{5AFA5F42-B665-45C3-B976-016276546FB2}"/>
                  </a:ext>
                </a:extLst>
              </p:cNvPr>
              <p:cNvPicPr/>
              <p:nvPr/>
            </p:nvPicPr>
            <p:blipFill>
              <a:blip r:embed="rId122"/>
              <a:stretch>
                <a:fillRect/>
              </a:stretch>
            </p:blipFill>
            <p:spPr>
              <a:xfrm>
                <a:off x="4404173" y="5375227"/>
                <a:ext cx="2546280" cy="88560"/>
              </a:xfrm>
              <a:prstGeom prst="rect">
                <a:avLst/>
              </a:prstGeom>
            </p:spPr>
          </p:pic>
        </mc:Fallback>
      </mc:AlternateContent>
    </p:spTree>
    <p:extLst>
      <p:ext uri="{BB962C8B-B14F-4D97-AF65-F5344CB8AC3E}">
        <p14:creationId xmlns:p14="http://schemas.microsoft.com/office/powerpoint/2010/main" val="304059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Das Bruttoinlandsprodukt</a:t>
            </a:r>
          </a:p>
        </p:txBody>
      </p:sp>
      <p:sp>
        <p:nvSpPr>
          <p:cNvPr id="7" name="Text Box 3"/>
          <p:cNvSpPr txBox="1">
            <a:spLocks noChangeArrowheads="1"/>
          </p:cNvSpPr>
          <p:nvPr/>
        </p:nvSpPr>
        <p:spPr bwMode="auto">
          <a:xfrm>
            <a:off x="283542" y="959545"/>
            <a:ext cx="8295271" cy="109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177" dirty="0">
                <a:solidFill>
                  <a:srgbClr val="000000"/>
                </a:solidFill>
              </a:rPr>
              <a:t>„Waren und Dienstleistungen“:“</a:t>
            </a:r>
          </a:p>
          <a:p>
            <a:pPr marL="311079" indent="-311079" eaLnBrk="1" hangingPunct="1">
              <a:buClrTx/>
              <a:buFont typeface="Arial" panose="020B0604020202020204" pitchFamily="34" charset="0"/>
              <a:buChar char="•"/>
            </a:pPr>
            <a:r>
              <a:rPr lang="de-DE" altLang="de-DE" sz="2177" dirty="0">
                <a:solidFill>
                  <a:srgbClr val="000000"/>
                </a:solidFill>
              </a:rPr>
              <a:t>Materielle Güter und immaterielle Dienste</a:t>
            </a:r>
          </a:p>
          <a:p>
            <a:pPr eaLnBrk="1" hangingPunct="1">
              <a:buClrTx/>
            </a:pPr>
            <a:endParaRPr lang="de-DE" altLang="de-DE" sz="2177" dirty="0">
              <a:solidFill>
                <a:srgbClr val="000000"/>
              </a:solidFill>
            </a:endParaRPr>
          </a:p>
        </p:txBody>
      </p:sp>
      <p:sp>
        <p:nvSpPr>
          <p:cNvPr id="4" name="Text Box 3"/>
          <p:cNvSpPr txBox="1">
            <a:spLocks noChangeArrowheads="1"/>
          </p:cNvSpPr>
          <p:nvPr/>
        </p:nvSpPr>
        <p:spPr bwMode="auto">
          <a:xfrm>
            <a:off x="283543" y="1511970"/>
            <a:ext cx="8295271" cy="14258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dirty="0">
                <a:solidFill>
                  <a:srgbClr val="000000"/>
                </a:solidFill>
              </a:rPr>
              <a:t>„während einer Periode“</a:t>
            </a:r>
          </a:p>
          <a:p>
            <a:pPr marL="311079" indent="-311079" eaLnBrk="1" hangingPunct="1">
              <a:buClrTx/>
              <a:buFont typeface="Arial" panose="020B0604020202020204" pitchFamily="34" charset="0"/>
              <a:buChar char="•"/>
            </a:pPr>
            <a:r>
              <a:rPr lang="de-DE" altLang="de-DE" sz="2177" dirty="0">
                <a:solidFill>
                  <a:srgbClr val="000000"/>
                </a:solidFill>
              </a:rPr>
              <a:t>Quartal oder Jahr</a:t>
            </a:r>
          </a:p>
          <a:p>
            <a:pPr eaLnBrk="1" hangingPunct="1">
              <a:buClrTx/>
            </a:pPr>
            <a:endParaRPr lang="de-DE" altLang="de-DE" sz="2177" dirty="0">
              <a:solidFill>
                <a:srgbClr val="000000"/>
              </a:solidFill>
            </a:endParaRPr>
          </a:p>
        </p:txBody>
      </p:sp>
      <p:sp>
        <p:nvSpPr>
          <p:cNvPr id="5" name="Text Box 3"/>
          <p:cNvSpPr txBox="1">
            <a:spLocks noChangeArrowheads="1"/>
          </p:cNvSpPr>
          <p:nvPr/>
        </p:nvSpPr>
        <p:spPr bwMode="auto">
          <a:xfrm>
            <a:off x="283540" y="2376696"/>
            <a:ext cx="11908460" cy="24309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dirty="0">
                <a:solidFill>
                  <a:srgbClr val="000000"/>
                </a:solidFill>
              </a:rPr>
              <a:t>„in einem Land“</a:t>
            </a:r>
          </a:p>
          <a:p>
            <a:pPr marL="311079" indent="-311079" eaLnBrk="1" hangingPunct="1">
              <a:buClrTx/>
              <a:buFont typeface="Arial" panose="020B0604020202020204" pitchFamily="34" charset="0"/>
              <a:buChar char="•"/>
            </a:pPr>
            <a:r>
              <a:rPr lang="de-DE" altLang="de-DE" sz="2177" dirty="0">
                <a:solidFill>
                  <a:srgbClr val="000000"/>
                </a:solidFill>
              </a:rPr>
              <a:t>Die von In- und Ausländern erzielten Faktorentgelte im Inland</a:t>
            </a:r>
          </a:p>
          <a:p>
            <a:pPr eaLnBrk="1" hangingPunct="1">
              <a:buClrTx/>
            </a:pPr>
            <a:r>
              <a:rPr lang="de-DE" altLang="de-DE" sz="2177" dirty="0">
                <a:solidFill>
                  <a:srgbClr val="000000"/>
                </a:solidFill>
              </a:rPr>
              <a:t>Inlandskonzept = Inländerkonzept</a:t>
            </a:r>
          </a:p>
          <a:p>
            <a:pPr eaLnBrk="1" hangingPunct="1">
              <a:buClrTx/>
            </a:pPr>
            <a:r>
              <a:rPr lang="de-DE" altLang="de-DE" sz="2177" dirty="0">
                <a:solidFill>
                  <a:srgbClr val="000000"/>
                </a:solidFill>
              </a:rPr>
              <a:t>                              + Faktoreinkommen der Ausländer im Inland</a:t>
            </a:r>
          </a:p>
          <a:p>
            <a:pPr eaLnBrk="1" hangingPunct="1">
              <a:buClrTx/>
            </a:pPr>
            <a:r>
              <a:rPr lang="de-DE" altLang="de-DE" sz="2177" dirty="0">
                <a:solidFill>
                  <a:srgbClr val="000000"/>
                </a:solidFill>
              </a:rPr>
              <a:t>                              – Faktoreinkommen der Inländer im Ausland</a:t>
            </a:r>
          </a:p>
          <a:p>
            <a:pPr eaLnBrk="1" hangingPunct="1">
              <a:buClrTx/>
            </a:pPr>
            <a:endParaRPr lang="de-DE" altLang="de-DE" sz="2177" dirty="0">
              <a:solidFill>
                <a:srgbClr val="000000"/>
              </a:solidFill>
            </a:endParaRPr>
          </a:p>
        </p:txBody>
      </p:sp>
      <p:sp>
        <p:nvSpPr>
          <p:cNvPr id="8" name="Text Box 3"/>
          <p:cNvSpPr txBox="1">
            <a:spLocks noChangeArrowheads="1"/>
          </p:cNvSpPr>
          <p:nvPr/>
        </p:nvSpPr>
        <p:spPr bwMode="auto">
          <a:xfrm>
            <a:off x="283541" y="4553022"/>
            <a:ext cx="8295271" cy="1760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177" dirty="0">
              <a:solidFill>
                <a:srgbClr val="000000"/>
              </a:solidFill>
            </a:endParaRPr>
          </a:p>
          <a:p>
            <a:pPr eaLnBrk="1" hangingPunct="1">
              <a:buClrTx/>
            </a:pPr>
            <a:r>
              <a:rPr lang="de-DE" altLang="de-DE" sz="2177" dirty="0">
                <a:solidFill>
                  <a:srgbClr val="000000"/>
                </a:solidFill>
              </a:rPr>
              <a:t>„dem Endverbrauch dienen“</a:t>
            </a:r>
          </a:p>
          <a:p>
            <a:pPr marL="311079" indent="-311079" eaLnBrk="1" hangingPunct="1">
              <a:buClrTx/>
              <a:buFont typeface="Arial" panose="020B0604020202020204" pitchFamily="34" charset="0"/>
              <a:buChar char="•"/>
            </a:pPr>
            <a:r>
              <a:rPr lang="de-DE" altLang="de-DE" sz="2177" dirty="0">
                <a:solidFill>
                  <a:srgbClr val="000000"/>
                </a:solidFill>
              </a:rPr>
              <a:t>Nur die letztliche Wertschöpfung = </a:t>
            </a:r>
          </a:p>
          <a:p>
            <a:pPr eaLnBrk="1" hangingPunct="1">
              <a:buClrTx/>
            </a:pPr>
            <a:r>
              <a:rPr lang="de-DE" altLang="de-DE" sz="2177" dirty="0">
                <a:solidFill>
                  <a:srgbClr val="000000"/>
                </a:solidFill>
              </a:rPr>
              <a:t>		Produktion abzüglich</a:t>
            </a:r>
          </a:p>
          <a:p>
            <a:pPr eaLnBrk="1" hangingPunct="1">
              <a:buClrTx/>
            </a:pPr>
            <a:r>
              <a:rPr lang="de-DE" altLang="de-DE" sz="2177" dirty="0">
                <a:solidFill>
                  <a:srgbClr val="000000"/>
                </a:solidFill>
              </a:rPr>
              <a:t>		der Vorleistungen und dem Saldo aus Steuern und Subventionen</a:t>
            </a:r>
          </a:p>
        </p:txBody>
      </p:sp>
      <p:sp>
        <p:nvSpPr>
          <p:cNvPr id="10" name="Rechteck 9">
            <a:extLst>
              <a:ext uri="{FF2B5EF4-FFF2-40B4-BE49-F238E27FC236}">
                <a16:creationId xmlns:a16="http://schemas.microsoft.com/office/drawing/2014/main" id="{35EB6028-F964-44A6-B422-815F1D33308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45B67DF6-2379-4256-950B-174CF81C0C70}"/>
                  </a:ext>
                </a:extLst>
              </p14:cNvPr>
              <p14:cNvContentPartPr/>
              <p14:nvPr/>
            </p14:nvContentPartPr>
            <p14:xfrm>
              <a:off x="658733" y="1334227"/>
              <a:ext cx="3228120" cy="45000"/>
            </p14:xfrm>
          </p:contentPart>
        </mc:Choice>
        <mc:Fallback>
          <p:pic>
            <p:nvPicPr>
              <p:cNvPr id="2" name="Freihand 1">
                <a:extLst>
                  <a:ext uri="{FF2B5EF4-FFF2-40B4-BE49-F238E27FC236}">
                    <a16:creationId xmlns:a16="http://schemas.microsoft.com/office/drawing/2014/main" id="{45B67DF6-2379-4256-950B-174CF81C0C70}"/>
                  </a:ext>
                </a:extLst>
              </p:cNvPr>
              <p:cNvPicPr/>
              <p:nvPr/>
            </p:nvPicPr>
            <p:blipFill>
              <a:blip r:embed="rId4"/>
              <a:stretch>
                <a:fillRect/>
              </a:stretch>
            </p:blipFill>
            <p:spPr>
              <a:xfrm>
                <a:off x="654413" y="1329907"/>
                <a:ext cx="323676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621CC3BA-9FC9-40A5-B358-95AC27C0C370}"/>
                  </a:ext>
                </a:extLst>
              </p14:cNvPr>
              <p14:cNvContentPartPr/>
              <p14:nvPr/>
            </p14:nvContentPartPr>
            <p14:xfrm>
              <a:off x="658013" y="2485867"/>
              <a:ext cx="929880" cy="77760"/>
            </p14:xfrm>
          </p:contentPart>
        </mc:Choice>
        <mc:Fallback>
          <p:pic>
            <p:nvPicPr>
              <p:cNvPr id="3" name="Freihand 2">
                <a:extLst>
                  <a:ext uri="{FF2B5EF4-FFF2-40B4-BE49-F238E27FC236}">
                    <a16:creationId xmlns:a16="http://schemas.microsoft.com/office/drawing/2014/main" id="{621CC3BA-9FC9-40A5-B358-95AC27C0C370}"/>
                  </a:ext>
                </a:extLst>
              </p:cNvPr>
              <p:cNvPicPr/>
              <p:nvPr/>
            </p:nvPicPr>
            <p:blipFill>
              <a:blip r:embed="rId6"/>
              <a:stretch>
                <a:fillRect/>
              </a:stretch>
            </p:blipFill>
            <p:spPr>
              <a:xfrm>
                <a:off x="653693" y="2481547"/>
                <a:ext cx="9385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Freihand 8">
                <a:extLst>
                  <a:ext uri="{FF2B5EF4-FFF2-40B4-BE49-F238E27FC236}">
                    <a16:creationId xmlns:a16="http://schemas.microsoft.com/office/drawing/2014/main" id="{47BF5F99-7081-45BA-BAF7-10580446C017}"/>
                  </a:ext>
                </a:extLst>
              </p14:cNvPr>
              <p14:cNvContentPartPr/>
              <p14:nvPr/>
            </p14:nvContentPartPr>
            <p14:xfrm>
              <a:off x="1988933" y="2192827"/>
              <a:ext cx="709560" cy="478440"/>
            </p14:xfrm>
          </p:contentPart>
        </mc:Choice>
        <mc:Fallback>
          <p:pic>
            <p:nvPicPr>
              <p:cNvPr id="9" name="Freihand 8">
                <a:extLst>
                  <a:ext uri="{FF2B5EF4-FFF2-40B4-BE49-F238E27FC236}">
                    <a16:creationId xmlns:a16="http://schemas.microsoft.com/office/drawing/2014/main" id="{47BF5F99-7081-45BA-BAF7-10580446C017}"/>
                  </a:ext>
                </a:extLst>
              </p:cNvPr>
              <p:cNvPicPr/>
              <p:nvPr/>
            </p:nvPicPr>
            <p:blipFill>
              <a:blip r:embed="rId8"/>
              <a:stretch>
                <a:fillRect/>
              </a:stretch>
            </p:blipFill>
            <p:spPr>
              <a:xfrm>
                <a:off x="1984613" y="2188507"/>
                <a:ext cx="718200" cy="487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1" name="Freihand 10">
                <a:extLst>
                  <a:ext uri="{FF2B5EF4-FFF2-40B4-BE49-F238E27FC236}">
                    <a16:creationId xmlns:a16="http://schemas.microsoft.com/office/drawing/2014/main" id="{05A691DC-8BAF-4C01-BC69-F54CB7CFFA60}"/>
                  </a:ext>
                </a:extLst>
              </p14:cNvPr>
              <p14:cNvContentPartPr/>
              <p14:nvPr/>
            </p14:nvContentPartPr>
            <p14:xfrm>
              <a:off x="578813" y="3060787"/>
              <a:ext cx="1587600" cy="48960"/>
            </p14:xfrm>
          </p:contentPart>
        </mc:Choice>
        <mc:Fallback>
          <p:pic>
            <p:nvPicPr>
              <p:cNvPr id="11" name="Freihand 10">
                <a:extLst>
                  <a:ext uri="{FF2B5EF4-FFF2-40B4-BE49-F238E27FC236}">
                    <a16:creationId xmlns:a16="http://schemas.microsoft.com/office/drawing/2014/main" id="{05A691DC-8BAF-4C01-BC69-F54CB7CFFA60}"/>
                  </a:ext>
                </a:extLst>
              </p:cNvPr>
              <p:cNvPicPr/>
              <p:nvPr/>
            </p:nvPicPr>
            <p:blipFill>
              <a:blip r:embed="rId10"/>
              <a:stretch>
                <a:fillRect/>
              </a:stretch>
            </p:blipFill>
            <p:spPr>
              <a:xfrm>
                <a:off x="574493" y="3056467"/>
                <a:ext cx="159624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2" name="Freihand 11">
                <a:extLst>
                  <a:ext uri="{FF2B5EF4-FFF2-40B4-BE49-F238E27FC236}">
                    <a16:creationId xmlns:a16="http://schemas.microsoft.com/office/drawing/2014/main" id="{13C983CF-5143-4E3B-9958-CF215065E6DA}"/>
                  </a:ext>
                </a:extLst>
              </p14:cNvPr>
              <p14:cNvContentPartPr/>
              <p14:nvPr/>
            </p14:nvContentPartPr>
            <p14:xfrm>
              <a:off x="5087093" y="683347"/>
              <a:ext cx="1252440" cy="62280"/>
            </p14:xfrm>
          </p:contentPart>
        </mc:Choice>
        <mc:Fallback>
          <p:pic>
            <p:nvPicPr>
              <p:cNvPr id="12" name="Freihand 11">
                <a:extLst>
                  <a:ext uri="{FF2B5EF4-FFF2-40B4-BE49-F238E27FC236}">
                    <a16:creationId xmlns:a16="http://schemas.microsoft.com/office/drawing/2014/main" id="{13C983CF-5143-4E3B-9958-CF215065E6DA}"/>
                  </a:ext>
                </a:extLst>
              </p:cNvPr>
              <p:cNvPicPr/>
              <p:nvPr/>
            </p:nvPicPr>
            <p:blipFill>
              <a:blip r:embed="rId12"/>
              <a:stretch>
                <a:fillRect/>
              </a:stretch>
            </p:blipFill>
            <p:spPr>
              <a:xfrm>
                <a:off x="5082773" y="679027"/>
                <a:ext cx="12610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05" name="Freihand 204">
                <a:extLst>
                  <a:ext uri="{FF2B5EF4-FFF2-40B4-BE49-F238E27FC236}">
                    <a16:creationId xmlns:a16="http://schemas.microsoft.com/office/drawing/2014/main" id="{F4CC0029-C574-41B9-8277-E07F9BA69ECA}"/>
                  </a:ext>
                </a:extLst>
              </p14:cNvPr>
              <p14:cNvContentPartPr/>
              <p14:nvPr/>
            </p14:nvContentPartPr>
            <p14:xfrm>
              <a:off x="8151773" y="3931627"/>
              <a:ext cx="838080" cy="50040"/>
            </p14:xfrm>
          </p:contentPart>
        </mc:Choice>
        <mc:Fallback>
          <p:pic>
            <p:nvPicPr>
              <p:cNvPr id="205" name="Freihand 204">
                <a:extLst>
                  <a:ext uri="{FF2B5EF4-FFF2-40B4-BE49-F238E27FC236}">
                    <a16:creationId xmlns:a16="http://schemas.microsoft.com/office/drawing/2014/main" id="{F4CC0029-C574-41B9-8277-E07F9BA69ECA}"/>
                  </a:ext>
                </a:extLst>
              </p:cNvPr>
              <p:cNvPicPr/>
              <p:nvPr/>
            </p:nvPicPr>
            <p:blipFill>
              <a:blip r:embed="rId14"/>
              <a:stretch>
                <a:fillRect/>
              </a:stretch>
            </p:blipFill>
            <p:spPr>
              <a:xfrm>
                <a:off x="8147453" y="3927307"/>
                <a:ext cx="846720" cy="58680"/>
              </a:xfrm>
              <a:prstGeom prst="rect">
                <a:avLst/>
              </a:prstGeom>
            </p:spPr>
          </p:pic>
        </mc:Fallback>
      </mc:AlternateContent>
      <p:grpSp>
        <p:nvGrpSpPr>
          <p:cNvPr id="287" name="Gruppieren 286">
            <a:extLst>
              <a:ext uri="{FF2B5EF4-FFF2-40B4-BE49-F238E27FC236}">
                <a16:creationId xmlns:a16="http://schemas.microsoft.com/office/drawing/2014/main" id="{DDE17507-8063-4C11-93A1-204401BFF823}"/>
              </a:ext>
            </a:extLst>
          </p:cNvPr>
          <p:cNvGrpSpPr/>
          <p:nvPr/>
        </p:nvGrpSpPr>
        <p:grpSpPr>
          <a:xfrm>
            <a:off x="398093" y="319747"/>
            <a:ext cx="11778120" cy="4236480"/>
            <a:chOff x="398093" y="319747"/>
            <a:chExt cx="11778120" cy="4236480"/>
          </a:xfrm>
        </p:grpSpPr>
        <mc:AlternateContent xmlns:mc="http://schemas.openxmlformats.org/markup-compatibility/2006">
          <mc:Choice xmlns:p14="http://schemas.microsoft.com/office/powerpoint/2010/main" Requires="p14">
            <p:contentPart p14:bwMode="auto" r:id="rId15">
              <p14:nvContentPartPr>
                <p14:cNvPr id="14" name="Freihand 13">
                  <a:extLst>
                    <a:ext uri="{FF2B5EF4-FFF2-40B4-BE49-F238E27FC236}">
                      <a16:creationId xmlns:a16="http://schemas.microsoft.com/office/drawing/2014/main" id="{451EB1A2-C13A-4EFC-BFE1-9A63EB2D3725}"/>
                    </a:ext>
                  </a:extLst>
                </p14:cNvPr>
                <p14:cNvContentPartPr/>
                <p14:nvPr/>
              </p14:nvContentPartPr>
              <p14:xfrm>
                <a:off x="5867213" y="1630507"/>
                <a:ext cx="878040" cy="1072800"/>
              </p14:xfrm>
            </p:contentPart>
          </mc:Choice>
          <mc:Fallback>
            <p:pic>
              <p:nvPicPr>
                <p:cNvPr id="14" name="Freihand 13">
                  <a:extLst>
                    <a:ext uri="{FF2B5EF4-FFF2-40B4-BE49-F238E27FC236}">
                      <a16:creationId xmlns:a16="http://schemas.microsoft.com/office/drawing/2014/main" id="{451EB1A2-C13A-4EFC-BFE1-9A63EB2D3725}"/>
                    </a:ext>
                  </a:extLst>
                </p:cNvPr>
                <p:cNvPicPr/>
                <p:nvPr/>
              </p:nvPicPr>
              <p:blipFill>
                <a:blip r:embed="rId16"/>
                <a:stretch>
                  <a:fillRect/>
                </a:stretch>
              </p:blipFill>
              <p:spPr>
                <a:xfrm>
                  <a:off x="5862893" y="1626187"/>
                  <a:ext cx="886680" cy="10814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5" name="Freihand 14">
                  <a:extLst>
                    <a:ext uri="{FF2B5EF4-FFF2-40B4-BE49-F238E27FC236}">
                      <a16:creationId xmlns:a16="http://schemas.microsoft.com/office/drawing/2014/main" id="{2EE2A562-002D-48FC-92A1-E9603880D5A0}"/>
                    </a:ext>
                  </a:extLst>
                </p14:cNvPr>
                <p14:cNvContentPartPr/>
                <p14:nvPr/>
              </p14:nvContentPartPr>
              <p14:xfrm>
                <a:off x="6319733" y="2236027"/>
                <a:ext cx="29160" cy="114840"/>
              </p14:xfrm>
            </p:contentPart>
          </mc:Choice>
          <mc:Fallback>
            <p:pic>
              <p:nvPicPr>
                <p:cNvPr id="15" name="Freihand 14">
                  <a:extLst>
                    <a:ext uri="{FF2B5EF4-FFF2-40B4-BE49-F238E27FC236}">
                      <a16:creationId xmlns:a16="http://schemas.microsoft.com/office/drawing/2014/main" id="{2EE2A562-002D-48FC-92A1-E9603880D5A0}"/>
                    </a:ext>
                  </a:extLst>
                </p:cNvPr>
                <p:cNvPicPr/>
                <p:nvPr/>
              </p:nvPicPr>
              <p:blipFill>
                <a:blip r:embed="rId18"/>
                <a:stretch>
                  <a:fillRect/>
                </a:stretch>
              </p:blipFill>
              <p:spPr>
                <a:xfrm>
                  <a:off x="6315413" y="2231707"/>
                  <a:ext cx="3780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6" name="Freihand 15">
                  <a:extLst>
                    <a:ext uri="{FF2B5EF4-FFF2-40B4-BE49-F238E27FC236}">
                      <a16:creationId xmlns:a16="http://schemas.microsoft.com/office/drawing/2014/main" id="{75AFFB22-72BF-47DB-BD36-213F273E3543}"/>
                    </a:ext>
                  </a:extLst>
                </p14:cNvPr>
                <p14:cNvContentPartPr/>
                <p14:nvPr/>
              </p14:nvContentPartPr>
              <p14:xfrm>
                <a:off x="6262853" y="2199667"/>
                <a:ext cx="163800" cy="164880"/>
              </p14:xfrm>
            </p:contentPart>
          </mc:Choice>
          <mc:Fallback>
            <p:pic>
              <p:nvPicPr>
                <p:cNvPr id="16" name="Freihand 15">
                  <a:extLst>
                    <a:ext uri="{FF2B5EF4-FFF2-40B4-BE49-F238E27FC236}">
                      <a16:creationId xmlns:a16="http://schemas.microsoft.com/office/drawing/2014/main" id="{75AFFB22-72BF-47DB-BD36-213F273E3543}"/>
                    </a:ext>
                  </a:extLst>
                </p:cNvPr>
                <p:cNvPicPr/>
                <p:nvPr/>
              </p:nvPicPr>
              <p:blipFill>
                <a:blip r:embed="rId20"/>
                <a:stretch>
                  <a:fillRect/>
                </a:stretch>
              </p:blipFill>
              <p:spPr>
                <a:xfrm>
                  <a:off x="6258533" y="2195347"/>
                  <a:ext cx="1724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8" name="Freihand 17">
                  <a:extLst>
                    <a:ext uri="{FF2B5EF4-FFF2-40B4-BE49-F238E27FC236}">
                      <a16:creationId xmlns:a16="http://schemas.microsoft.com/office/drawing/2014/main" id="{A8AFC427-8978-4E36-926F-D03CA133CFA1}"/>
                    </a:ext>
                  </a:extLst>
                </p14:cNvPr>
                <p14:cNvContentPartPr/>
                <p14:nvPr/>
              </p14:nvContentPartPr>
              <p14:xfrm>
                <a:off x="6087173" y="1701427"/>
                <a:ext cx="65520" cy="186840"/>
              </p14:xfrm>
            </p:contentPart>
          </mc:Choice>
          <mc:Fallback>
            <p:pic>
              <p:nvPicPr>
                <p:cNvPr id="18" name="Freihand 17">
                  <a:extLst>
                    <a:ext uri="{FF2B5EF4-FFF2-40B4-BE49-F238E27FC236}">
                      <a16:creationId xmlns:a16="http://schemas.microsoft.com/office/drawing/2014/main" id="{A8AFC427-8978-4E36-926F-D03CA133CFA1}"/>
                    </a:ext>
                  </a:extLst>
                </p:cNvPr>
                <p:cNvPicPr/>
                <p:nvPr/>
              </p:nvPicPr>
              <p:blipFill>
                <a:blip r:embed="rId22"/>
                <a:stretch>
                  <a:fillRect/>
                </a:stretch>
              </p:blipFill>
              <p:spPr>
                <a:xfrm>
                  <a:off x="6082853" y="1697107"/>
                  <a:ext cx="741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9" name="Freihand 18">
                  <a:extLst>
                    <a:ext uri="{FF2B5EF4-FFF2-40B4-BE49-F238E27FC236}">
                      <a16:creationId xmlns:a16="http://schemas.microsoft.com/office/drawing/2014/main" id="{77C4BB58-23B2-44AA-B30A-537F0E55EFCD}"/>
                    </a:ext>
                  </a:extLst>
                </p14:cNvPr>
                <p14:cNvContentPartPr/>
                <p14:nvPr/>
              </p14:nvContentPartPr>
              <p14:xfrm>
                <a:off x="6106253" y="1827787"/>
                <a:ext cx="67320" cy="75240"/>
              </p14:xfrm>
            </p:contentPart>
          </mc:Choice>
          <mc:Fallback>
            <p:pic>
              <p:nvPicPr>
                <p:cNvPr id="19" name="Freihand 18">
                  <a:extLst>
                    <a:ext uri="{FF2B5EF4-FFF2-40B4-BE49-F238E27FC236}">
                      <a16:creationId xmlns:a16="http://schemas.microsoft.com/office/drawing/2014/main" id="{77C4BB58-23B2-44AA-B30A-537F0E55EFCD}"/>
                    </a:ext>
                  </a:extLst>
                </p:cNvPr>
                <p:cNvPicPr/>
                <p:nvPr/>
              </p:nvPicPr>
              <p:blipFill>
                <a:blip r:embed="rId24"/>
                <a:stretch>
                  <a:fillRect/>
                </a:stretch>
              </p:blipFill>
              <p:spPr>
                <a:xfrm>
                  <a:off x="6101933" y="1823467"/>
                  <a:ext cx="7596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0" name="Freihand 19">
                  <a:extLst>
                    <a:ext uri="{FF2B5EF4-FFF2-40B4-BE49-F238E27FC236}">
                      <a16:creationId xmlns:a16="http://schemas.microsoft.com/office/drawing/2014/main" id="{92282782-69AB-43AD-848F-0F2A93DA02E5}"/>
                    </a:ext>
                  </a:extLst>
                </p14:cNvPr>
                <p14:cNvContentPartPr/>
                <p14:nvPr/>
              </p14:nvContentPartPr>
              <p14:xfrm>
                <a:off x="6149813" y="1877107"/>
                <a:ext cx="21600" cy="43920"/>
              </p14:xfrm>
            </p:contentPart>
          </mc:Choice>
          <mc:Fallback>
            <p:pic>
              <p:nvPicPr>
                <p:cNvPr id="20" name="Freihand 19">
                  <a:extLst>
                    <a:ext uri="{FF2B5EF4-FFF2-40B4-BE49-F238E27FC236}">
                      <a16:creationId xmlns:a16="http://schemas.microsoft.com/office/drawing/2014/main" id="{92282782-69AB-43AD-848F-0F2A93DA02E5}"/>
                    </a:ext>
                  </a:extLst>
                </p:cNvPr>
                <p:cNvPicPr/>
                <p:nvPr/>
              </p:nvPicPr>
              <p:blipFill>
                <a:blip r:embed="rId26"/>
                <a:stretch>
                  <a:fillRect/>
                </a:stretch>
              </p:blipFill>
              <p:spPr>
                <a:xfrm>
                  <a:off x="6145493" y="1872787"/>
                  <a:ext cx="3024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1" name="Freihand 20">
                  <a:extLst>
                    <a:ext uri="{FF2B5EF4-FFF2-40B4-BE49-F238E27FC236}">
                      <a16:creationId xmlns:a16="http://schemas.microsoft.com/office/drawing/2014/main" id="{B7157CA6-6C0D-47E3-A48B-C996D0AB8C51}"/>
                    </a:ext>
                  </a:extLst>
                </p14:cNvPr>
                <p14:cNvContentPartPr/>
                <p14:nvPr/>
              </p14:nvContentPartPr>
              <p14:xfrm>
                <a:off x="5974493" y="1444387"/>
                <a:ext cx="131760" cy="115920"/>
              </p14:xfrm>
            </p:contentPart>
          </mc:Choice>
          <mc:Fallback>
            <p:pic>
              <p:nvPicPr>
                <p:cNvPr id="21" name="Freihand 20">
                  <a:extLst>
                    <a:ext uri="{FF2B5EF4-FFF2-40B4-BE49-F238E27FC236}">
                      <a16:creationId xmlns:a16="http://schemas.microsoft.com/office/drawing/2014/main" id="{B7157CA6-6C0D-47E3-A48B-C996D0AB8C51}"/>
                    </a:ext>
                  </a:extLst>
                </p:cNvPr>
                <p:cNvPicPr/>
                <p:nvPr/>
              </p:nvPicPr>
              <p:blipFill>
                <a:blip r:embed="rId28"/>
                <a:stretch>
                  <a:fillRect/>
                </a:stretch>
              </p:blipFill>
              <p:spPr>
                <a:xfrm>
                  <a:off x="5970173" y="1440067"/>
                  <a:ext cx="14040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2" name="Freihand 21">
                  <a:extLst>
                    <a:ext uri="{FF2B5EF4-FFF2-40B4-BE49-F238E27FC236}">
                      <a16:creationId xmlns:a16="http://schemas.microsoft.com/office/drawing/2014/main" id="{0C9DDAF3-ECC7-4EA0-BF94-B28D80058004}"/>
                    </a:ext>
                  </a:extLst>
                </p14:cNvPr>
                <p14:cNvContentPartPr/>
                <p14:nvPr/>
              </p14:nvContentPartPr>
              <p14:xfrm>
                <a:off x="6153773" y="1388587"/>
                <a:ext cx="57600" cy="99720"/>
              </p14:xfrm>
            </p:contentPart>
          </mc:Choice>
          <mc:Fallback>
            <p:pic>
              <p:nvPicPr>
                <p:cNvPr id="22" name="Freihand 21">
                  <a:extLst>
                    <a:ext uri="{FF2B5EF4-FFF2-40B4-BE49-F238E27FC236}">
                      <a16:creationId xmlns:a16="http://schemas.microsoft.com/office/drawing/2014/main" id="{0C9DDAF3-ECC7-4EA0-BF94-B28D80058004}"/>
                    </a:ext>
                  </a:extLst>
                </p:cNvPr>
                <p:cNvPicPr/>
                <p:nvPr/>
              </p:nvPicPr>
              <p:blipFill>
                <a:blip r:embed="rId30"/>
                <a:stretch>
                  <a:fillRect/>
                </a:stretch>
              </p:blipFill>
              <p:spPr>
                <a:xfrm>
                  <a:off x="6149453" y="1384267"/>
                  <a:ext cx="662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3" name="Freihand 22">
                  <a:extLst>
                    <a:ext uri="{FF2B5EF4-FFF2-40B4-BE49-F238E27FC236}">
                      <a16:creationId xmlns:a16="http://schemas.microsoft.com/office/drawing/2014/main" id="{9B37928B-8088-4112-802F-687D47312B84}"/>
                    </a:ext>
                  </a:extLst>
                </p14:cNvPr>
                <p14:cNvContentPartPr/>
                <p14:nvPr/>
              </p14:nvContentPartPr>
              <p14:xfrm>
                <a:off x="6158813" y="1424587"/>
                <a:ext cx="86040" cy="18720"/>
              </p14:xfrm>
            </p:contentPart>
          </mc:Choice>
          <mc:Fallback>
            <p:pic>
              <p:nvPicPr>
                <p:cNvPr id="23" name="Freihand 22">
                  <a:extLst>
                    <a:ext uri="{FF2B5EF4-FFF2-40B4-BE49-F238E27FC236}">
                      <a16:creationId xmlns:a16="http://schemas.microsoft.com/office/drawing/2014/main" id="{9B37928B-8088-4112-802F-687D47312B84}"/>
                    </a:ext>
                  </a:extLst>
                </p:cNvPr>
                <p:cNvPicPr/>
                <p:nvPr/>
              </p:nvPicPr>
              <p:blipFill>
                <a:blip r:embed="rId32"/>
                <a:stretch>
                  <a:fillRect/>
                </a:stretch>
              </p:blipFill>
              <p:spPr>
                <a:xfrm>
                  <a:off x="6154493" y="1420267"/>
                  <a:ext cx="9468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4" name="Freihand 23">
                  <a:extLst>
                    <a:ext uri="{FF2B5EF4-FFF2-40B4-BE49-F238E27FC236}">
                      <a16:creationId xmlns:a16="http://schemas.microsoft.com/office/drawing/2014/main" id="{3EA32B41-B68E-4A11-AE6A-B3D92F3B9756}"/>
                    </a:ext>
                  </a:extLst>
                </p14:cNvPr>
                <p14:cNvContentPartPr/>
                <p14:nvPr/>
              </p14:nvContentPartPr>
              <p14:xfrm>
                <a:off x="6260693" y="1362307"/>
                <a:ext cx="72000" cy="97560"/>
              </p14:xfrm>
            </p:contentPart>
          </mc:Choice>
          <mc:Fallback>
            <p:pic>
              <p:nvPicPr>
                <p:cNvPr id="24" name="Freihand 23">
                  <a:extLst>
                    <a:ext uri="{FF2B5EF4-FFF2-40B4-BE49-F238E27FC236}">
                      <a16:creationId xmlns:a16="http://schemas.microsoft.com/office/drawing/2014/main" id="{3EA32B41-B68E-4A11-AE6A-B3D92F3B9756}"/>
                    </a:ext>
                  </a:extLst>
                </p:cNvPr>
                <p:cNvPicPr/>
                <p:nvPr/>
              </p:nvPicPr>
              <p:blipFill>
                <a:blip r:embed="rId34"/>
                <a:stretch>
                  <a:fillRect/>
                </a:stretch>
              </p:blipFill>
              <p:spPr>
                <a:xfrm>
                  <a:off x="6256373" y="1357987"/>
                  <a:ext cx="806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5" name="Freihand 24">
                  <a:extLst>
                    <a:ext uri="{FF2B5EF4-FFF2-40B4-BE49-F238E27FC236}">
                      <a16:creationId xmlns:a16="http://schemas.microsoft.com/office/drawing/2014/main" id="{7655FCFB-BEA5-49FA-95F0-DCD5E8C578E7}"/>
                    </a:ext>
                  </a:extLst>
                </p14:cNvPr>
                <p14:cNvContentPartPr/>
                <p14:nvPr/>
              </p14:nvContentPartPr>
              <p14:xfrm>
                <a:off x="5360693" y="1148107"/>
                <a:ext cx="2039040" cy="1875600"/>
              </p14:xfrm>
            </p:contentPart>
          </mc:Choice>
          <mc:Fallback>
            <p:pic>
              <p:nvPicPr>
                <p:cNvPr id="25" name="Freihand 24">
                  <a:extLst>
                    <a:ext uri="{FF2B5EF4-FFF2-40B4-BE49-F238E27FC236}">
                      <a16:creationId xmlns:a16="http://schemas.microsoft.com/office/drawing/2014/main" id="{7655FCFB-BEA5-49FA-95F0-DCD5E8C578E7}"/>
                    </a:ext>
                  </a:extLst>
                </p:cNvPr>
                <p:cNvPicPr/>
                <p:nvPr/>
              </p:nvPicPr>
              <p:blipFill>
                <a:blip r:embed="rId36"/>
                <a:stretch>
                  <a:fillRect/>
                </a:stretch>
              </p:blipFill>
              <p:spPr>
                <a:xfrm>
                  <a:off x="5356373" y="1143787"/>
                  <a:ext cx="2047680" cy="1884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6" name="Freihand 25">
                  <a:extLst>
                    <a:ext uri="{FF2B5EF4-FFF2-40B4-BE49-F238E27FC236}">
                      <a16:creationId xmlns:a16="http://schemas.microsoft.com/office/drawing/2014/main" id="{B4DDA307-1A7B-44EA-ADA1-8CA6120DBA19}"/>
                    </a:ext>
                  </a:extLst>
                </p14:cNvPr>
                <p14:cNvContentPartPr/>
                <p14:nvPr/>
              </p14:nvContentPartPr>
              <p14:xfrm>
                <a:off x="5776493" y="1247827"/>
                <a:ext cx="110520" cy="119520"/>
              </p14:xfrm>
            </p:contentPart>
          </mc:Choice>
          <mc:Fallback>
            <p:pic>
              <p:nvPicPr>
                <p:cNvPr id="26" name="Freihand 25">
                  <a:extLst>
                    <a:ext uri="{FF2B5EF4-FFF2-40B4-BE49-F238E27FC236}">
                      <a16:creationId xmlns:a16="http://schemas.microsoft.com/office/drawing/2014/main" id="{B4DDA307-1A7B-44EA-ADA1-8CA6120DBA19}"/>
                    </a:ext>
                  </a:extLst>
                </p:cNvPr>
                <p:cNvPicPr/>
                <p:nvPr/>
              </p:nvPicPr>
              <p:blipFill>
                <a:blip r:embed="rId38"/>
                <a:stretch>
                  <a:fillRect/>
                </a:stretch>
              </p:blipFill>
              <p:spPr>
                <a:xfrm>
                  <a:off x="5772173" y="1243507"/>
                  <a:ext cx="1191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CA782104-6563-4B7C-802A-602212E48AEA}"/>
                    </a:ext>
                  </a:extLst>
                </p14:cNvPr>
                <p14:cNvContentPartPr/>
                <p14:nvPr/>
              </p14:nvContentPartPr>
              <p14:xfrm>
                <a:off x="6327293" y="1090147"/>
                <a:ext cx="64800" cy="104400"/>
              </p14:xfrm>
            </p:contentPart>
          </mc:Choice>
          <mc:Fallback>
            <p:pic>
              <p:nvPicPr>
                <p:cNvPr id="27" name="Freihand 26">
                  <a:extLst>
                    <a:ext uri="{FF2B5EF4-FFF2-40B4-BE49-F238E27FC236}">
                      <a16:creationId xmlns:a16="http://schemas.microsoft.com/office/drawing/2014/main" id="{CA782104-6563-4B7C-802A-602212E48AEA}"/>
                    </a:ext>
                  </a:extLst>
                </p:cNvPr>
                <p:cNvPicPr/>
                <p:nvPr/>
              </p:nvPicPr>
              <p:blipFill>
                <a:blip r:embed="rId40"/>
                <a:stretch>
                  <a:fillRect/>
                </a:stretch>
              </p:blipFill>
              <p:spPr>
                <a:xfrm>
                  <a:off x="6322973" y="1085827"/>
                  <a:ext cx="734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39EC4589-B4DF-44BF-9C4E-35B0AB056168}"/>
                    </a:ext>
                  </a:extLst>
                </p14:cNvPr>
                <p14:cNvContentPartPr/>
                <p14:nvPr/>
              </p14:nvContentPartPr>
              <p14:xfrm>
                <a:off x="6482453" y="1036867"/>
                <a:ext cx="260280" cy="203760"/>
              </p14:xfrm>
            </p:contentPart>
          </mc:Choice>
          <mc:Fallback>
            <p:pic>
              <p:nvPicPr>
                <p:cNvPr id="28" name="Freihand 27">
                  <a:extLst>
                    <a:ext uri="{FF2B5EF4-FFF2-40B4-BE49-F238E27FC236}">
                      <a16:creationId xmlns:a16="http://schemas.microsoft.com/office/drawing/2014/main" id="{39EC4589-B4DF-44BF-9C4E-35B0AB056168}"/>
                    </a:ext>
                  </a:extLst>
                </p:cNvPr>
                <p:cNvPicPr/>
                <p:nvPr/>
              </p:nvPicPr>
              <p:blipFill>
                <a:blip r:embed="rId42"/>
                <a:stretch>
                  <a:fillRect/>
                </a:stretch>
              </p:blipFill>
              <p:spPr>
                <a:xfrm>
                  <a:off x="6478133" y="1032547"/>
                  <a:ext cx="26892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Freihand 28">
                  <a:extLst>
                    <a:ext uri="{FF2B5EF4-FFF2-40B4-BE49-F238E27FC236}">
                      <a16:creationId xmlns:a16="http://schemas.microsoft.com/office/drawing/2014/main" id="{EC22EA6F-25E3-4C8C-B4D2-255096934240}"/>
                    </a:ext>
                  </a:extLst>
                </p14:cNvPr>
                <p14:cNvContentPartPr/>
                <p14:nvPr/>
              </p14:nvContentPartPr>
              <p14:xfrm>
                <a:off x="7173293" y="1437187"/>
                <a:ext cx="209160" cy="127080"/>
              </p14:xfrm>
            </p:contentPart>
          </mc:Choice>
          <mc:Fallback>
            <p:pic>
              <p:nvPicPr>
                <p:cNvPr id="29" name="Freihand 28">
                  <a:extLst>
                    <a:ext uri="{FF2B5EF4-FFF2-40B4-BE49-F238E27FC236}">
                      <a16:creationId xmlns:a16="http://schemas.microsoft.com/office/drawing/2014/main" id="{EC22EA6F-25E3-4C8C-B4D2-255096934240}"/>
                    </a:ext>
                  </a:extLst>
                </p:cNvPr>
                <p:cNvPicPr/>
                <p:nvPr/>
              </p:nvPicPr>
              <p:blipFill>
                <a:blip r:embed="rId44"/>
                <a:stretch>
                  <a:fillRect/>
                </a:stretch>
              </p:blipFill>
              <p:spPr>
                <a:xfrm>
                  <a:off x="7168973" y="1432867"/>
                  <a:ext cx="21780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0" name="Freihand 29">
                  <a:extLst>
                    <a:ext uri="{FF2B5EF4-FFF2-40B4-BE49-F238E27FC236}">
                      <a16:creationId xmlns:a16="http://schemas.microsoft.com/office/drawing/2014/main" id="{1F54650E-F759-41CA-9C35-9DBFE364DCC3}"/>
                    </a:ext>
                  </a:extLst>
                </p14:cNvPr>
                <p14:cNvContentPartPr/>
                <p14:nvPr/>
              </p14:nvContentPartPr>
              <p14:xfrm>
                <a:off x="7261493" y="1818427"/>
                <a:ext cx="201960" cy="576000"/>
              </p14:xfrm>
            </p:contentPart>
          </mc:Choice>
          <mc:Fallback>
            <p:pic>
              <p:nvPicPr>
                <p:cNvPr id="30" name="Freihand 29">
                  <a:extLst>
                    <a:ext uri="{FF2B5EF4-FFF2-40B4-BE49-F238E27FC236}">
                      <a16:creationId xmlns:a16="http://schemas.microsoft.com/office/drawing/2014/main" id="{1F54650E-F759-41CA-9C35-9DBFE364DCC3}"/>
                    </a:ext>
                  </a:extLst>
                </p:cNvPr>
                <p:cNvPicPr/>
                <p:nvPr/>
              </p:nvPicPr>
              <p:blipFill>
                <a:blip r:embed="rId46"/>
                <a:stretch>
                  <a:fillRect/>
                </a:stretch>
              </p:blipFill>
              <p:spPr>
                <a:xfrm>
                  <a:off x="7257173" y="1814107"/>
                  <a:ext cx="210600" cy="5846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1" name="Freihand 30">
                  <a:extLst>
                    <a:ext uri="{FF2B5EF4-FFF2-40B4-BE49-F238E27FC236}">
                      <a16:creationId xmlns:a16="http://schemas.microsoft.com/office/drawing/2014/main" id="{24E56893-FD4B-430B-809C-AFD5B020690F}"/>
                    </a:ext>
                  </a:extLst>
                </p14:cNvPr>
                <p14:cNvContentPartPr/>
                <p14:nvPr/>
              </p14:nvContentPartPr>
              <p14:xfrm>
                <a:off x="7040453" y="2627707"/>
                <a:ext cx="34200" cy="164520"/>
              </p14:xfrm>
            </p:contentPart>
          </mc:Choice>
          <mc:Fallback>
            <p:pic>
              <p:nvPicPr>
                <p:cNvPr id="31" name="Freihand 30">
                  <a:extLst>
                    <a:ext uri="{FF2B5EF4-FFF2-40B4-BE49-F238E27FC236}">
                      <a16:creationId xmlns:a16="http://schemas.microsoft.com/office/drawing/2014/main" id="{24E56893-FD4B-430B-809C-AFD5B020690F}"/>
                    </a:ext>
                  </a:extLst>
                </p:cNvPr>
                <p:cNvPicPr/>
                <p:nvPr/>
              </p:nvPicPr>
              <p:blipFill>
                <a:blip r:embed="rId48"/>
                <a:stretch>
                  <a:fillRect/>
                </a:stretch>
              </p:blipFill>
              <p:spPr>
                <a:xfrm>
                  <a:off x="7036133" y="2623387"/>
                  <a:ext cx="4284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EFB1594E-BD48-4E83-82D5-CE53501A96F7}"/>
                    </a:ext>
                  </a:extLst>
                </p14:cNvPr>
                <p14:cNvContentPartPr/>
                <p14:nvPr/>
              </p14:nvContentPartPr>
              <p14:xfrm>
                <a:off x="6592973" y="2917147"/>
                <a:ext cx="50040" cy="126360"/>
              </p14:xfrm>
            </p:contentPart>
          </mc:Choice>
          <mc:Fallback>
            <p:pic>
              <p:nvPicPr>
                <p:cNvPr id="32" name="Freihand 31">
                  <a:extLst>
                    <a:ext uri="{FF2B5EF4-FFF2-40B4-BE49-F238E27FC236}">
                      <a16:creationId xmlns:a16="http://schemas.microsoft.com/office/drawing/2014/main" id="{EFB1594E-BD48-4E83-82D5-CE53501A96F7}"/>
                    </a:ext>
                  </a:extLst>
                </p:cNvPr>
                <p:cNvPicPr/>
                <p:nvPr/>
              </p:nvPicPr>
              <p:blipFill>
                <a:blip r:embed="rId50"/>
                <a:stretch>
                  <a:fillRect/>
                </a:stretch>
              </p:blipFill>
              <p:spPr>
                <a:xfrm>
                  <a:off x="6588653" y="2912827"/>
                  <a:ext cx="5868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78CF078C-BEA5-454E-8511-ECF31CCECCD5}"/>
                    </a:ext>
                  </a:extLst>
                </p14:cNvPr>
                <p14:cNvContentPartPr/>
                <p14:nvPr/>
              </p14:nvContentPartPr>
              <p14:xfrm>
                <a:off x="5861093" y="2954227"/>
                <a:ext cx="293760" cy="193320"/>
              </p14:xfrm>
            </p:contentPart>
          </mc:Choice>
          <mc:Fallback>
            <p:pic>
              <p:nvPicPr>
                <p:cNvPr id="33" name="Freihand 32">
                  <a:extLst>
                    <a:ext uri="{FF2B5EF4-FFF2-40B4-BE49-F238E27FC236}">
                      <a16:creationId xmlns:a16="http://schemas.microsoft.com/office/drawing/2014/main" id="{78CF078C-BEA5-454E-8511-ECF31CCECCD5}"/>
                    </a:ext>
                  </a:extLst>
                </p:cNvPr>
                <p:cNvPicPr/>
                <p:nvPr/>
              </p:nvPicPr>
              <p:blipFill>
                <a:blip r:embed="rId52"/>
                <a:stretch>
                  <a:fillRect/>
                </a:stretch>
              </p:blipFill>
              <p:spPr>
                <a:xfrm>
                  <a:off x="5856773" y="2949907"/>
                  <a:ext cx="30240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4" name="Freihand 33">
                  <a:extLst>
                    <a:ext uri="{FF2B5EF4-FFF2-40B4-BE49-F238E27FC236}">
                      <a16:creationId xmlns:a16="http://schemas.microsoft.com/office/drawing/2014/main" id="{636B239A-D51E-4420-AFDD-3A777004D9A1}"/>
                    </a:ext>
                  </a:extLst>
                </p14:cNvPr>
                <p14:cNvContentPartPr/>
                <p14:nvPr/>
              </p14:nvContentPartPr>
              <p14:xfrm>
                <a:off x="5629613" y="2760547"/>
                <a:ext cx="44640" cy="129960"/>
              </p14:xfrm>
            </p:contentPart>
          </mc:Choice>
          <mc:Fallback>
            <p:pic>
              <p:nvPicPr>
                <p:cNvPr id="34" name="Freihand 33">
                  <a:extLst>
                    <a:ext uri="{FF2B5EF4-FFF2-40B4-BE49-F238E27FC236}">
                      <a16:creationId xmlns:a16="http://schemas.microsoft.com/office/drawing/2014/main" id="{636B239A-D51E-4420-AFDD-3A777004D9A1}"/>
                    </a:ext>
                  </a:extLst>
                </p:cNvPr>
                <p:cNvPicPr/>
                <p:nvPr/>
              </p:nvPicPr>
              <p:blipFill>
                <a:blip r:embed="rId54"/>
                <a:stretch>
                  <a:fillRect/>
                </a:stretch>
              </p:blipFill>
              <p:spPr>
                <a:xfrm>
                  <a:off x="5625293" y="2756227"/>
                  <a:ext cx="532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5" name="Freihand 34">
                  <a:extLst>
                    <a:ext uri="{FF2B5EF4-FFF2-40B4-BE49-F238E27FC236}">
                      <a16:creationId xmlns:a16="http://schemas.microsoft.com/office/drawing/2014/main" id="{9D202C27-2C91-4E7E-91E2-B231683AAFCB}"/>
                    </a:ext>
                  </a:extLst>
                </p14:cNvPr>
                <p14:cNvContentPartPr/>
                <p14:nvPr/>
              </p14:nvContentPartPr>
              <p14:xfrm>
                <a:off x="5316413" y="2434747"/>
                <a:ext cx="214920" cy="388800"/>
              </p14:xfrm>
            </p:contentPart>
          </mc:Choice>
          <mc:Fallback>
            <p:pic>
              <p:nvPicPr>
                <p:cNvPr id="35" name="Freihand 34">
                  <a:extLst>
                    <a:ext uri="{FF2B5EF4-FFF2-40B4-BE49-F238E27FC236}">
                      <a16:creationId xmlns:a16="http://schemas.microsoft.com/office/drawing/2014/main" id="{9D202C27-2C91-4E7E-91E2-B231683AAFCB}"/>
                    </a:ext>
                  </a:extLst>
                </p:cNvPr>
                <p:cNvPicPr/>
                <p:nvPr/>
              </p:nvPicPr>
              <p:blipFill>
                <a:blip r:embed="rId56"/>
                <a:stretch>
                  <a:fillRect/>
                </a:stretch>
              </p:blipFill>
              <p:spPr>
                <a:xfrm>
                  <a:off x="5312093" y="2430427"/>
                  <a:ext cx="223560" cy="3974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6" name="Freihand 35">
                  <a:extLst>
                    <a:ext uri="{FF2B5EF4-FFF2-40B4-BE49-F238E27FC236}">
                      <a16:creationId xmlns:a16="http://schemas.microsoft.com/office/drawing/2014/main" id="{F72E6E4B-F0C7-4B45-973F-8EE0DE95EA2A}"/>
                    </a:ext>
                  </a:extLst>
                </p14:cNvPr>
                <p14:cNvContentPartPr/>
                <p14:nvPr/>
              </p14:nvContentPartPr>
              <p14:xfrm>
                <a:off x="5262773" y="2039827"/>
                <a:ext cx="84240" cy="29520"/>
              </p14:xfrm>
            </p:contentPart>
          </mc:Choice>
          <mc:Fallback>
            <p:pic>
              <p:nvPicPr>
                <p:cNvPr id="36" name="Freihand 35">
                  <a:extLst>
                    <a:ext uri="{FF2B5EF4-FFF2-40B4-BE49-F238E27FC236}">
                      <a16:creationId xmlns:a16="http://schemas.microsoft.com/office/drawing/2014/main" id="{F72E6E4B-F0C7-4B45-973F-8EE0DE95EA2A}"/>
                    </a:ext>
                  </a:extLst>
                </p:cNvPr>
                <p:cNvPicPr/>
                <p:nvPr/>
              </p:nvPicPr>
              <p:blipFill>
                <a:blip r:embed="rId58"/>
                <a:stretch>
                  <a:fillRect/>
                </a:stretch>
              </p:blipFill>
              <p:spPr>
                <a:xfrm>
                  <a:off x="5258453" y="2035507"/>
                  <a:ext cx="928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7" name="Freihand 36">
                  <a:extLst>
                    <a:ext uri="{FF2B5EF4-FFF2-40B4-BE49-F238E27FC236}">
                      <a16:creationId xmlns:a16="http://schemas.microsoft.com/office/drawing/2014/main" id="{5E32E066-B5E1-454C-80FD-5E3059D574D7}"/>
                    </a:ext>
                  </a:extLst>
                </p14:cNvPr>
                <p14:cNvContentPartPr/>
                <p14:nvPr/>
              </p14:nvContentPartPr>
              <p14:xfrm>
                <a:off x="5426213" y="1710067"/>
                <a:ext cx="144000" cy="156240"/>
              </p14:xfrm>
            </p:contentPart>
          </mc:Choice>
          <mc:Fallback>
            <p:pic>
              <p:nvPicPr>
                <p:cNvPr id="37" name="Freihand 36">
                  <a:extLst>
                    <a:ext uri="{FF2B5EF4-FFF2-40B4-BE49-F238E27FC236}">
                      <a16:creationId xmlns:a16="http://schemas.microsoft.com/office/drawing/2014/main" id="{5E32E066-B5E1-454C-80FD-5E3059D574D7}"/>
                    </a:ext>
                  </a:extLst>
                </p:cNvPr>
                <p:cNvPicPr/>
                <p:nvPr/>
              </p:nvPicPr>
              <p:blipFill>
                <a:blip r:embed="rId60"/>
                <a:stretch>
                  <a:fillRect/>
                </a:stretch>
              </p:blipFill>
              <p:spPr>
                <a:xfrm>
                  <a:off x="5421893" y="1705747"/>
                  <a:ext cx="15264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9" name="Freihand 38">
                  <a:extLst>
                    <a:ext uri="{FF2B5EF4-FFF2-40B4-BE49-F238E27FC236}">
                      <a16:creationId xmlns:a16="http://schemas.microsoft.com/office/drawing/2014/main" id="{AEA47649-4801-4312-BE0C-23153A614164}"/>
                    </a:ext>
                  </a:extLst>
                </p14:cNvPr>
                <p14:cNvContentPartPr/>
                <p14:nvPr/>
              </p14:nvContentPartPr>
              <p14:xfrm>
                <a:off x="8866733" y="1888267"/>
                <a:ext cx="23760" cy="270000"/>
              </p14:xfrm>
            </p:contentPart>
          </mc:Choice>
          <mc:Fallback>
            <p:pic>
              <p:nvPicPr>
                <p:cNvPr id="39" name="Freihand 38">
                  <a:extLst>
                    <a:ext uri="{FF2B5EF4-FFF2-40B4-BE49-F238E27FC236}">
                      <a16:creationId xmlns:a16="http://schemas.microsoft.com/office/drawing/2014/main" id="{AEA47649-4801-4312-BE0C-23153A614164}"/>
                    </a:ext>
                  </a:extLst>
                </p:cNvPr>
                <p:cNvPicPr/>
                <p:nvPr/>
              </p:nvPicPr>
              <p:blipFill>
                <a:blip r:embed="rId62"/>
                <a:stretch>
                  <a:fillRect/>
                </a:stretch>
              </p:blipFill>
              <p:spPr>
                <a:xfrm>
                  <a:off x="8862413" y="1883947"/>
                  <a:ext cx="32400" cy="2786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0" name="Freihand 39">
                  <a:extLst>
                    <a:ext uri="{FF2B5EF4-FFF2-40B4-BE49-F238E27FC236}">
                      <a16:creationId xmlns:a16="http://schemas.microsoft.com/office/drawing/2014/main" id="{FA311271-A5B6-42E3-BC72-EAC9763D3F00}"/>
                    </a:ext>
                  </a:extLst>
                </p14:cNvPr>
                <p14:cNvContentPartPr/>
                <p14:nvPr/>
              </p14:nvContentPartPr>
              <p14:xfrm>
                <a:off x="8766293" y="1957027"/>
                <a:ext cx="353160" cy="233640"/>
              </p14:xfrm>
            </p:contentPart>
          </mc:Choice>
          <mc:Fallback>
            <p:pic>
              <p:nvPicPr>
                <p:cNvPr id="40" name="Freihand 39">
                  <a:extLst>
                    <a:ext uri="{FF2B5EF4-FFF2-40B4-BE49-F238E27FC236}">
                      <a16:creationId xmlns:a16="http://schemas.microsoft.com/office/drawing/2014/main" id="{FA311271-A5B6-42E3-BC72-EAC9763D3F00}"/>
                    </a:ext>
                  </a:extLst>
                </p:cNvPr>
                <p:cNvPicPr/>
                <p:nvPr/>
              </p:nvPicPr>
              <p:blipFill>
                <a:blip r:embed="rId64"/>
                <a:stretch>
                  <a:fillRect/>
                </a:stretch>
              </p:blipFill>
              <p:spPr>
                <a:xfrm>
                  <a:off x="8761973" y="1952707"/>
                  <a:ext cx="36180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1" name="Freihand 40">
                  <a:extLst>
                    <a:ext uri="{FF2B5EF4-FFF2-40B4-BE49-F238E27FC236}">
                      <a16:creationId xmlns:a16="http://schemas.microsoft.com/office/drawing/2014/main" id="{C8AED927-6A94-47AD-BEB7-20EAE908BF97}"/>
                    </a:ext>
                  </a:extLst>
                </p14:cNvPr>
                <p14:cNvContentPartPr/>
                <p14:nvPr/>
              </p14:nvContentPartPr>
              <p14:xfrm>
                <a:off x="8725973" y="2028307"/>
                <a:ext cx="236520" cy="181800"/>
              </p14:xfrm>
            </p:contentPart>
          </mc:Choice>
          <mc:Fallback>
            <p:pic>
              <p:nvPicPr>
                <p:cNvPr id="41" name="Freihand 40">
                  <a:extLst>
                    <a:ext uri="{FF2B5EF4-FFF2-40B4-BE49-F238E27FC236}">
                      <a16:creationId xmlns:a16="http://schemas.microsoft.com/office/drawing/2014/main" id="{C8AED927-6A94-47AD-BEB7-20EAE908BF97}"/>
                    </a:ext>
                  </a:extLst>
                </p:cNvPr>
                <p:cNvPicPr/>
                <p:nvPr/>
              </p:nvPicPr>
              <p:blipFill>
                <a:blip r:embed="rId66"/>
                <a:stretch>
                  <a:fillRect/>
                </a:stretch>
              </p:blipFill>
              <p:spPr>
                <a:xfrm>
                  <a:off x="8721653" y="2023987"/>
                  <a:ext cx="24516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3" name="Freihand 42">
                  <a:extLst>
                    <a:ext uri="{FF2B5EF4-FFF2-40B4-BE49-F238E27FC236}">
                      <a16:creationId xmlns:a16="http://schemas.microsoft.com/office/drawing/2014/main" id="{CB9EC636-E681-4B8C-8A8F-844462D77ADA}"/>
                    </a:ext>
                  </a:extLst>
                </p14:cNvPr>
                <p14:cNvContentPartPr/>
                <p14:nvPr/>
              </p14:nvContentPartPr>
              <p14:xfrm>
                <a:off x="8693933" y="2232427"/>
                <a:ext cx="114840" cy="104040"/>
              </p14:xfrm>
            </p:contentPart>
          </mc:Choice>
          <mc:Fallback>
            <p:pic>
              <p:nvPicPr>
                <p:cNvPr id="43" name="Freihand 42">
                  <a:extLst>
                    <a:ext uri="{FF2B5EF4-FFF2-40B4-BE49-F238E27FC236}">
                      <a16:creationId xmlns:a16="http://schemas.microsoft.com/office/drawing/2014/main" id="{CB9EC636-E681-4B8C-8A8F-844462D77ADA}"/>
                    </a:ext>
                  </a:extLst>
                </p:cNvPr>
                <p:cNvPicPr/>
                <p:nvPr/>
              </p:nvPicPr>
              <p:blipFill>
                <a:blip r:embed="rId68"/>
                <a:stretch>
                  <a:fillRect/>
                </a:stretch>
              </p:blipFill>
              <p:spPr>
                <a:xfrm>
                  <a:off x="8689613" y="2228107"/>
                  <a:ext cx="12348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4" name="Freihand 43">
                  <a:extLst>
                    <a:ext uri="{FF2B5EF4-FFF2-40B4-BE49-F238E27FC236}">
                      <a16:creationId xmlns:a16="http://schemas.microsoft.com/office/drawing/2014/main" id="{BEA504CE-A8DC-4D2A-8D17-28A1FA87FEFC}"/>
                    </a:ext>
                  </a:extLst>
                </p14:cNvPr>
                <p14:cNvContentPartPr/>
                <p14:nvPr/>
              </p14:nvContentPartPr>
              <p14:xfrm>
                <a:off x="8868533" y="2191387"/>
                <a:ext cx="115920" cy="115200"/>
              </p14:xfrm>
            </p:contentPart>
          </mc:Choice>
          <mc:Fallback>
            <p:pic>
              <p:nvPicPr>
                <p:cNvPr id="44" name="Freihand 43">
                  <a:extLst>
                    <a:ext uri="{FF2B5EF4-FFF2-40B4-BE49-F238E27FC236}">
                      <a16:creationId xmlns:a16="http://schemas.microsoft.com/office/drawing/2014/main" id="{BEA504CE-A8DC-4D2A-8D17-28A1FA87FEFC}"/>
                    </a:ext>
                  </a:extLst>
                </p:cNvPr>
                <p:cNvPicPr/>
                <p:nvPr/>
              </p:nvPicPr>
              <p:blipFill>
                <a:blip r:embed="rId70"/>
                <a:stretch>
                  <a:fillRect/>
                </a:stretch>
              </p:blipFill>
              <p:spPr>
                <a:xfrm>
                  <a:off x="8864213" y="2187067"/>
                  <a:ext cx="1245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5" name="Freihand 44">
                  <a:extLst>
                    <a:ext uri="{FF2B5EF4-FFF2-40B4-BE49-F238E27FC236}">
                      <a16:creationId xmlns:a16="http://schemas.microsoft.com/office/drawing/2014/main" id="{0D56F344-D100-4976-B929-E143FFF7340B}"/>
                    </a:ext>
                  </a:extLst>
                </p14:cNvPr>
                <p14:cNvContentPartPr/>
                <p14:nvPr/>
              </p14:nvContentPartPr>
              <p14:xfrm>
                <a:off x="8610053" y="1980427"/>
                <a:ext cx="176400" cy="76680"/>
              </p14:xfrm>
            </p:contentPart>
          </mc:Choice>
          <mc:Fallback>
            <p:pic>
              <p:nvPicPr>
                <p:cNvPr id="45" name="Freihand 44">
                  <a:extLst>
                    <a:ext uri="{FF2B5EF4-FFF2-40B4-BE49-F238E27FC236}">
                      <a16:creationId xmlns:a16="http://schemas.microsoft.com/office/drawing/2014/main" id="{0D56F344-D100-4976-B929-E143FFF7340B}"/>
                    </a:ext>
                  </a:extLst>
                </p:cNvPr>
                <p:cNvPicPr/>
                <p:nvPr/>
              </p:nvPicPr>
              <p:blipFill>
                <a:blip r:embed="rId72"/>
                <a:stretch>
                  <a:fillRect/>
                </a:stretch>
              </p:blipFill>
              <p:spPr>
                <a:xfrm>
                  <a:off x="8605733" y="1976107"/>
                  <a:ext cx="18504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6" name="Freihand 45">
                  <a:extLst>
                    <a:ext uri="{FF2B5EF4-FFF2-40B4-BE49-F238E27FC236}">
                      <a16:creationId xmlns:a16="http://schemas.microsoft.com/office/drawing/2014/main" id="{83ED7F89-90D4-40B3-A094-B5808C6FCEDF}"/>
                    </a:ext>
                  </a:extLst>
                </p14:cNvPr>
                <p14:cNvContentPartPr/>
                <p14:nvPr/>
              </p14:nvContentPartPr>
              <p14:xfrm>
                <a:off x="9020093" y="1914907"/>
                <a:ext cx="140400" cy="95400"/>
              </p14:xfrm>
            </p:contentPart>
          </mc:Choice>
          <mc:Fallback>
            <p:pic>
              <p:nvPicPr>
                <p:cNvPr id="46" name="Freihand 45">
                  <a:extLst>
                    <a:ext uri="{FF2B5EF4-FFF2-40B4-BE49-F238E27FC236}">
                      <a16:creationId xmlns:a16="http://schemas.microsoft.com/office/drawing/2014/main" id="{83ED7F89-90D4-40B3-A094-B5808C6FCEDF}"/>
                    </a:ext>
                  </a:extLst>
                </p:cNvPr>
                <p:cNvPicPr/>
                <p:nvPr/>
              </p:nvPicPr>
              <p:blipFill>
                <a:blip r:embed="rId74"/>
                <a:stretch>
                  <a:fillRect/>
                </a:stretch>
              </p:blipFill>
              <p:spPr>
                <a:xfrm>
                  <a:off x="9015773" y="1910587"/>
                  <a:ext cx="14904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7" name="Freihand 46">
                  <a:extLst>
                    <a:ext uri="{FF2B5EF4-FFF2-40B4-BE49-F238E27FC236}">
                      <a16:creationId xmlns:a16="http://schemas.microsoft.com/office/drawing/2014/main" id="{29481B48-87EE-4BB8-A5AD-C3AD828132F5}"/>
                    </a:ext>
                  </a:extLst>
                </p14:cNvPr>
                <p14:cNvContentPartPr/>
                <p14:nvPr/>
              </p14:nvContentPartPr>
              <p14:xfrm>
                <a:off x="8612933" y="1693867"/>
                <a:ext cx="441000" cy="232920"/>
              </p14:xfrm>
            </p:contentPart>
          </mc:Choice>
          <mc:Fallback>
            <p:pic>
              <p:nvPicPr>
                <p:cNvPr id="47" name="Freihand 46">
                  <a:extLst>
                    <a:ext uri="{FF2B5EF4-FFF2-40B4-BE49-F238E27FC236}">
                      <a16:creationId xmlns:a16="http://schemas.microsoft.com/office/drawing/2014/main" id="{29481B48-87EE-4BB8-A5AD-C3AD828132F5}"/>
                    </a:ext>
                  </a:extLst>
                </p:cNvPr>
                <p:cNvPicPr/>
                <p:nvPr/>
              </p:nvPicPr>
              <p:blipFill>
                <a:blip r:embed="rId76"/>
                <a:stretch>
                  <a:fillRect/>
                </a:stretch>
              </p:blipFill>
              <p:spPr>
                <a:xfrm>
                  <a:off x="8608613" y="1689547"/>
                  <a:ext cx="44964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8" name="Freihand 47">
                  <a:extLst>
                    <a:ext uri="{FF2B5EF4-FFF2-40B4-BE49-F238E27FC236}">
                      <a16:creationId xmlns:a16="http://schemas.microsoft.com/office/drawing/2014/main" id="{1AF6A5D3-24C2-4ABF-8477-C2352581CBC2}"/>
                    </a:ext>
                  </a:extLst>
                </p14:cNvPr>
                <p14:cNvContentPartPr/>
                <p14:nvPr/>
              </p14:nvContentPartPr>
              <p14:xfrm>
                <a:off x="9540293" y="1856227"/>
                <a:ext cx="47520" cy="338760"/>
              </p14:xfrm>
            </p:contentPart>
          </mc:Choice>
          <mc:Fallback>
            <p:pic>
              <p:nvPicPr>
                <p:cNvPr id="48" name="Freihand 47">
                  <a:extLst>
                    <a:ext uri="{FF2B5EF4-FFF2-40B4-BE49-F238E27FC236}">
                      <a16:creationId xmlns:a16="http://schemas.microsoft.com/office/drawing/2014/main" id="{1AF6A5D3-24C2-4ABF-8477-C2352581CBC2}"/>
                    </a:ext>
                  </a:extLst>
                </p:cNvPr>
                <p:cNvPicPr/>
                <p:nvPr/>
              </p:nvPicPr>
              <p:blipFill>
                <a:blip r:embed="rId78"/>
                <a:stretch>
                  <a:fillRect/>
                </a:stretch>
              </p:blipFill>
              <p:spPr>
                <a:xfrm>
                  <a:off x="9535973" y="1851907"/>
                  <a:ext cx="56160" cy="3474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9" name="Freihand 48">
                  <a:extLst>
                    <a:ext uri="{FF2B5EF4-FFF2-40B4-BE49-F238E27FC236}">
                      <a16:creationId xmlns:a16="http://schemas.microsoft.com/office/drawing/2014/main" id="{51FFF817-77BB-4A5E-B802-D5D9AC4C8615}"/>
                    </a:ext>
                  </a:extLst>
                </p14:cNvPr>
                <p14:cNvContentPartPr/>
                <p14:nvPr/>
              </p14:nvContentPartPr>
              <p14:xfrm>
                <a:off x="9352013" y="1893667"/>
                <a:ext cx="557280" cy="329040"/>
              </p14:xfrm>
            </p:contentPart>
          </mc:Choice>
          <mc:Fallback>
            <p:pic>
              <p:nvPicPr>
                <p:cNvPr id="49" name="Freihand 48">
                  <a:extLst>
                    <a:ext uri="{FF2B5EF4-FFF2-40B4-BE49-F238E27FC236}">
                      <a16:creationId xmlns:a16="http://schemas.microsoft.com/office/drawing/2014/main" id="{51FFF817-77BB-4A5E-B802-D5D9AC4C8615}"/>
                    </a:ext>
                  </a:extLst>
                </p:cNvPr>
                <p:cNvPicPr/>
                <p:nvPr/>
              </p:nvPicPr>
              <p:blipFill>
                <a:blip r:embed="rId80"/>
                <a:stretch>
                  <a:fillRect/>
                </a:stretch>
              </p:blipFill>
              <p:spPr>
                <a:xfrm>
                  <a:off x="9347693" y="1889347"/>
                  <a:ext cx="565920" cy="3376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0" name="Freihand 49">
                  <a:extLst>
                    <a:ext uri="{FF2B5EF4-FFF2-40B4-BE49-F238E27FC236}">
                      <a16:creationId xmlns:a16="http://schemas.microsoft.com/office/drawing/2014/main" id="{157A7E94-C0BF-4543-8A11-03FD5230E3C0}"/>
                    </a:ext>
                  </a:extLst>
                </p14:cNvPr>
                <p14:cNvContentPartPr/>
                <p14:nvPr/>
              </p14:nvContentPartPr>
              <p14:xfrm>
                <a:off x="9387293" y="2011387"/>
                <a:ext cx="305640" cy="273600"/>
              </p14:xfrm>
            </p:contentPart>
          </mc:Choice>
          <mc:Fallback>
            <p:pic>
              <p:nvPicPr>
                <p:cNvPr id="50" name="Freihand 49">
                  <a:extLst>
                    <a:ext uri="{FF2B5EF4-FFF2-40B4-BE49-F238E27FC236}">
                      <a16:creationId xmlns:a16="http://schemas.microsoft.com/office/drawing/2014/main" id="{157A7E94-C0BF-4543-8A11-03FD5230E3C0}"/>
                    </a:ext>
                  </a:extLst>
                </p:cNvPr>
                <p:cNvPicPr/>
                <p:nvPr/>
              </p:nvPicPr>
              <p:blipFill>
                <a:blip r:embed="rId82"/>
                <a:stretch>
                  <a:fillRect/>
                </a:stretch>
              </p:blipFill>
              <p:spPr>
                <a:xfrm>
                  <a:off x="9382973" y="2007067"/>
                  <a:ext cx="314280" cy="2822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1" name="Freihand 50">
                  <a:extLst>
                    <a:ext uri="{FF2B5EF4-FFF2-40B4-BE49-F238E27FC236}">
                      <a16:creationId xmlns:a16="http://schemas.microsoft.com/office/drawing/2014/main" id="{1732FAD7-C2F4-46A8-8051-059FA5FCCBBB}"/>
                    </a:ext>
                  </a:extLst>
                </p14:cNvPr>
                <p14:cNvContentPartPr/>
                <p14:nvPr/>
              </p14:nvContentPartPr>
              <p14:xfrm>
                <a:off x="9224573" y="2257627"/>
                <a:ext cx="182520" cy="69840"/>
              </p14:xfrm>
            </p:contentPart>
          </mc:Choice>
          <mc:Fallback>
            <p:pic>
              <p:nvPicPr>
                <p:cNvPr id="51" name="Freihand 50">
                  <a:extLst>
                    <a:ext uri="{FF2B5EF4-FFF2-40B4-BE49-F238E27FC236}">
                      <a16:creationId xmlns:a16="http://schemas.microsoft.com/office/drawing/2014/main" id="{1732FAD7-C2F4-46A8-8051-059FA5FCCBBB}"/>
                    </a:ext>
                  </a:extLst>
                </p:cNvPr>
                <p:cNvPicPr/>
                <p:nvPr/>
              </p:nvPicPr>
              <p:blipFill>
                <a:blip r:embed="rId84"/>
                <a:stretch>
                  <a:fillRect/>
                </a:stretch>
              </p:blipFill>
              <p:spPr>
                <a:xfrm>
                  <a:off x="9220253" y="2253307"/>
                  <a:ext cx="1911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2" name="Freihand 51">
                  <a:extLst>
                    <a:ext uri="{FF2B5EF4-FFF2-40B4-BE49-F238E27FC236}">
                      <a16:creationId xmlns:a16="http://schemas.microsoft.com/office/drawing/2014/main" id="{8D62987B-8187-42F6-905B-EE4014B84DC2}"/>
                    </a:ext>
                  </a:extLst>
                </p14:cNvPr>
                <p14:cNvContentPartPr/>
                <p14:nvPr/>
              </p14:nvContentPartPr>
              <p14:xfrm>
                <a:off x="9631013" y="2277787"/>
                <a:ext cx="83520" cy="45360"/>
              </p14:xfrm>
            </p:contentPart>
          </mc:Choice>
          <mc:Fallback>
            <p:pic>
              <p:nvPicPr>
                <p:cNvPr id="52" name="Freihand 51">
                  <a:extLst>
                    <a:ext uri="{FF2B5EF4-FFF2-40B4-BE49-F238E27FC236}">
                      <a16:creationId xmlns:a16="http://schemas.microsoft.com/office/drawing/2014/main" id="{8D62987B-8187-42F6-905B-EE4014B84DC2}"/>
                    </a:ext>
                  </a:extLst>
                </p:cNvPr>
                <p:cNvPicPr/>
                <p:nvPr/>
              </p:nvPicPr>
              <p:blipFill>
                <a:blip r:embed="rId86"/>
                <a:stretch>
                  <a:fillRect/>
                </a:stretch>
              </p:blipFill>
              <p:spPr>
                <a:xfrm>
                  <a:off x="9626693" y="2273467"/>
                  <a:ext cx="9216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 name="Freihand 52">
                  <a:extLst>
                    <a:ext uri="{FF2B5EF4-FFF2-40B4-BE49-F238E27FC236}">
                      <a16:creationId xmlns:a16="http://schemas.microsoft.com/office/drawing/2014/main" id="{F1743C6C-F242-4388-A68B-AC6957BFEB3B}"/>
                    </a:ext>
                  </a:extLst>
                </p14:cNvPr>
                <p14:cNvContentPartPr/>
                <p14:nvPr/>
              </p14:nvContentPartPr>
              <p14:xfrm>
                <a:off x="9331133" y="1986907"/>
                <a:ext cx="85680" cy="101520"/>
              </p14:xfrm>
            </p:contentPart>
          </mc:Choice>
          <mc:Fallback>
            <p:pic>
              <p:nvPicPr>
                <p:cNvPr id="53" name="Freihand 52">
                  <a:extLst>
                    <a:ext uri="{FF2B5EF4-FFF2-40B4-BE49-F238E27FC236}">
                      <a16:creationId xmlns:a16="http://schemas.microsoft.com/office/drawing/2014/main" id="{F1743C6C-F242-4388-A68B-AC6957BFEB3B}"/>
                    </a:ext>
                  </a:extLst>
                </p:cNvPr>
                <p:cNvPicPr/>
                <p:nvPr/>
              </p:nvPicPr>
              <p:blipFill>
                <a:blip r:embed="rId88"/>
                <a:stretch>
                  <a:fillRect/>
                </a:stretch>
              </p:blipFill>
              <p:spPr>
                <a:xfrm>
                  <a:off x="9326813" y="1982587"/>
                  <a:ext cx="943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4" name="Freihand 53">
                  <a:extLst>
                    <a:ext uri="{FF2B5EF4-FFF2-40B4-BE49-F238E27FC236}">
                      <a16:creationId xmlns:a16="http://schemas.microsoft.com/office/drawing/2014/main" id="{968784D1-234C-47B8-962D-519F5E7F02B1}"/>
                    </a:ext>
                  </a:extLst>
                </p14:cNvPr>
                <p14:cNvContentPartPr/>
                <p14:nvPr/>
              </p14:nvContentPartPr>
              <p14:xfrm>
                <a:off x="9845933" y="1914547"/>
                <a:ext cx="83520" cy="59040"/>
              </p14:xfrm>
            </p:contentPart>
          </mc:Choice>
          <mc:Fallback>
            <p:pic>
              <p:nvPicPr>
                <p:cNvPr id="54" name="Freihand 53">
                  <a:extLst>
                    <a:ext uri="{FF2B5EF4-FFF2-40B4-BE49-F238E27FC236}">
                      <a16:creationId xmlns:a16="http://schemas.microsoft.com/office/drawing/2014/main" id="{968784D1-234C-47B8-962D-519F5E7F02B1}"/>
                    </a:ext>
                  </a:extLst>
                </p:cNvPr>
                <p:cNvPicPr/>
                <p:nvPr/>
              </p:nvPicPr>
              <p:blipFill>
                <a:blip r:embed="rId90"/>
                <a:stretch>
                  <a:fillRect/>
                </a:stretch>
              </p:blipFill>
              <p:spPr>
                <a:xfrm>
                  <a:off x="9841613" y="1910227"/>
                  <a:ext cx="9216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5" name="Freihand 54">
                  <a:extLst>
                    <a:ext uri="{FF2B5EF4-FFF2-40B4-BE49-F238E27FC236}">
                      <a16:creationId xmlns:a16="http://schemas.microsoft.com/office/drawing/2014/main" id="{C0E5EC6B-8B70-4601-9559-0F883AA5F3DF}"/>
                    </a:ext>
                  </a:extLst>
                </p14:cNvPr>
                <p14:cNvContentPartPr/>
                <p14:nvPr/>
              </p14:nvContentPartPr>
              <p14:xfrm>
                <a:off x="9434453" y="1642747"/>
                <a:ext cx="342000" cy="218880"/>
              </p14:xfrm>
            </p:contentPart>
          </mc:Choice>
          <mc:Fallback>
            <p:pic>
              <p:nvPicPr>
                <p:cNvPr id="55" name="Freihand 54">
                  <a:extLst>
                    <a:ext uri="{FF2B5EF4-FFF2-40B4-BE49-F238E27FC236}">
                      <a16:creationId xmlns:a16="http://schemas.microsoft.com/office/drawing/2014/main" id="{C0E5EC6B-8B70-4601-9559-0F883AA5F3DF}"/>
                    </a:ext>
                  </a:extLst>
                </p:cNvPr>
                <p:cNvPicPr/>
                <p:nvPr/>
              </p:nvPicPr>
              <p:blipFill>
                <a:blip r:embed="rId92"/>
                <a:stretch>
                  <a:fillRect/>
                </a:stretch>
              </p:blipFill>
              <p:spPr>
                <a:xfrm>
                  <a:off x="9430133" y="1638427"/>
                  <a:ext cx="35064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6" name="Freihand 55">
                  <a:extLst>
                    <a:ext uri="{FF2B5EF4-FFF2-40B4-BE49-F238E27FC236}">
                      <a16:creationId xmlns:a16="http://schemas.microsoft.com/office/drawing/2014/main" id="{67F07692-0B21-4135-B5DE-E03934471114}"/>
                    </a:ext>
                  </a:extLst>
                </p14:cNvPr>
                <p14:cNvContentPartPr/>
                <p14:nvPr/>
              </p14:nvContentPartPr>
              <p14:xfrm>
                <a:off x="10334813" y="1799707"/>
                <a:ext cx="55080" cy="279000"/>
              </p14:xfrm>
            </p:contentPart>
          </mc:Choice>
          <mc:Fallback>
            <p:pic>
              <p:nvPicPr>
                <p:cNvPr id="56" name="Freihand 55">
                  <a:extLst>
                    <a:ext uri="{FF2B5EF4-FFF2-40B4-BE49-F238E27FC236}">
                      <a16:creationId xmlns:a16="http://schemas.microsoft.com/office/drawing/2014/main" id="{67F07692-0B21-4135-B5DE-E03934471114}"/>
                    </a:ext>
                  </a:extLst>
                </p:cNvPr>
                <p:cNvPicPr/>
                <p:nvPr/>
              </p:nvPicPr>
              <p:blipFill>
                <a:blip r:embed="rId94"/>
                <a:stretch>
                  <a:fillRect/>
                </a:stretch>
              </p:blipFill>
              <p:spPr>
                <a:xfrm>
                  <a:off x="10330493" y="1795387"/>
                  <a:ext cx="6372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72B76EA7-895E-4A88-9E58-255FC770B427}"/>
                    </a:ext>
                  </a:extLst>
                </p14:cNvPr>
                <p14:cNvContentPartPr/>
                <p14:nvPr/>
              </p14:nvContentPartPr>
              <p14:xfrm>
                <a:off x="10312493" y="2230267"/>
                <a:ext cx="21600" cy="2880"/>
              </p14:xfrm>
            </p:contentPart>
          </mc:Choice>
          <mc:Fallback>
            <p:pic>
              <p:nvPicPr>
                <p:cNvPr id="57" name="Freihand 56">
                  <a:extLst>
                    <a:ext uri="{FF2B5EF4-FFF2-40B4-BE49-F238E27FC236}">
                      <a16:creationId xmlns:a16="http://schemas.microsoft.com/office/drawing/2014/main" id="{72B76EA7-895E-4A88-9E58-255FC770B427}"/>
                    </a:ext>
                  </a:extLst>
                </p:cNvPr>
                <p:cNvPicPr/>
                <p:nvPr/>
              </p:nvPicPr>
              <p:blipFill>
                <a:blip r:embed="rId96"/>
                <a:stretch>
                  <a:fillRect/>
                </a:stretch>
              </p:blipFill>
              <p:spPr>
                <a:xfrm>
                  <a:off x="10308173" y="2225947"/>
                  <a:ext cx="3024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8" name="Freihand 57">
                  <a:extLst>
                    <a:ext uri="{FF2B5EF4-FFF2-40B4-BE49-F238E27FC236}">
                      <a16:creationId xmlns:a16="http://schemas.microsoft.com/office/drawing/2014/main" id="{437E0784-E4AE-4FE5-8AA1-0D0775FC49CF}"/>
                    </a:ext>
                  </a:extLst>
                </p14:cNvPr>
                <p14:cNvContentPartPr/>
                <p14:nvPr/>
              </p14:nvContentPartPr>
              <p14:xfrm>
                <a:off x="10178213" y="1955227"/>
                <a:ext cx="402840" cy="276120"/>
              </p14:xfrm>
            </p:contentPart>
          </mc:Choice>
          <mc:Fallback>
            <p:pic>
              <p:nvPicPr>
                <p:cNvPr id="58" name="Freihand 57">
                  <a:extLst>
                    <a:ext uri="{FF2B5EF4-FFF2-40B4-BE49-F238E27FC236}">
                      <a16:creationId xmlns:a16="http://schemas.microsoft.com/office/drawing/2014/main" id="{437E0784-E4AE-4FE5-8AA1-0D0775FC49CF}"/>
                    </a:ext>
                  </a:extLst>
                </p:cNvPr>
                <p:cNvPicPr/>
                <p:nvPr/>
              </p:nvPicPr>
              <p:blipFill>
                <a:blip r:embed="rId98"/>
                <a:stretch>
                  <a:fillRect/>
                </a:stretch>
              </p:blipFill>
              <p:spPr>
                <a:xfrm>
                  <a:off x="10173893" y="1950907"/>
                  <a:ext cx="411480" cy="2847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9" name="Freihand 58">
                  <a:extLst>
                    <a:ext uri="{FF2B5EF4-FFF2-40B4-BE49-F238E27FC236}">
                      <a16:creationId xmlns:a16="http://schemas.microsoft.com/office/drawing/2014/main" id="{20E47A7A-8EAD-4086-BF34-E471A5E7ABF3}"/>
                    </a:ext>
                  </a:extLst>
                </p14:cNvPr>
                <p14:cNvContentPartPr/>
                <p14:nvPr/>
              </p14:nvContentPartPr>
              <p14:xfrm>
                <a:off x="10207373" y="1958827"/>
                <a:ext cx="265680" cy="223560"/>
              </p14:xfrm>
            </p:contentPart>
          </mc:Choice>
          <mc:Fallback>
            <p:pic>
              <p:nvPicPr>
                <p:cNvPr id="59" name="Freihand 58">
                  <a:extLst>
                    <a:ext uri="{FF2B5EF4-FFF2-40B4-BE49-F238E27FC236}">
                      <a16:creationId xmlns:a16="http://schemas.microsoft.com/office/drawing/2014/main" id="{20E47A7A-8EAD-4086-BF34-E471A5E7ABF3}"/>
                    </a:ext>
                  </a:extLst>
                </p:cNvPr>
                <p:cNvPicPr/>
                <p:nvPr/>
              </p:nvPicPr>
              <p:blipFill>
                <a:blip r:embed="rId100"/>
                <a:stretch>
                  <a:fillRect/>
                </a:stretch>
              </p:blipFill>
              <p:spPr>
                <a:xfrm>
                  <a:off x="10203053" y="1954507"/>
                  <a:ext cx="27432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0" name="Freihand 59">
                  <a:extLst>
                    <a:ext uri="{FF2B5EF4-FFF2-40B4-BE49-F238E27FC236}">
                      <a16:creationId xmlns:a16="http://schemas.microsoft.com/office/drawing/2014/main" id="{700FCEF2-73F4-4B65-ABD3-D4106D9E647B}"/>
                    </a:ext>
                  </a:extLst>
                </p14:cNvPr>
                <p14:cNvContentPartPr/>
                <p14:nvPr/>
              </p14:nvContentPartPr>
              <p14:xfrm>
                <a:off x="10398533" y="2190667"/>
                <a:ext cx="96480" cy="66240"/>
              </p14:xfrm>
            </p:contentPart>
          </mc:Choice>
          <mc:Fallback>
            <p:pic>
              <p:nvPicPr>
                <p:cNvPr id="60" name="Freihand 59">
                  <a:extLst>
                    <a:ext uri="{FF2B5EF4-FFF2-40B4-BE49-F238E27FC236}">
                      <a16:creationId xmlns:a16="http://schemas.microsoft.com/office/drawing/2014/main" id="{700FCEF2-73F4-4B65-ABD3-D4106D9E647B}"/>
                    </a:ext>
                  </a:extLst>
                </p:cNvPr>
                <p:cNvPicPr/>
                <p:nvPr/>
              </p:nvPicPr>
              <p:blipFill>
                <a:blip r:embed="rId102"/>
                <a:stretch>
                  <a:fillRect/>
                </a:stretch>
              </p:blipFill>
              <p:spPr>
                <a:xfrm>
                  <a:off x="10394213" y="2186347"/>
                  <a:ext cx="10512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1" name="Freihand 60">
                  <a:extLst>
                    <a:ext uri="{FF2B5EF4-FFF2-40B4-BE49-F238E27FC236}">
                      <a16:creationId xmlns:a16="http://schemas.microsoft.com/office/drawing/2014/main" id="{6D4A8005-AD20-4A5D-9780-2E559CBB0449}"/>
                    </a:ext>
                  </a:extLst>
                </p14:cNvPr>
                <p14:cNvContentPartPr/>
                <p14:nvPr/>
              </p14:nvContentPartPr>
              <p14:xfrm>
                <a:off x="10126733" y="2180227"/>
                <a:ext cx="137880" cy="162000"/>
              </p14:xfrm>
            </p:contentPart>
          </mc:Choice>
          <mc:Fallback>
            <p:pic>
              <p:nvPicPr>
                <p:cNvPr id="61" name="Freihand 60">
                  <a:extLst>
                    <a:ext uri="{FF2B5EF4-FFF2-40B4-BE49-F238E27FC236}">
                      <a16:creationId xmlns:a16="http://schemas.microsoft.com/office/drawing/2014/main" id="{6D4A8005-AD20-4A5D-9780-2E559CBB0449}"/>
                    </a:ext>
                  </a:extLst>
                </p:cNvPr>
                <p:cNvPicPr/>
                <p:nvPr/>
              </p:nvPicPr>
              <p:blipFill>
                <a:blip r:embed="rId104"/>
                <a:stretch>
                  <a:fillRect/>
                </a:stretch>
              </p:blipFill>
              <p:spPr>
                <a:xfrm>
                  <a:off x="10122413" y="2175907"/>
                  <a:ext cx="14652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2" name="Freihand 61">
                  <a:extLst>
                    <a:ext uri="{FF2B5EF4-FFF2-40B4-BE49-F238E27FC236}">
                      <a16:creationId xmlns:a16="http://schemas.microsoft.com/office/drawing/2014/main" id="{68CFEB34-19E3-4EB5-9BD3-C7DE38F5A811}"/>
                    </a:ext>
                  </a:extLst>
                </p14:cNvPr>
                <p14:cNvContentPartPr/>
                <p14:nvPr/>
              </p14:nvContentPartPr>
              <p14:xfrm>
                <a:off x="10088933" y="1953067"/>
                <a:ext cx="126360" cy="64080"/>
              </p14:xfrm>
            </p:contentPart>
          </mc:Choice>
          <mc:Fallback>
            <p:pic>
              <p:nvPicPr>
                <p:cNvPr id="62" name="Freihand 61">
                  <a:extLst>
                    <a:ext uri="{FF2B5EF4-FFF2-40B4-BE49-F238E27FC236}">
                      <a16:creationId xmlns:a16="http://schemas.microsoft.com/office/drawing/2014/main" id="{68CFEB34-19E3-4EB5-9BD3-C7DE38F5A811}"/>
                    </a:ext>
                  </a:extLst>
                </p:cNvPr>
                <p:cNvPicPr/>
                <p:nvPr/>
              </p:nvPicPr>
              <p:blipFill>
                <a:blip r:embed="rId106"/>
                <a:stretch>
                  <a:fillRect/>
                </a:stretch>
              </p:blipFill>
              <p:spPr>
                <a:xfrm>
                  <a:off x="10084613" y="1948747"/>
                  <a:ext cx="13500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3" name="Freihand 62">
                  <a:extLst>
                    <a:ext uri="{FF2B5EF4-FFF2-40B4-BE49-F238E27FC236}">
                      <a16:creationId xmlns:a16="http://schemas.microsoft.com/office/drawing/2014/main" id="{136BB5FF-A374-4474-83CE-63F2E69B4ABF}"/>
                    </a:ext>
                  </a:extLst>
                </p14:cNvPr>
                <p14:cNvContentPartPr/>
                <p14:nvPr/>
              </p14:nvContentPartPr>
              <p14:xfrm>
                <a:off x="10467653" y="1917787"/>
                <a:ext cx="104400" cy="55080"/>
              </p14:xfrm>
            </p:contentPart>
          </mc:Choice>
          <mc:Fallback>
            <p:pic>
              <p:nvPicPr>
                <p:cNvPr id="63" name="Freihand 62">
                  <a:extLst>
                    <a:ext uri="{FF2B5EF4-FFF2-40B4-BE49-F238E27FC236}">
                      <a16:creationId xmlns:a16="http://schemas.microsoft.com/office/drawing/2014/main" id="{136BB5FF-A374-4474-83CE-63F2E69B4ABF}"/>
                    </a:ext>
                  </a:extLst>
                </p:cNvPr>
                <p:cNvPicPr/>
                <p:nvPr/>
              </p:nvPicPr>
              <p:blipFill>
                <a:blip r:embed="rId108"/>
                <a:stretch>
                  <a:fillRect/>
                </a:stretch>
              </p:blipFill>
              <p:spPr>
                <a:xfrm>
                  <a:off x="10463333" y="1913467"/>
                  <a:ext cx="11304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5" name="Freihand 64">
                  <a:extLst>
                    <a:ext uri="{FF2B5EF4-FFF2-40B4-BE49-F238E27FC236}">
                      <a16:creationId xmlns:a16="http://schemas.microsoft.com/office/drawing/2014/main" id="{54991D81-36DC-45C8-B738-0F5C197A3DB4}"/>
                    </a:ext>
                  </a:extLst>
                </p14:cNvPr>
                <p14:cNvContentPartPr/>
                <p14:nvPr/>
              </p14:nvContentPartPr>
              <p14:xfrm>
                <a:off x="10113053" y="1592347"/>
                <a:ext cx="489600" cy="212400"/>
              </p14:xfrm>
            </p:contentPart>
          </mc:Choice>
          <mc:Fallback>
            <p:pic>
              <p:nvPicPr>
                <p:cNvPr id="65" name="Freihand 64">
                  <a:extLst>
                    <a:ext uri="{FF2B5EF4-FFF2-40B4-BE49-F238E27FC236}">
                      <a16:creationId xmlns:a16="http://schemas.microsoft.com/office/drawing/2014/main" id="{54991D81-36DC-45C8-B738-0F5C197A3DB4}"/>
                    </a:ext>
                  </a:extLst>
                </p:cNvPr>
                <p:cNvPicPr/>
                <p:nvPr/>
              </p:nvPicPr>
              <p:blipFill>
                <a:blip r:embed="rId110"/>
                <a:stretch>
                  <a:fillRect/>
                </a:stretch>
              </p:blipFill>
              <p:spPr>
                <a:xfrm>
                  <a:off x="10108733" y="1588027"/>
                  <a:ext cx="49824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6" name="Freihand 65">
                  <a:extLst>
                    <a:ext uri="{FF2B5EF4-FFF2-40B4-BE49-F238E27FC236}">
                      <a16:creationId xmlns:a16="http://schemas.microsoft.com/office/drawing/2014/main" id="{22A6EF1D-C2A2-4D49-B309-E3CA818C6B52}"/>
                    </a:ext>
                  </a:extLst>
                </p14:cNvPr>
                <p14:cNvContentPartPr/>
                <p14:nvPr/>
              </p14:nvContentPartPr>
              <p14:xfrm>
                <a:off x="9808493" y="1458067"/>
                <a:ext cx="47160" cy="48600"/>
              </p14:xfrm>
            </p:contentPart>
          </mc:Choice>
          <mc:Fallback>
            <p:pic>
              <p:nvPicPr>
                <p:cNvPr id="66" name="Freihand 65">
                  <a:extLst>
                    <a:ext uri="{FF2B5EF4-FFF2-40B4-BE49-F238E27FC236}">
                      <a16:creationId xmlns:a16="http://schemas.microsoft.com/office/drawing/2014/main" id="{22A6EF1D-C2A2-4D49-B309-E3CA818C6B52}"/>
                    </a:ext>
                  </a:extLst>
                </p:cNvPr>
                <p:cNvPicPr/>
                <p:nvPr/>
              </p:nvPicPr>
              <p:blipFill>
                <a:blip r:embed="rId112"/>
                <a:stretch>
                  <a:fillRect/>
                </a:stretch>
              </p:blipFill>
              <p:spPr>
                <a:xfrm>
                  <a:off x="9804173" y="1453747"/>
                  <a:ext cx="5580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7" name="Freihand 66">
                  <a:extLst>
                    <a:ext uri="{FF2B5EF4-FFF2-40B4-BE49-F238E27FC236}">
                      <a16:creationId xmlns:a16="http://schemas.microsoft.com/office/drawing/2014/main" id="{A86C15D0-4B06-477C-8E4F-AA04145BB414}"/>
                    </a:ext>
                  </a:extLst>
                </p14:cNvPr>
                <p14:cNvContentPartPr/>
                <p14:nvPr/>
              </p14:nvContentPartPr>
              <p14:xfrm>
                <a:off x="8057093" y="1213987"/>
                <a:ext cx="3162600" cy="1569600"/>
              </p14:xfrm>
            </p:contentPart>
          </mc:Choice>
          <mc:Fallback>
            <p:pic>
              <p:nvPicPr>
                <p:cNvPr id="67" name="Freihand 66">
                  <a:extLst>
                    <a:ext uri="{FF2B5EF4-FFF2-40B4-BE49-F238E27FC236}">
                      <a16:creationId xmlns:a16="http://schemas.microsoft.com/office/drawing/2014/main" id="{A86C15D0-4B06-477C-8E4F-AA04145BB414}"/>
                    </a:ext>
                  </a:extLst>
                </p:cNvPr>
                <p:cNvPicPr/>
                <p:nvPr/>
              </p:nvPicPr>
              <p:blipFill>
                <a:blip r:embed="rId114"/>
                <a:stretch>
                  <a:fillRect/>
                </a:stretch>
              </p:blipFill>
              <p:spPr>
                <a:xfrm>
                  <a:off x="8052773" y="1209667"/>
                  <a:ext cx="3171240" cy="15782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9" name="Freihand 68">
                  <a:extLst>
                    <a:ext uri="{FF2B5EF4-FFF2-40B4-BE49-F238E27FC236}">
                      <a16:creationId xmlns:a16="http://schemas.microsoft.com/office/drawing/2014/main" id="{5C82F337-B5D8-4ACE-B105-9AC0D69687C0}"/>
                    </a:ext>
                  </a:extLst>
                </p14:cNvPr>
                <p14:cNvContentPartPr/>
                <p14:nvPr/>
              </p14:nvContentPartPr>
              <p14:xfrm>
                <a:off x="9532373" y="841027"/>
                <a:ext cx="51120" cy="279360"/>
              </p14:xfrm>
            </p:contentPart>
          </mc:Choice>
          <mc:Fallback>
            <p:pic>
              <p:nvPicPr>
                <p:cNvPr id="69" name="Freihand 68">
                  <a:extLst>
                    <a:ext uri="{FF2B5EF4-FFF2-40B4-BE49-F238E27FC236}">
                      <a16:creationId xmlns:a16="http://schemas.microsoft.com/office/drawing/2014/main" id="{5C82F337-B5D8-4ACE-B105-9AC0D69687C0}"/>
                    </a:ext>
                  </a:extLst>
                </p:cNvPr>
                <p:cNvPicPr/>
                <p:nvPr/>
              </p:nvPicPr>
              <p:blipFill>
                <a:blip r:embed="rId116"/>
                <a:stretch>
                  <a:fillRect/>
                </a:stretch>
              </p:blipFill>
              <p:spPr>
                <a:xfrm>
                  <a:off x="9528053" y="836707"/>
                  <a:ext cx="5976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0" name="Freihand 69">
                  <a:extLst>
                    <a:ext uri="{FF2B5EF4-FFF2-40B4-BE49-F238E27FC236}">
                      <a16:creationId xmlns:a16="http://schemas.microsoft.com/office/drawing/2014/main" id="{4BABAC4A-72F0-462D-B481-87EAE5128516}"/>
                    </a:ext>
                  </a:extLst>
                </p14:cNvPr>
                <p14:cNvContentPartPr/>
                <p14:nvPr/>
              </p14:nvContentPartPr>
              <p14:xfrm>
                <a:off x="9460733" y="930667"/>
                <a:ext cx="207720" cy="226800"/>
              </p14:xfrm>
            </p:contentPart>
          </mc:Choice>
          <mc:Fallback>
            <p:pic>
              <p:nvPicPr>
                <p:cNvPr id="70" name="Freihand 69">
                  <a:extLst>
                    <a:ext uri="{FF2B5EF4-FFF2-40B4-BE49-F238E27FC236}">
                      <a16:creationId xmlns:a16="http://schemas.microsoft.com/office/drawing/2014/main" id="{4BABAC4A-72F0-462D-B481-87EAE5128516}"/>
                    </a:ext>
                  </a:extLst>
                </p:cNvPr>
                <p:cNvPicPr/>
                <p:nvPr/>
              </p:nvPicPr>
              <p:blipFill>
                <a:blip r:embed="rId118"/>
                <a:stretch>
                  <a:fillRect/>
                </a:stretch>
              </p:blipFill>
              <p:spPr>
                <a:xfrm>
                  <a:off x="9456413" y="926347"/>
                  <a:ext cx="216360" cy="2354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2" name="Freihand 71">
                  <a:extLst>
                    <a:ext uri="{FF2B5EF4-FFF2-40B4-BE49-F238E27FC236}">
                      <a16:creationId xmlns:a16="http://schemas.microsoft.com/office/drawing/2014/main" id="{DAB3707B-7EF8-469E-915A-F044A55C1EC6}"/>
                    </a:ext>
                  </a:extLst>
                </p14:cNvPr>
                <p14:cNvContentPartPr/>
                <p14:nvPr/>
              </p14:nvContentPartPr>
              <p14:xfrm>
                <a:off x="9279653" y="540787"/>
                <a:ext cx="12240" cy="170280"/>
              </p14:xfrm>
            </p:contentPart>
          </mc:Choice>
          <mc:Fallback>
            <p:pic>
              <p:nvPicPr>
                <p:cNvPr id="72" name="Freihand 71">
                  <a:extLst>
                    <a:ext uri="{FF2B5EF4-FFF2-40B4-BE49-F238E27FC236}">
                      <a16:creationId xmlns:a16="http://schemas.microsoft.com/office/drawing/2014/main" id="{DAB3707B-7EF8-469E-915A-F044A55C1EC6}"/>
                    </a:ext>
                  </a:extLst>
                </p:cNvPr>
                <p:cNvPicPr/>
                <p:nvPr/>
              </p:nvPicPr>
              <p:blipFill>
                <a:blip r:embed="rId120"/>
                <a:stretch>
                  <a:fillRect/>
                </a:stretch>
              </p:blipFill>
              <p:spPr>
                <a:xfrm>
                  <a:off x="9275333" y="536467"/>
                  <a:ext cx="2088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3" name="Freihand 72">
                  <a:extLst>
                    <a:ext uri="{FF2B5EF4-FFF2-40B4-BE49-F238E27FC236}">
                      <a16:creationId xmlns:a16="http://schemas.microsoft.com/office/drawing/2014/main" id="{340E82ED-ED4D-4090-B866-FAD9F94D36F9}"/>
                    </a:ext>
                  </a:extLst>
                </p14:cNvPr>
                <p14:cNvContentPartPr/>
                <p14:nvPr/>
              </p14:nvContentPartPr>
              <p14:xfrm>
                <a:off x="9207653" y="508027"/>
                <a:ext cx="208080" cy="228600"/>
              </p14:xfrm>
            </p:contentPart>
          </mc:Choice>
          <mc:Fallback>
            <p:pic>
              <p:nvPicPr>
                <p:cNvPr id="73" name="Freihand 72">
                  <a:extLst>
                    <a:ext uri="{FF2B5EF4-FFF2-40B4-BE49-F238E27FC236}">
                      <a16:creationId xmlns:a16="http://schemas.microsoft.com/office/drawing/2014/main" id="{340E82ED-ED4D-4090-B866-FAD9F94D36F9}"/>
                    </a:ext>
                  </a:extLst>
                </p:cNvPr>
                <p:cNvPicPr/>
                <p:nvPr/>
              </p:nvPicPr>
              <p:blipFill>
                <a:blip r:embed="rId122"/>
                <a:stretch>
                  <a:fillRect/>
                </a:stretch>
              </p:blipFill>
              <p:spPr>
                <a:xfrm>
                  <a:off x="9203333" y="503707"/>
                  <a:ext cx="21672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5" name="Freihand 74">
                  <a:extLst>
                    <a:ext uri="{FF2B5EF4-FFF2-40B4-BE49-F238E27FC236}">
                      <a16:creationId xmlns:a16="http://schemas.microsoft.com/office/drawing/2014/main" id="{7813D57D-D939-470A-AEF9-917F144604C9}"/>
                    </a:ext>
                  </a:extLst>
                </p14:cNvPr>
                <p14:cNvContentPartPr/>
                <p14:nvPr/>
              </p14:nvContentPartPr>
              <p14:xfrm>
                <a:off x="9521933" y="488587"/>
                <a:ext cx="120600" cy="186480"/>
              </p14:xfrm>
            </p:contentPart>
          </mc:Choice>
          <mc:Fallback>
            <p:pic>
              <p:nvPicPr>
                <p:cNvPr id="75" name="Freihand 74">
                  <a:extLst>
                    <a:ext uri="{FF2B5EF4-FFF2-40B4-BE49-F238E27FC236}">
                      <a16:creationId xmlns:a16="http://schemas.microsoft.com/office/drawing/2014/main" id="{7813D57D-D939-470A-AEF9-917F144604C9}"/>
                    </a:ext>
                  </a:extLst>
                </p:cNvPr>
                <p:cNvPicPr/>
                <p:nvPr/>
              </p:nvPicPr>
              <p:blipFill>
                <a:blip r:embed="rId124"/>
                <a:stretch>
                  <a:fillRect/>
                </a:stretch>
              </p:blipFill>
              <p:spPr>
                <a:xfrm>
                  <a:off x="9517613" y="484267"/>
                  <a:ext cx="12924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6" name="Freihand 75">
                  <a:extLst>
                    <a:ext uri="{FF2B5EF4-FFF2-40B4-BE49-F238E27FC236}">
                      <a16:creationId xmlns:a16="http://schemas.microsoft.com/office/drawing/2014/main" id="{837F7759-38EE-4723-A788-83C1CF3D3AE9}"/>
                    </a:ext>
                  </a:extLst>
                </p14:cNvPr>
                <p14:cNvContentPartPr/>
                <p14:nvPr/>
              </p14:nvContentPartPr>
              <p14:xfrm>
                <a:off x="9770333" y="464467"/>
                <a:ext cx="20160" cy="170640"/>
              </p14:xfrm>
            </p:contentPart>
          </mc:Choice>
          <mc:Fallback>
            <p:pic>
              <p:nvPicPr>
                <p:cNvPr id="76" name="Freihand 75">
                  <a:extLst>
                    <a:ext uri="{FF2B5EF4-FFF2-40B4-BE49-F238E27FC236}">
                      <a16:creationId xmlns:a16="http://schemas.microsoft.com/office/drawing/2014/main" id="{837F7759-38EE-4723-A788-83C1CF3D3AE9}"/>
                    </a:ext>
                  </a:extLst>
                </p:cNvPr>
                <p:cNvPicPr/>
                <p:nvPr/>
              </p:nvPicPr>
              <p:blipFill>
                <a:blip r:embed="rId126"/>
                <a:stretch>
                  <a:fillRect/>
                </a:stretch>
              </p:blipFill>
              <p:spPr>
                <a:xfrm>
                  <a:off x="9766013" y="460147"/>
                  <a:ext cx="288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7" name="Freihand 76">
                  <a:extLst>
                    <a:ext uri="{FF2B5EF4-FFF2-40B4-BE49-F238E27FC236}">
                      <a16:creationId xmlns:a16="http://schemas.microsoft.com/office/drawing/2014/main" id="{0E62E750-5B62-4582-9D94-E603BBA13133}"/>
                    </a:ext>
                  </a:extLst>
                </p14:cNvPr>
                <p14:cNvContentPartPr/>
                <p14:nvPr/>
              </p14:nvContentPartPr>
              <p14:xfrm>
                <a:off x="9700133" y="443947"/>
                <a:ext cx="203040" cy="116280"/>
              </p14:xfrm>
            </p:contentPart>
          </mc:Choice>
          <mc:Fallback>
            <p:pic>
              <p:nvPicPr>
                <p:cNvPr id="77" name="Freihand 76">
                  <a:extLst>
                    <a:ext uri="{FF2B5EF4-FFF2-40B4-BE49-F238E27FC236}">
                      <a16:creationId xmlns:a16="http://schemas.microsoft.com/office/drawing/2014/main" id="{0E62E750-5B62-4582-9D94-E603BBA13133}"/>
                    </a:ext>
                  </a:extLst>
                </p:cNvPr>
                <p:cNvPicPr/>
                <p:nvPr/>
              </p:nvPicPr>
              <p:blipFill>
                <a:blip r:embed="rId128"/>
                <a:stretch>
                  <a:fillRect/>
                </a:stretch>
              </p:blipFill>
              <p:spPr>
                <a:xfrm>
                  <a:off x="9695813" y="439627"/>
                  <a:ext cx="21168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78" name="Freihand 77">
                  <a:extLst>
                    <a:ext uri="{FF2B5EF4-FFF2-40B4-BE49-F238E27FC236}">
                      <a16:creationId xmlns:a16="http://schemas.microsoft.com/office/drawing/2014/main" id="{04F01616-C90C-46B3-A2C7-451FA4AD8B32}"/>
                    </a:ext>
                  </a:extLst>
                </p14:cNvPr>
                <p14:cNvContentPartPr/>
                <p14:nvPr/>
              </p14:nvContentPartPr>
              <p14:xfrm>
                <a:off x="10148693" y="358987"/>
                <a:ext cx="80280" cy="249840"/>
              </p14:xfrm>
            </p:contentPart>
          </mc:Choice>
          <mc:Fallback>
            <p:pic>
              <p:nvPicPr>
                <p:cNvPr id="78" name="Freihand 77">
                  <a:extLst>
                    <a:ext uri="{FF2B5EF4-FFF2-40B4-BE49-F238E27FC236}">
                      <a16:creationId xmlns:a16="http://schemas.microsoft.com/office/drawing/2014/main" id="{04F01616-C90C-46B3-A2C7-451FA4AD8B32}"/>
                    </a:ext>
                  </a:extLst>
                </p:cNvPr>
                <p:cNvPicPr/>
                <p:nvPr/>
              </p:nvPicPr>
              <p:blipFill>
                <a:blip r:embed="rId130"/>
                <a:stretch>
                  <a:fillRect/>
                </a:stretch>
              </p:blipFill>
              <p:spPr>
                <a:xfrm>
                  <a:off x="10144373" y="354667"/>
                  <a:ext cx="8892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79" name="Freihand 78">
                  <a:extLst>
                    <a:ext uri="{FF2B5EF4-FFF2-40B4-BE49-F238E27FC236}">
                      <a16:creationId xmlns:a16="http://schemas.microsoft.com/office/drawing/2014/main" id="{83A24D43-22BA-4974-B575-AF61D28A28E6}"/>
                    </a:ext>
                  </a:extLst>
                </p14:cNvPr>
                <p14:cNvContentPartPr/>
                <p14:nvPr/>
              </p14:nvContentPartPr>
              <p14:xfrm>
                <a:off x="10329413" y="422347"/>
                <a:ext cx="42480" cy="175320"/>
              </p14:xfrm>
            </p:contentPart>
          </mc:Choice>
          <mc:Fallback>
            <p:pic>
              <p:nvPicPr>
                <p:cNvPr id="79" name="Freihand 78">
                  <a:extLst>
                    <a:ext uri="{FF2B5EF4-FFF2-40B4-BE49-F238E27FC236}">
                      <a16:creationId xmlns:a16="http://schemas.microsoft.com/office/drawing/2014/main" id="{83A24D43-22BA-4974-B575-AF61D28A28E6}"/>
                    </a:ext>
                  </a:extLst>
                </p:cNvPr>
                <p:cNvPicPr/>
                <p:nvPr/>
              </p:nvPicPr>
              <p:blipFill>
                <a:blip r:embed="rId132"/>
                <a:stretch>
                  <a:fillRect/>
                </a:stretch>
              </p:blipFill>
              <p:spPr>
                <a:xfrm>
                  <a:off x="10325093" y="418027"/>
                  <a:ext cx="5112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0" name="Freihand 79">
                  <a:extLst>
                    <a:ext uri="{FF2B5EF4-FFF2-40B4-BE49-F238E27FC236}">
                      <a16:creationId xmlns:a16="http://schemas.microsoft.com/office/drawing/2014/main" id="{D5AEB572-A5E0-43C0-9F49-05F1FB7D5A42}"/>
                    </a:ext>
                  </a:extLst>
                </p14:cNvPr>
                <p14:cNvContentPartPr/>
                <p14:nvPr/>
              </p14:nvContentPartPr>
              <p14:xfrm>
                <a:off x="10265333" y="389227"/>
                <a:ext cx="162360" cy="216720"/>
              </p14:xfrm>
            </p:contentPart>
          </mc:Choice>
          <mc:Fallback>
            <p:pic>
              <p:nvPicPr>
                <p:cNvPr id="80" name="Freihand 79">
                  <a:extLst>
                    <a:ext uri="{FF2B5EF4-FFF2-40B4-BE49-F238E27FC236}">
                      <a16:creationId xmlns:a16="http://schemas.microsoft.com/office/drawing/2014/main" id="{D5AEB572-A5E0-43C0-9F49-05F1FB7D5A42}"/>
                    </a:ext>
                  </a:extLst>
                </p:cNvPr>
                <p:cNvPicPr/>
                <p:nvPr/>
              </p:nvPicPr>
              <p:blipFill>
                <a:blip r:embed="rId134"/>
                <a:stretch>
                  <a:fillRect/>
                </a:stretch>
              </p:blipFill>
              <p:spPr>
                <a:xfrm>
                  <a:off x="10261013" y="384907"/>
                  <a:ext cx="17100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1" name="Freihand 80">
                  <a:extLst>
                    <a:ext uri="{FF2B5EF4-FFF2-40B4-BE49-F238E27FC236}">
                      <a16:creationId xmlns:a16="http://schemas.microsoft.com/office/drawing/2014/main" id="{5280F99B-3A73-4D5D-84EF-23A79753D2CF}"/>
                    </a:ext>
                  </a:extLst>
                </p14:cNvPr>
                <p14:cNvContentPartPr/>
                <p14:nvPr/>
              </p14:nvContentPartPr>
              <p14:xfrm>
                <a:off x="10457213" y="451507"/>
                <a:ext cx="200160" cy="135720"/>
              </p14:xfrm>
            </p:contentPart>
          </mc:Choice>
          <mc:Fallback>
            <p:pic>
              <p:nvPicPr>
                <p:cNvPr id="81" name="Freihand 80">
                  <a:extLst>
                    <a:ext uri="{FF2B5EF4-FFF2-40B4-BE49-F238E27FC236}">
                      <a16:creationId xmlns:a16="http://schemas.microsoft.com/office/drawing/2014/main" id="{5280F99B-3A73-4D5D-84EF-23A79753D2CF}"/>
                    </a:ext>
                  </a:extLst>
                </p:cNvPr>
                <p:cNvPicPr/>
                <p:nvPr/>
              </p:nvPicPr>
              <p:blipFill>
                <a:blip r:embed="rId136"/>
                <a:stretch>
                  <a:fillRect/>
                </a:stretch>
              </p:blipFill>
              <p:spPr>
                <a:xfrm>
                  <a:off x="10452893" y="447187"/>
                  <a:ext cx="20880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2" name="Freihand 81">
                  <a:extLst>
                    <a:ext uri="{FF2B5EF4-FFF2-40B4-BE49-F238E27FC236}">
                      <a16:creationId xmlns:a16="http://schemas.microsoft.com/office/drawing/2014/main" id="{B5C95D29-40DD-4259-A823-75474369508A}"/>
                    </a:ext>
                  </a:extLst>
                </p14:cNvPr>
                <p14:cNvContentPartPr/>
                <p14:nvPr/>
              </p14:nvContentPartPr>
              <p14:xfrm>
                <a:off x="10660613" y="368347"/>
                <a:ext cx="163800" cy="194760"/>
              </p14:xfrm>
            </p:contentPart>
          </mc:Choice>
          <mc:Fallback>
            <p:pic>
              <p:nvPicPr>
                <p:cNvPr id="82" name="Freihand 81">
                  <a:extLst>
                    <a:ext uri="{FF2B5EF4-FFF2-40B4-BE49-F238E27FC236}">
                      <a16:creationId xmlns:a16="http://schemas.microsoft.com/office/drawing/2014/main" id="{B5C95D29-40DD-4259-A823-75474369508A}"/>
                    </a:ext>
                  </a:extLst>
                </p:cNvPr>
                <p:cNvPicPr/>
                <p:nvPr/>
              </p:nvPicPr>
              <p:blipFill>
                <a:blip r:embed="rId138"/>
                <a:stretch>
                  <a:fillRect/>
                </a:stretch>
              </p:blipFill>
              <p:spPr>
                <a:xfrm>
                  <a:off x="10656293" y="364027"/>
                  <a:ext cx="17244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3" name="Freihand 82">
                  <a:extLst>
                    <a:ext uri="{FF2B5EF4-FFF2-40B4-BE49-F238E27FC236}">
                      <a16:creationId xmlns:a16="http://schemas.microsoft.com/office/drawing/2014/main" id="{9B769765-E235-484D-9899-1E95E5F08075}"/>
                    </a:ext>
                  </a:extLst>
                </p14:cNvPr>
                <p14:cNvContentPartPr/>
                <p14:nvPr/>
              </p14:nvContentPartPr>
              <p14:xfrm>
                <a:off x="10818653" y="469147"/>
                <a:ext cx="232920" cy="92880"/>
              </p14:xfrm>
            </p:contentPart>
          </mc:Choice>
          <mc:Fallback>
            <p:pic>
              <p:nvPicPr>
                <p:cNvPr id="83" name="Freihand 82">
                  <a:extLst>
                    <a:ext uri="{FF2B5EF4-FFF2-40B4-BE49-F238E27FC236}">
                      <a16:creationId xmlns:a16="http://schemas.microsoft.com/office/drawing/2014/main" id="{9B769765-E235-484D-9899-1E95E5F08075}"/>
                    </a:ext>
                  </a:extLst>
                </p:cNvPr>
                <p:cNvPicPr/>
                <p:nvPr/>
              </p:nvPicPr>
              <p:blipFill>
                <a:blip r:embed="rId140"/>
                <a:stretch>
                  <a:fillRect/>
                </a:stretch>
              </p:blipFill>
              <p:spPr>
                <a:xfrm>
                  <a:off x="10814333" y="464827"/>
                  <a:ext cx="2415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5" name="Freihand 84">
                  <a:extLst>
                    <a:ext uri="{FF2B5EF4-FFF2-40B4-BE49-F238E27FC236}">
                      <a16:creationId xmlns:a16="http://schemas.microsoft.com/office/drawing/2014/main" id="{0892EC0B-1637-44AD-A7BE-041A8A450F63}"/>
                    </a:ext>
                  </a:extLst>
                </p14:cNvPr>
                <p14:cNvContentPartPr/>
                <p14:nvPr/>
              </p14:nvContentPartPr>
              <p14:xfrm>
                <a:off x="11051933" y="358987"/>
                <a:ext cx="257040" cy="189000"/>
              </p14:xfrm>
            </p:contentPart>
          </mc:Choice>
          <mc:Fallback>
            <p:pic>
              <p:nvPicPr>
                <p:cNvPr id="85" name="Freihand 84">
                  <a:extLst>
                    <a:ext uri="{FF2B5EF4-FFF2-40B4-BE49-F238E27FC236}">
                      <a16:creationId xmlns:a16="http://schemas.microsoft.com/office/drawing/2014/main" id="{0892EC0B-1637-44AD-A7BE-041A8A450F63}"/>
                    </a:ext>
                  </a:extLst>
                </p:cNvPr>
                <p:cNvPicPr/>
                <p:nvPr/>
              </p:nvPicPr>
              <p:blipFill>
                <a:blip r:embed="rId142"/>
                <a:stretch>
                  <a:fillRect/>
                </a:stretch>
              </p:blipFill>
              <p:spPr>
                <a:xfrm>
                  <a:off x="11047613" y="354667"/>
                  <a:ext cx="26568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6" name="Freihand 85">
                  <a:extLst>
                    <a:ext uri="{FF2B5EF4-FFF2-40B4-BE49-F238E27FC236}">
                      <a16:creationId xmlns:a16="http://schemas.microsoft.com/office/drawing/2014/main" id="{75D022BA-1C28-4D42-8E12-012530485DCC}"/>
                    </a:ext>
                  </a:extLst>
                </p14:cNvPr>
                <p14:cNvContentPartPr/>
                <p14:nvPr/>
              </p14:nvContentPartPr>
              <p14:xfrm>
                <a:off x="11275493" y="370507"/>
                <a:ext cx="45360" cy="68040"/>
              </p14:xfrm>
            </p:contentPart>
          </mc:Choice>
          <mc:Fallback>
            <p:pic>
              <p:nvPicPr>
                <p:cNvPr id="86" name="Freihand 85">
                  <a:extLst>
                    <a:ext uri="{FF2B5EF4-FFF2-40B4-BE49-F238E27FC236}">
                      <a16:creationId xmlns:a16="http://schemas.microsoft.com/office/drawing/2014/main" id="{75D022BA-1C28-4D42-8E12-012530485DCC}"/>
                    </a:ext>
                  </a:extLst>
                </p:cNvPr>
                <p:cNvPicPr/>
                <p:nvPr/>
              </p:nvPicPr>
              <p:blipFill>
                <a:blip r:embed="rId144"/>
                <a:stretch>
                  <a:fillRect/>
                </a:stretch>
              </p:blipFill>
              <p:spPr>
                <a:xfrm>
                  <a:off x="11271173" y="366187"/>
                  <a:ext cx="540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87" name="Freihand 86">
                  <a:extLst>
                    <a:ext uri="{FF2B5EF4-FFF2-40B4-BE49-F238E27FC236}">
                      <a16:creationId xmlns:a16="http://schemas.microsoft.com/office/drawing/2014/main" id="{9AADF4B7-57BA-43B7-B4C8-243008551BED}"/>
                    </a:ext>
                  </a:extLst>
                </p14:cNvPr>
                <p14:cNvContentPartPr/>
                <p14:nvPr/>
              </p14:nvContentPartPr>
              <p14:xfrm>
                <a:off x="11344613" y="464827"/>
                <a:ext cx="147240" cy="37080"/>
              </p14:xfrm>
            </p:contentPart>
          </mc:Choice>
          <mc:Fallback>
            <p:pic>
              <p:nvPicPr>
                <p:cNvPr id="87" name="Freihand 86">
                  <a:extLst>
                    <a:ext uri="{FF2B5EF4-FFF2-40B4-BE49-F238E27FC236}">
                      <a16:creationId xmlns:a16="http://schemas.microsoft.com/office/drawing/2014/main" id="{9AADF4B7-57BA-43B7-B4C8-243008551BED}"/>
                    </a:ext>
                  </a:extLst>
                </p:cNvPr>
                <p:cNvPicPr/>
                <p:nvPr/>
              </p:nvPicPr>
              <p:blipFill>
                <a:blip r:embed="rId146"/>
                <a:stretch>
                  <a:fillRect/>
                </a:stretch>
              </p:blipFill>
              <p:spPr>
                <a:xfrm>
                  <a:off x="11340293" y="460507"/>
                  <a:ext cx="15588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88" name="Freihand 87">
                  <a:extLst>
                    <a:ext uri="{FF2B5EF4-FFF2-40B4-BE49-F238E27FC236}">
                      <a16:creationId xmlns:a16="http://schemas.microsoft.com/office/drawing/2014/main" id="{48820411-D6A9-43A4-933F-E189E2DE9047}"/>
                    </a:ext>
                  </a:extLst>
                </p14:cNvPr>
                <p14:cNvContentPartPr/>
                <p14:nvPr/>
              </p14:nvContentPartPr>
              <p14:xfrm>
                <a:off x="11478893" y="319747"/>
                <a:ext cx="239040" cy="180000"/>
              </p14:xfrm>
            </p:contentPart>
          </mc:Choice>
          <mc:Fallback>
            <p:pic>
              <p:nvPicPr>
                <p:cNvPr id="88" name="Freihand 87">
                  <a:extLst>
                    <a:ext uri="{FF2B5EF4-FFF2-40B4-BE49-F238E27FC236}">
                      <a16:creationId xmlns:a16="http://schemas.microsoft.com/office/drawing/2014/main" id="{48820411-D6A9-43A4-933F-E189E2DE9047}"/>
                    </a:ext>
                  </a:extLst>
                </p:cNvPr>
                <p:cNvPicPr/>
                <p:nvPr/>
              </p:nvPicPr>
              <p:blipFill>
                <a:blip r:embed="rId148"/>
                <a:stretch>
                  <a:fillRect/>
                </a:stretch>
              </p:blipFill>
              <p:spPr>
                <a:xfrm>
                  <a:off x="11474573" y="315427"/>
                  <a:ext cx="24768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0" name="Freihand 89">
                  <a:extLst>
                    <a:ext uri="{FF2B5EF4-FFF2-40B4-BE49-F238E27FC236}">
                      <a16:creationId xmlns:a16="http://schemas.microsoft.com/office/drawing/2014/main" id="{DAE3236A-D783-48FE-9095-8F7FBA2CFE9E}"/>
                    </a:ext>
                  </a:extLst>
                </p14:cNvPr>
                <p14:cNvContentPartPr/>
                <p14:nvPr/>
              </p14:nvContentPartPr>
              <p14:xfrm>
                <a:off x="11772653" y="419827"/>
                <a:ext cx="146160" cy="7200"/>
              </p14:xfrm>
            </p:contentPart>
          </mc:Choice>
          <mc:Fallback>
            <p:pic>
              <p:nvPicPr>
                <p:cNvPr id="90" name="Freihand 89">
                  <a:extLst>
                    <a:ext uri="{FF2B5EF4-FFF2-40B4-BE49-F238E27FC236}">
                      <a16:creationId xmlns:a16="http://schemas.microsoft.com/office/drawing/2014/main" id="{DAE3236A-D783-48FE-9095-8F7FBA2CFE9E}"/>
                    </a:ext>
                  </a:extLst>
                </p:cNvPr>
                <p:cNvPicPr/>
                <p:nvPr/>
              </p:nvPicPr>
              <p:blipFill>
                <a:blip r:embed="rId150"/>
                <a:stretch>
                  <a:fillRect/>
                </a:stretch>
              </p:blipFill>
              <p:spPr>
                <a:xfrm>
                  <a:off x="11768333" y="415507"/>
                  <a:ext cx="15480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2" name="Freihand 91">
                  <a:extLst>
                    <a:ext uri="{FF2B5EF4-FFF2-40B4-BE49-F238E27FC236}">
                      <a16:creationId xmlns:a16="http://schemas.microsoft.com/office/drawing/2014/main" id="{F7B42A5D-7254-4CD2-8F8D-8A2A63C5D394}"/>
                    </a:ext>
                  </a:extLst>
                </p14:cNvPr>
                <p14:cNvContentPartPr/>
                <p14:nvPr/>
              </p14:nvContentPartPr>
              <p14:xfrm>
                <a:off x="10753133" y="736987"/>
                <a:ext cx="324720" cy="133920"/>
              </p14:xfrm>
            </p:contentPart>
          </mc:Choice>
          <mc:Fallback>
            <p:pic>
              <p:nvPicPr>
                <p:cNvPr id="92" name="Freihand 91">
                  <a:extLst>
                    <a:ext uri="{FF2B5EF4-FFF2-40B4-BE49-F238E27FC236}">
                      <a16:creationId xmlns:a16="http://schemas.microsoft.com/office/drawing/2014/main" id="{F7B42A5D-7254-4CD2-8F8D-8A2A63C5D394}"/>
                    </a:ext>
                  </a:extLst>
                </p:cNvPr>
                <p:cNvPicPr/>
                <p:nvPr/>
              </p:nvPicPr>
              <p:blipFill>
                <a:blip r:embed="rId152"/>
                <a:stretch>
                  <a:fillRect/>
                </a:stretch>
              </p:blipFill>
              <p:spPr>
                <a:xfrm>
                  <a:off x="10748813" y="732667"/>
                  <a:ext cx="3333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3" name="Freihand 92">
                  <a:extLst>
                    <a:ext uri="{FF2B5EF4-FFF2-40B4-BE49-F238E27FC236}">
                      <a16:creationId xmlns:a16="http://schemas.microsoft.com/office/drawing/2014/main" id="{93811881-CD27-4EA2-B8CE-2C710106E7C5}"/>
                    </a:ext>
                  </a:extLst>
                </p14:cNvPr>
                <p14:cNvContentPartPr/>
                <p14:nvPr/>
              </p14:nvContentPartPr>
              <p14:xfrm>
                <a:off x="10991453" y="684787"/>
                <a:ext cx="62640" cy="19440"/>
              </p14:xfrm>
            </p:contentPart>
          </mc:Choice>
          <mc:Fallback>
            <p:pic>
              <p:nvPicPr>
                <p:cNvPr id="93" name="Freihand 92">
                  <a:extLst>
                    <a:ext uri="{FF2B5EF4-FFF2-40B4-BE49-F238E27FC236}">
                      <a16:creationId xmlns:a16="http://schemas.microsoft.com/office/drawing/2014/main" id="{93811881-CD27-4EA2-B8CE-2C710106E7C5}"/>
                    </a:ext>
                  </a:extLst>
                </p:cNvPr>
                <p:cNvPicPr/>
                <p:nvPr/>
              </p:nvPicPr>
              <p:blipFill>
                <a:blip r:embed="rId154"/>
                <a:stretch>
                  <a:fillRect/>
                </a:stretch>
              </p:blipFill>
              <p:spPr>
                <a:xfrm>
                  <a:off x="10987133" y="680467"/>
                  <a:ext cx="7128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4" name="Freihand 93">
                  <a:extLst>
                    <a:ext uri="{FF2B5EF4-FFF2-40B4-BE49-F238E27FC236}">
                      <a16:creationId xmlns:a16="http://schemas.microsoft.com/office/drawing/2014/main" id="{B3A463F6-B8E0-48B3-B32D-16661E94B389}"/>
                    </a:ext>
                  </a:extLst>
                </p14:cNvPr>
                <p14:cNvContentPartPr/>
                <p14:nvPr/>
              </p14:nvContentPartPr>
              <p14:xfrm>
                <a:off x="11115293" y="650587"/>
                <a:ext cx="169560" cy="163800"/>
              </p14:xfrm>
            </p:contentPart>
          </mc:Choice>
          <mc:Fallback>
            <p:pic>
              <p:nvPicPr>
                <p:cNvPr id="94" name="Freihand 93">
                  <a:extLst>
                    <a:ext uri="{FF2B5EF4-FFF2-40B4-BE49-F238E27FC236}">
                      <a16:creationId xmlns:a16="http://schemas.microsoft.com/office/drawing/2014/main" id="{B3A463F6-B8E0-48B3-B32D-16661E94B389}"/>
                    </a:ext>
                  </a:extLst>
                </p:cNvPr>
                <p:cNvPicPr/>
                <p:nvPr/>
              </p:nvPicPr>
              <p:blipFill>
                <a:blip r:embed="rId156"/>
                <a:stretch>
                  <a:fillRect/>
                </a:stretch>
              </p:blipFill>
              <p:spPr>
                <a:xfrm>
                  <a:off x="11110973" y="646267"/>
                  <a:ext cx="1782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5" name="Freihand 94">
                  <a:extLst>
                    <a:ext uri="{FF2B5EF4-FFF2-40B4-BE49-F238E27FC236}">
                      <a16:creationId xmlns:a16="http://schemas.microsoft.com/office/drawing/2014/main" id="{34E68F97-C524-4952-A8F6-37452715E6F2}"/>
                    </a:ext>
                  </a:extLst>
                </p14:cNvPr>
                <p14:cNvContentPartPr/>
                <p14:nvPr/>
              </p14:nvContentPartPr>
              <p14:xfrm>
                <a:off x="11272973" y="727267"/>
                <a:ext cx="282960" cy="64800"/>
              </p14:xfrm>
            </p:contentPart>
          </mc:Choice>
          <mc:Fallback>
            <p:pic>
              <p:nvPicPr>
                <p:cNvPr id="95" name="Freihand 94">
                  <a:extLst>
                    <a:ext uri="{FF2B5EF4-FFF2-40B4-BE49-F238E27FC236}">
                      <a16:creationId xmlns:a16="http://schemas.microsoft.com/office/drawing/2014/main" id="{34E68F97-C524-4952-A8F6-37452715E6F2}"/>
                    </a:ext>
                  </a:extLst>
                </p:cNvPr>
                <p:cNvPicPr/>
                <p:nvPr/>
              </p:nvPicPr>
              <p:blipFill>
                <a:blip r:embed="rId158"/>
                <a:stretch>
                  <a:fillRect/>
                </a:stretch>
              </p:blipFill>
              <p:spPr>
                <a:xfrm>
                  <a:off x="11268653" y="722947"/>
                  <a:ext cx="29160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96" name="Freihand 95">
                  <a:extLst>
                    <a:ext uri="{FF2B5EF4-FFF2-40B4-BE49-F238E27FC236}">
                      <a16:creationId xmlns:a16="http://schemas.microsoft.com/office/drawing/2014/main" id="{7AA8CD0E-6548-407D-8FC8-78D4881485AB}"/>
                    </a:ext>
                  </a:extLst>
                </p14:cNvPr>
                <p14:cNvContentPartPr/>
                <p14:nvPr/>
              </p14:nvContentPartPr>
              <p14:xfrm>
                <a:off x="11597333" y="699187"/>
                <a:ext cx="132480" cy="73440"/>
              </p14:xfrm>
            </p:contentPart>
          </mc:Choice>
          <mc:Fallback>
            <p:pic>
              <p:nvPicPr>
                <p:cNvPr id="96" name="Freihand 95">
                  <a:extLst>
                    <a:ext uri="{FF2B5EF4-FFF2-40B4-BE49-F238E27FC236}">
                      <a16:creationId xmlns:a16="http://schemas.microsoft.com/office/drawing/2014/main" id="{7AA8CD0E-6548-407D-8FC8-78D4881485AB}"/>
                    </a:ext>
                  </a:extLst>
                </p:cNvPr>
                <p:cNvPicPr/>
                <p:nvPr/>
              </p:nvPicPr>
              <p:blipFill>
                <a:blip r:embed="rId160"/>
                <a:stretch>
                  <a:fillRect/>
                </a:stretch>
              </p:blipFill>
              <p:spPr>
                <a:xfrm>
                  <a:off x="11593013" y="694867"/>
                  <a:ext cx="1411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97" name="Freihand 96">
                  <a:extLst>
                    <a:ext uri="{FF2B5EF4-FFF2-40B4-BE49-F238E27FC236}">
                      <a16:creationId xmlns:a16="http://schemas.microsoft.com/office/drawing/2014/main" id="{1AC70072-23A5-47F7-95D3-9F5F51EC75C0}"/>
                    </a:ext>
                  </a:extLst>
                </p14:cNvPr>
                <p14:cNvContentPartPr/>
                <p14:nvPr/>
              </p14:nvContentPartPr>
              <p14:xfrm>
                <a:off x="11762573" y="671467"/>
                <a:ext cx="196200" cy="96840"/>
              </p14:xfrm>
            </p:contentPart>
          </mc:Choice>
          <mc:Fallback>
            <p:pic>
              <p:nvPicPr>
                <p:cNvPr id="97" name="Freihand 96">
                  <a:extLst>
                    <a:ext uri="{FF2B5EF4-FFF2-40B4-BE49-F238E27FC236}">
                      <a16:creationId xmlns:a16="http://schemas.microsoft.com/office/drawing/2014/main" id="{1AC70072-23A5-47F7-95D3-9F5F51EC75C0}"/>
                    </a:ext>
                  </a:extLst>
                </p:cNvPr>
                <p:cNvPicPr/>
                <p:nvPr/>
              </p:nvPicPr>
              <p:blipFill>
                <a:blip r:embed="rId162"/>
                <a:stretch>
                  <a:fillRect/>
                </a:stretch>
              </p:blipFill>
              <p:spPr>
                <a:xfrm>
                  <a:off x="11758253" y="667147"/>
                  <a:ext cx="2048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99" name="Freihand 98">
                  <a:extLst>
                    <a:ext uri="{FF2B5EF4-FFF2-40B4-BE49-F238E27FC236}">
                      <a16:creationId xmlns:a16="http://schemas.microsoft.com/office/drawing/2014/main" id="{9EEE6783-6093-4ECD-83C8-7C50305E3714}"/>
                    </a:ext>
                  </a:extLst>
                </p14:cNvPr>
                <p14:cNvContentPartPr/>
                <p14:nvPr/>
              </p14:nvContentPartPr>
              <p14:xfrm>
                <a:off x="10454693" y="979627"/>
                <a:ext cx="141840" cy="187200"/>
              </p14:xfrm>
            </p:contentPart>
          </mc:Choice>
          <mc:Fallback>
            <p:pic>
              <p:nvPicPr>
                <p:cNvPr id="99" name="Freihand 98">
                  <a:extLst>
                    <a:ext uri="{FF2B5EF4-FFF2-40B4-BE49-F238E27FC236}">
                      <a16:creationId xmlns:a16="http://schemas.microsoft.com/office/drawing/2014/main" id="{9EEE6783-6093-4ECD-83C8-7C50305E3714}"/>
                    </a:ext>
                  </a:extLst>
                </p:cNvPr>
                <p:cNvPicPr/>
                <p:nvPr/>
              </p:nvPicPr>
              <p:blipFill>
                <a:blip r:embed="rId164"/>
                <a:stretch>
                  <a:fillRect/>
                </a:stretch>
              </p:blipFill>
              <p:spPr>
                <a:xfrm>
                  <a:off x="10450373" y="975307"/>
                  <a:ext cx="15048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00" name="Freihand 99">
                  <a:extLst>
                    <a:ext uri="{FF2B5EF4-FFF2-40B4-BE49-F238E27FC236}">
                      <a16:creationId xmlns:a16="http://schemas.microsoft.com/office/drawing/2014/main" id="{240F8B11-BF3A-4F63-9512-15CA2E770178}"/>
                    </a:ext>
                  </a:extLst>
                </p14:cNvPr>
                <p14:cNvContentPartPr/>
                <p14:nvPr/>
              </p14:nvContentPartPr>
              <p14:xfrm>
                <a:off x="10607693" y="1041547"/>
                <a:ext cx="194760" cy="108720"/>
              </p14:xfrm>
            </p:contentPart>
          </mc:Choice>
          <mc:Fallback>
            <p:pic>
              <p:nvPicPr>
                <p:cNvPr id="100" name="Freihand 99">
                  <a:extLst>
                    <a:ext uri="{FF2B5EF4-FFF2-40B4-BE49-F238E27FC236}">
                      <a16:creationId xmlns:a16="http://schemas.microsoft.com/office/drawing/2014/main" id="{240F8B11-BF3A-4F63-9512-15CA2E770178}"/>
                    </a:ext>
                  </a:extLst>
                </p:cNvPr>
                <p:cNvPicPr/>
                <p:nvPr/>
              </p:nvPicPr>
              <p:blipFill>
                <a:blip r:embed="rId166"/>
                <a:stretch>
                  <a:fillRect/>
                </a:stretch>
              </p:blipFill>
              <p:spPr>
                <a:xfrm>
                  <a:off x="10603373" y="1037227"/>
                  <a:ext cx="20340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01" name="Freihand 100">
                  <a:extLst>
                    <a:ext uri="{FF2B5EF4-FFF2-40B4-BE49-F238E27FC236}">
                      <a16:creationId xmlns:a16="http://schemas.microsoft.com/office/drawing/2014/main" id="{3DF221AE-2228-4603-B7CB-EC68B5113687}"/>
                    </a:ext>
                  </a:extLst>
                </p14:cNvPr>
                <p14:cNvContentPartPr/>
                <p14:nvPr/>
              </p14:nvContentPartPr>
              <p14:xfrm>
                <a:off x="10809653" y="973867"/>
                <a:ext cx="181440" cy="120600"/>
              </p14:xfrm>
            </p:contentPart>
          </mc:Choice>
          <mc:Fallback>
            <p:pic>
              <p:nvPicPr>
                <p:cNvPr id="101" name="Freihand 100">
                  <a:extLst>
                    <a:ext uri="{FF2B5EF4-FFF2-40B4-BE49-F238E27FC236}">
                      <a16:creationId xmlns:a16="http://schemas.microsoft.com/office/drawing/2014/main" id="{3DF221AE-2228-4603-B7CB-EC68B5113687}"/>
                    </a:ext>
                  </a:extLst>
                </p:cNvPr>
                <p:cNvPicPr/>
                <p:nvPr/>
              </p:nvPicPr>
              <p:blipFill>
                <a:blip r:embed="rId168"/>
                <a:stretch>
                  <a:fillRect/>
                </a:stretch>
              </p:blipFill>
              <p:spPr>
                <a:xfrm>
                  <a:off x="10805333" y="969547"/>
                  <a:ext cx="1900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02" name="Freihand 101">
                  <a:extLst>
                    <a:ext uri="{FF2B5EF4-FFF2-40B4-BE49-F238E27FC236}">
                      <a16:creationId xmlns:a16="http://schemas.microsoft.com/office/drawing/2014/main" id="{0B84A5D5-CCC8-4901-9FD8-EBD0CBCF1854}"/>
                    </a:ext>
                  </a:extLst>
                </p14:cNvPr>
                <p14:cNvContentPartPr/>
                <p14:nvPr/>
              </p14:nvContentPartPr>
              <p14:xfrm>
                <a:off x="10686893" y="942907"/>
                <a:ext cx="77760" cy="13680"/>
              </p14:xfrm>
            </p:contentPart>
          </mc:Choice>
          <mc:Fallback>
            <p:pic>
              <p:nvPicPr>
                <p:cNvPr id="102" name="Freihand 101">
                  <a:extLst>
                    <a:ext uri="{FF2B5EF4-FFF2-40B4-BE49-F238E27FC236}">
                      <a16:creationId xmlns:a16="http://schemas.microsoft.com/office/drawing/2014/main" id="{0B84A5D5-CCC8-4901-9FD8-EBD0CBCF1854}"/>
                    </a:ext>
                  </a:extLst>
                </p:cNvPr>
                <p:cNvPicPr/>
                <p:nvPr/>
              </p:nvPicPr>
              <p:blipFill>
                <a:blip r:embed="rId170"/>
                <a:stretch>
                  <a:fillRect/>
                </a:stretch>
              </p:blipFill>
              <p:spPr>
                <a:xfrm>
                  <a:off x="10682573" y="938587"/>
                  <a:ext cx="864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3" name="Freihand 102">
                  <a:extLst>
                    <a:ext uri="{FF2B5EF4-FFF2-40B4-BE49-F238E27FC236}">
                      <a16:creationId xmlns:a16="http://schemas.microsoft.com/office/drawing/2014/main" id="{0540C025-6BB2-4B44-9303-5DAFDDCF0308}"/>
                    </a:ext>
                  </a:extLst>
                </p14:cNvPr>
                <p14:cNvContentPartPr/>
                <p14:nvPr/>
              </p14:nvContentPartPr>
              <p14:xfrm>
                <a:off x="11139773" y="978547"/>
                <a:ext cx="21240" cy="129600"/>
              </p14:xfrm>
            </p:contentPart>
          </mc:Choice>
          <mc:Fallback>
            <p:pic>
              <p:nvPicPr>
                <p:cNvPr id="103" name="Freihand 102">
                  <a:extLst>
                    <a:ext uri="{FF2B5EF4-FFF2-40B4-BE49-F238E27FC236}">
                      <a16:creationId xmlns:a16="http://schemas.microsoft.com/office/drawing/2014/main" id="{0540C025-6BB2-4B44-9303-5DAFDDCF0308}"/>
                    </a:ext>
                  </a:extLst>
                </p:cNvPr>
                <p:cNvPicPr/>
                <p:nvPr/>
              </p:nvPicPr>
              <p:blipFill>
                <a:blip r:embed="rId172"/>
                <a:stretch>
                  <a:fillRect/>
                </a:stretch>
              </p:blipFill>
              <p:spPr>
                <a:xfrm>
                  <a:off x="11135453" y="974227"/>
                  <a:ext cx="2988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4" name="Freihand 103">
                  <a:extLst>
                    <a:ext uri="{FF2B5EF4-FFF2-40B4-BE49-F238E27FC236}">
                      <a16:creationId xmlns:a16="http://schemas.microsoft.com/office/drawing/2014/main" id="{9C8C8EAC-7908-468D-959C-8455186CED68}"/>
                    </a:ext>
                  </a:extLst>
                </p14:cNvPr>
                <p14:cNvContentPartPr/>
                <p14:nvPr/>
              </p14:nvContentPartPr>
              <p14:xfrm>
                <a:off x="11029613" y="941467"/>
                <a:ext cx="182880" cy="181440"/>
              </p14:xfrm>
            </p:contentPart>
          </mc:Choice>
          <mc:Fallback>
            <p:pic>
              <p:nvPicPr>
                <p:cNvPr id="104" name="Freihand 103">
                  <a:extLst>
                    <a:ext uri="{FF2B5EF4-FFF2-40B4-BE49-F238E27FC236}">
                      <a16:creationId xmlns:a16="http://schemas.microsoft.com/office/drawing/2014/main" id="{9C8C8EAC-7908-468D-959C-8455186CED68}"/>
                    </a:ext>
                  </a:extLst>
                </p:cNvPr>
                <p:cNvPicPr/>
                <p:nvPr/>
              </p:nvPicPr>
              <p:blipFill>
                <a:blip r:embed="rId174"/>
                <a:stretch>
                  <a:fillRect/>
                </a:stretch>
              </p:blipFill>
              <p:spPr>
                <a:xfrm>
                  <a:off x="11025293" y="937147"/>
                  <a:ext cx="19152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05" name="Freihand 104">
                  <a:extLst>
                    <a:ext uri="{FF2B5EF4-FFF2-40B4-BE49-F238E27FC236}">
                      <a16:creationId xmlns:a16="http://schemas.microsoft.com/office/drawing/2014/main" id="{CE7DEF23-52B3-4440-A309-79244326ADA5}"/>
                    </a:ext>
                  </a:extLst>
                </p14:cNvPr>
                <p14:cNvContentPartPr/>
                <p14:nvPr/>
              </p14:nvContentPartPr>
              <p14:xfrm>
                <a:off x="11242013" y="1017067"/>
                <a:ext cx="46440" cy="85320"/>
              </p14:xfrm>
            </p:contentPart>
          </mc:Choice>
          <mc:Fallback>
            <p:pic>
              <p:nvPicPr>
                <p:cNvPr id="105" name="Freihand 104">
                  <a:extLst>
                    <a:ext uri="{FF2B5EF4-FFF2-40B4-BE49-F238E27FC236}">
                      <a16:creationId xmlns:a16="http://schemas.microsoft.com/office/drawing/2014/main" id="{CE7DEF23-52B3-4440-A309-79244326ADA5}"/>
                    </a:ext>
                  </a:extLst>
                </p:cNvPr>
                <p:cNvPicPr/>
                <p:nvPr/>
              </p:nvPicPr>
              <p:blipFill>
                <a:blip r:embed="rId176"/>
                <a:stretch>
                  <a:fillRect/>
                </a:stretch>
              </p:blipFill>
              <p:spPr>
                <a:xfrm>
                  <a:off x="11237693" y="1012747"/>
                  <a:ext cx="550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06" name="Freihand 105">
                  <a:extLst>
                    <a:ext uri="{FF2B5EF4-FFF2-40B4-BE49-F238E27FC236}">
                      <a16:creationId xmlns:a16="http://schemas.microsoft.com/office/drawing/2014/main" id="{6649BB8B-1456-4F10-8719-4A4BCA34E99F}"/>
                    </a:ext>
                  </a:extLst>
                </p14:cNvPr>
                <p14:cNvContentPartPr/>
                <p14:nvPr/>
              </p14:nvContentPartPr>
              <p14:xfrm>
                <a:off x="11302853" y="902947"/>
                <a:ext cx="266400" cy="173160"/>
              </p14:xfrm>
            </p:contentPart>
          </mc:Choice>
          <mc:Fallback>
            <p:pic>
              <p:nvPicPr>
                <p:cNvPr id="106" name="Freihand 105">
                  <a:extLst>
                    <a:ext uri="{FF2B5EF4-FFF2-40B4-BE49-F238E27FC236}">
                      <a16:creationId xmlns:a16="http://schemas.microsoft.com/office/drawing/2014/main" id="{6649BB8B-1456-4F10-8719-4A4BCA34E99F}"/>
                    </a:ext>
                  </a:extLst>
                </p:cNvPr>
                <p:cNvPicPr/>
                <p:nvPr/>
              </p:nvPicPr>
              <p:blipFill>
                <a:blip r:embed="rId178"/>
                <a:stretch>
                  <a:fillRect/>
                </a:stretch>
              </p:blipFill>
              <p:spPr>
                <a:xfrm>
                  <a:off x="11298533" y="898627"/>
                  <a:ext cx="2750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07" name="Freihand 106">
                  <a:extLst>
                    <a:ext uri="{FF2B5EF4-FFF2-40B4-BE49-F238E27FC236}">
                      <a16:creationId xmlns:a16="http://schemas.microsoft.com/office/drawing/2014/main" id="{D6867F7C-068A-4135-8221-65CD536CC786}"/>
                    </a:ext>
                  </a:extLst>
                </p14:cNvPr>
                <p14:cNvContentPartPr/>
                <p14:nvPr/>
              </p14:nvContentPartPr>
              <p14:xfrm>
                <a:off x="11590133" y="947587"/>
                <a:ext cx="95760" cy="104040"/>
              </p14:xfrm>
            </p:contentPart>
          </mc:Choice>
          <mc:Fallback>
            <p:pic>
              <p:nvPicPr>
                <p:cNvPr id="107" name="Freihand 106">
                  <a:extLst>
                    <a:ext uri="{FF2B5EF4-FFF2-40B4-BE49-F238E27FC236}">
                      <a16:creationId xmlns:a16="http://schemas.microsoft.com/office/drawing/2014/main" id="{D6867F7C-068A-4135-8221-65CD536CC786}"/>
                    </a:ext>
                  </a:extLst>
                </p:cNvPr>
                <p:cNvPicPr/>
                <p:nvPr/>
              </p:nvPicPr>
              <p:blipFill>
                <a:blip r:embed="rId180"/>
                <a:stretch>
                  <a:fillRect/>
                </a:stretch>
              </p:blipFill>
              <p:spPr>
                <a:xfrm>
                  <a:off x="11585813" y="943267"/>
                  <a:ext cx="1044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09" name="Freihand 108">
                  <a:extLst>
                    <a:ext uri="{FF2B5EF4-FFF2-40B4-BE49-F238E27FC236}">
                      <a16:creationId xmlns:a16="http://schemas.microsoft.com/office/drawing/2014/main" id="{D4BCD8AD-D0B9-44A6-859F-2B7025FE42E2}"/>
                    </a:ext>
                  </a:extLst>
                </p14:cNvPr>
                <p14:cNvContentPartPr/>
                <p14:nvPr/>
              </p14:nvContentPartPr>
              <p14:xfrm>
                <a:off x="11704973" y="952267"/>
                <a:ext cx="73800" cy="74880"/>
              </p14:xfrm>
            </p:contentPart>
          </mc:Choice>
          <mc:Fallback>
            <p:pic>
              <p:nvPicPr>
                <p:cNvPr id="109" name="Freihand 108">
                  <a:extLst>
                    <a:ext uri="{FF2B5EF4-FFF2-40B4-BE49-F238E27FC236}">
                      <a16:creationId xmlns:a16="http://schemas.microsoft.com/office/drawing/2014/main" id="{D4BCD8AD-D0B9-44A6-859F-2B7025FE42E2}"/>
                    </a:ext>
                  </a:extLst>
                </p:cNvPr>
                <p:cNvPicPr/>
                <p:nvPr/>
              </p:nvPicPr>
              <p:blipFill>
                <a:blip r:embed="rId182"/>
                <a:stretch>
                  <a:fillRect/>
                </a:stretch>
              </p:blipFill>
              <p:spPr>
                <a:xfrm>
                  <a:off x="11700653" y="947947"/>
                  <a:ext cx="824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10" name="Freihand 109">
                  <a:extLst>
                    <a:ext uri="{FF2B5EF4-FFF2-40B4-BE49-F238E27FC236}">
                      <a16:creationId xmlns:a16="http://schemas.microsoft.com/office/drawing/2014/main" id="{32828BB2-1EDA-47A8-AF6B-60018BA7C142}"/>
                    </a:ext>
                  </a:extLst>
                </p14:cNvPr>
                <p14:cNvContentPartPr/>
                <p14:nvPr/>
              </p14:nvContentPartPr>
              <p14:xfrm>
                <a:off x="11766893" y="931027"/>
                <a:ext cx="96840" cy="110160"/>
              </p14:xfrm>
            </p:contentPart>
          </mc:Choice>
          <mc:Fallback>
            <p:pic>
              <p:nvPicPr>
                <p:cNvPr id="110" name="Freihand 109">
                  <a:extLst>
                    <a:ext uri="{FF2B5EF4-FFF2-40B4-BE49-F238E27FC236}">
                      <a16:creationId xmlns:a16="http://schemas.microsoft.com/office/drawing/2014/main" id="{32828BB2-1EDA-47A8-AF6B-60018BA7C142}"/>
                    </a:ext>
                  </a:extLst>
                </p:cNvPr>
                <p:cNvPicPr/>
                <p:nvPr/>
              </p:nvPicPr>
              <p:blipFill>
                <a:blip r:embed="rId184"/>
                <a:stretch>
                  <a:fillRect/>
                </a:stretch>
              </p:blipFill>
              <p:spPr>
                <a:xfrm>
                  <a:off x="11762573" y="926707"/>
                  <a:ext cx="10548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1" name="Freihand 110">
                  <a:extLst>
                    <a:ext uri="{FF2B5EF4-FFF2-40B4-BE49-F238E27FC236}">
                      <a16:creationId xmlns:a16="http://schemas.microsoft.com/office/drawing/2014/main" id="{308C6E80-E007-48A7-88F5-78978A090D76}"/>
                    </a:ext>
                  </a:extLst>
                </p14:cNvPr>
                <p14:cNvContentPartPr/>
                <p14:nvPr/>
              </p14:nvContentPartPr>
              <p14:xfrm>
                <a:off x="11792813" y="940747"/>
                <a:ext cx="113400" cy="81720"/>
              </p14:xfrm>
            </p:contentPart>
          </mc:Choice>
          <mc:Fallback>
            <p:pic>
              <p:nvPicPr>
                <p:cNvPr id="111" name="Freihand 110">
                  <a:extLst>
                    <a:ext uri="{FF2B5EF4-FFF2-40B4-BE49-F238E27FC236}">
                      <a16:creationId xmlns:a16="http://schemas.microsoft.com/office/drawing/2014/main" id="{308C6E80-E007-48A7-88F5-78978A090D76}"/>
                    </a:ext>
                  </a:extLst>
                </p:cNvPr>
                <p:cNvPicPr/>
                <p:nvPr/>
              </p:nvPicPr>
              <p:blipFill>
                <a:blip r:embed="rId186"/>
                <a:stretch>
                  <a:fillRect/>
                </a:stretch>
              </p:blipFill>
              <p:spPr>
                <a:xfrm>
                  <a:off x="11788493" y="936427"/>
                  <a:ext cx="1220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12" name="Freihand 111">
                  <a:extLst>
                    <a:ext uri="{FF2B5EF4-FFF2-40B4-BE49-F238E27FC236}">
                      <a16:creationId xmlns:a16="http://schemas.microsoft.com/office/drawing/2014/main" id="{3299CF5E-9F1C-4BE5-9CC1-A6B9FD4830FC}"/>
                    </a:ext>
                  </a:extLst>
                </p14:cNvPr>
                <p14:cNvContentPartPr/>
                <p14:nvPr/>
              </p14:nvContentPartPr>
              <p14:xfrm>
                <a:off x="11892533" y="897547"/>
                <a:ext cx="32760" cy="27720"/>
              </p14:xfrm>
            </p:contentPart>
          </mc:Choice>
          <mc:Fallback>
            <p:pic>
              <p:nvPicPr>
                <p:cNvPr id="112" name="Freihand 111">
                  <a:extLst>
                    <a:ext uri="{FF2B5EF4-FFF2-40B4-BE49-F238E27FC236}">
                      <a16:creationId xmlns:a16="http://schemas.microsoft.com/office/drawing/2014/main" id="{3299CF5E-9F1C-4BE5-9CC1-A6B9FD4830FC}"/>
                    </a:ext>
                  </a:extLst>
                </p:cNvPr>
                <p:cNvPicPr/>
                <p:nvPr/>
              </p:nvPicPr>
              <p:blipFill>
                <a:blip r:embed="rId188"/>
                <a:stretch>
                  <a:fillRect/>
                </a:stretch>
              </p:blipFill>
              <p:spPr>
                <a:xfrm>
                  <a:off x="11888213" y="893227"/>
                  <a:ext cx="4140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13" name="Freihand 112">
                  <a:extLst>
                    <a:ext uri="{FF2B5EF4-FFF2-40B4-BE49-F238E27FC236}">
                      <a16:creationId xmlns:a16="http://schemas.microsoft.com/office/drawing/2014/main" id="{4FEEEC12-DC6D-473B-83FC-A285327B2C06}"/>
                    </a:ext>
                  </a:extLst>
                </p14:cNvPr>
                <p14:cNvContentPartPr/>
                <p14:nvPr/>
              </p14:nvContentPartPr>
              <p14:xfrm>
                <a:off x="11914853" y="850387"/>
                <a:ext cx="174960" cy="170640"/>
              </p14:xfrm>
            </p:contentPart>
          </mc:Choice>
          <mc:Fallback>
            <p:pic>
              <p:nvPicPr>
                <p:cNvPr id="113" name="Freihand 112">
                  <a:extLst>
                    <a:ext uri="{FF2B5EF4-FFF2-40B4-BE49-F238E27FC236}">
                      <a16:creationId xmlns:a16="http://schemas.microsoft.com/office/drawing/2014/main" id="{4FEEEC12-DC6D-473B-83FC-A285327B2C06}"/>
                    </a:ext>
                  </a:extLst>
                </p:cNvPr>
                <p:cNvPicPr/>
                <p:nvPr/>
              </p:nvPicPr>
              <p:blipFill>
                <a:blip r:embed="rId190"/>
                <a:stretch>
                  <a:fillRect/>
                </a:stretch>
              </p:blipFill>
              <p:spPr>
                <a:xfrm>
                  <a:off x="11910533" y="846067"/>
                  <a:ext cx="1836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14" name="Freihand 113">
                  <a:extLst>
                    <a:ext uri="{FF2B5EF4-FFF2-40B4-BE49-F238E27FC236}">
                      <a16:creationId xmlns:a16="http://schemas.microsoft.com/office/drawing/2014/main" id="{D140F479-2C51-4CFD-8A7A-981993C1DFE1}"/>
                    </a:ext>
                  </a:extLst>
                </p14:cNvPr>
                <p14:cNvContentPartPr/>
                <p14:nvPr/>
              </p14:nvContentPartPr>
              <p14:xfrm>
                <a:off x="12087653" y="949387"/>
                <a:ext cx="54360" cy="8280"/>
              </p14:xfrm>
            </p:contentPart>
          </mc:Choice>
          <mc:Fallback>
            <p:pic>
              <p:nvPicPr>
                <p:cNvPr id="114" name="Freihand 113">
                  <a:extLst>
                    <a:ext uri="{FF2B5EF4-FFF2-40B4-BE49-F238E27FC236}">
                      <a16:creationId xmlns:a16="http://schemas.microsoft.com/office/drawing/2014/main" id="{D140F479-2C51-4CFD-8A7A-981993C1DFE1}"/>
                    </a:ext>
                  </a:extLst>
                </p:cNvPr>
                <p:cNvPicPr/>
                <p:nvPr/>
              </p:nvPicPr>
              <p:blipFill>
                <a:blip r:embed="rId192"/>
                <a:stretch>
                  <a:fillRect/>
                </a:stretch>
              </p:blipFill>
              <p:spPr>
                <a:xfrm>
                  <a:off x="12083333" y="945067"/>
                  <a:ext cx="630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5" name="Freihand 114">
                  <a:extLst>
                    <a:ext uri="{FF2B5EF4-FFF2-40B4-BE49-F238E27FC236}">
                      <a16:creationId xmlns:a16="http://schemas.microsoft.com/office/drawing/2014/main" id="{A22DD51B-F55B-4033-A367-F51F7F805DC9}"/>
                    </a:ext>
                  </a:extLst>
                </p14:cNvPr>
                <p14:cNvContentPartPr/>
                <p14:nvPr/>
              </p14:nvContentPartPr>
              <p14:xfrm>
                <a:off x="11083613" y="1242067"/>
                <a:ext cx="208800" cy="185400"/>
              </p14:xfrm>
            </p:contentPart>
          </mc:Choice>
          <mc:Fallback>
            <p:pic>
              <p:nvPicPr>
                <p:cNvPr id="115" name="Freihand 114">
                  <a:extLst>
                    <a:ext uri="{FF2B5EF4-FFF2-40B4-BE49-F238E27FC236}">
                      <a16:creationId xmlns:a16="http://schemas.microsoft.com/office/drawing/2014/main" id="{A22DD51B-F55B-4033-A367-F51F7F805DC9}"/>
                    </a:ext>
                  </a:extLst>
                </p:cNvPr>
                <p:cNvPicPr/>
                <p:nvPr/>
              </p:nvPicPr>
              <p:blipFill>
                <a:blip r:embed="rId194"/>
                <a:stretch>
                  <a:fillRect/>
                </a:stretch>
              </p:blipFill>
              <p:spPr>
                <a:xfrm>
                  <a:off x="11079293" y="1237747"/>
                  <a:ext cx="2174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16" name="Freihand 115">
                  <a:extLst>
                    <a:ext uri="{FF2B5EF4-FFF2-40B4-BE49-F238E27FC236}">
                      <a16:creationId xmlns:a16="http://schemas.microsoft.com/office/drawing/2014/main" id="{B9C90D9A-9307-4D36-8931-04D83E3EAD4F}"/>
                    </a:ext>
                  </a:extLst>
                </p14:cNvPr>
                <p14:cNvContentPartPr/>
                <p14:nvPr/>
              </p14:nvContentPartPr>
              <p14:xfrm>
                <a:off x="11286653" y="1164667"/>
                <a:ext cx="320400" cy="143280"/>
              </p14:xfrm>
            </p:contentPart>
          </mc:Choice>
          <mc:Fallback>
            <p:pic>
              <p:nvPicPr>
                <p:cNvPr id="116" name="Freihand 115">
                  <a:extLst>
                    <a:ext uri="{FF2B5EF4-FFF2-40B4-BE49-F238E27FC236}">
                      <a16:creationId xmlns:a16="http://schemas.microsoft.com/office/drawing/2014/main" id="{B9C90D9A-9307-4D36-8931-04D83E3EAD4F}"/>
                    </a:ext>
                  </a:extLst>
                </p:cNvPr>
                <p:cNvPicPr/>
                <p:nvPr/>
              </p:nvPicPr>
              <p:blipFill>
                <a:blip r:embed="rId196"/>
                <a:stretch>
                  <a:fillRect/>
                </a:stretch>
              </p:blipFill>
              <p:spPr>
                <a:xfrm>
                  <a:off x="11282333" y="1160347"/>
                  <a:ext cx="32904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17" name="Freihand 116">
                  <a:extLst>
                    <a:ext uri="{FF2B5EF4-FFF2-40B4-BE49-F238E27FC236}">
                      <a16:creationId xmlns:a16="http://schemas.microsoft.com/office/drawing/2014/main" id="{1E2A36DA-8A54-41BA-AB52-0C9500631194}"/>
                    </a:ext>
                  </a:extLst>
                </p14:cNvPr>
                <p14:cNvContentPartPr/>
                <p14:nvPr/>
              </p14:nvContentPartPr>
              <p14:xfrm>
                <a:off x="11612093" y="1102027"/>
                <a:ext cx="186840" cy="152280"/>
              </p14:xfrm>
            </p:contentPart>
          </mc:Choice>
          <mc:Fallback>
            <p:pic>
              <p:nvPicPr>
                <p:cNvPr id="117" name="Freihand 116">
                  <a:extLst>
                    <a:ext uri="{FF2B5EF4-FFF2-40B4-BE49-F238E27FC236}">
                      <a16:creationId xmlns:a16="http://schemas.microsoft.com/office/drawing/2014/main" id="{1E2A36DA-8A54-41BA-AB52-0C9500631194}"/>
                    </a:ext>
                  </a:extLst>
                </p:cNvPr>
                <p:cNvPicPr/>
                <p:nvPr/>
              </p:nvPicPr>
              <p:blipFill>
                <a:blip r:embed="rId198"/>
                <a:stretch>
                  <a:fillRect/>
                </a:stretch>
              </p:blipFill>
              <p:spPr>
                <a:xfrm>
                  <a:off x="11607773" y="1097707"/>
                  <a:ext cx="1954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19" name="Freihand 118">
                  <a:extLst>
                    <a:ext uri="{FF2B5EF4-FFF2-40B4-BE49-F238E27FC236}">
                      <a16:creationId xmlns:a16="http://schemas.microsoft.com/office/drawing/2014/main" id="{6A7CC0D1-5C3F-45DF-B8C7-AC672D055A69}"/>
                    </a:ext>
                  </a:extLst>
                </p14:cNvPr>
                <p14:cNvContentPartPr/>
                <p14:nvPr/>
              </p14:nvContentPartPr>
              <p14:xfrm>
                <a:off x="398093" y="3686107"/>
                <a:ext cx="1717200" cy="27000"/>
              </p14:xfrm>
            </p:contentPart>
          </mc:Choice>
          <mc:Fallback>
            <p:pic>
              <p:nvPicPr>
                <p:cNvPr id="119" name="Freihand 118">
                  <a:extLst>
                    <a:ext uri="{FF2B5EF4-FFF2-40B4-BE49-F238E27FC236}">
                      <a16:creationId xmlns:a16="http://schemas.microsoft.com/office/drawing/2014/main" id="{6A7CC0D1-5C3F-45DF-B8C7-AC672D055A69}"/>
                    </a:ext>
                  </a:extLst>
                </p:cNvPr>
                <p:cNvPicPr/>
                <p:nvPr/>
              </p:nvPicPr>
              <p:blipFill>
                <a:blip r:embed="rId200"/>
                <a:stretch>
                  <a:fillRect/>
                </a:stretch>
              </p:blipFill>
              <p:spPr>
                <a:xfrm>
                  <a:off x="393773" y="3681787"/>
                  <a:ext cx="172584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20" name="Freihand 119">
                  <a:extLst>
                    <a:ext uri="{FF2B5EF4-FFF2-40B4-BE49-F238E27FC236}">
                      <a16:creationId xmlns:a16="http://schemas.microsoft.com/office/drawing/2014/main" id="{0326630D-77CE-4FD5-802E-452C06ABC146}"/>
                    </a:ext>
                  </a:extLst>
                </p14:cNvPr>
                <p14:cNvContentPartPr/>
                <p14:nvPr/>
              </p14:nvContentPartPr>
              <p14:xfrm>
                <a:off x="2508413" y="3664867"/>
                <a:ext cx="1243800" cy="87840"/>
              </p14:xfrm>
            </p:contentPart>
          </mc:Choice>
          <mc:Fallback>
            <p:pic>
              <p:nvPicPr>
                <p:cNvPr id="120" name="Freihand 119">
                  <a:extLst>
                    <a:ext uri="{FF2B5EF4-FFF2-40B4-BE49-F238E27FC236}">
                      <a16:creationId xmlns:a16="http://schemas.microsoft.com/office/drawing/2014/main" id="{0326630D-77CE-4FD5-802E-452C06ABC146}"/>
                    </a:ext>
                  </a:extLst>
                </p:cNvPr>
                <p:cNvPicPr/>
                <p:nvPr/>
              </p:nvPicPr>
              <p:blipFill>
                <a:blip r:embed="rId202"/>
                <a:stretch>
                  <a:fillRect/>
                </a:stretch>
              </p:blipFill>
              <p:spPr>
                <a:xfrm>
                  <a:off x="2504093" y="3660547"/>
                  <a:ext cx="12524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21" name="Freihand 120">
                  <a:extLst>
                    <a:ext uri="{FF2B5EF4-FFF2-40B4-BE49-F238E27FC236}">
                      <a16:creationId xmlns:a16="http://schemas.microsoft.com/office/drawing/2014/main" id="{048CBA4F-F196-4902-836F-C095ED0FBFA4}"/>
                    </a:ext>
                  </a:extLst>
                </p14:cNvPr>
                <p14:cNvContentPartPr/>
                <p14:nvPr/>
              </p14:nvContentPartPr>
              <p14:xfrm>
                <a:off x="1651253" y="2394067"/>
                <a:ext cx="3224880" cy="1179720"/>
              </p14:xfrm>
            </p:contentPart>
          </mc:Choice>
          <mc:Fallback>
            <p:pic>
              <p:nvPicPr>
                <p:cNvPr id="121" name="Freihand 120">
                  <a:extLst>
                    <a:ext uri="{FF2B5EF4-FFF2-40B4-BE49-F238E27FC236}">
                      <a16:creationId xmlns:a16="http://schemas.microsoft.com/office/drawing/2014/main" id="{048CBA4F-F196-4902-836F-C095ED0FBFA4}"/>
                    </a:ext>
                  </a:extLst>
                </p:cNvPr>
                <p:cNvPicPr/>
                <p:nvPr/>
              </p:nvPicPr>
              <p:blipFill>
                <a:blip r:embed="rId204"/>
                <a:stretch>
                  <a:fillRect/>
                </a:stretch>
              </p:blipFill>
              <p:spPr>
                <a:xfrm>
                  <a:off x="1646933" y="2389747"/>
                  <a:ext cx="3233520" cy="11883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22" name="Freihand 121">
                  <a:extLst>
                    <a:ext uri="{FF2B5EF4-FFF2-40B4-BE49-F238E27FC236}">
                      <a16:creationId xmlns:a16="http://schemas.microsoft.com/office/drawing/2014/main" id="{ABD34F12-F9B4-40E7-AD33-08B0083E3BCA}"/>
                    </a:ext>
                  </a:extLst>
                </p14:cNvPr>
                <p14:cNvContentPartPr/>
                <p14:nvPr/>
              </p14:nvContentPartPr>
              <p14:xfrm>
                <a:off x="4542053" y="3709867"/>
                <a:ext cx="360" cy="360"/>
              </p14:xfrm>
            </p:contentPart>
          </mc:Choice>
          <mc:Fallback>
            <p:pic>
              <p:nvPicPr>
                <p:cNvPr id="122" name="Freihand 121">
                  <a:extLst>
                    <a:ext uri="{FF2B5EF4-FFF2-40B4-BE49-F238E27FC236}">
                      <a16:creationId xmlns:a16="http://schemas.microsoft.com/office/drawing/2014/main" id="{ABD34F12-F9B4-40E7-AD33-08B0083E3BCA}"/>
                    </a:ext>
                  </a:extLst>
                </p:cNvPr>
                <p:cNvPicPr/>
                <p:nvPr/>
              </p:nvPicPr>
              <p:blipFill>
                <a:blip r:embed="rId206"/>
                <a:stretch>
                  <a:fillRect/>
                </a:stretch>
              </p:blipFill>
              <p:spPr>
                <a:xfrm>
                  <a:off x="4537733" y="3705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23" name="Freihand 122">
                  <a:extLst>
                    <a:ext uri="{FF2B5EF4-FFF2-40B4-BE49-F238E27FC236}">
                      <a16:creationId xmlns:a16="http://schemas.microsoft.com/office/drawing/2014/main" id="{7324F073-77FF-41AC-B5BD-DBBC3F781D4B}"/>
                    </a:ext>
                  </a:extLst>
                </p14:cNvPr>
                <p14:cNvContentPartPr/>
                <p14:nvPr/>
              </p14:nvContentPartPr>
              <p14:xfrm>
                <a:off x="4081613" y="3006067"/>
                <a:ext cx="5063400" cy="654480"/>
              </p14:xfrm>
            </p:contentPart>
          </mc:Choice>
          <mc:Fallback>
            <p:pic>
              <p:nvPicPr>
                <p:cNvPr id="123" name="Freihand 122">
                  <a:extLst>
                    <a:ext uri="{FF2B5EF4-FFF2-40B4-BE49-F238E27FC236}">
                      <a16:creationId xmlns:a16="http://schemas.microsoft.com/office/drawing/2014/main" id="{7324F073-77FF-41AC-B5BD-DBBC3F781D4B}"/>
                    </a:ext>
                  </a:extLst>
                </p:cNvPr>
                <p:cNvPicPr/>
                <p:nvPr/>
              </p:nvPicPr>
              <p:blipFill>
                <a:blip r:embed="rId208"/>
                <a:stretch>
                  <a:fillRect/>
                </a:stretch>
              </p:blipFill>
              <p:spPr>
                <a:xfrm>
                  <a:off x="4077293" y="3001747"/>
                  <a:ext cx="5072040" cy="6631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24" name="Freihand 123">
                  <a:extLst>
                    <a:ext uri="{FF2B5EF4-FFF2-40B4-BE49-F238E27FC236}">
                      <a16:creationId xmlns:a16="http://schemas.microsoft.com/office/drawing/2014/main" id="{207F1CF6-10D9-468C-A034-6C3E5FEDA1C2}"/>
                    </a:ext>
                  </a:extLst>
                </p14:cNvPr>
                <p14:cNvContentPartPr/>
                <p14:nvPr/>
              </p14:nvContentPartPr>
              <p14:xfrm>
                <a:off x="8774213" y="2926507"/>
                <a:ext cx="643320" cy="250200"/>
              </p14:xfrm>
            </p:contentPart>
          </mc:Choice>
          <mc:Fallback>
            <p:pic>
              <p:nvPicPr>
                <p:cNvPr id="124" name="Freihand 123">
                  <a:extLst>
                    <a:ext uri="{FF2B5EF4-FFF2-40B4-BE49-F238E27FC236}">
                      <a16:creationId xmlns:a16="http://schemas.microsoft.com/office/drawing/2014/main" id="{207F1CF6-10D9-468C-A034-6C3E5FEDA1C2}"/>
                    </a:ext>
                  </a:extLst>
                </p:cNvPr>
                <p:cNvPicPr/>
                <p:nvPr/>
              </p:nvPicPr>
              <p:blipFill>
                <a:blip r:embed="rId210"/>
                <a:stretch>
                  <a:fillRect/>
                </a:stretch>
              </p:blipFill>
              <p:spPr>
                <a:xfrm>
                  <a:off x="8769893" y="2922187"/>
                  <a:ext cx="65196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26" name="Freihand 125">
                  <a:extLst>
                    <a:ext uri="{FF2B5EF4-FFF2-40B4-BE49-F238E27FC236}">
                      <a16:creationId xmlns:a16="http://schemas.microsoft.com/office/drawing/2014/main" id="{00B736F5-BE0E-41A8-9F48-FBF5DEACBBDF}"/>
                    </a:ext>
                  </a:extLst>
                </p14:cNvPr>
                <p14:cNvContentPartPr/>
                <p14:nvPr/>
              </p14:nvContentPartPr>
              <p14:xfrm>
                <a:off x="9575573" y="2852347"/>
                <a:ext cx="26280" cy="119520"/>
              </p14:xfrm>
            </p:contentPart>
          </mc:Choice>
          <mc:Fallback>
            <p:pic>
              <p:nvPicPr>
                <p:cNvPr id="126" name="Freihand 125">
                  <a:extLst>
                    <a:ext uri="{FF2B5EF4-FFF2-40B4-BE49-F238E27FC236}">
                      <a16:creationId xmlns:a16="http://schemas.microsoft.com/office/drawing/2014/main" id="{00B736F5-BE0E-41A8-9F48-FBF5DEACBBDF}"/>
                    </a:ext>
                  </a:extLst>
                </p:cNvPr>
                <p:cNvPicPr/>
                <p:nvPr/>
              </p:nvPicPr>
              <p:blipFill>
                <a:blip r:embed="rId212"/>
                <a:stretch>
                  <a:fillRect/>
                </a:stretch>
              </p:blipFill>
              <p:spPr>
                <a:xfrm>
                  <a:off x="9571253" y="2848027"/>
                  <a:ext cx="349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27" name="Freihand 126">
                  <a:extLst>
                    <a:ext uri="{FF2B5EF4-FFF2-40B4-BE49-F238E27FC236}">
                      <a16:creationId xmlns:a16="http://schemas.microsoft.com/office/drawing/2014/main" id="{14A2EED1-4AD1-4DB6-A799-91A5021CAF1D}"/>
                    </a:ext>
                  </a:extLst>
                </p14:cNvPr>
                <p14:cNvContentPartPr/>
                <p14:nvPr/>
              </p14:nvContentPartPr>
              <p14:xfrm>
                <a:off x="9509333" y="2827867"/>
                <a:ext cx="122400" cy="22320"/>
              </p14:xfrm>
            </p:contentPart>
          </mc:Choice>
          <mc:Fallback>
            <p:pic>
              <p:nvPicPr>
                <p:cNvPr id="127" name="Freihand 126">
                  <a:extLst>
                    <a:ext uri="{FF2B5EF4-FFF2-40B4-BE49-F238E27FC236}">
                      <a16:creationId xmlns:a16="http://schemas.microsoft.com/office/drawing/2014/main" id="{14A2EED1-4AD1-4DB6-A799-91A5021CAF1D}"/>
                    </a:ext>
                  </a:extLst>
                </p:cNvPr>
                <p:cNvPicPr/>
                <p:nvPr/>
              </p:nvPicPr>
              <p:blipFill>
                <a:blip r:embed="rId214"/>
                <a:stretch>
                  <a:fillRect/>
                </a:stretch>
              </p:blipFill>
              <p:spPr>
                <a:xfrm>
                  <a:off x="9505013" y="2823547"/>
                  <a:ext cx="13104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28" name="Freihand 127">
                  <a:extLst>
                    <a:ext uri="{FF2B5EF4-FFF2-40B4-BE49-F238E27FC236}">
                      <a16:creationId xmlns:a16="http://schemas.microsoft.com/office/drawing/2014/main" id="{2FE6CA7A-0331-43BD-8320-F944E452783A}"/>
                    </a:ext>
                  </a:extLst>
                </p14:cNvPr>
                <p14:cNvContentPartPr/>
                <p14:nvPr/>
              </p14:nvContentPartPr>
              <p14:xfrm>
                <a:off x="9515453" y="2867107"/>
                <a:ext cx="132480" cy="30240"/>
              </p14:xfrm>
            </p:contentPart>
          </mc:Choice>
          <mc:Fallback>
            <p:pic>
              <p:nvPicPr>
                <p:cNvPr id="128" name="Freihand 127">
                  <a:extLst>
                    <a:ext uri="{FF2B5EF4-FFF2-40B4-BE49-F238E27FC236}">
                      <a16:creationId xmlns:a16="http://schemas.microsoft.com/office/drawing/2014/main" id="{2FE6CA7A-0331-43BD-8320-F944E452783A}"/>
                    </a:ext>
                  </a:extLst>
                </p:cNvPr>
                <p:cNvPicPr/>
                <p:nvPr/>
              </p:nvPicPr>
              <p:blipFill>
                <a:blip r:embed="rId216"/>
                <a:stretch>
                  <a:fillRect/>
                </a:stretch>
              </p:blipFill>
              <p:spPr>
                <a:xfrm>
                  <a:off x="9511133" y="2862787"/>
                  <a:ext cx="14112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29" name="Freihand 128">
                  <a:extLst>
                    <a:ext uri="{FF2B5EF4-FFF2-40B4-BE49-F238E27FC236}">
                      <a16:creationId xmlns:a16="http://schemas.microsoft.com/office/drawing/2014/main" id="{CDB3D982-FD65-413E-9C43-A0065303FC63}"/>
                    </a:ext>
                  </a:extLst>
                </p14:cNvPr>
                <p14:cNvContentPartPr/>
                <p14:nvPr/>
              </p14:nvContentPartPr>
              <p14:xfrm>
                <a:off x="9642893" y="2885467"/>
                <a:ext cx="170640" cy="51840"/>
              </p14:xfrm>
            </p:contentPart>
          </mc:Choice>
          <mc:Fallback>
            <p:pic>
              <p:nvPicPr>
                <p:cNvPr id="129" name="Freihand 128">
                  <a:extLst>
                    <a:ext uri="{FF2B5EF4-FFF2-40B4-BE49-F238E27FC236}">
                      <a16:creationId xmlns:a16="http://schemas.microsoft.com/office/drawing/2014/main" id="{CDB3D982-FD65-413E-9C43-A0065303FC63}"/>
                    </a:ext>
                  </a:extLst>
                </p:cNvPr>
                <p:cNvPicPr/>
                <p:nvPr/>
              </p:nvPicPr>
              <p:blipFill>
                <a:blip r:embed="rId218"/>
                <a:stretch>
                  <a:fillRect/>
                </a:stretch>
              </p:blipFill>
              <p:spPr>
                <a:xfrm>
                  <a:off x="9638573" y="2881147"/>
                  <a:ext cx="17928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0" name="Freihand 129">
                  <a:extLst>
                    <a:ext uri="{FF2B5EF4-FFF2-40B4-BE49-F238E27FC236}">
                      <a16:creationId xmlns:a16="http://schemas.microsoft.com/office/drawing/2014/main" id="{B857F206-1667-405E-8FC1-F4FC871C6969}"/>
                    </a:ext>
                  </a:extLst>
                </p14:cNvPr>
                <p14:cNvContentPartPr/>
                <p14:nvPr/>
              </p14:nvContentPartPr>
              <p14:xfrm>
                <a:off x="9688253" y="2800867"/>
                <a:ext cx="100080" cy="14040"/>
              </p14:xfrm>
            </p:contentPart>
          </mc:Choice>
          <mc:Fallback>
            <p:pic>
              <p:nvPicPr>
                <p:cNvPr id="130" name="Freihand 129">
                  <a:extLst>
                    <a:ext uri="{FF2B5EF4-FFF2-40B4-BE49-F238E27FC236}">
                      <a16:creationId xmlns:a16="http://schemas.microsoft.com/office/drawing/2014/main" id="{B857F206-1667-405E-8FC1-F4FC871C6969}"/>
                    </a:ext>
                  </a:extLst>
                </p:cNvPr>
                <p:cNvPicPr/>
                <p:nvPr/>
              </p:nvPicPr>
              <p:blipFill>
                <a:blip r:embed="rId220"/>
                <a:stretch>
                  <a:fillRect/>
                </a:stretch>
              </p:blipFill>
              <p:spPr>
                <a:xfrm>
                  <a:off x="9683933" y="2796547"/>
                  <a:ext cx="1087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31" name="Freihand 130">
                  <a:extLst>
                    <a:ext uri="{FF2B5EF4-FFF2-40B4-BE49-F238E27FC236}">
                      <a16:creationId xmlns:a16="http://schemas.microsoft.com/office/drawing/2014/main" id="{B36CA429-C895-47AF-B45D-86E9E4374F1E}"/>
                    </a:ext>
                  </a:extLst>
                </p14:cNvPr>
                <p14:cNvContentPartPr/>
                <p14:nvPr/>
              </p14:nvContentPartPr>
              <p14:xfrm>
                <a:off x="9997133" y="2804827"/>
                <a:ext cx="7920" cy="112680"/>
              </p14:xfrm>
            </p:contentPart>
          </mc:Choice>
          <mc:Fallback>
            <p:pic>
              <p:nvPicPr>
                <p:cNvPr id="131" name="Freihand 130">
                  <a:extLst>
                    <a:ext uri="{FF2B5EF4-FFF2-40B4-BE49-F238E27FC236}">
                      <a16:creationId xmlns:a16="http://schemas.microsoft.com/office/drawing/2014/main" id="{B36CA429-C895-47AF-B45D-86E9E4374F1E}"/>
                    </a:ext>
                  </a:extLst>
                </p:cNvPr>
                <p:cNvPicPr/>
                <p:nvPr/>
              </p:nvPicPr>
              <p:blipFill>
                <a:blip r:embed="rId222"/>
                <a:stretch>
                  <a:fillRect/>
                </a:stretch>
              </p:blipFill>
              <p:spPr>
                <a:xfrm>
                  <a:off x="9992813" y="2800507"/>
                  <a:ext cx="1656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32" name="Freihand 131">
                  <a:extLst>
                    <a:ext uri="{FF2B5EF4-FFF2-40B4-BE49-F238E27FC236}">
                      <a16:creationId xmlns:a16="http://schemas.microsoft.com/office/drawing/2014/main" id="{D1878DB1-CF5A-433F-B4FD-488CA282C1E7}"/>
                    </a:ext>
                  </a:extLst>
                </p14:cNvPr>
                <p14:cNvContentPartPr/>
                <p14:nvPr/>
              </p14:nvContentPartPr>
              <p14:xfrm>
                <a:off x="9910373" y="2779987"/>
                <a:ext cx="177480" cy="154800"/>
              </p14:xfrm>
            </p:contentPart>
          </mc:Choice>
          <mc:Fallback>
            <p:pic>
              <p:nvPicPr>
                <p:cNvPr id="132" name="Freihand 131">
                  <a:extLst>
                    <a:ext uri="{FF2B5EF4-FFF2-40B4-BE49-F238E27FC236}">
                      <a16:creationId xmlns:a16="http://schemas.microsoft.com/office/drawing/2014/main" id="{D1878DB1-CF5A-433F-B4FD-488CA282C1E7}"/>
                    </a:ext>
                  </a:extLst>
                </p:cNvPr>
                <p:cNvPicPr/>
                <p:nvPr/>
              </p:nvPicPr>
              <p:blipFill>
                <a:blip r:embed="rId224"/>
                <a:stretch>
                  <a:fillRect/>
                </a:stretch>
              </p:blipFill>
              <p:spPr>
                <a:xfrm>
                  <a:off x="9906053" y="2775667"/>
                  <a:ext cx="18612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34" name="Freihand 133">
                  <a:extLst>
                    <a:ext uri="{FF2B5EF4-FFF2-40B4-BE49-F238E27FC236}">
                      <a16:creationId xmlns:a16="http://schemas.microsoft.com/office/drawing/2014/main" id="{4AC203B3-407D-4D49-B343-D43C3CD73269}"/>
                    </a:ext>
                  </a:extLst>
                </p14:cNvPr>
                <p14:cNvContentPartPr/>
                <p14:nvPr/>
              </p14:nvContentPartPr>
              <p14:xfrm>
                <a:off x="10256693" y="2800147"/>
                <a:ext cx="3600" cy="82800"/>
              </p14:xfrm>
            </p:contentPart>
          </mc:Choice>
          <mc:Fallback>
            <p:pic>
              <p:nvPicPr>
                <p:cNvPr id="134" name="Freihand 133">
                  <a:extLst>
                    <a:ext uri="{FF2B5EF4-FFF2-40B4-BE49-F238E27FC236}">
                      <a16:creationId xmlns:a16="http://schemas.microsoft.com/office/drawing/2014/main" id="{4AC203B3-407D-4D49-B343-D43C3CD73269}"/>
                    </a:ext>
                  </a:extLst>
                </p:cNvPr>
                <p:cNvPicPr/>
                <p:nvPr/>
              </p:nvPicPr>
              <p:blipFill>
                <a:blip r:embed="rId226"/>
                <a:stretch>
                  <a:fillRect/>
                </a:stretch>
              </p:blipFill>
              <p:spPr>
                <a:xfrm>
                  <a:off x="10252373" y="2795827"/>
                  <a:ext cx="122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5" name="Freihand 134">
                  <a:extLst>
                    <a:ext uri="{FF2B5EF4-FFF2-40B4-BE49-F238E27FC236}">
                      <a16:creationId xmlns:a16="http://schemas.microsoft.com/office/drawing/2014/main" id="{2C8F565F-A9ED-4F85-84A6-9A1EA527FB76}"/>
                    </a:ext>
                  </a:extLst>
                </p14:cNvPr>
                <p14:cNvContentPartPr/>
                <p14:nvPr/>
              </p14:nvContentPartPr>
              <p14:xfrm>
                <a:off x="10225373" y="2716987"/>
                <a:ext cx="6840" cy="14400"/>
              </p14:xfrm>
            </p:contentPart>
          </mc:Choice>
          <mc:Fallback>
            <p:pic>
              <p:nvPicPr>
                <p:cNvPr id="135" name="Freihand 134">
                  <a:extLst>
                    <a:ext uri="{FF2B5EF4-FFF2-40B4-BE49-F238E27FC236}">
                      <a16:creationId xmlns:a16="http://schemas.microsoft.com/office/drawing/2014/main" id="{2C8F565F-A9ED-4F85-84A6-9A1EA527FB76}"/>
                    </a:ext>
                  </a:extLst>
                </p:cNvPr>
                <p:cNvPicPr/>
                <p:nvPr/>
              </p:nvPicPr>
              <p:blipFill>
                <a:blip r:embed="rId228"/>
                <a:stretch>
                  <a:fillRect/>
                </a:stretch>
              </p:blipFill>
              <p:spPr>
                <a:xfrm>
                  <a:off x="10221053" y="2712667"/>
                  <a:ext cx="1548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7" name="Freihand 136">
                  <a:extLst>
                    <a:ext uri="{FF2B5EF4-FFF2-40B4-BE49-F238E27FC236}">
                      <a16:creationId xmlns:a16="http://schemas.microsoft.com/office/drawing/2014/main" id="{5F825695-8749-4800-93F1-AAA32DDD78DB}"/>
                    </a:ext>
                  </a:extLst>
                </p14:cNvPr>
                <p14:cNvContentPartPr/>
                <p14:nvPr/>
              </p14:nvContentPartPr>
              <p14:xfrm>
                <a:off x="10241573" y="2763067"/>
                <a:ext cx="360" cy="9720"/>
              </p14:xfrm>
            </p:contentPart>
          </mc:Choice>
          <mc:Fallback>
            <p:pic>
              <p:nvPicPr>
                <p:cNvPr id="137" name="Freihand 136">
                  <a:extLst>
                    <a:ext uri="{FF2B5EF4-FFF2-40B4-BE49-F238E27FC236}">
                      <a16:creationId xmlns:a16="http://schemas.microsoft.com/office/drawing/2014/main" id="{5F825695-8749-4800-93F1-AAA32DDD78DB}"/>
                    </a:ext>
                  </a:extLst>
                </p:cNvPr>
                <p:cNvPicPr/>
                <p:nvPr/>
              </p:nvPicPr>
              <p:blipFill>
                <a:blip r:embed="rId230"/>
                <a:stretch>
                  <a:fillRect/>
                </a:stretch>
              </p:blipFill>
              <p:spPr>
                <a:xfrm>
                  <a:off x="10237253" y="2758747"/>
                  <a:ext cx="900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9" name="Freihand 138">
                  <a:extLst>
                    <a:ext uri="{FF2B5EF4-FFF2-40B4-BE49-F238E27FC236}">
                      <a16:creationId xmlns:a16="http://schemas.microsoft.com/office/drawing/2014/main" id="{C6F51E18-8E15-4264-BC5F-6A2BD2BEC0B9}"/>
                    </a:ext>
                  </a:extLst>
                </p14:cNvPr>
                <p14:cNvContentPartPr/>
                <p14:nvPr/>
              </p14:nvContentPartPr>
              <p14:xfrm>
                <a:off x="10271093" y="2771707"/>
                <a:ext cx="65880" cy="99000"/>
              </p14:xfrm>
            </p:contentPart>
          </mc:Choice>
          <mc:Fallback>
            <p:pic>
              <p:nvPicPr>
                <p:cNvPr id="139" name="Freihand 138">
                  <a:extLst>
                    <a:ext uri="{FF2B5EF4-FFF2-40B4-BE49-F238E27FC236}">
                      <a16:creationId xmlns:a16="http://schemas.microsoft.com/office/drawing/2014/main" id="{C6F51E18-8E15-4264-BC5F-6A2BD2BEC0B9}"/>
                    </a:ext>
                  </a:extLst>
                </p:cNvPr>
                <p:cNvPicPr/>
                <p:nvPr/>
              </p:nvPicPr>
              <p:blipFill>
                <a:blip r:embed="rId232"/>
                <a:stretch>
                  <a:fillRect/>
                </a:stretch>
              </p:blipFill>
              <p:spPr>
                <a:xfrm>
                  <a:off x="10266773" y="2767387"/>
                  <a:ext cx="745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40" name="Freihand 139">
                  <a:extLst>
                    <a:ext uri="{FF2B5EF4-FFF2-40B4-BE49-F238E27FC236}">
                      <a16:creationId xmlns:a16="http://schemas.microsoft.com/office/drawing/2014/main" id="{8E1F3966-ABCF-4F22-9750-DC69F3732C63}"/>
                    </a:ext>
                  </a:extLst>
                </p14:cNvPr>
                <p14:cNvContentPartPr/>
                <p14:nvPr/>
              </p14:nvContentPartPr>
              <p14:xfrm>
                <a:off x="10341653" y="2698267"/>
                <a:ext cx="76680" cy="124200"/>
              </p14:xfrm>
            </p:contentPart>
          </mc:Choice>
          <mc:Fallback>
            <p:pic>
              <p:nvPicPr>
                <p:cNvPr id="140" name="Freihand 139">
                  <a:extLst>
                    <a:ext uri="{FF2B5EF4-FFF2-40B4-BE49-F238E27FC236}">
                      <a16:creationId xmlns:a16="http://schemas.microsoft.com/office/drawing/2014/main" id="{8E1F3966-ABCF-4F22-9750-DC69F3732C63}"/>
                    </a:ext>
                  </a:extLst>
                </p:cNvPr>
                <p:cNvPicPr/>
                <p:nvPr/>
              </p:nvPicPr>
              <p:blipFill>
                <a:blip r:embed="rId234"/>
                <a:stretch>
                  <a:fillRect/>
                </a:stretch>
              </p:blipFill>
              <p:spPr>
                <a:xfrm>
                  <a:off x="10337333" y="2693947"/>
                  <a:ext cx="853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41" name="Freihand 140">
                  <a:extLst>
                    <a:ext uri="{FF2B5EF4-FFF2-40B4-BE49-F238E27FC236}">
                      <a16:creationId xmlns:a16="http://schemas.microsoft.com/office/drawing/2014/main" id="{1B7D539F-5D13-46DD-8797-30577DCF2579}"/>
                    </a:ext>
                  </a:extLst>
                </p14:cNvPr>
                <p14:cNvContentPartPr/>
                <p14:nvPr/>
              </p14:nvContentPartPr>
              <p14:xfrm>
                <a:off x="10505453" y="2679907"/>
                <a:ext cx="258120" cy="124920"/>
              </p14:xfrm>
            </p:contentPart>
          </mc:Choice>
          <mc:Fallback>
            <p:pic>
              <p:nvPicPr>
                <p:cNvPr id="141" name="Freihand 140">
                  <a:extLst>
                    <a:ext uri="{FF2B5EF4-FFF2-40B4-BE49-F238E27FC236}">
                      <a16:creationId xmlns:a16="http://schemas.microsoft.com/office/drawing/2014/main" id="{1B7D539F-5D13-46DD-8797-30577DCF2579}"/>
                    </a:ext>
                  </a:extLst>
                </p:cNvPr>
                <p:cNvPicPr/>
                <p:nvPr/>
              </p:nvPicPr>
              <p:blipFill>
                <a:blip r:embed="rId236"/>
                <a:stretch>
                  <a:fillRect/>
                </a:stretch>
              </p:blipFill>
              <p:spPr>
                <a:xfrm>
                  <a:off x="10501133" y="2675587"/>
                  <a:ext cx="26676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42" name="Freihand 141">
                  <a:extLst>
                    <a:ext uri="{FF2B5EF4-FFF2-40B4-BE49-F238E27FC236}">
                      <a16:creationId xmlns:a16="http://schemas.microsoft.com/office/drawing/2014/main" id="{DD549E1B-EEA9-4280-AA90-55A5C834DA3F}"/>
                    </a:ext>
                  </a:extLst>
                </p14:cNvPr>
                <p14:cNvContentPartPr/>
                <p14:nvPr/>
              </p14:nvContentPartPr>
              <p14:xfrm>
                <a:off x="10869773" y="2581987"/>
                <a:ext cx="227160" cy="159840"/>
              </p14:xfrm>
            </p:contentPart>
          </mc:Choice>
          <mc:Fallback>
            <p:pic>
              <p:nvPicPr>
                <p:cNvPr id="142" name="Freihand 141">
                  <a:extLst>
                    <a:ext uri="{FF2B5EF4-FFF2-40B4-BE49-F238E27FC236}">
                      <a16:creationId xmlns:a16="http://schemas.microsoft.com/office/drawing/2014/main" id="{DD549E1B-EEA9-4280-AA90-55A5C834DA3F}"/>
                    </a:ext>
                  </a:extLst>
                </p:cNvPr>
                <p:cNvPicPr/>
                <p:nvPr/>
              </p:nvPicPr>
              <p:blipFill>
                <a:blip r:embed="rId238"/>
                <a:stretch>
                  <a:fillRect/>
                </a:stretch>
              </p:blipFill>
              <p:spPr>
                <a:xfrm>
                  <a:off x="10865453" y="2577667"/>
                  <a:ext cx="23580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43" name="Freihand 142">
                  <a:extLst>
                    <a:ext uri="{FF2B5EF4-FFF2-40B4-BE49-F238E27FC236}">
                      <a16:creationId xmlns:a16="http://schemas.microsoft.com/office/drawing/2014/main" id="{85812652-29BC-4250-AB23-AED4FF222D9E}"/>
                    </a:ext>
                  </a:extLst>
                </p14:cNvPr>
                <p14:cNvContentPartPr/>
                <p14:nvPr/>
              </p14:nvContentPartPr>
              <p14:xfrm>
                <a:off x="11104133" y="2534467"/>
                <a:ext cx="223200" cy="159840"/>
              </p14:xfrm>
            </p:contentPart>
          </mc:Choice>
          <mc:Fallback>
            <p:pic>
              <p:nvPicPr>
                <p:cNvPr id="143" name="Freihand 142">
                  <a:extLst>
                    <a:ext uri="{FF2B5EF4-FFF2-40B4-BE49-F238E27FC236}">
                      <a16:creationId xmlns:a16="http://schemas.microsoft.com/office/drawing/2014/main" id="{85812652-29BC-4250-AB23-AED4FF222D9E}"/>
                    </a:ext>
                  </a:extLst>
                </p:cNvPr>
                <p:cNvPicPr/>
                <p:nvPr/>
              </p:nvPicPr>
              <p:blipFill>
                <a:blip r:embed="rId240"/>
                <a:stretch>
                  <a:fillRect/>
                </a:stretch>
              </p:blipFill>
              <p:spPr>
                <a:xfrm>
                  <a:off x="11099813" y="2530147"/>
                  <a:ext cx="23184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44" name="Freihand 143">
                  <a:extLst>
                    <a:ext uri="{FF2B5EF4-FFF2-40B4-BE49-F238E27FC236}">
                      <a16:creationId xmlns:a16="http://schemas.microsoft.com/office/drawing/2014/main" id="{9EF77F84-A1AC-46AE-847E-0096715E95AD}"/>
                    </a:ext>
                  </a:extLst>
                </p14:cNvPr>
                <p14:cNvContentPartPr/>
                <p14:nvPr/>
              </p14:nvContentPartPr>
              <p14:xfrm>
                <a:off x="11333093" y="2459587"/>
                <a:ext cx="106920" cy="200160"/>
              </p14:xfrm>
            </p:contentPart>
          </mc:Choice>
          <mc:Fallback>
            <p:pic>
              <p:nvPicPr>
                <p:cNvPr id="144" name="Freihand 143">
                  <a:extLst>
                    <a:ext uri="{FF2B5EF4-FFF2-40B4-BE49-F238E27FC236}">
                      <a16:creationId xmlns:a16="http://schemas.microsoft.com/office/drawing/2014/main" id="{9EF77F84-A1AC-46AE-847E-0096715E95AD}"/>
                    </a:ext>
                  </a:extLst>
                </p:cNvPr>
                <p:cNvPicPr/>
                <p:nvPr/>
              </p:nvPicPr>
              <p:blipFill>
                <a:blip r:embed="rId242"/>
                <a:stretch>
                  <a:fillRect/>
                </a:stretch>
              </p:blipFill>
              <p:spPr>
                <a:xfrm>
                  <a:off x="11328773" y="2455267"/>
                  <a:ext cx="11556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45" name="Freihand 144">
                  <a:extLst>
                    <a:ext uri="{FF2B5EF4-FFF2-40B4-BE49-F238E27FC236}">
                      <a16:creationId xmlns:a16="http://schemas.microsoft.com/office/drawing/2014/main" id="{C01C2556-AB07-4C12-8397-38A852D528D8}"/>
                    </a:ext>
                  </a:extLst>
                </p14:cNvPr>
                <p14:cNvContentPartPr/>
                <p14:nvPr/>
              </p14:nvContentPartPr>
              <p14:xfrm>
                <a:off x="11483213" y="2528707"/>
                <a:ext cx="11160" cy="80640"/>
              </p14:xfrm>
            </p:contentPart>
          </mc:Choice>
          <mc:Fallback>
            <p:pic>
              <p:nvPicPr>
                <p:cNvPr id="145" name="Freihand 144">
                  <a:extLst>
                    <a:ext uri="{FF2B5EF4-FFF2-40B4-BE49-F238E27FC236}">
                      <a16:creationId xmlns:a16="http://schemas.microsoft.com/office/drawing/2014/main" id="{C01C2556-AB07-4C12-8397-38A852D528D8}"/>
                    </a:ext>
                  </a:extLst>
                </p:cNvPr>
                <p:cNvPicPr/>
                <p:nvPr/>
              </p:nvPicPr>
              <p:blipFill>
                <a:blip r:embed="rId244"/>
                <a:stretch>
                  <a:fillRect/>
                </a:stretch>
              </p:blipFill>
              <p:spPr>
                <a:xfrm>
                  <a:off x="11478893" y="2524387"/>
                  <a:ext cx="198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46" name="Freihand 145">
                  <a:extLst>
                    <a:ext uri="{FF2B5EF4-FFF2-40B4-BE49-F238E27FC236}">
                      <a16:creationId xmlns:a16="http://schemas.microsoft.com/office/drawing/2014/main" id="{C909EC13-0058-42D5-897A-A2587EA0E7AA}"/>
                    </a:ext>
                  </a:extLst>
                </p14:cNvPr>
                <p14:cNvContentPartPr/>
                <p14:nvPr/>
              </p14:nvContentPartPr>
              <p14:xfrm>
                <a:off x="11517053" y="2448067"/>
                <a:ext cx="83160" cy="165240"/>
              </p14:xfrm>
            </p:contentPart>
          </mc:Choice>
          <mc:Fallback>
            <p:pic>
              <p:nvPicPr>
                <p:cNvPr id="146" name="Freihand 145">
                  <a:extLst>
                    <a:ext uri="{FF2B5EF4-FFF2-40B4-BE49-F238E27FC236}">
                      <a16:creationId xmlns:a16="http://schemas.microsoft.com/office/drawing/2014/main" id="{C909EC13-0058-42D5-897A-A2587EA0E7AA}"/>
                    </a:ext>
                  </a:extLst>
                </p:cNvPr>
                <p:cNvPicPr/>
                <p:nvPr/>
              </p:nvPicPr>
              <p:blipFill>
                <a:blip r:embed="rId246"/>
                <a:stretch>
                  <a:fillRect/>
                </a:stretch>
              </p:blipFill>
              <p:spPr>
                <a:xfrm>
                  <a:off x="11512733" y="2443747"/>
                  <a:ext cx="9180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47" name="Freihand 146">
                  <a:extLst>
                    <a:ext uri="{FF2B5EF4-FFF2-40B4-BE49-F238E27FC236}">
                      <a16:creationId xmlns:a16="http://schemas.microsoft.com/office/drawing/2014/main" id="{31D726E0-3145-4333-A207-90AE6A7BC255}"/>
                    </a:ext>
                  </a:extLst>
                </p14:cNvPr>
                <p14:cNvContentPartPr/>
                <p14:nvPr/>
              </p14:nvContentPartPr>
              <p14:xfrm>
                <a:off x="11616413" y="2410627"/>
                <a:ext cx="135360" cy="173880"/>
              </p14:xfrm>
            </p:contentPart>
          </mc:Choice>
          <mc:Fallback>
            <p:pic>
              <p:nvPicPr>
                <p:cNvPr id="147" name="Freihand 146">
                  <a:extLst>
                    <a:ext uri="{FF2B5EF4-FFF2-40B4-BE49-F238E27FC236}">
                      <a16:creationId xmlns:a16="http://schemas.microsoft.com/office/drawing/2014/main" id="{31D726E0-3145-4333-A207-90AE6A7BC255}"/>
                    </a:ext>
                  </a:extLst>
                </p:cNvPr>
                <p:cNvPicPr/>
                <p:nvPr/>
              </p:nvPicPr>
              <p:blipFill>
                <a:blip r:embed="rId248"/>
                <a:stretch>
                  <a:fillRect/>
                </a:stretch>
              </p:blipFill>
              <p:spPr>
                <a:xfrm>
                  <a:off x="11612093" y="2406307"/>
                  <a:ext cx="14400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49" name="Freihand 148">
                  <a:extLst>
                    <a:ext uri="{FF2B5EF4-FFF2-40B4-BE49-F238E27FC236}">
                      <a16:creationId xmlns:a16="http://schemas.microsoft.com/office/drawing/2014/main" id="{D17A5123-D61A-44A8-B4FD-C0644D5CF1B5}"/>
                    </a:ext>
                  </a:extLst>
                </p14:cNvPr>
                <p14:cNvContentPartPr/>
                <p14:nvPr/>
              </p14:nvContentPartPr>
              <p14:xfrm>
                <a:off x="9577373" y="3097147"/>
                <a:ext cx="164880" cy="92520"/>
              </p14:xfrm>
            </p:contentPart>
          </mc:Choice>
          <mc:Fallback>
            <p:pic>
              <p:nvPicPr>
                <p:cNvPr id="149" name="Freihand 148">
                  <a:extLst>
                    <a:ext uri="{FF2B5EF4-FFF2-40B4-BE49-F238E27FC236}">
                      <a16:creationId xmlns:a16="http://schemas.microsoft.com/office/drawing/2014/main" id="{D17A5123-D61A-44A8-B4FD-C0644D5CF1B5}"/>
                    </a:ext>
                  </a:extLst>
                </p:cNvPr>
                <p:cNvPicPr/>
                <p:nvPr/>
              </p:nvPicPr>
              <p:blipFill>
                <a:blip r:embed="rId250"/>
                <a:stretch>
                  <a:fillRect/>
                </a:stretch>
              </p:blipFill>
              <p:spPr>
                <a:xfrm>
                  <a:off x="9573053" y="3092827"/>
                  <a:ext cx="17352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50" name="Freihand 149">
                  <a:extLst>
                    <a:ext uri="{FF2B5EF4-FFF2-40B4-BE49-F238E27FC236}">
                      <a16:creationId xmlns:a16="http://schemas.microsoft.com/office/drawing/2014/main" id="{0D21EC94-206C-4AC8-93A2-6A70709E4835}"/>
                    </a:ext>
                  </a:extLst>
                </p14:cNvPr>
                <p14:cNvContentPartPr/>
                <p14:nvPr/>
              </p14:nvContentPartPr>
              <p14:xfrm>
                <a:off x="9729653" y="3047107"/>
                <a:ext cx="3240" cy="21240"/>
              </p14:xfrm>
            </p:contentPart>
          </mc:Choice>
          <mc:Fallback>
            <p:pic>
              <p:nvPicPr>
                <p:cNvPr id="150" name="Freihand 149">
                  <a:extLst>
                    <a:ext uri="{FF2B5EF4-FFF2-40B4-BE49-F238E27FC236}">
                      <a16:creationId xmlns:a16="http://schemas.microsoft.com/office/drawing/2014/main" id="{0D21EC94-206C-4AC8-93A2-6A70709E4835}"/>
                    </a:ext>
                  </a:extLst>
                </p:cNvPr>
                <p:cNvPicPr/>
                <p:nvPr/>
              </p:nvPicPr>
              <p:blipFill>
                <a:blip r:embed="rId252"/>
                <a:stretch>
                  <a:fillRect/>
                </a:stretch>
              </p:blipFill>
              <p:spPr>
                <a:xfrm>
                  <a:off x="9725333" y="3042787"/>
                  <a:ext cx="1188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51" name="Freihand 150">
                  <a:extLst>
                    <a:ext uri="{FF2B5EF4-FFF2-40B4-BE49-F238E27FC236}">
                      <a16:creationId xmlns:a16="http://schemas.microsoft.com/office/drawing/2014/main" id="{2B733DD6-4818-4D74-B229-929015076D47}"/>
                    </a:ext>
                  </a:extLst>
                </p14:cNvPr>
                <p14:cNvContentPartPr/>
                <p14:nvPr/>
              </p14:nvContentPartPr>
              <p14:xfrm>
                <a:off x="9799853" y="2961787"/>
                <a:ext cx="289800" cy="190440"/>
              </p14:xfrm>
            </p:contentPart>
          </mc:Choice>
          <mc:Fallback>
            <p:pic>
              <p:nvPicPr>
                <p:cNvPr id="151" name="Freihand 150">
                  <a:extLst>
                    <a:ext uri="{FF2B5EF4-FFF2-40B4-BE49-F238E27FC236}">
                      <a16:creationId xmlns:a16="http://schemas.microsoft.com/office/drawing/2014/main" id="{2B733DD6-4818-4D74-B229-929015076D47}"/>
                    </a:ext>
                  </a:extLst>
                </p:cNvPr>
                <p:cNvPicPr/>
                <p:nvPr/>
              </p:nvPicPr>
              <p:blipFill>
                <a:blip r:embed="rId254"/>
                <a:stretch>
                  <a:fillRect/>
                </a:stretch>
              </p:blipFill>
              <p:spPr>
                <a:xfrm>
                  <a:off x="9795533" y="2957467"/>
                  <a:ext cx="29844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53" name="Freihand 152">
                  <a:extLst>
                    <a:ext uri="{FF2B5EF4-FFF2-40B4-BE49-F238E27FC236}">
                      <a16:creationId xmlns:a16="http://schemas.microsoft.com/office/drawing/2014/main" id="{BCFDFE53-2C4C-477F-BF3A-DF88E47D50BD}"/>
                    </a:ext>
                  </a:extLst>
                </p14:cNvPr>
                <p14:cNvContentPartPr/>
                <p14:nvPr/>
              </p14:nvContentPartPr>
              <p14:xfrm>
                <a:off x="10237973" y="2886907"/>
                <a:ext cx="232200" cy="216360"/>
              </p14:xfrm>
            </p:contentPart>
          </mc:Choice>
          <mc:Fallback>
            <p:pic>
              <p:nvPicPr>
                <p:cNvPr id="153" name="Freihand 152">
                  <a:extLst>
                    <a:ext uri="{FF2B5EF4-FFF2-40B4-BE49-F238E27FC236}">
                      <a16:creationId xmlns:a16="http://schemas.microsoft.com/office/drawing/2014/main" id="{BCFDFE53-2C4C-477F-BF3A-DF88E47D50BD}"/>
                    </a:ext>
                  </a:extLst>
                </p:cNvPr>
                <p:cNvPicPr/>
                <p:nvPr/>
              </p:nvPicPr>
              <p:blipFill>
                <a:blip r:embed="rId256"/>
                <a:stretch>
                  <a:fillRect/>
                </a:stretch>
              </p:blipFill>
              <p:spPr>
                <a:xfrm>
                  <a:off x="10233653" y="2882587"/>
                  <a:ext cx="24084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54" name="Freihand 153">
                  <a:extLst>
                    <a:ext uri="{FF2B5EF4-FFF2-40B4-BE49-F238E27FC236}">
                      <a16:creationId xmlns:a16="http://schemas.microsoft.com/office/drawing/2014/main" id="{50E056F7-CE45-4D85-A403-60BA1E3CFDF5}"/>
                    </a:ext>
                  </a:extLst>
                </p14:cNvPr>
                <p14:cNvContentPartPr/>
                <p14:nvPr/>
              </p14:nvContentPartPr>
              <p14:xfrm>
                <a:off x="10478093" y="2937307"/>
                <a:ext cx="69120" cy="115200"/>
              </p14:xfrm>
            </p:contentPart>
          </mc:Choice>
          <mc:Fallback>
            <p:pic>
              <p:nvPicPr>
                <p:cNvPr id="154" name="Freihand 153">
                  <a:extLst>
                    <a:ext uri="{FF2B5EF4-FFF2-40B4-BE49-F238E27FC236}">
                      <a16:creationId xmlns:a16="http://schemas.microsoft.com/office/drawing/2014/main" id="{50E056F7-CE45-4D85-A403-60BA1E3CFDF5}"/>
                    </a:ext>
                  </a:extLst>
                </p:cNvPr>
                <p:cNvPicPr/>
                <p:nvPr/>
              </p:nvPicPr>
              <p:blipFill>
                <a:blip r:embed="rId258"/>
                <a:stretch>
                  <a:fillRect/>
                </a:stretch>
              </p:blipFill>
              <p:spPr>
                <a:xfrm>
                  <a:off x="10473773" y="2932987"/>
                  <a:ext cx="7776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55" name="Freihand 154">
                  <a:extLst>
                    <a:ext uri="{FF2B5EF4-FFF2-40B4-BE49-F238E27FC236}">
                      <a16:creationId xmlns:a16="http://schemas.microsoft.com/office/drawing/2014/main" id="{4BAED72F-163F-4D4B-8E15-D6C29259A536}"/>
                    </a:ext>
                  </a:extLst>
                </p14:cNvPr>
                <p14:cNvContentPartPr/>
                <p14:nvPr/>
              </p14:nvContentPartPr>
              <p14:xfrm>
                <a:off x="10576373" y="2937667"/>
                <a:ext cx="148320" cy="110160"/>
              </p14:xfrm>
            </p:contentPart>
          </mc:Choice>
          <mc:Fallback>
            <p:pic>
              <p:nvPicPr>
                <p:cNvPr id="155" name="Freihand 154">
                  <a:extLst>
                    <a:ext uri="{FF2B5EF4-FFF2-40B4-BE49-F238E27FC236}">
                      <a16:creationId xmlns:a16="http://schemas.microsoft.com/office/drawing/2014/main" id="{4BAED72F-163F-4D4B-8E15-D6C29259A536}"/>
                    </a:ext>
                  </a:extLst>
                </p:cNvPr>
                <p:cNvPicPr/>
                <p:nvPr/>
              </p:nvPicPr>
              <p:blipFill>
                <a:blip r:embed="rId260"/>
                <a:stretch>
                  <a:fillRect/>
                </a:stretch>
              </p:blipFill>
              <p:spPr>
                <a:xfrm>
                  <a:off x="10572053" y="2933347"/>
                  <a:ext cx="1569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57" name="Freihand 156">
                  <a:extLst>
                    <a:ext uri="{FF2B5EF4-FFF2-40B4-BE49-F238E27FC236}">
                      <a16:creationId xmlns:a16="http://schemas.microsoft.com/office/drawing/2014/main" id="{4C562E14-D4E0-4265-AA80-6DB4718D3B25}"/>
                    </a:ext>
                  </a:extLst>
                </p14:cNvPr>
                <p14:cNvContentPartPr/>
                <p14:nvPr/>
              </p14:nvContentPartPr>
              <p14:xfrm>
                <a:off x="10705253" y="2823547"/>
                <a:ext cx="427320" cy="182520"/>
              </p14:xfrm>
            </p:contentPart>
          </mc:Choice>
          <mc:Fallback>
            <p:pic>
              <p:nvPicPr>
                <p:cNvPr id="157" name="Freihand 156">
                  <a:extLst>
                    <a:ext uri="{FF2B5EF4-FFF2-40B4-BE49-F238E27FC236}">
                      <a16:creationId xmlns:a16="http://schemas.microsoft.com/office/drawing/2014/main" id="{4C562E14-D4E0-4265-AA80-6DB4718D3B25}"/>
                    </a:ext>
                  </a:extLst>
                </p:cNvPr>
                <p:cNvPicPr/>
                <p:nvPr/>
              </p:nvPicPr>
              <p:blipFill>
                <a:blip r:embed="rId262"/>
                <a:stretch>
                  <a:fillRect/>
                </a:stretch>
              </p:blipFill>
              <p:spPr>
                <a:xfrm>
                  <a:off x="10700933" y="2819227"/>
                  <a:ext cx="43596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58" name="Freihand 157">
                  <a:extLst>
                    <a:ext uri="{FF2B5EF4-FFF2-40B4-BE49-F238E27FC236}">
                      <a16:creationId xmlns:a16="http://schemas.microsoft.com/office/drawing/2014/main" id="{87F507C9-1287-4200-B822-5026BDE0DA08}"/>
                    </a:ext>
                  </a:extLst>
                </p14:cNvPr>
                <p14:cNvContentPartPr/>
                <p14:nvPr/>
              </p14:nvContentPartPr>
              <p14:xfrm>
                <a:off x="11238413" y="2833627"/>
                <a:ext cx="166320" cy="98640"/>
              </p14:xfrm>
            </p:contentPart>
          </mc:Choice>
          <mc:Fallback>
            <p:pic>
              <p:nvPicPr>
                <p:cNvPr id="158" name="Freihand 157">
                  <a:extLst>
                    <a:ext uri="{FF2B5EF4-FFF2-40B4-BE49-F238E27FC236}">
                      <a16:creationId xmlns:a16="http://schemas.microsoft.com/office/drawing/2014/main" id="{87F507C9-1287-4200-B822-5026BDE0DA08}"/>
                    </a:ext>
                  </a:extLst>
                </p:cNvPr>
                <p:cNvPicPr/>
                <p:nvPr/>
              </p:nvPicPr>
              <p:blipFill>
                <a:blip r:embed="rId264"/>
                <a:stretch>
                  <a:fillRect/>
                </a:stretch>
              </p:blipFill>
              <p:spPr>
                <a:xfrm>
                  <a:off x="11234093" y="2829307"/>
                  <a:ext cx="17496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59" name="Freihand 158">
                  <a:extLst>
                    <a:ext uri="{FF2B5EF4-FFF2-40B4-BE49-F238E27FC236}">
                      <a16:creationId xmlns:a16="http://schemas.microsoft.com/office/drawing/2014/main" id="{51BC1C60-EAAA-4829-93B0-747E83CC5445}"/>
                    </a:ext>
                  </a:extLst>
                </p14:cNvPr>
                <p14:cNvContentPartPr/>
                <p14:nvPr/>
              </p14:nvContentPartPr>
              <p14:xfrm>
                <a:off x="11386733" y="2753347"/>
                <a:ext cx="93240" cy="153360"/>
              </p14:xfrm>
            </p:contentPart>
          </mc:Choice>
          <mc:Fallback>
            <p:pic>
              <p:nvPicPr>
                <p:cNvPr id="159" name="Freihand 158">
                  <a:extLst>
                    <a:ext uri="{FF2B5EF4-FFF2-40B4-BE49-F238E27FC236}">
                      <a16:creationId xmlns:a16="http://schemas.microsoft.com/office/drawing/2014/main" id="{51BC1C60-EAAA-4829-93B0-747E83CC5445}"/>
                    </a:ext>
                  </a:extLst>
                </p:cNvPr>
                <p:cNvPicPr/>
                <p:nvPr/>
              </p:nvPicPr>
              <p:blipFill>
                <a:blip r:embed="rId266"/>
                <a:stretch>
                  <a:fillRect/>
                </a:stretch>
              </p:blipFill>
              <p:spPr>
                <a:xfrm>
                  <a:off x="11382413" y="2749027"/>
                  <a:ext cx="1018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60" name="Freihand 159">
                  <a:extLst>
                    <a:ext uri="{FF2B5EF4-FFF2-40B4-BE49-F238E27FC236}">
                      <a16:creationId xmlns:a16="http://schemas.microsoft.com/office/drawing/2014/main" id="{06230F57-9846-44F3-AE68-E2866D8BD182}"/>
                    </a:ext>
                  </a:extLst>
                </p14:cNvPr>
                <p14:cNvContentPartPr/>
                <p14:nvPr/>
              </p14:nvContentPartPr>
              <p14:xfrm>
                <a:off x="11488253" y="2732827"/>
                <a:ext cx="244080" cy="120240"/>
              </p14:xfrm>
            </p:contentPart>
          </mc:Choice>
          <mc:Fallback>
            <p:pic>
              <p:nvPicPr>
                <p:cNvPr id="160" name="Freihand 159">
                  <a:extLst>
                    <a:ext uri="{FF2B5EF4-FFF2-40B4-BE49-F238E27FC236}">
                      <a16:creationId xmlns:a16="http://schemas.microsoft.com/office/drawing/2014/main" id="{06230F57-9846-44F3-AE68-E2866D8BD182}"/>
                    </a:ext>
                  </a:extLst>
                </p:cNvPr>
                <p:cNvPicPr/>
                <p:nvPr/>
              </p:nvPicPr>
              <p:blipFill>
                <a:blip r:embed="rId268"/>
                <a:stretch>
                  <a:fillRect/>
                </a:stretch>
              </p:blipFill>
              <p:spPr>
                <a:xfrm>
                  <a:off x="11483933" y="2728507"/>
                  <a:ext cx="2527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61" name="Freihand 160">
                  <a:extLst>
                    <a:ext uri="{FF2B5EF4-FFF2-40B4-BE49-F238E27FC236}">
                      <a16:creationId xmlns:a16="http://schemas.microsoft.com/office/drawing/2014/main" id="{7849E2A2-7894-465A-B952-EC3DE38FB6BD}"/>
                    </a:ext>
                  </a:extLst>
                </p14:cNvPr>
                <p14:cNvContentPartPr/>
                <p14:nvPr/>
              </p14:nvContentPartPr>
              <p14:xfrm>
                <a:off x="9586373" y="3301987"/>
                <a:ext cx="157680" cy="156960"/>
              </p14:xfrm>
            </p:contentPart>
          </mc:Choice>
          <mc:Fallback>
            <p:pic>
              <p:nvPicPr>
                <p:cNvPr id="161" name="Freihand 160">
                  <a:extLst>
                    <a:ext uri="{FF2B5EF4-FFF2-40B4-BE49-F238E27FC236}">
                      <a16:creationId xmlns:a16="http://schemas.microsoft.com/office/drawing/2014/main" id="{7849E2A2-7894-465A-B952-EC3DE38FB6BD}"/>
                    </a:ext>
                  </a:extLst>
                </p:cNvPr>
                <p:cNvPicPr/>
                <p:nvPr/>
              </p:nvPicPr>
              <p:blipFill>
                <a:blip r:embed="rId270"/>
                <a:stretch>
                  <a:fillRect/>
                </a:stretch>
              </p:blipFill>
              <p:spPr>
                <a:xfrm>
                  <a:off x="9582053" y="3297667"/>
                  <a:ext cx="16632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62" name="Freihand 161">
                  <a:extLst>
                    <a:ext uri="{FF2B5EF4-FFF2-40B4-BE49-F238E27FC236}">
                      <a16:creationId xmlns:a16="http://schemas.microsoft.com/office/drawing/2014/main" id="{5A253C9C-F934-464B-ADAC-586F6BD8D8C2}"/>
                    </a:ext>
                  </a:extLst>
                </p14:cNvPr>
                <p14:cNvContentPartPr/>
                <p14:nvPr/>
              </p14:nvContentPartPr>
              <p14:xfrm>
                <a:off x="9591413" y="3359587"/>
                <a:ext cx="253800" cy="39240"/>
              </p14:xfrm>
            </p:contentPart>
          </mc:Choice>
          <mc:Fallback>
            <p:pic>
              <p:nvPicPr>
                <p:cNvPr id="162" name="Freihand 161">
                  <a:extLst>
                    <a:ext uri="{FF2B5EF4-FFF2-40B4-BE49-F238E27FC236}">
                      <a16:creationId xmlns:a16="http://schemas.microsoft.com/office/drawing/2014/main" id="{5A253C9C-F934-464B-ADAC-586F6BD8D8C2}"/>
                    </a:ext>
                  </a:extLst>
                </p:cNvPr>
                <p:cNvPicPr/>
                <p:nvPr/>
              </p:nvPicPr>
              <p:blipFill>
                <a:blip r:embed="rId272"/>
                <a:stretch>
                  <a:fillRect/>
                </a:stretch>
              </p:blipFill>
              <p:spPr>
                <a:xfrm>
                  <a:off x="9587093" y="3355267"/>
                  <a:ext cx="26244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63" name="Freihand 162">
                  <a:extLst>
                    <a:ext uri="{FF2B5EF4-FFF2-40B4-BE49-F238E27FC236}">
                      <a16:creationId xmlns:a16="http://schemas.microsoft.com/office/drawing/2014/main" id="{E67B1874-B15A-4917-8469-541D2C208A54}"/>
                    </a:ext>
                  </a:extLst>
                </p14:cNvPr>
                <p14:cNvContentPartPr/>
                <p14:nvPr/>
              </p14:nvContentPartPr>
              <p14:xfrm>
                <a:off x="9935213" y="3292987"/>
                <a:ext cx="18360" cy="84240"/>
              </p14:xfrm>
            </p:contentPart>
          </mc:Choice>
          <mc:Fallback>
            <p:pic>
              <p:nvPicPr>
                <p:cNvPr id="163" name="Freihand 162">
                  <a:extLst>
                    <a:ext uri="{FF2B5EF4-FFF2-40B4-BE49-F238E27FC236}">
                      <a16:creationId xmlns:a16="http://schemas.microsoft.com/office/drawing/2014/main" id="{E67B1874-B15A-4917-8469-541D2C208A54}"/>
                    </a:ext>
                  </a:extLst>
                </p:cNvPr>
                <p:cNvPicPr/>
                <p:nvPr/>
              </p:nvPicPr>
              <p:blipFill>
                <a:blip r:embed="rId274"/>
                <a:stretch>
                  <a:fillRect/>
                </a:stretch>
              </p:blipFill>
              <p:spPr>
                <a:xfrm>
                  <a:off x="9930893" y="3288667"/>
                  <a:ext cx="2700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64" name="Freihand 163">
                  <a:extLst>
                    <a:ext uri="{FF2B5EF4-FFF2-40B4-BE49-F238E27FC236}">
                      <a16:creationId xmlns:a16="http://schemas.microsoft.com/office/drawing/2014/main" id="{D6D77207-50C3-4410-8A62-DBC80FAF6768}"/>
                    </a:ext>
                  </a:extLst>
                </p14:cNvPr>
                <p14:cNvContentPartPr/>
                <p14:nvPr/>
              </p14:nvContentPartPr>
              <p14:xfrm>
                <a:off x="9863213" y="3246907"/>
                <a:ext cx="162360" cy="172800"/>
              </p14:xfrm>
            </p:contentPart>
          </mc:Choice>
          <mc:Fallback>
            <p:pic>
              <p:nvPicPr>
                <p:cNvPr id="164" name="Freihand 163">
                  <a:extLst>
                    <a:ext uri="{FF2B5EF4-FFF2-40B4-BE49-F238E27FC236}">
                      <a16:creationId xmlns:a16="http://schemas.microsoft.com/office/drawing/2014/main" id="{D6D77207-50C3-4410-8A62-DBC80FAF6768}"/>
                    </a:ext>
                  </a:extLst>
                </p:cNvPr>
                <p:cNvPicPr/>
                <p:nvPr/>
              </p:nvPicPr>
              <p:blipFill>
                <a:blip r:embed="rId276"/>
                <a:stretch>
                  <a:fillRect/>
                </a:stretch>
              </p:blipFill>
              <p:spPr>
                <a:xfrm>
                  <a:off x="9858893" y="3242587"/>
                  <a:ext cx="17100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65" name="Freihand 164">
                  <a:extLst>
                    <a:ext uri="{FF2B5EF4-FFF2-40B4-BE49-F238E27FC236}">
                      <a16:creationId xmlns:a16="http://schemas.microsoft.com/office/drawing/2014/main" id="{07CE3F29-EE8B-4756-8530-D8A5FF94EAC6}"/>
                    </a:ext>
                  </a:extLst>
                </p14:cNvPr>
                <p14:cNvContentPartPr/>
                <p14:nvPr/>
              </p14:nvContentPartPr>
              <p14:xfrm>
                <a:off x="10102253" y="3371107"/>
                <a:ext cx="34920" cy="7200"/>
              </p14:xfrm>
            </p:contentPart>
          </mc:Choice>
          <mc:Fallback>
            <p:pic>
              <p:nvPicPr>
                <p:cNvPr id="165" name="Freihand 164">
                  <a:extLst>
                    <a:ext uri="{FF2B5EF4-FFF2-40B4-BE49-F238E27FC236}">
                      <a16:creationId xmlns:a16="http://schemas.microsoft.com/office/drawing/2014/main" id="{07CE3F29-EE8B-4756-8530-D8A5FF94EAC6}"/>
                    </a:ext>
                  </a:extLst>
                </p:cNvPr>
                <p:cNvPicPr/>
                <p:nvPr/>
              </p:nvPicPr>
              <p:blipFill>
                <a:blip r:embed="rId278"/>
                <a:stretch>
                  <a:fillRect/>
                </a:stretch>
              </p:blipFill>
              <p:spPr>
                <a:xfrm>
                  <a:off x="10097933" y="3366787"/>
                  <a:ext cx="435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66" name="Freihand 165">
                  <a:extLst>
                    <a:ext uri="{FF2B5EF4-FFF2-40B4-BE49-F238E27FC236}">
                      <a16:creationId xmlns:a16="http://schemas.microsoft.com/office/drawing/2014/main" id="{AC16D23C-0298-447B-B5A7-282E16857119}"/>
                    </a:ext>
                  </a:extLst>
                </p14:cNvPr>
                <p14:cNvContentPartPr/>
                <p14:nvPr/>
              </p14:nvContentPartPr>
              <p14:xfrm>
                <a:off x="10309973" y="3153307"/>
                <a:ext cx="255960" cy="269280"/>
              </p14:xfrm>
            </p:contentPart>
          </mc:Choice>
          <mc:Fallback>
            <p:pic>
              <p:nvPicPr>
                <p:cNvPr id="166" name="Freihand 165">
                  <a:extLst>
                    <a:ext uri="{FF2B5EF4-FFF2-40B4-BE49-F238E27FC236}">
                      <a16:creationId xmlns:a16="http://schemas.microsoft.com/office/drawing/2014/main" id="{AC16D23C-0298-447B-B5A7-282E16857119}"/>
                    </a:ext>
                  </a:extLst>
                </p:cNvPr>
                <p:cNvPicPr/>
                <p:nvPr/>
              </p:nvPicPr>
              <p:blipFill>
                <a:blip r:embed="rId280"/>
                <a:stretch>
                  <a:fillRect/>
                </a:stretch>
              </p:blipFill>
              <p:spPr>
                <a:xfrm>
                  <a:off x="10305653" y="3148987"/>
                  <a:ext cx="26460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67" name="Freihand 166">
                  <a:extLst>
                    <a:ext uri="{FF2B5EF4-FFF2-40B4-BE49-F238E27FC236}">
                      <a16:creationId xmlns:a16="http://schemas.microsoft.com/office/drawing/2014/main" id="{3C649334-3D35-44C2-A1BF-E45B5D016178}"/>
                    </a:ext>
                  </a:extLst>
                </p14:cNvPr>
                <p14:cNvContentPartPr/>
                <p14:nvPr/>
              </p14:nvContentPartPr>
              <p14:xfrm>
                <a:off x="10460813" y="3144307"/>
                <a:ext cx="52920" cy="13320"/>
              </p14:xfrm>
            </p:contentPart>
          </mc:Choice>
          <mc:Fallback>
            <p:pic>
              <p:nvPicPr>
                <p:cNvPr id="167" name="Freihand 166">
                  <a:extLst>
                    <a:ext uri="{FF2B5EF4-FFF2-40B4-BE49-F238E27FC236}">
                      <a16:creationId xmlns:a16="http://schemas.microsoft.com/office/drawing/2014/main" id="{3C649334-3D35-44C2-A1BF-E45B5D016178}"/>
                    </a:ext>
                  </a:extLst>
                </p:cNvPr>
                <p:cNvPicPr/>
                <p:nvPr/>
              </p:nvPicPr>
              <p:blipFill>
                <a:blip r:embed="rId282"/>
                <a:stretch>
                  <a:fillRect/>
                </a:stretch>
              </p:blipFill>
              <p:spPr>
                <a:xfrm>
                  <a:off x="10456493" y="3139987"/>
                  <a:ext cx="615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68" name="Freihand 167">
                  <a:extLst>
                    <a:ext uri="{FF2B5EF4-FFF2-40B4-BE49-F238E27FC236}">
                      <a16:creationId xmlns:a16="http://schemas.microsoft.com/office/drawing/2014/main" id="{A2468B95-423E-4C50-A9ED-CB5008FFC13B}"/>
                    </a:ext>
                  </a:extLst>
                </p14:cNvPr>
                <p14:cNvContentPartPr/>
                <p14:nvPr/>
              </p14:nvContentPartPr>
              <p14:xfrm>
                <a:off x="10776533" y="3113347"/>
                <a:ext cx="251640" cy="153360"/>
              </p14:xfrm>
            </p:contentPart>
          </mc:Choice>
          <mc:Fallback>
            <p:pic>
              <p:nvPicPr>
                <p:cNvPr id="168" name="Freihand 167">
                  <a:extLst>
                    <a:ext uri="{FF2B5EF4-FFF2-40B4-BE49-F238E27FC236}">
                      <a16:creationId xmlns:a16="http://schemas.microsoft.com/office/drawing/2014/main" id="{A2468B95-423E-4C50-A9ED-CB5008FFC13B}"/>
                    </a:ext>
                  </a:extLst>
                </p:cNvPr>
                <p:cNvPicPr/>
                <p:nvPr/>
              </p:nvPicPr>
              <p:blipFill>
                <a:blip r:embed="rId284"/>
                <a:stretch>
                  <a:fillRect/>
                </a:stretch>
              </p:blipFill>
              <p:spPr>
                <a:xfrm>
                  <a:off x="10772213" y="3109027"/>
                  <a:ext cx="26028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69" name="Freihand 168">
                  <a:extLst>
                    <a:ext uri="{FF2B5EF4-FFF2-40B4-BE49-F238E27FC236}">
                      <a16:creationId xmlns:a16="http://schemas.microsoft.com/office/drawing/2014/main" id="{CF1DF289-3C0D-4F73-81FC-9788C4AAB05D}"/>
                    </a:ext>
                  </a:extLst>
                </p14:cNvPr>
                <p14:cNvContentPartPr/>
                <p14:nvPr/>
              </p14:nvContentPartPr>
              <p14:xfrm>
                <a:off x="11022773" y="3160147"/>
                <a:ext cx="75600" cy="102960"/>
              </p14:xfrm>
            </p:contentPart>
          </mc:Choice>
          <mc:Fallback>
            <p:pic>
              <p:nvPicPr>
                <p:cNvPr id="169" name="Freihand 168">
                  <a:extLst>
                    <a:ext uri="{FF2B5EF4-FFF2-40B4-BE49-F238E27FC236}">
                      <a16:creationId xmlns:a16="http://schemas.microsoft.com/office/drawing/2014/main" id="{CF1DF289-3C0D-4F73-81FC-9788C4AAB05D}"/>
                    </a:ext>
                  </a:extLst>
                </p:cNvPr>
                <p:cNvPicPr/>
                <p:nvPr/>
              </p:nvPicPr>
              <p:blipFill>
                <a:blip r:embed="rId286"/>
                <a:stretch>
                  <a:fillRect/>
                </a:stretch>
              </p:blipFill>
              <p:spPr>
                <a:xfrm>
                  <a:off x="11018453" y="3155827"/>
                  <a:ext cx="8424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70" name="Freihand 169">
                  <a:extLst>
                    <a:ext uri="{FF2B5EF4-FFF2-40B4-BE49-F238E27FC236}">
                      <a16:creationId xmlns:a16="http://schemas.microsoft.com/office/drawing/2014/main" id="{774B7FC8-8468-4129-98E7-B82ECAD6D9E4}"/>
                    </a:ext>
                  </a:extLst>
                </p14:cNvPr>
                <p14:cNvContentPartPr/>
                <p14:nvPr/>
              </p14:nvContentPartPr>
              <p14:xfrm>
                <a:off x="11037533" y="3171667"/>
                <a:ext cx="73800" cy="55080"/>
              </p14:xfrm>
            </p:contentPart>
          </mc:Choice>
          <mc:Fallback>
            <p:pic>
              <p:nvPicPr>
                <p:cNvPr id="170" name="Freihand 169">
                  <a:extLst>
                    <a:ext uri="{FF2B5EF4-FFF2-40B4-BE49-F238E27FC236}">
                      <a16:creationId xmlns:a16="http://schemas.microsoft.com/office/drawing/2014/main" id="{774B7FC8-8468-4129-98E7-B82ECAD6D9E4}"/>
                    </a:ext>
                  </a:extLst>
                </p:cNvPr>
                <p:cNvPicPr/>
                <p:nvPr/>
              </p:nvPicPr>
              <p:blipFill>
                <a:blip r:embed="rId288"/>
                <a:stretch>
                  <a:fillRect/>
                </a:stretch>
              </p:blipFill>
              <p:spPr>
                <a:xfrm>
                  <a:off x="11033213" y="3167347"/>
                  <a:ext cx="8244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71" name="Freihand 170">
                  <a:extLst>
                    <a:ext uri="{FF2B5EF4-FFF2-40B4-BE49-F238E27FC236}">
                      <a16:creationId xmlns:a16="http://schemas.microsoft.com/office/drawing/2014/main" id="{0C286763-8320-4F71-BDC2-89F0E925FA64}"/>
                    </a:ext>
                  </a:extLst>
                </p14:cNvPr>
                <p14:cNvContentPartPr/>
                <p14:nvPr/>
              </p14:nvContentPartPr>
              <p14:xfrm>
                <a:off x="11162813" y="3120187"/>
                <a:ext cx="313920" cy="103320"/>
              </p14:xfrm>
            </p:contentPart>
          </mc:Choice>
          <mc:Fallback>
            <p:pic>
              <p:nvPicPr>
                <p:cNvPr id="171" name="Freihand 170">
                  <a:extLst>
                    <a:ext uri="{FF2B5EF4-FFF2-40B4-BE49-F238E27FC236}">
                      <a16:creationId xmlns:a16="http://schemas.microsoft.com/office/drawing/2014/main" id="{0C286763-8320-4F71-BDC2-89F0E925FA64}"/>
                    </a:ext>
                  </a:extLst>
                </p:cNvPr>
                <p:cNvPicPr/>
                <p:nvPr/>
              </p:nvPicPr>
              <p:blipFill>
                <a:blip r:embed="rId290"/>
                <a:stretch>
                  <a:fillRect/>
                </a:stretch>
              </p:blipFill>
              <p:spPr>
                <a:xfrm>
                  <a:off x="11158493" y="3115867"/>
                  <a:ext cx="3225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72" name="Freihand 171">
                  <a:extLst>
                    <a:ext uri="{FF2B5EF4-FFF2-40B4-BE49-F238E27FC236}">
                      <a16:creationId xmlns:a16="http://schemas.microsoft.com/office/drawing/2014/main" id="{4F7243D6-8FDC-4EC4-BB36-716A20B521AA}"/>
                    </a:ext>
                  </a:extLst>
                </p14:cNvPr>
                <p14:cNvContentPartPr/>
                <p14:nvPr/>
              </p14:nvContentPartPr>
              <p14:xfrm>
                <a:off x="11524973" y="3012547"/>
                <a:ext cx="124920" cy="150120"/>
              </p14:xfrm>
            </p:contentPart>
          </mc:Choice>
          <mc:Fallback>
            <p:pic>
              <p:nvPicPr>
                <p:cNvPr id="172" name="Freihand 171">
                  <a:extLst>
                    <a:ext uri="{FF2B5EF4-FFF2-40B4-BE49-F238E27FC236}">
                      <a16:creationId xmlns:a16="http://schemas.microsoft.com/office/drawing/2014/main" id="{4F7243D6-8FDC-4EC4-BB36-716A20B521AA}"/>
                    </a:ext>
                  </a:extLst>
                </p:cNvPr>
                <p:cNvPicPr/>
                <p:nvPr/>
              </p:nvPicPr>
              <p:blipFill>
                <a:blip r:embed="rId292"/>
                <a:stretch>
                  <a:fillRect/>
                </a:stretch>
              </p:blipFill>
              <p:spPr>
                <a:xfrm>
                  <a:off x="11520653" y="3008227"/>
                  <a:ext cx="13356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73" name="Freihand 172">
                  <a:extLst>
                    <a:ext uri="{FF2B5EF4-FFF2-40B4-BE49-F238E27FC236}">
                      <a16:creationId xmlns:a16="http://schemas.microsoft.com/office/drawing/2014/main" id="{6D805F68-AAD5-4BA7-B330-9F33662E45EF}"/>
                    </a:ext>
                  </a:extLst>
                </p14:cNvPr>
                <p14:cNvContentPartPr/>
                <p14:nvPr/>
              </p14:nvContentPartPr>
              <p14:xfrm>
                <a:off x="11668973" y="3027667"/>
                <a:ext cx="316800" cy="266040"/>
              </p14:xfrm>
            </p:contentPart>
          </mc:Choice>
          <mc:Fallback>
            <p:pic>
              <p:nvPicPr>
                <p:cNvPr id="173" name="Freihand 172">
                  <a:extLst>
                    <a:ext uri="{FF2B5EF4-FFF2-40B4-BE49-F238E27FC236}">
                      <a16:creationId xmlns:a16="http://schemas.microsoft.com/office/drawing/2014/main" id="{6D805F68-AAD5-4BA7-B330-9F33662E45EF}"/>
                    </a:ext>
                  </a:extLst>
                </p:cNvPr>
                <p:cNvPicPr/>
                <p:nvPr/>
              </p:nvPicPr>
              <p:blipFill>
                <a:blip r:embed="rId294"/>
                <a:stretch>
                  <a:fillRect/>
                </a:stretch>
              </p:blipFill>
              <p:spPr>
                <a:xfrm>
                  <a:off x="11664653" y="3023347"/>
                  <a:ext cx="325440" cy="27468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75" name="Freihand 174">
                  <a:extLst>
                    <a:ext uri="{FF2B5EF4-FFF2-40B4-BE49-F238E27FC236}">
                      <a16:creationId xmlns:a16="http://schemas.microsoft.com/office/drawing/2014/main" id="{04458502-6A06-4A52-87EA-12F474811F63}"/>
                    </a:ext>
                  </a:extLst>
                </p14:cNvPr>
                <p14:cNvContentPartPr/>
                <p14:nvPr/>
              </p14:nvContentPartPr>
              <p14:xfrm>
                <a:off x="9614813" y="3614107"/>
                <a:ext cx="162360" cy="81720"/>
              </p14:xfrm>
            </p:contentPart>
          </mc:Choice>
          <mc:Fallback>
            <p:pic>
              <p:nvPicPr>
                <p:cNvPr id="175" name="Freihand 174">
                  <a:extLst>
                    <a:ext uri="{FF2B5EF4-FFF2-40B4-BE49-F238E27FC236}">
                      <a16:creationId xmlns:a16="http://schemas.microsoft.com/office/drawing/2014/main" id="{04458502-6A06-4A52-87EA-12F474811F63}"/>
                    </a:ext>
                  </a:extLst>
                </p:cNvPr>
                <p:cNvPicPr/>
                <p:nvPr/>
              </p:nvPicPr>
              <p:blipFill>
                <a:blip r:embed="rId296"/>
                <a:stretch>
                  <a:fillRect/>
                </a:stretch>
              </p:blipFill>
              <p:spPr>
                <a:xfrm>
                  <a:off x="9610493" y="3609787"/>
                  <a:ext cx="1710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76" name="Freihand 175">
                  <a:extLst>
                    <a:ext uri="{FF2B5EF4-FFF2-40B4-BE49-F238E27FC236}">
                      <a16:creationId xmlns:a16="http://schemas.microsoft.com/office/drawing/2014/main" id="{A7061045-6FB4-4D74-9E96-C2C1C3C88B89}"/>
                    </a:ext>
                  </a:extLst>
                </p14:cNvPr>
                <p14:cNvContentPartPr/>
                <p14:nvPr/>
              </p14:nvContentPartPr>
              <p14:xfrm>
                <a:off x="9804893" y="3615907"/>
                <a:ext cx="29160" cy="78480"/>
              </p14:xfrm>
            </p:contentPart>
          </mc:Choice>
          <mc:Fallback>
            <p:pic>
              <p:nvPicPr>
                <p:cNvPr id="176" name="Freihand 175">
                  <a:extLst>
                    <a:ext uri="{FF2B5EF4-FFF2-40B4-BE49-F238E27FC236}">
                      <a16:creationId xmlns:a16="http://schemas.microsoft.com/office/drawing/2014/main" id="{A7061045-6FB4-4D74-9E96-C2C1C3C88B89}"/>
                    </a:ext>
                  </a:extLst>
                </p:cNvPr>
                <p:cNvPicPr/>
                <p:nvPr/>
              </p:nvPicPr>
              <p:blipFill>
                <a:blip r:embed="rId298"/>
                <a:stretch>
                  <a:fillRect/>
                </a:stretch>
              </p:blipFill>
              <p:spPr>
                <a:xfrm>
                  <a:off x="9800573" y="3611587"/>
                  <a:ext cx="378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77" name="Freihand 176">
                  <a:extLst>
                    <a:ext uri="{FF2B5EF4-FFF2-40B4-BE49-F238E27FC236}">
                      <a16:creationId xmlns:a16="http://schemas.microsoft.com/office/drawing/2014/main" id="{C5001673-2694-4893-86C0-B36709E73C32}"/>
                    </a:ext>
                  </a:extLst>
                </p14:cNvPr>
                <p14:cNvContentPartPr/>
                <p14:nvPr/>
              </p14:nvContentPartPr>
              <p14:xfrm>
                <a:off x="9845573" y="3524107"/>
                <a:ext cx="74880" cy="153360"/>
              </p14:xfrm>
            </p:contentPart>
          </mc:Choice>
          <mc:Fallback>
            <p:pic>
              <p:nvPicPr>
                <p:cNvPr id="177" name="Freihand 176">
                  <a:extLst>
                    <a:ext uri="{FF2B5EF4-FFF2-40B4-BE49-F238E27FC236}">
                      <a16:creationId xmlns:a16="http://schemas.microsoft.com/office/drawing/2014/main" id="{C5001673-2694-4893-86C0-B36709E73C32}"/>
                    </a:ext>
                  </a:extLst>
                </p:cNvPr>
                <p:cNvPicPr/>
                <p:nvPr/>
              </p:nvPicPr>
              <p:blipFill>
                <a:blip r:embed="rId300"/>
                <a:stretch>
                  <a:fillRect/>
                </a:stretch>
              </p:blipFill>
              <p:spPr>
                <a:xfrm>
                  <a:off x="9841253" y="3519787"/>
                  <a:ext cx="8352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78" name="Freihand 177">
                  <a:extLst>
                    <a:ext uri="{FF2B5EF4-FFF2-40B4-BE49-F238E27FC236}">
                      <a16:creationId xmlns:a16="http://schemas.microsoft.com/office/drawing/2014/main" id="{C5268449-2261-4091-9C33-923B364AB80F}"/>
                    </a:ext>
                  </a:extLst>
                </p14:cNvPr>
                <p14:cNvContentPartPr/>
                <p14:nvPr/>
              </p14:nvContentPartPr>
              <p14:xfrm>
                <a:off x="9797693" y="3496387"/>
                <a:ext cx="18000" cy="360"/>
              </p14:xfrm>
            </p:contentPart>
          </mc:Choice>
          <mc:Fallback>
            <p:pic>
              <p:nvPicPr>
                <p:cNvPr id="178" name="Freihand 177">
                  <a:extLst>
                    <a:ext uri="{FF2B5EF4-FFF2-40B4-BE49-F238E27FC236}">
                      <a16:creationId xmlns:a16="http://schemas.microsoft.com/office/drawing/2014/main" id="{C5268449-2261-4091-9C33-923B364AB80F}"/>
                    </a:ext>
                  </a:extLst>
                </p:cNvPr>
                <p:cNvPicPr/>
                <p:nvPr/>
              </p:nvPicPr>
              <p:blipFill>
                <a:blip r:embed="rId302"/>
                <a:stretch>
                  <a:fillRect/>
                </a:stretch>
              </p:blipFill>
              <p:spPr>
                <a:xfrm>
                  <a:off x="9793373" y="3492067"/>
                  <a:ext cx="2664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79" name="Freihand 178">
                  <a:extLst>
                    <a:ext uri="{FF2B5EF4-FFF2-40B4-BE49-F238E27FC236}">
                      <a16:creationId xmlns:a16="http://schemas.microsoft.com/office/drawing/2014/main" id="{EF62ECB3-B476-4612-95CC-027E9B3FD028}"/>
                    </a:ext>
                  </a:extLst>
                </p14:cNvPr>
                <p14:cNvContentPartPr/>
                <p14:nvPr/>
              </p14:nvContentPartPr>
              <p14:xfrm>
                <a:off x="10035293" y="3557587"/>
                <a:ext cx="96480" cy="95400"/>
              </p14:xfrm>
            </p:contentPart>
          </mc:Choice>
          <mc:Fallback>
            <p:pic>
              <p:nvPicPr>
                <p:cNvPr id="179" name="Freihand 178">
                  <a:extLst>
                    <a:ext uri="{FF2B5EF4-FFF2-40B4-BE49-F238E27FC236}">
                      <a16:creationId xmlns:a16="http://schemas.microsoft.com/office/drawing/2014/main" id="{EF62ECB3-B476-4612-95CC-027E9B3FD028}"/>
                    </a:ext>
                  </a:extLst>
                </p:cNvPr>
                <p:cNvPicPr/>
                <p:nvPr/>
              </p:nvPicPr>
              <p:blipFill>
                <a:blip r:embed="rId304"/>
                <a:stretch>
                  <a:fillRect/>
                </a:stretch>
              </p:blipFill>
              <p:spPr>
                <a:xfrm>
                  <a:off x="10030973" y="3553267"/>
                  <a:ext cx="1051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81" name="Freihand 180">
                  <a:extLst>
                    <a:ext uri="{FF2B5EF4-FFF2-40B4-BE49-F238E27FC236}">
                      <a16:creationId xmlns:a16="http://schemas.microsoft.com/office/drawing/2014/main" id="{7576C778-BEC5-40A9-B96B-D04D0B35E4C3}"/>
                    </a:ext>
                  </a:extLst>
                </p14:cNvPr>
                <p14:cNvContentPartPr/>
                <p14:nvPr/>
              </p14:nvContentPartPr>
              <p14:xfrm>
                <a:off x="10174973" y="3466147"/>
                <a:ext cx="243720" cy="167400"/>
              </p14:xfrm>
            </p:contentPart>
          </mc:Choice>
          <mc:Fallback>
            <p:pic>
              <p:nvPicPr>
                <p:cNvPr id="181" name="Freihand 180">
                  <a:extLst>
                    <a:ext uri="{FF2B5EF4-FFF2-40B4-BE49-F238E27FC236}">
                      <a16:creationId xmlns:a16="http://schemas.microsoft.com/office/drawing/2014/main" id="{7576C778-BEC5-40A9-B96B-D04D0B35E4C3}"/>
                    </a:ext>
                  </a:extLst>
                </p:cNvPr>
                <p:cNvPicPr/>
                <p:nvPr/>
              </p:nvPicPr>
              <p:blipFill>
                <a:blip r:embed="rId306"/>
                <a:stretch>
                  <a:fillRect/>
                </a:stretch>
              </p:blipFill>
              <p:spPr>
                <a:xfrm>
                  <a:off x="10170653" y="3461827"/>
                  <a:ext cx="2523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82" name="Freihand 181">
                  <a:extLst>
                    <a:ext uri="{FF2B5EF4-FFF2-40B4-BE49-F238E27FC236}">
                      <a16:creationId xmlns:a16="http://schemas.microsoft.com/office/drawing/2014/main" id="{C64BD677-A791-4316-8AFE-B116E7467170}"/>
                    </a:ext>
                  </a:extLst>
                </p14:cNvPr>
                <p14:cNvContentPartPr/>
                <p14:nvPr/>
              </p14:nvContentPartPr>
              <p14:xfrm>
                <a:off x="10506893" y="3395227"/>
                <a:ext cx="452160" cy="215640"/>
              </p14:xfrm>
            </p:contentPart>
          </mc:Choice>
          <mc:Fallback>
            <p:pic>
              <p:nvPicPr>
                <p:cNvPr id="182" name="Freihand 181">
                  <a:extLst>
                    <a:ext uri="{FF2B5EF4-FFF2-40B4-BE49-F238E27FC236}">
                      <a16:creationId xmlns:a16="http://schemas.microsoft.com/office/drawing/2014/main" id="{C64BD677-A791-4316-8AFE-B116E7467170}"/>
                    </a:ext>
                  </a:extLst>
                </p:cNvPr>
                <p:cNvPicPr/>
                <p:nvPr/>
              </p:nvPicPr>
              <p:blipFill>
                <a:blip r:embed="rId308"/>
                <a:stretch>
                  <a:fillRect/>
                </a:stretch>
              </p:blipFill>
              <p:spPr>
                <a:xfrm>
                  <a:off x="10502573" y="3390907"/>
                  <a:ext cx="46080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83" name="Freihand 182">
                  <a:extLst>
                    <a:ext uri="{FF2B5EF4-FFF2-40B4-BE49-F238E27FC236}">
                      <a16:creationId xmlns:a16="http://schemas.microsoft.com/office/drawing/2014/main" id="{1378E6EA-9DD9-4095-9D01-9BBF80B2AC12}"/>
                    </a:ext>
                  </a:extLst>
                </p14:cNvPr>
                <p14:cNvContentPartPr/>
                <p14:nvPr/>
              </p14:nvContentPartPr>
              <p14:xfrm>
                <a:off x="10745573" y="3302707"/>
                <a:ext cx="18000" cy="3600"/>
              </p14:xfrm>
            </p:contentPart>
          </mc:Choice>
          <mc:Fallback>
            <p:pic>
              <p:nvPicPr>
                <p:cNvPr id="183" name="Freihand 182">
                  <a:extLst>
                    <a:ext uri="{FF2B5EF4-FFF2-40B4-BE49-F238E27FC236}">
                      <a16:creationId xmlns:a16="http://schemas.microsoft.com/office/drawing/2014/main" id="{1378E6EA-9DD9-4095-9D01-9BBF80B2AC12}"/>
                    </a:ext>
                  </a:extLst>
                </p:cNvPr>
                <p:cNvPicPr/>
                <p:nvPr/>
              </p:nvPicPr>
              <p:blipFill>
                <a:blip r:embed="rId310"/>
                <a:stretch>
                  <a:fillRect/>
                </a:stretch>
              </p:blipFill>
              <p:spPr>
                <a:xfrm>
                  <a:off x="10741253" y="3298387"/>
                  <a:ext cx="2664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84" name="Freihand 183">
                  <a:extLst>
                    <a:ext uri="{FF2B5EF4-FFF2-40B4-BE49-F238E27FC236}">
                      <a16:creationId xmlns:a16="http://schemas.microsoft.com/office/drawing/2014/main" id="{CD6B27B1-7B24-4F7D-9608-5A6EF435D58C}"/>
                    </a:ext>
                  </a:extLst>
                </p14:cNvPr>
                <p14:cNvContentPartPr/>
                <p14:nvPr/>
              </p14:nvContentPartPr>
              <p14:xfrm>
                <a:off x="11103773" y="3366067"/>
                <a:ext cx="13320" cy="137880"/>
              </p14:xfrm>
            </p:contentPart>
          </mc:Choice>
          <mc:Fallback>
            <p:pic>
              <p:nvPicPr>
                <p:cNvPr id="184" name="Freihand 183">
                  <a:extLst>
                    <a:ext uri="{FF2B5EF4-FFF2-40B4-BE49-F238E27FC236}">
                      <a16:creationId xmlns:a16="http://schemas.microsoft.com/office/drawing/2014/main" id="{CD6B27B1-7B24-4F7D-9608-5A6EF435D58C}"/>
                    </a:ext>
                  </a:extLst>
                </p:cNvPr>
                <p:cNvPicPr/>
                <p:nvPr/>
              </p:nvPicPr>
              <p:blipFill>
                <a:blip r:embed="rId312"/>
                <a:stretch>
                  <a:fillRect/>
                </a:stretch>
              </p:blipFill>
              <p:spPr>
                <a:xfrm>
                  <a:off x="11099453" y="3361747"/>
                  <a:ext cx="2196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85" name="Freihand 184">
                  <a:extLst>
                    <a:ext uri="{FF2B5EF4-FFF2-40B4-BE49-F238E27FC236}">
                      <a16:creationId xmlns:a16="http://schemas.microsoft.com/office/drawing/2014/main" id="{6DE28A55-15DF-4F2A-83D2-2E9C55547B55}"/>
                    </a:ext>
                  </a:extLst>
                </p14:cNvPr>
                <p14:cNvContentPartPr/>
                <p14:nvPr/>
              </p14:nvContentPartPr>
              <p14:xfrm>
                <a:off x="11014133" y="3342307"/>
                <a:ext cx="138960" cy="19080"/>
              </p14:xfrm>
            </p:contentPart>
          </mc:Choice>
          <mc:Fallback>
            <p:pic>
              <p:nvPicPr>
                <p:cNvPr id="185" name="Freihand 184">
                  <a:extLst>
                    <a:ext uri="{FF2B5EF4-FFF2-40B4-BE49-F238E27FC236}">
                      <a16:creationId xmlns:a16="http://schemas.microsoft.com/office/drawing/2014/main" id="{6DE28A55-15DF-4F2A-83D2-2E9C55547B55}"/>
                    </a:ext>
                  </a:extLst>
                </p:cNvPr>
                <p:cNvPicPr/>
                <p:nvPr/>
              </p:nvPicPr>
              <p:blipFill>
                <a:blip r:embed="rId314"/>
                <a:stretch>
                  <a:fillRect/>
                </a:stretch>
              </p:blipFill>
              <p:spPr>
                <a:xfrm>
                  <a:off x="11009813" y="3337987"/>
                  <a:ext cx="14760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86" name="Freihand 185">
                  <a:extLst>
                    <a:ext uri="{FF2B5EF4-FFF2-40B4-BE49-F238E27FC236}">
                      <a16:creationId xmlns:a16="http://schemas.microsoft.com/office/drawing/2014/main" id="{42D97213-CA7A-488E-AEB4-966F7D92A38F}"/>
                    </a:ext>
                  </a:extLst>
                </p14:cNvPr>
                <p14:cNvContentPartPr/>
                <p14:nvPr/>
              </p14:nvContentPartPr>
              <p14:xfrm>
                <a:off x="11152733" y="3416467"/>
                <a:ext cx="138600" cy="65880"/>
              </p14:xfrm>
            </p:contentPart>
          </mc:Choice>
          <mc:Fallback>
            <p:pic>
              <p:nvPicPr>
                <p:cNvPr id="186" name="Freihand 185">
                  <a:extLst>
                    <a:ext uri="{FF2B5EF4-FFF2-40B4-BE49-F238E27FC236}">
                      <a16:creationId xmlns:a16="http://schemas.microsoft.com/office/drawing/2014/main" id="{42D97213-CA7A-488E-AEB4-966F7D92A38F}"/>
                    </a:ext>
                  </a:extLst>
                </p:cNvPr>
                <p:cNvPicPr/>
                <p:nvPr/>
              </p:nvPicPr>
              <p:blipFill>
                <a:blip r:embed="rId316"/>
                <a:stretch>
                  <a:fillRect/>
                </a:stretch>
              </p:blipFill>
              <p:spPr>
                <a:xfrm>
                  <a:off x="11148413" y="3412147"/>
                  <a:ext cx="14724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87" name="Freihand 186">
                  <a:extLst>
                    <a:ext uri="{FF2B5EF4-FFF2-40B4-BE49-F238E27FC236}">
                      <a16:creationId xmlns:a16="http://schemas.microsoft.com/office/drawing/2014/main" id="{A425B836-CE3A-4243-95C4-062621C4ED78}"/>
                    </a:ext>
                  </a:extLst>
                </p14:cNvPr>
                <p14:cNvContentPartPr/>
                <p14:nvPr/>
              </p14:nvContentPartPr>
              <p14:xfrm>
                <a:off x="11288813" y="3393427"/>
                <a:ext cx="66960" cy="246600"/>
              </p14:xfrm>
            </p:contentPart>
          </mc:Choice>
          <mc:Fallback>
            <p:pic>
              <p:nvPicPr>
                <p:cNvPr id="187" name="Freihand 186">
                  <a:extLst>
                    <a:ext uri="{FF2B5EF4-FFF2-40B4-BE49-F238E27FC236}">
                      <a16:creationId xmlns:a16="http://schemas.microsoft.com/office/drawing/2014/main" id="{A425B836-CE3A-4243-95C4-062621C4ED78}"/>
                    </a:ext>
                  </a:extLst>
                </p:cNvPr>
                <p:cNvPicPr/>
                <p:nvPr/>
              </p:nvPicPr>
              <p:blipFill>
                <a:blip r:embed="rId318"/>
                <a:stretch>
                  <a:fillRect/>
                </a:stretch>
              </p:blipFill>
              <p:spPr>
                <a:xfrm>
                  <a:off x="11284493" y="3389107"/>
                  <a:ext cx="7560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88" name="Freihand 187">
                  <a:extLst>
                    <a:ext uri="{FF2B5EF4-FFF2-40B4-BE49-F238E27FC236}">
                      <a16:creationId xmlns:a16="http://schemas.microsoft.com/office/drawing/2014/main" id="{44A84E85-6E7B-4FBE-A39B-FDD5026F0D3B}"/>
                    </a:ext>
                  </a:extLst>
                </p14:cNvPr>
                <p14:cNvContentPartPr/>
                <p14:nvPr/>
              </p14:nvContentPartPr>
              <p14:xfrm>
                <a:off x="11388893" y="3361027"/>
                <a:ext cx="94680" cy="92880"/>
              </p14:xfrm>
            </p:contentPart>
          </mc:Choice>
          <mc:Fallback>
            <p:pic>
              <p:nvPicPr>
                <p:cNvPr id="188" name="Freihand 187">
                  <a:extLst>
                    <a:ext uri="{FF2B5EF4-FFF2-40B4-BE49-F238E27FC236}">
                      <a16:creationId xmlns:a16="http://schemas.microsoft.com/office/drawing/2014/main" id="{44A84E85-6E7B-4FBE-A39B-FDD5026F0D3B}"/>
                    </a:ext>
                  </a:extLst>
                </p:cNvPr>
                <p:cNvPicPr/>
                <p:nvPr/>
              </p:nvPicPr>
              <p:blipFill>
                <a:blip r:embed="rId320"/>
                <a:stretch>
                  <a:fillRect/>
                </a:stretch>
              </p:blipFill>
              <p:spPr>
                <a:xfrm>
                  <a:off x="11384573" y="3356707"/>
                  <a:ext cx="10332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89" name="Freihand 188">
                  <a:extLst>
                    <a:ext uri="{FF2B5EF4-FFF2-40B4-BE49-F238E27FC236}">
                      <a16:creationId xmlns:a16="http://schemas.microsoft.com/office/drawing/2014/main" id="{528F4E27-E070-440C-8094-FD35A051C6C2}"/>
                    </a:ext>
                  </a:extLst>
                </p14:cNvPr>
                <p14:cNvContentPartPr/>
                <p14:nvPr/>
              </p14:nvContentPartPr>
              <p14:xfrm>
                <a:off x="11503733" y="3338707"/>
                <a:ext cx="97200" cy="98280"/>
              </p14:xfrm>
            </p:contentPart>
          </mc:Choice>
          <mc:Fallback>
            <p:pic>
              <p:nvPicPr>
                <p:cNvPr id="189" name="Freihand 188">
                  <a:extLst>
                    <a:ext uri="{FF2B5EF4-FFF2-40B4-BE49-F238E27FC236}">
                      <a16:creationId xmlns:a16="http://schemas.microsoft.com/office/drawing/2014/main" id="{528F4E27-E070-440C-8094-FD35A051C6C2}"/>
                    </a:ext>
                  </a:extLst>
                </p:cNvPr>
                <p:cNvPicPr/>
                <p:nvPr/>
              </p:nvPicPr>
              <p:blipFill>
                <a:blip r:embed="rId322"/>
                <a:stretch>
                  <a:fillRect/>
                </a:stretch>
              </p:blipFill>
              <p:spPr>
                <a:xfrm>
                  <a:off x="11499413" y="3334387"/>
                  <a:ext cx="105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90" name="Freihand 189">
                  <a:extLst>
                    <a:ext uri="{FF2B5EF4-FFF2-40B4-BE49-F238E27FC236}">
                      <a16:creationId xmlns:a16="http://schemas.microsoft.com/office/drawing/2014/main" id="{7C41999A-302C-48D9-A599-FE0ECD38BF16}"/>
                    </a:ext>
                  </a:extLst>
                </p14:cNvPr>
                <p14:cNvContentPartPr/>
                <p14:nvPr/>
              </p14:nvContentPartPr>
              <p14:xfrm>
                <a:off x="11606693" y="3315667"/>
                <a:ext cx="87120" cy="187560"/>
              </p14:xfrm>
            </p:contentPart>
          </mc:Choice>
          <mc:Fallback>
            <p:pic>
              <p:nvPicPr>
                <p:cNvPr id="190" name="Freihand 189">
                  <a:extLst>
                    <a:ext uri="{FF2B5EF4-FFF2-40B4-BE49-F238E27FC236}">
                      <a16:creationId xmlns:a16="http://schemas.microsoft.com/office/drawing/2014/main" id="{7C41999A-302C-48D9-A599-FE0ECD38BF16}"/>
                    </a:ext>
                  </a:extLst>
                </p:cNvPr>
                <p:cNvPicPr/>
                <p:nvPr/>
              </p:nvPicPr>
              <p:blipFill>
                <a:blip r:embed="rId324"/>
                <a:stretch>
                  <a:fillRect/>
                </a:stretch>
              </p:blipFill>
              <p:spPr>
                <a:xfrm>
                  <a:off x="11602373" y="3311347"/>
                  <a:ext cx="957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91" name="Freihand 190">
                  <a:extLst>
                    <a:ext uri="{FF2B5EF4-FFF2-40B4-BE49-F238E27FC236}">
                      <a16:creationId xmlns:a16="http://schemas.microsoft.com/office/drawing/2014/main" id="{7FA7367A-1707-43FC-9B79-AD67684BDB8B}"/>
                    </a:ext>
                  </a:extLst>
                </p14:cNvPr>
                <p14:cNvContentPartPr/>
                <p14:nvPr/>
              </p14:nvContentPartPr>
              <p14:xfrm>
                <a:off x="11705333" y="3302707"/>
                <a:ext cx="165600" cy="80640"/>
              </p14:xfrm>
            </p:contentPart>
          </mc:Choice>
          <mc:Fallback>
            <p:pic>
              <p:nvPicPr>
                <p:cNvPr id="191" name="Freihand 190">
                  <a:extLst>
                    <a:ext uri="{FF2B5EF4-FFF2-40B4-BE49-F238E27FC236}">
                      <a16:creationId xmlns:a16="http://schemas.microsoft.com/office/drawing/2014/main" id="{7FA7367A-1707-43FC-9B79-AD67684BDB8B}"/>
                    </a:ext>
                  </a:extLst>
                </p:cNvPr>
                <p:cNvPicPr/>
                <p:nvPr/>
              </p:nvPicPr>
              <p:blipFill>
                <a:blip r:embed="rId326"/>
                <a:stretch>
                  <a:fillRect/>
                </a:stretch>
              </p:blipFill>
              <p:spPr>
                <a:xfrm>
                  <a:off x="11701013" y="3298387"/>
                  <a:ext cx="1742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92" name="Freihand 191">
                  <a:extLst>
                    <a:ext uri="{FF2B5EF4-FFF2-40B4-BE49-F238E27FC236}">
                      <a16:creationId xmlns:a16="http://schemas.microsoft.com/office/drawing/2014/main" id="{4EFA084F-00C7-4D24-B8F3-8E11289CC98F}"/>
                    </a:ext>
                  </a:extLst>
                </p14:cNvPr>
                <p14:cNvContentPartPr/>
                <p14:nvPr/>
              </p14:nvContentPartPr>
              <p14:xfrm>
                <a:off x="11883173" y="3252667"/>
                <a:ext cx="87840" cy="115560"/>
              </p14:xfrm>
            </p:contentPart>
          </mc:Choice>
          <mc:Fallback>
            <p:pic>
              <p:nvPicPr>
                <p:cNvPr id="192" name="Freihand 191">
                  <a:extLst>
                    <a:ext uri="{FF2B5EF4-FFF2-40B4-BE49-F238E27FC236}">
                      <a16:creationId xmlns:a16="http://schemas.microsoft.com/office/drawing/2014/main" id="{4EFA084F-00C7-4D24-B8F3-8E11289CC98F}"/>
                    </a:ext>
                  </a:extLst>
                </p:cNvPr>
                <p:cNvPicPr/>
                <p:nvPr/>
              </p:nvPicPr>
              <p:blipFill>
                <a:blip r:embed="rId328"/>
                <a:stretch>
                  <a:fillRect/>
                </a:stretch>
              </p:blipFill>
              <p:spPr>
                <a:xfrm>
                  <a:off x="11878853" y="3248347"/>
                  <a:ext cx="964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93" name="Freihand 192">
                  <a:extLst>
                    <a:ext uri="{FF2B5EF4-FFF2-40B4-BE49-F238E27FC236}">
                      <a16:creationId xmlns:a16="http://schemas.microsoft.com/office/drawing/2014/main" id="{96841C68-2408-4B57-9656-BF9758C9590A}"/>
                    </a:ext>
                  </a:extLst>
                </p14:cNvPr>
                <p14:cNvContentPartPr/>
                <p14:nvPr/>
              </p14:nvContentPartPr>
              <p14:xfrm>
                <a:off x="11983613" y="3195427"/>
                <a:ext cx="12960" cy="176400"/>
              </p14:xfrm>
            </p:contentPart>
          </mc:Choice>
          <mc:Fallback>
            <p:pic>
              <p:nvPicPr>
                <p:cNvPr id="193" name="Freihand 192">
                  <a:extLst>
                    <a:ext uri="{FF2B5EF4-FFF2-40B4-BE49-F238E27FC236}">
                      <a16:creationId xmlns:a16="http://schemas.microsoft.com/office/drawing/2014/main" id="{96841C68-2408-4B57-9656-BF9758C9590A}"/>
                    </a:ext>
                  </a:extLst>
                </p:cNvPr>
                <p:cNvPicPr/>
                <p:nvPr/>
              </p:nvPicPr>
              <p:blipFill>
                <a:blip r:embed="rId330"/>
                <a:stretch>
                  <a:fillRect/>
                </a:stretch>
              </p:blipFill>
              <p:spPr>
                <a:xfrm>
                  <a:off x="11979293" y="3191107"/>
                  <a:ext cx="2160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94" name="Freihand 193">
                  <a:extLst>
                    <a:ext uri="{FF2B5EF4-FFF2-40B4-BE49-F238E27FC236}">
                      <a16:creationId xmlns:a16="http://schemas.microsoft.com/office/drawing/2014/main" id="{97DBFF61-4871-4516-9AEF-1C23250CBFAC}"/>
                    </a:ext>
                  </a:extLst>
                </p14:cNvPr>
                <p14:cNvContentPartPr/>
                <p14:nvPr/>
              </p14:nvContentPartPr>
              <p14:xfrm>
                <a:off x="11994773" y="3252307"/>
                <a:ext cx="181440" cy="87120"/>
              </p14:xfrm>
            </p:contentPart>
          </mc:Choice>
          <mc:Fallback>
            <p:pic>
              <p:nvPicPr>
                <p:cNvPr id="194" name="Freihand 193">
                  <a:extLst>
                    <a:ext uri="{FF2B5EF4-FFF2-40B4-BE49-F238E27FC236}">
                      <a16:creationId xmlns:a16="http://schemas.microsoft.com/office/drawing/2014/main" id="{97DBFF61-4871-4516-9AEF-1C23250CBFAC}"/>
                    </a:ext>
                  </a:extLst>
                </p:cNvPr>
                <p:cNvPicPr/>
                <p:nvPr/>
              </p:nvPicPr>
              <p:blipFill>
                <a:blip r:embed="rId332"/>
                <a:stretch>
                  <a:fillRect/>
                </a:stretch>
              </p:blipFill>
              <p:spPr>
                <a:xfrm>
                  <a:off x="11990453" y="3247987"/>
                  <a:ext cx="19008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96" name="Freihand 195">
                  <a:extLst>
                    <a:ext uri="{FF2B5EF4-FFF2-40B4-BE49-F238E27FC236}">
                      <a16:creationId xmlns:a16="http://schemas.microsoft.com/office/drawing/2014/main" id="{BF0CD6E1-0042-49B3-8335-EBD8DC2945AB}"/>
                    </a:ext>
                  </a:extLst>
                </p14:cNvPr>
                <p14:cNvContentPartPr/>
                <p14:nvPr/>
              </p14:nvContentPartPr>
              <p14:xfrm>
                <a:off x="7760093" y="3832627"/>
                <a:ext cx="112320" cy="87120"/>
              </p14:xfrm>
            </p:contentPart>
          </mc:Choice>
          <mc:Fallback>
            <p:pic>
              <p:nvPicPr>
                <p:cNvPr id="196" name="Freihand 195">
                  <a:extLst>
                    <a:ext uri="{FF2B5EF4-FFF2-40B4-BE49-F238E27FC236}">
                      <a16:creationId xmlns:a16="http://schemas.microsoft.com/office/drawing/2014/main" id="{BF0CD6E1-0042-49B3-8335-EBD8DC2945AB}"/>
                    </a:ext>
                  </a:extLst>
                </p:cNvPr>
                <p:cNvPicPr/>
                <p:nvPr/>
              </p:nvPicPr>
              <p:blipFill>
                <a:blip r:embed="rId334"/>
                <a:stretch>
                  <a:fillRect/>
                </a:stretch>
              </p:blipFill>
              <p:spPr>
                <a:xfrm>
                  <a:off x="7755773" y="3828307"/>
                  <a:ext cx="1209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97" name="Freihand 196">
                  <a:extLst>
                    <a:ext uri="{FF2B5EF4-FFF2-40B4-BE49-F238E27FC236}">
                      <a16:creationId xmlns:a16="http://schemas.microsoft.com/office/drawing/2014/main" id="{C65F61C2-DDA6-45D4-997C-72B39525ABAA}"/>
                    </a:ext>
                  </a:extLst>
                </p14:cNvPr>
                <p14:cNvContentPartPr/>
                <p14:nvPr/>
              </p14:nvContentPartPr>
              <p14:xfrm>
                <a:off x="7901933" y="3763867"/>
                <a:ext cx="279360" cy="131760"/>
              </p14:xfrm>
            </p:contentPart>
          </mc:Choice>
          <mc:Fallback>
            <p:pic>
              <p:nvPicPr>
                <p:cNvPr id="197" name="Freihand 196">
                  <a:extLst>
                    <a:ext uri="{FF2B5EF4-FFF2-40B4-BE49-F238E27FC236}">
                      <a16:creationId xmlns:a16="http://schemas.microsoft.com/office/drawing/2014/main" id="{C65F61C2-DDA6-45D4-997C-72B39525ABAA}"/>
                    </a:ext>
                  </a:extLst>
                </p:cNvPr>
                <p:cNvPicPr/>
                <p:nvPr/>
              </p:nvPicPr>
              <p:blipFill>
                <a:blip r:embed="rId336"/>
                <a:stretch>
                  <a:fillRect/>
                </a:stretch>
              </p:blipFill>
              <p:spPr>
                <a:xfrm>
                  <a:off x="7897613" y="3759547"/>
                  <a:ext cx="2880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98" name="Freihand 197">
                  <a:extLst>
                    <a:ext uri="{FF2B5EF4-FFF2-40B4-BE49-F238E27FC236}">
                      <a16:creationId xmlns:a16="http://schemas.microsoft.com/office/drawing/2014/main" id="{23181EAA-9C52-4FF0-9442-219EF7156415}"/>
                    </a:ext>
                  </a:extLst>
                </p14:cNvPr>
                <p14:cNvContentPartPr/>
                <p14:nvPr/>
              </p14:nvContentPartPr>
              <p14:xfrm>
                <a:off x="8335013" y="3765667"/>
                <a:ext cx="28080" cy="142200"/>
              </p14:xfrm>
            </p:contentPart>
          </mc:Choice>
          <mc:Fallback>
            <p:pic>
              <p:nvPicPr>
                <p:cNvPr id="198" name="Freihand 197">
                  <a:extLst>
                    <a:ext uri="{FF2B5EF4-FFF2-40B4-BE49-F238E27FC236}">
                      <a16:creationId xmlns:a16="http://schemas.microsoft.com/office/drawing/2014/main" id="{23181EAA-9C52-4FF0-9442-219EF7156415}"/>
                    </a:ext>
                  </a:extLst>
                </p:cNvPr>
                <p:cNvPicPr/>
                <p:nvPr/>
              </p:nvPicPr>
              <p:blipFill>
                <a:blip r:embed="rId338"/>
                <a:stretch>
                  <a:fillRect/>
                </a:stretch>
              </p:blipFill>
              <p:spPr>
                <a:xfrm>
                  <a:off x="8330693" y="3761347"/>
                  <a:ext cx="367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199" name="Freihand 198">
                  <a:extLst>
                    <a:ext uri="{FF2B5EF4-FFF2-40B4-BE49-F238E27FC236}">
                      <a16:creationId xmlns:a16="http://schemas.microsoft.com/office/drawing/2014/main" id="{99D57D85-87C8-4AF4-85FE-235DCF39C2FB}"/>
                    </a:ext>
                  </a:extLst>
                </p14:cNvPr>
                <p14:cNvContentPartPr/>
                <p14:nvPr/>
              </p14:nvContentPartPr>
              <p14:xfrm>
                <a:off x="8265893" y="3749467"/>
                <a:ext cx="156240" cy="119160"/>
              </p14:xfrm>
            </p:contentPart>
          </mc:Choice>
          <mc:Fallback>
            <p:pic>
              <p:nvPicPr>
                <p:cNvPr id="199" name="Freihand 198">
                  <a:extLst>
                    <a:ext uri="{FF2B5EF4-FFF2-40B4-BE49-F238E27FC236}">
                      <a16:creationId xmlns:a16="http://schemas.microsoft.com/office/drawing/2014/main" id="{99D57D85-87C8-4AF4-85FE-235DCF39C2FB}"/>
                    </a:ext>
                  </a:extLst>
                </p:cNvPr>
                <p:cNvPicPr/>
                <p:nvPr/>
              </p:nvPicPr>
              <p:blipFill>
                <a:blip r:embed="rId340"/>
                <a:stretch>
                  <a:fillRect/>
                </a:stretch>
              </p:blipFill>
              <p:spPr>
                <a:xfrm>
                  <a:off x="8261573" y="3745147"/>
                  <a:ext cx="1648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00" name="Freihand 199">
                  <a:extLst>
                    <a:ext uri="{FF2B5EF4-FFF2-40B4-BE49-F238E27FC236}">
                      <a16:creationId xmlns:a16="http://schemas.microsoft.com/office/drawing/2014/main" id="{0109A630-EEF9-4E7E-827A-09C5EF46A18E}"/>
                    </a:ext>
                  </a:extLst>
                </p14:cNvPr>
                <p14:cNvContentPartPr/>
                <p14:nvPr/>
              </p14:nvContentPartPr>
              <p14:xfrm>
                <a:off x="8463173" y="3802747"/>
                <a:ext cx="84600" cy="73800"/>
              </p14:xfrm>
            </p:contentPart>
          </mc:Choice>
          <mc:Fallback>
            <p:pic>
              <p:nvPicPr>
                <p:cNvPr id="200" name="Freihand 199">
                  <a:extLst>
                    <a:ext uri="{FF2B5EF4-FFF2-40B4-BE49-F238E27FC236}">
                      <a16:creationId xmlns:a16="http://schemas.microsoft.com/office/drawing/2014/main" id="{0109A630-EEF9-4E7E-827A-09C5EF46A18E}"/>
                    </a:ext>
                  </a:extLst>
                </p:cNvPr>
                <p:cNvPicPr/>
                <p:nvPr/>
              </p:nvPicPr>
              <p:blipFill>
                <a:blip r:embed="rId342"/>
                <a:stretch>
                  <a:fillRect/>
                </a:stretch>
              </p:blipFill>
              <p:spPr>
                <a:xfrm>
                  <a:off x="8458853" y="3798427"/>
                  <a:ext cx="932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01" name="Freihand 200">
                  <a:extLst>
                    <a:ext uri="{FF2B5EF4-FFF2-40B4-BE49-F238E27FC236}">
                      <a16:creationId xmlns:a16="http://schemas.microsoft.com/office/drawing/2014/main" id="{13756D9F-769B-49E6-B4BA-F3DD6D39DD13}"/>
                    </a:ext>
                  </a:extLst>
                </p14:cNvPr>
                <p14:cNvContentPartPr/>
                <p14:nvPr/>
              </p14:nvContentPartPr>
              <p14:xfrm>
                <a:off x="8549573" y="3724267"/>
                <a:ext cx="38520" cy="162720"/>
              </p14:xfrm>
            </p:contentPart>
          </mc:Choice>
          <mc:Fallback>
            <p:pic>
              <p:nvPicPr>
                <p:cNvPr id="201" name="Freihand 200">
                  <a:extLst>
                    <a:ext uri="{FF2B5EF4-FFF2-40B4-BE49-F238E27FC236}">
                      <a16:creationId xmlns:a16="http://schemas.microsoft.com/office/drawing/2014/main" id="{13756D9F-769B-49E6-B4BA-F3DD6D39DD13}"/>
                    </a:ext>
                  </a:extLst>
                </p:cNvPr>
                <p:cNvPicPr/>
                <p:nvPr/>
              </p:nvPicPr>
              <p:blipFill>
                <a:blip r:embed="rId344"/>
                <a:stretch>
                  <a:fillRect/>
                </a:stretch>
              </p:blipFill>
              <p:spPr>
                <a:xfrm>
                  <a:off x="8545253" y="3719947"/>
                  <a:ext cx="4716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02" name="Freihand 201">
                  <a:extLst>
                    <a:ext uri="{FF2B5EF4-FFF2-40B4-BE49-F238E27FC236}">
                      <a16:creationId xmlns:a16="http://schemas.microsoft.com/office/drawing/2014/main" id="{ACFFB23E-1172-4D6B-9892-61900C11A97D}"/>
                    </a:ext>
                  </a:extLst>
                </p14:cNvPr>
                <p14:cNvContentPartPr/>
                <p14:nvPr/>
              </p14:nvContentPartPr>
              <p14:xfrm>
                <a:off x="8596013" y="3821827"/>
                <a:ext cx="192240" cy="56880"/>
              </p14:xfrm>
            </p:contentPart>
          </mc:Choice>
          <mc:Fallback>
            <p:pic>
              <p:nvPicPr>
                <p:cNvPr id="202" name="Freihand 201">
                  <a:extLst>
                    <a:ext uri="{FF2B5EF4-FFF2-40B4-BE49-F238E27FC236}">
                      <a16:creationId xmlns:a16="http://schemas.microsoft.com/office/drawing/2014/main" id="{ACFFB23E-1172-4D6B-9892-61900C11A97D}"/>
                    </a:ext>
                  </a:extLst>
                </p:cNvPr>
                <p:cNvPicPr/>
                <p:nvPr/>
              </p:nvPicPr>
              <p:blipFill>
                <a:blip r:embed="rId346"/>
                <a:stretch>
                  <a:fillRect/>
                </a:stretch>
              </p:blipFill>
              <p:spPr>
                <a:xfrm>
                  <a:off x="8591693" y="3817507"/>
                  <a:ext cx="2008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03" name="Freihand 202">
                  <a:extLst>
                    <a:ext uri="{FF2B5EF4-FFF2-40B4-BE49-F238E27FC236}">
                      <a16:creationId xmlns:a16="http://schemas.microsoft.com/office/drawing/2014/main" id="{C23733A6-FECF-4F83-AE5C-FFB01A1A9CA0}"/>
                    </a:ext>
                  </a:extLst>
                </p14:cNvPr>
                <p14:cNvContentPartPr/>
                <p14:nvPr/>
              </p14:nvContentPartPr>
              <p14:xfrm>
                <a:off x="8824253" y="3734347"/>
                <a:ext cx="154440" cy="125280"/>
              </p14:xfrm>
            </p:contentPart>
          </mc:Choice>
          <mc:Fallback>
            <p:pic>
              <p:nvPicPr>
                <p:cNvPr id="203" name="Freihand 202">
                  <a:extLst>
                    <a:ext uri="{FF2B5EF4-FFF2-40B4-BE49-F238E27FC236}">
                      <a16:creationId xmlns:a16="http://schemas.microsoft.com/office/drawing/2014/main" id="{C23733A6-FECF-4F83-AE5C-FFB01A1A9CA0}"/>
                    </a:ext>
                  </a:extLst>
                </p:cNvPr>
                <p:cNvPicPr/>
                <p:nvPr/>
              </p:nvPicPr>
              <p:blipFill>
                <a:blip r:embed="rId348"/>
                <a:stretch>
                  <a:fillRect/>
                </a:stretch>
              </p:blipFill>
              <p:spPr>
                <a:xfrm>
                  <a:off x="8819933" y="3730027"/>
                  <a:ext cx="16308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07" name="Freihand 206">
                  <a:extLst>
                    <a:ext uri="{FF2B5EF4-FFF2-40B4-BE49-F238E27FC236}">
                      <a16:creationId xmlns:a16="http://schemas.microsoft.com/office/drawing/2014/main" id="{FB1B3811-A4B5-4F85-9996-7D19784DB093}"/>
                    </a:ext>
                  </a:extLst>
                </p14:cNvPr>
                <p14:cNvContentPartPr/>
                <p14:nvPr/>
              </p14:nvContentPartPr>
              <p14:xfrm>
                <a:off x="9074453" y="3826147"/>
                <a:ext cx="24120" cy="18720"/>
              </p14:xfrm>
            </p:contentPart>
          </mc:Choice>
          <mc:Fallback>
            <p:pic>
              <p:nvPicPr>
                <p:cNvPr id="207" name="Freihand 206">
                  <a:extLst>
                    <a:ext uri="{FF2B5EF4-FFF2-40B4-BE49-F238E27FC236}">
                      <a16:creationId xmlns:a16="http://schemas.microsoft.com/office/drawing/2014/main" id="{FB1B3811-A4B5-4F85-9996-7D19784DB093}"/>
                    </a:ext>
                  </a:extLst>
                </p:cNvPr>
                <p:cNvPicPr/>
                <p:nvPr/>
              </p:nvPicPr>
              <p:blipFill>
                <a:blip r:embed="rId350"/>
                <a:stretch>
                  <a:fillRect/>
                </a:stretch>
              </p:blipFill>
              <p:spPr>
                <a:xfrm>
                  <a:off x="9070133" y="3821827"/>
                  <a:ext cx="327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08" name="Freihand 207">
                  <a:extLst>
                    <a:ext uri="{FF2B5EF4-FFF2-40B4-BE49-F238E27FC236}">
                      <a16:creationId xmlns:a16="http://schemas.microsoft.com/office/drawing/2014/main" id="{5541DDF1-0328-4342-988F-74D43E2FFD1A}"/>
                    </a:ext>
                  </a:extLst>
                </p14:cNvPr>
                <p14:cNvContentPartPr/>
                <p14:nvPr/>
              </p14:nvContentPartPr>
              <p14:xfrm>
                <a:off x="9076253" y="3902467"/>
                <a:ext cx="14400" cy="16920"/>
              </p14:xfrm>
            </p:contentPart>
          </mc:Choice>
          <mc:Fallback>
            <p:pic>
              <p:nvPicPr>
                <p:cNvPr id="208" name="Freihand 207">
                  <a:extLst>
                    <a:ext uri="{FF2B5EF4-FFF2-40B4-BE49-F238E27FC236}">
                      <a16:creationId xmlns:a16="http://schemas.microsoft.com/office/drawing/2014/main" id="{5541DDF1-0328-4342-988F-74D43E2FFD1A}"/>
                    </a:ext>
                  </a:extLst>
                </p:cNvPr>
                <p:cNvPicPr/>
                <p:nvPr/>
              </p:nvPicPr>
              <p:blipFill>
                <a:blip r:embed="rId352"/>
                <a:stretch>
                  <a:fillRect/>
                </a:stretch>
              </p:blipFill>
              <p:spPr>
                <a:xfrm>
                  <a:off x="9071933" y="3898147"/>
                  <a:ext cx="2304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10" name="Freihand 209">
                  <a:extLst>
                    <a:ext uri="{FF2B5EF4-FFF2-40B4-BE49-F238E27FC236}">
                      <a16:creationId xmlns:a16="http://schemas.microsoft.com/office/drawing/2014/main" id="{86739586-E439-457E-81D3-5ED2E6792EEB}"/>
                    </a:ext>
                  </a:extLst>
                </p14:cNvPr>
                <p14:cNvContentPartPr/>
                <p14:nvPr/>
              </p14:nvContentPartPr>
              <p14:xfrm>
                <a:off x="9213413" y="3812827"/>
                <a:ext cx="121320" cy="147240"/>
              </p14:xfrm>
            </p:contentPart>
          </mc:Choice>
          <mc:Fallback>
            <p:pic>
              <p:nvPicPr>
                <p:cNvPr id="210" name="Freihand 209">
                  <a:extLst>
                    <a:ext uri="{FF2B5EF4-FFF2-40B4-BE49-F238E27FC236}">
                      <a16:creationId xmlns:a16="http://schemas.microsoft.com/office/drawing/2014/main" id="{86739586-E439-457E-81D3-5ED2E6792EEB}"/>
                    </a:ext>
                  </a:extLst>
                </p:cNvPr>
                <p:cNvPicPr/>
                <p:nvPr/>
              </p:nvPicPr>
              <p:blipFill>
                <a:blip r:embed="rId354"/>
                <a:stretch>
                  <a:fillRect/>
                </a:stretch>
              </p:blipFill>
              <p:spPr>
                <a:xfrm>
                  <a:off x="9209093" y="3808507"/>
                  <a:ext cx="12996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11" name="Freihand 210">
                  <a:extLst>
                    <a:ext uri="{FF2B5EF4-FFF2-40B4-BE49-F238E27FC236}">
                      <a16:creationId xmlns:a16="http://schemas.microsoft.com/office/drawing/2014/main" id="{F44706BD-61D7-4F43-99E8-7CBA6F36E6FF}"/>
                    </a:ext>
                  </a:extLst>
                </p14:cNvPr>
                <p14:cNvContentPartPr/>
                <p14:nvPr/>
              </p14:nvContentPartPr>
              <p14:xfrm>
                <a:off x="9349493" y="3845227"/>
                <a:ext cx="110880" cy="72360"/>
              </p14:xfrm>
            </p:contentPart>
          </mc:Choice>
          <mc:Fallback>
            <p:pic>
              <p:nvPicPr>
                <p:cNvPr id="211" name="Freihand 210">
                  <a:extLst>
                    <a:ext uri="{FF2B5EF4-FFF2-40B4-BE49-F238E27FC236}">
                      <a16:creationId xmlns:a16="http://schemas.microsoft.com/office/drawing/2014/main" id="{F44706BD-61D7-4F43-99E8-7CBA6F36E6FF}"/>
                    </a:ext>
                  </a:extLst>
                </p:cNvPr>
                <p:cNvPicPr/>
                <p:nvPr/>
              </p:nvPicPr>
              <p:blipFill>
                <a:blip r:embed="rId356"/>
                <a:stretch>
                  <a:fillRect/>
                </a:stretch>
              </p:blipFill>
              <p:spPr>
                <a:xfrm>
                  <a:off x="9345173" y="3840907"/>
                  <a:ext cx="1195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12" name="Freihand 211">
                  <a:extLst>
                    <a:ext uri="{FF2B5EF4-FFF2-40B4-BE49-F238E27FC236}">
                      <a16:creationId xmlns:a16="http://schemas.microsoft.com/office/drawing/2014/main" id="{49312DB4-B8CF-4C68-9172-1096EACE2FBA}"/>
                    </a:ext>
                  </a:extLst>
                </p14:cNvPr>
                <p14:cNvContentPartPr/>
                <p14:nvPr/>
              </p14:nvContentPartPr>
              <p14:xfrm>
                <a:off x="9379013" y="3759907"/>
                <a:ext cx="20880" cy="14040"/>
              </p14:xfrm>
            </p:contentPart>
          </mc:Choice>
          <mc:Fallback>
            <p:pic>
              <p:nvPicPr>
                <p:cNvPr id="212" name="Freihand 211">
                  <a:extLst>
                    <a:ext uri="{FF2B5EF4-FFF2-40B4-BE49-F238E27FC236}">
                      <a16:creationId xmlns:a16="http://schemas.microsoft.com/office/drawing/2014/main" id="{49312DB4-B8CF-4C68-9172-1096EACE2FBA}"/>
                    </a:ext>
                  </a:extLst>
                </p:cNvPr>
                <p:cNvPicPr/>
                <p:nvPr/>
              </p:nvPicPr>
              <p:blipFill>
                <a:blip r:embed="rId358"/>
                <a:stretch>
                  <a:fillRect/>
                </a:stretch>
              </p:blipFill>
              <p:spPr>
                <a:xfrm>
                  <a:off x="9374693" y="3755587"/>
                  <a:ext cx="2952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13" name="Freihand 212">
                  <a:extLst>
                    <a:ext uri="{FF2B5EF4-FFF2-40B4-BE49-F238E27FC236}">
                      <a16:creationId xmlns:a16="http://schemas.microsoft.com/office/drawing/2014/main" id="{D44D1F58-E1E6-4D40-98E0-58E683EAF981}"/>
                    </a:ext>
                  </a:extLst>
                </p14:cNvPr>
                <p14:cNvContentPartPr/>
                <p14:nvPr/>
              </p14:nvContentPartPr>
              <p14:xfrm>
                <a:off x="9544253" y="3828667"/>
                <a:ext cx="78840" cy="125280"/>
              </p14:xfrm>
            </p:contentPart>
          </mc:Choice>
          <mc:Fallback>
            <p:pic>
              <p:nvPicPr>
                <p:cNvPr id="213" name="Freihand 212">
                  <a:extLst>
                    <a:ext uri="{FF2B5EF4-FFF2-40B4-BE49-F238E27FC236}">
                      <a16:creationId xmlns:a16="http://schemas.microsoft.com/office/drawing/2014/main" id="{D44D1F58-E1E6-4D40-98E0-58E683EAF981}"/>
                    </a:ext>
                  </a:extLst>
                </p:cNvPr>
                <p:cNvPicPr/>
                <p:nvPr/>
              </p:nvPicPr>
              <p:blipFill>
                <a:blip r:embed="rId360"/>
                <a:stretch>
                  <a:fillRect/>
                </a:stretch>
              </p:blipFill>
              <p:spPr>
                <a:xfrm>
                  <a:off x="9539933" y="3824347"/>
                  <a:ext cx="8748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14" name="Freihand 213">
                  <a:extLst>
                    <a:ext uri="{FF2B5EF4-FFF2-40B4-BE49-F238E27FC236}">
                      <a16:creationId xmlns:a16="http://schemas.microsoft.com/office/drawing/2014/main" id="{DDE81DD6-E299-4A73-8773-9317148E29CC}"/>
                    </a:ext>
                  </a:extLst>
                </p14:cNvPr>
                <p14:cNvContentPartPr/>
                <p14:nvPr/>
              </p14:nvContentPartPr>
              <p14:xfrm>
                <a:off x="9656213" y="3862147"/>
                <a:ext cx="99360" cy="86760"/>
              </p14:xfrm>
            </p:contentPart>
          </mc:Choice>
          <mc:Fallback>
            <p:pic>
              <p:nvPicPr>
                <p:cNvPr id="214" name="Freihand 213">
                  <a:extLst>
                    <a:ext uri="{FF2B5EF4-FFF2-40B4-BE49-F238E27FC236}">
                      <a16:creationId xmlns:a16="http://schemas.microsoft.com/office/drawing/2014/main" id="{DDE81DD6-E299-4A73-8773-9317148E29CC}"/>
                    </a:ext>
                  </a:extLst>
                </p:cNvPr>
                <p:cNvPicPr/>
                <p:nvPr/>
              </p:nvPicPr>
              <p:blipFill>
                <a:blip r:embed="rId362"/>
                <a:stretch>
                  <a:fillRect/>
                </a:stretch>
              </p:blipFill>
              <p:spPr>
                <a:xfrm>
                  <a:off x="9651893" y="3857827"/>
                  <a:ext cx="1080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15" name="Freihand 214">
                  <a:extLst>
                    <a:ext uri="{FF2B5EF4-FFF2-40B4-BE49-F238E27FC236}">
                      <a16:creationId xmlns:a16="http://schemas.microsoft.com/office/drawing/2014/main" id="{4C4BCA8A-10DF-4B8D-8D77-FF74E46F70A1}"/>
                    </a:ext>
                  </a:extLst>
                </p14:cNvPr>
                <p14:cNvContentPartPr/>
                <p14:nvPr/>
              </p14:nvContentPartPr>
              <p14:xfrm>
                <a:off x="9785453" y="3796267"/>
                <a:ext cx="216360" cy="164880"/>
              </p14:xfrm>
            </p:contentPart>
          </mc:Choice>
          <mc:Fallback>
            <p:pic>
              <p:nvPicPr>
                <p:cNvPr id="215" name="Freihand 214">
                  <a:extLst>
                    <a:ext uri="{FF2B5EF4-FFF2-40B4-BE49-F238E27FC236}">
                      <a16:creationId xmlns:a16="http://schemas.microsoft.com/office/drawing/2014/main" id="{4C4BCA8A-10DF-4B8D-8D77-FF74E46F70A1}"/>
                    </a:ext>
                  </a:extLst>
                </p:cNvPr>
                <p:cNvPicPr/>
                <p:nvPr/>
              </p:nvPicPr>
              <p:blipFill>
                <a:blip r:embed="rId364"/>
                <a:stretch>
                  <a:fillRect/>
                </a:stretch>
              </p:blipFill>
              <p:spPr>
                <a:xfrm>
                  <a:off x="9781133" y="3791947"/>
                  <a:ext cx="22500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16" name="Freihand 215">
                  <a:extLst>
                    <a:ext uri="{FF2B5EF4-FFF2-40B4-BE49-F238E27FC236}">
                      <a16:creationId xmlns:a16="http://schemas.microsoft.com/office/drawing/2014/main" id="{309939C1-DDBC-438B-940E-CDDB1A2B2E14}"/>
                    </a:ext>
                  </a:extLst>
                </p14:cNvPr>
                <p14:cNvContentPartPr/>
                <p14:nvPr/>
              </p14:nvContentPartPr>
              <p14:xfrm>
                <a:off x="9978773" y="3813547"/>
                <a:ext cx="19080" cy="10080"/>
              </p14:xfrm>
            </p:contentPart>
          </mc:Choice>
          <mc:Fallback>
            <p:pic>
              <p:nvPicPr>
                <p:cNvPr id="216" name="Freihand 215">
                  <a:extLst>
                    <a:ext uri="{FF2B5EF4-FFF2-40B4-BE49-F238E27FC236}">
                      <a16:creationId xmlns:a16="http://schemas.microsoft.com/office/drawing/2014/main" id="{309939C1-DDBC-438B-940E-CDDB1A2B2E14}"/>
                    </a:ext>
                  </a:extLst>
                </p:cNvPr>
                <p:cNvPicPr/>
                <p:nvPr/>
              </p:nvPicPr>
              <p:blipFill>
                <a:blip r:embed="rId366"/>
                <a:stretch>
                  <a:fillRect/>
                </a:stretch>
              </p:blipFill>
              <p:spPr>
                <a:xfrm>
                  <a:off x="9974453" y="3809227"/>
                  <a:ext cx="277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17" name="Freihand 216">
                  <a:extLst>
                    <a:ext uri="{FF2B5EF4-FFF2-40B4-BE49-F238E27FC236}">
                      <a16:creationId xmlns:a16="http://schemas.microsoft.com/office/drawing/2014/main" id="{BB12A50C-A109-401C-8101-FCC7E6DC848C}"/>
                    </a:ext>
                  </a:extLst>
                </p14:cNvPr>
                <p14:cNvContentPartPr/>
                <p14:nvPr/>
              </p14:nvContentPartPr>
              <p14:xfrm>
                <a:off x="10044293" y="3793747"/>
                <a:ext cx="252360" cy="105480"/>
              </p14:xfrm>
            </p:contentPart>
          </mc:Choice>
          <mc:Fallback>
            <p:pic>
              <p:nvPicPr>
                <p:cNvPr id="217" name="Freihand 216">
                  <a:extLst>
                    <a:ext uri="{FF2B5EF4-FFF2-40B4-BE49-F238E27FC236}">
                      <a16:creationId xmlns:a16="http://schemas.microsoft.com/office/drawing/2014/main" id="{BB12A50C-A109-401C-8101-FCC7E6DC848C}"/>
                    </a:ext>
                  </a:extLst>
                </p:cNvPr>
                <p:cNvPicPr/>
                <p:nvPr/>
              </p:nvPicPr>
              <p:blipFill>
                <a:blip r:embed="rId368"/>
                <a:stretch>
                  <a:fillRect/>
                </a:stretch>
              </p:blipFill>
              <p:spPr>
                <a:xfrm>
                  <a:off x="10039973" y="3789427"/>
                  <a:ext cx="26100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18" name="Freihand 217">
                  <a:extLst>
                    <a:ext uri="{FF2B5EF4-FFF2-40B4-BE49-F238E27FC236}">
                      <a16:creationId xmlns:a16="http://schemas.microsoft.com/office/drawing/2014/main" id="{59C4E6D6-673D-40B5-9E9B-C7160FD77AE5}"/>
                    </a:ext>
                  </a:extLst>
                </p14:cNvPr>
                <p14:cNvContentPartPr/>
                <p14:nvPr/>
              </p14:nvContentPartPr>
              <p14:xfrm>
                <a:off x="10442813" y="3820747"/>
                <a:ext cx="140040" cy="83880"/>
              </p14:xfrm>
            </p:contentPart>
          </mc:Choice>
          <mc:Fallback>
            <p:pic>
              <p:nvPicPr>
                <p:cNvPr id="218" name="Freihand 217">
                  <a:extLst>
                    <a:ext uri="{FF2B5EF4-FFF2-40B4-BE49-F238E27FC236}">
                      <a16:creationId xmlns:a16="http://schemas.microsoft.com/office/drawing/2014/main" id="{59C4E6D6-673D-40B5-9E9B-C7160FD77AE5}"/>
                    </a:ext>
                  </a:extLst>
                </p:cNvPr>
                <p:cNvPicPr/>
                <p:nvPr/>
              </p:nvPicPr>
              <p:blipFill>
                <a:blip r:embed="rId370"/>
                <a:stretch>
                  <a:fillRect/>
                </a:stretch>
              </p:blipFill>
              <p:spPr>
                <a:xfrm>
                  <a:off x="10438493" y="3816427"/>
                  <a:ext cx="1486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19" name="Freihand 218">
                  <a:extLst>
                    <a:ext uri="{FF2B5EF4-FFF2-40B4-BE49-F238E27FC236}">
                      <a16:creationId xmlns:a16="http://schemas.microsoft.com/office/drawing/2014/main" id="{1A299B54-DAA7-4620-A8A6-73D5088D296B}"/>
                    </a:ext>
                  </a:extLst>
                </p14:cNvPr>
                <p14:cNvContentPartPr/>
                <p14:nvPr/>
              </p14:nvContentPartPr>
              <p14:xfrm>
                <a:off x="10572413" y="3767827"/>
                <a:ext cx="42840" cy="30240"/>
              </p14:xfrm>
            </p:contentPart>
          </mc:Choice>
          <mc:Fallback>
            <p:pic>
              <p:nvPicPr>
                <p:cNvPr id="219" name="Freihand 218">
                  <a:extLst>
                    <a:ext uri="{FF2B5EF4-FFF2-40B4-BE49-F238E27FC236}">
                      <a16:creationId xmlns:a16="http://schemas.microsoft.com/office/drawing/2014/main" id="{1A299B54-DAA7-4620-A8A6-73D5088D296B}"/>
                    </a:ext>
                  </a:extLst>
                </p:cNvPr>
                <p:cNvPicPr/>
                <p:nvPr/>
              </p:nvPicPr>
              <p:blipFill>
                <a:blip r:embed="rId372"/>
                <a:stretch>
                  <a:fillRect/>
                </a:stretch>
              </p:blipFill>
              <p:spPr>
                <a:xfrm>
                  <a:off x="10568093" y="3763507"/>
                  <a:ext cx="5148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20" name="Freihand 219">
                  <a:extLst>
                    <a:ext uri="{FF2B5EF4-FFF2-40B4-BE49-F238E27FC236}">
                      <a16:creationId xmlns:a16="http://schemas.microsoft.com/office/drawing/2014/main" id="{B72D8055-B76F-4F60-A502-1821DAC99B53}"/>
                    </a:ext>
                  </a:extLst>
                </p14:cNvPr>
                <p14:cNvContentPartPr/>
                <p14:nvPr/>
              </p14:nvContentPartPr>
              <p14:xfrm>
                <a:off x="10636493" y="3713107"/>
                <a:ext cx="137520" cy="161280"/>
              </p14:xfrm>
            </p:contentPart>
          </mc:Choice>
          <mc:Fallback>
            <p:pic>
              <p:nvPicPr>
                <p:cNvPr id="220" name="Freihand 219">
                  <a:extLst>
                    <a:ext uri="{FF2B5EF4-FFF2-40B4-BE49-F238E27FC236}">
                      <a16:creationId xmlns:a16="http://schemas.microsoft.com/office/drawing/2014/main" id="{B72D8055-B76F-4F60-A502-1821DAC99B53}"/>
                    </a:ext>
                  </a:extLst>
                </p:cNvPr>
                <p:cNvPicPr/>
                <p:nvPr/>
              </p:nvPicPr>
              <p:blipFill>
                <a:blip r:embed="rId374"/>
                <a:stretch>
                  <a:fillRect/>
                </a:stretch>
              </p:blipFill>
              <p:spPr>
                <a:xfrm>
                  <a:off x="10632173" y="3708787"/>
                  <a:ext cx="14616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21" name="Freihand 220">
                  <a:extLst>
                    <a:ext uri="{FF2B5EF4-FFF2-40B4-BE49-F238E27FC236}">
                      <a16:creationId xmlns:a16="http://schemas.microsoft.com/office/drawing/2014/main" id="{7E6EA653-CD8D-4B3C-9382-519DB71FA18A}"/>
                    </a:ext>
                  </a:extLst>
                </p14:cNvPr>
                <p14:cNvContentPartPr/>
                <p14:nvPr/>
              </p14:nvContentPartPr>
              <p14:xfrm>
                <a:off x="10978853" y="3735067"/>
                <a:ext cx="317880" cy="119160"/>
              </p14:xfrm>
            </p:contentPart>
          </mc:Choice>
          <mc:Fallback>
            <p:pic>
              <p:nvPicPr>
                <p:cNvPr id="221" name="Freihand 220">
                  <a:extLst>
                    <a:ext uri="{FF2B5EF4-FFF2-40B4-BE49-F238E27FC236}">
                      <a16:creationId xmlns:a16="http://schemas.microsoft.com/office/drawing/2014/main" id="{7E6EA653-CD8D-4B3C-9382-519DB71FA18A}"/>
                    </a:ext>
                  </a:extLst>
                </p:cNvPr>
                <p:cNvPicPr/>
                <p:nvPr/>
              </p:nvPicPr>
              <p:blipFill>
                <a:blip r:embed="rId376"/>
                <a:stretch>
                  <a:fillRect/>
                </a:stretch>
              </p:blipFill>
              <p:spPr>
                <a:xfrm>
                  <a:off x="10974533" y="3730747"/>
                  <a:ext cx="32652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22" name="Freihand 221">
                  <a:extLst>
                    <a:ext uri="{FF2B5EF4-FFF2-40B4-BE49-F238E27FC236}">
                      <a16:creationId xmlns:a16="http://schemas.microsoft.com/office/drawing/2014/main" id="{935F730C-FC6F-49C5-B48E-842A9C226D2D}"/>
                    </a:ext>
                  </a:extLst>
                </p14:cNvPr>
                <p14:cNvContentPartPr/>
                <p14:nvPr/>
              </p14:nvContentPartPr>
              <p14:xfrm>
                <a:off x="11198813" y="3666667"/>
                <a:ext cx="21600" cy="14760"/>
              </p14:xfrm>
            </p:contentPart>
          </mc:Choice>
          <mc:Fallback>
            <p:pic>
              <p:nvPicPr>
                <p:cNvPr id="222" name="Freihand 221">
                  <a:extLst>
                    <a:ext uri="{FF2B5EF4-FFF2-40B4-BE49-F238E27FC236}">
                      <a16:creationId xmlns:a16="http://schemas.microsoft.com/office/drawing/2014/main" id="{935F730C-FC6F-49C5-B48E-842A9C226D2D}"/>
                    </a:ext>
                  </a:extLst>
                </p:cNvPr>
                <p:cNvPicPr/>
                <p:nvPr/>
              </p:nvPicPr>
              <p:blipFill>
                <a:blip r:embed="rId378"/>
                <a:stretch>
                  <a:fillRect/>
                </a:stretch>
              </p:blipFill>
              <p:spPr>
                <a:xfrm>
                  <a:off x="11194493" y="3662347"/>
                  <a:ext cx="302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24" name="Freihand 223">
                  <a:extLst>
                    <a:ext uri="{FF2B5EF4-FFF2-40B4-BE49-F238E27FC236}">
                      <a16:creationId xmlns:a16="http://schemas.microsoft.com/office/drawing/2014/main" id="{866695BC-D4AD-459C-88BA-5E79A2F9AEA2}"/>
                    </a:ext>
                  </a:extLst>
                </p14:cNvPr>
                <p14:cNvContentPartPr/>
                <p14:nvPr/>
              </p14:nvContentPartPr>
              <p14:xfrm>
                <a:off x="7749293" y="4087867"/>
                <a:ext cx="9360" cy="101160"/>
              </p14:xfrm>
            </p:contentPart>
          </mc:Choice>
          <mc:Fallback>
            <p:pic>
              <p:nvPicPr>
                <p:cNvPr id="224" name="Freihand 223">
                  <a:extLst>
                    <a:ext uri="{FF2B5EF4-FFF2-40B4-BE49-F238E27FC236}">
                      <a16:creationId xmlns:a16="http://schemas.microsoft.com/office/drawing/2014/main" id="{866695BC-D4AD-459C-88BA-5E79A2F9AEA2}"/>
                    </a:ext>
                  </a:extLst>
                </p:cNvPr>
                <p:cNvPicPr/>
                <p:nvPr/>
              </p:nvPicPr>
              <p:blipFill>
                <a:blip r:embed="rId380"/>
                <a:stretch>
                  <a:fillRect/>
                </a:stretch>
              </p:blipFill>
              <p:spPr>
                <a:xfrm>
                  <a:off x="7744973" y="4083547"/>
                  <a:ext cx="180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25" name="Freihand 224">
                  <a:extLst>
                    <a:ext uri="{FF2B5EF4-FFF2-40B4-BE49-F238E27FC236}">
                      <a16:creationId xmlns:a16="http://schemas.microsoft.com/office/drawing/2014/main" id="{BBC2C5B6-E978-498D-B2C7-FEB039358781}"/>
                    </a:ext>
                  </a:extLst>
                </p14:cNvPr>
                <p14:cNvContentPartPr/>
                <p14:nvPr/>
              </p14:nvContentPartPr>
              <p14:xfrm>
                <a:off x="7756493" y="4056907"/>
                <a:ext cx="77760" cy="19800"/>
              </p14:xfrm>
            </p:contentPart>
          </mc:Choice>
          <mc:Fallback>
            <p:pic>
              <p:nvPicPr>
                <p:cNvPr id="225" name="Freihand 224">
                  <a:extLst>
                    <a:ext uri="{FF2B5EF4-FFF2-40B4-BE49-F238E27FC236}">
                      <a16:creationId xmlns:a16="http://schemas.microsoft.com/office/drawing/2014/main" id="{BBC2C5B6-E978-498D-B2C7-FEB039358781}"/>
                    </a:ext>
                  </a:extLst>
                </p:cNvPr>
                <p:cNvPicPr/>
                <p:nvPr/>
              </p:nvPicPr>
              <p:blipFill>
                <a:blip r:embed="rId382"/>
                <a:stretch>
                  <a:fillRect/>
                </a:stretch>
              </p:blipFill>
              <p:spPr>
                <a:xfrm>
                  <a:off x="7752173" y="4052587"/>
                  <a:ext cx="8640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26" name="Freihand 225">
                  <a:extLst>
                    <a:ext uri="{FF2B5EF4-FFF2-40B4-BE49-F238E27FC236}">
                      <a16:creationId xmlns:a16="http://schemas.microsoft.com/office/drawing/2014/main" id="{BB9996AA-1BA0-440D-88EB-BF0BEBEDE7F9}"/>
                    </a:ext>
                  </a:extLst>
                </p14:cNvPr>
                <p14:cNvContentPartPr/>
                <p14:nvPr/>
              </p14:nvContentPartPr>
              <p14:xfrm>
                <a:off x="7753613" y="4110187"/>
                <a:ext cx="48600" cy="8280"/>
              </p14:xfrm>
            </p:contentPart>
          </mc:Choice>
          <mc:Fallback>
            <p:pic>
              <p:nvPicPr>
                <p:cNvPr id="226" name="Freihand 225">
                  <a:extLst>
                    <a:ext uri="{FF2B5EF4-FFF2-40B4-BE49-F238E27FC236}">
                      <a16:creationId xmlns:a16="http://schemas.microsoft.com/office/drawing/2014/main" id="{BB9996AA-1BA0-440D-88EB-BF0BEBEDE7F9}"/>
                    </a:ext>
                  </a:extLst>
                </p:cNvPr>
                <p:cNvPicPr/>
                <p:nvPr/>
              </p:nvPicPr>
              <p:blipFill>
                <a:blip r:embed="rId384"/>
                <a:stretch>
                  <a:fillRect/>
                </a:stretch>
              </p:blipFill>
              <p:spPr>
                <a:xfrm>
                  <a:off x="7749293" y="4105867"/>
                  <a:ext cx="572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27" name="Freihand 226">
                  <a:extLst>
                    <a:ext uri="{FF2B5EF4-FFF2-40B4-BE49-F238E27FC236}">
                      <a16:creationId xmlns:a16="http://schemas.microsoft.com/office/drawing/2014/main" id="{CB70ED0F-48C1-4CDD-AECB-32961867E532}"/>
                    </a:ext>
                  </a:extLst>
                </p14:cNvPr>
                <p14:cNvContentPartPr/>
                <p14:nvPr/>
              </p14:nvContentPartPr>
              <p14:xfrm>
                <a:off x="7735253" y="4181467"/>
                <a:ext cx="92880" cy="7920"/>
              </p14:xfrm>
            </p:contentPart>
          </mc:Choice>
          <mc:Fallback>
            <p:pic>
              <p:nvPicPr>
                <p:cNvPr id="227" name="Freihand 226">
                  <a:extLst>
                    <a:ext uri="{FF2B5EF4-FFF2-40B4-BE49-F238E27FC236}">
                      <a16:creationId xmlns:a16="http://schemas.microsoft.com/office/drawing/2014/main" id="{CB70ED0F-48C1-4CDD-AECB-32961867E532}"/>
                    </a:ext>
                  </a:extLst>
                </p:cNvPr>
                <p:cNvPicPr/>
                <p:nvPr/>
              </p:nvPicPr>
              <p:blipFill>
                <a:blip r:embed="rId386"/>
                <a:stretch>
                  <a:fillRect/>
                </a:stretch>
              </p:blipFill>
              <p:spPr>
                <a:xfrm>
                  <a:off x="7730933" y="4177147"/>
                  <a:ext cx="1015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28" name="Freihand 227">
                  <a:extLst>
                    <a:ext uri="{FF2B5EF4-FFF2-40B4-BE49-F238E27FC236}">
                      <a16:creationId xmlns:a16="http://schemas.microsoft.com/office/drawing/2014/main" id="{99AE428D-2B4E-4C9D-8BB1-8DEEF911704E}"/>
                    </a:ext>
                  </a:extLst>
                </p14:cNvPr>
                <p14:cNvContentPartPr/>
                <p14:nvPr/>
              </p14:nvContentPartPr>
              <p14:xfrm>
                <a:off x="7845053" y="4128187"/>
                <a:ext cx="209520" cy="62640"/>
              </p14:xfrm>
            </p:contentPart>
          </mc:Choice>
          <mc:Fallback>
            <p:pic>
              <p:nvPicPr>
                <p:cNvPr id="228" name="Freihand 227">
                  <a:extLst>
                    <a:ext uri="{FF2B5EF4-FFF2-40B4-BE49-F238E27FC236}">
                      <a16:creationId xmlns:a16="http://schemas.microsoft.com/office/drawing/2014/main" id="{99AE428D-2B4E-4C9D-8BB1-8DEEF911704E}"/>
                    </a:ext>
                  </a:extLst>
                </p:cNvPr>
                <p:cNvPicPr/>
                <p:nvPr/>
              </p:nvPicPr>
              <p:blipFill>
                <a:blip r:embed="rId388"/>
                <a:stretch>
                  <a:fillRect/>
                </a:stretch>
              </p:blipFill>
              <p:spPr>
                <a:xfrm>
                  <a:off x="7840733" y="4123867"/>
                  <a:ext cx="21816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29" name="Freihand 228">
                  <a:extLst>
                    <a:ext uri="{FF2B5EF4-FFF2-40B4-BE49-F238E27FC236}">
                      <a16:creationId xmlns:a16="http://schemas.microsoft.com/office/drawing/2014/main" id="{B320B90E-668A-4762-AC7E-C7A68CDEBA53}"/>
                    </a:ext>
                  </a:extLst>
                </p14:cNvPr>
                <p14:cNvContentPartPr/>
                <p14:nvPr/>
              </p14:nvContentPartPr>
              <p14:xfrm>
                <a:off x="8075813" y="4105507"/>
                <a:ext cx="83160" cy="192960"/>
              </p14:xfrm>
            </p:contentPart>
          </mc:Choice>
          <mc:Fallback>
            <p:pic>
              <p:nvPicPr>
                <p:cNvPr id="229" name="Freihand 228">
                  <a:extLst>
                    <a:ext uri="{FF2B5EF4-FFF2-40B4-BE49-F238E27FC236}">
                      <a16:creationId xmlns:a16="http://schemas.microsoft.com/office/drawing/2014/main" id="{B320B90E-668A-4762-AC7E-C7A68CDEBA53}"/>
                    </a:ext>
                  </a:extLst>
                </p:cNvPr>
                <p:cNvPicPr/>
                <p:nvPr/>
              </p:nvPicPr>
              <p:blipFill>
                <a:blip r:embed="rId390"/>
                <a:stretch>
                  <a:fillRect/>
                </a:stretch>
              </p:blipFill>
              <p:spPr>
                <a:xfrm>
                  <a:off x="8071493" y="4101187"/>
                  <a:ext cx="9180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30" name="Freihand 229">
                  <a:extLst>
                    <a:ext uri="{FF2B5EF4-FFF2-40B4-BE49-F238E27FC236}">
                      <a16:creationId xmlns:a16="http://schemas.microsoft.com/office/drawing/2014/main" id="{5DE19B98-ACCF-46B9-A6F3-3DE312D10E5A}"/>
                    </a:ext>
                  </a:extLst>
                </p14:cNvPr>
                <p14:cNvContentPartPr/>
                <p14:nvPr/>
              </p14:nvContentPartPr>
              <p14:xfrm>
                <a:off x="8159333" y="4118107"/>
                <a:ext cx="99000" cy="65160"/>
              </p14:xfrm>
            </p:contentPart>
          </mc:Choice>
          <mc:Fallback>
            <p:pic>
              <p:nvPicPr>
                <p:cNvPr id="230" name="Freihand 229">
                  <a:extLst>
                    <a:ext uri="{FF2B5EF4-FFF2-40B4-BE49-F238E27FC236}">
                      <a16:creationId xmlns:a16="http://schemas.microsoft.com/office/drawing/2014/main" id="{5DE19B98-ACCF-46B9-A6F3-3DE312D10E5A}"/>
                    </a:ext>
                  </a:extLst>
                </p:cNvPr>
                <p:cNvPicPr/>
                <p:nvPr/>
              </p:nvPicPr>
              <p:blipFill>
                <a:blip r:embed="rId392"/>
                <a:stretch>
                  <a:fillRect/>
                </a:stretch>
              </p:blipFill>
              <p:spPr>
                <a:xfrm>
                  <a:off x="8155013" y="4113787"/>
                  <a:ext cx="10764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31" name="Freihand 230">
                  <a:extLst>
                    <a:ext uri="{FF2B5EF4-FFF2-40B4-BE49-F238E27FC236}">
                      <a16:creationId xmlns:a16="http://schemas.microsoft.com/office/drawing/2014/main" id="{46615992-BBBA-4BF2-B524-BB4D7C84D23C}"/>
                    </a:ext>
                  </a:extLst>
                </p14:cNvPr>
                <p14:cNvContentPartPr/>
                <p14:nvPr/>
              </p14:nvContentPartPr>
              <p14:xfrm>
                <a:off x="8296493" y="4118467"/>
                <a:ext cx="29520" cy="75600"/>
              </p14:xfrm>
            </p:contentPart>
          </mc:Choice>
          <mc:Fallback>
            <p:pic>
              <p:nvPicPr>
                <p:cNvPr id="231" name="Freihand 230">
                  <a:extLst>
                    <a:ext uri="{FF2B5EF4-FFF2-40B4-BE49-F238E27FC236}">
                      <a16:creationId xmlns:a16="http://schemas.microsoft.com/office/drawing/2014/main" id="{46615992-BBBA-4BF2-B524-BB4D7C84D23C}"/>
                    </a:ext>
                  </a:extLst>
                </p:cNvPr>
                <p:cNvPicPr/>
                <p:nvPr/>
              </p:nvPicPr>
              <p:blipFill>
                <a:blip r:embed="rId394"/>
                <a:stretch>
                  <a:fillRect/>
                </a:stretch>
              </p:blipFill>
              <p:spPr>
                <a:xfrm>
                  <a:off x="8292173" y="4114147"/>
                  <a:ext cx="381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32" name="Freihand 231">
                  <a:extLst>
                    <a:ext uri="{FF2B5EF4-FFF2-40B4-BE49-F238E27FC236}">
                      <a16:creationId xmlns:a16="http://schemas.microsoft.com/office/drawing/2014/main" id="{5924E181-8983-4B0A-9936-71EDE4872771}"/>
                    </a:ext>
                  </a:extLst>
                </p14:cNvPr>
                <p14:cNvContentPartPr/>
                <p14:nvPr/>
              </p14:nvContentPartPr>
              <p14:xfrm>
                <a:off x="8307293" y="4054027"/>
                <a:ext cx="9720" cy="22320"/>
              </p14:xfrm>
            </p:contentPart>
          </mc:Choice>
          <mc:Fallback>
            <p:pic>
              <p:nvPicPr>
                <p:cNvPr id="232" name="Freihand 231">
                  <a:extLst>
                    <a:ext uri="{FF2B5EF4-FFF2-40B4-BE49-F238E27FC236}">
                      <a16:creationId xmlns:a16="http://schemas.microsoft.com/office/drawing/2014/main" id="{5924E181-8983-4B0A-9936-71EDE4872771}"/>
                    </a:ext>
                  </a:extLst>
                </p:cNvPr>
                <p:cNvPicPr/>
                <p:nvPr/>
              </p:nvPicPr>
              <p:blipFill>
                <a:blip r:embed="rId396"/>
                <a:stretch>
                  <a:fillRect/>
                </a:stretch>
              </p:blipFill>
              <p:spPr>
                <a:xfrm>
                  <a:off x="8302973" y="4049707"/>
                  <a:ext cx="1836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33" name="Freihand 232">
                  <a:extLst>
                    <a:ext uri="{FF2B5EF4-FFF2-40B4-BE49-F238E27FC236}">
                      <a16:creationId xmlns:a16="http://schemas.microsoft.com/office/drawing/2014/main" id="{90BF96E5-3F45-48E9-AD27-510BACAC821D}"/>
                    </a:ext>
                  </a:extLst>
                </p14:cNvPr>
                <p14:cNvContentPartPr/>
                <p14:nvPr/>
              </p14:nvContentPartPr>
              <p14:xfrm>
                <a:off x="8337173" y="4088947"/>
                <a:ext cx="58680" cy="77400"/>
              </p14:xfrm>
            </p:contentPart>
          </mc:Choice>
          <mc:Fallback>
            <p:pic>
              <p:nvPicPr>
                <p:cNvPr id="233" name="Freihand 232">
                  <a:extLst>
                    <a:ext uri="{FF2B5EF4-FFF2-40B4-BE49-F238E27FC236}">
                      <a16:creationId xmlns:a16="http://schemas.microsoft.com/office/drawing/2014/main" id="{90BF96E5-3F45-48E9-AD27-510BACAC821D}"/>
                    </a:ext>
                  </a:extLst>
                </p:cNvPr>
                <p:cNvPicPr/>
                <p:nvPr/>
              </p:nvPicPr>
              <p:blipFill>
                <a:blip r:embed="rId398"/>
                <a:stretch>
                  <a:fillRect/>
                </a:stretch>
              </p:blipFill>
              <p:spPr>
                <a:xfrm>
                  <a:off x="8332853" y="4084627"/>
                  <a:ext cx="673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34" name="Freihand 233">
                  <a:extLst>
                    <a:ext uri="{FF2B5EF4-FFF2-40B4-BE49-F238E27FC236}">
                      <a16:creationId xmlns:a16="http://schemas.microsoft.com/office/drawing/2014/main" id="{9A3B72C9-02A0-4A31-9BE4-2E148AA6BAA8}"/>
                    </a:ext>
                  </a:extLst>
                </p14:cNvPr>
                <p14:cNvContentPartPr/>
                <p14:nvPr/>
              </p14:nvContentPartPr>
              <p14:xfrm>
                <a:off x="8419973" y="4013347"/>
                <a:ext cx="113760" cy="151920"/>
              </p14:xfrm>
            </p:contentPart>
          </mc:Choice>
          <mc:Fallback>
            <p:pic>
              <p:nvPicPr>
                <p:cNvPr id="234" name="Freihand 233">
                  <a:extLst>
                    <a:ext uri="{FF2B5EF4-FFF2-40B4-BE49-F238E27FC236}">
                      <a16:creationId xmlns:a16="http://schemas.microsoft.com/office/drawing/2014/main" id="{9A3B72C9-02A0-4A31-9BE4-2E148AA6BAA8}"/>
                    </a:ext>
                  </a:extLst>
                </p:cNvPr>
                <p:cNvPicPr/>
                <p:nvPr/>
              </p:nvPicPr>
              <p:blipFill>
                <a:blip r:embed="rId400"/>
                <a:stretch>
                  <a:fillRect/>
                </a:stretch>
              </p:blipFill>
              <p:spPr>
                <a:xfrm>
                  <a:off x="8415653" y="4009027"/>
                  <a:ext cx="12240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35" name="Freihand 234">
                  <a:extLst>
                    <a:ext uri="{FF2B5EF4-FFF2-40B4-BE49-F238E27FC236}">
                      <a16:creationId xmlns:a16="http://schemas.microsoft.com/office/drawing/2014/main" id="{E4B6AFF1-1804-4F54-837B-1C69D1657929}"/>
                    </a:ext>
                  </a:extLst>
                </p14:cNvPr>
                <p14:cNvContentPartPr/>
                <p14:nvPr/>
              </p14:nvContentPartPr>
              <p14:xfrm>
                <a:off x="8566133" y="4090027"/>
                <a:ext cx="194040" cy="57960"/>
              </p14:xfrm>
            </p:contentPart>
          </mc:Choice>
          <mc:Fallback>
            <p:pic>
              <p:nvPicPr>
                <p:cNvPr id="235" name="Freihand 234">
                  <a:extLst>
                    <a:ext uri="{FF2B5EF4-FFF2-40B4-BE49-F238E27FC236}">
                      <a16:creationId xmlns:a16="http://schemas.microsoft.com/office/drawing/2014/main" id="{E4B6AFF1-1804-4F54-837B-1C69D1657929}"/>
                    </a:ext>
                  </a:extLst>
                </p:cNvPr>
                <p:cNvPicPr/>
                <p:nvPr/>
              </p:nvPicPr>
              <p:blipFill>
                <a:blip r:embed="rId402"/>
                <a:stretch>
                  <a:fillRect/>
                </a:stretch>
              </p:blipFill>
              <p:spPr>
                <a:xfrm>
                  <a:off x="8561813" y="4085707"/>
                  <a:ext cx="2026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36" name="Freihand 235">
                  <a:extLst>
                    <a:ext uri="{FF2B5EF4-FFF2-40B4-BE49-F238E27FC236}">
                      <a16:creationId xmlns:a16="http://schemas.microsoft.com/office/drawing/2014/main" id="{DB7BA0EF-5DFF-4A68-BAAA-A68B6DD14FFA}"/>
                    </a:ext>
                  </a:extLst>
                </p14:cNvPr>
                <p14:cNvContentPartPr/>
                <p14:nvPr/>
              </p14:nvContentPartPr>
              <p14:xfrm>
                <a:off x="8826773" y="4060507"/>
                <a:ext cx="138960" cy="116640"/>
              </p14:xfrm>
            </p:contentPart>
          </mc:Choice>
          <mc:Fallback>
            <p:pic>
              <p:nvPicPr>
                <p:cNvPr id="236" name="Freihand 235">
                  <a:extLst>
                    <a:ext uri="{FF2B5EF4-FFF2-40B4-BE49-F238E27FC236}">
                      <a16:creationId xmlns:a16="http://schemas.microsoft.com/office/drawing/2014/main" id="{DB7BA0EF-5DFF-4A68-BAAA-A68B6DD14FFA}"/>
                    </a:ext>
                  </a:extLst>
                </p:cNvPr>
                <p:cNvPicPr/>
                <p:nvPr/>
              </p:nvPicPr>
              <p:blipFill>
                <a:blip r:embed="rId404"/>
                <a:stretch>
                  <a:fillRect/>
                </a:stretch>
              </p:blipFill>
              <p:spPr>
                <a:xfrm>
                  <a:off x="8822453" y="4056187"/>
                  <a:ext cx="14760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37" name="Freihand 236">
                  <a:extLst>
                    <a:ext uri="{FF2B5EF4-FFF2-40B4-BE49-F238E27FC236}">
                      <a16:creationId xmlns:a16="http://schemas.microsoft.com/office/drawing/2014/main" id="{1BC2C0F9-6C0A-42B9-AF15-4DEC05BB9CFB}"/>
                    </a:ext>
                  </a:extLst>
                </p14:cNvPr>
                <p14:cNvContentPartPr/>
                <p14:nvPr/>
              </p14:nvContentPartPr>
              <p14:xfrm>
                <a:off x="8819213" y="4105867"/>
                <a:ext cx="93960" cy="15120"/>
              </p14:xfrm>
            </p:contentPart>
          </mc:Choice>
          <mc:Fallback>
            <p:pic>
              <p:nvPicPr>
                <p:cNvPr id="237" name="Freihand 236">
                  <a:extLst>
                    <a:ext uri="{FF2B5EF4-FFF2-40B4-BE49-F238E27FC236}">
                      <a16:creationId xmlns:a16="http://schemas.microsoft.com/office/drawing/2014/main" id="{1BC2C0F9-6C0A-42B9-AF15-4DEC05BB9CFB}"/>
                    </a:ext>
                  </a:extLst>
                </p:cNvPr>
                <p:cNvPicPr/>
                <p:nvPr/>
              </p:nvPicPr>
              <p:blipFill>
                <a:blip r:embed="rId406"/>
                <a:stretch>
                  <a:fillRect/>
                </a:stretch>
              </p:blipFill>
              <p:spPr>
                <a:xfrm>
                  <a:off x="8814893" y="4101547"/>
                  <a:ext cx="1026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38" name="Freihand 237">
                  <a:extLst>
                    <a:ext uri="{FF2B5EF4-FFF2-40B4-BE49-F238E27FC236}">
                      <a16:creationId xmlns:a16="http://schemas.microsoft.com/office/drawing/2014/main" id="{95E79CD0-CAFC-41D4-BBD3-65BA5684DF7F}"/>
                    </a:ext>
                  </a:extLst>
                </p14:cNvPr>
                <p14:cNvContentPartPr/>
                <p14:nvPr/>
              </p14:nvContentPartPr>
              <p14:xfrm>
                <a:off x="8947013" y="4103707"/>
                <a:ext cx="168480" cy="80640"/>
              </p14:xfrm>
            </p:contentPart>
          </mc:Choice>
          <mc:Fallback>
            <p:pic>
              <p:nvPicPr>
                <p:cNvPr id="238" name="Freihand 237">
                  <a:extLst>
                    <a:ext uri="{FF2B5EF4-FFF2-40B4-BE49-F238E27FC236}">
                      <a16:creationId xmlns:a16="http://schemas.microsoft.com/office/drawing/2014/main" id="{95E79CD0-CAFC-41D4-BBD3-65BA5684DF7F}"/>
                    </a:ext>
                  </a:extLst>
                </p:cNvPr>
                <p:cNvPicPr/>
                <p:nvPr/>
              </p:nvPicPr>
              <p:blipFill>
                <a:blip r:embed="rId408"/>
                <a:stretch>
                  <a:fillRect/>
                </a:stretch>
              </p:blipFill>
              <p:spPr>
                <a:xfrm>
                  <a:off x="8942693" y="4099387"/>
                  <a:ext cx="1771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39" name="Freihand 238">
                  <a:extLst>
                    <a:ext uri="{FF2B5EF4-FFF2-40B4-BE49-F238E27FC236}">
                      <a16:creationId xmlns:a16="http://schemas.microsoft.com/office/drawing/2014/main" id="{4749CE01-9673-4AC3-BEF4-66B0A767FA23}"/>
                    </a:ext>
                  </a:extLst>
                </p14:cNvPr>
                <p14:cNvContentPartPr/>
                <p14:nvPr/>
              </p14:nvContentPartPr>
              <p14:xfrm>
                <a:off x="9123053" y="4028467"/>
                <a:ext cx="117720" cy="145800"/>
              </p14:xfrm>
            </p:contentPart>
          </mc:Choice>
          <mc:Fallback>
            <p:pic>
              <p:nvPicPr>
                <p:cNvPr id="239" name="Freihand 238">
                  <a:extLst>
                    <a:ext uri="{FF2B5EF4-FFF2-40B4-BE49-F238E27FC236}">
                      <a16:creationId xmlns:a16="http://schemas.microsoft.com/office/drawing/2014/main" id="{4749CE01-9673-4AC3-BEF4-66B0A767FA23}"/>
                    </a:ext>
                  </a:extLst>
                </p:cNvPr>
                <p:cNvPicPr/>
                <p:nvPr/>
              </p:nvPicPr>
              <p:blipFill>
                <a:blip r:embed="rId410"/>
                <a:stretch>
                  <a:fillRect/>
                </a:stretch>
              </p:blipFill>
              <p:spPr>
                <a:xfrm>
                  <a:off x="9118733" y="4024147"/>
                  <a:ext cx="1263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40" name="Freihand 239">
                  <a:extLst>
                    <a:ext uri="{FF2B5EF4-FFF2-40B4-BE49-F238E27FC236}">
                      <a16:creationId xmlns:a16="http://schemas.microsoft.com/office/drawing/2014/main" id="{3238A8B5-0BA0-47EB-9C6C-DC086EF197CD}"/>
                    </a:ext>
                  </a:extLst>
                </p14:cNvPr>
                <p14:cNvContentPartPr/>
                <p14:nvPr/>
              </p14:nvContentPartPr>
              <p14:xfrm>
                <a:off x="9084533" y="4044667"/>
                <a:ext cx="84600" cy="18360"/>
              </p14:xfrm>
            </p:contentPart>
          </mc:Choice>
          <mc:Fallback>
            <p:pic>
              <p:nvPicPr>
                <p:cNvPr id="240" name="Freihand 239">
                  <a:extLst>
                    <a:ext uri="{FF2B5EF4-FFF2-40B4-BE49-F238E27FC236}">
                      <a16:creationId xmlns:a16="http://schemas.microsoft.com/office/drawing/2014/main" id="{3238A8B5-0BA0-47EB-9C6C-DC086EF197CD}"/>
                    </a:ext>
                  </a:extLst>
                </p:cNvPr>
                <p:cNvPicPr/>
                <p:nvPr/>
              </p:nvPicPr>
              <p:blipFill>
                <a:blip r:embed="rId412"/>
                <a:stretch>
                  <a:fillRect/>
                </a:stretch>
              </p:blipFill>
              <p:spPr>
                <a:xfrm>
                  <a:off x="9080213" y="4040347"/>
                  <a:ext cx="9324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41" name="Freihand 240">
                  <a:extLst>
                    <a:ext uri="{FF2B5EF4-FFF2-40B4-BE49-F238E27FC236}">
                      <a16:creationId xmlns:a16="http://schemas.microsoft.com/office/drawing/2014/main" id="{38B6D623-1E22-4AC0-94A4-1DF6CD959315}"/>
                    </a:ext>
                  </a:extLst>
                </p14:cNvPr>
                <p14:cNvContentPartPr/>
                <p14:nvPr/>
              </p14:nvContentPartPr>
              <p14:xfrm>
                <a:off x="9240413" y="4121707"/>
                <a:ext cx="102600" cy="54360"/>
              </p14:xfrm>
            </p:contentPart>
          </mc:Choice>
          <mc:Fallback>
            <p:pic>
              <p:nvPicPr>
                <p:cNvPr id="241" name="Freihand 240">
                  <a:extLst>
                    <a:ext uri="{FF2B5EF4-FFF2-40B4-BE49-F238E27FC236}">
                      <a16:creationId xmlns:a16="http://schemas.microsoft.com/office/drawing/2014/main" id="{38B6D623-1E22-4AC0-94A4-1DF6CD959315}"/>
                    </a:ext>
                  </a:extLst>
                </p:cNvPr>
                <p:cNvPicPr/>
                <p:nvPr/>
              </p:nvPicPr>
              <p:blipFill>
                <a:blip r:embed="rId414"/>
                <a:stretch>
                  <a:fillRect/>
                </a:stretch>
              </p:blipFill>
              <p:spPr>
                <a:xfrm>
                  <a:off x="9236093" y="4117387"/>
                  <a:ext cx="11124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42" name="Freihand 241">
                  <a:extLst>
                    <a:ext uri="{FF2B5EF4-FFF2-40B4-BE49-F238E27FC236}">
                      <a16:creationId xmlns:a16="http://schemas.microsoft.com/office/drawing/2014/main" id="{BBC9EE55-0C5F-4283-B111-A90E7963F109}"/>
                    </a:ext>
                  </a:extLst>
                </p14:cNvPr>
                <p14:cNvContentPartPr/>
                <p14:nvPr/>
              </p14:nvContentPartPr>
              <p14:xfrm>
                <a:off x="9351293" y="4022707"/>
                <a:ext cx="25200" cy="162000"/>
              </p14:xfrm>
            </p:contentPart>
          </mc:Choice>
          <mc:Fallback>
            <p:pic>
              <p:nvPicPr>
                <p:cNvPr id="242" name="Freihand 241">
                  <a:extLst>
                    <a:ext uri="{FF2B5EF4-FFF2-40B4-BE49-F238E27FC236}">
                      <a16:creationId xmlns:a16="http://schemas.microsoft.com/office/drawing/2014/main" id="{BBC9EE55-0C5F-4283-B111-A90E7963F109}"/>
                    </a:ext>
                  </a:extLst>
                </p:cNvPr>
                <p:cNvPicPr/>
                <p:nvPr/>
              </p:nvPicPr>
              <p:blipFill>
                <a:blip r:embed="rId416"/>
                <a:stretch>
                  <a:fillRect/>
                </a:stretch>
              </p:blipFill>
              <p:spPr>
                <a:xfrm>
                  <a:off x="9346973" y="4018387"/>
                  <a:ext cx="3384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43" name="Freihand 242">
                  <a:extLst>
                    <a:ext uri="{FF2B5EF4-FFF2-40B4-BE49-F238E27FC236}">
                      <a16:creationId xmlns:a16="http://schemas.microsoft.com/office/drawing/2014/main" id="{D0387D89-41B9-4565-8ADB-BA21041AAB92}"/>
                    </a:ext>
                  </a:extLst>
                </p14:cNvPr>
                <p14:cNvContentPartPr/>
                <p14:nvPr/>
              </p14:nvContentPartPr>
              <p14:xfrm>
                <a:off x="9413573" y="4100467"/>
                <a:ext cx="162720" cy="78480"/>
              </p14:xfrm>
            </p:contentPart>
          </mc:Choice>
          <mc:Fallback>
            <p:pic>
              <p:nvPicPr>
                <p:cNvPr id="243" name="Freihand 242">
                  <a:extLst>
                    <a:ext uri="{FF2B5EF4-FFF2-40B4-BE49-F238E27FC236}">
                      <a16:creationId xmlns:a16="http://schemas.microsoft.com/office/drawing/2014/main" id="{D0387D89-41B9-4565-8ADB-BA21041AAB92}"/>
                    </a:ext>
                  </a:extLst>
                </p:cNvPr>
                <p:cNvPicPr/>
                <p:nvPr/>
              </p:nvPicPr>
              <p:blipFill>
                <a:blip r:embed="rId418"/>
                <a:stretch>
                  <a:fillRect/>
                </a:stretch>
              </p:blipFill>
              <p:spPr>
                <a:xfrm>
                  <a:off x="9409253" y="4096147"/>
                  <a:ext cx="1713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45" name="Freihand 244">
                  <a:extLst>
                    <a:ext uri="{FF2B5EF4-FFF2-40B4-BE49-F238E27FC236}">
                      <a16:creationId xmlns:a16="http://schemas.microsoft.com/office/drawing/2014/main" id="{7A5DA42A-6433-4092-86D9-E59D2AC0BB5E}"/>
                    </a:ext>
                  </a:extLst>
                </p14:cNvPr>
                <p14:cNvContentPartPr/>
                <p14:nvPr/>
              </p14:nvContentPartPr>
              <p14:xfrm>
                <a:off x="9731093" y="4081387"/>
                <a:ext cx="290160" cy="102960"/>
              </p14:xfrm>
            </p:contentPart>
          </mc:Choice>
          <mc:Fallback>
            <p:pic>
              <p:nvPicPr>
                <p:cNvPr id="245" name="Freihand 244">
                  <a:extLst>
                    <a:ext uri="{FF2B5EF4-FFF2-40B4-BE49-F238E27FC236}">
                      <a16:creationId xmlns:a16="http://schemas.microsoft.com/office/drawing/2014/main" id="{7A5DA42A-6433-4092-86D9-E59D2AC0BB5E}"/>
                    </a:ext>
                  </a:extLst>
                </p:cNvPr>
                <p:cNvPicPr/>
                <p:nvPr/>
              </p:nvPicPr>
              <p:blipFill>
                <a:blip r:embed="rId420"/>
                <a:stretch>
                  <a:fillRect/>
                </a:stretch>
              </p:blipFill>
              <p:spPr>
                <a:xfrm>
                  <a:off x="9726773" y="4077067"/>
                  <a:ext cx="2988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46" name="Freihand 245">
                  <a:extLst>
                    <a:ext uri="{FF2B5EF4-FFF2-40B4-BE49-F238E27FC236}">
                      <a16:creationId xmlns:a16="http://schemas.microsoft.com/office/drawing/2014/main" id="{BD852EAD-C092-48CD-B3BB-BD99DEA880A1}"/>
                    </a:ext>
                  </a:extLst>
                </p14:cNvPr>
                <p14:cNvContentPartPr/>
                <p14:nvPr/>
              </p14:nvContentPartPr>
              <p14:xfrm>
                <a:off x="10267493" y="4075267"/>
                <a:ext cx="19800" cy="99360"/>
              </p14:xfrm>
            </p:contentPart>
          </mc:Choice>
          <mc:Fallback>
            <p:pic>
              <p:nvPicPr>
                <p:cNvPr id="246" name="Freihand 245">
                  <a:extLst>
                    <a:ext uri="{FF2B5EF4-FFF2-40B4-BE49-F238E27FC236}">
                      <a16:creationId xmlns:a16="http://schemas.microsoft.com/office/drawing/2014/main" id="{BD852EAD-C092-48CD-B3BB-BD99DEA880A1}"/>
                    </a:ext>
                  </a:extLst>
                </p:cNvPr>
                <p:cNvPicPr/>
                <p:nvPr/>
              </p:nvPicPr>
              <p:blipFill>
                <a:blip r:embed="rId422"/>
                <a:stretch>
                  <a:fillRect/>
                </a:stretch>
              </p:blipFill>
              <p:spPr>
                <a:xfrm>
                  <a:off x="10263173" y="4070947"/>
                  <a:ext cx="284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47" name="Freihand 246">
                  <a:extLst>
                    <a:ext uri="{FF2B5EF4-FFF2-40B4-BE49-F238E27FC236}">
                      <a16:creationId xmlns:a16="http://schemas.microsoft.com/office/drawing/2014/main" id="{87F4A0C5-3C8E-4E30-AA6B-0ECB6871C898}"/>
                    </a:ext>
                  </a:extLst>
                </p14:cNvPr>
                <p14:cNvContentPartPr/>
                <p14:nvPr/>
              </p14:nvContentPartPr>
              <p14:xfrm>
                <a:off x="10172813" y="4024867"/>
                <a:ext cx="153720" cy="172080"/>
              </p14:xfrm>
            </p:contentPart>
          </mc:Choice>
          <mc:Fallback>
            <p:pic>
              <p:nvPicPr>
                <p:cNvPr id="247" name="Freihand 246">
                  <a:extLst>
                    <a:ext uri="{FF2B5EF4-FFF2-40B4-BE49-F238E27FC236}">
                      <a16:creationId xmlns:a16="http://schemas.microsoft.com/office/drawing/2014/main" id="{87F4A0C5-3C8E-4E30-AA6B-0ECB6871C898}"/>
                    </a:ext>
                  </a:extLst>
                </p:cNvPr>
                <p:cNvPicPr/>
                <p:nvPr/>
              </p:nvPicPr>
              <p:blipFill>
                <a:blip r:embed="rId424"/>
                <a:stretch>
                  <a:fillRect/>
                </a:stretch>
              </p:blipFill>
              <p:spPr>
                <a:xfrm>
                  <a:off x="10168493" y="4020547"/>
                  <a:ext cx="1623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48" name="Freihand 247">
                  <a:extLst>
                    <a:ext uri="{FF2B5EF4-FFF2-40B4-BE49-F238E27FC236}">
                      <a16:creationId xmlns:a16="http://schemas.microsoft.com/office/drawing/2014/main" id="{C6C424FA-03E4-4906-BD9B-5C52D47B5831}"/>
                    </a:ext>
                  </a:extLst>
                </p14:cNvPr>
                <p14:cNvContentPartPr/>
                <p14:nvPr/>
              </p14:nvContentPartPr>
              <p14:xfrm>
                <a:off x="10409693" y="4077067"/>
                <a:ext cx="23400" cy="87840"/>
              </p14:xfrm>
            </p:contentPart>
          </mc:Choice>
          <mc:Fallback>
            <p:pic>
              <p:nvPicPr>
                <p:cNvPr id="248" name="Freihand 247">
                  <a:extLst>
                    <a:ext uri="{FF2B5EF4-FFF2-40B4-BE49-F238E27FC236}">
                      <a16:creationId xmlns:a16="http://schemas.microsoft.com/office/drawing/2014/main" id="{C6C424FA-03E4-4906-BD9B-5C52D47B5831}"/>
                    </a:ext>
                  </a:extLst>
                </p:cNvPr>
                <p:cNvPicPr/>
                <p:nvPr/>
              </p:nvPicPr>
              <p:blipFill>
                <a:blip r:embed="rId426"/>
                <a:stretch>
                  <a:fillRect/>
                </a:stretch>
              </p:blipFill>
              <p:spPr>
                <a:xfrm>
                  <a:off x="10405373" y="4072747"/>
                  <a:ext cx="320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50" name="Freihand 249">
                  <a:extLst>
                    <a:ext uri="{FF2B5EF4-FFF2-40B4-BE49-F238E27FC236}">
                      <a16:creationId xmlns:a16="http://schemas.microsoft.com/office/drawing/2014/main" id="{8E1C5923-7887-4170-A5E2-860D401FAE0C}"/>
                    </a:ext>
                  </a:extLst>
                </p14:cNvPr>
                <p14:cNvContentPartPr/>
                <p14:nvPr/>
              </p14:nvContentPartPr>
              <p14:xfrm>
                <a:off x="10487453" y="4066627"/>
                <a:ext cx="30600" cy="34560"/>
              </p14:xfrm>
            </p:contentPart>
          </mc:Choice>
          <mc:Fallback>
            <p:pic>
              <p:nvPicPr>
                <p:cNvPr id="250" name="Freihand 249">
                  <a:extLst>
                    <a:ext uri="{FF2B5EF4-FFF2-40B4-BE49-F238E27FC236}">
                      <a16:creationId xmlns:a16="http://schemas.microsoft.com/office/drawing/2014/main" id="{8E1C5923-7887-4170-A5E2-860D401FAE0C}"/>
                    </a:ext>
                  </a:extLst>
                </p:cNvPr>
                <p:cNvPicPr/>
                <p:nvPr/>
              </p:nvPicPr>
              <p:blipFill>
                <a:blip r:embed="rId428"/>
                <a:stretch>
                  <a:fillRect/>
                </a:stretch>
              </p:blipFill>
              <p:spPr>
                <a:xfrm>
                  <a:off x="10483133" y="4062307"/>
                  <a:ext cx="3924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51" name="Freihand 250">
                  <a:extLst>
                    <a:ext uri="{FF2B5EF4-FFF2-40B4-BE49-F238E27FC236}">
                      <a16:creationId xmlns:a16="http://schemas.microsoft.com/office/drawing/2014/main" id="{48810546-EED7-43A3-91B7-5D305132FE96}"/>
                    </a:ext>
                  </a:extLst>
                </p14:cNvPr>
                <p14:cNvContentPartPr/>
                <p14:nvPr/>
              </p14:nvContentPartPr>
              <p14:xfrm>
                <a:off x="10447133" y="4045747"/>
                <a:ext cx="150840" cy="173880"/>
              </p14:xfrm>
            </p:contentPart>
          </mc:Choice>
          <mc:Fallback>
            <p:pic>
              <p:nvPicPr>
                <p:cNvPr id="251" name="Freihand 250">
                  <a:extLst>
                    <a:ext uri="{FF2B5EF4-FFF2-40B4-BE49-F238E27FC236}">
                      <a16:creationId xmlns:a16="http://schemas.microsoft.com/office/drawing/2014/main" id="{48810546-EED7-43A3-91B7-5D305132FE96}"/>
                    </a:ext>
                  </a:extLst>
                </p:cNvPr>
                <p:cNvPicPr/>
                <p:nvPr/>
              </p:nvPicPr>
              <p:blipFill>
                <a:blip r:embed="rId430"/>
                <a:stretch>
                  <a:fillRect/>
                </a:stretch>
              </p:blipFill>
              <p:spPr>
                <a:xfrm>
                  <a:off x="10442813" y="4041427"/>
                  <a:ext cx="15948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52" name="Freihand 251">
                  <a:extLst>
                    <a:ext uri="{FF2B5EF4-FFF2-40B4-BE49-F238E27FC236}">
                      <a16:creationId xmlns:a16="http://schemas.microsoft.com/office/drawing/2014/main" id="{F3AC12A6-D2FC-4BFE-8E77-787D7365B181}"/>
                    </a:ext>
                  </a:extLst>
                </p14:cNvPr>
                <p14:cNvContentPartPr/>
                <p14:nvPr/>
              </p14:nvContentPartPr>
              <p14:xfrm>
                <a:off x="10626413" y="4119187"/>
                <a:ext cx="88920" cy="19440"/>
              </p14:xfrm>
            </p:contentPart>
          </mc:Choice>
          <mc:Fallback>
            <p:pic>
              <p:nvPicPr>
                <p:cNvPr id="252" name="Freihand 251">
                  <a:extLst>
                    <a:ext uri="{FF2B5EF4-FFF2-40B4-BE49-F238E27FC236}">
                      <a16:creationId xmlns:a16="http://schemas.microsoft.com/office/drawing/2014/main" id="{F3AC12A6-D2FC-4BFE-8E77-787D7365B181}"/>
                    </a:ext>
                  </a:extLst>
                </p:cNvPr>
                <p:cNvPicPr/>
                <p:nvPr/>
              </p:nvPicPr>
              <p:blipFill>
                <a:blip r:embed="rId432"/>
                <a:stretch>
                  <a:fillRect/>
                </a:stretch>
              </p:blipFill>
              <p:spPr>
                <a:xfrm>
                  <a:off x="10622093" y="4114867"/>
                  <a:ext cx="9756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53" name="Freihand 252">
                  <a:extLst>
                    <a:ext uri="{FF2B5EF4-FFF2-40B4-BE49-F238E27FC236}">
                      <a16:creationId xmlns:a16="http://schemas.microsoft.com/office/drawing/2014/main" id="{98D2ADC0-A02B-498F-BEE0-8918C88A0E9B}"/>
                    </a:ext>
                  </a:extLst>
                </p14:cNvPr>
                <p14:cNvContentPartPr/>
                <p14:nvPr/>
              </p14:nvContentPartPr>
              <p14:xfrm>
                <a:off x="10833773" y="4034587"/>
                <a:ext cx="3600" cy="125280"/>
              </p14:xfrm>
            </p:contentPart>
          </mc:Choice>
          <mc:Fallback>
            <p:pic>
              <p:nvPicPr>
                <p:cNvPr id="253" name="Freihand 252">
                  <a:extLst>
                    <a:ext uri="{FF2B5EF4-FFF2-40B4-BE49-F238E27FC236}">
                      <a16:creationId xmlns:a16="http://schemas.microsoft.com/office/drawing/2014/main" id="{98D2ADC0-A02B-498F-BEE0-8918C88A0E9B}"/>
                    </a:ext>
                  </a:extLst>
                </p:cNvPr>
                <p:cNvPicPr/>
                <p:nvPr/>
              </p:nvPicPr>
              <p:blipFill>
                <a:blip r:embed="rId434"/>
                <a:stretch>
                  <a:fillRect/>
                </a:stretch>
              </p:blipFill>
              <p:spPr>
                <a:xfrm>
                  <a:off x="10829453" y="4030267"/>
                  <a:ext cx="122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54" name="Freihand 253">
                  <a:extLst>
                    <a:ext uri="{FF2B5EF4-FFF2-40B4-BE49-F238E27FC236}">
                      <a16:creationId xmlns:a16="http://schemas.microsoft.com/office/drawing/2014/main" id="{70EFA51E-4212-460A-8780-BE2EF492BB92}"/>
                    </a:ext>
                  </a:extLst>
                </p14:cNvPr>
                <p14:cNvContentPartPr/>
                <p14:nvPr/>
              </p14:nvContentPartPr>
              <p14:xfrm>
                <a:off x="10743773" y="3999307"/>
                <a:ext cx="152640" cy="44280"/>
              </p14:xfrm>
            </p:contentPart>
          </mc:Choice>
          <mc:Fallback>
            <p:pic>
              <p:nvPicPr>
                <p:cNvPr id="254" name="Freihand 253">
                  <a:extLst>
                    <a:ext uri="{FF2B5EF4-FFF2-40B4-BE49-F238E27FC236}">
                      <a16:creationId xmlns:a16="http://schemas.microsoft.com/office/drawing/2014/main" id="{70EFA51E-4212-460A-8780-BE2EF492BB92}"/>
                    </a:ext>
                  </a:extLst>
                </p:cNvPr>
                <p:cNvPicPr/>
                <p:nvPr/>
              </p:nvPicPr>
              <p:blipFill>
                <a:blip r:embed="rId436"/>
                <a:stretch>
                  <a:fillRect/>
                </a:stretch>
              </p:blipFill>
              <p:spPr>
                <a:xfrm>
                  <a:off x="10739453" y="3994987"/>
                  <a:ext cx="16128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55" name="Freihand 254">
                  <a:extLst>
                    <a:ext uri="{FF2B5EF4-FFF2-40B4-BE49-F238E27FC236}">
                      <a16:creationId xmlns:a16="http://schemas.microsoft.com/office/drawing/2014/main" id="{C8B63A3B-B354-44DA-BF66-600862947268}"/>
                    </a:ext>
                  </a:extLst>
                </p14:cNvPr>
                <p14:cNvContentPartPr/>
                <p14:nvPr/>
              </p14:nvContentPartPr>
              <p14:xfrm>
                <a:off x="10869053" y="4047907"/>
                <a:ext cx="111240" cy="108360"/>
              </p14:xfrm>
            </p:contentPart>
          </mc:Choice>
          <mc:Fallback>
            <p:pic>
              <p:nvPicPr>
                <p:cNvPr id="255" name="Freihand 254">
                  <a:extLst>
                    <a:ext uri="{FF2B5EF4-FFF2-40B4-BE49-F238E27FC236}">
                      <a16:creationId xmlns:a16="http://schemas.microsoft.com/office/drawing/2014/main" id="{C8B63A3B-B354-44DA-BF66-600862947268}"/>
                    </a:ext>
                  </a:extLst>
                </p:cNvPr>
                <p:cNvPicPr/>
                <p:nvPr/>
              </p:nvPicPr>
              <p:blipFill>
                <a:blip r:embed="rId438"/>
                <a:stretch>
                  <a:fillRect/>
                </a:stretch>
              </p:blipFill>
              <p:spPr>
                <a:xfrm>
                  <a:off x="10864733" y="4043587"/>
                  <a:ext cx="1198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56" name="Freihand 255">
                  <a:extLst>
                    <a:ext uri="{FF2B5EF4-FFF2-40B4-BE49-F238E27FC236}">
                      <a16:creationId xmlns:a16="http://schemas.microsoft.com/office/drawing/2014/main" id="{C21ACB5E-359C-4689-AD39-128D6CAE12DA}"/>
                    </a:ext>
                  </a:extLst>
                </p14:cNvPr>
                <p14:cNvContentPartPr/>
                <p14:nvPr/>
              </p14:nvContentPartPr>
              <p14:xfrm>
                <a:off x="10988573" y="4084627"/>
                <a:ext cx="108360" cy="62640"/>
              </p14:xfrm>
            </p:contentPart>
          </mc:Choice>
          <mc:Fallback>
            <p:pic>
              <p:nvPicPr>
                <p:cNvPr id="256" name="Freihand 255">
                  <a:extLst>
                    <a:ext uri="{FF2B5EF4-FFF2-40B4-BE49-F238E27FC236}">
                      <a16:creationId xmlns:a16="http://schemas.microsoft.com/office/drawing/2014/main" id="{C21ACB5E-359C-4689-AD39-128D6CAE12DA}"/>
                    </a:ext>
                  </a:extLst>
                </p:cNvPr>
                <p:cNvPicPr/>
                <p:nvPr/>
              </p:nvPicPr>
              <p:blipFill>
                <a:blip r:embed="rId440"/>
                <a:stretch>
                  <a:fillRect/>
                </a:stretch>
              </p:blipFill>
              <p:spPr>
                <a:xfrm>
                  <a:off x="10984253" y="4080307"/>
                  <a:ext cx="11700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57" name="Freihand 256">
                  <a:extLst>
                    <a:ext uri="{FF2B5EF4-FFF2-40B4-BE49-F238E27FC236}">
                      <a16:creationId xmlns:a16="http://schemas.microsoft.com/office/drawing/2014/main" id="{E0CD4D08-BE59-4636-B683-0267C3679348}"/>
                    </a:ext>
                  </a:extLst>
                </p14:cNvPr>
                <p14:cNvContentPartPr/>
                <p14:nvPr/>
              </p14:nvContentPartPr>
              <p14:xfrm>
                <a:off x="11098733" y="4005427"/>
                <a:ext cx="88200" cy="142920"/>
              </p14:xfrm>
            </p:contentPart>
          </mc:Choice>
          <mc:Fallback>
            <p:pic>
              <p:nvPicPr>
                <p:cNvPr id="257" name="Freihand 256">
                  <a:extLst>
                    <a:ext uri="{FF2B5EF4-FFF2-40B4-BE49-F238E27FC236}">
                      <a16:creationId xmlns:a16="http://schemas.microsoft.com/office/drawing/2014/main" id="{E0CD4D08-BE59-4636-B683-0267C3679348}"/>
                    </a:ext>
                  </a:extLst>
                </p:cNvPr>
                <p:cNvPicPr/>
                <p:nvPr/>
              </p:nvPicPr>
              <p:blipFill>
                <a:blip r:embed="rId442"/>
                <a:stretch>
                  <a:fillRect/>
                </a:stretch>
              </p:blipFill>
              <p:spPr>
                <a:xfrm>
                  <a:off x="11094413" y="4001107"/>
                  <a:ext cx="9684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58" name="Freihand 257">
                  <a:extLst>
                    <a:ext uri="{FF2B5EF4-FFF2-40B4-BE49-F238E27FC236}">
                      <a16:creationId xmlns:a16="http://schemas.microsoft.com/office/drawing/2014/main" id="{1ACE8FA1-2172-4BC7-BE63-5431C7DFF3F4}"/>
                    </a:ext>
                  </a:extLst>
                </p14:cNvPr>
                <p14:cNvContentPartPr/>
                <p14:nvPr/>
              </p14:nvContentPartPr>
              <p14:xfrm>
                <a:off x="11226893" y="4060507"/>
                <a:ext cx="96120" cy="118800"/>
              </p14:xfrm>
            </p:contentPart>
          </mc:Choice>
          <mc:Fallback>
            <p:pic>
              <p:nvPicPr>
                <p:cNvPr id="258" name="Freihand 257">
                  <a:extLst>
                    <a:ext uri="{FF2B5EF4-FFF2-40B4-BE49-F238E27FC236}">
                      <a16:creationId xmlns:a16="http://schemas.microsoft.com/office/drawing/2014/main" id="{1ACE8FA1-2172-4BC7-BE63-5431C7DFF3F4}"/>
                    </a:ext>
                  </a:extLst>
                </p:cNvPr>
                <p:cNvPicPr/>
                <p:nvPr/>
              </p:nvPicPr>
              <p:blipFill>
                <a:blip r:embed="rId444"/>
                <a:stretch>
                  <a:fillRect/>
                </a:stretch>
              </p:blipFill>
              <p:spPr>
                <a:xfrm>
                  <a:off x="11222573" y="4056187"/>
                  <a:ext cx="10476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260" name="Freihand 259">
                  <a:extLst>
                    <a:ext uri="{FF2B5EF4-FFF2-40B4-BE49-F238E27FC236}">
                      <a16:creationId xmlns:a16="http://schemas.microsoft.com/office/drawing/2014/main" id="{8C13C2DF-6760-48F7-87EE-6882160F9967}"/>
                    </a:ext>
                  </a:extLst>
                </p14:cNvPr>
                <p14:cNvContentPartPr/>
                <p14:nvPr/>
              </p14:nvContentPartPr>
              <p14:xfrm>
                <a:off x="7748213" y="4320787"/>
                <a:ext cx="201240" cy="234000"/>
              </p14:xfrm>
            </p:contentPart>
          </mc:Choice>
          <mc:Fallback>
            <p:pic>
              <p:nvPicPr>
                <p:cNvPr id="260" name="Freihand 259">
                  <a:extLst>
                    <a:ext uri="{FF2B5EF4-FFF2-40B4-BE49-F238E27FC236}">
                      <a16:creationId xmlns:a16="http://schemas.microsoft.com/office/drawing/2014/main" id="{8C13C2DF-6760-48F7-87EE-6882160F9967}"/>
                    </a:ext>
                  </a:extLst>
                </p:cNvPr>
                <p:cNvPicPr/>
                <p:nvPr/>
              </p:nvPicPr>
              <p:blipFill>
                <a:blip r:embed="rId446"/>
                <a:stretch>
                  <a:fillRect/>
                </a:stretch>
              </p:blipFill>
              <p:spPr>
                <a:xfrm>
                  <a:off x="7743893" y="4316467"/>
                  <a:ext cx="20988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261" name="Freihand 260">
                  <a:extLst>
                    <a:ext uri="{FF2B5EF4-FFF2-40B4-BE49-F238E27FC236}">
                      <a16:creationId xmlns:a16="http://schemas.microsoft.com/office/drawing/2014/main" id="{66DAB406-A019-4FD8-9AD9-992B5F16D061}"/>
                    </a:ext>
                  </a:extLst>
                </p14:cNvPr>
                <p14:cNvContentPartPr/>
                <p14:nvPr/>
              </p14:nvContentPartPr>
              <p14:xfrm>
                <a:off x="7954853" y="4370467"/>
                <a:ext cx="310320" cy="185760"/>
              </p14:xfrm>
            </p:contentPart>
          </mc:Choice>
          <mc:Fallback>
            <p:pic>
              <p:nvPicPr>
                <p:cNvPr id="261" name="Freihand 260">
                  <a:extLst>
                    <a:ext uri="{FF2B5EF4-FFF2-40B4-BE49-F238E27FC236}">
                      <a16:creationId xmlns:a16="http://schemas.microsoft.com/office/drawing/2014/main" id="{66DAB406-A019-4FD8-9AD9-992B5F16D061}"/>
                    </a:ext>
                  </a:extLst>
                </p:cNvPr>
                <p:cNvPicPr/>
                <p:nvPr/>
              </p:nvPicPr>
              <p:blipFill>
                <a:blip r:embed="rId448"/>
                <a:stretch>
                  <a:fillRect/>
                </a:stretch>
              </p:blipFill>
              <p:spPr>
                <a:xfrm>
                  <a:off x="7950533" y="4366147"/>
                  <a:ext cx="31896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62" name="Freihand 261">
                  <a:extLst>
                    <a:ext uri="{FF2B5EF4-FFF2-40B4-BE49-F238E27FC236}">
                      <a16:creationId xmlns:a16="http://schemas.microsoft.com/office/drawing/2014/main" id="{C7FF60D4-D3F9-4AF2-80F5-9570C23B145C}"/>
                    </a:ext>
                  </a:extLst>
                </p14:cNvPr>
                <p14:cNvContentPartPr/>
                <p14:nvPr/>
              </p14:nvContentPartPr>
              <p14:xfrm>
                <a:off x="8291813" y="4358947"/>
                <a:ext cx="126720" cy="101520"/>
              </p14:xfrm>
            </p:contentPart>
          </mc:Choice>
          <mc:Fallback>
            <p:pic>
              <p:nvPicPr>
                <p:cNvPr id="262" name="Freihand 261">
                  <a:extLst>
                    <a:ext uri="{FF2B5EF4-FFF2-40B4-BE49-F238E27FC236}">
                      <a16:creationId xmlns:a16="http://schemas.microsoft.com/office/drawing/2014/main" id="{C7FF60D4-D3F9-4AF2-80F5-9570C23B145C}"/>
                    </a:ext>
                  </a:extLst>
                </p:cNvPr>
                <p:cNvPicPr/>
                <p:nvPr/>
              </p:nvPicPr>
              <p:blipFill>
                <a:blip r:embed="rId450"/>
                <a:stretch>
                  <a:fillRect/>
                </a:stretch>
              </p:blipFill>
              <p:spPr>
                <a:xfrm>
                  <a:off x="8287493" y="4354627"/>
                  <a:ext cx="1353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64" name="Freihand 263">
                  <a:extLst>
                    <a:ext uri="{FF2B5EF4-FFF2-40B4-BE49-F238E27FC236}">
                      <a16:creationId xmlns:a16="http://schemas.microsoft.com/office/drawing/2014/main" id="{869CA519-2BCD-4D4E-AC27-1A774041B2C7}"/>
                    </a:ext>
                  </a:extLst>
                </p14:cNvPr>
                <p14:cNvContentPartPr/>
                <p14:nvPr/>
              </p14:nvContentPartPr>
              <p14:xfrm>
                <a:off x="8509253" y="4365787"/>
                <a:ext cx="240840" cy="77040"/>
              </p14:xfrm>
            </p:contentPart>
          </mc:Choice>
          <mc:Fallback>
            <p:pic>
              <p:nvPicPr>
                <p:cNvPr id="264" name="Freihand 263">
                  <a:extLst>
                    <a:ext uri="{FF2B5EF4-FFF2-40B4-BE49-F238E27FC236}">
                      <a16:creationId xmlns:a16="http://schemas.microsoft.com/office/drawing/2014/main" id="{869CA519-2BCD-4D4E-AC27-1A774041B2C7}"/>
                    </a:ext>
                  </a:extLst>
                </p:cNvPr>
                <p:cNvPicPr/>
                <p:nvPr/>
              </p:nvPicPr>
              <p:blipFill>
                <a:blip r:embed="rId452"/>
                <a:stretch>
                  <a:fillRect/>
                </a:stretch>
              </p:blipFill>
              <p:spPr>
                <a:xfrm>
                  <a:off x="8504933" y="4361467"/>
                  <a:ext cx="2494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65" name="Freihand 264">
                  <a:extLst>
                    <a:ext uri="{FF2B5EF4-FFF2-40B4-BE49-F238E27FC236}">
                      <a16:creationId xmlns:a16="http://schemas.microsoft.com/office/drawing/2014/main" id="{5C1C060F-8186-4DF0-9D7F-45C89B3A8273}"/>
                    </a:ext>
                  </a:extLst>
                </p14:cNvPr>
                <p14:cNvContentPartPr/>
                <p14:nvPr/>
              </p14:nvContentPartPr>
              <p14:xfrm>
                <a:off x="8693933" y="4256347"/>
                <a:ext cx="43920" cy="34920"/>
              </p14:xfrm>
            </p:contentPart>
          </mc:Choice>
          <mc:Fallback>
            <p:pic>
              <p:nvPicPr>
                <p:cNvPr id="265" name="Freihand 264">
                  <a:extLst>
                    <a:ext uri="{FF2B5EF4-FFF2-40B4-BE49-F238E27FC236}">
                      <a16:creationId xmlns:a16="http://schemas.microsoft.com/office/drawing/2014/main" id="{5C1C060F-8186-4DF0-9D7F-45C89B3A8273}"/>
                    </a:ext>
                  </a:extLst>
                </p:cNvPr>
                <p:cNvPicPr/>
                <p:nvPr/>
              </p:nvPicPr>
              <p:blipFill>
                <a:blip r:embed="rId454"/>
                <a:stretch>
                  <a:fillRect/>
                </a:stretch>
              </p:blipFill>
              <p:spPr>
                <a:xfrm>
                  <a:off x="8689613" y="4252027"/>
                  <a:ext cx="5256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67" name="Freihand 266">
                  <a:extLst>
                    <a:ext uri="{FF2B5EF4-FFF2-40B4-BE49-F238E27FC236}">
                      <a16:creationId xmlns:a16="http://schemas.microsoft.com/office/drawing/2014/main" id="{38974829-29F9-4621-B5A0-F5245AADFA30}"/>
                    </a:ext>
                  </a:extLst>
                </p14:cNvPr>
                <p14:cNvContentPartPr/>
                <p14:nvPr/>
              </p14:nvContentPartPr>
              <p14:xfrm>
                <a:off x="8749373" y="4303147"/>
                <a:ext cx="254520" cy="142200"/>
              </p14:xfrm>
            </p:contentPart>
          </mc:Choice>
          <mc:Fallback>
            <p:pic>
              <p:nvPicPr>
                <p:cNvPr id="267" name="Freihand 266">
                  <a:extLst>
                    <a:ext uri="{FF2B5EF4-FFF2-40B4-BE49-F238E27FC236}">
                      <a16:creationId xmlns:a16="http://schemas.microsoft.com/office/drawing/2014/main" id="{38974829-29F9-4621-B5A0-F5245AADFA30}"/>
                    </a:ext>
                  </a:extLst>
                </p:cNvPr>
                <p:cNvPicPr/>
                <p:nvPr/>
              </p:nvPicPr>
              <p:blipFill>
                <a:blip r:embed="rId456"/>
                <a:stretch>
                  <a:fillRect/>
                </a:stretch>
              </p:blipFill>
              <p:spPr>
                <a:xfrm>
                  <a:off x="8745053" y="4298827"/>
                  <a:ext cx="26316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268" name="Freihand 267">
                  <a:extLst>
                    <a:ext uri="{FF2B5EF4-FFF2-40B4-BE49-F238E27FC236}">
                      <a16:creationId xmlns:a16="http://schemas.microsoft.com/office/drawing/2014/main" id="{F2E1A36A-CD6D-4F12-86B4-AB4DF69F12F7}"/>
                    </a:ext>
                  </a:extLst>
                </p14:cNvPr>
                <p14:cNvContentPartPr/>
                <p14:nvPr/>
              </p14:nvContentPartPr>
              <p14:xfrm>
                <a:off x="8993093" y="4304947"/>
                <a:ext cx="360" cy="360"/>
              </p14:xfrm>
            </p:contentPart>
          </mc:Choice>
          <mc:Fallback>
            <p:pic>
              <p:nvPicPr>
                <p:cNvPr id="268" name="Freihand 267">
                  <a:extLst>
                    <a:ext uri="{FF2B5EF4-FFF2-40B4-BE49-F238E27FC236}">
                      <a16:creationId xmlns:a16="http://schemas.microsoft.com/office/drawing/2014/main" id="{F2E1A36A-CD6D-4F12-86B4-AB4DF69F12F7}"/>
                    </a:ext>
                  </a:extLst>
                </p:cNvPr>
                <p:cNvPicPr/>
                <p:nvPr/>
              </p:nvPicPr>
              <p:blipFill>
                <a:blip r:embed="rId206"/>
                <a:stretch>
                  <a:fillRect/>
                </a:stretch>
              </p:blipFill>
              <p:spPr>
                <a:xfrm>
                  <a:off x="8988773" y="4300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69" name="Freihand 268">
                  <a:extLst>
                    <a:ext uri="{FF2B5EF4-FFF2-40B4-BE49-F238E27FC236}">
                      <a16:creationId xmlns:a16="http://schemas.microsoft.com/office/drawing/2014/main" id="{D1B27160-F40F-43A4-AF78-9009AB978E89}"/>
                    </a:ext>
                  </a:extLst>
                </p14:cNvPr>
                <p14:cNvContentPartPr/>
                <p14:nvPr/>
              </p14:nvContentPartPr>
              <p14:xfrm>
                <a:off x="9013253" y="4337347"/>
                <a:ext cx="179640" cy="172440"/>
              </p14:xfrm>
            </p:contentPart>
          </mc:Choice>
          <mc:Fallback>
            <p:pic>
              <p:nvPicPr>
                <p:cNvPr id="269" name="Freihand 268">
                  <a:extLst>
                    <a:ext uri="{FF2B5EF4-FFF2-40B4-BE49-F238E27FC236}">
                      <a16:creationId xmlns:a16="http://schemas.microsoft.com/office/drawing/2014/main" id="{D1B27160-F40F-43A4-AF78-9009AB978E89}"/>
                    </a:ext>
                  </a:extLst>
                </p:cNvPr>
                <p:cNvPicPr/>
                <p:nvPr/>
              </p:nvPicPr>
              <p:blipFill>
                <a:blip r:embed="rId459"/>
                <a:stretch>
                  <a:fillRect/>
                </a:stretch>
              </p:blipFill>
              <p:spPr>
                <a:xfrm>
                  <a:off x="9008933" y="4333027"/>
                  <a:ext cx="18828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70" name="Freihand 269">
                  <a:extLst>
                    <a:ext uri="{FF2B5EF4-FFF2-40B4-BE49-F238E27FC236}">
                      <a16:creationId xmlns:a16="http://schemas.microsoft.com/office/drawing/2014/main" id="{B3982556-F793-46FF-BC0D-FDF0913E61FE}"/>
                    </a:ext>
                  </a:extLst>
                </p14:cNvPr>
                <p14:cNvContentPartPr/>
                <p14:nvPr/>
              </p14:nvContentPartPr>
              <p14:xfrm>
                <a:off x="9352013" y="4267147"/>
                <a:ext cx="246240" cy="164880"/>
              </p14:xfrm>
            </p:contentPart>
          </mc:Choice>
          <mc:Fallback>
            <p:pic>
              <p:nvPicPr>
                <p:cNvPr id="270" name="Freihand 269">
                  <a:extLst>
                    <a:ext uri="{FF2B5EF4-FFF2-40B4-BE49-F238E27FC236}">
                      <a16:creationId xmlns:a16="http://schemas.microsoft.com/office/drawing/2014/main" id="{B3982556-F793-46FF-BC0D-FDF0913E61FE}"/>
                    </a:ext>
                  </a:extLst>
                </p:cNvPr>
                <p:cNvPicPr/>
                <p:nvPr/>
              </p:nvPicPr>
              <p:blipFill>
                <a:blip r:embed="rId461"/>
                <a:stretch>
                  <a:fillRect/>
                </a:stretch>
              </p:blipFill>
              <p:spPr>
                <a:xfrm>
                  <a:off x="9347693" y="4262827"/>
                  <a:ext cx="25488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71" name="Freihand 270">
                  <a:extLst>
                    <a:ext uri="{FF2B5EF4-FFF2-40B4-BE49-F238E27FC236}">
                      <a16:creationId xmlns:a16="http://schemas.microsoft.com/office/drawing/2014/main" id="{364F6A05-9DA9-4708-8FD8-A2F238A40B0A}"/>
                    </a:ext>
                  </a:extLst>
                </p14:cNvPr>
                <p14:cNvContentPartPr/>
                <p14:nvPr/>
              </p14:nvContentPartPr>
              <p14:xfrm>
                <a:off x="9610493" y="4289467"/>
                <a:ext cx="270720" cy="145800"/>
              </p14:xfrm>
            </p:contentPart>
          </mc:Choice>
          <mc:Fallback>
            <p:pic>
              <p:nvPicPr>
                <p:cNvPr id="271" name="Freihand 270">
                  <a:extLst>
                    <a:ext uri="{FF2B5EF4-FFF2-40B4-BE49-F238E27FC236}">
                      <a16:creationId xmlns:a16="http://schemas.microsoft.com/office/drawing/2014/main" id="{364F6A05-9DA9-4708-8FD8-A2F238A40B0A}"/>
                    </a:ext>
                  </a:extLst>
                </p:cNvPr>
                <p:cNvPicPr/>
                <p:nvPr/>
              </p:nvPicPr>
              <p:blipFill>
                <a:blip r:embed="rId463"/>
                <a:stretch>
                  <a:fillRect/>
                </a:stretch>
              </p:blipFill>
              <p:spPr>
                <a:xfrm>
                  <a:off x="9606173" y="4285147"/>
                  <a:ext cx="2793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272" name="Freihand 271">
                  <a:extLst>
                    <a:ext uri="{FF2B5EF4-FFF2-40B4-BE49-F238E27FC236}">
                      <a16:creationId xmlns:a16="http://schemas.microsoft.com/office/drawing/2014/main" id="{F7094073-26AF-49E0-AF61-2B7BFF7918C1}"/>
                    </a:ext>
                  </a:extLst>
                </p14:cNvPr>
                <p14:cNvContentPartPr/>
                <p14:nvPr/>
              </p14:nvContentPartPr>
              <p14:xfrm>
                <a:off x="9919013" y="4299907"/>
                <a:ext cx="362880" cy="144000"/>
              </p14:xfrm>
            </p:contentPart>
          </mc:Choice>
          <mc:Fallback>
            <p:pic>
              <p:nvPicPr>
                <p:cNvPr id="272" name="Freihand 271">
                  <a:extLst>
                    <a:ext uri="{FF2B5EF4-FFF2-40B4-BE49-F238E27FC236}">
                      <a16:creationId xmlns:a16="http://schemas.microsoft.com/office/drawing/2014/main" id="{F7094073-26AF-49E0-AF61-2B7BFF7918C1}"/>
                    </a:ext>
                  </a:extLst>
                </p:cNvPr>
                <p:cNvPicPr/>
                <p:nvPr/>
              </p:nvPicPr>
              <p:blipFill>
                <a:blip r:embed="rId465"/>
                <a:stretch>
                  <a:fillRect/>
                </a:stretch>
              </p:blipFill>
              <p:spPr>
                <a:xfrm>
                  <a:off x="9914693" y="4295587"/>
                  <a:ext cx="3715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273" name="Freihand 272">
                  <a:extLst>
                    <a:ext uri="{FF2B5EF4-FFF2-40B4-BE49-F238E27FC236}">
                      <a16:creationId xmlns:a16="http://schemas.microsoft.com/office/drawing/2014/main" id="{A1C6E069-8876-4426-A3D3-A0D00FEC9AAE}"/>
                    </a:ext>
                  </a:extLst>
                </p14:cNvPr>
                <p14:cNvContentPartPr/>
                <p14:nvPr/>
              </p14:nvContentPartPr>
              <p14:xfrm>
                <a:off x="10250573" y="4407547"/>
                <a:ext cx="65160" cy="46800"/>
              </p14:xfrm>
            </p:contentPart>
          </mc:Choice>
          <mc:Fallback>
            <p:pic>
              <p:nvPicPr>
                <p:cNvPr id="273" name="Freihand 272">
                  <a:extLst>
                    <a:ext uri="{FF2B5EF4-FFF2-40B4-BE49-F238E27FC236}">
                      <a16:creationId xmlns:a16="http://schemas.microsoft.com/office/drawing/2014/main" id="{A1C6E069-8876-4426-A3D3-A0D00FEC9AAE}"/>
                    </a:ext>
                  </a:extLst>
                </p:cNvPr>
                <p:cNvPicPr/>
                <p:nvPr/>
              </p:nvPicPr>
              <p:blipFill>
                <a:blip r:embed="rId467"/>
                <a:stretch>
                  <a:fillRect/>
                </a:stretch>
              </p:blipFill>
              <p:spPr>
                <a:xfrm>
                  <a:off x="10246253" y="4403227"/>
                  <a:ext cx="7380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274" name="Freihand 273">
                  <a:extLst>
                    <a:ext uri="{FF2B5EF4-FFF2-40B4-BE49-F238E27FC236}">
                      <a16:creationId xmlns:a16="http://schemas.microsoft.com/office/drawing/2014/main" id="{65F4211B-E41E-4F2E-9003-7525150509A7}"/>
                    </a:ext>
                  </a:extLst>
                </p14:cNvPr>
                <p14:cNvContentPartPr/>
                <p14:nvPr/>
              </p14:nvContentPartPr>
              <p14:xfrm>
                <a:off x="10353533" y="4370827"/>
                <a:ext cx="202680" cy="86400"/>
              </p14:xfrm>
            </p:contentPart>
          </mc:Choice>
          <mc:Fallback>
            <p:pic>
              <p:nvPicPr>
                <p:cNvPr id="274" name="Freihand 273">
                  <a:extLst>
                    <a:ext uri="{FF2B5EF4-FFF2-40B4-BE49-F238E27FC236}">
                      <a16:creationId xmlns:a16="http://schemas.microsoft.com/office/drawing/2014/main" id="{65F4211B-E41E-4F2E-9003-7525150509A7}"/>
                    </a:ext>
                  </a:extLst>
                </p:cNvPr>
                <p:cNvPicPr/>
                <p:nvPr/>
              </p:nvPicPr>
              <p:blipFill>
                <a:blip r:embed="rId469"/>
                <a:stretch>
                  <a:fillRect/>
                </a:stretch>
              </p:blipFill>
              <p:spPr>
                <a:xfrm>
                  <a:off x="10349213" y="4366507"/>
                  <a:ext cx="21132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275" name="Freihand 274">
                  <a:extLst>
                    <a:ext uri="{FF2B5EF4-FFF2-40B4-BE49-F238E27FC236}">
                      <a16:creationId xmlns:a16="http://schemas.microsoft.com/office/drawing/2014/main" id="{6480252A-2A4C-4A08-B9FD-2CF999648073}"/>
                    </a:ext>
                  </a:extLst>
                </p14:cNvPr>
                <p14:cNvContentPartPr/>
                <p14:nvPr/>
              </p14:nvContentPartPr>
              <p14:xfrm>
                <a:off x="10570973" y="4393867"/>
                <a:ext cx="57960" cy="81000"/>
              </p14:xfrm>
            </p:contentPart>
          </mc:Choice>
          <mc:Fallback>
            <p:pic>
              <p:nvPicPr>
                <p:cNvPr id="275" name="Freihand 274">
                  <a:extLst>
                    <a:ext uri="{FF2B5EF4-FFF2-40B4-BE49-F238E27FC236}">
                      <a16:creationId xmlns:a16="http://schemas.microsoft.com/office/drawing/2014/main" id="{6480252A-2A4C-4A08-B9FD-2CF999648073}"/>
                    </a:ext>
                  </a:extLst>
                </p:cNvPr>
                <p:cNvPicPr/>
                <p:nvPr/>
              </p:nvPicPr>
              <p:blipFill>
                <a:blip r:embed="rId471"/>
                <a:stretch>
                  <a:fillRect/>
                </a:stretch>
              </p:blipFill>
              <p:spPr>
                <a:xfrm>
                  <a:off x="10566653" y="4389547"/>
                  <a:ext cx="666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276" name="Freihand 275">
                  <a:extLst>
                    <a:ext uri="{FF2B5EF4-FFF2-40B4-BE49-F238E27FC236}">
                      <a16:creationId xmlns:a16="http://schemas.microsoft.com/office/drawing/2014/main" id="{C1D904BD-19DF-44CA-B12C-3A675AF096D7}"/>
                    </a:ext>
                  </a:extLst>
                </p14:cNvPr>
                <p14:cNvContentPartPr/>
                <p14:nvPr/>
              </p14:nvContentPartPr>
              <p14:xfrm>
                <a:off x="10662773" y="4376947"/>
                <a:ext cx="112320" cy="90360"/>
              </p14:xfrm>
            </p:contentPart>
          </mc:Choice>
          <mc:Fallback>
            <p:pic>
              <p:nvPicPr>
                <p:cNvPr id="276" name="Freihand 275">
                  <a:extLst>
                    <a:ext uri="{FF2B5EF4-FFF2-40B4-BE49-F238E27FC236}">
                      <a16:creationId xmlns:a16="http://schemas.microsoft.com/office/drawing/2014/main" id="{C1D904BD-19DF-44CA-B12C-3A675AF096D7}"/>
                    </a:ext>
                  </a:extLst>
                </p:cNvPr>
                <p:cNvPicPr/>
                <p:nvPr/>
              </p:nvPicPr>
              <p:blipFill>
                <a:blip r:embed="rId473"/>
                <a:stretch>
                  <a:fillRect/>
                </a:stretch>
              </p:blipFill>
              <p:spPr>
                <a:xfrm>
                  <a:off x="10658453" y="4372627"/>
                  <a:ext cx="1209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277" name="Freihand 276">
                  <a:extLst>
                    <a:ext uri="{FF2B5EF4-FFF2-40B4-BE49-F238E27FC236}">
                      <a16:creationId xmlns:a16="http://schemas.microsoft.com/office/drawing/2014/main" id="{EAC3CA38-8248-4F47-8F90-4BF3CCA86F58}"/>
                    </a:ext>
                  </a:extLst>
                </p14:cNvPr>
                <p14:cNvContentPartPr/>
                <p14:nvPr/>
              </p14:nvContentPartPr>
              <p14:xfrm>
                <a:off x="10779413" y="4291627"/>
                <a:ext cx="200520" cy="166680"/>
              </p14:xfrm>
            </p:contentPart>
          </mc:Choice>
          <mc:Fallback>
            <p:pic>
              <p:nvPicPr>
                <p:cNvPr id="277" name="Freihand 276">
                  <a:extLst>
                    <a:ext uri="{FF2B5EF4-FFF2-40B4-BE49-F238E27FC236}">
                      <a16:creationId xmlns:a16="http://schemas.microsoft.com/office/drawing/2014/main" id="{EAC3CA38-8248-4F47-8F90-4BF3CCA86F58}"/>
                    </a:ext>
                  </a:extLst>
                </p:cNvPr>
                <p:cNvPicPr/>
                <p:nvPr/>
              </p:nvPicPr>
              <p:blipFill>
                <a:blip r:embed="rId475"/>
                <a:stretch>
                  <a:fillRect/>
                </a:stretch>
              </p:blipFill>
              <p:spPr>
                <a:xfrm>
                  <a:off x="10775093" y="4287307"/>
                  <a:ext cx="20916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278" name="Freihand 277">
                  <a:extLst>
                    <a:ext uri="{FF2B5EF4-FFF2-40B4-BE49-F238E27FC236}">
                      <a16:creationId xmlns:a16="http://schemas.microsoft.com/office/drawing/2014/main" id="{21955B83-CBB2-4216-8935-B08EDC1290A1}"/>
                    </a:ext>
                  </a:extLst>
                </p14:cNvPr>
                <p14:cNvContentPartPr/>
                <p14:nvPr/>
              </p14:nvContentPartPr>
              <p14:xfrm>
                <a:off x="11002253" y="4367227"/>
                <a:ext cx="165600" cy="75600"/>
              </p14:xfrm>
            </p:contentPart>
          </mc:Choice>
          <mc:Fallback>
            <p:pic>
              <p:nvPicPr>
                <p:cNvPr id="278" name="Freihand 277">
                  <a:extLst>
                    <a:ext uri="{FF2B5EF4-FFF2-40B4-BE49-F238E27FC236}">
                      <a16:creationId xmlns:a16="http://schemas.microsoft.com/office/drawing/2014/main" id="{21955B83-CBB2-4216-8935-B08EDC1290A1}"/>
                    </a:ext>
                  </a:extLst>
                </p:cNvPr>
                <p:cNvPicPr/>
                <p:nvPr/>
              </p:nvPicPr>
              <p:blipFill>
                <a:blip r:embed="rId477"/>
                <a:stretch>
                  <a:fillRect/>
                </a:stretch>
              </p:blipFill>
              <p:spPr>
                <a:xfrm>
                  <a:off x="10997933" y="4362907"/>
                  <a:ext cx="1742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279" name="Freihand 278">
                  <a:extLst>
                    <a:ext uri="{FF2B5EF4-FFF2-40B4-BE49-F238E27FC236}">
                      <a16:creationId xmlns:a16="http://schemas.microsoft.com/office/drawing/2014/main" id="{0CDA307E-4F3A-4968-9351-E3993C263FF5}"/>
                    </a:ext>
                  </a:extLst>
                </p14:cNvPr>
                <p14:cNvContentPartPr/>
                <p14:nvPr/>
              </p14:nvContentPartPr>
              <p14:xfrm>
                <a:off x="11168573" y="4362907"/>
                <a:ext cx="70200" cy="63360"/>
              </p14:xfrm>
            </p:contentPart>
          </mc:Choice>
          <mc:Fallback>
            <p:pic>
              <p:nvPicPr>
                <p:cNvPr id="279" name="Freihand 278">
                  <a:extLst>
                    <a:ext uri="{FF2B5EF4-FFF2-40B4-BE49-F238E27FC236}">
                      <a16:creationId xmlns:a16="http://schemas.microsoft.com/office/drawing/2014/main" id="{0CDA307E-4F3A-4968-9351-E3993C263FF5}"/>
                    </a:ext>
                  </a:extLst>
                </p:cNvPr>
                <p:cNvPicPr/>
                <p:nvPr/>
              </p:nvPicPr>
              <p:blipFill>
                <a:blip r:embed="rId479"/>
                <a:stretch>
                  <a:fillRect/>
                </a:stretch>
              </p:blipFill>
              <p:spPr>
                <a:xfrm>
                  <a:off x="11164253" y="4358587"/>
                  <a:ext cx="7884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280" name="Freihand 279">
                  <a:extLst>
                    <a:ext uri="{FF2B5EF4-FFF2-40B4-BE49-F238E27FC236}">
                      <a16:creationId xmlns:a16="http://schemas.microsoft.com/office/drawing/2014/main" id="{D54ADE71-10E1-460F-9214-BF670BA76A06}"/>
                    </a:ext>
                  </a:extLst>
                </p14:cNvPr>
                <p14:cNvContentPartPr/>
                <p14:nvPr/>
              </p14:nvContentPartPr>
              <p14:xfrm>
                <a:off x="11226533" y="4363267"/>
                <a:ext cx="114840" cy="70560"/>
              </p14:xfrm>
            </p:contentPart>
          </mc:Choice>
          <mc:Fallback>
            <p:pic>
              <p:nvPicPr>
                <p:cNvPr id="280" name="Freihand 279">
                  <a:extLst>
                    <a:ext uri="{FF2B5EF4-FFF2-40B4-BE49-F238E27FC236}">
                      <a16:creationId xmlns:a16="http://schemas.microsoft.com/office/drawing/2014/main" id="{D54ADE71-10E1-460F-9214-BF670BA76A06}"/>
                    </a:ext>
                  </a:extLst>
                </p:cNvPr>
                <p:cNvPicPr/>
                <p:nvPr/>
              </p:nvPicPr>
              <p:blipFill>
                <a:blip r:embed="rId481"/>
                <a:stretch>
                  <a:fillRect/>
                </a:stretch>
              </p:blipFill>
              <p:spPr>
                <a:xfrm>
                  <a:off x="11222213" y="4358947"/>
                  <a:ext cx="1234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281" name="Freihand 280">
                  <a:extLst>
                    <a:ext uri="{FF2B5EF4-FFF2-40B4-BE49-F238E27FC236}">
                      <a16:creationId xmlns:a16="http://schemas.microsoft.com/office/drawing/2014/main" id="{6FF88A39-D10E-4AF0-9A93-1BF75EB09239}"/>
                    </a:ext>
                  </a:extLst>
                </p14:cNvPr>
                <p14:cNvContentPartPr/>
                <p14:nvPr/>
              </p14:nvContentPartPr>
              <p14:xfrm>
                <a:off x="11368373" y="4289467"/>
                <a:ext cx="119520" cy="144000"/>
              </p14:xfrm>
            </p:contentPart>
          </mc:Choice>
          <mc:Fallback>
            <p:pic>
              <p:nvPicPr>
                <p:cNvPr id="281" name="Freihand 280">
                  <a:extLst>
                    <a:ext uri="{FF2B5EF4-FFF2-40B4-BE49-F238E27FC236}">
                      <a16:creationId xmlns:a16="http://schemas.microsoft.com/office/drawing/2014/main" id="{6FF88A39-D10E-4AF0-9A93-1BF75EB09239}"/>
                    </a:ext>
                  </a:extLst>
                </p:cNvPr>
                <p:cNvPicPr/>
                <p:nvPr/>
              </p:nvPicPr>
              <p:blipFill>
                <a:blip r:embed="rId483"/>
                <a:stretch>
                  <a:fillRect/>
                </a:stretch>
              </p:blipFill>
              <p:spPr>
                <a:xfrm>
                  <a:off x="11364053" y="4285147"/>
                  <a:ext cx="12816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282" name="Freihand 281">
                  <a:extLst>
                    <a:ext uri="{FF2B5EF4-FFF2-40B4-BE49-F238E27FC236}">
                      <a16:creationId xmlns:a16="http://schemas.microsoft.com/office/drawing/2014/main" id="{DAEF074E-A607-4778-9EF7-BF0D38996191}"/>
                    </a:ext>
                  </a:extLst>
                </p14:cNvPr>
                <p14:cNvContentPartPr/>
                <p14:nvPr/>
              </p14:nvContentPartPr>
              <p14:xfrm>
                <a:off x="11319773" y="4323307"/>
                <a:ext cx="150840" cy="4680"/>
              </p14:xfrm>
            </p:contentPart>
          </mc:Choice>
          <mc:Fallback>
            <p:pic>
              <p:nvPicPr>
                <p:cNvPr id="282" name="Freihand 281">
                  <a:extLst>
                    <a:ext uri="{FF2B5EF4-FFF2-40B4-BE49-F238E27FC236}">
                      <a16:creationId xmlns:a16="http://schemas.microsoft.com/office/drawing/2014/main" id="{DAEF074E-A607-4778-9EF7-BF0D38996191}"/>
                    </a:ext>
                  </a:extLst>
                </p:cNvPr>
                <p:cNvPicPr/>
                <p:nvPr/>
              </p:nvPicPr>
              <p:blipFill>
                <a:blip r:embed="rId485"/>
                <a:stretch>
                  <a:fillRect/>
                </a:stretch>
              </p:blipFill>
              <p:spPr>
                <a:xfrm>
                  <a:off x="11315453" y="4318987"/>
                  <a:ext cx="15948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283" name="Freihand 282">
                  <a:extLst>
                    <a:ext uri="{FF2B5EF4-FFF2-40B4-BE49-F238E27FC236}">
                      <a16:creationId xmlns:a16="http://schemas.microsoft.com/office/drawing/2014/main" id="{A39A7C5B-18BB-4084-B9E4-8341C9BB3280}"/>
                    </a:ext>
                  </a:extLst>
                </p14:cNvPr>
                <p14:cNvContentPartPr/>
                <p14:nvPr/>
              </p14:nvContentPartPr>
              <p14:xfrm>
                <a:off x="11278733" y="4272547"/>
                <a:ext cx="57240" cy="5040"/>
              </p14:xfrm>
            </p:contentPart>
          </mc:Choice>
          <mc:Fallback>
            <p:pic>
              <p:nvPicPr>
                <p:cNvPr id="283" name="Freihand 282">
                  <a:extLst>
                    <a:ext uri="{FF2B5EF4-FFF2-40B4-BE49-F238E27FC236}">
                      <a16:creationId xmlns:a16="http://schemas.microsoft.com/office/drawing/2014/main" id="{A39A7C5B-18BB-4084-B9E4-8341C9BB3280}"/>
                    </a:ext>
                  </a:extLst>
                </p:cNvPr>
                <p:cNvPicPr/>
                <p:nvPr/>
              </p:nvPicPr>
              <p:blipFill>
                <a:blip r:embed="rId487"/>
                <a:stretch>
                  <a:fillRect/>
                </a:stretch>
              </p:blipFill>
              <p:spPr>
                <a:xfrm>
                  <a:off x="11274413" y="4268227"/>
                  <a:ext cx="658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284" name="Freihand 283">
                  <a:extLst>
                    <a:ext uri="{FF2B5EF4-FFF2-40B4-BE49-F238E27FC236}">
                      <a16:creationId xmlns:a16="http://schemas.microsoft.com/office/drawing/2014/main" id="{058BA61C-31CD-40C9-AF5B-4F147E6E107B}"/>
                    </a:ext>
                  </a:extLst>
                </p14:cNvPr>
                <p14:cNvContentPartPr/>
                <p14:nvPr/>
              </p14:nvContentPartPr>
              <p14:xfrm>
                <a:off x="11499773" y="4323667"/>
                <a:ext cx="183240" cy="124200"/>
              </p14:xfrm>
            </p:contentPart>
          </mc:Choice>
          <mc:Fallback>
            <p:pic>
              <p:nvPicPr>
                <p:cNvPr id="284" name="Freihand 283">
                  <a:extLst>
                    <a:ext uri="{FF2B5EF4-FFF2-40B4-BE49-F238E27FC236}">
                      <a16:creationId xmlns:a16="http://schemas.microsoft.com/office/drawing/2014/main" id="{058BA61C-31CD-40C9-AF5B-4F147E6E107B}"/>
                    </a:ext>
                  </a:extLst>
                </p:cNvPr>
                <p:cNvPicPr/>
                <p:nvPr/>
              </p:nvPicPr>
              <p:blipFill>
                <a:blip r:embed="rId489"/>
                <a:stretch>
                  <a:fillRect/>
                </a:stretch>
              </p:blipFill>
              <p:spPr>
                <a:xfrm>
                  <a:off x="11495453" y="4319347"/>
                  <a:ext cx="19188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285" name="Freihand 284">
                  <a:extLst>
                    <a:ext uri="{FF2B5EF4-FFF2-40B4-BE49-F238E27FC236}">
                      <a16:creationId xmlns:a16="http://schemas.microsoft.com/office/drawing/2014/main" id="{9D9C9783-6788-48A5-8DC6-A82731ED9EDD}"/>
                    </a:ext>
                  </a:extLst>
                </p14:cNvPr>
                <p14:cNvContentPartPr/>
                <p14:nvPr/>
              </p14:nvContentPartPr>
              <p14:xfrm>
                <a:off x="11771933" y="4181467"/>
                <a:ext cx="34200" cy="173160"/>
              </p14:xfrm>
            </p:contentPart>
          </mc:Choice>
          <mc:Fallback>
            <p:pic>
              <p:nvPicPr>
                <p:cNvPr id="285" name="Freihand 284">
                  <a:extLst>
                    <a:ext uri="{FF2B5EF4-FFF2-40B4-BE49-F238E27FC236}">
                      <a16:creationId xmlns:a16="http://schemas.microsoft.com/office/drawing/2014/main" id="{9D9C9783-6788-48A5-8DC6-A82731ED9EDD}"/>
                    </a:ext>
                  </a:extLst>
                </p:cNvPr>
                <p:cNvPicPr/>
                <p:nvPr/>
              </p:nvPicPr>
              <p:blipFill>
                <a:blip r:embed="rId491"/>
                <a:stretch>
                  <a:fillRect/>
                </a:stretch>
              </p:blipFill>
              <p:spPr>
                <a:xfrm>
                  <a:off x="11767613" y="4177147"/>
                  <a:ext cx="428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286" name="Freihand 285">
                  <a:extLst>
                    <a:ext uri="{FF2B5EF4-FFF2-40B4-BE49-F238E27FC236}">
                      <a16:creationId xmlns:a16="http://schemas.microsoft.com/office/drawing/2014/main" id="{97A9E1D5-F687-469B-9A81-83B49A89B255}"/>
                    </a:ext>
                  </a:extLst>
                </p14:cNvPr>
                <p14:cNvContentPartPr/>
                <p14:nvPr/>
              </p14:nvContentPartPr>
              <p14:xfrm>
                <a:off x="11754293" y="4474507"/>
                <a:ext cx="360" cy="360"/>
              </p14:xfrm>
            </p:contentPart>
          </mc:Choice>
          <mc:Fallback>
            <p:pic>
              <p:nvPicPr>
                <p:cNvPr id="286" name="Freihand 285">
                  <a:extLst>
                    <a:ext uri="{FF2B5EF4-FFF2-40B4-BE49-F238E27FC236}">
                      <a16:creationId xmlns:a16="http://schemas.microsoft.com/office/drawing/2014/main" id="{97A9E1D5-F687-469B-9A81-83B49A89B255}"/>
                    </a:ext>
                  </a:extLst>
                </p:cNvPr>
                <p:cNvPicPr/>
                <p:nvPr/>
              </p:nvPicPr>
              <p:blipFill>
                <a:blip r:embed="rId206"/>
                <a:stretch>
                  <a:fillRect/>
                </a:stretch>
              </p:blipFill>
              <p:spPr>
                <a:xfrm>
                  <a:off x="11749973" y="4470187"/>
                  <a:ext cx="9000" cy="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3">
            <p14:nvContentPartPr>
              <p14:cNvPr id="288" name="Freihand 287">
                <a:extLst>
                  <a:ext uri="{FF2B5EF4-FFF2-40B4-BE49-F238E27FC236}">
                    <a16:creationId xmlns:a16="http://schemas.microsoft.com/office/drawing/2014/main" id="{522ED343-97AA-4B10-8781-158E9C6F939D}"/>
                  </a:ext>
                </a:extLst>
              </p14:cNvPr>
              <p14:cNvContentPartPr/>
              <p14:nvPr/>
            </p14:nvContentPartPr>
            <p14:xfrm>
              <a:off x="362453" y="5195947"/>
              <a:ext cx="3291480" cy="127080"/>
            </p14:xfrm>
          </p:contentPart>
        </mc:Choice>
        <mc:Fallback>
          <p:pic>
            <p:nvPicPr>
              <p:cNvPr id="288" name="Freihand 287">
                <a:extLst>
                  <a:ext uri="{FF2B5EF4-FFF2-40B4-BE49-F238E27FC236}">
                    <a16:creationId xmlns:a16="http://schemas.microsoft.com/office/drawing/2014/main" id="{522ED343-97AA-4B10-8781-158E9C6F939D}"/>
                  </a:ext>
                </a:extLst>
              </p:cNvPr>
              <p:cNvPicPr/>
              <p:nvPr/>
            </p:nvPicPr>
            <p:blipFill>
              <a:blip r:embed="rId494"/>
              <a:stretch>
                <a:fillRect/>
              </a:stretch>
            </p:blipFill>
            <p:spPr>
              <a:xfrm>
                <a:off x="358133" y="5191627"/>
                <a:ext cx="3300120" cy="135720"/>
              </a:xfrm>
              <a:prstGeom prst="rect">
                <a:avLst/>
              </a:prstGeom>
            </p:spPr>
          </p:pic>
        </mc:Fallback>
      </mc:AlternateContent>
    </p:spTree>
    <p:extLst>
      <p:ext uri="{BB962C8B-B14F-4D97-AF65-F5344CB8AC3E}">
        <p14:creationId xmlns:p14="http://schemas.microsoft.com/office/powerpoint/2010/main" val="210604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
          <p:cNvSpPr>
            <a:spLocks noChangeArrowheads="1"/>
          </p:cNvSpPr>
          <p:nvPr/>
        </p:nvSpPr>
        <p:spPr bwMode="auto">
          <a:xfrm>
            <a:off x="2958306" y="11877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Berechnung des Bruttoinlandsprodukts</a:t>
            </a:r>
          </a:p>
        </p:txBody>
      </p:sp>
      <p:sp>
        <p:nvSpPr>
          <p:cNvPr id="48132" name="Text Box 2"/>
          <p:cNvSpPr txBox="1">
            <a:spLocks noChangeArrowheads="1"/>
          </p:cNvSpPr>
          <p:nvPr/>
        </p:nvSpPr>
        <p:spPr bwMode="auto">
          <a:xfrm>
            <a:off x="242454" y="1126549"/>
            <a:ext cx="11007436"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dirty="0">
                <a:solidFill>
                  <a:srgbClr val="000000"/>
                </a:solidFill>
              </a:rPr>
              <a:t>Entstehungsrechnung 	– 	Beitrag der verschiedenen Wirtschaftssektoren zur</a:t>
            </a:r>
          </a:p>
          <a:p>
            <a:pPr eaLnBrk="1" hangingPunct="1">
              <a:buClrTx/>
              <a:buFontTx/>
              <a:buNone/>
            </a:pPr>
            <a:r>
              <a:rPr lang="de-DE" altLang="de-DE" sz="2400" dirty="0">
                <a:solidFill>
                  <a:srgbClr val="000000"/>
                </a:solidFill>
              </a:rPr>
              <a:t>									gesamtwirtschaftlichen Wertschöpfung.</a:t>
            </a:r>
          </a:p>
          <a:p>
            <a:pPr eaLnBrk="1" hangingPunct="1">
              <a:buClrTx/>
              <a:buFontTx/>
              <a:buNone/>
            </a:pPr>
            <a:endParaRPr lang="de-DE" altLang="de-DE" sz="2400" dirty="0">
              <a:solidFill>
                <a:srgbClr val="000000"/>
              </a:solidFill>
            </a:endParaRPr>
          </a:p>
          <a:p>
            <a:pPr eaLnBrk="1" hangingPunct="1">
              <a:buClrTx/>
              <a:buFontTx/>
              <a:buNone/>
            </a:pPr>
            <a:r>
              <a:rPr lang="de-DE" altLang="de-DE" sz="2400" dirty="0">
                <a:solidFill>
                  <a:srgbClr val="000000"/>
                </a:solidFill>
              </a:rPr>
              <a:t>Verwendungsrechnung	– 	Komponenten der gesamtwirtschaftlichen </a:t>
            </a:r>
          </a:p>
          <a:p>
            <a:pPr eaLnBrk="1" hangingPunct="1">
              <a:buClrTx/>
              <a:buFontTx/>
              <a:buNone/>
            </a:pPr>
            <a:r>
              <a:rPr lang="de-DE" altLang="de-DE" sz="2400" dirty="0">
                <a:solidFill>
                  <a:srgbClr val="000000"/>
                </a:solidFill>
              </a:rPr>
              <a:t>									Nachfrage bzw. Einsatz der hergestellten Güter.</a:t>
            </a:r>
          </a:p>
          <a:p>
            <a:pPr eaLnBrk="1" hangingPunct="1">
              <a:buClrTx/>
              <a:buFontTx/>
              <a:buNone/>
            </a:pPr>
            <a:endParaRPr lang="de-DE" altLang="de-DE" sz="2400" dirty="0">
              <a:solidFill>
                <a:srgbClr val="000000"/>
              </a:solidFill>
            </a:endParaRPr>
          </a:p>
          <a:p>
            <a:pPr eaLnBrk="1" hangingPunct="1">
              <a:buClrTx/>
              <a:buFontTx/>
              <a:buNone/>
            </a:pPr>
            <a:r>
              <a:rPr lang="de-DE" altLang="de-DE" sz="2400" dirty="0">
                <a:solidFill>
                  <a:srgbClr val="000000"/>
                </a:solidFill>
              </a:rPr>
              <a:t>Verteilungsrechnung 		–	Verteilung nach den verschiedenen Einkommensarten,</a:t>
            </a:r>
          </a:p>
          <a:p>
            <a:pPr eaLnBrk="1" hangingPunct="1">
              <a:buClrTx/>
              <a:buFontTx/>
              <a:buNone/>
            </a:pPr>
            <a:r>
              <a:rPr lang="de-DE" altLang="de-DE" sz="2400" dirty="0">
                <a:solidFill>
                  <a:srgbClr val="000000"/>
                </a:solidFill>
              </a:rPr>
              <a:t>									insbesondere den Produktionsfaktoren Arbeit und Kapital. </a:t>
            </a:r>
          </a:p>
        </p:txBody>
      </p:sp>
      <p:sp>
        <p:nvSpPr>
          <p:cNvPr id="9" name="Rechteck 8">
            <a:extLst>
              <a:ext uri="{FF2B5EF4-FFF2-40B4-BE49-F238E27FC236}">
                <a16:creationId xmlns:a16="http://schemas.microsoft.com/office/drawing/2014/main" id="{A08EFE30-2376-4480-99CE-CDC8A1B08CE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30" name="Freihand 29">
                <a:extLst>
                  <a:ext uri="{FF2B5EF4-FFF2-40B4-BE49-F238E27FC236}">
                    <a16:creationId xmlns:a16="http://schemas.microsoft.com/office/drawing/2014/main" id="{417A9A33-5F60-4D70-82E8-8C21B6FF27C9}"/>
                  </a:ext>
                </a:extLst>
              </p14:cNvPr>
              <p14:cNvContentPartPr/>
              <p14:nvPr/>
            </p14:nvContentPartPr>
            <p14:xfrm>
              <a:off x="385133" y="1644187"/>
              <a:ext cx="2578320" cy="53640"/>
            </p14:xfrm>
          </p:contentPart>
        </mc:Choice>
        <mc:Fallback>
          <p:pic>
            <p:nvPicPr>
              <p:cNvPr id="30" name="Freihand 29">
                <a:extLst>
                  <a:ext uri="{FF2B5EF4-FFF2-40B4-BE49-F238E27FC236}">
                    <a16:creationId xmlns:a16="http://schemas.microsoft.com/office/drawing/2014/main" id="{417A9A33-5F60-4D70-82E8-8C21B6FF27C9}"/>
                  </a:ext>
                </a:extLst>
              </p:cNvPr>
              <p:cNvPicPr/>
              <p:nvPr/>
            </p:nvPicPr>
            <p:blipFill>
              <a:blip r:embed="rId4"/>
              <a:stretch>
                <a:fillRect/>
              </a:stretch>
            </p:blipFill>
            <p:spPr>
              <a:xfrm>
                <a:off x="380813" y="1639867"/>
                <a:ext cx="258696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1" name="Freihand 30">
                <a:extLst>
                  <a:ext uri="{FF2B5EF4-FFF2-40B4-BE49-F238E27FC236}">
                    <a16:creationId xmlns:a16="http://schemas.microsoft.com/office/drawing/2014/main" id="{F1461FF4-5263-4CF8-ABAA-F8A451702396}"/>
                  </a:ext>
                </a:extLst>
              </p14:cNvPr>
              <p14:cNvContentPartPr/>
              <p14:nvPr/>
            </p14:nvContentPartPr>
            <p14:xfrm>
              <a:off x="4038773" y="1867387"/>
              <a:ext cx="4306680" cy="107640"/>
            </p14:xfrm>
          </p:contentPart>
        </mc:Choice>
        <mc:Fallback>
          <p:pic>
            <p:nvPicPr>
              <p:cNvPr id="31" name="Freihand 30">
                <a:extLst>
                  <a:ext uri="{FF2B5EF4-FFF2-40B4-BE49-F238E27FC236}">
                    <a16:creationId xmlns:a16="http://schemas.microsoft.com/office/drawing/2014/main" id="{F1461FF4-5263-4CF8-ABAA-F8A451702396}"/>
                  </a:ext>
                </a:extLst>
              </p:cNvPr>
              <p:cNvPicPr/>
              <p:nvPr/>
            </p:nvPicPr>
            <p:blipFill>
              <a:blip r:embed="rId6"/>
              <a:stretch>
                <a:fillRect/>
              </a:stretch>
            </p:blipFill>
            <p:spPr>
              <a:xfrm>
                <a:off x="4034453" y="1863067"/>
                <a:ext cx="4315320" cy="116280"/>
              </a:xfrm>
              <a:prstGeom prst="rect">
                <a:avLst/>
              </a:prstGeom>
            </p:spPr>
          </p:pic>
        </mc:Fallback>
      </mc:AlternateContent>
      <p:grpSp>
        <p:nvGrpSpPr>
          <p:cNvPr id="40" name="Gruppieren 39">
            <a:extLst>
              <a:ext uri="{FF2B5EF4-FFF2-40B4-BE49-F238E27FC236}">
                <a16:creationId xmlns:a16="http://schemas.microsoft.com/office/drawing/2014/main" id="{D76F0B6A-B580-4106-A784-F293C028C347}"/>
              </a:ext>
            </a:extLst>
          </p:cNvPr>
          <p:cNvGrpSpPr/>
          <p:nvPr/>
        </p:nvGrpSpPr>
        <p:grpSpPr>
          <a:xfrm>
            <a:off x="9301973" y="1365907"/>
            <a:ext cx="1806120" cy="493560"/>
            <a:chOff x="9301973" y="1365907"/>
            <a:chExt cx="1806120" cy="493560"/>
          </a:xfrm>
        </p:grpSpPr>
        <mc:AlternateContent xmlns:mc="http://schemas.openxmlformats.org/markup-compatibility/2006">
          <mc:Choice xmlns:p14="http://schemas.microsoft.com/office/powerpoint/2010/main" Requires="p14">
            <p:contentPart p14:bwMode="auto" r:id="rId7">
              <p14:nvContentPartPr>
                <p14:cNvPr id="32" name="Freihand 31">
                  <a:extLst>
                    <a:ext uri="{FF2B5EF4-FFF2-40B4-BE49-F238E27FC236}">
                      <a16:creationId xmlns:a16="http://schemas.microsoft.com/office/drawing/2014/main" id="{57BC5078-728C-4558-A7DD-4778AF06A6D1}"/>
                    </a:ext>
                  </a:extLst>
                </p14:cNvPr>
                <p14:cNvContentPartPr/>
                <p14:nvPr/>
              </p14:nvContentPartPr>
              <p14:xfrm>
                <a:off x="9301973" y="1548067"/>
                <a:ext cx="435600" cy="270720"/>
              </p14:xfrm>
            </p:contentPart>
          </mc:Choice>
          <mc:Fallback>
            <p:pic>
              <p:nvPicPr>
                <p:cNvPr id="32" name="Freihand 31">
                  <a:extLst>
                    <a:ext uri="{FF2B5EF4-FFF2-40B4-BE49-F238E27FC236}">
                      <a16:creationId xmlns:a16="http://schemas.microsoft.com/office/drawing/2014/main" id="{57BC5078-728C-4558-A7DD-4778AF06A6D1}"/>
                    </a:ext>
                  </a:extLst>
                </p:cNvPr>
                <p:cNvPicPr/>
                <p:nvPr/>
              </p:nvPicPr>
              <p:blipFill>
                <a:blip r:embed="rId8"/>
                <a:stretch>
                  <a:fillRect/>
                </a:stretch>
              </p:blipFill>
              <p:spPr>
                <a:xfrm>
                  <a:off x="9297653" y="1543747"/>
                  <a:ext cx="444240" cy="2793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3" name="Freihand 32">
                  <a:extLst>
                    <a:ext uri="{FF2B5EF4-FFF2-40B4-BE49-F238E27FC236}">
                      <a16:creationId xmlns:a16="http://schemas.microsoft.com/office/drawing/2014/main" id="{8D89D6D4-BD69-481D-9FC9-AE88D6A24909}"/>
                    </a:ext>
                  </a:extLst>
                </p14:cNvPr>
                <p14:cNvContentPartPr/>
                <p14:nvPr/>
              </p14:nvContentPartPr>
              <p14:xfrm>
                <a:off x="9780413" y="1641307"/>
                <a:ext cx="204480" cy="218160"/>
              </p14:xfrm>
            </p:contentPart>
          </mc:Choice>
          <mc:Fallback>
            <p:pic>
              <p:nvPicPr>
                <p:cNvPr id="33" name="Freihand 32">
                  <a:extLst>
                    <a:ext uri="{FF2B5EF4-FFF2-40B4-BE49-F238E27FC236}">
                      <a16:creationId xmlns:a16="http://schemas.microsoft.com/office/drawing/2014/main" id="{8D89D6D4-BD69-481D-9FC9-AE88D6A24909}"/>
                    </a:ext>
                  </a:extLst>
                </p:cNvPr>
                <p:cNvPicPr/>
                <p:nvPr/>
              </p:nvPicPr>
              <p:blipFill>
                <a:blip r:embed="rId10"/>
                <a:stretch>
                  <a:fillRect/>
                </a:stretch>
              </p:blipFill>
              <p:spPr>
                <a:xfrm>
                  <a:off x="9776093" y="1636987"/>
                  <a:ext cx="21312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34" name="Freihand 33">
                  <a:extLst>
                    <a:ext uri="{FF2B5EF4-FFF2-40B4-BE49-F238E27FC236}">
                      <a16:creationId xmlns:a16="http://schemas.microsoft.com/office/drawing/2014/main" id="{1D99802E-204B-418E-B718-57013C5E698F}"/>
                    </a:ext>
                  </a:extLst>
                </p14:cNvPr>
                <p14:cNvContentPartPr/>
                <p14:nvPr/>
              </p14:nvContentPartPr>
              <p14:xfrm>
                <a:off x="9988853" y="1528627"/>
                <a:ext cx="105480" cy="182160"/>
              </p14:xfrm>
            </p:contentPart>
          </mc:Choice>
          <mc:Fallback>
            <p:pic>
              <p:nvPicPr>
                <p:cNvPr id="34" name="Freihand 33">
                  <a:extLst>
                    <a:ext uri="{FF2B5EF4-FFF2-40B4-BE49-F238E27FC236}">
                      <a16:creationId xmlns:a16="http://schemas.microsoft.com/office/drawing/2014/main" id="{1D99802E-204B-418E-B718-57013C5E698F}"/>
                    </a:ext>
                  </a:extLst>
                </p:cNvPr>
                <p:cNvPicPr/>
                <p:nvPr/>
              </p:nvPicPr>
              <p:blipFill>
                <a:blip r:embed="rId12"/>
                <a:stretch>
                  <a:fillRect/>
                </a:stretch>
              </p:blipFill>
              <p:spPr>
                <a:xfrm>
                  <a:off x="9984533" y="1524307"/>
                  <a:ext cx="11412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5" name="Freihand 34">
                  <a:extLst>
                    <a:ext uri="{FF2B5EF4-FFF2-40B4-BE49-F238E27FC236}">
                      <a16:creationId xmlns:a16="http://schemas.microsoft.com/office/drawing/2014/main" id="{E14F517E-6EA0-473B-9A1E-CDEABE20BA0C}"/>
                    </a:ext>
                  </a:extLst>
                </p14:cNvPr>
                <p14:cNvContentPartPr/>
                <p14:nvPr/>
              </p14:nvContentPartPr>
              <p14:xfrm>
                <a:off x="10120973" y="1509187"/>
                <a:ext cx="356040" cy="187920"/>
              </p14:xfrm>
            </p:contentPart>
          </mc:Choice>
          <mc:Fallback>
            <p:pic>
              <p:nvPicPr>
                <p:cNvPr id="35" name="Freihand 34">
                  <a:extLst>
                    <a:ext uri="{FF2B5EF4-FFF2-40B4-BE49-F238E27FC236}">
                      <a16:creationId xmlns:a16="http://schemas.microsoft.com/office/drawing/2014/main" id="{E14F517E-6EA0-473B-9A1E-CDEABE20BA0C}"/>
                    </a:ext>
                  </a:extLst>
                </p:cNvPr>
                <p:cNvPicPr/>
                <p:nvPr/>
              </p:nvPicPr>
              <p:blipFill>
                <a:blip r:embed="rId14"/>
                <a:stretch>
                  <a:fillRect/>
                </a:stretch>
              </p:blipFill>
              <p:spPr>
                <a:xfrm>
                  <a:off x="10116653" y="1504867"/>
                  <a:ext cx="36468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6" name="Freihand 35">
                  <a:extLst>
                    <a:ext uri="{FF2B5EF4-FFF2-40B4-BE49-F238E27FC236}">
                      <a16:creationId xmlns:a16="http://schemas.microsoft.com/office/drawing/2014/main" id="{8F1E1341-A599-4D7B-8E5E-31A6E9FA0E3A}"/>
                    </a:ext>
                  </a:extLst>
                </p14:cNvPr>
                <p14:cNvContentPartPr/>
                <p14:nvPr/>
              </p14:nvContentPartPr>
              <p14:xfrm>
                <a:off x="10473413" y="1557067"/>
                <a:ext cx="119520" cy="115920"/>
              </p14:xfrm>
            </p:contentPart>
          </mc:Choice>
          <mc:Fallback>
            <p:pic>
              <p:nvPicPr>
                <p:cNvPr id="36" name="Freihand 35">
                  <a:extLst>
                    <a:ext uri="{FF2B5EF4-FFF2-40B4-BE49-F238E27FC236}">
                      <a16:creationId xmlns:a16="http://schemas.microsoft.com/office/drawing/2014/main" id="{8F1E1341-A599-4D7B-8E5E-31A6E9FA0E3A}"/>
                    </a:ext>
                  </a:extLst>
                </p:cNvPr>
                <p:cNvPicPr/>
                <p:nvPr/>
              </p:nvPicPr>
              <p:blipFill>
                <a:blip r:embed="rId16"/>
                <a:stretch>
                  <a:fillRect/>
                </a:stretch>
              </p:blipFill>
              <p:spPr>
                <a:xfrm>
                  <a:off x="10469093" y="1552747"/>
                  <a:ext cx="1281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7" name="Freihand 36">
                  <a:extLst>
                    <a:ext uri="{FF2B5EF4-FFF2-40B4-BE49-F238E27FC236}">
                      <a16:creationId xmlns:a16="http://schemas.microsoft.com/office/drawing/2014/main" id="{A0FF8F07-3C04-4A05-8E58-FC841A6CCFAE}"/>
                    </a:ext>
                  </a:extLst>
                </p14:cNvPr>
                <p14:cNvContentPartPr/>
                <p14:nvPr/>
              </p14:nvContentPartPr>
              <p14:xfrm>
                <a:off x="10624613" y="1519987"/>
                <a:ext cx="238320" cy="125640"/>
              </p14:xfrm>
            </p:contentPart>
          </mc:Choice>
          <mc:Fallback>
            <p:pic>
              <p:nvPicPr>
                <p:cNvPr id="37" name="Freihand 36">
                  <a:extLst>
                    <a:ext uri="{FF2B5EF4-FFF2-40B4-BE49-F238E27FC236}">
                      <a16:creationId xmlns:a16="http://schemas.microsoft.com/office/drawing/2014/main" id="{A0FF8F07-3C04-4A05-8E58-FC841A6CCFAE}"/>
                    </a:ext>
                  </a:extLst>
                </p:cNvPr>
                <p:cNvPicPr/>
                <p:nvPr/>
              </p:nvPicPr>
              <p:blipFill>
                <a:blip r:embed="rId18"/>
                <a:stretch>
                  <a:fillRect/>
                </a:stretch>
              </p:blipFill>
              <p:spPr>
                <a:xfrm>
                  <a:off x="10620293" y="1515667"/>
                  <a:ext cx="2469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8" name="Freihand 37">
                  <a:extLst>
                    <a:ext uri="{FF2B5EF4-FFF2-40B4-BE49-F238E27FC236}">
                      <a16:creationId xmlns:a16="http://schemas.microsoft.com/office/drawing/2014/main" id="{3E242C19-1984-4291-BC0F-E2AF2C80DBA4}"/>
                    </a:ext>
                  </a:extLst>
                </p14:cNvPr>
                <p14:cNvContentPartPr/>
                <p14:nvPr/>
              </p14:nvContentPartPr>
              <p14:xfrm>
                <a:off x="10866173" y="1442227"/>
                <a:ext cx="241920" cy="209160"/>
              </p14:xfrm>
            </p:contentPart>
          </mc:Choice>
          <mc:Fallback>
            <p:pic>
              <p:nvPicPr>
                <p:cNvPr id="38" name="Freihand 37">
                  <a:extLst>
                    <a:ext uri="{FF2B5EF4-FFF2-40B4-BE49-F238E27FC236}">
                      <a16:creationId xmlns:a16="http://schemas.microsoft.com/office/drawing/2014/main" id="{3E242C19-1984-4291-BC0F-E2AF2C80DBA4}"/>
                    </a:ext>
                  </a:extLst>
                </p:cNvPr>
                <p:cNvPicPr/>
                <p:nvPr/>
              </p:nvPicPr>
              <p:blipFill>
                <a:blip r:embed="rId20"/>
                <a:stretch>
                  <a:fillRect/>
                </a:stretch>
              </p:blipFill>
              <p:spPr>
                <a:xfrm>
                  <a:off x="10861853" y="1437907"/>
                  <a:ext cx="25056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9" name="Freihand 38">
                  <a:extLst>
                    <a:ext uri="{FF2B5EF4-FFF2-40B4-BE49-F238E27FC236}">
                      <a16:creationId xmlns:a16="http://schemas.microsoft.com/office/drawing/2014/main" id="{C749E240-725C-4DD4-A5F6-BBFD5B217F0A}"/>
                    </a:ext>
                  </a:extLst>
                </p14:cNvPr>
                <p14:cNvContentPartPr/>
                <p14:nvPr/>
              </p14:nvContentPartPr>
              <p14:xfrm>
                <a:off x="10781213" y="1365907"/>
                <a:ext cx="52200" cy="3600"/>
              </p14:xfrm>
            </p:contentPart>
          </mc:Choice>
          <mc:Fallback>
            <p:pic>
              <p:nvPicPr>
                <p:cNvPr id="39" name="Freihand 38">
                  <a:extLst>
                    <a:ext uri="{FF2B5EF4-FFF2-40B4-BE49-F238E27FC236}">
                      <a16:creationId xmlns:a16="http://schemas.microsoft.com/office/drawing/2014/main" id="{C749E240-725C-4DD4-A5F6-BBFD5B217F0A}"/>
                    </a:ext>
                  </a:extLst>
                </p:cNvPr>
                <p:cNvPicPr/>
                <p:nvPr/>
              </p:nvPicPr>
              <p:blipFill>
                <a:blip r:embed="rId22"/>
                <a:stretch>
                  <a:fillRect/>
                </a:stretch>
              </p:blipFill>
              <p:spPr>
                <a:xfrm>
                  <a:off x="10776893" y="1361587"/>
                  <a:ext cx="60840" cy="12240"/>
                </a:xfrm>
                <a:prstGeom prst="rect">
                  <a:avLst/>
                </a:prstGeom>
              </p:spPr>
            </p:pic>
          </mc:Fallback>
        </mc:AlternateContent>
      </p:grpSp>
      <p:grpSp>
        <p:nvGrpSpPr>
          <p:cNvPr id="42" name="Gruppieren 41">
            <a:extLst>
              <a:ext uri="{FF2B5EF4-FFF2-40B4-BE49-F238E27FC236}">
                <a16:creationId xmlns:a16="http://schemas.microsoft.com/office/drawing/2014/main" id="{362C43A0-3773-4D4E-87D6-15379C045D50}"/>
              </a:ext>
            </a:extLst>
          </p:cNvPr>
          <p:cNvGrpSpPr/>
          <p:nvPr/>
        </p:nvGrpSpPr>
        <p:grpSpPr>
          <a:xfrm>
            <a:off x="9155453" y="130027"/>
            <a:ext cx="1801800" cy="966960"/>
            <a:chOff x="9155453" y="130027"/>
            <a:chExt cx="1801800" cy="966960"/>
          </a:xfrm>
        </p:grpSpPr>
        <mc:AlternateContent xmlns:mc="http://schemas.openxmlformats.org/markup-compatibility/2006">
          <mc:Choice xmlns:p14="http://schemas.microsoft.com/office/powerpoint/2010/main" Requires="p14">
            <p:contentPart p14:bwMode="auto" r:id="rId23">
              <p14:nvContentPartPr>
                <p14:cNvPr id="2" name="Freihand 1">
                  <a:extLst>
                    <a:ext uri="{FF2B5EF4-FFF2-40B4-BE49-F238E27FC236}">
                      <a16:creationId xmlns:a16="http://schemas.microsoft.com/office/drawing/2014/main" id="{712DF3FF-B282-46D9-984D-C067FE7771B9}"/>
                    </a:ext>
                  </a:extLst>
                </p14:cNvPr>
                <p14:cNvContentPartPr/>
                <p14:nvPr/>
              </p14:nvContentPartPr>
              <p14:xfrm>
                <a:off x="9601493" y="226867"/>
                <a:ext cx="42840" cy="685800"/>
              </p14:xfrm>
            </p:contentPart>
          </mc:Choice>
          <mc:Fallback>
            <p:pic>
              <p:nvPicPr>
                <p:cNvPr id="2" name="Freihand 1">
                  <a:extLst>
                    <a:ext uri="{FF2B5EF4-FFF2-40B4-BE49-F238E27FC236}">
                      <a16:creationId xmlns:a16="http://schemas.microsoft.com/office/drawing/2014/main" id="{712DF3FF-B282-46D9-984D-C067FE7771B9}"/>
                    </a:ext>
                  </a:extLst>
                </p:cNvPr>
                <p:cNvPicPr/>
                <p:nvPr/>
              </p:nvPicPr>
              <p:blipFill>
                <a:blip r:embed="rId24"/>
                <a:stretch>
                  <a:fillRect/>
                </a:stretch>
              </p:blipFill>
              <p:spPr>
                <a:xfrm>
                  <a:off x="9597173" y="222547"/>
                  <a:ext cx="51480" cy="6944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 name="Freihand 2">
                  <a:extLst>
                    <a:ext uri="{FF2B5EF4-FFF2-40B4-BE49-F238E27FC236}">
                      <a16:creationId xmlns:a16="http://schemas.microsoft.com/office/drawing/2014/main" id="{8CDAC401-8A2A-41D9-91DD-49B4977EA83F}"/>
                    </a:ext>
                  </a:extLst>
                </p14:cNvPr>
                <p14:cNvContentPartPr/>
                <p14:nvPr/>
              </p14:nvContentPartPr>
              <p14:xfrm>
                <a:off x="9454613" y="819067"/>
                <a:ext cx="1396800" cy="83880"/>
              </p14:xfrm>
            </p:contentPart>
          </mc:Choice>
          <mc:Fallback>
            <p:pic>
              <p:nvPicPr>
                <p:cNvPr id="3" name="Freihand 2">
                  <a:extLst>
                    <a:ext uri="{FF2B5EF4-FFF2-40B4-BE49-F238E27FC236}">
                      <a16:creationId xmlns:a16="http://schemas.microsoft.com/office/drawing/2014/main" id="{8CDAC401-8A2A-41D9-91DD-49B4977EA83F}"/>
                    </a:ext>
                  </a:extLst>
                </p:cNvPr>
                <p:cNvPicPr/>
                <p:nvPr/>
              </p:nvPicPr>
              <p:blipFill>
                <a:blip r:embed="rId26"/>
                <a:stretch>
                  <a:fillRect/>
                </a:stretch>
              </p:blipFill>
              <p:spPr>
                <a:xfrm>
                  <a:off x="9450293" y="814747"/>
                  <a:ext cx="14054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 name="Freihand 3">
                  <a:extLst>
                    <a:ext uri="{FF2B5EF4-FFF2-40B4-BE49-F238E27FC236}">
                      <a16:creationId xmlns:a16="http://schemas.microsoft.com/office/drawing/2014/main" id="{1B34AE06-0031-473A-A64D-7F7DE0068584}"/>
                    </a:ext>
                  </a:extLst>
                </p14:cNvPr>
                <p14:cNvContentPartPr/>
                <p14:nvPr/>
              </p14:nvContentPartPr>
              <p14:xfrm>
                <a:off x="10854293" y="773347"/>
                <a:ext cx="102960" cy="127800"/>
              </p14:xfrm>
            </p:contentPart>
          </mc:Choice>
          <mc:Fallback>
            <p:pic>
              <p:nvPicPr>
                <p:cNvPr id="4" name="Freihand 3">
                  <a:extLst>
                    <a:ext uri="{FF2B5EF4-FFF2-40B4-BE49-F238E27FC236}">
                      <a16:creationId xmlns:a16="http://schemas.microsoft.com/office/drawing/2014/main" id="{1B34AE06-0031-473A-A64D-7F7DE0068584}"/>
                    </a:ext>
                  </a:extLst>
                </p:cNvPr>
                <p:cNvPicPr/>
                <p:nvPr/>
              </p:nvPicPr>
              <p:blipFill>
                <a:blip r:embed="rId28"/>
                <a:stretch>
                  <a:fillRect/>
                </a:stretch>
              </p:blipFill>
              <p:spPr>
                <a:xfrm>
                  <a:off x="10849973" y="769027"/>
                  <a:ext cx="11160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5" name="Freihand 4">
                  <a:extLst>
                    <a:ext uri="{FF2B5EF4-FFF2-40B4-BE49-F238E27FC236}">
                      <a16:creationId xmlns:a16="http://schemas.microsoft.com/office/drawing/2014/main" id="{FF2B0F47-1503-44F5-BFE2-12569A1FAE49}"/>
                    </a:ext>
                  </a:extLst>
                </p14:cNvPr>
                <p14:cNvContentPartPr/>
                <p14:nvPr/>
              </p14:nvContentPartPr>
              <p14:xfrm>
                <a:off x="9454973" y="130027"/>
                <a:ext cx="243360" cy="149760"/>
              </p14:xfrm>
            </p:contentPart>
          </mc:Choice>
          <mc:Fallback>
            <p:pic>
              <p:nvPicPr>
                <p:cNvPr id="5" name="Freihand 4">
                  <a:extLst>
                    <a:ext uri="{FF2B5EF4-FFF2-40B4-BE49-F238E27FC236}">
                      <a16:creationId xmlns:a16="http://schemas.microsoft.com/office/drawing/2014/main" id="{FF2B0F47-1503-44F5-BFE2-12569A1FAE49}"/>
                    </a:ext>
                  </a:extLst>
                </p:cNvPr>
                <p:cNvPicPr/>
                <p:nvPr/>
              </p:nvPicPr>
              <p:blipFill>
                <a:blip r:embed="rId30"/>
                <a:stretch>
                  <a:fillRect/>
                </a:stretch>
              </p:blipFill>
              <p:spPr>
                <a:xfrm>
                  <a:off x="9450653" y="125707"/>
                  <a:ext cx="25200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6" name="Freihand 5">
                  <a:extLst>
                    <a:ext uri="{FF2B5EF4-FFF2-40B4-BE49-F238E27FC236}">
                      <a16:creationId xmlns:a16="http://schemas.microsoft.com/office/drawing/2014/main" id="{8579C10B-46DF-456D-B0A7-33BC1535D720}"/>
                    </a:ext>
                  </a:extLst>
                </p14:cNvPr>
                <p14:cNvContentPartPr/>
                <p14:nvPr/>
              </p14:nvContentPartPr>
              <p14:xfrm>
                <a:off x="9233933" y="143347"/>
                <a:ext cx="101880" cy="212400"/>
              </p14:xfrm>
            </p:contentPart>
          </mc:Choice>
          <mc:Fallback>
            <p:pic>
              <p:nvPicPr>
                <p:cNvPr id="6" name="Freihand 5">
                  <a:extLst>
                    <a:ext uri="{FF2B5EF4-FFF2-40B4-BE49-F238E27FC236}">
                      <a16:creationId xmlns:a16="http://schemas.microsoft.com/office/drawing/2014/main" id="{8579C10B-46DF-456D-B0A7-33BC1535D720}"/>
                    </a:ext>
                  </a:extLst>
                </p:cNvPr>
                <p:cNvPicPr/>
                <p:nvPr/>
              </p:nvPicPr>
              <p:blipFill>
                <a:blip r:embed="rId32"/>
                <a:stretch>
                  <a:fillRect/>
                </a:stretch>
              </p:blipFill>
              <p:spPr>
                <a:xfrm>
                  <a:off x="9229613" y="139027"/>
                  <a:ext cx="11052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7" name="Freihand 6">
                  <a:extLst>
                    <a:ext uri="{FF2B5EF4-FFF2-40B4-BE49-F238E27FC236}">
                      <a16:creationId xmlns:a16="http://schemas.microsoft.com/office/drawing/2014/main" id="{26060864-D914-4606-B346-E48F56FC4039}"/>
                    </a:ext>
                  </a:extLst>
                </p14:cNvPr>
                <p14:cNvContentPartPr/>
                <p14:nvPr/>
              </p14:nvContentPartPr>
              <p14:xfrm>
                <a:off x="10762493" y="954427"/>
                <a:ext cx="99000" cy="142560"/>
              </p14:xfrm>
            </p:contentPart>
          </mc:Choice>
          <mc:Fallback>
            <p:pic>
              <p:nvPicPr>
                <p:cNvPr id="7" name="Freihand 6">
                  <a:extLst>
                    <a:ext uri="{FF2B5EF4-FFF2-40B4-BE49-F238E27FC236}">
                      <a16:creationId xmlns:a16="http://schemas.microsoft.com/office/drawing/2014/main" id="{26060864-D914-4606-B346-E48F56FC4039}"/>
                    </a:ext>
                  </a:extLst>
                </p:cNvPr>
                <p:cNvPicPr/>
                <p:nvPr/>
              </p:nvPicPr>
              <p:blipFill>
                <a:blip r:embed="rId34"/>
                <a:stretch>
                  <a:fillRect/>
                </a:stretch>
              </p:blipFill>
              <p:spPr>
                <a:xfrm>
                  <a:off x="10758173" y="950107"/>
                  <a:ext cx="10764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8" name="Freihand 7">
                  <a:extLst>
                    <a:ext uri="{FF2B5EF4-FFF2-40B4-BE49-F238E27FC236}">
                      <a16:creationId xmlns:a16="http://schemas.microsoft.com/office/drawing/2014/main" id="{F8EA05EF-DD1F-4B7D-945C-24B849B054A3}"/>
                    </a:ext>
                  </a:extLst>
                </p14:cNvPr>
                <p14:cNvContentPartPr/>
                <p14:nvPr/>
              </p14:nvContentPartPr>
              <p14:xfrm>
                <a:off x="10756373" y="991507"/>
                <a:ext cx="132480" cy="45720"/>
              </p14:xfrm>
            </p:contentPart>
          </mc:Choice>
          <mc:Fallback>
            <p:pic>
              <p:nvPicPr>
                <p:cNvPr id="8" name="Freihand 7">
                  <a:extLst>
                    <a:ext uri="{FF2B5EF4-FFF2-40B4-BE49-F238E27FC236}">
                      <a16:creationId xmlns:a16="http://schemas.microsoft.com/office/drawing/2014/main" id="{F8EA05EF-DD1F-4B7D-945C-24B849B054A3}"/>
                    </a:ext>
                  </a:extLst>
                </p:cNvPr>
                <p:cNvPicPr/>
                <p:nvPr/>
              </p:nvPicPr>
              <p:blipFill>
                <a:blip r:embed="rId36"/>
                <a:stretch>
                  <a:fillRect/>
                </a:stretch>
              </p:blipFill>
              <p:spPr>
                <a:xfrm>
                  <a:off x="10752053" y="987187"/>
                  <a:ext cx="14112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0" name="Freihand 9">
                  <a:extLst>
                    <a:ext uri="{FF2B5EF4-FFF2-40B4-BE49-F238E27FC236}">
                      <a16:creationId xmlns:a16="http://schemas.microsoft.com/office/drawing/2014/main" id="{97461FE1-B871-4960-89B7-BBA2E1BB1D58}"/>
                    </a:ext>
                  </a:extLst>
                </p14:cNvPr>
                <p14:cNvContentPartPr/>
                <p14:nvPr/>
              </p14:nvContentPartPr>
              <p14:xfrm>
                <a:off x="9867533" y="257107"/>
                <a:ext cx="729720" cy="488520"/>
              </p14:xfrm>
            </p:contentPart>
          </mc:Choice>
          <mc:Fallback>
            <p:pic>
              <p:nvPicPr>
                <p:cNvPr id="10" name="Freihand 9">
                  <a:extLst>
                    <a:ext uri="{FF2B5EF4-FFF2-40B4-BE49-F238E27FC236}">
                      <a16:creationId xmlns:a16="http://schemas.microsoft.com/office/drawing/2014/main" id="{97461FE1-B871-4960-89B7-BBA2E1BB1D58}"/>
                    </a:ext>
                  </a:extLst>
                </p:cNvPr>
                <p:cNvPicPr/>
                <p:nvPr/>
              </p:nvPicPr>
              <p:blipFill>
                <a:blip r:embed="rId38"/>
                <a:stretch>
                  <a:fillRect/>
                </a:stretch>
              </p:blipFill>
              <p:spPr>
                <a:xfrm>
                  <a:off x="9863213" y="252787"/>
                  <a:ext cx="738360" cy="4971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1" name="Freihand 10">
                  <a:extLst>
                    <a:ext uri="{FF2B5EF4-FFF2-40B4-BE49-F238E27FC236}">
                      <a16:creationId xmlns:a16="http://schemas.microsoft.com/office/drawing/2014/main" id="{9DA33F29-A4BE-4BF8-BBFD-3CD9BBA0B349}"/>
                    </a:ext>
                  </a:extLst>
                </p14:cNvPr>
                <p14:cNvContentPartPr/>
                <p14:nvPr/>
              </p14:nvContentPartPr>
              <p14:xfrm>
                <a:off x="9921533" y="223987"/>
                <a:ext cx="710280" cy="483120"/>
              </p14:xfrm>
            </p:contentPart>
          </mc:Choice>
          <mc:Fallback>
            <p:pic>
              <p:nvPicPr>
                <p:cNvPr id="11" name="Freihand 10">
                  <a:extLst>
                    <a:ext uri="{FF2B5EF4-FFF2-40B4-BE49-F238E27FC236}">
                      <a16:creationId xmlns:a16="http://schemas.microsoft.com/office/drawing/2014/main" id="{9DA33F29-A4BE-4BF8-BBFD-3CD9BBA0B349}"/>
                    </a:ext>
                  </a:extLst>
                </p:cNvPr>
                <p:cNvPicPr/>
                <p:nvPr/>
              </p:nvPicPr>
              <p:blipFill>
                <a:blip r:embed="rId40"/>
                <a:stretch>
                  <a:fillRect/>
                </a:stretch>
              </p:blipFill>
              <p:spPr>
                <a:xfrm>
                  <a:off x="9917213" y="219667"/>
                  <a:ext cx="718920" cy="4917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2" name="Freihand 11">
                  <a:extLst>
                    <a:ext uri="{FF2B5EF4-FFF2-40B4-BE49-F238E27FC236}">
                      <a16:creationId xmlns:a16="http://schemas.microsoft.com/office/drawing/2014/main" id="{CD2DB33A-7BE2-4570-9816-25BBFB1A0FE0}"/>
                    </a:ext>
                  </a:extLst>
                </p14:cNvPr>
                <p14:cNvContentPartPr/>
                <p14:nvPr/>
              </p14:nvContentPartPr>
              <p14:xfrm>
                <a:off x="10710653" y="171427"/>
                <a:ext cx="145080" cy="177840"/>
              </p14:xfrm>
            </p:contentPart>
          </mc:Choice>
          <mc:Fallback>
            <p:pic>
              <p:nvPicPr>
                <p:cNvPr id="12" name="Freihand 11">
                  <a:extLst>
                    <a:ext uri="{FF2B5EF4-FFF2-40B4-BE49-F238E27FC236}">
                      <a16:creationId xmlns:a16="http://schemas.microsoft.com/office/drawing/2014/main" id="{CD2DB33A-7BE2-4570-9816-25BBFB1A0FE0}"/>
                    </a:ext>
                  </a:extLst>
                </p:cNvPr>
                <p:cNvPicPr/>
                <p:nvPr/>
              </p:nvPicPr>
              <p:blipFill>
                <a:blip r:embed="rId42"/>
                <a:stretch>
                  <a:fillRect/>
                </a:stretch>
              </p:blipFill>
              <p:spPr>
                <a:xfrm>
                  <a:off x="10706333" y="167107"/>
                  <a:ext cx="15372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3" name="Freihand 12">
                  <a:extLst>
                    <a:ext uri="{FF2B5EF4-FFF2-40B4-BE49-F238E27FC236}">
                      <a16:creationId xmlns:a16="http://schemas.microsoft.com/office/drawing/2014/main" id="{BFDFF71C-1E2F-4786-8BC1-268D864EC084}"/>
                    </a:ext>
                  </a:extLst>
                </p14:cNvPr>
                <p14:cNvContentPartPr/>
                <p14:nvPr/>
              </p14:nvContentPartPr>
              <p14:xfrm>
                <a:off x="10803533" y="252067"/>
                <a:ext cx="82080" cy="7920"/>
              </p14:xfrm>
            </p:contentPart>
          </mc:Choice>
          <mc:Fallback>
            <p:pic>
              <p:nvPicPr>
                <p:cNvPr id="13" name="Freihand 12">
                  <a:extLst>
                    <a:ext uri="{FF2B5EF4-FFF2-40B4-BE49-F238E27FC236}">
                      <a16:creationId xmlns:a16="http://schemas.microsoft.com/office/drawing/2014/main" id="{BFDFF71C-1E2F-4786-8BC1-268D864EC084}"/>
                    </a:ext>
                  </a:extLst>
                </p:cNvPr>
                <p:cNvPicPr/>
                <p:nvPr/>
              </p:nvPicPr>
              <p:blipFill>
                <a:blip r:embed="rId44"/>
                <a:stretch>
                  <a:fillRect/>
                </a:stretch>
              </p:blipFill>
              <p:spPr>
                <a:xfrm>
                  <a:off x="10799213" y="247747"/>
                  <a:ext cx="907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4" name="Freihand 13">
                  <a:extLst>
                    <a:ext uri="{FF2B5EF4-FFF2-40B4-BE49-F238E27FC236}">
                      <a16:creationId xmlns:a16="http://schemas.microsoft.com/office/drawing/2014/main" id="{B1619C1E-4E8D-45F7-9210-CEEBB53E8421}"/>
                    </a:ext>
                  </a:extLst>
                </p14:cNvPr>
                <p14:cNvContentPartPr/>
                <p14:nvPr/>
              </p14:nvContentPartPr>
              <p14:xfrm>
                <a:off x="10706333" y="646627"/>
                <a:ext cx="29520" cy="85680"/>
              </p14:xfrm>
            </p:contentPart>
          </mc:Choice>
          <mc:Fallback>
            <p:pic>
              <p:nvPicPr>
                <p:cNvPr id="14" name="Freihand 13">
                  <a:extLst>
                    <a:ext uri="{FF2B5EF4-FFF2-40B4-BE49-F238E27FC236}">
                      <a16:creationId xmlns:a16="http://schemas.microsoft.com/office/drawing/2014/main" id="{B1619C1E-4E8D-45F7-9210-CEEBB53E8421}"/>
                    </a:ext>
                  </a:extLst>
                </p:cNvPr>
                <p:cNvPicPr/>
                <p:nvPr/>
              </p:nvPicPr>
              <p:blipFill>
                <a:blip r:embed="rId46"/>
                <a:stretch>
                  <a:fillRect/>
                </a:stretch>
              </p:blipFill>
              <p:spPr>
                <a:xfrm>
                  <a:off x="10702013" y="642307"/>
                  <a:ext cx="381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5" name="Freihand 14">
                  <a:extLst>
                    <a:ext uri="{FF2B5EF4-FFF2-40B4-BE49-F238E27FC236}">
                      <a16:creationId xmlns:a16="http://schemas.microsoft.com/office/drawing/2014/main" id="{87041286-E4E8-4F07-B6FE-6FE376A9DDD8}"/>
                    </a:ext>
                  </a:extLst>
                </p14:cNvPr>
                <p14:cNvContentPartPr/>
                <p14:nvPr/>
              </p14:nvContentPartPr>
              <p14:xfrm>
                <a:off x="10738733" y="603787"/>
                <a:ext cx="87120" cy="90720"/>
              </p14:xfrm>
            </p:contentPart>
          </mc:Choice>
          <mc:Fallback>
            <p:pic>
              <p:nvPicPr>
                <p:cNvPr id="15" name="Freihand 14">
                  <a:extLst>
                    <a:ext uri="{FF2B5EF4-FFF2-40B4-BE49-F238E27FC236}">
                      <a16:creationId xmlns:a16="http://schemas.microsoft.com/office/drawing/2014/main" id="{87041286-E4E8-4F07-B6FE-6FE376A9DDD8}"/>
                    </a:ext>
                  </a:extLst>
                </p:cNvPr>
                <p:cNvPicPr/>
                <p:nvPr/>
              </p:nvPicPr>
              <p:blipFill>
                <a:blip r:embed="rId48"/>
                <a:stretch>
                  <a:fillRect/>
                </a:stretch>
              </p:blipFill>
              <p:spPr>
                <a:xfrm>
                  <a:off x="10734413" y="599467"/>
                  <a:ext cx="9576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7" name="Freihand 16">
                  <a:extLst>
                    <a:ext uri="{FF2B5EF4-FFF2-40B4-BE49-F238E27FC236}">
                      <a16:creationId xmlns:a16="http://schemas.microsoft.com/office/drawing/2014/main" id="{F384FDF0-CF52-428D-9B53-A2B3E884C255}"/>
                    </a:ext>
                  </a:extLst>
                </p14:cNvPr>
                <p14:cNvContentPartPr/>
                <p14:nvPr/>
              </p14:nvContentPartPr>
              <p14:xfrm>
                <a:off x="10267493" y="474187"/>
                <a:ext cx="25200" cy="264960"/>
              </p14:xfrm>
            </p:contentPart>
          </mc:Choice>
          <mc:Fallback>
            <p:pic>
              <p:nvPicPr>
                <p:cNvPr id="17" name="Freihand 16">
                  <a:extLst>
                    <a:ext uri="{FF2B5EF4-FFF2-40B4-BE49-F238E27FC236}">
                      <a16:creationId xmlns:a16="http://schemas.microsoft.com/office/drawing/2014/main" id="{F384FDF0-CF52-428D-9B53-A2B3E884C255}"/>
                    </a:ext>
                  </a:extLst>
                </p:cNvPr>
                <p:cNvPicPr/>
                <p:nvPr/>
              </p:nvPicPr>
              <p:blipFill>
                <a:blip r:embed="rId50"/>
                <a:stretch>
                  <a:fillRect/>
                </a:stretch>
              </p:blipFill>
              <p:spPr>
                <a:xfrm>
                  <a:off x="10263173" y="469867"/>
                  <a:ext cx="33840" cy="2736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8" name="Freihand 17">
                  <a:extLst>
                    <a:ext uri="{FF2B5EF4-FFF2-40B4-BE49-F238E27FC236}">
                      <a16:creationId xmlns:a16="http://schemas.microsoft.com/office/drawing/2014/main" id="{5603FFB0-5BF9-4AE7-94AF-608D365E21B3}"/>
                    </a:ext>
                  </a:extLst>
                </p14:cNvPr>
                <p14:cNvContentPartPr/>
                <p14:nvPr/>
              </p14:nvContentPartPr>
              <p14:xfrm>
                <a:off x="10286933" y="687667"/>
                <a:ext cx="13320" cy="61920"/>
              </p14:xfrm>
            </p:contentPart>
          </mc:Choice>
          <mc:Fallback>
            <p:pic>
              <p:nvPicPr>
                <p:cNvPr id="18" name="Freihand 17">
                  <a:extLst>
                    <a:ext uri="{FF2B5EF4-FFF2-40B4-BE49-F238E27FC236}">
                      <a16:creationId xmlns:a16="http://schemas.microsoft.com/office/drawing/2014/main" id="{5603FFB0-5BF9-4AE7-94AF-608D365E21B3}"/>
                    </a:ext>
                  </a:extLst>
                </p:cNvPr>
                <p:cNvPicPr/>
                <p:nvPr/>
              </p:nvPicPr>
              <p:blipFill>
                <a:blip r:embed="rId52"/>
                <a:stretch>
                  <a:fillRect/>
                </a:stretch>
              </p:blipFill>
              <p:spPr>
                <a:xfrm>
                  <a:off x="10282613" y="683347"/>
                  <a:ext cx="219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9" name="Freihand 18">
                  <a:extLst>
                    <a:ext uri="{FF2B5EF4-FFF2-40B4-BE49-F238E27FC236}">
                      <a16:creationId xmlns:a16="http://schemas.microsoft.com/office/drawing/2014/main" id="{DBADE94F-C8B1-49F4-AFAD-6E6245A6DE00}"/>
                    </a:ext>
                  </a:extLst>
                </p14:cNvPr>
                <p14:cNvContentPartPr/>
                <p14:nvPr/>
              </p14:nvContentPartPr>
              <p14:xfrm>
                <a:off x="9588533" y="472747"/>
                <a:ext cx="214560" cy="52920"/>
              </p14:xfrm>
            </p:contentPart>
          </mc:Choice>
          <mc:Fallback>
            <p:pic>
              <p:nvPicPr>
                <p:cNvPr id="19" name="Freihand 18">
                  <a:extLst>
                    <a:ext uri="{FF2B5EF4-FFF2-40B4-BE49-F238E27FC236}">
                      <a16:creationId xmlns:a16="http://schemas.microsoft.com/office/drawing/2014/main" id="{DBADE94F-C8B1-49F4-AFAD-6E6245A6DE00}"/>
                    </a:ext>
                  </a:extLst>
                </p:cNvPr>
                <p:cNvPicPr/>
                <p:nvPr/>
              </p:nvPicPr>
              <p:blipFill>
                <a:blip r:embed="rId54"/>
                <a:stretch>
                  <a:fillRect/>
                </a:stretch>
              </p:blipFill>
              <p:spPr>
                <a:xfrm>
                  <a:off x="9584213" y="468427"/>
                  <a:ext cx="22320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0" name="Freihand 19">
                  <a:extLst>
                    <a:ext uri="{FF2B5EF4-FFF2-40B4-BE49-F238E27FC236}">
                      <a16:creationId xmlns:a16="http://schemas.microsoft.com/office/drawing/2014/main" id="{87DC6F2D-0F0E-4760-8F77-C9E64BA8F987}"/>
                    </a:ext>
                  </a:extLst>
                </p14:cNvPr>
                <p14:cNvContentPartPr/>
                <p14:nvPr/>
              </p14:nvContentPartPr>
              <p14:xfrm>
                <a:off x="10010093" y="477067"/>
                <a:ext cx="185760" cy="13680"/>
              </p14:xfrm>
            </p:contentPart>
          </mc:Choice>
          <mc:Fallback>
            <p:pic>
              <p:nvPicPr>
                <p:cNvPr id="20" name="Freihand 19">
                  <a:extLst>
                    <a:ext uri="{FF2B5EF4-FFF2-40B4-BE49-F238E27FC236}">
                      <a16:creationId xmlns:a16="http://schemas.microsoft.com/office/drawing/2014/main" id="{87DC6F2D-0F0E-4760-8F77-C9E64BA8F987}"/>
                    </a:ext>
                  </a:extLst>
                </p:cNvPr>
                <p:cNvPicPr/>
                <p:nvPr/>
              </p:nvPicPr>
              <p:blipFill>
                <a:blip r:embed="rId56"/>
                <a:stretch>
                  <a:fillRect/>
                </a:stretch>
              </p:blipFill>
              <p:spPr>
                <a:xfrm>
                  <a:off x="10005773" y="472747"/>
                  <a:ext cx="1944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21" name="Freihand 20">
                  <a:extLst>
                    <a:ext uri="{FF2B5EF4-FFF2-40B4-BE49-F238E27FC236}">
                      <a16:creationId xmlns:a16="http://schemas.microsoft.com/office/drawing/2014/main" id="{2B889ABC-8218-4ED9-AEB7-30C9B0A40103}"/>
                    </a:ext>
                  </a:extLst>
                </p14:cNvPr>
                <p14:cNvContentPartPr/>
                <p14:nvPr/>
              </p14:nvContentPartPr>
              <p14:xfrm>
                <a:off x="9324653" y="451507"/>
                <a:ext cx="91440" cy="172080"/>
              </p14:xfrm>
            </p:contentPart>
          </mc:Choice>
          <mc:Fallback>
            <p:pic>
              <p:nvPicPr>
                <p:cNvPr id="21" name="Freihand 20">
                  <a:extLst>
                    <a:ext uri="{FF2B5EF4-FFF2-40B4-BE49-F238E27FC236}">
                      <a16:creationId xmlns:a16="http://schemas.microsoft.com/office/drawing/2014/main" id="{2B889ABC-8218-4ED9-AEB7-30C9B0A40103}"/>
                    </a:ext>
                  </a:extLst>
                </p:cNvPr>
                <p:cNvPicPr/>
                <p:nvPr/>
              </p:nvPicPr>
              <p:blipFill>
                <a:blip r:embed="rId58"/>
                <a:stretch>
                  <a:fillRect/>
                </a:stretch>
              </p:blipFill>
              <p:spPr>
                <a:xfrm>
                  <a:off x="9320333" y="447187"/>
                  <a:ext cx="10008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22" name="Freihand 21">
                  <a:extLst>
                    <a:ext uri="{FF2B5EF4-FFF2-40B4-BE49-F238E27FC236}">
                      <a16:creationId xmlns:a16="http://schemas.microsoft.com/office/drawing/2014/main" id="{9BF515F1-FE16-4720-94BA-195F43C93F14}"/>
                    </a:ext>
                  </a:extLst>
                </p14:cNvPr>
                <p14:cNvContentPartPr/>
                <p14:nvPr/>
              </p14:nvContentPartPr>
              <p14:xfrm>
                <a:off x="9410693" y="405787"/>
                <a:ext cx="119160" cy="98640"/>
              </p14:xfrm>
            </p:contentPart>
          </mc:Choice>
          <mc:Fallback>
            <p:pic>
              <p:nvPicPr>
                <p:cNvPr id="22" name="Freihand 21">
                  <a:extLst>
                    <a:ext uri="{FF2B5EF4-FFF2-40B4-BE49-F238E27FC236}">
                      <a16:creationId xmlns:a16="http://schemas.microsoft.com/office/drawing/2014/main" id="{9BF515F1-FE16-4720-94BA-195F43C93F14}"/>
                    </a:ext>
                  </a:extLst>
                </p:cNvPr>
                <p:cNvPicPr/>
                <p:nvPr/>
              </p:nvPicPr>
              <p:blipFill>
                <a:blip r:embed="rId60"/>
                <a:stretch>
                  <a:fillRect/>
                </a:stretch>
              </p:blipFill>
              <p:spPr>
                <a:xfrm>
                  <a:off x="9406373" y="401467"/>
                  <a:ext cx="1278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4" name="Freihand 23">
                  <a:extLst>
                    <a:ext uri="{FF2B5EF4-FFF2-40B4-BE49-F238E27FC236}">
                      <a16:creationId xmlns:a16="http://schemas.microsoft.com/office/drawing/2014/main" id="{F7EE6BF5-018A-4D69-9769-4F797A4CF99B}"/>
                    </a:ext>
                  </a:extLst>
                </p14:cNvPr>
                <p14:cNvContentPartPr/>
                <p14:nvPr/>
              </p14:nvContentPartPr>
              <p14:xfrm>
                <a:off x="10197293" y="970627"/>
                <a:ext cx="78120" cy="82800"/>
              </p14:xfrm>
            </p:contentPart>
          </mc:Choice>
          <mc:Fallback>
            <p:pic>
              <p:nvPicPr>
                <p:cNvPr id="24" name="Freihand 23">
                  <a:extLst>
                    <a:ext uri="{FF2B5EF4-FFF2-40B4-BE49-F238E27FC236}">
                      <a16:creationId xmlns:a16="http://schemas.microsoft.com/office/drawing/2014/main" id="{F7EE6BF5-018A-4D69-9769-4F797A4CF99B}"/>
                    </a:ext>
                  </a:extLst>
                </p:cNvPr>
                <p:cNvPicPr/>
                <p:nvPr/>
              </p:nvPicPr>
              <p:blipFill>
                <a:blip r:embed="rId62"/>
                <a:stretch>
                  <a:fillRect/>
                </a:stretch>
              </p:blipFill>
              <p:spPr>
                <a:xfrm>
                  <a:off x="10192973" y="966307"/>
                  <a:ext cx="8676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25" name="Freihand 24">
                  <a:extLst>
                    <a:ext uri="{FF2B5EF4-FFF2-40B4-BE49-F238E27FC236}">
                      <a16:creationId xmlns:a16="http://schemas.microsoft.com/office/drawing/2014/main" id="{6AC49D15-092C-4631-8C89-74E4FD0108EF}"/>
                    </a:ext>
                  </a:extLst>
                </p14:cNvPr>
                <p14:cNvContentPartPr/>
                <p14:nvPr/>
              </p14:nvContentPartPr>
              <p14:xfrm>
                <a:off x="10199453" y="996547"/>
                <a:ext cx="86400" cy="25920"/>
              </p14:xfrm>
            </p:contentPart>
          </mc:Choice>
          <mc:Fallback>
            <p:pic>
              <p:nvPicPr>
                <p:cNvPr id="25" name="Freihand 24">
                  <a:extLst>
                    <a:ext uri="{FF2B5EF4-FFF2-40B4-BE49-F238E27FC236}">
                      <a16:creationId xmlns:a16="http://schemas.microsoft.com/office/drawing/2014/main" id="{6AC49D15-092C-4631-8C89-74E4FD0108EF}"/>
                    </a:ext>
                  </a:extLst>
                </p:cNvPr>
                <p:cNvPicPr/>
                <p:nvPr/>
              </p:nvPicPr>
              <p:blipFill>
                <a:blip r:embed="rId64"/>
                <a:stretch>
                  <a:fillRect/>
                </a:stretch>
              </p:blipFill>
              <p:spPr>
                <a:xfrm>
                  <a:off x="10195133" y="992227"/>
                  <a:ext cx="9504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26" name="Freihand 25">
                  <a:extLst>
                    <a:ext uri="{FF2B5EF4-FFF2-40B4-BE49-F238E27FC236}">
                      <a16:creationId xmlns:a16="http://schemas.microsoft.com/office/drawing/2014/main" id="{53411DDE-3225-4C35-970C-53499196BEB6}"/>
                    </a:ext>
                  </a:extLst>
                </p14:cNvPr>
                <p14:cNvContentPartPr/>
                <p14:nvPr/>
              </p14:nvContentPartPr>
              <p14:xfrm>
                <a:off x="10305653" y="931747"/>
                <a:ext cx="81720" cy="76680"/>
              </p14:xfrm>
            </p:contentPart>
          </mc:Choice>
          <mc:Fallback>
            <p:pic>
              <p:nvPicPr>
                <p:cNvPr id="26" name="Freihand 25">
                  <a:extLst>
                    <a:ext uri="{FF2B5EF4-FFF2-40B4-BE49-F238E27FC236}">
                      <a16:creationId xmlns:a16="http://schemas.microsoft.com/office/drawing/2014/main" id="{53411DDE-3225-4C35-970C-53499196BEB6}"/>
                    </a:ext>
                  </a:extLst>
                </p:cNvPr>
                <p:cNvPicPr/>
                <p:nvPr/>
              </p:nvPicPr>
              <p:blipFill>
                <a:blip r:embed="rId66"/>
                <a:stretch>
                  <a:fillRect/>
                </a:stretch>
              </p:blipFill>
              <p:spPr>
                <a:xfrm>
                  <a:off x="10301333" y="927427"/>
                  <a:ext cx="903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28" name="Freihand 27">
                  <a:extLst>
                    <a:ext uri="{FF2B5EF4-FFF2-40B4-BE49-F238E27FC236}">
                      <a16:creationId xmlns:a16="http://schemas.microsoft.com/office/drawing/2014/main" id="{1B6E6182-75D3-4894-9516-8F23821616E2}"/>
                    </a:ext>
                  </a:extLst>
                </p14:cNvPr>
                <p14:cNvContentPartPr/>
                <p14:nvPr/>
              </p14:nvContentPartPr>
              <p14:xfrm>
                <a:off x="9155453" y="274027"/>
                <a:ext cx="454680" cy="416160"/>
              </p14:xfrm>
            </p:contentPart>
          </mc:Choice>
          <mc:Fallback>
            <p:pic>
              <p:nvPicPr>
                <p:cNvPr id="28" name="Freihand 27">
                  <a:extLst>
                    <a:ext uri="{FF2B5EF4-FFF2-40B4-BE49-F238E27FC236}">
                      <a16:creationId xmlns:a16="http://schemas.microsoft.com/office/drawing/2014/main" id="{1B6E6182-75D3-4894-9516-8F23821616E2}"/>
                    </a:ext>
                  </a:extLst>
                </p:cNvPr>
                <p:cNvPicPr/>
                <p:nvPr/>
              </p:nvPicPr>
              <p:blipFill>
                <a:blip r:embed="rId68"/>
                <a:stretch>
                  <a:fillRect/>
                </a:stretch>
              </p:blipFill>
              <p:spPr>
                <a:xfrm>
                  <a:off x="9151133" y="269707"/>
                  <a:ext cx="463320" cy="4248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1" name="Freihand 40">
                  <a:extLst>
                    <a:ext uri="{FF2B5EF4-FFF2-40B4-BE49-F238E27FC236}">
                      <a16:creationId xmlns:a16="http://schemas.microsoft.com/office/drawing/2014/main" id="{02B13DBB-8B7E-4384-8FDC-14315F294A0B}"/>
                    </a:ext>
                  </a:extLst>
                </p14:cNvPr>
                <p14:cNvContentPartPr/>
                <p14:nvPr/>
              </p14:nvContentPartPr>
              <p14:xfrm>
                <a:off x="10570613" y="486427"/>
                <a:ext cx="312120" cy="374400"/>
              </p14:xfrm>
            </p:contentPart>
          </mc:Choice>
          <mc:Fallback>
            <p:pic>
              <p:nvPicPr>
                <p:cNvPr id="41" name="Freihand 40">
                  <a:extLst>
                    <a:ext uri="{FF2B5EF4-FFF2-40B4-BE49-F238E27FC236}">
                      <a16:creationId xmlns:a16="http://schemas.microsoft.com/office/drawing/2014/main" id="{02B13DBB-8B7E-4384-8FDC-14315F294A0B}"/>
                    </a:ext>
                  </a:extLst>
                </p:cNvPr>
                <p:cNvPicPr/>
                <p:nvPr/>
              </p:nvPicPr>
              <p:blipFill>
                <a:blip r:embed="rId70"/>
                <a:stretch>
                  <a:fillRect/>
                </a:stretch>
              </p:blipFill>
              <p:spPr>
                <a:xfrm>
                  <a:off x="10566293" y="482107"/>
                  <a:ext cx="320760" cy="383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1">
            <p14:nvContentPartPr>
              <p14:cNvPr id="43" name="Freihand 42">
                <a:extLst>
                  <a:ext uri="{FF2B5EF4-FFF2-40B4-BE49-F238E27FC236}">
                    <a16:creationId xmlns:a16="http://schemas.microsoft.com/office/drawing/2014/main" id="{4C639B5A-682B-4089-BD0E-087DB6594D4A}"/>
                  </a:ext>
                </a:extLst>
              </p14:cNvPr>
              <p14:cNvContentPartPr/>
              <p14:nvPr/>
            </p14:nvContentPartPr>
            <p14:xfrm>
              <a:off x="431213" y="2660467"/>
              <a:ext cx="2704320" cy="37800"/>
            </p14:xfrm>
          </p:contentPart>
        </mc:Choice>
        <mc:Fallback>
          <p:pic>
            <p:nvPicPr>
              <p:cNvPr id="43" name="Freihand 42">
                <a:extLst>
                  <a:ext uri="{FF2B5EF4-FFF2-40B4-BE49-F238E27FC236}">
                    <a16:creationId xmlns:a16="http://schemas.microsoft.com/office/drawing/2014/main" id="{4C639B5A-682B-4089-BD0E-087DB6594D4A}"/>
                  </a:ext>
                </a:extLst>
              </p:cNvPr>
              <p:cNvPicPr/>
              <p:nvPr/>
            </p:nvPicPr>
            <p:blipFill>
              <a:blip r:embed="rId72"/>
              <a:stretch>
                <a:fillRect/>
              </a:stretch>
            </p:blipFill>
            <p:spPr>
              <a:xfrm>
                <a:off x="426893" y="2656147"/>
                <a:ext cx="2712960" cy="46440"/>
              </a:xfrm>
              <a:prstGeom prst="rect">
                <a:avLst/>
              </a:prstGeom>
            </p:spPr>
          </p:pic>
        </mc:Fallback>
      </mc:AlternateContent>
      <p:grpSp>
        <p:nvGrpSpPr>
          <p:cNvPr id="52" name="Gruppieren 51">
            <a:extLst>
              <a:ext uri="{FF2B5EF4-FFF2-40B4-BE49-F238E27FC236}">
                <a16:creationId xmlns:a16="http://schemas.microsoft.com/office/drawing/2014/main" id="{D5F90FC5-BA4B-471F-A0D9-2F49AC313F0E}"/>
              </a:ext>
            </a:extLst>
          </p:cNvPr>
          <p:cNvGrpSpPr/>
          <p:nvPr/>
        </p:nvGrpSpPr>
        <p:grpSpPr>
          <a:xfrm>
            <a:off x="3876053" y="2948107"/>
            <a:ext cx="1535400" cy="75600"/>
            <a:chOff x="3876053" y="2948107"/>
            <a:chExt cx="1535400" cy="75600"/>
          </a:xfrm>
        </p:grpSpPr>
        <mc:AlternateContent xmlns:mc="http://schemas.openxmlformats.org/markup-compatibility/2006">
          <mc:Choice xmlns:p14="http://schemas.microsoft.com/office/powerpoint/2010/main" Requires="p14">
            <p:contentPart p14:bwMode="auto" r:id="rId73">
              <p14:nvContentPartPr>
                <p14:cNvPr id="44" name="Freihand 43">
                  <a:extLst>
                    <a:ext uri="{FF2B5EF4-FFF2-40B4-BE49-F238E27FC236}">
                      <a16:creationId xmlns:a16="http://schemas.microsoft.com/office/drawing/2014/main" id="{030BBB31-9F3C-47A3-BB81-2276F39E593E}"/>
                    </a:ext>
                  </a:extLst>
                </p14:cNvPr>
                <p14:cNvContentPartPr/>
                <p14:nvPr/>
              </p14:nvContentPartPr>
              <p14:xfrm>
                <a:off x="3985853" y="2948107"/>
                <a:ext cx="99720" cy="48240"/>
              </p14:xfrm>
            </p:contentPart>
          </mc:Choice>
          <mc:Fallback>
            <p:pic>
              <p:nvPicPr>
                <p:cNvPr id="44" name="Freihand 43">
                  <a:extLst>
                    <a:ext uri="{FF2B5EF4-FFF2-40B4-BE49-F238E27FC236}">
                      <a16:creationId xmlns:a16="http://schemas.microsoft.com/office/drawing/2014/main" id="{030BBB31-9F3C-47A3-BB81-2276F39E593E}"/>
                    </a:ext>
                  </a:extLst>
                </p:cNvPr>
                <p:cNvPicPr/>
                <p:nvPr/>
              </p:nvPicPr>
              <p:blipFill>
                <a:blip r:embed="rId74"/>
                <a:stretch>
                  <a:fillRect/>
                </a:stretch>
              </p:blipFill>
              <p:spPr>
                <a:xfrm>
                  <a:off x="3981533" y="2943787"/>
                  <a:ext cx="10836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5" name="Freihand 44">
                  <a:extLst>
                    <a:ext uri="{FF2B5EF4-FFF2-40B4-BE49-F238E27FC236}">
                      <a16:creationId xmlns:a16="http://schemas.microsoft.com/office/drawing/2014/main" id="{C076CCDF-F94F-4EF6-88C4-40DAF9DE668C}"/>
                    </a:ext>
                  </a:extLst>
                </p14:cNvPr>
                <p14:cNvContentPartPr/>
                <p14:nvPr/>
              </p14:nvContentPartPr>
              <p14:xfrm>
                <a:off x="3876053" y="2959267"/>
                <a:ext cx="1535400" cy="64440"/>
              </p14:xfrm>
            </p:contentPart>
          </mc:Choice>
          <mc:Fallback>
            <p:pic>
              <p:nvPicPr>
                <p:cNvPr id="45" name="Freihand 44">
                  <a:extLst>
                    <a:ext uri="{FF2B5EF4-FFF2-40B4-BE49-F238E27FC236}">
                      <a16:creationId xmlns:a16="http://schemas.microsoft.com/office/drawing/2014/main" id="{C076CCDF-F94F-4EF6-88C4-40DAF9DE668C}"/>
                    </a:ext>
                  </a:extLst>
                </p:cNvPr>
                <p:cNvPicPr/>
                <p:nvPr/>
              </p:nvPicPr>
              <p:blipFill>
                <a:blip r:embed="rId76"/>
                <a:stretch>
                  <a:fillRect/>
                </a:stretch>
              </p:blipFill>
              <p:spPr>
                <a:xfrm>
                  <a:off x="3871733" y="2954947"/>
                  <a:ext cx="1544040" cy="73080"/>
                </a:xfrm>
                <a:prstGeom prst="rect">
                  <a:avLst/>
                </a:prstGeom>
              </p:spPr>
            </p:pic>
          </mc:Fallback>
        </mc:AlternateContent>
      </p:grpSp>
      <p:grpSp>
        <p:nvGrpSpPr>
          <p:cNvPr id="58" name="Gruppieren 57">
            <a:extLst>
              <a:ext uri="{FF2B5EF4-FFF2-40B4-BE49-F238E27FC236}">
                <a16:creationId xmlns:a16="http://schemas.microsoft.com/office/drawing/2014/main" id="{84BF4714-A517-4481-883C-64E836FDE884}"/>
              </a:ext>
            </a:extLst>
          </p:cNvPr>
          <p:cNvGrpSpPr/>
          <p:nvPr/>
        </p:nvGrpSpPr>
        <p:grpSpPr>
          <a:xfrm>
            <a:off x="9937733" y="2380387"/>
            <a:ext cx="1678320" cy="381960"/>
            <a:chOff x="9937733" y="2380387"/>
            <a:chExt cx="1678320" cy="381960"/>
          </a:xfrm>
        </p:grpSpPr>
        <mc:AlternateContent xmlns:mc="http://schemas.openxmlformats.org/markup-compatibility/2006">
          <mc:Choice xmlns:p14="http://schemas.microsoft.com/office/powerpoint/2010/main" Requires="p14">
            <p:contentPart p14:bwMode="auto" r:id="rId77">
              <p14:nvContentPartPr>
                <p14:cNvPr id="46" name="Freihand 45">
                  <a:extLst>
                    <a:ext uri="{FF2B5EF4-FFF2-40B4-BE49-F238E27FC236}">
                      <a16:creationId xmlns:a16="http://schemas.microsoft.com/office/drawing/2014/main" id="{CCF4D6BA-5996-4FC7-A59F-4A174531663A}"/>
                    </a:ext>
                  </a:extLst>
                </p14:cNvPr>
                <p14:cNvContentPartPr/>
                <p14:nvPr/>
              </p14:nvContentPartPr>
              <p14:xfrm>
                <a:off x="9937733" y="2517907"/>
                <a:ext cx="156600" cy="183240"/>
              </p14:xfrm>
            </p:contentPart>
          </mc:Choice>
          <mc:Fallback>
            <p:pic>
              <p:nvPicPr>
                <p:cNvPr id="46" name="Freihand 45">
                  <a:extLst>
                    <a:ext uri="{FF2B5EF4-FFF2-40B4-BE49-F238E27FC236}">
                      <a16:creationId xmlns:a16="http://schemas.microsoft.com/office/drawing/2014/main" id="{CCF4D6BA-5996-4FC7-A59F-4A174531663A}"/>
                    </a:ext>
                  </a:extLst>
                </p:cNvPr>
                <p:cNvPicPr/>
                <p:nvPr/>
              </p:nvPicPr>
              <p:blipFill>
                <a:blip r:embed="rId78"/>
                <a:stretch>
                  <a:fillRect/>
                </a:stretch>
              </p:blipFill>
              <p:spPr>
                <a:xfrm>
                  <a:off x="9933413" y="2513587"/>
                  <a:ext cx="16524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7" name="Freihand 46">
                  <a:extLst>
                    <a:ext uri="{FF2B5EF4-FFF2-40B4-BE49-F238E27FC236}">
                      <a16:creationId xmlns:a16="http://schemas.microsoft.com/office/drawing/2014/main" id="{FAEACE28-784B-47F9-A799-3E5CB38CF23A}"/>
                    </a:ext>
                  </a:extLst>
                </p14:cNvPr>
                <p14:cNvContentPartPr/>
                <p14:nvPr/>
              </p14:nvContentPartPr>
              <p14:xfrm>
                <a:off x="10122773" y="2580907"/>
                <a:ext cx="248760" cy="78120"/>
              </p14:xfrm>
            </p:contentPart>
          </mc:Choice>
          <mc:Fallback>
            <p:pic>
              <p:nvPicPr>
                <p:cNvPr id="47" name="Freihand 46">
                  <a:extLst>
                    <a:ext uri="{FF2B5EF4-FFF2-40B4-BE49-F238E27FC236}">
                      <a16:creationId xmlns:a16="http://schemas.microsoft.com/office/drawing/2014/main" id="{FAEACE28-784B-47F9-A799-3E5CB38CF23A}"/>
                    </a:ext>
                  </a:extLst>
                </p:cNvPr>
                <p:cNvPicPr/>
                <p:nvPr/>
              </p:nvPicPr>
              <p:blipFill>
                <a:blip r:embed="rId80"/>
                <a:stretch>
                  <a:fillRect/>
                </a:stretch>
              </p:blipFill>
              <p:spPr>
                <a:xfrm>
                  <a:off x="10118453" y="2576587"/>
                  <a:ext cx="25740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8" name="Freihand 47">
                  <a:extLst>
                    <a:ext uri="{FF2B5EF4-FFF2-40B4-BE49-F238E27FC236}">
                      <a16:creationId xmlns:a16="http://schemas.microsoft.com/office/drawing/2014/main" id="{23996C82-C3E6-4C76-9602-1FCF8A6F8A0B}"/>
                    </a:ext>
                  </a:extLst>
                </p14:cNvPr>
                <p14:cNvContentPartPr/>
                <p14:nvPr/>
              </p14:nvContentPartPr>
              <p14:xfrm>
                <a:off x="10449653" y="2477587"/>
                <a:ext cx="3600" cy="33120"/>
              </p14:xfrm>
            </p:contentPart>
          </mc:Choice>
          <mc:Fallback>
            <p:pic>
              <p:nvPicPr>
                <p:cNvPr id="48" name="Freihand 47">
                  <a:extLst>
                    <a:ext uri="{FF2B5EF4-FFF2-40B4-BE49-F238E27FC236}">
                      <a16:creationId xmlns:a16="http://schemas.microsoft.com/office/drawing/2014/main" id="{23996C82-C3E6-4C76-9602-1FCF8A6F8A0B}"/>
                    </a:ext>
                  </a:extLst>
                </p:cNvPr>
                <p:cNvPicPr/>
                <p:nvPr/>
              </p:nvPicPr>
              <p:blipFill>
                <a:blip r:embed="rId82"/>
                <a:stretch>
                  <a:fillRect/>
                </a:stretch>
              </p:blipFill>
              <p:spPr>
                <a:xfrm>
                  <a:off x="10445333" y="2473267"/>
                  <a:ext cx="1224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9" name="Freihand 48">
                  <a:extLst>
                    <a:ext uri="{FF2B5EF4-FFF2-40B4-BE49-F238E27FC236}">
                      <a16:creationId xmlns:a16="http://schemas.microsoft.com/office/drawing/2014/main" id="{06C0C86E-31F9-4690-863E-3314891A8834}"/>
                    </a:ext>
                  </a:extLst>
                </p14:cNvPr>
                <p14:cNvContentPartPr/>
                <p14:nvPr/>
              </p14:nvContentPartPr>
              <p14:xfrm>
                <a:off x="10412573" y="2579467"/>
                <a:ext cx="25560" cy="36000"/>
              </p14:xfrm>
            </p:contentPart>
          </mc:Choice>
          <mc:Fallback>
            <p:pic>
              <p:nvPicPr>
                <p:cNvPr id="49" name="Freihand 48">
                  <a:extLst>
                    <a:ext uri="{FF2B5EF4-FFF2-40B4-BE49-F238E27FC236}">
                      <a16:creationId xmlns:a16="http://schemas.microsoft.com/office/drawing/2014/main" id="{06C0C86E-31F9-4690-863E-3314891A8834}"/>
                    </a:ext>
                  </a:extLst>
                </p:cNvPr>
                <p:cNvPicPr/>
                <p:nvPr/>
              </p:nvPicPr>
              <p:blipFill>
                <a:blip r:embed="rId84"/>
                <a:stretch>
                  <a:fillRect/>
                </a:stretch>
              </p:blipFill>
              <p:spPr>
                <a:xfrm>
                  <a:off x="10408253" y="2575147"/>
                  <a:ext cx="3420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0" name="Freihand 49">
                  <a:extLst>
                    <a:ext uri="{FF2B5EF4-FFF2-40B4-BE49-F238E27FC236}">
                      <a16:creationId xmlns:a16="http://schemas.microsoft.com/office/drawing/2014/main" id="{43B6000B-F5BE-4E41-B52C-3F821FBB2871}"/>
                    </a:ext>
                  </a:extLst>
                </p14:cNvPr>
                <p14:cNvContentPartPr/>
                <p14:nvPr/>
              </p14:nvContentPartPr>
              <p14:xfrm>
                <a:off x="10390613" y="2418907"/>
                <a:ext cx="125280" cy="227880"/>
              </p14:xfrm>
            </p:contentPart>
          </mc:Choice>
          <mc:Fallback>
            <p:pic>
              <p:nvPicPr>
                <p:cNvPr id="50" name="Freihand 49">
                  <a:extLst>
                    <a:ext uri="{FF2B5EF4-FFF2-40B4-BE49-F238E27FC236}">
                      <a16:creationId xmlns:a16="http://schemas.microsoft.com/office/drawing/2014/main" id="{43B6000B-F5BE-4E41-B52C-3F821FBB2871}"/>
                    </a:ext>
                  </a:extLst>
                </p:cNvPr>
                <p:cNvPicPr/>
                <p:nvPr/>
              </p:nvPicPr>
              <p:blipFill>
                <a:blip r:embed="rId86"/>
                <a:stretch>
                  <a:fillRect/>
                </a:stretch>
              </p:blipFill>
              <p:spPr>
                <a:xfrm>
                  <a:off x="10386293" y="2414587"/>
                  <a:ext cx="13392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 name="Freihand 52">
                  <a:extLst>
                    <a:ext uri="{FF2B5EF4-FFF2-40B4-BE49-F238E27FC236}">
                      <a16:creationId xmlns:a16="http://schemas.microsoft.com/office/drawing/2014/main" id="{428A72B8-815B-4875-ADFC-D8004E06A08A}"/>
                    </a:ext>
                  </a:extLst>
                </p14:cNvPr>
                <p14:cNvContentPartPr/>
                <p14:nvPr/>
              </p14:nvContentPartPr>
              <p14:xfrm>
                <a:off x="10553333" y="2405227"/>
                <a:ext cx="331560" cy="357120"/>
              </p14:xfrm>
            </p:contentPart>
          </mc:Choice>
          <mc:Fallback>
            <p:pic>
              <p:nvPicPr>
                <p:cNvPr id="53" name="Freihand 52">
                  <a:extLst>
                    <a:ext uri="{FF2B5EF4-FFF2-40B4-BE49-F238E27FC236}">
                      <a16:creationId xmlns:a16="http://schemas.microsoft.com/office/drawing/2014/main" id="{428A72B8-815B-4875-ADFC-D8004E06A08A}"/>
                    </a:ext>
                  </a:extLst>
                </p:cNvPr>
                <p:cNvPicPr/>
                <p:nvPr/>
              </p:nvPicPr>
              <p:blipFill>
                <a:blip r:embed="rId88"/>
                <a:stretch>
                  <a:fillRect/>
                </a:stretch>
              </p:blipFill>
              <p:spPr>
                <a:xfrm>
                  <a:off x="10549013" y="2400907"/>
                  <a:ext cx="340200" cy="3657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4" name="Freihand 53">
                  <a:extLst>
                    <a:ext uri="{FF2B5EF4-FFF2-40B4-BE49-F238E27FC236}">
                      <a16:creationId xmlns:a16="http://schemas.microsoft.com/office/drawing/2014/main" id="{05D4CE6C-77E3-4BAA-8011-B81631CBA702}"/>
                    </a:ext>
                  </a:extLst>
                </p14:cNvPr>
                <p14:cNvContentPartPr/>
                <p14:nvPr/>
              </p14:nvContentPartPr>
              <p14:xfrm>
                <a:off x="10856093" y="2540947"/>
                <a:ext cx="176040" cy="214920"/>
              </p14:xfrm>
            </p:contentPart>
          </mc:Choice>
          <mc:Fallback>
            <p:pic>
              <p:nvPicPr>
                <p:cNvPr id="54" name="Freihand 53">
                  <a:extLst>
                    <a:ext uri="{FF2B5EF4-FFF2-40B4-BE49-F238E27FC236}">
                      <a16:creationId xmlns:a16="http://schemas.microsoft.com/office/drawing/2014/main" id="{05D4CE6C-77E3-4BAA-8011-B81631CBA702}"/>
                    </a:ext>
                  </a:extLst>
                </p:cNvPr>
                <p:cNvPicPr/>
                <p:nvPr/>
              </p:nvPicPr>
              <p:blipFill>
                <a:blip r:embed="rId90"/>
                <a:stretch>
                  <a:fillRect/>
                </a:stretch>
              </p:blipFill>
              <p:spPr>
                <a:xfrm>
                  <a:off x="10851773" y="2536627"/>
                  <a:ext cx="18468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5" name="Freihand 54">
                  <a:extLst>
                    <a:ext uri="{FF2B5EF4-FFF2-40B4-BE49-F238E27FC236}">
                      <a16:creationId xmlns:a16="http://schemas.microsoft.com/office/drawing/2014/main" id="{6D2AC7C0-E25C-47B6-B915-91721A2A71C0}"/>
                    </a:ext>
                  </a:extLst>
                </p14:cNvPr>
                <p14:cNvContentPartPr/>
                <p14:nvPr/>
              </p14:nvContentPartPr>
              <p14:xfrm>
                <a:off x="11036813" y="2528707"/>
                <a:ext cx="104760" cy="114120"/>
              </p14:xfrm>
            </p:contentPart>
          </mc:Choice>
          <mc:Fallback>
            <p:pic>
              <p:nvPicPr>
                <p:cNvPr id="55" name="Freihand 54">
                  <a:extLst>
                    <a:ext uri="{FF2B5EF4-FFF2-40B4-BE49-F238E27FC236}">
                      <a16:creationId xmlns:a16="http://schemas.microsoft.com/office/drawing/2014/main" id="{6D2AC7C0-E25C-47B6-B915-91721A2A71C0}"/>
                    </a:ext>
                  </a:extLst>
                </p:cNvPr>
                <p:cNvPicPr/>
                <p:nvPr/>
              </p:nvPicPr>
              <p:blipFill>
                <a:blip r:embed="rId92"/>
                <a:stretch>
                  <a:fillRect/>
                </a:stretch>
              </p:blipFill>
              <p:spPr>
                <a:xfrm>
                  <a:off x="11032493" y="2524387"/>
                  <a:ext cx="11340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6" name="Freihand 55">
                  <a:extLst>
                    <a:ext uri="{FF2B5EF4-FFF2-40B4-BE49-F238E27FC236}">
                      <a16:creationId xmlns:a16="http://schemas.microsoft.com/office/drawing/2014/main" id="{BC398077-F2B7-4DCB-80DA-ACF1057151E7}"/>
                    </a:ext>
                  </a:extLst>
                </p14:cNvPr>
                <p14:cNvContentPartPr/>
                <p14:nvPr/>
              </p14:nvContentPartPr>
              <p14:xfrm>
                <a:off x="11143373" y="2413507"/>
                <a:ext cx="472680" cy="208440"/>
              </p14:xfrm>
            </p:contentPart>
          </mc:Choice>
          <mc:Fallback>
            <p:pic>
              <p:nvPicPr>
                <p:cNvPr id="56" name="Freihand 55">
                  <a:extLst>
                    <a:ext uri="{FF2B5EF4-FFF2-40B4-BE49-F238E27FC236}">
                      <a16:creationId xmlns:a16="http://schemas.microsoft.com/office/drawing/2014/main" id="{BC398077-F2B7-4DCB-80DA-ACF1057151E7}"/>
                    </a:ext>
                  </a:extLst>
                </p:cNvPr>
                <p:cNvPicPr/>
                <p:nvPr/>
              </p:nvPicPr>
              <p:blipFill>
                <a:blip r:embed="rId94"/>
                <a:stretch>
                  <a:fillRect/>
                </a:stretch>
              </p:blipFill>
              <p:spPr>
                <a:xfrm>
                  <a:off x="11139053" y="2409187"/>
                  <a:ext cx="481320" cy="2170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8DE37379-74B8-4B88-B12C-7DB350B6023C}"/>
                    </a:ext>
                  </a:extLst>
                </p14:cNvPr>
                <p14:cNvContentPartPr/>
                <p14:nvPr/>
              </p14:nvContentPartPr>
              <p14:xfrm>
                <a:off x="11294213" y="2380387"/>
                <a:ext cx="21960" cy="8280"/>
              </p14:xfrm>
            </p:contentPart>
          </mc:Choice>
          <mc:Fallback>
            <p:pic>
              <p:nvPicPr>
                <p:cNvPr id="57" name="Freihand 56">
                  <a:extLst>
                    <a:ext uri="{FF2B5EF4-FFF2-40B4-BE49-F238E27FC236}">
                      <a16:creationId xmlns:a16="http://schemas.microsoft.com/office/drawing/2014/main" id="{8DE37379-74B8-4B88-B12C-7DB350B6023C}"/>
                    </a:ext>
                  </a:extLst>
                </p:cNvPr>
                <p:cNvPicPr/>
                <p:nvPr/>
              </p:nvPicPr>
              <p:blipFill>
                <a:blip r:embed="rId96"/>
                <a:stretch>
                  <a:fillRect/>
                </a:stretch>
              </p:blipFill>
              <p:spPr>
                <a:xfrm>
                  <a:off x="11289893" y="2376067"/>
                  <a:ext cx="30600" cy="16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5AF2B93A-43B8-49F1-B5BA-E91F4325B813}"/>
                  </a:ext>
                </a:extLst>
              </p14:cNvPr>
              <p14:cNvContentPartPr/>
              <p14:nvPr/>
            </p14:nvContentPartPr>
            <p14:xfrm>
              <a:off x="1599413" y="4644427"/>
              <a:ext cx="210240" cy="144360"/>
            </p14:xfrm>
          </p:contentPart>
        </mc:Choice>
        <mc:Fallback>
          <p:pic>
            <p:nvPicPr>
              <p:cNvPr id="59" name="Freihand 58">
                <a:extLst>
                  <a:ext uri="{FF2B5EF4-FFF2-40B4-BE49-F238E27FC236}">
                    <a16:creationId xmlns:a16="http://schemas.microsoft.com/office/drawing/2014/main" id="{5AF2B93A-43B8-49F1-B5BA-E91F4325B813}"/>
                  </a:ext>
                </a:extLst>
              </p:cNvPr>
              <p:cNvPicPr/>
              <p:nvPr/>
            </p:nvPicPr>
            <p:blipFill>
              <a:blip r:embed="rId98"/>
              <a:stretch>
                <a:fillRect/>
              </a:stretch>
            </p:blipFill>
            <p:spPr>
              <a:xfrm>
                <a:off x="1595093" y="4640107"/>
                <a:ext cx="2188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48CC602F-A57A-47D4-816D-ADC5C4038B6B}"/>
                  </a:ext>
                </a:extLst>
              </p14:cNvPr>
              <p14:cNvContentPartPr/>
              <p14:nvPr/>
            </p14:nvContentPartPr>
            <p14:xfrm>
              <a:off x="1668533" y="4596907"/>
              <a:ext cx="212400" cy="503280"/>
            </p14:xfrm>
          </p:contentPart>
        </mc:Choice>
        <mc:Fallback>
          <p:pic>
            <p:nvPicPr>
              <p:cNvPr id="60" name="Freihand 59">
                <a:extLst>
                  <a:ext uri="{FF2B5EF4-FFF2-40B4-BE49-F238E27FC236}">
                    <a16:creationId xmlns:a16="http://schemas.microsoft.com/office/drawing/2014/main" id="{48CC602F-A57A-47D4-816D-ADC5C4038B6B}"/>
                  </a:ext>
                </a:extLst>
              </p:cNvPr>
              <p:cNvPicPr/>
              <p:nvPr/>
            </p:nvPicPr>
            <p:blipFill>
              <a:blip r:embed="rId100"/>
              <a:stretch>
                <a:fillRect/>
              </a:stretch>
            </p:blipFill>
            <p:spPr>
              <a:xfrm>
                <a:off x="1664213" y="4592587"/>
                <a:ext cx="221040" cy="5119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2" name="Freihand 61">
                <a:extLst>
                  <a:ext uri="{FF2B5EF4-FFF2-40B4-BE49-F238E27FC236}">
                    <a16:creationId xmlns:a16="http://schemas.microsoft.com/office/drawing/2014/main" id="{798CCE30-E757-4202-8DE1-AB4420A52252}"/>
                  </a:ext>
                </a:extLst>
              </p14:cNvPr>
              <p14:cNvContentPartPr/>
              <p14:nvPr/>
            </p14:nvContentPartPr>
            <p14:xfrm>
              <a:off x="1282613" y="4299187"/>
              <a:ext cx="137160" cy="95760"/>
            </p14:xfrm>
          </p:contentPart>
        </mc:Choice>
        <mc:Fallback>
          <p:pic>
            <p:nvPicPr>
              <p:cNvPr id="62" name="Freihand 61">
                <a:extLst>
                  <a:ext uri="{FF2B5EF4-FFF2-40B4-BE49-F238E27FC236}">
                    <a16:creationId xmlns:a16="http://schemas.microsoft.com/office/drawing/2014/main" id="{798CCE30-E757-4202-8DE1-AB4420A52252}"/>
                  </a:ext>
                </a:extLst>
              </p:cNvPr>
              <p:cNvPicPr/>
              <p:nvPr/>
            </p:nvPicPr>
            <p:blipFill>
              <a:blip r:embed="rId102"/>
              <a:stretch>
                <a:fillRect/>
              </a:stretch>
            </p:blipFill>
            <p:spPr>
              <a:xfrm>
                <a:off x="1278293" y="4294867"/>
                <a:ext cx="1458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3" name="Freihand 62">
                <a:extLst>
                  <a:ext uri="{FF2B5EF4-FFF2-40B4-BE49-F238E27FC236}">
                    <a16:creationId xmlns:a16="http://schemas.microsoft.com/office/drawing/2014/main" id="{9C97D9D9-2E2F-4522-92EC-A4362B27C53A}"/>
                  </a:ext>
                </a:extLst>
              </p14:cNvPr>
              <p14:cNvContentPartPr/>
              <p14:nvPr/>
            </p14:nvContentPartPr>
            <p14:xfrm>
              <a:off x="1461893" y="4262107"/>
              <a:ext cx="295560" cy="199800"/>
            </p14:xfrm>
          </p:contentPart>
        </mc:Choice>
        <mc:Fallback>
          <p:pic>
            <p:nvPicPr>
              <p:cNvPr id="63" name="Freihand 62">
                <a:extLst>
                  <a:ext uri="{FF2B5EF4-FFF2-40B4-BE49-F238E27FC236}">
                    <a16:creationId xmlns:a16="http://schemas.microsoft.com/office/drawing/2014/main" id="{9C97D9D9-2E2F-4522-92EC-A4362B27C53A}"/>
                  </a:ext>
                </a:extLst>
              </p:cNvPr>
              <p:cNvPicPr/>
              <p:nvPr/>
            </p:nvPicPr>
            <p:blipFill>
              <a:blip r:embed="rId104"/>
              <a:stretch>
                <a:fillRect/>
              </a:stretch>
            </p:blipFill>
            <p:spPr>
              <a:xfrm>
                <a:off x="1457573" y="4257787"/>
                <a:ext cx="3042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48128" name="Freihand 48127">
                <a:extLst>
                  <a:ext uri="{FF2B5EF4-FFF2-40B4-BE49-F238E27FC236}">
                    <a16:creationId xmlns:a16="http://schemas.microsoft.com/office/drawing/2014/main" id="{4A2F1420-ACEC-4568-B4D0-338012E20D7A}"/>
                  </a:ext>
                </a:extLst>
              </p14:cNvPr>
              <p14:cNvContentPartPr/>
              <p14:nvPr/>
            </p14:nvContentPartPr>
            <p14:xfrm>
              <a:off x="1808573" y="4217467"/>
              <a:ext cx="183960" cy="145440"/>
            </p14:xfrm>
          </p:contentPart>
        </mc:Choice>
        <mc:Fallback>
          <p:pic>
            <p:nvPicPr>
              <p:cNvPr id="48128" name="Freihand 48127">
                <a:extLst>
                  <a:ext uri="{FF2B5EF4-FFF2-40B4-BE49-F238E27FC236}">
                    <a16:creationId xmlns:a16="http://schemas.microsoft.com/office/drawing/2014/main" id="{4A2F1420-ACEC-4568-B4D0-338012E20D7A}"/>
                  </a:ext>
                </a:extLst>
              </p:cNvPr>
              <p:cNvPicPr/>
              <p:nvPr/>
            </p:nvPicPr>
            <p:blipFill>
              <a:blip r:embed="rId106"/>
              <a:stretch>
                <a:fillRect/>
              </a:stretch>
            </p:blipFill>
            <p:spPr>
              <a:xfrm>
                <a:off x="1804253" y="4213147"/>
                <a:ext cx="192600" cy="154080"/>
              </a:xfrm>
              <a:prstGeom prst="rect">
                <a:avLst/>
              </a:prstGeom>
            </p:spPr>
          </p:pic>
        </mc:Fallback>
      </mc:AlternateContent>
      <p:grpSp>
        <p:nvGrpSpPr>
          <p:cNvPr id="48184" name="Gruppieren 48183">
            <a:extLst>
              <a:ext uri="{FF2B5EF4-FFF2-40B4-BE49-F238E27FC236}">
                <a16:creationId xmlns:a16="http://schemas.microsoft.com/office/drawing/2014/main" id="{EAAF6D3A-D1EC-4A0D-8F8C-445E22730A59}"/>
              </a:ext>
            </a:extLst>
          </p:cNvPr>
          <p:cNvGrpSpPr/>
          <p:nvPr/>
        </p:nvGrpSpPr>
        <p:grpSpPr>
          <a:xfrm>
            <a:off x="2255693" y="3835867"/>
            <a:ext cx="2554560" cy="1679040"/>
            <a:chOff x="2255693" y="3835867"/>
            <a:chExt cx="2554560" cy="1679040"/>
          </a:xfrm>
        </p:grpSpPr>
        <mc:AlternateContent xmlns:mc="http://schemas.openxmlformats.org/markup-compatibility/2006">
          <mc:Choice xmlns:p14="http://schemas.microsoft.com/office/powerpoint/2010/main" Requires="p14">
            <p:contentPart p14:bwMode="auto" r:id="rId107">
              <p14:nvContentPartPr>
                <p14:cNvPr id="48129" name="Freihand 48128">
                  <a:extLst>
                    <a:ext uri="{FF2B5EF4-FFF2-40B4-BE49-F238E27FC236}">
                      <a16:creationId xmlns:a16="http://schemas.microsoft.com/office/drawing/2014/main" id="{C70D1622-9957-4575-B023-3042294A2388}"/>
                    </a:ext>
                  </a:extLst>
                </p14:cNvPr>
                <p14:cNvContentPartPr/>
                <p14:nvPr/>
              </p14:nvContentPartPr>
              <p14:xfrm>
                <a:off x="2255693" y="4731547"/>
                <a:ext cx="275040" cy="14040"/>
              </p14:xfrm>
            </p:contentPart>
          </mc:Choice>
          <mc:Fallback>
            <p:pic>
              <p:nvPicPr>
                <p:cNvPr id="48129" name="Freihand 48128">
                  <a:extLst>
                    <a:ext uri="{FF2B5EF4-FFF2-40B4-BE49-F238E27FC236}">
                      <a16:creationId xmlns:a16="http://schemas.microsoft.com/office/drawing/2014/main" id="{C70D1622-9957-4575-B023-3042294A2388}"/>
                    </a:ext>
                  </a:extLst>
                </p:cNvPr>
                <p:cNvPicPr/>
                <p:nvPr/>
              </p:nvPicPr>
              <p:blipFill>
                <a:blip r:embed="rId108"/>
                <a:stretch>
                  <a:fillRect/>
                </a:stretch>
              </p:blipFill>
              <p:spPr>
                <a:xfrm>
                  <a:off x="2251373" y="4727227"/>
                  <a:ext cx="28368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48130" name="Freihand 48129">
                  <a:extLst>
                    <a:ext uri="{FF2B5EF4-FFF2-40B4-BE49-F238E27FC236}">
                      <a16:creationId xmlns:a16="http://schemas.microsoft.com/office/drawing/2014/main" id="{25F198DA-6531-4F40-ABF2-2F03F124E37C}"/>
                    </a:ext>
                  </a:extLst>
                </p14:cNvPr>
                <p14:cNvContentPartPr/>
                <p14:nvPr/>
              </p14:nvContentPartPr>
              <p14:xfrm>
                <a:off x="2285573" y="4789867"/>
                <a:ext cx="227520" cy="23400"/>
              </p14:xfrm>
            </p:contentPart>
          </mc:Choice>
          <mc:Fallback>
            <p:pic>
              <p:nvPicPr>
                <p:cNvPr id="48130" name="Freihand 48129">
                  <a:extLst>
                    <a:ext uri="{FF2B5EF4-FFF2-40B4-BE49-F238E27FC236}">
                      <a16:creationId xmlns:a16="http://schemas.microsoft.com/office/drawing/2014/main" id="{25F198DA-6531-4F40-ABF2-2F03F124E37C}"/>
                    </a:ext>
                  </a:extLst>
                </p:cNvPr>
                <p:cNvPicPr/>
                <p:nvPr/>
              </p:nvPicPr>
              <p:blipFill>
                <a:blip r:embed="rId110"/>
                <a:stretch>
                  <a:fillRect/>
                </a:stretch>
              </p:blipFill>
              <p:spPr>
                <a:xfrm>
                  <a:off x="2281253" y="4785547"/>
                  <a:ext cx="23616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48133" name="Freihand 48132">
                  <a:extLst>
                    <a:ext uri="{FF2B5EF4-FFF2-40B4-BE49-F238E27FC236}">
                      <a16:creationId xmlns:a16="http://schemas.microsoft.com/office/drawing/2014/main" id="{4FC4A735-5746-44AA-9BEE-F3E7CFB55FC2}"/>
                    </a:ext>
                  </a:extLst>
                </p14:cNvPr>
                <p14:cNvContentPartPr/>
                <p14:nvPr/>
              </p14:nvContentPartPr>
              <p14:xfrm>
                <a:off x="2990453" y="4665307"/>
                <a:ext cx="2880" cy="199440"/>
              </p14:xfrm>
            </p:contentPart>
          </mc:Choice>
          <mc:Fallback>
            <p:pic>
              <p:nvPicPr>
                <p:cNvPr id="48133" name="Freihand 48132">
                  <a:extLst>
                    <a:ext uri="{FF2B5EF4-FFF2-40B4-BE49-F238E27FC236}">
                      <a16:creationId xmlns:a16="http://schemas.microsoft.com/office/drawing/2014/main" id="{4FC4A735-5746-44AA-9BEE-F3E7CFB55FC2}"/>
                    </a:ext>
                  </a:extLst>
                </p:cNvPr>
                <p:cNvPicPr/>
                <p:nvPr/>
              </p:nvPicPr>
              <p:blipFill>
                <a:blip r:embed="rId112"/>
                <a:stretch>
                  <a:fillRect/>
                </a:stretch>
              </p:blipFill>
              <p:spPr>
                <a:xfrm>
                  <a:off x="2986133" y="4660987"/>
                  <a:ext cx="115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48134" name="Freihand 48133">
                  <a:extLst>
                    <a:ext uri="{FF2B5EF4-FFF2-40B4-BE49-F238E27FC236}">
                      <a16:creationId xmlns:a16="http://schemas.microsoft.com/office/drawing/2014/main" id="{EBF57251-0434-4F8A-887B-0A50295CBA44}"/>
                    </a:ext>
                  </a:extLst>
                </p14:cNvPr>
                <p14:cNvContentPartPr/>
                <p14:nvPr/>
              </p14:nvContentPartPr>
              <p14:xfrm>
                <a:off x="2796053" y="4596907"/>
                <a:ext cx="408960" cy="32040"/>
              </p14:xfrm>
            </p:contentPart>
          </mc:Choice>
          <mc:Fallback>
            <p:pic>
              <p:nvPicPr>
                <p:cNvPr id="48134" name="Freihand 48133">
                  <a:extLst>
                    <a:ext uri="{FF2B5EF4-FFF2-40B4-BE49-F238E27FC236}">
                      <a16:creationId xmlns:a16="http://schemas.microsoft.com/office/drawing/2014/main" id="{EBF57251-0434-4F8A-887B-0A50295CBA44}"/>
                    </a:ext>
                  </a:extLst>
                </p:cNvPr>
                <p:cNvPicPr/>
                <p:nvPr/>
              </p:nvPicPr>
              <p:blipFill>
                <a:blip r:embed="rId114"/>
                <a:stretch>
                  <a:fillRect/>
                </a:stretch>
              </p:blipFill>
              <p:spPr>
                <a:xfrm>
                  <a:off x="2791733" y="4592587"/>
                  <a:ext cx="41760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48135" name="Freihand 48134">
                  <a:extLst>
                    <a:ext uri="{FF2B5EF4-FFF2-40B4-BE49-F238E27FC236}">
                      <a16:creationId xmlns:a16="http://schemas.microsoft.com/office/drawing/2014/main" id="{4DDE7A1F-0B35-4727-9D32-B68E813955DC}"/>
                    </a:ext>
                  </a:extLst>
                </p14:cNvPr>
                <p14:cNvContentPartPr/>
                <p14:nvPr/>
              </p14:nvContentPartPr>
              <p14:xfrm>
                <a:off x="2908013" y="4735507"/>
                <a:ext cx="131400" cy="10080"/>
              </p14:xfrm>
            </p:contentPart>
          </mc:Choice>
          <mc:Fallback>
            <p:pic>
              <p:nvPicPr>
                <p:cNvPr id="48135" name="Freihand 48134">
                  <a:extLst>
                    <a:ext uri="{FF2B5EF4-FFF2-40B4-BE49-F238E27FC236}">
                      <a16:creationId xmlns:a16="http://schemas.microsoft.com/office/drawing/2014/main" id="{4DDE7A1F-0B35-4727-9D32-B68E813955DC}"/>
                    </a:ext>
                  </a:extLst>
                </p:cNvPr>
                <p:cNvPicPr/>
                <p:nvPr/>
              </p:nvPicPr>
              <p:blipFill>
                <a:blip r:embed="rId116"/>
                <a:stretch>
                  <a:fillRect/>
                </a:stretch>
              </p:blipFill>
              <p:spPr>
                <a:xfrm>
                  <a:off x="2903693" y="4731187"/>
                  <a:ext cx="14004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8136" name="Freihand 48135">
                  <a:extLst>
                    <a:ext uri="{FF2B5EF4-FFF2-40B4-BE49-F238E27FC236}">
                      <a16:creationId xmlns:a16="http://schemas.microsoft.com/office/drawing/2014/main" id="{9B2090D4-BED4-4692-9248-FCEBDDF89B90}"/>
                    </a:ext>
                  </a:extLst>
                </p14:cNvPr>
                <p14:cNvContentPartPr/>
                <p14:nvPr/>
              </p14:nvContentPartPr>
              <p14:xfrm>
                <a:off x="3344693" y="4490347"/>
                <a:ext cx="123480" cy="361440"/>
              </p14:xfrm>
            </p:contentPart>
          </mc:Choice>
          <mc:Fallback>
            <p:pic>
              <p:nvPicPr>
                <p:cNvPr id="48136" name="Freihand 48135">
                  <a:extLst>
                    <a:ext uri="{FF2B5EF4-FFF2-40B4-BE49-F238E27FC236}">
                      <a16:creationId xmlns:a16="http://schemas.microsoft.com/office/drawing/2014/main" id="{9B2090D4-BED4-4692-9248-FCEBDDF89B90}"/>
                    </a:ext>
                  </a:extLst>
                </p:cNvPr>
                <p:cNvPicPr/>
                <p:nvPr/>
              </p:nvPicPr>
              <p:blipFill>
                <a:blip r:embed="rId118"/>
                <a:stretch>
                  <a:fillRect/>
                </a:stretch>
              </p:blipFill>
              <p:spPr>
                <a:xfrm>
                  <a:off x="3340373" y="4486027"/>
                  <a:ext cx="132120" cy="3700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8138" name="Freihand 48137">
                  <a:extLst>
                    <a:ext uri="{FF2B5EF4-FFF2-40B4-BE49-F238E27FC236}">
                      <a16:creationId xmlns:a16="http://schemas.microsoft.com/office/drawing/2014/main" id="{B402D39C-D9F0-4B54-848F-76FA3BE264A9}"/>
                    </a:ext>
                  </a:extLst>
                </p14:cNvPr>
                <p14:cNvContentPartPr/>
                <p14:nvPr/>
              </p14:nvContentPartPr>
              <p14:xfrm>
                <a:off x="3667253" y="4535347"/>
                <a:ext cx="173880" cy="216000"/>
              </p14:xfrm>
            </p:contentPart>
          </mc:Choice>
          <mc:Fallback>
            <p:pic>
              <p:nvPicPr>
                <p:cNvPr id="48138" name="Freihand 48137">
                  <a:extLst>
                    <a:ext uri="{FF2B5EF4-FFF2-40B4-BE49-F238E27FC236}">
                      <a16:creationId xmlns:a16="http://schemas.microsoft.com/office/drawing/2014/main" id="{B402D39C-D9F0-4B54-848F-76FA3BE264A9}"/>
                    </a:ext>
                  </a:extLst>
                </p:cNvPr>
                <p:cNvPicPr/>
                <p:nvPr/>
              </p:nvPicPr>
              <p:blipFill>
                <a:blip r:embed="rId120"/>
                <a:stretch>
                  <a:fillRect/>
                </a:stretch>
              </p:blipFill>
              <p:spPr>
                <a:xfrm>
                  <a:off x="3662933" y="4531027"/>
                  <a:ext cx="18252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48139" name="Freihand 48138">
                  <a:extLst>
                    <a:ext uri="{FF2B5EF4-FFF2-40B4-BE49-F238E27FC236}">
                      <a16:creationId xmlns:a16="http://schemas.microsoft.com/office/drawing/2014/main" id="{B28097CF-D001-4AA8-8ACC-A31461C8A76D}"/>
                    </a:ext>
                  </a:extLst>
                </p14:cNvPr>
                <p14:cNvContentPartPr/>
                <p14:nvPr/>
              </p14:nvContentPartPr>
              <p14:xfrm>
                <a:off x="3759773" y="4664227"/>
                <a:ext cx="108360" cy="102600"/>
              </p14:xfrm>
            </p:contentPart>
          </mc:Choice>
          <mc:Fallback>
            <p:pic>
              <p:nvPicPr>
                <p:cNvPr id="48139" name="Freihand 48138">
                  <a:extLst>
                    <a:ext uri="{FF2B5EF4-FFF2-40B4-BE49-F238E27FC236}">
                      <a16:creationId xmlns:a16="http://schemas.microsoft.com/office/drawing/2014/main" id="{B28097CF-D001-4AA8-8ACC-A31461C8A76D}"/>
                    </a:ext>
                  </a:extLst>
                </p:cNvPr>
                <p:cNvPicPr/>
                <p:nvPr/>
              </p:nvPicPr>
              <p:blipFill>
                <a:blip r:embed="rId122"/>
                <a:stretch>
                  <a:fillRect/>
                </a:stretch>
              </p:blipFill>
              <p:spPr>
                <a:xfrm>
                  <a:off x="3755453" y="4659907"/>
                  <a:ext cx="1170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48140" name="Freihand 48139">
                  <a:extLst>
                    <a:ext uri="{FF2B5EF4-FFF2-40B4-BE49-F238E27FC236}">
                      <a16:creationId xmlns:a16="http://schemas.microsoft.com/office/drawing/2014/main" id="{1240EBAB-9E76-43D4-8155-8B8A3E532AB3}"/>
                    </a:ext>
                  </a:extLst>
                </p14:cNvPr>
                <p14:cNvContentPartPr/>
                <p14:nvPr/>
              </p14:nvContentPartPr>
              <p14:xfrm>
                <a:off x="3979373" y="4690867"/>
                <a:ext cx="15120" cy="146880"/>
              </p14:xfrm>
            </p:contentPart>
          </mc:Choice>
          <mc:Fallback>
            <p:pic>
              <p:nvPicPr>
                <p:cNvPr id="48140" name="Freihand 48139">
                  <a:extLst>
                    <a:ext uri="{FF2B5EF4-FFF2-40B4-BE49-F238E27FC236}">
                      <a16:creationId xmlns:a16="http://schemas.microsoft.com/office/drawing/2014/main" id="{1240EBAB-9E76-43D4-8155-8B8A3E532AB3}"/>
                    </a:ext>
                  </a:extLst>
                </p:cNvPr>
                <p:cNvPicPr/>
                <p:nvPr/>
              </p:nvPicPr>
              <p:blipFill>
                <a:blip r:embed="rId124"/>
                <a:stretch>
                  <a:fillRect/>
                </a:stretch>
              </p:blipFill>
              <p:spPr>
                <a:xfrm>
                  <a:off x="3975053" y="4686547"/>
                  <a:ext cx="237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48141" name="Freihand 48140">
                  <a:extLst>
                    <a:ext uri="{FF2B5EF4-FFF2-40B4-BE49-F238E27FC236}">
                      <a16:creationId xmlns:a16="http://schemas.microsoft.com/office/drawing/2014/main" id="{C39E5BDD-1BF6-49B8-B6C7-7203B92FB2DB}"/>
                    </a:ext>
                  </a:extLst>
                </p14:cNvPr>
                <p14:cNvContentPartPr/>
                <p14:nvPr/>
              </p14:nvContentPartPr>
              <p14:xfrm>
                <a:off x="4099973" y="4489267"/>
                <a:ext cx="339480" cy="511200"/>
              </p14:xfrm>
            </p:contentPart>
          </mc:Choice>
          <mc:Fallback>
            <p:pic>
              <p:nvPicPr>
                <p:cNvPr id="48141" name="Freihand 48140">
                  <a:extLst>
                    <a:ext uri="{FF2B5EF4-FFF2-40B4-BE49-F238E27FC236}">
                      <a16:creationId xmlns:a16="http://schemas.microsoft.com/office/drawing/2014/main" id="{C39E5BDD-1BF6-49B8-B6C7-7203B92FB2DB}"/>
                    </a:ext>
                  </a:extLst>
                </p:cNvPr>
                <p:cNvPicPr/>
                <p:nvPr/>
              </p:nvPicPr>
              <p:blipFill>
                <a:blip r:embed="rId126"/>
                <a:stretch>
                  <a:fillRect/>
                </a:stretch>
              </p:blipFill>
              <p:spPr>
                <a:xfrm>
                  <a:off x="4095653" y="4484947"/>
                  <a:ext cx="348120" cy="5198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48143" name="Freihand 48142">
                  <a:extLst>
                    <a:ext uri="{FF2B5EF4-FFF2-40B4-BE49-F238E27FC236}">
                      <a16:creationId xmlns:a16="http://schemas.microsoft.com/office/drawing/2014/main" id="{91006F11-F5AA-4C10-A23A-E5B9528187A8}"/>
                    </a:ext>
                  </a:extLst>
                </p14:cNvPr>
                <p14:cNvContentPartPr/>
                <p14:nvPr/>
              </p14:nvContentPartPr>
              <p14:xfrm>
                <a:off x="2971733" y="4219627"/>
                <a:ext cx="32400" cy="210960"/>
              </p14:xfrm>
            </p:contentPart>
          </mc:Choice>
          <mc:Fallback>
            <p:pic>
              <p:nvPicPr>
                <p:cNvPr id="48143" name="Freihand 48142">
                  <a:extLst>
                    <a:ext uri="{FF2B5EF4-FFF2-40B4-BE49-F238E27FC236}">
                      <a16:creationId xmlns:a16="http://schemas.microsoft.com/office/drawing/2014/main" id="{91006F11-F5AA-4C10-A23A-E5B9528187A8}"/>
                    </a:ext>
                  </a:extLst>
                </p:cNvPr>
                <p:cNvPicPr/>
                <p:nvPr/>
              </p:nvPicPr>
              <p:blipFill>
                <a:blip r:embed="rId128"/>
                <a:stretch>
                  <a:fillRect/>
                </a:stretch>
              </p:blipFill>
              <p:spPr>
                <a:xfrm>
                  <a:off x="2967413" y="4215307"/>
                  <a:ext cx="4104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48144" name="Freihand 48143">
                  <a:extLst>
                    <a:ext uri="{FF2B5EF4-FFF2-40B4-BE49-F238E27FC236}">
                      <a16:creationId xmlns:a16="http://schemas.microsoft.com/office/drawing/2014/main" id="{72EFF2B9-F6E3-4A74-85C7-81A89FC74F47}"/>
                    </a:ext>
                  </a:extLst>
                </p14:cNvPr>
                <p14:cNvContentPartPr/>
                <p14:nvPr/>
              </p14:nvContentPartPr>
              <p14:xfrm>
                <a:off x="2918813" y="4294507"/>
                <a:ext cx="196560" cy="174600"/>
              </p14:xfrm>
            </p:contentPart>
          </mc:Choice>
          <mc:Fallback>
            <p:pic>
              <p:nvPicPr>
                <p:cNvPr id="48144" name="Freihand 48143">
                  <a:extLst>
                    <a:ext uri="{FF2B5EF4-FFF2-40B4-BE49-F238E27FC236}">
                      <a16:creationId xmlns:a16="http://schemas.microsoft.com/office/drawing/2014/main" id="{72EFF2B9-F6E3-4A74-85C7-81A89FC74F47}"/>
                    </a:ext>
                  </a:extLst>
                </p:cNvPr>
                <p:cNvPicPr/>
                <p:nvPr/>
              </p:nvPicPr>
              <p:blipFill>
                <a:blip r:embed="rId130"/>
                <a:stretch>
                  <a:fillRect/>
                </a:stretch>
              </p:blipFill>
              <p:spPr>
                <a:xfrm>
                  <a:off x="2914493" y="4290187"/>
                  <a:ext cx="20520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48145" name="Freihand 48144">
                  <a:extLst>
                    <a:ext uri="{FF2B5EF4-FFF2-40B4-BE49-F238E27FC236}">
                      <a16:creationId xmlns:a16="http://schemas.microsoft.com/office/drawing/2014/main" id="{812359B8-CCFE-4D88-8CF3-746F2C8FB28D}"/>
                    </a:ext>
                  </a:extLst>
                </p14:cNvPr>
                <p14:cNvContentPartPr/>
                <p14:nvPr/>
              </p14:nvContentPartPr>
              <p14:xfrm>
                <a:off x="2443613" y="3888067"/>
                <a:ext cx="27000" cy="129600"/>
              </p14:xfrm>
            </p:contentPart>
          </mc:Choice>
          <mc:Fallback>
            <p:pic>
              <p:nvPicPr>
                <p:cNvPr id="48145" name="Freihand 48144">
                  <a:extLst>
                    <a:ext uri="{FF2B5EF4-FFF2-40B4-BE49-F238E27FC236}">
                      <a16:creationId xmlns:a16="http://schemas.microsoft.com/office/drawing/2014/main" id="{812359B8-CCFE-4D88-8CF3-746F2C8FB28D}"/>
                    </a:ext>
                  </a:extLst>
                </p:cNvPr>
                <p:cNvPicPr/>
                <p:nvPr/>
              </p:nvPicPr>
              <p:blipFill>
                <a:blip r:embed="rId132"/>
                <a:stretch>
                  <a:fillRect/>
                </a:stretch>
              </p:blipFill>
              <p:spPr>
                <a:xfrm>
                  <a:off x="2439293" y="3883747"/>
                  <a:ext cx="3564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48146" name="Freihand 48145">
                  <a:extLst>
                    <a:ext uri="{FF2B5EF4-FFF2-40B4-BE49-F238E27FC236}">
                      <a16:creationId xmlns:a16="http://schemas.microsoft.com/office/drawing/2014/main" id="{91BA27EC-E84D-4C6C-BEA0-F9BE851CB775}"/>
                    </a:ext>
                  </a:extLst>
                </p14:cNvPr>
                <p14:cNvContentPartPr/>
                <p14:nvPr/>
              </p14:nvContentPartPr>
              <p14:xfrm>
                <a:off x="2361173" y="3839107"/>
                <a:ext cx="155520" cy="113400"/>
              </p14:xfrm>
            </p:contentPart>
          </mc:Choice>
          <mc:Fallback>
            <p:pic>
              <p:nvPicPr>
                <p:cNvPr id="48146" name="Freihand 48145">
                  <a:extLst>
                    <a:ext uri="{FF2B5EF4-FFF2-40B4-BE49-F238E27FC236}">
                      <a16:creationId xmlns:a16="http://schemas.microsoft.com/office/drawing/2014/main" id="{91BA27EC-E84D-4C6C-BEA0-F9BE851CB775}"/>
                    </a:ext>
                  </a:extLst>
                </p:cNvPr>
                <p:cNvPicPr/>
                <p:nvPr/>
              </p:nvPicPr>
              <p:blipFill>
                <a:blip r:embed="rId134"/>
                <a:stretch>
                  <a:fillRect/>
                </a:stretch>
              </p:blipFill>
              <p:spPr>
                <a:xfrm>
                  <a:off x="2356853" y="3834787"/>
                  <a:ext cx="16416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48147" name="Freihand 48146">
                  <a:extLst>
                    <a:ext uri="{FF2B5EF4-FFF2-40B4-BE49-F238E27FC236}">
                      <a16:creationId xmlns:a16="http://schemas.microsoft.com/office/drawing/2014/main" id="{A86B75D4-5A60-4AD5-941B-9C5C8889603C}"/>
                    </a:ext>
                  </a:extLst>
                </p14:cNvPr>
                <p14:cNvContentPartPr/>
                <p14:nvPr/>
              </p14:nvContentPartPr>
              <p14:xfrm>
                <a:off x="2535053" y="3892747"/>
                <a:ext cx="49320" cy="123840"/>
              </p14:xfrm>
            </p:contentPart>
          </mc:Choice>
          <mc:Fallback>
            <p:pic>
              <p:nvPicPr>
                <p:cNvPr id="48147" name="Freihand 48146">
                  <a:extLst>
                    <a:ext uri="{FF2B5EF4-FFF2-40B4-BE49-F238E27FC236}">
                      <a16:creationId xmlns:a16="http://schemas.microsoft.com/office/drawing/2014/main" id="{A86B75D4-5A60-4AD5-941B-9C5C8889603C}"/>
                    </a:ext>
                  </a:extLst>
                </p:cNvPr>
                <p:cNvPicPr/>
                <p:nvPr/>
              </p:nvPicPr>
              <p:blipFill>
                <a:blip r:embed="rId136"/>
                <a:stretch>
                  <a:fillRect/>
                </a:stretch>
              </p:blipFill>
              <p:spPr>
                <a:xfrm>
                  <a:off x="2530733" y="3888427"/>
                  <a:ext cx="579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48148" name="Freihand 48147">
                  <a:extLst>
                    <a:ext uri="{FF2B5EF4-FFF2-40B4-BE49-F238E27FC236}">
                      <a16:creationId xmlns:a16="http://schemas.microsoft.com/office/drawing/2014/main" id="{D6B793A3-976D-41FC-A392-52273FC6A089}"/>
                    </a:ext>
                  </a:extLst>
                </p14:cNvPr>
                <p14:cNvContentPartPr/>
                <p14:nvPr/>
              </p14:nvContentPartPr>
              <p14:xfrm>
                <a:off x="2590133" y="3925867"/>
                <a:ext cx="39960" cy="57600"/>
              </p14:xfrm>
            </p:contentPart>
          </mc:Choice>
          <mc:Fallback>
            <p:pic>
              <p:nvPicPr>
                <p:cNvPr id="48148" name="Freihand 48147">
                  <a:extLst>
                    <a:ext uri="{FF2B5EF4-FFF2-40B4-BE49-F238E27FC236}">
                      <a16:creationId xmlns:a16="http://schemas.microsoft.com/office/drawing/2014/main" id="{D6B793A3-976D-41FC-A392-52273FC6A089}"/>
                    </a:ext>
                  </a:extLst>
                </p:cNvPr>
                <p:cNvPicPr/>
                <p:nvPr/>
              </p:nvPicPr>
              <p:blipFill>
                <a:blip r:embed="rId138"/>
                <a:stretch>
                  <a:fillRect/>
                </a:stretch>
              </p:blipFill>
              <p:spPr>
                <a:xfrm>
                  <a:off x="2585813" y="3921547"/>
                  <a:ext cx="486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48151" name="Freihand 48150">
                  <a:extLst>
                    <a:ext uri="{FF2B5EF4-FFF2-40B4-BE49-F238E27FC236}">
                      <a16:creationId xmlns:a16="http://schemas.microsoft.com/office/drawing/2014/main" id="{7319867D-6602-4ADC-89CB-1584948AA72A}"/>
                    </a:ext>
                  </a:extLst>
                </p14:cNvPr>
                <p14:cNvContentPartPr/>
                <p14:nvPr/>
              </p14:nvContentPartPr>
              <p14:xfrm>
                <a:off x="2664293" y="3855307"/>
                <a:ext cx="247320" cy="147600"/>
              </p14:xfrm>
            </p:contentPart>
          </mc:Choice>
          <mc:Fallback>
            <p:pic>
              <p:nvPicPr>
                <p:cNvPr id="48151" name="Freihand 48150">
                  <a:extLst>
                    <a:ext uri="{FF2B5EF4-FFF2-40B4-BE49-F238E27FC236}">
                      <a16:creationId xmlns:a16="http://schemas.microsoft.com/office/drawing/2014/main" id="{7319867D-6602-4ADC-89CB-1584948AA72A}"/>
                    </a:ext>
                  </a:extLst>
                </p:cNvPr>
                <p:cNvPicPr/>
                <p:nvPr/>
              </p:nvPicPr>
              <p:blipFill>
                <a:blip r:embed="rId140"/>
                <a:stretch>
                  <a:fillRect/>
                </a:stretch>
              </p:blipFill>
              <p:spPr>
                <a:xfrm>
                  <a:off x="2659973" y="3850987"/>
                  <a:ext cx="25596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48152" name="Freihand 48151">
                  <a:extLst>
                    <a:ext uri="{FF2B5EF4-FFF2-40B4-BE49-F238E27FC236}">
                      <a16:creationId xmlns:a16="http://schemas.microsoft.com/office/drawing/2014/main" id="{81882F14-2365-4980-8DB0-BB866F12160D}"/>
                    </a:ext>
                  </a:extLst>
                </p14:cNvPr>
                <p14:cNvContentPartPr/>
                <p14:nvPr/>
              </p14:nvContentPartPr>
              <p14:xfrm>
                <a:off x="2935373" y="3835867"/>
                <a:ext cx="224640" cy="147960"/>
              </p14:xfrm>
            </p:contentPart>
          </mc:Choice>
          <mc:Fallback>
            <p:pic>
              <p:nvPicPr>
                <p:cNvPr id="48152" name="Freihand 48151">
                  <a:extLst>
                    <a:ext uri="{FF2B5EF4-FFF2-40B4-BE49-F238E27FC236}">
                      <a16:creationId xmlns:a16="http://schemas.microsoft.com/office/drawing/2014/main" id="{81882F14-2365-4980-8DB0-BB866F12160D}"/>
                    </a:ext>
                  </a:extLst>
                </p:cNvPr>
                <p:cNvPicPr/>
                <p:nvPr/>
              </p:nvPicPr>
              <p:blipFill>
                <a:blip r:embed="rId142"/>
                <a:stretch>
                  <a:fillRect/>
                </a:stretch>
              </p:blipFill>
              <p:spPr>
                <a:xfrm>
                  <a:off x="2931053" y="3831547"/>
                  <a:ext cx="23328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48153" name="Freihand 48152">
                  <a:extLst>
                    <a:ext uri="{FF2B5EF4-FFF2-40B4-BE49-F238E27FC236}">
                      <a16:creationId xmlns:a16="http://schemas.microsoft.com/office/drawing/2014/main" id="{3E32E857-5778-43E1-878B-3C913D964DC6}"/>
                    </a:ext>
                  </a:extLst>
                </p14:cNvPr>
                <p14:cNvContentPartPr/>
                <p14:nvPr/>
              </p14:nvContentPartPr>
              <p14:xfrm>
                <a:off x="3139493" y="3861427"/>
                <a:ext cx="36360" cy="42480"/>
              </p14:xfrm>
            </p:contentPart>
          </mc:Choice>
          <mc:Fallback>
            <p:pic>
              <p:nvPicPr>
                <p:cNvPr id="48153" name="Freihand 48152">
                  <a:extLst>
                    <a:ext uri="{FF2B5EF4-FFF2-40B4-BE49-F238E27FC236}">
                      <a16:creationId xmlns:a16="http://schemas.microsoft.com/office/drawing/2014/main" id="{3E32E857-5778-43E1-878B-3C913D964DC6}"/>
                    </a:ext>
                  </a:extLst>
                </p:cNvPr>
                <p:cNvPicPr/>
                <p:nvPr/>
              </p:nvPicPr>
              <p:blipFill>
                <a:blip r:embed="rId144"/>
                <a:stretch>
                  <a:fillRect/>
                </a:stretch>
              </p:blipFill>
              <p:spPr>
                <a:xfrm>
                  <a:off x="3135173" y="3857107"/>
                  <a:ext cx="4500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48154" name="Freihand 48153">
                  <a:extLst>
                    <a:ext uri="{FF2B5EF4-FFF2-40B4-BE49-F238E27FC236}">
                      <a16:creationId xmlns:a16="http://schemas.microsoft.com/office/drawing/2014/main" id="{87EB242E-15EB-4DB2-9111-FEAED2E204EA}"/>
                    </a:ext>
                  </a:extLst>
                </p14:cNvPr>
                <p14:cNvContentPartPr/>
                <p14:nvPr/>
              </p14:nvContentPartPr>
              <p14:xfrm>
                <a:off x="3202133" y="3910387"/>
                <a:ext cx="114840" cy="54720"/>
              </p14:xfrm>
            </p:contentPart>
          </mc:Choice>
          <mc:Fallback>
            <p:pic>
              <p:nvPicPr>
                <p:cNvPr id="48154" name="Freihand 48153">
                  <a:extLst>
                    <a:ext uri="{FF2B5EF4-FFF2-40B4-BE49-F238E27FC236}">
                      <a16:creationId xmlns:a16="http://schemas.microsoft.com/office/drawing/2014/main" id="{87EB242E-15EB-4DB2-9111-FEAED2E204EA}"/>
                    </a:ext>
                  </a:extLst>
                </p:cNvPr>
                <p:cNvPicPr/>
                <p:nvPr/>
              </p:nvPicPr>
              <p:blipFill>
                <a:blip r:embed="rId146"/>
                <a:stretch>
                  <a:fillRect/>
                </a:stretch>
              </p:blipFill>
              <p:spPr>
                <a:xfrm>
                  <a:off x="3197813" y="3906067"/>
                  <a:ext cx="12348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48155" name="Freihand 48154">
                  <a:extLst>
                    <a:ext uri="{FF2B5EF4-FFF2-40B4-BE49-F238E27FC236}">
                      <a16:creationId xmlns:a16="http://schemas.microsoft.com/office/drawing/2014/main" id="{AC715A23-FFFE-4D0E-898C-E6C61118C294}"/>
                    </a:ext>
                  </a:extLst>
                </p14:cNvPr>
                <p14:cNvContentPartPr/>
                <p14:nvPr/>
              </p14:nvContentPartPr>
              <p14:xfrm>
                <a:off x="3343973" y="3898147"/>
                <a:ext cx="232920" cy="68040"/>
              </p14:xfrm>
            </p:contentPart>
          </mc:Choice>
          <mc:Fallback>
            <p:pic>
              <p:nvPicPr>
                <p:cNvPr id="48155" name="Freihand 48154">
                  <a:extLst>
                    <a:ext uri="{FF2B5EF4-FFF2-40B4-BE49-F238E27FC236}">
                      <a16:creationId xmlns:a16="http://schemas.microsoft.com/office/drawing/2014/main" id="{AC715A23-FFFE-4D0E-898C-E6C61118C294}"/>
                    </a:ext>
                  </a:extLst>
                </p:cNvPr>
                <p:cNvPicPr/>
                <p:nvPr/>
              </p:nvPicPr>
              <p:blipFill>
                <a:blip r:embed="rId148"/>
                <a:stretch>
                  <a:fillRect/>
                </a:stretch>
              </p:blipFill>
              <p:spPr>
                <a:xfrm>
                  <a:off x="3339653" y="3893827"/>
                  <a:ext cx="24156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48156" name="Freihand 48155">
                  <a:extLst>
                    <a:ext uri="{FF2B5EF4-FFF2-40B4-BE49-F238E27FC236}">
                      <a16:creationId xmlns:a16="http://schemas.microsoft.com/office/drawing/2014/main" id="{AE26DD66-2F2E-41E8-B931-E278569AE1F3}"/>
                    </a:ext>
                  </a:extLst>
                </p14:cNvPr>
                <p14:cNvContentPartPr/>
                <p14:nvPr/>
              </p14:nvContentPartPr>
              <p14:xfrm>
                <a:off x="2719013" y="4006867"/>
                <a:ext cx="273960" cy="189000"/>
              </p14:xfrm>
            </p:contentPart>
          </mc:Choice>
          <mc:Fallback>
            <p:pic>
              <p:nvPicPr>
                <p:cNvPr id="48156" name="Freihand 48155">
                  <a:extLst>
                    <a:ext uri="{FF2B5EF4-FFF2-40B4-BE49-F238E27FC236}">
                      <a16:creationId xmlns:a16="http://schemas.microsoft.com/office/drawing/2014/main" id="{AE26DD66-2F2E-41E8-B931-E278569AE1F3}"/>
                    </a:ext>
                  </a:extLst>
                </p:cNvPr>
                <p:cNvPicPr/>
                <p:nvPr/>
              </p:nvPicPr>
              <p:blipFill>
                <a:blip r:embed="rId150"/>
                <a:stretch>
                  <a:fillRect/>
                </a:stretch>
              </p:blipFill>
              <p:spPr>
                <a:xfrm>
                  <a:off x="2714693" y="4002547"/>
                  <a:ext cx="28260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48157" name="Freihand 48156">
                  <a:extLst>
                    <a:ext uri="{FF2B5EF4-FFF2-40B4-BE49-F238E27FC236}">
                      <a16:creationId xmlns:a16="http://schemas.microsoft.com/office/drawing/2014/main" id="{7E7A24CF-93D1-4560-B4E5-ADE92696F69E}"/>
                    </a:ext>
                  </a:extLst>
                </p14:cNvPr>
                <p14:cNvContentPartPr/>
                <p14:nvPr/>
              </p14:nvContentPartPr>
              <p14:xfrm>
                <a:off x="3002693" y="4014787"/>
                <a:ext cx="19440" cy="117720"/>
              </p14:xfrm>
            </p:contentPart>
          </mc:Choice>
          <mc:Fallback>
            <p:pic>
              <p:nvPicPr>
                <p:cNvPr id="48157" name="Freihand 48156">
                  <a:extLst>
                    <a:ext uri="{FF2B5EF4-FFF2-40B4-BE49-F238E27FC236}">
                      <a16:creationId xmlns:a16="http://schemas.microsoft.com/office/drawing/2014/main" id="{7E7A24CF-93D1-4560-B4E5-ADE92696F69E}"/>
                    </a:ext>
                  </a:extLst>
                </p:cNvPr>
                <p:cNvPicPr/>
                <p:nvPr/>
              </p:nvPicPr>
              <p:blipFill>
                <a:blip r:embed="rId152"/>
                <a:stretch>
                  <a:fillRect/>
                </a:stretch>
              </p:blipFill>
              <p:spPr>
                <a:xfrm>
                  <a:off x="2998373" y="4010467"/>
                  <a:ext cx="280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48158" name="Freihand 48157">
                  <a:extLst>
                    <a:ext uri="{FF2B5EF4-FFF2-40B4-BE49-F238E27FC236}">
                      <a16:creationId xmlns:a16="http://schemas.microsoft.com/office/drawing/2014/main" id="{803A6A71-22BB-4639-848E-692DAF355552}"/>
                    </a:ext>
                  </a:extLst>
                </p14:cNvPr>
                <p14:cNvContentPartPr/>
                <p14:nvPr/>
              </p14:nvContentPartPr>
              <p14:xfrm>
                <a:off x="3007013" y="4104787"/>
                <a:ext cx="60120" cy="16560"/>
              </p14:xfrm>
            </p:contentPart>
          </mc:Choice>
          <mc:Fallback>
            <p:pic>
              <p:nvPicPr>
                <p:cNvPr id="48158" name="Freihand 48157">
                  <a:extLst>
                    <a:ext uri="{FF2B5EF4-FFF2-40B4-BE49-F238E27FC236}">
                      <a16:creationId xmlns:a16="http://schemas.microsoft.com/office/drawing/2014/main" id="{803A6A71-22BB-4639-848E-692DAF355552}"/>
                    </a:ext>
                  </a:extLst>
                </p:cNvPr>
                <p:cNvPicPr/>
                <p:nvPr/>
              </p:nvPicPr>
              <p:blipFill>
                <a:blip r:embed="rId154"/>
                <a:stretch>
                  <a:fillRect/>
                </a:stretch>
              </p:blipFill>
              <p:spPr>
                <a:xfrm>
                  <a:off x="3002693" y="4100467"/>
                  <a:ext cx="6876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48159" name="Freihand 48158">
                  <a:extLst>
                    <a:ext uri="{FF2B5EF4-FFF2-40B4-BE49-F238E27FC236}">
                      <a16:creationId xmlns:a16="http://schemas.microsoft.com/office/drawing/2014/main" id="{5F2FB8DF-0AB7-4671-B674-150AC4C31909}"/>
                    </a:ext>
                  </a:extLst>
                </p14:cNvPr>
                <p14:cNvContentPartPr/>
                <p14:nvPr/>
              </p14:nvContentPartPr>
              <p14:xfrm>
                <a:off x="3016733" y="4051867"/>
                <a:ext cx="63360" cy="67320"/>
              </p14:xfrm>
            </p:contentPart>
          </mc:Choice>
          <mc:Fallback>
            <p:pic>
              <p:nvPicPr>
                <p:cNvPr id="48159" name="Freihand 48158">
                  <a:extLst>
                    <a:ext uri="{FF2B5EF4-FFF2-40B4-BE49-F238E27FC236}">
                      <a16:creationId xmlns:a16="http://schemas.microsoft.com/office/drawing/2014/main" id="{5F2FB8DF-0AB7-4671-B674-150AC4C31909}"/>
                    </a:ext>
                  </a:extLst>
                </p:cNvPr>
                <p:cNvPicPr/>
                <p:nvPr/>
              </p:nvPicPr>
              <p:blipFill>
                <a:blip r:embed="rId156"/>
                <a:stretch>
                  <a:fillRect/>
                </a:stretch>
              </p:blipFill>
              <p:spPr>
                <a:xfrm>
                  <a:off x="3012413" y="4047547"/>
                  <a:ext cx="7200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48160" name="Freihand 48159">
                  <a:extLst>
                    <a:ext uri="{FF2B5EF4-FFF2-40B4-BE49-F238E27FC236}">
                      <a16:creationId xmlns:a16="http://schemas.microsoft.com/office/drawing/2014/main" id="{FB8D7152-69BF-43B8-A064-0323B80F9961}"/>
                    </a:ext>
                  </a:extLst>
                </p14:cNvPr>
                <p14:cNvContentPartPr/>
                <p14:nvPr/>
              </p14:nvContentPartPr>
              <p14:xfrm>
                <a:off x="3041213" y="4079947"/>
                <a:ext cx="56880" cy="61920"/>
              </p14:xfrm>
            </p:contentPart>
          </mc:Choice>
          <mc:Fallback>
            <p:pic>
              <p:nvPicPr>
                <p:cNvPr id="48160" name="Freihand 48159">
                  <a:extLst>
                    <a:ext uri="{FF2B5EF4-FFF2-40B4-BE49-F238E27FC236}">
                      <a16:creationId xmlns:a16="http://schemas.microsoft.com/office/drawing/2014/main" id="{FB8D7152-69BF-43B8-A064-0323B80F9961}"/>
                    </a:ext>
                  </a:extLst>
                </p:cNvPr>
                <p:cNvPicPr/>
                <p:nvPr/>
              </p:nvPicPr>
              <p:blipFill>
                <a:blip r:embed="rId158"/>
                <a:stretch>
                  <a:fillRect/>
                </a:stretch>
              </p:blipFill>
              <p:spPr>
                <a:xfrm>
                  <a:off x="3036893" y="4075627"/>
                  <a:ext cx="6552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48161" name="Freihand 48160">
                  <a:extLst>
                    <a:ext uri="{FF2B5EF4-FFF2-40B4-BE49-F238E27FC236}">
                      <a16:creationId xmlns:a16="http://schemas.microsoft.com/office/drawing/2014/main" id="{D4B4ACA0-27AF-4E27-BB48-5FBC07558FC3}"/>
                    </a:ext>
                  </a:extLst>
                </p14:cNvPr>
                <p14:cNvContentPartPr/>
                <p14:nvPr/>
              </p14:nvContentPartPr>
              <p14:xfrm>
                <a:off x="3131933" y="4023427"/>
                <a:ext cx="196920" cy="108360"/>
              </p14:xfrm>
            </p:contentPart>
          </mc:Choice>
          <mc:Fallback>
            <p:pic>
              <p:nvPicPr>
                <p:cNvPr id="48161" name="Freihand 48160">
                  <a:extLst>
                    <a:ext uri="{FF2B5EF4-FFF2-40B4-BE49-F238E27FC236}">
                      <a16:creationId xmlns:a16="http://schemas.microsoft.com/office/drawing/2014/main" id="{D4B4ACA0-27AF-4E27-BB48-5FBC07558FC3}"/>
                    </a:ext>
                  </a:extLst>
                </p:cNvPr>
                <p:cNvPicPr/>
                <p:nvPr/>
              </p:nvPicPr>
              <p:blipFill>
                <a:blip r:embed="rId160"/>
                <a:stretch>
                  <a:fillRect/>
                </a:stretch>
              </p:blipFill>
              <p:spPr>
                <a:xfrm>
                  <a:off x="3127613" y="4019107"/>
                  <a:ext cx="20556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48162" name="Freihand 48161">
                  <a:extLst>
                    <a:ext uri="{FF2B5EF4-FFF2-40B4-BE49-F238E27FC236}">
                      <a16:creationId xmlns:a16="http://schemas.microsoft.com/office/drawing/2014/main" id="{05093F76-BF06-4069-8B5F-6D872A8815BB}"/>
                    </a:ext>
                  </a:extLst>
                </p14:cNvPr>
                <p14:cNvContentPartPr/>
                <p14:nvPr/>
              </p14:nvContentPartPr>
              <p14:xfrm>
                <a:off x="3366653" y="4073107"/>
                <a:ext cx="111600" cy="29520"/>
              </p14:xfrm>
            </p:contentPart>
          </mc:Choice>
          <mc:Fallback>
            <p:pic>
              <p:nvPicPr>
                <p:cNvPr id="48162" name="Freihand 48161">
                  <a:extLst>
                    <a:ext uri="{FF2B5EF4-FFF2-40B4-BE49-F238E27FC236}">
                      <a16:creationId xmlns:a16="http://schemas.microsoft.com/office/drawing/2014/main" id="{05093F76-BF06-4069-8B5F-6D872A8815BB}"/>
                    </a:ext>
                  </a:extLst>
                </p:cNvPr>
                <p:cNvPicPr/>
                <p:nvPr/>
              </p:nvPicPr>
              <p:blipFill>
                <a:blip r:embed="rId162"/>
                <a:stretch>
                  <a:fillRect/>
                </a:stretch>
              </p:blipFill>
              <p:spPr>
                <a:xfrm>
                  <a:off x="3362333" y="4068787"/>
                  <a:ext cx="1202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48163" name="Freihand 48162">
                  <a:extLst>
                    <a:ext uri="{FF2B5EF4-FFF2-40B4-BE49-F238E27FC236}">
                      <a16:creationId xmlns:a16="http://schemas.microsoft.com/office/drawing/2014/main" id="{337CA456-509B-4B59-B3BA-B8E0D90BC380}"/>
                    </a:ext>
                  </a:extLst>
                </p14:cNvPr>
                <p14:cNvContentPartPr/>
                <p14:nvPr/>
              </p14:nvContentPartPr>
              <p14:xfrm>
                <a:off x="3704333" y="4954387"/>
                <a:ext cx="33480" cy="244080"/>
              </p14:xfrm>
            </p:contentPart>
          </mc:Choice>
          <mc:Fallback>
            <p:pic>
              <p:nvPicPr>
                <p:cNvPr id="48163" name="Freihand 48162">
                  <a:extLst>
                    <a:ext uri="{FF2B5EF4-FFF2-40B4-BE49-F238E27FC236}">
                      <a16:creationId xmlns:a16="http://schemas.microsoft.com/office/drawing/2014/main" id="{337CA456-509B-4B59-B3BA-B8E0D90BC380}"/>
                    </a:ext>
                  </a:extLst>
                </p:cNvPr>
                <p:cNvPicPr/>
                <p:nvPr/>
              </p:nvPicPr>
              <p:blipFill>
                <a:blip r:embed="rId164"/>
                <a:stretch>
                  <a:fillRect/>
                </a:stretch>
              </p:blipFill>
              <p:spPr>
                <a:xfrm>
                  <a:off x="3700013" y="4950067"/>
                  <a:ext cx="42120" cy="2527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48164" name="Freihand 48163">
                  <a:extLst>
                    <a:ext uri="{FF2B5EF4-FFF2-40B4-BE49-F238E27FC236}">
                      <a16:creationId xmlns:a16="http://schemas.microsoft.com/office/drawing/2014/main" id="{B54B07CC-44C0-4948-89CB-CF2648E29599}"/>
                    </a:ext>
                  </a:extLst>
                </p14:cNvPr>
                <p14:cNvContentPartPr/>
                <p14:nvPr/>
              </p14:nvContentPartPr>
              <p14:xfrm>
                <a:off x="3640613" y="4866547"/>
                <a:ext cx="180360" cy="141120"/>
              </p14:xfrm>
            </p:contentPart>
          </mc:Choice>
          <mc:Fallback>
            <p:pic>
              <p:nvPicPr>
                <p:cNvPr id="48164" name="Freihand 48163">
                  <a:extLst>
                    <a:ext uri="{FF2B5EF4-FFF2-40B4-BE49-F238E27FC236}">
                      <a16:creationId xmlns:a16="http://schemas.microsoft.com/office/drawing/2014/main" id="{B54B07CC-44C0-4948-89CB-CF2648E29599}"/>
                    </a:ext>
                  </a:extLst>
                </p:cNvPr>
                <p:cNvPicPr/>
                <p:nvPr/>
              </p:nvPicPr>
              <p:blipFill>
                <a:blip r:embed="rId166"/>
                <a:stretch>
                  <a:fillRect/>
                </a:stretch>
              </p:blipFill>
              <p:spPr>
                <a:xfrm>
                  <a:off x="3636293" y="4862227"/>
                  <a:ext cx="18900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48166" name="Freihand 48165">
                  <a:extLst>
                    <a:ext uri="{FF2B5EF4-FFF2-40B4-BE49-F238E27FC236}">
                      <a16:creationId xmlns:a16="http://schemas.microsoft.com/office/drawing/2014/main" id="{5DAAF77F-6EBE-4092-88C6-0F7B67A304B2}"/>
                    </a:ext>
                  </a:extLst>
                </p14:cNvPr>
                <p14:cNvContentPartPr/>
                <p14:nvPr/>
              </p14:nvContentPartPr>
              <p14:xfrm>
                <a:off x="3576173" y="4352827"/>
                <a:ext cx="424800" cy="115200"/>
              </p14:xfrm>
            </p:contentPart>
          </mc:Choice>
          <mc:Fallback>
            <p:pic>
              <p:nvPicPr>
                <p:cNvPr id="48166" name="Freihand 48165">
                  <a:extLst>
                    <a:ext uri="{FF2B5EF4-FFF2-40B4-BE49-F238E27FC236}">
                      <a16:creationId xmlns:a16="http://schemas.microsoft.com/office/drawing/2014/main" id="{5DAAF77F-6EBE-4092-88C6-0F7B67A304B2}"/>
                    </a:ext>
                  </a:extLst>
                </p:cNvPr>
                <p:cNvPicPr/>
                <p:nvPr/>
              </p:nvPicPr>
              <p:blipFill>
                <a:blip r:embed="rId168"/>
                <a:stretch>
                  <a:fillRect/>
                </a:stretch>
              </p:blipFill>
              <p:spPr>
                <a:xfrm>
                  <a:off x="3571853" y="4348507"/>
                  <a:ext cx="4334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48167" name="Freihand 48166">
                  <a:extLst>
                    <a:ext uri="{FF2B5EF4-FFF2-40B4-BE49-F238E27FC236}">
                      <a16:creationId xmlns:a16="http://schemas.microsoft.com/office/drawing/2014/main" id="{490BE6EE-AC72-4E67-9F4D-40125F2A43A6}"/>
                    </a:ext>
                  </a:extLst>
                </p14:cNvPr>
                <p14:cNvContentPartPr/>
                <p14:nvPr/>
              </p14:nvContentPartPr>
              <p14:xfrm>
                <a:off x="4049213" y="4364347"/>
                <a:ext cx="209880" cy="32400"/>
              </p14:xfrm>
            </p:contentPart>
          </mc:Choice>
          <mc:Fallback>
            <p:pic>
              <p:nvPicPr>
                <p:cNvPr id="48167" name="Freihand 48166">
                  <a:extLst>
                    <a:ext uri="{FF2B5EF4-FFF2-40B4-BE49-F238E27FC236}">
                      <a16:creationId xmlns:a16="http://schemas.microsoft.com/office/drawing/2014/main" id="{490BE6EE-AC72-4E67-9F4D-40125F2A43A6}"/>
                    </a:ext>
                  </a:extLst>
                </p:cNvPr>
                <p:cNvPicPr/>
                <p:nvPr/>
              </p:nvPicPr>
              <p:blipFill>
                <a:blip r:embed="rId170"/>
                <a:stretch>
                  <a:fillRect/>
                </a:stretch>
              </p:blipFill>
              <p:spPr>
                <a:xfrm>
                  <a:off x="4044893" y="4360027"/>
                  <a:ext cx="21852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48168" name="Freihand 48167">
                  <a:extLst>
                    <a:ext uri="{FF2B5EF4-FFF2-40B4-BE49-F238E27FC236}">
                      <a16:creationId xmlns:a16="http://schemas.microsoft.com/office/drawing/2014/main" id="{9979DD88-891E-46D6-AF34-920078B1C754}"/>
                    </a:ext>
                  </a:extLst>
                </p14:cNvPr>
                <p14:cNvContentPartPr/>
                <p14:nvPr/>
              </p14:nvContentPartPr>
              <p14:xfrm>
                <a:off x="3907373" y="4149067"/>
                <a:ext cx="8280" cy="99360"/>
              </p14:xfrm>
            </p:contentPart>
          </mc:Choice>
          <mc:Fallback>
            <p:pic>
              <p:nvPicPr>
                <p:cNvPr id="48168" name="Freihand 48167">
                  <a:extLst>
                    <a:ext uri="{FF2B5EF4-FFF2-40B4-BE49-F238E27FC236}">
                      <a16:creationId xmlns:a16="http://schemas.microsoft.com/office/drawing/2014/main" id="{9979DD88-891E-46D6-AF34-920078B1C754}"/>
                    </a:ext>
                  </a:extLst>
                </p:cNvPr>
                <p:cNvPicPr/>
                <p:nvPr/>
              </p:nvPicPr>
              <p:blipFill>
                <a:blip r:embed="rId172"/>
                <a:stretch>
                  <a:fillRect/>
                </a:stretch>
              </p:blipFill>
              <p:spPr>
                <a:xfrm>
                  <a:off x="3903053" y="4144747"/>
                  <a:ext cx="169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8169" name="Freihand 48168">
                  <a:extLst>
                    <a:ext uri="{FF2B5EF4-FFF2-40B4-BE49-F238E27FC236}">
                      <a16:creationId xmlns:a16="http://schemas.microsoft.com/office/drawing/2014/main" id="{E111E3FC-F6B2-4C2B-8C7D-10E076CEB6DC}"/>
                    </a:ext>
                  </a:extLst>
                </p14:cNvPr>
                <p14:cNvContentPartPr/>
                <p14:nvPr/>
              </p14:nvContentPartPr>
              <p14:xfrm>
                <a:off x="3917813" y="4208827"/>
                <a:ext cx="124560" cy="51480"/>
              </p14:xfrm>
            </p:contentPart>
          </mc:Choice>
          <mc:Fallback>
            <p:pic>
              <p:nvPicPr>
                <p:cNvPr id="48169" name="Freihand 48168">
                  <a:extLst>
                    <a:ext uri="{FF2B5EF4-FFF2-40B4-BE49-F238E27FC236}">
                      <a16:creationId xmlns:a16="http://schemas.microsoft.com/office/drawing/2014/main" id="{E111E3FC-F6B2-4C2B-8C7D-10E076CEB6DC}"/>
                    </a:ext>
                  </a:extLst>
                </p:cNvPr>
                <p:cNvPicPr/>
                <p:nvPr/>
              </p:nvPicPr>
              <p:blipFill>
                <a:blip r:embed="rId174"/>
                <a:stretch>
                  <a:fillRect/>
                </a:stretch>
              </p:blipFill>
              <p:spPr>
                <a:xfrm>
                  <a:off x="3913493" y="4204507"/>
                  <a:ext cx="13320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8170" name="Freihand 48169">
                  <a:extLst>
                    <a:ext uri="{FF2B5EF4-FFF2-40B4-BE49-F238E27FC236}">
                      <a16:creationId xmlns:a16="http://schemas.microsoft.com/office/drawing/2014/main" id="{E009EF4D-4A3E-4CD8-9701-59CAB5E38CB3}"/>
                    </a:ext>
                  </a:extLst>
                </p14:cNvPr>
                <p14:cNvContentPartPr/>
                <p14:nvPr/>
              </p14:nvContentPartPr>
              <p14:xfrm>
                <a:off x="4085933" y="4209187"/>
                <a:ext cx="74880" cy="135360"/>
              </p14:xfrm>
            </p:contentPart>
          </mc:Choice>
          <mc:Fallback>
            <p:pic>
              <p:nvPicPr>
                <p:cNvPr id="48170" name="Freihand 48169">
                  <a:extLst>
                    <a:ext uri="{FF2B5EF4-FFF2-40B4-BE49-F238E27FC236}">
                      <a16:creationId xmlns:a16="http://schemas.microsoft.com/office/drawing/2014/main" id="{E009EF4D-4A3E-4CD8-9701-59CAB5E38CB3}"/>
                    </a:ext>
                  </a:extLst>
                </p:cNvPr>
                <p:cNvPicPr/>
                <p:nvPr/>
              </p:nvPicPr>
              <p:blipFill>
                <a:blip r:embed="rId176"/>
                <a:stretch>
                  <a:fillRect/>
                </a:stretch>
              </p:blipFill>
              <p:spPr>
                <a:xfrm>
                  <a:off x="4081613" y="4204867"/>
                  <a:ext cx="8352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8171" name="Freihand 48170">
                  <a:extLst>
                    <a:ext uri="{FF2B5EF4-FFF2-40B4-BE49-F238E27FC236}">
                      <a16:creationId xmlns:a16="http://schemas.microsoft.com/office/drawing/2014/main" id="{7EB974BA-4703-4DE2-9CA7-E179A7134FD6}"/>
                    </a:ext>
                  </a:extLst>
                </p14:cNvPr>
                <p14:cNvContentPartPr/>
                <p14:nvPr/>
              </p14:nvContentPartPr>
              <p14:xfrm>
                <a:off x="4194653" y="4147627"/>
                <a:ext cx="213480" cy="114480"/>
              </p14:xfrm>
            </p:contentPart>
          </mc:Choice>
          <mc:Fallback>
            <p:pic>
              <p:nvPicPr>
                <p:cNvPr id="48171" name="Freihand 48170">
                  <a:extLst>
                    <a:ext uri="{FF2B5EF4-FFF2-40B4-BE49-F238E27FC236}">
                      <a16:creationId xmlns:a16="http://schemas.microsoft.com/office/drawing/2014/main" id="{7EB974BA-4703-4DE2-9CA7-E179A7134FD6}"/>
                    </a:ext>
                  </a:extLst>
                </p:cNvPr>
                <p:cNvPicPr/>
                <p:nvPr/>
              </p:nvPicPr>
              <p:blipFill>
                <a:blip r:embed="rId178"/>
                <a:stretch>
                  <a:fillRect/>
                </a:stretch>
              </p:blipFill>
              <p:spPr>
                <a:xfrm>
                  <a:off x="4190333" y="4143307"/>
                  <a:ext cx="22212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8172" name="Freihand 48171">
                  <a:extLst>
                    <a:ext uri="{FF2B5EF4-FFF2-40B4-BE49-F238E27FC236}">
                      <a16:creationId xmlns:a16="http://schemas.microsoft.com/office/drawing/2014/main" id="{5789D647-AD3B-47AC-A295-992B0ACE7B18}"/>
                    </a:ext>
                  </a:extLst>
                </p14:cNvPr>
                <p14:cNvContentPartPr/>
                <p14:nvPr/>
              </p14:nvContentPartPr>
              <p14:xfrm>
                <a:off x="4401293" y="4189747"/>
                <a:ext cx="81000" cy="93240"/>
              </p14:xfrm>
            </p:contentPart>
          </mc:Choice>
          <mc:Fallback>
            <p:pic>
              <p:nvPicPr>
                <p:cNvPr id="48172" name="Freihand 48171">
                  <a:extLst>
                    <a:ext uri="{FF2B5EF4-FFF2-40B4-BE49-F238E27FC236}">
                      <a16:creationId xmlns:a16="http://schemas.microsoft.com/office/drawing/2014/main" id="{5789D647-AD3B-47AC-A295-992B0ACE7B18}"/>
                    </a:ext>
                  </a:extLst>
                </p:cNvPr>
                <p:cNvPicPr/>
                <p:nvPr/>
              </p:nvPicPr>
              <p:blipFill>
                <a:blip r:embed="rId180"/>
                <a:stretch>
                  <a:fillRect/>
                </a:stretch>
              </p:blipFill>
              <p:spPr>
                <a:xfrm>
                  <a:off x="4396973" y="4185427"/>
                  <a:ext cx="896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8174" name="Freihand 48173">
                  <a:extLst>
                    <a:ext uri="{FF2B5EF4-FFF2-40B4-BE49-F238E27FC236}">
                      <a16:creationId xmlns:a16="http://schemas.microsoft.com/office/drawing/2014/main" id="{92DA4F1C-468A-48D2-B7DB-519622E07373}"/>
                    </a:ext>
                  </a:extLst>
                </p14:cNvPr>
                <p14:cNvContentPartPr/>
                <p14:nvPr/>
              </p14:nvContentPartPr>
              <p14:xfrm>
                <a:off x="3149573" y="5266867"/>
                <a:ext cx="113760" cy="152640"/>
              </p14:xfrm>
            </p:contentPart>
          </mc:Choice>
          <mc:Fallback>
            <p:pic>
              <p:nvPicPr>
                <p:cNvPr id="48174" name="Freihand 48173">
                  <a:extLst>
                    <a:ext uri="{FF2B5EF4-FFF2-40B4-BE49-F238E27FC236}">
                      <a16:creationId xmlns:a16="http://schemas.microsoft.com/office/drawing/2014/main" id="{92DA4F1C-468A-48D2-B7DB-519622E07373}"/>
                    </a:ext>
                  </a:extLst>
                </p:cNvPr>
                <p:cNvPicPr/>
                <p:nvPr/>
              </p:nvPicPr>
              <p:blipFill>
                <a:blip r:embed="rId182"/>
                <a:stretch>
                  <a:fillRect/>
                </a:stretch>
              </p:blipFill>
              <p:spPr>
                <a:xfrm>
                  <a:off x="3145253" y="5262547"/>
                  <a:ext cx="12240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48175" name="Freihand 48174">
                  <a:extLst>
                    <a:ext uri="{FF2B5EF4-FFF2-40B4-BE49-F238E27FC236}">
                      <a16:creationId xmlns:a16="http://schemas.microsoft.com/office/drawing/2014/main" id="{4511C235-4634-4A25-9F64-14240B402A5C}"/>
                    </a:ext>
                  </a:extLst>
                </p14:cNvPr>
                <p14:cNvContentPartPr/>
                <p14:nvPr/>
              </p14:nvContentPartPr>
              <p14:xfrm>
                <a:off x="3224453" y="5356147"/>
                <a:ext cx="68040" cy="54360"/>
              </p14:xfrm>
            </p:contentPart>
          </mc:Choice>
          <mc:Fallback>
            <p:pic>
              <p:nvPicPr>
                <p:cNvPr id="48175" name="Freihand 48174">
                  <a:extLst>
                    <a:ext uri="{FF2B5EF4-FFF2-40B4-BE49-F238E27FC236}">
                      <a16:creationId xmlns:a16="http://schemas.microsoft.com/office/drawing/2014/main" id="{4511C235-4634-4A25-9F64-14240B402A5C}"/>
                    </a:ext>
                  </a:extLst>
                </p:cNvPr>
                <p:cNvPicPr/>
                <p:nvPr/>
              </p:nvPicPr>
              <p:blipFill>
                <a:blip r:embed="rId184"/>
                <a:stretch>
                  <a:fillRect/>
                </a:stretch>
              </p:blipFill>
              <p:spPr>
                <a:xfrm>
                  <a:off x="3220133" y="5351827"/>
                  <a:ext cx="7668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8176" name="Freihand 48175">
                  <a:extLst>
                    <a:ext uri="{FF2B5EF4-FFF2-40B4-BE49-F238E27FC236}">
                      <a16:creationId xmlns:a16="http://schemas.microsoft.com/office/drawing/2014/main" id="{4717C758-64ED-4532-A01A-BF5522AAF8E8}"/>
                    </a:ext>
                  </a:extLst>
                </p14:cNvPr>
                <p14:cNvContentPartPr/>
                <p14:nvPr/>
              </p14:nvContentPartPr>
              <p14:xfrm>
                <a:off x="3284933" y="5343187"/>
                <a:ext cx="92520" cy="74880"/>
              </p14:xfrm>
            </p:contentPart>
          </mc:Choice>
          <mc:Fallback>
            <p:pic>
              <p:nvPicPr>
                <p:cNvPr id="48176" name="Freihand 48175">
                  <a:extLst>
                    <a:ext uri="{FF2B5EF4-FFF2-40B4-BE49-F238E27FC236}">
                      <a16:creationId xmlns:a16="http://schemas.microsoft.com/office/drawing/2014/main" id="{4717C758-64ED-4532-A01A-BF5522AAF8E8}"/>
                    </a:ext>
                  </a:extLst>
                </p:cNvPr>
                <p:cNvPicPr/>
                <p:nvPr/>
              </p:nvPicPr>
              <p:blipFill>
                <a:blip r:embed="rId186"/>
                <a:stretch>
                  <a:fillRect/>
                </a:stretch>
              </p:blipFill>
              <p:spPr>
                <a:xfrm>
                  <a:off x="3280613" y="5338867"/>
                  <a:ext cx="1011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8177" name="Freihand 48176">
                  <a:extLst>
                    <a:ext uri="{FF2B5EF4-FFF2-40B4-BE49-F238E27FC236}">
                      <a16:creationId xmlns:a16="http://schemas.microsoft.com/office/drawing/2014/main" id="{BADEDCF1-9EB8-4F54-8E3E-FA6EA5428091}"/>
                    </a:ext>
                  </a:extLst>
                </p14:cNvPr>
                <p14:cNvContentPartPr/>
                <p14:nvPr/>
              </p14:nvContentPartPr>
              <p14:xfrm>
                <a:off x="3400853" y="5338147"/>
                <a:ext cx="59040" cy="176760"/>
              </p14:xfrm>
            </p:contentPart>
          </mc:Choice>
          <mc:Fallback>
            <p:pic>
              <p:nvPicPr>
                <p:cNvPr id="48177" name="Freihand 48176">
                  <a:extLst>
                    <a:ext uri="{FF2B5EF4-FFF2-40B4-BE49-F238E27FC236}">
                      <a16:creationId xmlns:a16="http://schemas.microsoft.com/office/drawing/2014/main" id="{BADEDCF1-9EB8-4F54-8E3E-FA6EA5428091}"/>
                    </a:ext>
                  </a:extLst>
                </p:cNvPr>
                <p:cNvPicPr/>
                <p:nvPr/>
              </p:nvPicPr>
              <p:blipFill>
                <a:blip r:embed="rId188"/>
                <a:stretch>
                  <a:fillRect/>
                </a:stretch>
              </p:blipFill>
              <p:spPr>
                <a:xfrm>
                  <a:off x="3396533" y="5333827"/>
                  <a:ext cx="6768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8178" name="Freihand 48177">
                  <a:extLst>
                    <a:ext uri="{FF2B5EF4-FFF2-40B4-BE49-F238E27FC236}">
                      <a16:creationId xmlns:a16="http://schemas.microsoft.com/office/drawing/2014/main" id="{5B32F8C3-D5A7-492F-B74B-20ABEECEEB42}"/>
                    </a:ext>
                  </a:extLst>
                </p14:cNvPr>
                <p14:cNvContentPartPr/>
                <p14:nvPr/>
              </p14:nvContentPartPr>
              <p14:xfrm>
                <a:off x="3495173" y="5354707"/>
                <a:ext cx="21600" cy="44280"/>
              </p14:xfrm>
            </p:contentPart>
          </mc:Choice>
          <mc:Fallback>
            <p:pic>
              <p:nvPicPr>
                <p:cNvPr id="48178" name="Freihand 48177">
                  <a:extLst>
                    <a:ext uri="{FF2B5EF4-FFF2-40B4-BE49-F238E27FC236}">
                      <a16:creationId xmlns:a16="http://schemas.microsoft.com/office/drawing/2014/main" id="{5B32F8C3-D5A7-492F-B74B-20ABEECEEB42}"/>
                    </a:ext>
                  </a:extLst>
                </p:cNvPr>
                <p:cNvPicPr/>
                <p:nvPr/>
              </p:nvPicPr>
              <p:blipFill>
                <a:blip r:embed="rId190"/>
                <a:stretch>
                  <a:fillRect/>
                </a:stretch>
              </p:blipFill>
              <p:spPr>
                <a:xfrm>
                  <a:off x="3490853" y="5350387"/>
                  <a:ext cx="302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8179" name="Freihand 48178">
                  <a:extLst>
                    <a:ext uri="{FF2B5EF4-FFF2-40B4-BE49-F238E27FC236}">
                      <a16:creationId xmlns:a16="http://schemas.microsoft.com/office/drawing/2014/main" id="{D507BB97-2276-4887-AE15-E3255D38FF16}"/>
                    </a:ext>
                  </a:extLst>
                </p14:cNvPr>
                <p14:cNvContentPartPr/>
                <p14:nvPr/>
              </p14:nvContentPartPr>
              <p14:xfrm>
                <a:off x="3551693" y="5218267"/>
                <a:ext cx="277920" cy="163080"/>
              </p14:xfrm>
            </p:contentPart>
          </mc:Choice>
          <mc:Fallback>
            <p:pic>
              <p:nvPicPr>
                <p:cNvPr id="48179" name="Freihand 48178">
                  <a:extLst>
                    <a:ext uri="{FF2B5EF4-FFF2-40B4-BE49-F238E27FC236}">
                      <a16:creationId xmlns:a16="http://schemas.microsoft.com/office/drawing/2014/main" id="{D507BB97-2276-4887-AE15-E3255D38FF16}"/>
                    </a:ext>
                  </a:extLst>
                </p:cNvPr>
                <p:cNvPicPr/>
                <p:nvPr/>
              </p:nvPicPr>
              <p:blipFill>
                <a:blip r:embed="rId192"/>
                <a:stretch>
                  <a:fillRect/>
                </a:stretch>
              </p:blipFill>
              <p:spPr>
                <a:xfrm>
                  <a:off x="3547373" y="5213947"/>
                  <a:ext cx="28656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48180" name="Freihand 48179">
                  <a:extLst>
                    <a:ext uri="{FF2B5EF4-FFF2-40B4-BE49-F238E27FC236}">
                      <a16:creationId xmlns:a16="http://schemas.microsoft.com/office/drawing/2014/main" id="{042FF5A2-B5C3-4FE3-B63E-9EBA70FBE96E}"/>
                    </a:ext>
                  </a:extLst>
                </p14:cNvPr>
                <p14:cNvContentPartPr/>
                <p14:nvPr/>
              </p14:nvContentPartPr>
              <p14:xfrm>
                <a:off x="4238213" y="4873387"/>
                <a:ext cx="102240" cy="228600"/>
              </p14:xfrm>
            </p:contentPart>
          </mc:Choice>
          <mc:Fallback>
            <p:pic>
              <p:nvPicPr>
                <p:cNvPr id="48180" name="Freihand 48179">
                  <a:extLst>
                    <a:ext uri="{FF2B5EF4-FFF2-40B4-BE49-F238E27FC236}">
                      <a16:creationId xmlns:a16="http://schemas.microsoft.com/office/drawing/2014/main" id="{042FF5A2-B5C3-4FE3-B63E-9EBA70FBE96E}"/>
                    </a:ext>
                  </a:extLst>
                </p:cNvPr>
                <p:cNvPicPr/>
                <p:nvPr/>
              </p:nvPicPr>
              <p:blipFill>
                <a:blip r:embed="rId194"/>
                <a:stretch>
                  <a:fillRect/>
                </a:stretch>
              </p:blipFill>
              <p:spPr>
                <a:xfrm>
                  <a:off x="4233893" y="4869067"/>
                  <a:ext cx="11088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48181" name="Freihand 48180">
                  <a:extLst>
                    <a:ext uri="{FF2B5EF4-FFF2-40B4-BE49-F238E27FC236}">
                      <a16:creationId xmlns:a16="http://schemas.microsoft.com/office/drawing/2014/main" id="{4A924BAF-5A51-4CFF-9F92-E6F417DCF317}"/>
                    </a:ext>
                  </a:extLst>
                </p14:cNvPr>
                <p14:cNvContentPartPr/>
                <p14:nvPr/>
              </p14:nvContentPartPr>
              <p14:xfrm>
                <a:off x="4146413" y="4807147"/>
                <a:ext cx="228240" cy="155520"/>
              </p14:xfrm>
            </p:contentPart>
          </mc:Choice>
          <mc:Fallback>
            <p:pic>
              <p:nvPicPr>
                <p:cNvPr id="48181" name="Freihand 48180">
                  <a:extLst>
                    <a:ext uri="{FF2B5EF4-FFF2-40B4-BE49-F238E27FC236}">
                      <a16:creationId xmlns:a16="http://schemas.microsoft.com/office/drawing/2014/main" id="{4A924BAF-5A51-4CFF-9F92-E6F417DCF317}"/>
                    </a:ext>
                  </a:extLst>
                </p:cNvPr>
                <p:cNvPicPr/>
                <p:nvPr/>
              </p:nvPicPr>
              <p:blipFill>
                <a:blip r:embed="rId196"/>
                <a:stretch>
                  <a:fillRect/>
                </a:stretch>
              </p:blipFill>
              <p:spPr>
                <a:xfrm>
                  <a:off x="4142093" y="4802827"/>
                  <a:ext cx="2368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48182" name="Freihand 48181">
                  <a:extLst>
                    <a:ext uri="{FF2B5EF4-FFF2-40B4-BE49-F238E27FC236}">
                      <a16:creationId xmlns:a16="http://schemas.microsoft.com/office/drawing/2014/main" id="{1D3DDA71-7591-466F-93EC-3166F8958605}"/>
                    </a:ext>
                  </a:extLst>
                </p14:cNvPr>
                <p14:cNvContentPartPr/>
                <p14:nvPr/>
              </p14:nvContentPartPr>
              <p14:xfrm>
                <a:off x="4193573" y="5089387"/>
                <a:ext cx="616680" cy="251280"/>
              </p14:xfrm>
            </p:contentPart>
          </mc:Choice>
          <mc:Fallback>
            <p:pic>
              <p:nvPicPr>
                <p:cNvPr id="48182" name="Freihand 48181">
                  <a:extLst>
                    <a:ext uri="{FF2B5EF4-FFF2-40B4-BE49-F238E27FC236}">
                      <a16:creationId xmlns:a16="http://schemas.microsoft.com/office/drawing/2014/main" id="{1D3DDA71-7591-466F-93EC-3166F8958605}"/>
                    </a:ext>
                  </a:extLst>
                </p:cNvPr>
                <p:cNvPicPr/>
                <p:nvPr/>
              </p:nvPicPr>
              <p:blipFill>
                <a:blip r:embed="rId198"/>
                <a:stretch>
                  <a:fillRect/>
                </a:stretch>
              </p:blipFill>
              <p:spPr>
                <a:xfrm>
                  <a:off x="4189253" y="5085067"/>
                  <a:ext cx="62532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48183" name="Freihand 48182">
                  <a:extLst>
                    <a:ext uri="{FF2B5EF4-FFF2-40B4-BE49-F238E27FC236}">
                      <a16:creationId xmlns:a16="http://schemas.microsoft.com/office/drawing/2014/main" id="{6CC76842-01CB-4623-8866-DFA31DAF5535}"/>
                    </a:ext>
                  </a:extLst>
                </p14:cNvPr>
                <p14:cNvContentPartPr/>
                <p14:nvPr/>
              </p14:nvContentPartPr>
              <p14:xfrm>
                <a:off x="4656893" y="5053387"/>
                <a:ext cx="21240" cy="13680"/>
              </p14:xfrm>
            </p:contentPart>
          </mc:Choice>
          <mc:Fallback>
            <p:pic>
              <p:nvPicPr>
                <p:cNvPr id="48183" name="Freihand 48182">
                  <a:extLst>
                    <a:ext uri="{FF2B5EF4-FFF2-40B4-BE49-F238E27FC236}">
                      <a16:creationId xmlns:a16="http://schemas.microsoft.com/office/drawing/2014/main" id="{6CC76842-01CB-4623-8866-DFA31DAF5535}"/>
                    </a:ext>
                  </a:extLst>
                </p:cNvPr>
                <p:cNvPicPr/>
                <p:nvPr/>
              </p:nvPicPr>
              <p:blipFill>
                <a:blip r:embed="rId200"/>
                <a:stretch>
                  <a:fillRect/>
                </a:stretch>
              </p:blipFill>
              <p:spPr>
                <a:xfrm>
                  <a:off x="4652573" y="5049067"/>
                  <a:ext cx="29880" cy="22320"/>
                </a:xfrm>
                <a:prstGeom prst="rect">
                  <a:avLst/>
                </a:prstGeom>
              </p:spPr>
            </p:pic>
          </mc:Fallback>
        </mc:AlternateContent>
      </p:grpSp>
      <p:grpSp>
        <p:nvGrpSpPr>
          <p:cNvPr id="48200" name="Gruppieren 48199">
            <a:extLst>
              <a:ext uri="{FF2B5EF4-FFF2-40B4-BE49-F238E27FC236}">
                <a16:creationId xmlns:a16="http://schemas.microsoft.com/office/drawing/2014/main" id="{C5B163A4-51F9-47F3-9A3B-8D5E443A946A}"/>
              </a:ext>
            </a:extLst>
          </p:cNvPr>
          <p:cNvGrpSpPr/>
          <p:nvPr/>
        </p:nvGrpSpPr>
        <p:grpSpPr>
          <a:xfrm>
            <a:off x="1755293" y="5595187"/>
            <a:ext cx="1920960" cy="625320"/>
            <a:chOff x="1755293" y="5595187"/>
            <a:chExt cx="1920960" cy="625320"/>
          </a:xfrm>
        </p:grpSpPr>
        <mc:AlternateContent xmlns:mc="http://schemas.openxmlformats.org/markup-compatibility/2006">
          <mc:Choice xmlns:p14="http://schemas.microsoft.com/office/powerpoint/2010/main" Requires="p14">
            <p:contentPart p14:bwMode="auto" r:id="rId201">
              <p14:nvContentPartPr>
                <p14:cNvPr id="48185" name="Freihand 48184">
                  <a:extLst>
                    <a:ext uri="{FF2B5EF4-FFF2-40B4-BE49-F238E27FC236}">
                      <a16:creationId xmlns:a16="http://schemas.microsoft.com/office/drawing/2014/main" id="{81FB33C0-1254-4200-808C-3FD2042DC562}"/>
                    </a:ext>
                  </a:extLst>
                </p14:cNvPr>
                <p14:cNvContentPartPr/>
                <p14:nvPr/>
              </p14:nvContentPartPr>
              <p14:xfrm>
                <a:off x="2902253" y="5595187"/>
                <a:ext cx="245160" cy="212400"/>
              </p14:xfrm>
            </p:contentPart>
          </mc:Choice>
          <mc:Fallback>
            <p:pic>
              <p:nvPicPr>
                <p:cNvPr id="48185" name="Freihand 48184">
                  <a:extLst>
                    <a:ext uri="{FF2B5EF4-FFF2-40B4-BE49-F238E27FC236}">
                      <a16:creationId xmlns:a16="http://schemas.microsoft.com/office/drawing/2014/main" id="{81FB33C0-1254-4200-808C-3FD2042DC562}"/>
                    </a:ext>
                  </a:extLst>
                </p:cNvPr>
                <p:cNvPicPr/>
                <p:nvPr/>
              </p:nvPicPr>
              <p:blipFill>
                <a:blip r:embed="rId202"/>
                <a:stretch>
                  <a:fillRect/>
                </a:stretch>
              </p:blipFill>
              <p:spPr>
                <a:xfrm>
                  <a:off x="2897933" y="5590867"/>
                  <a:ext cx="25380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48186" name="Freihand 48185">
                  <a:extLst>
                    <a:ext uri="{FF2B5EF4-FFF2-40B4-BE49-F238E27FC236}">
                      <a16:creationId xmlns:a16="http://schemas.microsoft.com/office/drawing/2014/main" id="{F11E062F-E1CB-4DBF-8B38-F949B5ABC731}"/>
                    </a:ext>
                  </a:extLst>
                </p14:cNvPr>
                <p14:cNvContentPartPr/>
                <p14:nvPr/>
              </p14:nvContentPartPr>
              <p14:xfrm>
                <a:off x="2776253" y="5653147"/>
                <a:ext cx="238320" cy="232920"/>
              </p14:xfrm>
            </p:contentPart>
          </mc:Choice>
          <mc:Fallback>
            <p:pic>
              <p:nvPicPr>
                <p:cNvPr id="48186" name="Freihand 48185">
                  <a:extLst>
                    <a:ext uri="{FF2B5EF4-FFF2-40B4-BE49-F238E27FC236}">
                      <a16:creationId xmlns:a16="http://schemas.microsoft.com/office/drawing/2014/main" id="{F11E062F-E1CB-4DBF-8B38-F949B5ABC731}"/>
                    </a:ext>
                  </a:extLst>
                </p:cNvPr>
                <p:cNvPicPr/>
                <p:nvPr/>
              </p:nvPicPr>
              <p:blipFill>
                <a:blip r:embed="rId204"/>
                <a:stretch>
                  <a:fillRect/>
                </a:stretch>
              </p:blipFill>
              <p:spPr>
                <a:xfrm>
                  <a:off x="2771933" y="5648827"/>
                  <a:ext cx="24696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48188" name="Freihand 48187">
                  <a:extLst>
                    <a:ext uri="{FF2B5EF4-FFF2-40B4-BE49-F238E27FC236}">
                      <a16:creationId xmlns:a16="http://schemas.microsoft.com/office/drawing/2014/main" id="{E0ACB25E-0230-4806-B980-C8E16C06947B}"/>
                    </a:ext>
                  </a:extLst>
                </p14:cNvPr>
                <p14:cNvContentPartPr/>
                <p14:nvPr/>
              </p14:nvContentPartPr>
              <p14:xfrm>
                <a:off x="1755293" y="5914867"/>
                <a:ext cx="175320" cy="168120"/>
              </p14:xfrm>
            </p:contentPart>
          </mc:Choice>
          <mc:Fallback>
            <p:pic>
              <p:nvPicPr>
                <p:cNvPr id="48188" name="Freihand 48187">
                  <a:extLst>
                    <a:ext uri="{FF2B5EF4-FFF2-40B4-BE49-F238E27FC236}">
                      <a16:creationId xmlns:a16="http://schemas.microsoft.com/office/drawing/2014/main" id="{E0ACB25E-0230-4806-B980-C8E16C06947B}"/>
                    </a:ext>
                  </a:extLst>
                </p:cNvPr>
                <p:cNvPicPr/>
                <p:nvPr/>
              </p:nvPicPr>
              <p:blipFill>
                <a:blip r:embed="rId206"/>
                <a:stretch>
                  <a:fillRect/>
                </a:stretch>
              </p:blipFill>
              <p:spPr>
                <a:xfrm>
                  <a:off x="1750973" y="5910547"/>
                  <a:ext cx="18396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48189" name="Freihand 48188">
                  <a:extLst>
                    <a:ext uri="{FF2B5EF4-FFF2-40B4-BE49-F238E27FC236}">
                      <a16:creationId xmlns:a16="http://schemas.microsoft.com/office/drawing/2014/main" id="{F47FA9B8-E9FC-4F34-8090-859861C5F8D8}"/>
                    </a:ext>
                  </a:extLst>
                </p14:cNvPr>
                <p14:cNvContentPartPr/>
                <p14:nvPr/>
              </p14:nvContentPartPr>
              <p14:xfrm>
                <a:off x="1853213" y="6050227"/>
                <a:ext cx="91080" cy="22320"/>
              </p14:xfrm>
            </p:contentPart>
          </mc:Choice>
          <mc:Fallback>
            <p:pic>
              <p:nvPicPr>
                <p:cNvPr id="48189" name="Freihand 48188">
                  <a:extLst>
                    <a:ext uri="{FF2B5EF4-FFF2-40B4-BE49-F238E27FC236}">
                      <a16:creationId xmlns:a16="http://schemas.microsoft.com/office/drawing/2014/main" id="{F47FA9B8-E9FC-4F34-8090-859861C5F8D8}"/>
                    </a:ext>
                  </a:extLst>
                </p:cNvPr>
                <p:cNvPicPr/>
                <p:nvPr/>
              </p:nvPicPr>
              <p:blipFill>
                <a:blip r:embed="rId208"/>
                <a:stretch>
                  <a:fillRect/>
                </a:stretch>
              </p:blipFill>
              <p:spPr>
                <a:xfrm>
                  <a:off x="1848893" y="6045907"/>
                  <a:ext cx="997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8191" name="Freihand 48190">
                  <a:extLst>
                    <a:ext uri="{FF2B5EF4-FFF2-40B4-BE49-F238E27FC236}">
                      <a16:creationId xmlns:a16="http://schemas.microsoft.com/office/drawing/2014/main" id="{512D6D7B-6D20-4289-ADBD-29B9F0EA0D6F}"/>
                    </a:ext>
                  </a:extLst>
                </p14:cNvPr>
                <p14:cNvContentPartPr/>
                <p14:nvPr/>
              </p14:nvContentPartPr>
              <p14:xfrm>
                <a:off x="1957613" y="6010627"/>
                <a:ext cx="72000" cy="72000"/>
              </p14:xfrm>
            </p:contentPart>
          </mc:Choice>
          <mc:Fallback>
            <p:pic>
              <p:nvPicPr>
                <p:cNvPr id="48191" name="Freihand 48190">
                  <a:extLst>
                    <a:ext uri="{FF2B5EF4-FFF2-40B4-BE49-F238E27FC236}">
                      <a16:creationId xmlns:a16="http://schemas.microsoft.com/office/drawing/2014/main" id="{512D6D7B-6D20-4289-ADBD-29B9F0EA0D6F}"/>
                    </a:ext>
                  </a:extLst>
                </p:cNvPr>
                <p:cNvPicPr/>
                <p:nvPr/>
              </p:nvPicPr>
              <p:blipFill>
                <a:blip r:embed="rId210"/>
                <a:stretch>
                  <a:fillRect/>
                </a:stretch>
              </p:blipFill>
              <p:spPr>
                <a:xfrm>
                  <a:off x="1953293" y="6006307"/>
                  <a:ext cx="806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48192" name="Freihand 48191">
                  <a:extLst>
                    <a:ext uri="{FF2B5EF4-FFF2-40B4-BE49-F238E27FC236}">
                      <a16:creationId xmlns:a16="http://schemas.microsoft.com/office/drawing/2014/main" id="{D86D2371-22A1-4454-ABCD-96C70C11ED16}"/>
                    </a:ext>
                  </a:extLst>
                </p14:cNvPr>
                <p14:cNvContentPartPr/>
                <p14:nvPr/>
              </p14:nvContentPartPr>
              <p14:xfrm>
                <a:off x="2031413" y="6006667"/>
                <a:ext cx="92880" cy="213840"/>
              </p14:xfrm>
            </p:contentPart>
          </mc:Choice>
          <mc:Fallback>
            <p:pic>
              <p:nvPicPr>
                <p:cNvPr id="48192" name="Freihand 48191">
                  <a:extLst>
                    <a:ext uri="{FF2B5EF4-FFF2-40B4-BE49-F238E27FC236}">
                      <a16:creationId xmlns:a16="http://schemas.microsoft.com/office/drawing/2014/main" id="{D86D2371-22A1-4454-ABCD-96C70C11ED16}"/>
                    </a:ext>
                  </a:extLst>
                </p:cNvPr>
                <p:cNvPicPr/>
                <p:nvPr/>
              </p:nvPicPr>
              <p:blipFill>
                <a:blip r:embed="rId212"/>
                <a:stretch>
                  <a:fillRect/>
                </a:stretch>
              </p:blipFill>
              <p:spPr>
                <a:xfrm>
                  <a:off x="2027093" y="6002347"/>
                  <a:ext cx="10152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48193" name="Freihand 48192">
                  <a:extLst>
                    <a:ext uri="{FF2B5EF4-FFF2-40B4-BE49-F238E27FC236}">
                      <a16:creationId xmlns:a16="http://schemas.microsoft.com/office/drawing/2014/main" id="{1D23D3A3-E1E5-4E1E-A69D-31829679C0EE}"/>
                    </a:ext>
                  </a:extLst>
                </p14:cNvPr>
                <p14:cNvContentPartPr/>
                <p14:nvPr/>
              </p14:nvContentPartPr>
              <p14:xfrm>
                <a:off x="2141213" y="6010267"/>
                <a:ext cx="41760" cy="67680"/>
              </p14:xfrm>
            </p:contentPart>
          </mc:Choice>
          <mc:Fallback>
            <p:pic>
              <p:nvPicPr>
                <p:cNvPr id="48193" name="Freihand 48192">
                  <a:extLst>
                    <a:ext uri="{FF2B5EF4-FFF2-40B4-BE49-F238E27FC236}">
                      <a16:creationId xmlns:a16="http://schemas.microsoft.com/office/drawing/2014/main" id="{1D23D3A3-E1E5-4E1E-A69D-31829679C0EE}"/>
                    </a:ext>
                  </a:extLst>
                </p:cNvPr>
                <p:cNvPicPr/>
                <p:nvPr/>
              </p:nvPicPr>
              <p:blipFill>
                <a:blip r:embed="rId214"/>
                <a:stretch>
                  <a:fillRect/>
                </a:stretch>
              </p:blipFill>
              <p:spPr>
                <a:xfrm>
                  <a:off x="2136893" y="6005947"/>
                  <a:ext cx="504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48194" name="Freihand 48193">
                  <a:extLst>
                    <a:ext uri="{FF2B5EF4-FFF2-40B4-BE49-F238E27FC236}">
                      <a16:creationId xmlns:a16="http://schemas.microsoft.com/office/drawing/2014/main" id="{5819C076-6635-4546-9736-6B239CDB1236}"/>
                    </a:ext>
                  </a:extLst>
                </p14:cNvPr>
                <p14:cNvContentPartPr/>
                <p14:nvPr/>
              </p14:nvContentPartPr>
              <p14:xfrm>
                <a:off x="2216453" y="5909107"/>
                <a:ext cx="308880" cy="169560"/>
              </p14:xfrm>
            </p:contentPart>
          </mc:Choice>
          <mc:Fallback>
            <p:pic>
              <p:nvPicPr>
                <p:cNvPr id="48194" name="Freihand 48193">
                  <a:extLst>
                    <a:ext uri="{FF2B5EF4-FFF2-40B4-BE49-F238E27FC236}">
                      <a16:creationId xmlns:a16="http://schemas.microsoft.com/office/drawing/2014/main" id="{5819C076-6635-4546-9736-6B239CDB1236}"/>
                    </a:ext>
                  </a:extLst>
                </p:cNvPr>
                <p:cNvPicPr/>
                <p:nvPr/>
              </p:nvPicPr>
              <p:blipFill>
                <a:blip r:embed="rId216"/>
                <a:stretch>
                  <a:fillRect/>
                </a:stretch>
              </p:blipFill>
              <p:spPr>
                <a:xfrm>
                  <a:off x="2212133" y="5904787"/>
                  <a:ext cx="3175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48195" name="Freihand 48194">
                  <a:extLst>
                    <a:ext uri="{FF2B5EF4-FFF2-40B4-BE49-F238E27FC236}">
                      <a16:creationId xmlns:a16="http://schemas.microsoft.com/office/drawing/2014/main" id="{21E5F13F-CD32-4C32-A40D-0BDA20A265E4}"/>
                    </a:ext>
                  </a:extLst>
                </p14:cNvPr>
                <p14:cNvContentPartPr/>
                <p14:nvPr/>
              </p14:nvContentPartPr>
              <p14:xfrm>
                <a:off x="2530733" y="5943667"/>
                <a:ext cx="266040" cy="96480"/>
              </p14:xfrm>
            </p:contentPart>
          </mc:Choice>
          <mc:Fallback>
            <p:pic>
              <p:nvPicPr>
                <p:cNvPr id="48195" name="Freihand 48194">
                  <a:extLst>
                    <a:ext uri="{FF2B5EF4-FFF2-40B4-BE49-F238E27FC236}">
                      <a16:creationId xmlns:a16="http://schemas.microsoft.com/office/drawing/2014/main" id="{21E5F13F-CD32-4C32-A40D-0BDA20A265E4}"/>
                    </a:ext>
                  </a:extLst>
                </p:cNvPr>
                <p:cNvPicPr/>
                <p:nvPr/>
              </p:nvPicPr>
              <p:blipFill>
                <a:blip r:embed="rId218"/>
                <a:stretch>
                  <a:fillRect/>
                </a:stretch>
              </p:blipFill>
              <p:spPr>
                <a:xfrm>
                  <a:off x="2526413" y="5939347"/>
                  <a:ext cx="2746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48196" name="Freihand 48195">
                  <a:extLst>
                    <a:ext uri="{FF2B5EF4-FFF2-40B4-BE49-F238E27FC236}">
                      <a16:creationId xmlns:a16="http://schemas.microsoft.com/office/drawing/2014/main" id="{BA676F26-5C3F-47CE-8ED8-5E7CAA89A28F}"/>
                    </a:ext>
                  </a:extLst>
                </p14:cNvPr>
                <p14:cNvContentPartPr/>
                <p14:nvPr/>
              </p14:nvContentPartPr>
              <p14:xfrm>
                <a:off x="2784893" y="5923867"/>
                <a:ext cx="45720" cy="7560"/>
              </p14:xfrm>
            </p:contentPart>
          </mc:Choice>
          <mc:Fallback>
            <p:pic>
              <p:nvPicPr>
                <p:cNvPr id="48196" name="Freihand 48195">
                  <a:extLst>
                    <a:ext uri="{FF2B5EF4-FFF2-40B4-BE49-F238E27FC236}">
                      <a16:creationId xmlns:a16="http://schemas.microsoft.com/office/drawing/2014/main" id="{BA676F26-5C3F-47CE-8ED8-5E7CAA89A28F}"/>
                    </a:ext>
                  </a:extLst>
                </p:cNvPr>
                <p:cNvPicPr/>
                <p:nvPr/>
              </p:nvPicPr>
              <p:blipFill>
                <a:blip r:embed="rId220"/>
                <a:stretch>
                  <a:fillRect/>
                </a:stretch>
              </p:blipFill>
              <p:spPr>
                <a:xfrm>
                  <a:off x="2780573" y="5919547"/>
                  <a:ext cx="543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8197" name="Freihand 48196">
                  <a:extLst>
                    <a:ext uri="{FF2B5EF4-FFF2-40B4-BE49-F238E27FC236}">
                      <a16:creationId xmlns:a16="http://schemas.microsoft.com/office/drawing/2014/main" id="{45F9E3DF-06E1-4863-97FA-1DC76A3E412E}"/>
                    </a:ext>
                  </a:extLst>
                </p14:cNvPr>
                <p14:cNvContentPartPr/>
                <p14:nvPr/>
              </p14:nvContentPartPr>
              <p14:xfrm>
                <a:off x="2864453" y="5852947"/>
                <a:ext cx="142920" cy="162000"/>
              </p14:xfrm>
            </p:contentPart>
          </mc:Choice>
          <mc:Fallback>
            <p:pic>
              <p:nvPicPr>
                <p:cNvPr id="48197" name="Freihand 48196">
                  <a:extLst>
                    <a:ext uri="{FF2B5EF4-FFF2-40B4-BE49-F238E27FC236}">
                      <a16:creationId xmlns:a16="http://schemas.microsoft.com/office/drawing/2014/main" id="{45F9E3DF-06E1-4863-97FA-1DC76A3E412E}"/>
                    </a:ext>
                  </a:extLst>
                </p:cNvPr>
                <p:cNvPicPr/>
                <p:nvPr/>
              </p:nvPicPr>
              <p:blipFill>
                <a:blip r:embed="rId222"/>
                <a:stretch>
                  <a:fillRect/>
                </a:stretch>
              </p:blipFill>
              <p:spPr>
                <a:xfrm>
                  <a:off x="2860133" y="5848627"/>
                  <a:ext cx="15156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48198" name="Freihand 48197">
                  <a:extLst>
                    <a:ext uri="{FF2B5EF4-FFF2-40B4-BE49-F238E27FC236}">
                      <a16:creationId xmlns:a16="http://schemas.microsoft.com/office/drawing/2014/main" id="{1F9E1B10-93F5-49AC-95E9-AFCB69212132}"/>
                    </a:ext>
                  </a:extLst>
                </p14:cNvPr>
                <p14:cNvContentPartPr/>
                <p14:nvPr/>
              </p14:nvContentPartPr>
              <p14:xfrm>
                <a:off x="2988653" y="5918107"/>
                <a:ext cx="484200" cy="68400"/>
              </p14:xfrm>
            </p:contentPart>
          </mc:Choice>
          <mc:Fallback>
            <p:pic>
              <p:nvPicPr>
                <p:cNvPr id="48198" name="Freihand 48197">
                  <a:extLst>
                    <a:ext uri="{FF2B5EF4-FFF2-40B4-BE49-F238E27FC236}">
                      <a16:creationId xmlns:a16="http://schemas.microsoft.com/office/drawing/2014/main" id="{1F9E1B10-93F5-49AC-95E9-AFCB69212132}"/>
                    </a:ext>
                  </a:extLst>
                </p:cNvPr>
                <p:cNvPicPr/>
                <p:nvPr/>
              </p:nvPicPr>
              <p:blipFill>
                <a:blip r:embed="rId224"/>
                <a:stretch>
                  <a:fillRect/>
                </a:stretch>
              </p:blipFill>
              <p:spPr>
                <a:xfrm>
                  <a:off x="2984333" y="5913787"/>
                  <a:ext cx="49284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48199" name="Freihand 48198">
                  <a:extLst>
                    <a:ext uri="{FF2B5EF4-FFF2-40B4-BE49-F238E27FC236}">
                      <a16:creationId xmlns:a16="http://schemas.microsoft.com/office/drawing/2014/main" id="{CA812BF8-B82B-43EE-8C8B-ACC62763042A}"/>
                    </a:ext>
                  </a:extLst>
                </p14:cNvPr>
                <p14:cNvContentPartPr/>
                <p14:nvPr/>
              </p14:nvContentPartPr>
              <p14:xfrm>
                <a:off x="3499493" y="5921347"/>
                <a:ext cx="176760" cy="70200"/>
              </p14:xfrm>
            </p:contentPart>
          </mc:Choice>
          <mc:Fallback>
            <p:pic>
              <p:nvPicPr>
                <p:cNvPr id="48199" name="Freihand 48198">
                  <a:extLst>
                    <a:ext uri="{FF2B5EF4-FFF2-40B4-BE49-F238E27FC236}">
                      <a16:creationId xmlns:a16="http://schemas.microsoft.com/office/drawing/2014/main" id="{CA812BF8-B82B-43EE-8C8B-ACC62763042A}"/>
                    </a:ext>
                  </a:extLst>
                </p:cNvPr>
                <p:cNvPicPr/>
                <p:nvPr/>
              </p:nvPicPr>
              <p:blipFill>
                <a:blip r:embed="rId226"/>
                <a:stretch>
                  <a:fillRect/>
                </a:stretch>
              </p:blipFill>
              <p:spPr>
                <a:xfrm>
                  <a:off x="3495173" y="5917027"/>
                  <a:ext cx="185400" cy="78840"/>
                </a:xfrm>
                <a:prstGeom prst="rect">
                  <a:avLst/>
                </a:prstGeom>
              </p:spPr>
            </p:pic>
          </mc:Fallback>
        </mc:AlternateContent>
      </p:grpSp>
      <p:grpSp>
        <p:nvGrpSpPr>
          <p:cNvPr id="48219" name="Gruppieren 48218">
            <a:extLst>
              <a:ext uri="{FF2B5EF4-FFF2-40B4-BE49-F238E27FC236}">
                <a16:creationId xmlns:a16="http://schemas.microsoft.com/office/drawing/2014/main" id="{FD9B2D0F-6688-4A1F-81AB-C9F61A42963F}"/>
              </a:ext>
            </a:extLst>
          </p:cNvPr>
          <p:cNvGrpSpPr/>
          <p:nvPr/>
        </p:nvGrpSpPr>
        <p:grpSpPr>
          <a:xfrm>
            <a:off x="4469333" y="5362987"/>
            <a:ext cx="2044080" cy="599400"/>
            <a:chOff x="4469333" y="5362987"/>
            <a:chExt cx="2044080" cy="599400"/>
          </a:xfrm>
        </p:grpSpPr>
        <mc:AlternateContent xmlns:mc="http://schemas.openxmlformats.org/markup-compatibility/2006">
          <mc:Choice xmlns:p14="http://schemas.microsoft.com/office/powerpoint/2010/main" Requires="p14">
            <p:contentPart p14:bwMode="auto" r:id="rId227">
              <p14:nvContentPartPr>
                <p14:cNvPr id="48201" name="Freihand 48200">
                  <a:extLst>
                    <a:ext uri="{FF2B5EF4-FFF2-40B4-BE49-F238E27FC236}">
                      <a16:creationId xmlns:a16="http://schemas.microsoft.com/office/drawing/2014/main" id="{6AC95074-1508-41F4-89FD-14696E606F96}"/>
                    </a:ext>
                  </a:extLst>
                </p14:cNvPr>
                <p14:cNvContentPartPr/>
                <p14:nvPr/>
              </p14:nvContentPartPr>
              <p14:xfrm>
                <a:off x="4669853" y="5463067"/>
                <a:ext cx="122040" cy="161640"/>
              </p14:xfrm>
            </p:contentPart>
          </mc:Choice>
          <mc:Fallback>
            <p:pic>
              <p:nvPicPr>
                <p:cNvPr id="48201" name="Freihand 48200">
                  <a:extLst>
                    <a:ext uri="{FF2B5EF4-FFF2-40B4-BE49-F238E27FC236}">
                      <a16:creationId xmlns:a16="http://schemas.microsoft.com/office/drawing/2014/main" id="{6AC95074-1508-41F4-89FD-14696E606F96}"/>
                    </a:ext>
                  </a:extLst>
                </p:cNvPr>
                <p:cNvPicPr/>
                <p:nvPr/>
              </p:nvPicPr>
              <p:blipFill>
                <a:blip r:embed="rId228"/>
                <a:stretch>
                  <a:fillRect/>
                </a:stretch>
              </p:blipFill>
              <p:spPr>
                <a:xfrm>
                  <a:off x="4665533" y="5458747"/>
                  <a:ext cx="1306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48202" name="Freihand 48201">
                  <a:extLst>
                    <a:ext uri="{FF2B5EF4-FFF2-40B4-BE49-F238E27FC236}">
                      <a16:creationId xmlns:a16="http://schemas.microsoft.com/office/drawing/2014/main" id="{DB142AF9-F167-4129-B5A2-3267B9BBBD50}"/>
                    </a:ext>
                  </a:extLst>
                </p14:cNvPr>
                <p14:cNvContentPartPr/>
                <p14:nvPr/>
              </p14:nvContentPartPr>
              <p14:xfrm>
                <a:off x="4549973" y="5362987"/>
                <a:ext cx="276840" cy="206280"/>
              </p14:xfrm>
            </p:contentPart>
          </mc:Choice>
          <mc:Fallback>
            <p:pic>
              <p:nvPicPr>
                <p:cNvPr id="48202" name="Freihand 48201">
                  <a:extLst>
                    <a:ext uri="{FF2B5EF4-FFF2-40B4-BE49-F238E27FC236}">
                      <a16:creationId xmlns:a16="http://schemas.microsoft.com/office/drawing/2014/main" id="{DB142AF9-F167-4129-B5A2-3267B9BBBD50}"/>
                    </a:ext>
                  </a:extLst>
                </p:cNvPr>
                <p:cNvPicPr/>
                <p:nvPr/>
              </p:nvPicPr>
              <p:blipFill>
                <a:blip r:embed="rId230"/>
                <a:stretch>
                  <a:fillRect/>
                </a:stretch>
              </p:blipFill>
              <p:spPr>
                <a:xfrm>
                  <a:off x="4545653" y="5358667"/>
                  <a:ext cx="28548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48204" name="Freihand 48203">
                  <a:extLst>
                    <a:ext uri="{FF2B5EF4-FFF2-40B4-BE49-F238E27FC236}">
                      <a16:creationId xmlns:a16="http://schemas.microsoft.com/office/drawing/2014/main" id="{FE0C5145-FA69-4C1C-B281-DB91F6CE3066}"/>
                    </a:ext>
                  </a:extLst>
                </p14:cNvPr>
                <p14:cNvContentPartPr/>
                <p14:nvPr/>
              </p14:nvContentPartPr>
              <p14:xfrm>
                <a:off x="4469333" y="5734147"/>
                <a:ext cx="281880" cy="228240"/>
              </p14:xfrm>
            </p:contentPart>
          </mc:Choice>
          <mc:Fallback>
            <p:pic>
              <p:nvPicPr>
                <p:cNvPr id="48204" name="Freihand 48203">
                  <a:extLst>
                    <a:ext uri="{FF2B5EF4-FFF2-40B4-BE49-F238E27FC236}">
                      <a16:creationId xmlns:a16="http://schemas.microsoft.com/office/drawing/2014/main" id="{FE0C5145-FA69-4C1C-B281-DB91F6CE3066}"/>
                    </a:ext>
                  </a:extLst>
                </p:cNvPr>
                <p:cNvPicPr/>
                <p:nvPr/>
              </p:nvPicPr>
              <p:blipFill>
                <a:blip r:embed="rId232"/>
                <a:stretch>
                  <a:fillRect/>
                </a:stretch>
              </p:blipFill>
              <p:spPr>
                <a:xfrm>
                  <a:off x="4465013" y="5729827"/>
                  <a:ext cx="29052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48205" name="Freihand 48204">
                  <a:extLst>
                    <a:ext uri="{FF2B5EF4-FFF2-40B4-BE49-F238E27FC236}">
                      <a16:creationId xmlns:a16="http://schemas.microsoft.com/office/drawing/2014/main" id="{2838AF82-C811-4BCD-B0E8-2A72E00876BF}"/>
                    </a:ext>
                  </a:extLst>
                </p14:cNvPr>
                <p14:cNvContentPartPr/>
                <p14:nvPr/>
              </p14:nvContentPartPr>
              <p14:xfrm>
                <a:off x="4766693" y="5742787"/>
                <a:ext cx="102600" cy="181440"/>
              </p14:xfrm>
            </p:contentPart>
          </mc:Choice>
          <mc:Fallback>
            <p:pic>
              <p:nvPicPr>
                <p:cNvPr id="48205" name="Freihand 48204">
                  <a:extLst>
                    <a:ext uri="{FF2B5EF4-FFF2-40B4-BE49-F238E27FC236}">
                      <a16:creationId xmlns:a16="http://schemas.microsoft.com/office/drawing/2014/main" id="{2838AF82-C811-4BCD-B0E8-2A72E00876BF}"/>
                    </a:ext>
                  </a:extLst>
                </p:cNvPr>
                <p:cNvPicPr/>
                <p:nvPr/>
              </p:nvPicPr>
              <p:blipFill>
                <a:blip r:embed="rId234"/>
                <a:stretch>
                  <a:fillRect/>
                </a:stretch>
              </p:blipFill>
              <p:spPr>
                <a:xfrm>
                  <a:off x="4762373" y="5738467"/>
                  <a:ext cx="11124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48206" name="Freihand 48205">
                  <a:extLst>
                    <a:ext uri="{FF2B5EF4-FFF2-40B4-BE49-F238E27FC236}">
                      <a16:creationId xmlns:a16="http://schemas.microsoft.com/office/drawing/2014/main" id="{17A1283D-189D-4190-85E9-D14DFD095689}"/>
                    </a:ext>
                  </a:extLst>
                </p14:cNvPr>
                <p14:cNvContentPartPr/>
                <p14:nvPr/>
              </p14:nvContentPartPr>
              <p14:xfrm>
                <a:off x="4900973" y="5790307"/>
                <a:ext cx="90720" cy="133920"/>
              </p14:xfrm>
            </p:contentPart>
          </mc:Choice>
          <mc:Fallback>
            <p:pic>
              <p:nvPicPr>
                <p:cNvPr id="48206" name="Freihand 48205">
                  <a:extLst>
                    <a:ext uri="{FF2B5EF4-FFF2-40B4-BE49-F238E27FC236}">
                      <a16:creationId xmlns:a16="http://schemas.microsoft.com/office/drawing/2014/main" id="{17A1283D-189D-4190-85E9-D14DFD095689}"/>
                    </a:ext>
                  </a:extLst>
                </p:cNvPr>
                <p:cNvPicPr/>
                <p:nvPr/>
              </p:nvPicPr>
              <p:blipFill>
                <a:blip r:embed="rId236"/>
                <a:stretch>
                  <a:fillRect/>
                </a:stretch>
              </p:blipFill>
              <p:spPr>
                <a:xfrm>
                  <a:off x="4896653" y="5785987"/>
                  <a:ext cx="993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48207" name="Freihand 48206">
                  <a:extLst>
                    <a:ext uri="{FF2B5EF4-FFF2-40B4-BE49-F238E27FC236}">
                      <a16:creationId xmlns:a16="http://schemas.microsoft.com/office/drawing/2014/main" id="{D1F08A8C-F1A9-4F74-B370-3F8E1022EB0E}"/>
                    </a:ext>
                  </a:extLst>
                </p14:cNvPr>
                <p14:cNvContentPartPr/>
                <p14:nvPr/>
              </p14:nvContentPartPr>
              <p14:xfrm>
                <a:off x="5033093" y="5790667"/>
                <a:ext cx="9720" cy="100440"/>
              </p14:xfrm>
            </p:contentPart>
          </mc:Choice>
          <mc:Fallback>
            <p:pic>
              <p:nvPicPr>
                <p:cNvPr id="48207" name="Freihand 48206">
                  <a:extLst>
                    <a:ext uri="{FF2B5EF4-FFF2-40B4-BE49-F238E27FC236}">
                      <a16:creationId xmlns:a16="http://schemas.microsoft.com/office/drawing/2014/main" id="{D1F08A8C-F1A9-4F74-B370-3F8E1022EB0E}"/>
                    </a:ext>
                  </a:extLst>
                </p:cNvPr>
                <p:cNvPicPr/>
                <p:nvPr/>
              </p:nvPicPr>
              <p:blipFill>
                <a:blip r:embed="rId238"/>
                <a:stretch>
                  <a:fillRect/>
                </a:stretch>
              </p:blipFill>
              <p:spPr>
                <a:xfrm>
                  <a:off x="5028773" y="5786347"/>
                  <a:ext cx="1836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48208" name="Freihand 48207">
                  <a:extLst>
                    <a:ext uri="{FF2B5EF4-FFF2-40B4-BE49-F238E27FC236}">
                      <a16:creationId xmlns:a16="http://schemas.microsoft.com/office/drawing/2014/main" id="{2819886A-797E-4C95-81A5-DEBEFC914994}"/>
                    </a:ext>
                  </a:extLst>
                </p14:cNvPr>
                <p14:cNvContentPartPr/>
                <p14:nvPr/>
              </p14:nvContentPartPr>
              <p14:xfrm>
                <a:off x="5044613" y="5667907"/>
                <a:ext cx="104400" cy="224280"/>
              </p14:xfrm>
            </p:contentPart>
          </mc:Choice>
          <mc:Fallback>
            <p:pic>
              <p:nvPicPr>
                <p:cNvPr id="48208" name="Freihand 48207">
                  <a:extLst>
                    <a:ext uri="{FF2B5EF4-FFF2-40B4-BE49-F238E27FC236}">
                      <a16:creationId xmlns:a16="http://schemas.microsoft.com/office/drawing/2014/main" id="{2819886A-797E-4C95-81A5-DEBEFC914994}"/>
                    </a:ext>
                  </a:extLst>
                </p:cNvPr>
                <p:cNvPicPr/>
                <p:nvPr/>
              </p:nvPicPr>
              <p:blipFill>
                <a:blip r:embed="rId240"/>
                <a:stretch>
                  <a:fillRect/>
                </a:stretch>
              </p:blipFill>
              <p:spPr>
                <a:xfrm>
                  <a:off x="5040293" y="5663587"/>
                  <a:ext cx="11304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48209" name="Freihand 48208">
                  <a:extLst>
                    <a:ext uri="{FF2B5EF4-FFF2-40B4-BE49-F238E27FC236}">
                      <a16:creationId xmlns:a16="http://schemas.microsoft.com/office/drawing/2014/main" id="{E5060AF1-7A10-4762-8180-0F04507D9C7B}"/>
                    </a:ext>
                  </a:extLst>
                </p14:cNvPr>
                <p14:cNvContentPartPr/>
                <p14:nvPr/>
              </p14:nvContentPartPr>
              <p14:xfrm>
                <a:off x="5004293" y="5657107"/>
                <a:ext cx="50400" cy="9360"/>
              </p14:xfrm>
            </p:contentPart>
          </mc:Choice>
          <mc:Fallback>
            <p:pic>
              <p:nvPicPr>
                <p:cNvPr id="48209" name="Freihand 48208">
                  <a:extLst>
                    <a:ext uri="{FF2B5EF4-FFF2-40B4-BE49-F238E27FC236}">
                      <a16:creationId xmlns:a16="http://schemas.microsoft.com/office/drawing/2014/main" id="{E5060AF1-7A10-4762-8180-0F04507D9C7B}"/>
                    </a:ext>
                  </a:extLst>
                </p:cNvPr>
                <p:cNvPicPr/>
                <p:nvPr/>
              </p:nvPicPr>
              <p:blipFill>
                <a:blip r:embed="rId242"/>
                <a:stretch>
                  <a:fillRect/>
                </a:stretch>
              </p:blipFill>
              <p:spPr>
                <a:xfrm>
                  <a:off x="4999973" y="5652787"/>
                  <a:ext cx="5904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48210" name="Freihand 48209">
                  <a:extLst>
                    <a:ext uri="{FF2B5EF4-FFF2-40B4-BE49-F238E27FC236}">
                      <a16:creationId xmlns:a16="http://schemas.microsoft.com/office/drawing/2014/main" id="{0B095E50-9E55-4E65-8EB7-9D0C23F12B74}"/>
                    </a:ext>
                  </a:extLst>
                </p14:cNvPr>
                <p14:cNvContentPartPr/>
                <p14:nvPr/>
              </p14:nvContentPartPr>
              <p14:xfrm>
                <a:off x="5126693" y="5756467"/>
                <a:ext cx="107280" cy="141840"/>
              </p14:xfrm>
            </p:contentPart>
          </mc:Choice>
          <mc:Fallback>
            <p:pic>
              <p:nvPicPr>
                <p:cNvPr id="48210" name="Freihand 48209">
                  <a:extLst>
                    <a:ext uri="{FF2B5EF4-FFF2-40B4-BE49-F238E27FC236}">
                      <a16:creationId xmlns:a16="http://schemas.microsoft.com/office/drawing/2014/main" id="{0B095E50-9E55-4E65-8EB7-9D0C23F12B74}"/>
                    </a:ext>
                  </a:extLst>
                </p:cNvPr>
                <p:cNvPicPr/>
                <p:nvPr/>
              </p:nvPicPr>
              <p:blipFill>
                <a:blip r:embed="rId244"/>
                <a:stretch>
                  <a:fillRect/>
                </a:stretch>
              </p:blipFill>
              <p:spPr>
                <a:xfrm>
                  <a:off x="5122373" y="5752147"/>
                  <a:ext cx="11592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48211" name="Freihand 48210">
                  <a:extLst>
                    <a:ext uri="{FF2B5EF4-FFF2-40B4-BE49-F238E27FC236}">
                      <a16:creationId xmlns:a16="http://schemas.microsoft.com/office/drawing/2014/main" id="{7966F321-7F0D-4C52-8ED7-66C0D1AEE087}"/>
                    </a:ext>
                  </a:extLst>
                </p14:cNvPr>
                <p14:cNvContentPartPr/>
                <p14:nvPr/>
              </p14:nvContentPartPr>
              <p14:xfrm>
                <a:off x="5246933" y="5758627"/>
                <a:ext cx="221760" cy="118080"/>
              </p14:xfrm>
            </p:contentPart>
          </mc:Choice>
          <mc:Fallback>
            <p:pic>
              <p:nvPicPr>
                <p:cNvPr id="48211" name="Freihand 48210">
                  <a:extLst>
                    <a:ext uri="{FF2B5EF4-FFF2-40B4-BE49-F238E27FC236}">
                      <a16:creationId xmlns:a16="http://schemas.microsoft.com/office/drawing/2014/main" id="{7966F321-7F0D-4C52-8ED7-66C0D1AEE087}"/>
                    </a:ext>
                  </a:extLst>
                </p:cNvPr>
                <p:cNvPicPr/>
                <p:nvPr/>
              </p:nvPicPr>
              <p:blipFill>
                <a:blip r:embed="rId246"/>
                <a:stretch>
                  <a:fillRect/>
                </a:stretch>
              </p:blipFill>
              <p:spPr>
                <a:xfrm>
                  <a:off x="5242613" y="5754307"/>
                  <a:ext cx="2304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48212" name="Freihand 48211">
                  <a:extLst>
                    <a:ext uri="{FF2B5EF4-FFF2-40B4-BE49-F238E27FC236}">
                      <a16:creationId xmlns:a16="http://schemas.microsoft.com/office/drawing/2014/main" id="{D1043ECC-3728-40E0-86D3-D76CF7857977}"/>
                    </a:ext>
                  </a:extLst>
                </p14:cNvPr>
                <p14:cNvContentPartPr/>
                <p14:nvPr/>
              </p14:nvContentPartPr>
              <p14:xfrm>
                <a:off x="5426213" y="5676547"/>
                <a:ext cx="3240" cy="20880"/>
              </p14:xfrm>
            </p:contentPart>
          </mc:Choice>
          <mc:Fallback>
            <p:pic>
              <p:nvPicPr>
                <p:cNvPr id="48212" name="Freihand 48211">
                  <a:extLst>
                    <a:ext uri="{FF2B5EF4-FFF2-40B4-BE49-F238E27FC236}">
                      <a16:creationId xmlns:a16="http://schemas.microsoft.com/office/drawing/2014/main" id="{D1043ECC-3728-40E0-86D3-D76CF7857977}"/>
                    </a:ext>
                  </a:extLst>
                </p:cNvPr>
                <p:cNvPicPr/>
                <p:nvPr/>
              </p:nvPicPr>
              <p:blipFill>
                <a:blip r:embed="rId248"/>
                <a:stretch>
                  <a:fillRect/>
                </a:stretch>
              </p:blipFill>
              <p:spPr>
                <a:xfrm>
                  <a:off x="5421893" y="5672227"/>
                  <a:ext cx="1188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48213" name="Freihand 48212">
                  <a:extLst>
                    <a:ext uri="{FF2B5EF4-FFF2-40B4-BE49-F238E27FC236}">
                      <a16:creationId xmlns:a16="http://schemas.microsoft.com/office/drawing/2014/main" id="{FEC711C4-8A5E-4AB0-BDFE-E391989A1127}"/>
                    </a:ext>
                  </a:extLst>
                </p14:cNvPr>
                <p14:cNvContentPartPr/>
                <p14:nvPr/>
              </p14:nvContentPartPr>
              <p14:xfrm>
                <a:off x="5480213" y="5659987"/>
                <a:ext cx="169560" cy="228600"/>
              </p14:xfrm>
            </p:contentPart>
          </mc:Choice>
          <mc:Fallback>
            <p:pic>
              <p:nvPicPr>
                <p:cNvPr id="48213" name="Freihand 48212">
                  <a:extLst>
                    <a:ext uri="{FF2B5EF4-FFF2-40B4-BE49-F238E27FC236}">
                      <a16:creationId xmlns:a16="http://schemas.microsoft.com/office/drawing/2014/main" id="{FEC711C4-8A5E-4AB0-BDFE-E391989A1127}"/>
                    </a:ext>
                  </a:extLst>
                </p:cNvPr>
                <p:cNvPicPr/>
                <p:nvPr/>
              </p:nvPicPr>
              <p:blipFill>
                <a:blip r:embed="rId250"/>
                <a:stretch>
                  <a:fillRect/>
                </a:stretch>
              </p:blipFill>
              <p:spPr>
                <a:xfrm>
                  <a:off x="5475893" y="5655667"/>
                  <a:ext cx="17820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48214" name="Freihand 48213">
                  <a:extLst>
                    <a:ext uri="{FF2B5EF4-FFF2-40B4-BE49-F238E27FC236}">
                      <a16:creationId xmlns:a16="http://schemas.microsoft.com/office/drawing/2014/main" id="{41C5CB0B-68CF-410C-9930-2B71ADC396F8}"/>
                    </a:ext>
                  </a:extLst>
                </p14:cNvPr>
                <p14:cNvContentPartPr/>
                <p14:nvPr/>
              </p14:nvContentPartPr>
              <p14:xfrm>
                <a:off x="5579573" y="5780947"/>
                <a:ext cx="93240" cy="56880"/>
              </p14:xfrm>
            </p:contentPart>
          </mc:Choice>
          <mc:Fallback>
            <p:pic>
              <p:nvPicPr>
                <p:cNvPr id="48214" name="Freihand 48213">
                  <a:extLst>
                    <a:ext uri="{FF2B5EF4-FFF2-40B4-BE49-F238E27FC236}">
                      <a16:creationId xmlns:a16="http://schemas.microsoft.com/office/drawing/2014/main" id="{41C5CB0B-68CF-410C-9930-2B71ADC396F8}"/>
                    </a:ext>
                  </a:extLst>
                </p:cNvPr>
                <p:cNvPicPr/>
                <p:nvPr/>
              </p:nvPicPr>
              <p:blipFill>
                <a:blip r:embed="rId252"/>
                <a:stretch>
                  <a:fillRect/>
                </a:stretch>
              </p:blipFill>
              <p:spPr>
                <a:xfrm>
                  <a:off x="5575253" y="5776627"/>
                  <a:ext cx="1018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48215" name="Freihand 48214">
                  <a:extLst>
                    <a:ext uri="{FF2B5EF4-FFF2-40B4-BE49-F238E27FC236}">
                      <a16:creationId xmlns:a16="http://schemas.microsoft.com/office/drawing/2014/main" id="{FEB55AA4-CCC1-446D-A01B-7795DA750960}"/>
                    </a:ext>
                  </a:extLst>
                </p14:cNvPr>
                <p14:cNvContentPartPr/>
                <p14:nvPr/>
              </p14:nvContentPartPr>
              <p14:xfrm>
                <a:off x="5662733" y="5764387"/>
                <a:ext cx="328680" cy="99360"/>
              </p14:xfrm>
            </p:contentPart>
          </mc:Choice>
          <mc:Fallback>
            <p:pic>
              <p:nvPicPr>
                <p:cNvPr id="48215" name="Freihand 48214">
                  <a:extLst>
                    <a:ext uri="{FF2B5EF4-FFF2-40B4-BE49-F238E27FC236}">
                      <a16:creationId xmlns:a16="http://schemas.microsoft.com/office/drawing/2014/main" id="{FEB55AA4-CCC1-446D-A01B-7795DA750960}"/>
                    </a:ext>
                  </a:extLst>
                </p:cNvPr>
                <p:cNvPicPr/>
                <p:nvPr/>
              </p:nvPicPr>
              <p:blipFill>
                <a:blip r:embed="rId254"/>
                <a:stretch>
                  <a:fillRect/>
                </a:stretch>
              </p:blipFill>
              <p:spPr>
                <a:xfrm>
                  <a:off x="5658413" y="5760067"/>
                  <a:ext cx="3373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48216" name="Freihand 48215">
                  <a:extLst>
                    <a:ext uri="{FF2B5EF4-FFF2-40B4-BE49-F238E27FC236}">
                      <a16:creationId xmlns:a16="http://schemas.microsoft.com/office/drawing/2014/main" id="{672C3E62-EC2A-4941-B371-F76335AD2F6C}"/>
                    </a:ext>
                  </a:extLst>
                </p14:cNvPr>
                <p14:cNvContentPartPr/>
                <p14:nvPr/>
              </p14:nvContentPartPr>
              <p14:xfrm>
                <a:off x="6013733" y="5768347"/>
                <a:ext cx="360" cy="360"/>
              </p14:xfrm>
            </p:contentPart>
          </mc:Choice>
          <mc:Fallback>
            <p:pic>
              <p:nvPicPr>
                <p:cNvPr id="48216" name="Freihand 48215">
                  <a:extLst>
                    <a:ext uri="{FF2B5EF4-FFF2-40B4-BE49-F238E27FC236}">
                      <a16:creationId xmlns:a16="http://schemas.microsoft.com/office/drawing/2014/main" id="{672C3E62-EC2A-4941-B371-F76335AD2F6C}"/>
                    </a:ext>
                  </a:extLst>
                </p:cNvPr>
                <p:cNvPicPr/>
                <p:nvPr/>
              </p:nvPicPr>
              <p:blipFill>
                <a:blip r:embed="rId256"/>
                <a:stretch>
                  <a:fillRect/>
                </a:stretch>
              </p:blipFill>
              <p:spPr>
                <a:xfrm>
                  <a:off x="6009413" y="5764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48217" name="Freihand 48216">
                  <a:extLst>
                    <a:ext uri="{FF2B5EF4-FFF2-40B4-BE49-F238E27FC236}">
                      <a16:creationId xmlns:a16="http://schemas.microsoft.com/office/drawing/2014/main" id="{5C6F9635-5426-4D2C-8C0B-09C6FB9CC031}"/>
                    </a:ext>
                  </a:extLst>
                </p14:cNvPr>
                <p14:cNvContentPartPr/>
                <p14:nvPr/>
              </p14:nvContentPartPr>
              <p14:xfrm>
                <a:off x="6013733" y="5739907"/>
                <a:ext cx="205200" cy="73800"/>
              </p14:xfrm>
            </p:contentPart>
          </mc:Choice>
          <mc:Fallback>
            <p:pic>
              <p:nvPicPr>
                <p:cNvPr id="48217" name="Freihand 48216">
                  <a:extLst>
                    <a:ext uri="{FF2B5EF4-FFF2-40B4-BE49-F238E27FC236}">
                      <a16:creationId xmlns:a16="http://schemas.microsoft.com/office/drawing/2014/main" id="{5C6F9635-5426-4D2C-8C0B-09C6FB9CC031}"/>
                    </a:ext>
                  </a:extLst>
                </p:cNvPr>
                <p:cNvPicPr/>
                <p:nvPr/>
              </p:nvPicPr>
              <p:blipFill>
                <a:blip r:embed="rId258"/>
                <a:stretch>
                  <a:fillRect/>
                </a:stretch>
              </p:blipFill>
              <p:spPr>
                <a:xfrm>
                  <a:off x="6009413" y="5735587"/>
                  <a:ext cx="2138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48218" name="Freihand 48217">
                  <a:extLst>
                    <a:ext uri="{FF2B5EF4-FFF2-40B4-BE49-F238E27FC236}">
                      <a16:creationId xmlns:a16="http://schemas.microsoft.com/office/drawing/2014/main" id="{D51C8371-B390-4E1C-974A-F2C58B20B1CE}"/>
                    </a:ext>
                  </a:extLst>
                </p14:cNvPr>
                <p14:cNvContentPartPr/>
                <p14:nvPr/>
              </p14:nvContentPartPr>
              <p14:xfrm>
                <a:off x="6231533" y="5707147"/>
                <a:ext cx="281880" cy="111600"/>
              </p14:xfrm>
            </p:contentPart>
          </mc:Choice>
          <mc:Fallback>
            <p:pic>
              <p:nvPicPr>
                <p:cNvPr id="48218" name="Freihand 48217">
                  <a:extLst>
                    <a:ext uri="{FF2B5EF4-FFF2-40B4-BE49-F238E27FC236}">
                      <a16:creationId xmlns:a16="http://schemas.microsoft.com/office/drawing/2014/main" id="{D51C8371-B390-4E1C-974A-F2C58B20B1CE}"/>
                    </a:ext>
                  </a:extLst>
                </p:cNvPr>
                <p:cNvPicPr/>
                <p:nvPr/>
              </p:nvPicPr>
              <p:blipFill>
                <a:blip r:embed="rId260"/>
                <a:stretch>
                  <a:fillRect/>
                </a:stretch>
              </p:blipFill>
              <p:spPr>
                <a:xfrm>
                  <a:off x="6227213" y="5702827"/>
                  <a:ext cx="290520" cy="120240"/>
                </a:xfrm>
                <a:prstGeom prst="rect">
                  <a:avLst/>
                </a:prstGeom>
              </p:spPr>
            </p:pic>
          </mc:Fallback>
        </mc:AlternateContent>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1"/>
          <p:cNvSpPr>
            <a:spLocks noChangeArrowheads="1"/>
          </p:cNvSpPr>
          <p:nvPr/>
        </p:nvSpPr>
        <p:spPr bwMode="auto">
          <a:xfrm>
            <a:off x="3990278" y="48768"/>
            <a:ext cx="6275387"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VGR Deutschland 2025</a:t>
            </a:r>
          </a:p>
        </p:txBody>
      </p:sp>
      <p:sp>
        <p:nvSpPr>
          <p:cNvPr id="5" name="Rechteck 4">
            <a:extLst>
              <a:ext uri="{FF2B5EF4-FFF2-40B4-BE49-F238E27FC236}">
                <a16:creationId xmlns:a16="http://schemas.microsoft.com/office/drawing/2014/main" id="{CE0AAC95-B01C-4615-9B29-9CEADEE2109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A07238B4-5CD3-6056-56CB-DD1A913ED15C}"/>
              </a:ext>
            </a:extLst>
          </p:cNvPr>
          <p:cNvSpPr txBox="1"/>
          <p:nvPr/>
        </p:nvSpPr>
        <p:spPr>
          <a:xfrm>
            <a:off x="143839" y="4226929"/>
            <a:ext cx="1867819" cy="276999"/>
          </a:xfrm>
          <a:prstGeom prst="rect">
            <a:avLst/>
          </a:prstGeom>
          <a:noFill/>
        </p:spPr>
        <p:txBody>
          <a:bodyPr wrap="none" rtlCol="0">
            <a:spAutoFit/>
          </a:bodyPr>
          <a:lstStyle/>
          <a:p>
            <a:r>
              <a:rPr lang="de-DE" sz="1200" dirty="0"/>
              <a:t>Quelle: Destatis, Mrd. Euro</a:t>
            </a:r>
          </a:p>
        </p:txBody>
      </p:sp>
      <p:pic>
        <p:nvPicPr>
          <p:cNvPr id="2" name="Grafik 1">
            <a:extLst>
              <a:ext uri="{FF2B5EF4-FFF2-40B4-BE49-F238E27FC236}">
                <a16:creationId xmlns:a16="http://schemas.microsoft.com/office/drawing/2014/main" id="{98297C1F-01E0-C09D-1BB5-452AC79AA83D}"/>
              </a:ext>
            </a:extLst>
          </p:cNvPr>
          <p:cNvPicPr>
            <a:picLocks noChangeAspect="1"/>
          </p:cNvPicPr>
          <p:nvPr/>
        </p:nvPicPr>
        <p:blipFill>
          <a:blip r:embed="rId3"/>
          <a:stretch>
            <a:fillRect/>
          </a:stretch>
        </p:blipFill>
        <p:spPr>
          <a:xfrm>
            <a:off x="0" y="681708"/>
            <a:ext cx="8689605" cy="3683720"/>
          </a:xfrm>
          <a:prstGeom prst="rect">
            <a:avLst/>
          </a:prstGeom>
        </p:spPr>
      </p:pic>
      <mc:AlternateContent xmlns:mc="http://schemas.openxmlformats.org/markup-compatibility/2006">
        <mc:Choice xmlns:p14="http://schemas.microsoft.com/office/powerpoint/2010/main" Requires="p14">
          <p:contentPart p14:bwMode="auto" r:id="rId4">
            <p14:nvContentPartPr>
              <p14:cNvPr id="12" name="Freihand 11">
                <a:extLst>
                  <a:ext uri="{FF2B5EF4-FFF2-40B4-BE49-F238E27FC236}">
                    <a16:creationId xmlns:a16="http://schemas.microsoft.com/office/drawing/2014/main" id="{76C69B7D-C881-485C-8328-4406182D91BA}"/>
                  </a:ext>
                </a:extLst>
              </p14:cNvPr>
              <p14:cNvContentPartPr/>
              <p14:nvPr/>
            </p14:nvContentPartPr>
            <p14:xfrm>
              <a:off x="8238893" y="291667"/>
              <a:ext cx="30600" cy="8640"/>
            </p14:xfrm>
          </p:contentPart>
        </mc:Choice>
        <mc:Fallback>
          <p:pic>
            <p:nvPicPr>
              <p:cNvPr id="12" name="Freihand 11">
                <a:extLst>
                  <a:ext uri="{FF2B5EF4-FFF2-40B4-BE49-F238E27FC236}">
                    <a16:creationId xmlns:a16="http://schemas.microsoft.com/office/drawing/2014/main" id="{76C69B7D-C881-485C-8328-4406182D91BA}"/>
                  </a:ext>
                </a:extLst>
              </p:cNvPr>
              <p:cNvPicPr/>
              <p:nvPr/>
            </p:nvPicPr>
            <p:blipFill>
              <a:blip r:embed="rId5"/>
              <a:stretch>
                <a:fillRect/>
              </a:stretch>
            </p:blipFill>
            <p:spPr>
              <a:xfrm>
                <a:off x="8234573" y="287347"/>
                <a:ext cx="3924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14EB63D0-4772-4CD7-9B99-B9B43AF00FD4}"/>
                  </a:ext>
                </a:extLst>
              </p14:cNvPr>
              <p14:cNvContentPartPr/>
              <p14:nvPr/>
            </p14:nvContentPartPr>
            <p14:xfrm>
              <a:off x="8706533" y="2143507"/>
              <a:ext cx="238320" cy="19800"/>
            </p14:xfrm>
          </p:contentPart>
        </mc:Choice>
        <mc:Fallback>
          <p:pic>
            <p:nvPicPr>
              <p:cNvPr id="3" name="Freihand 2">
                <a:extLst>
                  <a:ext uri="{FF2B5EF4-FFF2-40B4-BE49-F238E27FC236}">
                    <a16:creationId xmlns:a16="http://schemas.microsoft.com/office/drawing/2014/main" id="{14EB63D0-4772-4CD7-9B99-B9B43AF00FD4}"/>
                  </a:ext>
                </a:extLst>
              </p:cNvPr>
              <p:cNvPicPr/>
              <p:nvPr/>
            </p:nvPicPr>
            <p:blipFill>
              <a:blip r:embed="rId7"/>
              <a:stretch>
                <a:fillRect/>
              </a:stretch>
            </p:blipFill>
            <p:spPr>
              <a:xfrm>
                <a:off x="8702213" y="2139187"/>
                <a:ext cx="2469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Freihand 5">
                <a:extLst>
                  <a:ext uri="{FF2B5EF4-FFF2-40B4-BE49-F238E27FC236}">
                    <a16:creationId xmlns:a16="http://schemas.microsoft.com/office/drawing/2014/main" id="{A68B7A0D-08E6-45BE-9E03-945A9222DC10}"/>
                  </a:ext>
                </a:extLst>
              </p14:cNvPr>
              <p14:cNvContentPartPr/>
              <p14:nvPr/>
            </p14:nvContentPartPr>
            <p14:xfrm>
              <a:off x="8644613" y="2097427"/>
              <a:ext cx="180360" cy="109440"/>
            </p14:xfrm>
          </p:contentPart>
        </mc:Choice>
        <mc:Fallback>
          <p:pic>
            <p:nvPicPr>
              <p:cNvPr id="6" name="Freihand 5">
                <a:extLst>
                  <a:ext uri="{FF2B5EF4-FFF2-40B4-BE49-F238E27FC236}">
                    <a16:creationId xmlns:a16="http://schemas.microsoft.com/office/drawing/2014/main" id="{A68B7A0D-08E6-45BE-9E03-945A9222DC10}"/>
                  </a:ext>
                </a:extLst>
              </p:cNvPr>
              <p:cNvPicPr/>
              <p:nvPr/>
            </p:nvPicPr>
            <p:blipFill>
              <a:blip r:embed="rId9"/>
              <a:stretch>
                <a:fillRect/>
              </a:stretch>
            </p:blipFill>
            <p:spPr>
              <a:xfrm>
                <a:off x="8640293" y="2093107"/>
                <a:ext cx="1890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Freihand 6">
                <a:extLst>
                  <a:ext uri="{FF2B5EF4-FFF2-40B4-BE49-F238E27FC236}">
                    <a16:creationId xmlns:a16="http://schemas.microsoft.com/office/drawing/2014/main" id="{3C003426-C29E-4E08-A082-CBA2FF22D4B8}"/>
                  </a:ext>
                </a:extLst>
              </p14:cNvPr>
              <p14:cNvContentPartPr/>
              <p14:nvPr/>
            </p14:nvContentPartPr>
            <p14:xfrm>
              <a:off x="9056813" y="2039827"/>
              <a:ext cx="94320" cy="124200"/>
            </p14:xfrm>
          </p:contentPart>
        </mc:Choice>
        <mc:Fallback>
          <p:pic>
            <p:nvPicPr>
              <p:cNvPr id="7" name="Freihand 6">
                <a:extLst>
                  <a:ext uri="{FF2B5EF4-FFF2-40B4-BE49-F238E27FC236}">
                    <a16:creationId xmlns:a16="http://schemas.microsoft.com/office/drawing/2014/main" id="{3C003426-C29E-4E08-A082-CBA2FF22D4B8}"/>
                  </a:ext>
                </a:extLst>
              </p:cNvPr>
              <p:cNvPicPr/>
              <p:nvPr/>
            </p:nvPicPr>
            <p:blipFill>
              <a:blip r:embed="rId11"/>
              <a:stretch>
                <a:fillRect/>
              </a:stretch>
            </p:blipFill>
            <p:spPr>
              <a:xfrm>
                <a:off x="9052493" y="2035507"/>
                <a:ext cx="10296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Freihand 7">
                <a:extLst>
                  <a:ext uri="{FF2B5EF4-FFF2-40B4-BE49-F238E27FC236}">
                    <a16:creationId xmlns:a16="http://schemas.microsoft.com/office/drawing/2014/main" id="{28D5A8AE-2B4E-4E5D-AB8A-649D24DC6A4D}"/>
                  </a:ext>
                </a:extLst>
              </p14:cNvPr>
              <p14:cNvContentPartPr/>
              <p14:nvPr/>
            </p14:nvContentPartPr>
            <p14:xfrm>
              <a:off x="9120533" y="2094907"/>
              <a:ext cx="86400" cy="160920"/>
            </p14:xfrm>
          </p:contentPart>
        </mc:Choice>
        <mc:Fallback>
          <p:pic>
            <p:nvPicPr>
              <p:cNvPr id="8" name="Freihand 7">
                <a:extLst>
                  <a:ext uri="{FF2B5EF4-FFF2-40B4-BE49-F238E27FC236}">
                    <a16:creationId xmlns:a16="http://schemas.microsoft.com/office/drawing/2014/main" id="{28D5A8AE-2B4E-4E5D-AB8A-649D24DC6A4D}"/>
                  </a:ext>
                </a:extLst>
              </p:cNvPr>
              <p:cNvPicPr/>
              <p:nvPr/>
            </p:nvPicPr>
            <p:blipFill>
              <a:blip r:embed="rId13"/>
              <a:stretch>
                <a:fillRect/>
              </a:stretch>
            </p:blipFill>
            <p:spPr>
              <a:xfrm>
                <a:off x="9116213" y="2090587"/>
                <a:ext cx="9504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40D0292A-A93B-4EE0-BAB8-553DBF22DE13}"/>
                  </a:ext>
                </a:extLst>
              </p14:cNvPr>
              <p14:cNvContentPartPr/>
              <p14:nvPr/>
            </p14:nvContentPartPr>
            <p14:xfrm>
              <a:off x="9251573" y="2092387"/>
              <a:ext cx="90360" cy="124200"/>
            </p14:xfrm>
          </p:contentPart>
        </mc:Choice>
        <mc:Fallback>
          <p:pic>
            <p:nvPicPr>
              <p:cNvPr id="9" name="Freihand 8">
                <a:extLst>
                  <a:ext uri="{FF2B5EF4-FFF2-40B4-BE49-F238E27FC236}">
                    <a16:creationId xmlns:a16="http://schemas.microsoft.com/office/drawing/2014/main" id="{40D0292A-A93B-4EE0-BAB8-553DBF22DE13}"/>
                  </a:ext>
                </a:extLst>
              </p:cNvPr>
              <p:cNvPicPr/>
              <p:nvPr/>
            </p:nvPicPr>
            <p:blipFill>
              <a:blip r:embed="rId15"/>
              <a:stretch>
                <a:fillRect/>
              </a:stretch>
            </p:blipFill>
            <p:spPr>
              <a:xfrm>
                <a:off x="9247253" y="2088067"/>
                <a:ext cx="9900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Freihand 9">
                <a:extLst>
                  <a:ext uri="{FF2B5EF4-FFF2-40B4-BE49-F238E27FC236}">
                    <a16:creationId xmlns:a16="http://schemas.microsoft.com/office/drawing/2014/main" id="{864B061A-9165-4E69-BB0F-190838ACF304}"/>
                  </a:ext>
                </a:extLst>
              </p14:cNvPr>
              <p14:cNvContentPartPr/>
              <p14:nvPr/>
            </p14:nvContentPartPr>
            <p14:xfrm>
              <a:off x="9294773" y="2022547"/>
              <a:ext cx="127440" cy="7200"/>
            </p14:xfrm>
          </p:contentPart>
        </mc:Choice>
        <mc:Fallback>
          <p:pic>
            <p:nvPicPr>
              <p:cNvPr id="10" name="Freihand 9">
                <a:extLst>
                  <a:ext uri="{FF2B5EF4-FFF2-40B4-BE49-F238E27FC236}">
                    <a16:creationId xmlns:a16="http://schemas.microsoft.com/office/drawing/2014/main" id="{864B061A-9165-4E69-BB0F-190838ACF304}"/>
                  </a:ext>
                </a:extLst>
              </p:cNvPr>
              <p:cNvPicPr/>
              <p:nvPr/>
            </p:nvPicPr>
            <p:blipFill>
              <a:blip r:embed="rId17"/>
              <a:stretch>
                <a:fillRect/>
              </a:stretch>
            </p:blipFill>
            <p:spPr>
              <a:xfrm>
                <a:off x="9290453" y="2018227"/>
                <a:ext cx="13608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8" name="Freihand 17">
                <a:extLst>
                  <a:ext uri="{FF2B5EF4-FFF2-40B4-BE49-F238E27FC236}">
                    <a16:creationId xmlns:a16="http://schemas.microsoft.com/office/drawing/2014/main" id="{E7596CE0-3329-455C-8DBC-E584A0B31458}"/>
                  </a:ext>
                </a:extLst>
              </p14:cNvPr>
              <p14:cNvContentPartPr/>
              <p14:nvPr/>
            </p14:nvContentPartPr>
            <p14:xfrm>
              <a:off x="8877173" y="2115787"/>
              <a:ext cx="155880" cy="56520"/>
            </p14:xfrm>
          </p:contentPart>
        </mc:Choice>
        <mc:Fallback>
          <p:pic>
            <p:nvPicPr>
              <p:cNvPr id="18" name="Freihand 17">
                <a:extLst>
                  <a:ext uri="{FF2B5EF4-FFF2-40B4-BE49-F238E27FC236}">
                    <a16:creationId xmlns:a16="http://schemas.microsoft.com/office/drawing/2014/main" id="{E7596CE0-3329-455C-8DBC-E584A0B31458}"/>
                  </a:ext>
                </a:extLst>
              </p:cNvPr>
              <p:cNvPicPr/>
              <p:nvPr/>
            </p:nvPicPr>
            <p:blipFill>
              <a:blip r:embed="rId19"/>
              <a:stretch>
                <a:fillRect/>
              </a:stretch>
            </p:blipFill>
            <p:spPr>
              <a:xfrm>
                <a:off x="8872853" y="2111467"/>
                <a:ext cx="164520" cy="65160"/>
              </a:xfrm>
              <a:prstGeom prst="rect">
                <a:avLst/>
              </a:prstGeom>
            </p:spPr>
          </p:pic>
        </mc:Fallback>
      </mc:AlternateContent>
      <p:grpSp>
        <p:nvGrpSpPr>
          <p:cNvPr id="23" name="Gruppieren 22">
            <a:extLst>
              <a:ext uri="{FF2B5EF4-FFF2-40B4-BE49-F238E27FC236}">
                <a16:creationId xmlns:a16="http://schemas.microsoft.com/office/drawing/2014/main" id="{EB1ADFD4-C98E-48EB-950D-DDE23EF548B3}"/>
              </a:ext>
            </a:extLst>
          </p:cNvPr>
          <p:cNvGrpSpPr/>
          <p:nvPr/>
        </p:nvGrpSpPr>
        <p:grpSpPr>
          <a:xfrm>
            <a:off x="9537413" y="2017867"/>
            <a:ext cx="690120" cy="187200"/>
            <a:chOff x="9537413" y="2017867"/>
            <a:chExt cx="690120" cy="187200"/>
          </a:xfrm>
        </p:grpSpPr>
        <mc:AlternateContent xmlns:mc="http://schemas.openxmlformats.org/markup-compatibility/2006">
          <mc:Choice xmlns:p14="http://schemas.microsoft.com/office/powerpoint/2010/main" Requires="p14">
            <p:contentPart p14:bwMode="auto" r:id="rId20">
              <p14:nvContentPartPr>
                <p14:cNvPr id="13" name="Freihand 12">
                  <a:extLst>
                    <a:ext uri="{FF2B5EF4-FFF2-40B4-BE49-F238E27FC236}">
                      <a16:creationId xmlns:a16="http://schemas.microsoft.com/office/drawing/2014/main" id="{603B6C5D-6162-4186-A2F7-CAC67747EB98}"/>
                    </a:ext>
                  </a:extLst>
                </p14:cNvPr>
                <p14:cNvContentPartPr/>
                <p14:nvPr/>
              </p14:nvContentPartPr>
              <p14:xfrm>
                <a:off x="9600413" y="2082307"/>
                <a:ext cx="10440" cy="103320"/>
              </p14:xfrm>
            </p:contentPart>
          </mc:Choice>
          <mc:Fallback>
            <p:pic>
              <p:nvPicPr>
                <p:cNvPr id="13" name="Freihand 12">
                  <a:extLst>
                    <a:ext uri="{FF2B5EF4-FFF2-40B4-BE49-F238E27FC236}">
                      <a16:creationId xmlns:a16="http://schemas.microsoft.com/office/drawing/2014/main" id="{603B6C5D-6162-4186-A2F7-CAC67747EB98}"/>
                    </a:ext>
                  </a:extLst>
                </p:cNvPr>
                <p:cNvPicPr/>
                <p:nvPr/>
              </p:nvPicPr>
              <p:blipFill>
                <a:blip r:embed="rId21"/>
                <a:stretch>
                  <a:fillRect/>
                </a:stretch>
              </p:blipFill>
              <p:spPr>
                <a:xfrm>
                  <a:off x="9596093" y="2077987"/>
                  <a:ext cx="190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Freihand 13">
                  <a:extLst>
                    <a:ext uri="{FF2B5EF4-FFF2-40B4-BE49-F238E27FC236}">
                      <a16:creationId xmlns:a16="http://schemas.microsoft.com/office/drawing/2014/main" id="{570A4873-B7AF-4947-BBAC-E9AECCF127DC}"/>
                    </a:ext>
                  </a:extLst>
                </p14:cNvPr>
                <p14:cNvContentPartPr/>
                <p14:nvPr/>
              </p14:nvContentPartPr>
              <p14:xfrm>
                <a:off x="9537413" y="2017867"/>
                <a:ext cx="145800" cy="185400"/>
              </p14:xfrm>
            </p:contentPart>
          </mc:Choice>
          <mc:Fallback>
            <p:pic>
              <p:nvPicPr>
                <p:cNvPr id="14" name="Freihand 13">
                  <a:extLst>
                    <a:ext uri="{FF2B5EF4-FFF2-40B4-BE49-F238E27FC236}">
                      <a16:creationId xmlns:a16="http://schemas.microsoft.com/office/drawing/2014/main" id="{570A4873-B7AF-4947-BBAC-E9AECCF127DC}"/>
                    </a:ext>
                  </a:extLst>
                </p:cNvPr>
                <p:cNvPicPr/>
                <p:nvPr/>
              </p:nvPicPr>
              <p:blipFill>
                <a:blip r:embed="rId23"/>
                <a:stretch>
                  <a:fillRect/>
                </a:stretch>
              </p:blipFill>
              <p:spPr>
                <a:xfrm>
                  <a:off x="9533093" y="2013547"/>
                  <a:ext cx="1544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Freihand 14">
                  <a:extLst>
                    <a:ext uri="{FF2B5EF4-FFF2-40B4-BE49-F238E27FC236}">
                      <a16:creationId xmlns:a16="http://schemas.microsoft.com/office/drawing/2014/main" id="{3C3D53CD-2022-4016-96A3-730372F18A02}"/>
                    </a:ext>
                  </a:extLst>
                </p14:cNvPr>
                <p14:cNvContentPartPr/>
                <p14:nvPr/>
              </p14:nvContentPartPr>
              <p14:xfrm>
                <a:off x="9729653" y="2128747"/>
                <a:ext cx="12600" cy="68400"/>
              </p14:xfrm>
            </p:contentPart>
          </mc:Choice>
          <mc:Fallback>
            <p:pic>
              <p:nvPicPr>
                <p:cNvPr id="15" name="Freihand 14">
                  <a:extLst>
                    <a:ext uri="{FF2B5EF4-FFF2-40B4-BE49-F238E27FC236}">
                      <a16:creationId xmlns:a16="http://schemas.microsoft.com/office/drawing/2014/main" id="{3C3D53CD-2022-4016-96A3-730372F18A02}"/>
                    </a:ext>
                  </a:extLst>
                </p:cNvPr>
                <p:cNvPicPr/>
                <p:nvPr/>
              </p:nvPicPr>
              <p:blipFill>
                <a:blip r:embed="rId25"/>
                <a:stretch>
                  <a:fillRect/>
                </a:stretch>
              </p:blipFill>
              <p:spPr>
                <a:xfrm>
                  <a:off x="9725333" y="2124427"/>
                  <a:ext cx="2124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Freihand 15">
                  <a:extLst>
                    <a:ext uri="{FF2B5EF4-FFF2-40B4-BE49-F238E27FC236}">
                      <a16:creationId xmlns:a16="http://schemas.microsoft.com/office/drawing/2014/main" id="{489A40FB-D290-4814-8F2B-056A7B608A1C}"/>
                    </a:ext>
                  </a:extLst>
                </p14:cNvPr>
                <p14:cNvContentPartPr/>
                <p14:nvPr/>
              </p14:nvContentPartPr>
              <p14:xfrm>
                <a:off x="9737573" y="2053507"/>
                <a:ext cx="7920" cy="1080"/>
              </p14:xfrm>
            </p:contentPart>
          </mc:Choice>
          <mc:Fallback>
            <p:pic>
              <p:nvPicPr>
                <p:cNvPr id="16" name="Freihand 15">
                  <a:extLst>
                    <a:ext uri="{FF2B5EF4-FFF2-40B4-BE49-F238E27FC236}">
                      <a16:creationId xmlns:a16="http://schemas.microsoft.com/office/drawing/2014/main" id="{489A40FB-D290-4814-8F2B-056A7B608A1C}"/>
                    </a:ext>
                  </a:extLst>
                </p:cNvPr>
                <p:cNvPicPr/>
                <p:nvPr/>
              </p:nvPicPr>
              <p:blipFill>
                <a:blip r:embed="rId27"/>
                <a:stretch>
                  <a:fillRect/>
                </a:stretch>
              </p:blipFill>
              <p:spPr>
                <a:xfrm>
                  <a:off x="9733253" y="2049187"/>
                  <a:ext cx="1656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Freihand 16">
                  <a:extLst>
                    <a:ext uri="{FF2B5EF4-FFF2-40B4-BE49-F238E27FC236}">
                      <a16:creationId xmlns:a16="http://schemas.microsoft.com/office/drawing/2014/main" id="{A37904EB-A679-4A10-A060-E6715EFA9F64}"/>
                    </a:ext>
                  </a:extLst>
                </p14:cNvPr>
                <p14:cNvContentPartPr/>
                <p14:nvPr/>
              </p14:nvContentPartPr>
              <p14:xfrm>
                <a:off x="9814253" y="2131267"/>
                <a:ext cx="74880" cy="73800"/>
              </p14:xfrm>
            </p:contentPart>
          </mc:Choice>
          <mc:Fallback>
            <p:pic>
              <p:nvPicPr>
                <p:cNvPr id="17" name="Freihand 16">
                  <a:extLst>
                    <a:ext uri="{FF2B5EF4-FFF2-40B4-BE49-F238E27FC236}">
                      <a16:creationId xmlns:a16="http://schemas.microsoft.com/office/drawing/2014/main" id="{A37904EB-A679-4A10-A060-E6715EFA9F64}"/>
                    </a:ext>
                  </a:extLst>
                </p:cNvPr>
                <p:cNvPicPr/>
                <p:nvPr/>
              </p:nvPicPr>
              <p:blipFill>
                <a:blip r:embed="rId29"/>
                <a:stretch>
                  <a:fillRect/>
                </a:stretch>
              </p:blipFill>
              <p:spPr>
                <a:xfrm>
                  <a:off x="9809933" y="2126947"/>
                  <a:ext cx="835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Freihand 19">
                  <a:extLst>
                    <a:ext uri="{FF2B5EF4-FFF2-40B4-BE49-F238E27FC236}">
                      <a16:creationId xmlns:a16="http://schemas.microsoft.com/office/drawing/2014/main" id="{B8D80669-16B5-4B47-8723-F85746C36A13}"/>
                    </a:ext>
                  </a:extLst>
                </p14:cNvPr>
                <p14:cNvContentPartPr/>
                <p14:nvPr/>
              </p14:nvContentPartPr>
              <p14:xfrm>
                <a:off x="10067333" y="2051347"/>
                <a:ext cx="138240" cy="120960"/>
              </p14:xfrm>
            </p:contentPart>
          </mc:Choice>
          <mc:Fallback>
            <p:pic>
              <p:nvPicPr>
                <p:cNvPr id="20" name="Freihand 19">
                  <a:extLst>
                    <a:ext uri="{FF2B5EF4-FFF2-40B4-BE49-F238E27FC236}">
                      <a16:creationId xmlns:a16="http://schemas.microsoft.com/office/drawing/2014/main" id="{B8D80669-16B5-4B47-8723-F85746C36A13}"/>
                    </a:ext>
                  </a:extLst>
                </p:cNvPr>
                <p:cNvPicPr/>
                <p:nvPr/>
              </p:nvPicPr>
              <p:blipFill>
                <a:blip r:embed="rId31"/>
                <a:stretch>
                  <a:fillRect/>
                </a:stretch>
              </p:blipFill>
              <p:spPr>
                <a:xfrm>
                  <a:off x="10063013" y="2047027"/>
                  <a:ext cx="14688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1" name="Freihand 20">
                  <a:extLst>
                    <a:ext uri="{FF2B5EF4-FFF2-40B4-BE49-F238E27FC236}">
                      <a16:creationId xmlns:a16="http://schemas.microsoft.com/office/drawing/2014/main" id="{8979B864-EA0F-4862-8481-5753D7321EC0}"/>
                    </a:ext>
                  </a:extLst>
                </p14:cNvPr>
                <p14:cNvContentPartPr/>
                <p14:nvPr/>
              </p14:nvContentPartPr>
              <p14:xfrm>
                <a:off x="10018733" y="2079427"/>
                <a:ext cx="208800" cy="11880"/>
              </p14:xfrm>
            </p:contentPart>
          </mc:Choice>
          <mc:Fallback>
            <p:pic>
              <p:nvPicPr>
                <p:cNvPr id="21" name="Freihand 20">
                  <a:extLst>
                    <a:ext uri="{FF2B5EF4-FFF2-40B4-BE49-F238E27FC236}">
                      <a16:creationId xmlns:a16="http://schemas.microsoft.com/office/drawing/2014/main" id="{8979B864-EA0F-4862-8481-5753D7321EC0}"/>
                    </a:ext>
                  </a:extLst>
                </p:cNvPr>
                <p:cNvPicPr/>
                <p:nvPr/>
              </p:nvPicPr>
              <p:blipFill>
                <a:blip r:embed="rId33"/>
                <a:stretch>
                  <a:fillRect/>
                </a:stretch>
              </p:blipFill>
              <p:spPr>
                <a:xfrm>
                  <a:off x="10014413" y="2075107"/>
                  <a:ext cx="2174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Freihand 21">
                  <a:extLst>
                    <a:ext uri="{FF2B5EF4-FFF2-40B4-BE49-F238E27FC236}">
                      <a16:creationId xmlns:a16="http://schemas.microsoft.com/office/drawing/2014/main" id="{BDA121CA-B3F5-49ED-852A-94376FA257D2}"/>
                    </a:ext>
                  </a:extLst>
                </p14:cNvPr>
                <p14:cNvContentPartPr/>
                <p14:nvPr/>
              </p14:nvContentPartPr>
              <p14:xfrm>
                <a:off x="9991013" y="2101027"/>
                <a:ext cx="235440" cy="31680"/>
              </p14:xfrm>
            </p:contentPart>
          </mc:Choice>
          <mc:Fallback>
            <p:pic>
              <p:nvPicPr>
                <p:cNvPr id="22" name="Freihand 21">
                  <a:extLst>
                    <a:ext uri="{FF2B5EF4-FFF2-40B4-BE49-F238E27FC236}">
                      <a16:creationId xmlns:a16="http://schemas.microsoft.com/office/drawing/2014/main" id="{BDA121CA-B3F5-49ED-852A-94376FA257D2}"/>
                    </a:ext>
                  </a:extLst>
                </p:cNvPr>
                <p:cNvPicPr/>
                <p:nvPr/>
              </p:nvPicPr>
              <p:blipFill>
                <a:blip r:embed="rId35"/>
                <a:stretch>
                  <a:fillRect/>
                </a:stretch>
              </p:blipFill>
              <p:spPr>
                <a:xfrm>
                  <a:off x="9986693" y="2096707"/>
                  <a:ext cx="244080" cy="40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6">
            <p14:nvContentPartPr>
              <p14:cNvPr id="24" name="Freihand 23">
                <a:extLst>
                  <a:ext uri="{FF2B5EF4-FFF2-40B4-BE49-F238E27FC236}">
                    <a16:creationId xmlns:a16="http://schemas.microsoft.com/office/drawing/2014/main" id="{02122985-AB16-449C-BEDB-7A84E101B919}"/>
                  </a:ext>
                </a:extLst>
              </p14:cNvPr>
              <p14:cNvContentPartPr/>
              <p14:nvPr/>
            </p14:nvContentPartPr>
            <p14:xfrm>
              <a:off x="21533" y="1090147"/>
              <a:ext cx="1104120" cy="61920"/>
            </p14:xfrm>
          </p:contentPart>
        </mc:Choice>
        <mc:Fallback>
          <p:pic>
            <p:nvPicPr>
              <p:cNvPr id="24" name="Freihand 23">
                <a:extLst>
                  <a:ext uri="{FF2B5EF4-FFF2-40B4-BE49-F238E27FC236}">
                    <a16:creationId xmlns:a16="http://schemas.microsoft.com/office/drawing/2014/main" id="{02122985-AB16-449C-BEDB-7A84E101B919}"/>
                  </a:ext>
                </a:extLst>
              </p:cNvPr>
              <p:cNvPicPr/>
              <p:nvPr/>
            </p:nvPicPr>
            <p:blipFill>
              <a:blip r:embed="rId37"/>
              <a:stretch>
                <a:fillRect/>
              </a:stretch>
            </p:blipFill>
            <p:spPr>
              <a:xfrm>
                <a:off x="17213" y="1085827"/>
                <a:ext cx="11127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8" name="Freihand 27">
                <a:extLst>
                  <a:ext uri="{FF2B5EF4-FFF2-40B4-BE49-F238E27FC236}">
                    <a16:creationId xmlns:a16="http://schemas.microsoft.com/office/drawing/2014/main" id="{6D437A60-1EAE-49C3-B1CF-9435C94732A1}"/>
                  </a:ext>
                </a:extLst>
              </p14:cNvPr>
              <p14:cNvContentPartPr/>
              <p14:nvPr/>
            </p14:nvContentPartPr>
            <p14:xfrm>
              <a:off x="5677133" y="1330627"/>
              <a:ext cx="628560" cy="59760"/>
            </p14:xfrm>
          </p:contentPart>
        </mc:Choice>
        <mc:Fallback>
          <p:pic>
            <p:nvPicPr>
              <p:cNvPr id="28" name="Freihand 27">
                <a:extLst>
                  <a:ext uri="{FF2B5EF4-FFF2-40B4-BE49-F238E27FC236}">
                    <a16:creationId xmlns:a16="http://schemas.microsoft.com/office/drawing/2014/main" id="{6D437A60-1EAE-49C3-B1CF-9435C94732A1}"/>
                  </a:ext>
                </a:extLst>
              </p:cNvPr>
              <p:cNvPicPr/>
              <p:nvPr/>
            </p:nvPicPr>
            <p:blipFill>
              <a:blip r:embed="rId39"/>
              <a:stretch>
                <a:fillRect/>
              </a:stretch>
            </p:blipFill>
            <p:spPr>
              <a:xfrm>
                <a:off x="5672813" y="1326307"/>
                <a:ext cx="63720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BB362276-8B37-468B-A9C4-C4F3CA9150F7}"/>
                  </a:ext>
                </a:extLst>
              </p14:cNvPr>
              <p14:cNvContentPartPr/>
              <p14:nvPr/>
            </p14:nvContentPartPr>
            <p14:xfrm>
              <a:off x="5773613" y="1117867"/>
              <a:ext cx="210240" cy="1800"/>
            </p14:xfrm>
          </p:contentPart>
        </mc:Choice>
        <mc:Fallback>
          <p:pic>
            <p:nvPicPr>
              <p:cNvPr id="25" name="Freihand 24">
                <a:extLst>
                  <a:ext uri="{FF2B5EF4-FFF2-40B4-BE49-F238E27FC236}">
                    <a16:creationId xmlns:a16="http://schemas.microsoft.com/office/drawing/2014/main" id="{BB362276-8B37-468B-A9C4-C4F3CA9150F7}"/>
                  </a:ext>
                </a:extLst>
              </p:cNvPr>
              <p:cNvPicPr/>
              <p:nvPr/>
            </p:nvPicPr>
            <p:blipFill>
              <a:blip r:embed="rId41"/>
              <a:stretch>
                <a:fillRect/>
              </a:stretch>
            </p:blipFill>
            <p:spPr>
              <a:xfrm>
                <a:off x="5769293" y="1113547"/>
                <a:ext cx="21888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BA537865-A6A1-4C42-A7BC-126A0D4E0D4C}"/>
                  </a:ext>
                </a:extLst>
              </p14:cNvPr>
              <p14:cNvContentPartPr/>
              <p14:nvPr/>
            </p14:nvContentPartPr>
            <p14:xfrm>
              <a:off x="5670653" y="1102747"/>
              <a:ext cx="705240" cy="36000"/>
            </p14:xfrm>
          </p:contentPart>
        </mc:Choice>
        <mc:Fallback>
          <p:pic>
            <p:nvPicPr>
              <p:cNvPr id="26" name="Freihand 25">
                <a:extLst>
                  <a:ext uri="{FF2B5EF4-FFF2-40B4-BE49-F238E27FC236}">
                    <a16:creationId xmlns:a16="http://schemas.microsoft.com/office/drawing/2014/main" id="{BA537865-A6A1-4C42-A7BC-126A0D4E0D4C}"/>
                  </a:ext>
                </a:extLst>
              </p:cNvPr>
              <p:cNvPicPr/>
              <p:nvPr/>
            </p:nvPicPr>
            <p:blipFill>
              <a:blip r:embed="rId43"/>
              <a:stretch>
                <a:fillRect/>
              </a:stretch>
            </p:blipFill>
            <p:spPr>
              <a:xfrm>
                <a:off x="5666333" y="1098427"/>
                <a:ext cx="713880" cy="44640"/>
              </a:xfrm>
              <a:prstGeom prst="rect">
                <a:avLst/>
              </a:prstGeom>
            </p:spPr>
          </p:pic>
        </mc:Fallback>
      </mc:AlternateContent>
      <p:grpSp>
        <p:nvGrpSpPr>
          <p:cNvPr id="63" name="Gruppieren 62">
            <a:extLst>
              <a:ext uri="{FF2B5EF4-FFF2-40B4-BE49-F238E27FC236}">
                <a16:creationId xmlns:a16="http://schemas.microsoft.com/office/drawing/2014/main" id="{1782F7A2-BFF1-4F62-BA31-F6A73EFEF71E}"/>
              </a:ext>
            </a:extLst>
          </p:cNvPr>
          <p:cNvGrpSpPr/>
          <p:nvPr/>
        </p:nvGrpSpPr>
        <p:grpSpPr>
          <a:xfrm>
            <a:off x="6177893" y="216067"/>
            <a:ext cx="2655360" cy="940680"/>
            <a:chOff x="6177893" y="216067"/>
            <a:chExt cx="2655360" cy="940680"/>
          </a:xfrm>
        </p:grpSpPr>
        <mc:AlternateContent xmlns:mc="http://schemas.openxmlformats.org/markup-compatibility/2006">
          <mc:Choice xmlns:p14="http://schemas.microsoft.com/office/powerpoint/2010/main" Requires="p14">
            <p:contentPart p14:bwMode="auto" r:id="rId44">
              <p14:nvContentPartPr>
                <p14:cNvPr id="29" name="Freihand 28">
                  <a:extLst>
                    <a:ext uri="{FF2B5EF4-FFF2-40B4-BE49-F238E27FC236}">
                      <a16:creationId xmlns:a16="http://schemas.microsoft.com/office/drawing/2014/main" id="{EC4CDA73-1CEB-490F-8733-809C749FA422}"/>
                    </a:ext>
                  </a:extLst>
                </p14:cNvPr>
                <p14:cNvContentPartPr/>
                <p14:nvPr/>
              </p14:nvContentPartPr>
              <p14:xfrm>
                <a:off x="6184733" y="536467"/>
                <a:ext cx="798840" cy="620280"/>
              </p14:xfrm>
            </p:contentPart>
          </mc:Choice>
          <mc:Fallback>
            <p:pic>
              <p:nvPicPr>
                <p:cNvPr id="29" name="Freihand 28">
                  <a:extLst>
                    <a:ext uri="{FF2B5EF4-FFF2-40B4-BE49-F238E27FC236}">
                      <a16:creationId xmlns:a16="http://schemas.microsoft.com/office/drawing/2014/main" id="{EC4CDA73-1CEB-490F-8733-809C749FA422}"/>
                    </a:ext>
                  </a:extLst>
                </p:cNvPr>
                <p:cNvPicPr/>
                <p:nvPr/>
              </p:nvPicPr>
              <p:blipFill>
                <a:blip r:embed="rId45"/>
                <a:stretch>
                  <a:fillRect/>
                </a:stretch>
              </p:blipFill>
              <p:spPr>
                <a:xfrm>
                  <a:off x="6180413" y="532147"/>
                  <a:ext cx="807480" cy="6289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0" name="Freihand 29">
                  <a:extLst>
                    <a:ext uri="{FF2B5EF4-FFF2-40B4-BE49-F238E27FC236}">
                      <a16:creationId xmlns:a16="http://schemas.microsoft.com/office/drawing/2014/main" id="{A642A815-ACA8-4540-BEB7-D7D1C1D445FB}"/>
                    </a:ext>
                  </a:extLst>
                </p14:cNvPr>
                <p14:cNvContentPartPr/>
                <p14:nvPr/>
              </p14:nvContentPartPr>
              <p14:xfrm>
                <a:off x="6177893" y="896467"/>
                <a:ext cx="288360" cy="244440"/>
              </p14:xfrm>
            </p:contentPart>
          </mc:Choice>
          <mc:Fallback>
            <p:pic>
              <p:nvPicPr>
                <p:cNvPr id="30" name="Freihand 29">
                  <a:extLst>
                    <a:ext uri="{FF2B5EF4-FFF2-40B4-BE49-F238E27FC236}">
                      <a16:creationId xmlns:a16="http://schemas.microsoft.com/office/drawing/2014/main" id="{A642A815-ACA8-4540-BEB7-D7D1C1D445FB}"/>
                    </a:ext>
                  </a:extLst>
                </p:cNvPr>
                <p:cNvPicPr/>
                <p:nvPr/>
              </p:nvPicPr>
              <p:blipFill>
                <a:blip r:embed="rId47"/>
                <a:stretch>
                  <a:fillRect/>
                </a:stretch>
              </p:blipFill>
              <p:spPr>
                <a:xfrm>
                  <a:off x="6173573" y="892147"/>
                  <a:ext cx="29700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2" name="Freihand 31">
                  <a:extLst>
                    <a:ext uri="{FF2B5EF4-FFF2-40B4-BE49-F238E27FC236}">
                      <a16:creationId xmlns:a16="http://schemas.microsoft.com/office/drawing/2014/main" id="{5A717090-11E1-4EB7-A358-FA33D417A796}"/>
                    </a:ext>
                  </a:extLst>
                </p14:cNvPr>
                <p14:cNvContentPartPr/>
                <p14:nvPr/>
              </p14:nvContentPartPr>
              <p14:xfrm>
                <a:off x="7100573" y="350707"/>
                <a:ext cx="120960" cy="163440"/>
              </p14:xfrm>
            </p:contentPart>
          </mc:Choice>
          <mc:Fallback>
            <p:pic>
              <p:nvPicPr>
                <p:cNvPr id="32" name="Freihand 31">
                  <a:extLst>
                    <a:ext uri="{FF2B5EF4-FFF2-40B4-BE49-F238E27FC236}">
                      <a16:creationId xmlns:a16="http://schemas.microsoft.com/office/drawing/2014/main" id="{5A717090-11E1-4EB7-A358-FA33D417A796}"/>
                    </a:ext>
                  </a:extLst>
                </p:cNvPr>
                <p:cNvPicPr/>
                <p:nvPr/>
              </p:nvPicPr>
              <p:blipFill>
                <a:blip r:embed="rId49"/>
                <a:stretch>
                  <a:fillRect/>
                </a:stretch>
              </p:blipFill>
              <p:spPr>
                <a:xfrm>
                  <a:off x="7096253" y="346387"/>
                  <a:ext cx="1296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3" name="Freihand 32">
                  <a:extLst>
                    <a:ext uri="{FF2B5EF4-FFF2-40B4-BE49-F238E27FC236}">
                      <a16:creationId xmlns:a16="http://schemas.microsoft.com/office/drawing/2014/main" id="{436F17F7-29BB-4CCC-BF3A-002F9219F53B}"/>
                    </a:ext>
                  </a:extLst>
                </p14:cNvPr>
                <p14:cNvContentPartPr/>
                <p14:nvPr/>
              </p14:nvContentPartPr>
              <p14:xfrm>
                <a:off x="7223693" y="412987"/>
                <a:ext cx="239760" cy="76680"/>
              </p14:xfrm>
            </p:contentPart>
          </mc:Choice>
          <mc:Fallback>
            <p:pic>
              <p:nvPicPr>
                <p:cNvPr id="33" name="Freihand 32">
                  <a:extLst>
                    <a:ext uri="{FF2B5EF4-FFF2-40B4-BE49-F238E27FC236}">
                      <a16:creationId xmlns:a16="http://schemas.microsoft.com/office/drawing/2014/main" id="{436F17F7-29BB-4CCC-BF3A-002F9219F53B}"/>
                    </a:ext>
                  </a:extLst>
                </p:cNvPr>
                <p:cNvPicPr/>
                <p:nvPr/>
              </p:nvPicPr>
              <p:blipFill>
                <a:blip r:embed="rId51"/>
                <a:stretch>
                  <a:fillRect/>
                </a:stretch>
              </p:blipFill>
              <p:spPr>
                <a:xfrm>
                  <a:off x="7219373" y="408667"/>
                  <a:ext cx="2484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5" name="Freihand 34">
                  <a:extLst>
                    <a:ext uri="{FF2B5EF4-FFF2-40B4-BE49-F238E27FC236}">
                      <a16:creationId xmlns:a16="http://schemas.microsoft.com/office/drawing/2014/main" id="{ACBCB785-CDFE-4506-ADC5-98CF7DB19A21}"/>
                    </a:ext>
                  </a:extLst>
                </p14:cNvPr>
                <p14:cNvContentPartPr/>
                <p14:nvPr/>
              </p14:nvContentPartPr>
              <p14:xfrm>
                <a:off x="7459133" y="412267"/>
                <a:ext cx="24840" cy="96840"/>
              </p14:xfrm>
            </p:contentPart>
          </mc:Choice>
          <mc:Fallback>
            <p:pic>
              <p:nvPicPr>
                <p:cNvPr id="35" name="Freihand 34">
                  <a:extLst>
                    <a:ext uri="{FF2B5EF4-FFF2-40B4-BE49-F238E27FC236}">
                      <a16:creationId xmlns:a16="http://schemas.microsoft.com/office/drawing/2014/main" id="{ACBCB785-CDFE-4506-ADC5-98CF7DB19A21}"/>
                    </a:ext>
                  </a:extLst>
                </p:cNvPr>
                <p:cNvPicPr/>
                <p:nvPr/>
              </p:nvPicPr>
              <p:blipFill>
                <a:blip r:embed="rId53"/>
                <a:stretch>
                  <a:fillRect/>
                </a:stretch>
              </p:blipFill>
              <p:spPr>
                <a:xfrm>
                  <a:off x="7454813" y="407947"/>
                  <a:ext cx="3348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6" name="Freihand 35">
                  <a:extLst>
                    <a:ext uri="{FF2B5EF4-FFF2-40B4-BE49-F238E27FC236}">
                      <a16:creationId xmlns:a16="http://schemas.microsoft.com/office/drawing/2014/main" id="{EE34F481-14A1-456F-A7E3-9464B622B070}"/>
                    </a:ext>
                  </a:extLst>
                </p14:cNvPr>
                <p14:cNvContentPartPr/>
                <p14:nvPr/>
              </p14:nvContentPartPr>
              <p14:xfrm>
                <a:off x="7513493" y="375547"/>
                <a:ext cx="79200" cy="111960"/>
              </p14:xfrm>
            </p:contentPart>
          </mc:Choice>
          <mc:Fallback>
            <p:pic>
              <p:nvPicPr>
                <p:cNvPr id="36" name="Freihand 35">
                  <a:extLst>
                    <a:ext uri="{FF2B5EF4-FFF2-40B4-BE49-F238E27FC236}">
                      <a16:creationId xmlns:a16="http://schemas.microsoft.com/office/drawing/2014/main" id="{EE34F481-14A1-456F-A7E3-9464B622B070}"/>
                    </a:ext>
                  </a:extLst>
                </p:cNvPr>
                <p:cNvPicPr/>
                <p:nvPr/>
              </p:nvPicPr>
              <p:blipFill>
                <a:blip r:embed="rId55"/>
                <a:stretch>
                  <a:fillRect/>
                </a:stretch>
              </p:blipFill>
              <p:spPr>
                <a:xfrm>
                  <a:off x="7509173" y="371227"/>
                  <a:ext cx="8784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7" name="Freihand 36">
                  <a:extLst>
                    <a:ext uri="{FF2B5EF4-FFF2-40B4-BE49-F238E27FC236}">
                      <a16:creationId xmlns:a16="http://schemas.microsoft.com/office/drawing/2014/main" id="{8AC753FF-215C-4C32-B5FF-F74094A07A64}"/>
                    </a:ext>
                  </a:extLst>
                </p14:cNvPr>
                <p14:cNvContentPartPr/>
                <p14:nvPr/>
              </p14:nvContentPartPr>
              <p14:xfrm>
                <a:off x="7608893" y="275827"/>
                <a:ext cx="125280" cy="223920"/>
              </p14:xfrm>
            </p:contentPart>
          </mc:Choice>
          <mc:Fallback>
            <p:pic>
              <p:nvPicPr>
                <p:cNvPr id="37" name="Freihand 36">
                  <a:extLst>
                    <a:ext uri="{FF2B5EF4-FFF2-40B4-BE49-F238E27FC236}">
                      <a16:creationId xmlns:a16="http://schemas.microsoft.com/office/drawing/2014/main" id="{8AC753FF-215C-4C32-B5FF-F74094A07A64}"/>
                    </a:ext>
                  </a:extLst>
                </p:cNvPr>
                <p:cNvPicPr/>
                <p:nvPr/>
              </p:nvPicPr>
              <p:blipFill>
                <a:blip r:embed="rId57"/>
                <a:stretch>
                  <a:fillRect/>
                </a:stretch>
              </p:blipFill>
              <p:spPr>
                <a:xfrm>
                  <a:off x="7604573" y="271507"/>
                  <a:ext cx="13392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8" name="Freihand 37">
                  <a:extLst>
                    <a:ext uri="{FF2B5EF4-FFF2-40B4-BE49-F238E27FC236}">
                      <a16:creationId xmlns:a16="http://schemas.microsoft.com/office/drawing/2014/main" id="{E3011C59-202E-477D-85AE-02B48D545734}"/>
                    </a:ext>
                  </a:extLst>
                </p14:cNvPr>
                <p14:cNvContentPartPr/>
                <p14:nvPr/>
              </p14:nvContentPartPr>
              <p14:xfrm>
                <a:off x="7757933" y="377707"/>
                <a:ext cx="191520" cy="72720"/>
              </p14:xfrm>
            </p:contentPart>
          </mc:Choice>
          <mc:Fallback>
            <p:pic>
              <p:nvPicPr>
                <p:cNvPr id="38" name="Freihand 37">
                  <a:extLst>
                    <a:ext uri="{FF2B5EF4-FFF2-40B4-BE49-F238E27FC236}">
                      <a16:creationId xmlns:a16="http://schemas.microsoft.com/office/drawing/2014/main" id="{E3011C59-202E-477D-85AE-02B48D545734}"/>
                    </a:ext>
                  </a:extLst>
                </p:cNvPr>
                <p:cNvPicPr/>
                <p:nvPr/>
              </p:nvPicPr>
              <p:blipFill>
                <a:blip r:embed="rId59"/>
                <a:stretch>
                  <a:fillRect/>
                </a:stretch>
              </p:blipFill>
              <p:spPr>
                <a:xfrm>
                  <a:off x="7753613" y="373387"/>
                  <a:ext cx="20016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9" name="Freihand 38">
                  <a:extLst>
                    <a:ext uri="{FF2B5EF4-FFF2-40B4-BE49-F238E27FC236}">
                      <a16:creationId xmlns:a16="http://schemas.microsoft.com/office/drawing/2014/main" id="{B8DED8F8-38CB-4B64-B9E9-D7F3168DEFE2}"/>
                    </a:ext>
                  </a:extLst>
                </p14:cNvPr>
                <p14:cNvContentPartPr/>
                <p14:nvPr/>
              </p14:nvContentPartPr>
              <p14:xfrm>
                <a:off x="7988693" y="364027"/>
                <a:ext cx="84240" cy="185040"/>
              </p14:xfrm>
            </p:contentPart>
          </mc:Choice>
          <mc:Fallback>
            <p:pic>
              <p:nvPicPr>
                <p:cNvPr id="39" name="Freihand 38">
                  <a:extLst>
                    <a:ext uri="{FF2B5EF4-FFF2-40B4-BE49-F238E27FC236}">
                      <a16:creationId xmlns:a16="http://schemas.microsoft.com/office/drawing/2014/main" id="{B8DED8F8-38CB-4B64-B9E9-D7F3168DEFE2}"/>
                    </a:ext>
                  </a:extLst>
                </p:cNvPr>
                <p:cNvPicPr/>
                <p:nvPr/>
              </p:nvPicPr>
              <p:blipFill>
                <a:blip r:embed="rId61"/>
                <a:stretch>
                  <a:fillRect/>
                </a:stretch>
              </p:blipFill>
              <p:spPr>
                <a:xfrm>
                  <a:off x="7984373" y="359707"/>
                  <a:ext cx="9288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0" name="Freihand 39">
                  <a:extLst>
                    <a:ext uri="{FF2B5EF4-FFF2-40B4-BE49-F238E27FC236}">
                      <a16:creationId xmlns:a16="http://schemas.microsoft.com/office/drawing/2014/main" id="{B162A61B-B5FF-46FD-84CB-EBE950578173}"/>
                    </a:ext>
                  </a:extLst>
                </p14:cNvPr>
                <p14:cNvContentPartPr/>
                <p14:nvPr/>
              </p14:nvContentPartPr>
              <p14:xfrm>
                <a:off x="8088773" y="359707"/>
                <a:ext cx="77760" cy="59760"/>
              </p14:xfrm>
            </p:contentPart>
          </mc:Choice>
          <mc:Fallback>
            <p:pic>
              <p:nvPicPr>
                <p:cNvPr id="40" name="Freihand 39">
                  <a:extLst>
                    <a:ext uri="{FF2B5EF4-FFF2-40B4-BE49-F238E27FC236}">
                      <a16:creationId xmlns:a16="http://schemas.microsoft.com/office/drawing/2014/main" id="{B162A61B-B5FF-46FD-84CB-EBE950578173}"/>
                    </a:ext>
                  </a:extLst>
                </p:cNvPr>
                <p:cNvPicPr/>
                <p:nvPr/>
              </p:nvPicPr>
              <p:blipFill>
                <a:blip r:embed="rId63"/>
                <a:stretch>
                  <a:fillRect/>
                </a:stretch>
              </p:blipFill>
              <p:spPr>
                <a:xfrm>
                  <a:off x="8084453" y="355387"/>
                  <a:ext cx="8640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1" name="Freihand 40">
                  <a:extLst>
                    <a:ext uri="{FF2B5EF4-FFF2-40B4-BE49-F238E27FC236}">
                      <a16:creationId xmlns:a16="http://schemas.microsoft.com/office/drawing/2014/main" id="{065CA9BD-A340-4413-8EB8-1C3599C47170}"/>
                    </a:ext>
                  </a:extLst>
                </p14:cNvPr>
                <p14:cNvContentPartPr/>
                <p14:nvPr/>
              </p14:nvContentPartPr>
              <p14:xfrm>
                <a:off x="8141693" y="347467"/>
                <a:ext cx="63000" cy="68040"/>
              </p14:xfrm>
            </p:contentPart>
          </mc:Choice>
          <mc:Fallback>
            <p:pic>
              <p:nvPicPr>
                <p:cNvPr id="41" name="Freihand 40">
                  <a:extLst>
                    <a:ext uri="{FF2B5EF4-FFF2-40B4-BE49-F238E27FC236}">
                      <a16:creationId xmlns:a16="http://schemas.microsoft.com/office/drawing/2014/main" id="{065CA9BD-A340-4413-8EB8-1C3599C47170}"/>
                    </a:ext>
                  </a:extLst>
                </p:cNvPr>
                <p:cNvPicPr/>
                <p:nvPr/>
              </p:nvPicPr>
              <p:blipFill>
                <a:blip r:embed="rId65"/>
                <a:stretch>
                  <a:fillRect/>
                </a:stretch>
              </p:blipFill>
              <p:spPr>
                <a:xfrm>
                  <a:off x="8137373" y="343147"/>
                  <a:ext cx="7164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2" name="Freihand 41">
                  <a:extLst>
                    <a:ext uri="{FF2B5EF4-FFF2-40B4-BE49-F238E27FC236}">
                      <a16:creationId xmlns:a16="http://schemas.microsoft.com/office/drawing/2014/main" id="{CC61C2B5-A404-46A4-BEF3-F01AE498CB7D}"/>
                    </a:ext>
                  </a:extLst>
                </p14:cNvPr>
                <p14:cNvContentPartPr/>
                <p14:nvPr/>
              </p14:nvContentPartPr>
              <p14:xfrm>
                <a:off x="8248253" y="240907"/>
                <a:ext cx="276480" cy="154440"/>
              </p14:xfrm>
            </p:contentPart>
          </mc:Choice>
          <mc:Fallback>
            <p:pic>
              <p:nvPicPr>
                <p:cNvPr id="42" name="Freihand 41">
                  <a:extLst>
                    <a:ext uri="{FF2B5EF4-FFF2-40B4-BE49-F238E27FC236}">
                      <a16:creationId xmlns:a16="http://schemas.microsoft.com/office/drawing/2014/main" id="{CC61C2B5-A404-46A4-BEF3-F01AE498CB7D}"/>
                    </a:ext>
                  </a:extLst>
                </p:cNvPr>
                <p:cNvPicPr/>
                <p:nvPr/>
              </p:nvPicPr>
              <p:blipFill>
                <a:blip r:embed="rId67"/>
                <a:stretch>
                  <a:fillRect/>
                </a:stretch>
              </p:blipFill>
              <p:spPr>
                <a:xfrm>
                  <a:off x="8243933" y="236587"/>
                  <a:ext cx="28512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3" name="Freihand 42">
                  <a:extLst>
                    <a:ext uri="{FF2B5EF4-FFF2-40B4-BE49-F238E27FC236}">
                      <a16:creationId xmlns:a16="http://schemas.microsoft.com/office/drawing/2014/main" id="{5E767098-5174-4CDE-9ABA-64232B1870C1}"/>
                    </a:ext>
                  </a:extLst>
                </p14:cNvPr>
                <p14:cNvContentPartPr/>
                <p14:nvPr/>
              </p14:nvContentPartPr>
              <p14:xfrm>
                <a:off x="8531573" y="222907"/>
                <a:ext cx="108720" cy="122760"/>
              </p14:xfrm>
            </p:contentPart>
          </mc:Choice>
          <mc:Fallback>
            <p:pic>
              <p:nvPicPr>
                <p:cNvPr id="43" name="Freihand 42">
                  <a:extLst>
                    <a:ext uri="{FF2B5EF4-FFF2-40B4-BE49-F238E27FC236}">
                      <a16:creationId xmlns:a16="http://schemas.microsoft.com/office/drawing/2014/main" id="{5E767098-5174-4CDE-9ABA-64232B1870C1}"/>
                    </a:ext>
                  </a:extLst>
                </p:cNvPr>
                <p:cNvPicPr/>
                <p:nvPr/>
              </p:nvPicPr>
              <p:blipFill>
                <a:blip r:embed="rId69"/>
                <a:stretch>
                  <a:fillRect/>
                </a:stretch>
              </p:blipFill>
              <p:spPr>
                <a:xfrm>
                  <a:off x="8527253" y="218587"/>
                  <a:ext cx="11736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4" name="Freihand 43">
                  <a:extLst>
                    <a:ext uri="{FF2B5EF4-FFF2-40B4-BE49-F238E27FC236}">
                      <a16:creationId xmlns:a16="http://schemas.microsoft.com/office/drawing/2014/main" id="{26E2FDFB-D7AB-476B-8DD0-A64A6214C22B}"/>
                    </a:ext>
                  </a:extLst>
                </p14:cNvPr>
                <p14:cNvContentPartPr/>
                <p14:nvPr/>
              </p14:nvContentPartPr>
              <p14:xfrm>
                <a:off x="8586293" y="216067"/>
                <a:ext cx="124200" cy="148680"/>
              </p14:xfrm>
            </p:contentPart>
          </mc:Choice>
          <mc:Fallback>
            <p:pic>
              <p:nvPicPr>
                <p:cNvPr id="44" name="Freihand 43">
                  <a:extLst>
                    <a:ext uri="{FF2B5EF4-FFF2-40B4-BE49-F238E27FC236}">
                      <a16:creationId xmlns:a16="http://schemas.microsoft.com/office/drawing/2014/main" id="{26E2FDFB-D7AB-476B-8DD0-A64A6214C22B}"/>
                    </a:ext>
                  </a:extLst>
                </p:cNvPr>
                <p:cNvPicPr/>
                <p:nvPr/>
              </p:nvPicPr>
              <p:blipFill>
                <a:blip r:embed="rId71"/>
                <a:stretch>
                  <a:fillRect/>
                </a:stretch>
              </p:blipFill>
              <p:spPr>
                <a:xfrm>
                  <a:off x="8581973" y="211747"/>
                  <a:ext cx="13284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5" name="Freihand 44">
                  <a:extLst>
                    <a:ext uri="{FF2B5EF4-FFF2-40B4-BE49-F238E27FC236}">
                      <a16:creationId xmlns:a16="http://schemas.microsoft.com/office/drawing/2014/main" id="{C45AF0A1-E012-4D52-956D-EF0EDA31497F}"/>
                    </a:ext>
                  </a:extLst>
                </p14:cNvPr>
                <p14:cNvContentPartPr/>
                <p14:nvPr/>
              </p14:nvContentPartPr>
              <p14:xfrm>
                <a:off x="8681693" y="274027"/>
                <a:ext cx="151560" cy="71280"/>
              </p14:xfrm>
            </p:contentPart>
          </mc:Choice>
          <mc:Fallback>
            <p:pic>
              <p:nvPicPr>
                <p:cNvPr id="45" name="Freihand 44">
                  <a:extLst>
                    <a:ext uri="{FF2B5EF4-FFF2-40B4-BE49-F238E27FC236}">
                      <a16:creationId xmlns:a16="http://schemas.microsoft.com/office/drawing/2014/main" id="{C45AF0A1-E012-4D52-956D-EF0EDA31497F}"/>
                    </a:ext>
                  </a:extLst>
                </p:cNvPr>
                <p:cNvPicPr/>
                <p:nvPr/>
              </p:nvPicPr>
              <p:blipFill>
                <a:blip r:embed="rId73"/>
                <a:stretch>
                  <a:fillRect/>
                </a:stretch>
              </p:blipFill>
              <p:spPr>
                <a:xfrm>
                  <a:off x="8677373" y="269707"/>
                  <a:ext cx="160200" cy="799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4">
            <p14:nvContentPartPr>
              <p14:cNvPr id="46" name="Freihand 45">
                <a:extLst>
                  <a:ext uri="{FF2B5EF4-FFF2-40B4-BE49-F238E27FC236}">
                    <a16:creationId xmlns:a16="http://schemas.microsoft.com/office/drawing/2014/main" id="{FD7CE868-2914-446B-A489-82D9602FBF4C}"/>
                  </a:ext>
                </a:extLst>
              </p14:cNvPr>
              <p14:cNvContentPartPr/>
              <p14:nvPr/>
            </p14:nvContentPartPr>
            <p14:xfrm>
              <a:off x="9050693" y="244507"/>
              <a:ext cx="90360" cy="78480"/>
            </p14:xfrm>
          </p:contentPart>
        </mc:Choice>
        <mc:Fallback>
          <p:pic>
            <p:nvPicPr>
              <p:cNvPr id="46" name="Freihand 45">
                <a:extLst>
                  <a:ext uri="{FF2B5EF4-FFF2-40B4-BE49-F238E27FC236}">
                    <a16:creationId xmlns:a16="http://schemas.microsoft.com/office/drawing/2014/main" id="{FD7CE868-2914-446B-A489-82D9602FBF4C}"/>
                  </a:ext>
                </a:extLst>
              </p:cNvPr>
              <p:cNvPicPr/>
              <p:nvPr/>
            </p:nvPicPr>
            <p:blipFill>
              <a:blip r:embed="rId75"/>
              <a:stretch>
                <a:fillRect/>
              </a:stretch>
            </p:blipFill>
            <p:spPr>
              <a:xfrm>
                <a:off x="9046373" y="240187"/>
                <a:ext cx="990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7" name="Freihand 46">
                <a:extLst>
                  <a:ext uri="{FF2B5EF4-FFF2-40B4-BE49-F238E27FC236}">
                    <a16:creationId xmlns:a16="http://schemas.microsoft.com/office/drawing/2014/main" id="{4BD47A33-BAA1-4E28-A54E-17A96FB866DA}"/>
                  </a:ext>
                </a:extLst>
              </p14:cNvPr>
              <p14:cNvContentPartPr/>
              <p14:nvPr/>
            </p14:nvContentPartPr>
            <p14:xfrm>
              <a:off x="9179573" y="259987"/>
              <a:ext cx="124200" cy="57960"/>
            </p14:xfrm>
          </p:contentPart>
        </mc:Choice>
        <mc:Fallback>
          <p:pic>
            <p:nvPicPr>
              <p:cNvPr id="47" name="Freihand 46">
                <a:extLst>
                  <a:ext uri="{FF2B5EF4-FFF2-40B4-BE49-F238E27FC236}">
                    <a16:creationId xmlns:a16="http://schemas.microsoft.com/office/drawing/2014/main" id="{4BD47A33-BAA1-4E28-A54E-17A96FB866DA}"/>
                  </a:ext>
                </a:extLst>
              </p:cNvPr>
              <p:cNvPicPr/>
              <p:nvPr/>
            </p:nvPicPr>
            <p:blipFill>
              <a:blip r:embed="rId77"/>
              <a:stretch>
                <a:fillRect/>
              </a:stretch>
            </p:blipFill>
            <p:spPr>
              <a:xfrm>
                <a:off x="9175253" y="255667"/>
                <a:ext cx="132840" cy="66600"/>
              </a:xfrm>
              <a:prstGeom prst="rect">
                <a:avLst/>
              </a:prstGeom>
            </p:spPr>
          </p:pic>
        </mc:Fallback>
      </mc:AlternateContent>
      <p:grpSp>
        <p:nvGrpSpPr>
          <p:cNvPr id="51201" name="Gruppieren 51200">
            <a:extLst>
              <a:ext uri="{FF2B5EF4-FFF2-40B4-BE49-F238E27FC236}">
                <a16:creationId xmlns:a16="http://schemas.microsoft.com/office/drawing/2014/main" id="{88C9FE77-F829-43C6-A5E9-0A80B722D1A0}"/>
              </a:ext>
            </a:extLst>
          </p:cNvPr>
          <p:cNvGrpSpPr/>
          <p:nvPr/>
        </p:nvGrpSpPr>
        <p:grpSpPr>
          <a:xfrm>
            <a:off x="9470453" y="95107"/>
            <a:ext cx="2630880" cy="299160"/>
            <a:chOff x="9470453" y="95107"/>
            <a:chExt cx="2630880" cy="299160"/>
          </a:xfrm>
        </p:grpSpPr>
        <mc:AlternateContent xmlns:mc="http://schemas.openxmlformats.org/markup-compatibility/2006">
          <mc:Choice xmlns:p14="http://schemas.microsoft.com/office/powerpoint/2010/main" Requires="p14">
            <p:contentPart p14:bwMode="auto" r:id="rId78">
              <p14:nvContentPartPr>
                <p14:cNvPr id="48" name="Freihand 47">
                  <a:extLst>
                    <a:ext uri="{FF2B5EF4-FFF2-40B4-BE49-F238E27FC236}">
                      <a16:creationId xmlns:a16="http://schemas.microsoft.com/office/drawing/2014/main" id="{61413E75-7E17-4C48-836D-6481E1128D27}"/>
                    </a:ext>
                  </a:extLst>
                </p14:cNvPr>
                <p14:cNvContentPartPr/>
                <p14:nvPr/>
              </p14:nvContentPartPr>
              <p14:xfrm>
                <a:off x="9470453" y="129307"/>
                <a:ext cx="176760" cy="144000"/>
              </p14:xfrm>
            </p:contentPart>
          </mc:Choice>
          <mc:Fallback>
            <p:pic>
              <p:nvPicPr>
                <p:cNvPr id="48" name="Freihand 47">
                  <a:extLst>
                    <a:ext uri="{FF2B5EF4-FFF2-40B4-BE49-F238E27FC236}">
                      <a16:creationId xmlns:a16="http://schemas.microsoft.com/office/drawing/2014/main" id="{61413E75-7E17-4C48-836D-6481E1128D27}"/>
                    </a:ext>
                  </a:extLst>
                </p:cNvPr>
                <p:cNvPicPr/>
                <p:nvPr/>
              </p:nvPicPr>
              <p:blipFill>
                <a:blip r:embed="rId79"/>
                <a:stretch>
                  <a:fillRect/>
                </a:stretch>
              </p:blipFill>
              <p:spPr>
                <a:xfrm>
                  <a:off x="9466133" y="124987"/>
                  <a:ext cx="1854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9" name="Freihand 48">
                  <a:extLst>
                    <a:ext uri="{FF2B5EF4-FFF2-40B4-BE49-F238E27FC236}">
                      <a16:creationId xmlns:a16="http://schemas.microsoft.com/office/drawing/2014/main" id="{D3C7BF2F-240A-49F7-AC29-85756085CD20}"/>
                    </a:ext>
                  </a:extLst>
                </p14:cNvPr>
                <p14:cNvContentPartPr/>
                <p14:nvPr/>
              </p14:nvContentPartPr>
              <p14:xfrm>
                <a:off x="9572693" y="160627"/>
                <a:ext cx="130320" cy="152280"/>
              </p14:xfrm>
            </p:contentPart>
          </mc:Choice>
          <mc:Fallback>
            <p:pic>
              <p:nvPicPr>
                <p:cNvPr id="49" name="Freihand 48">
                  <a:extLst>
                    <a:ext uri="{FF2B5EF4-FFF2-40B4-BE49-F238E27FC236}">
                      <a16:creationId xmlns:a16="http://schemas.microsoft.com/office/drawing/2014/main" id="{D3C7BF2F-240A-49F7-AC29-85756085CD20}"/>
                    </a:ext>
                  </a:extLst>
                </p:cNvPr>
                <p:cNvPicPr/>
                <p:nvPr/>
              </p:nvPicPr>
              <p:blipFill>
                <a:blip r:embed="rId81"/>
                <a:stretch>
                  <a:fillRect/>
                </a:stretch>
              </p:blipFill>
              <p:spPr>
                <a:xfrm>
                  <a:off x="9568373" y="156307"/>
                  <a:ext cx="13896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0" name="Freihand 49">
                  <a:extLst>
                    <a:ext uri="{FF2B5EF4-FFF2-40B4-BE49-F238E27FC236}">
                      <a16:creationId xmlns:a16="http://schemas.microsoft.com/office/drawing/2014/main" id="{70617F05-B4C1-44B9-9D32-66804F5CC3FF}"/>
                    </a:ext>
                  </a:extLst>
                </p14:cNvPr>
                <p14:cNvContentPartPr/>
                <p14:nvPr/>
              </p14:nvContentPartPr>
              <p14:xfrm>
                <a:off x="9627053" y="281947"/>
                <a:ext cx="156960" cy="112320"/>
              </p14:xfrm>
            </p:contentPart>
          </mc:Choice>
          <mc:Fallback>
            <p:pic>
              <p:nvPicPr>
                <p:cNvPr id="50" name="Freihand 49">
                  <a:extLst>
                    <a:ext uri="{FF2B5EF4-FFF2-40B4-BE49-F238E27FC236}">
                      <a16:creationId xmlns:a16="http://schemas.microsoft.com/office/drawing/2014/main" id="{70617F05-B4C1-44B9-9D32-66804F5CC3FF}"/>
                    </a:ext>
                  </a:extLst>
                </p:cNvPr>
                <p:cNvPicPr/>
                <p:nvPr/>
              </p:nvPicPr>
              <p:blipFill>
                <a:blip r:embed="rId83"/>
                <a:stretch>
                  <a:fillRect/>
                </a:stretch>
              </p:blipFill>
              <p:spPr>
                <a:xfrm>
                  <a:off x="9622733" y="277627"/>
                  <a:ext cx="16560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1" name="Freihand 50">
                  <a:extLst>
                    <a:ext uri="{FF2B5EF4-FFF2-40B4-BE49-F238E27FC236}">
                      <a16:creationId xmlns:a16="http://schemas.microsoft.com/office/drawing/2014/main" id="{4DC33AE9-1DF3-4243-B066-7084972BB041}"/>
                    </a:ext>
                  </a:extLst>
                </p14:cNvPr>
                <p14:cNvContentPartPr/>
                <p14:nvPr/>
              </p14:nvContentPartPr>
              <p14:xfrm>
                <a:off x="9911453" y="173227"/>
                <a:ext cx="235440" cy="112320"/>
              </p14:xfrm>
            </p:contentPart>
          </mc:Choice>
          <mc:Fallback>
            <p:pic>
              <p:nvPicPr>
                <p:cNvPr id="51" name="Freihand 50">
                  <a:extLst>
                    <a:ext uri="{FF2B5EF4-FFF2-40B4-BE49-F238E27FC236}">
                      <a16:creationId xmlns:a16="http://schemas.microsoft.com/office/drawing/2014/main" id="{4DC33AE9-1DF3-4243-B066-7084972BB041}"/>
                    </a:ext>
                  </a:extLst>
                </p:cNvPr>
                <p:cNvPicPr/>
                <p:nvPr/>
              </p:nvPicPr>
              <p:blipFill>
                <a:blip r:embed="rId85"/>
                <a:stretch>
                  <a:fillRect/>
                </a:stretch>
              </p:blipFill>
              <p:spPr>
                <a:xfrm>
                  <a:off x="9907133" y="168907"/>
                  <a:ext cx="2440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2" name="Freihand 51">
                  <a:extLst>
                    <a:ext uri="{FF2B5EF4-FFF2-40B4-BE49-F238E27FC236}">
                      <a16:creationId xmlns:a16="http://schemas.microsoft.com/office/drawing/2014/main" id="{8722A68E-C9CA-438F-9C97-9F35258CF094}"/>
                    </a:ext>
                  </a:extLst>
                </p14:cNvPr>
                <p14:cNvContentPartPr/>
                <p14:nvPr/>
              </p14:nvContentPartPr>
              <p14:xfrm>
                <a:off x="10154093" y="201667"/>
                <a:ext cx="81720" cy="78120"/>
              </p14:xfrm>
            </p:contentPart>
          </mc:Choice>
          <mc:Fallback>
            <p:pic>
              <p:nvPicPr>
                <p:cNvPr id="52" name="Freihand 51">
                  <a:extLst>
                    <a:ext uri="{FF2B5EF4-FFF2-40B4-BE49-F238E27FC236}">
                      <a16:creationId xmlns:a16="http://schemas.microsoft.com/office/drawing/2014/main" id="{8722A68E-C9CA-438F-9C97-9F35258CF094}"/>
                    </a:ext>
                  </a:extLst>
                </p:cNvPr>
                <p:cNvPicPr/>
                <p:nvPr/>
              </p:nvPicPr>
              <p:blipFill>
                <a:blip r:embed="rId87"/>
                <a:stretch>
                  <a:fillRect/>
                </a:stretch>
              </p:blipFill>
              <p:spPr>
                <a:xfrm>
                  <a:off x="10149773" y="197347"/>
                  <a:ext cx="903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3" name="Freihand 52">
                  <a:extLst>
                    <a:ext uri="{FF2B5EF4-FFF2-40B4-BE49-F238E27FC236}">
                      <a16:creationId xmlns:a16="http://schemas.microsoft.com/office/drawing/2014/main" id="{3E8A15BE-0E90-42D1-9D95-AC49DA122CC0}"/>
                    </a:ext>
                  </a:extLst>
                </p14:cNvPr>
                <p14:cNvContentPartPr/>
                <p14:nvPr/>
              </p14:nvContentPartPr>
              <p14:xfrm>
                <a:off x="10378373" y="172147"/>
                <a:ext cx="15120" cy="110160"/>
              </p14:xfrm>
            </p:contentPart>
          </mc:Choice>
          <mc:Fallback>
            <p:pic>
              <p:nvPicPr>
                <p:cNvPr id="53" name="Freihand 52">
                  <a:extLst>
                    <a:ext uri="{FF2B5EF4-FFF2-40B4-BE49-F238E27FC236}">
                      <a16:creationId xmlns:a16="http://schemas.microsoft.com/office/drawing/2014/main" id="{3E8A15BE-0E90-42D1-9D95-AC49DA122CC0}"/>
                    </a:ext>
                  </a:extLst>
                </p:cNvPr>
                <p:cNvPicPr/>
                <p:nvPr/>
              </p:nvPicPr>
              <p:blipFill>
                <a:blip r:embed="rId89"/>
                <a:stretch>
                  <a:fillRect/>
                </a:stretch>
              </p:blipFill>
              <p:spPr>
                <a:xfrm>
                  <a:off x="10374053" y="167827"/>
                  <a:ext cx="237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4" name="Freihand 53">
                  <a:extLst>
                    <a:ext uri="{FF2B5EF4-FFF2-40B4-BE49-F238E27FC236}">
                      <a16:creationId xmlns:a16="http://schemas.microsoft.com/office/drawing/2014/main" id="{37F02E38-1054-4EA3-B3C7-43A75AA96E35}"/>
                    </a:ext>
                  </a:extLst>
                </p14:cNvPr>
                <p14:cNvContentPartPr/>
                <p14:nvPr/>
              </p14:nvContentPartPr>
              <p14:xfrm>
                <a:off x="10313573" y="136147"/>
                <a:ext cx="127080" cy="83520"/>
              </p14:xfrm>
            </p:contentPart>
          </mc:Choice>
          <mc:Fallback>
            <p:pic>
              <p:nvPicPr>
                <p:cNvPr id="54" name="Freihand 53">
                  <a:extLst>
                    <a:ext uri="{FF2B5EF4-FFF2-40B4-BE49-F238E27FC236}">
                      <a16:creationId xmlns:a16="http://schemas.microsoft.com/office/drawing/2014/main" id="{37F02E38-1054-4EA3-B3C7-43A75AA96E35}"/>
                    </a:ext>
                  </a:extLst>
                </p:cNvPr>
                <p:cNvPicPr/>
                <p:nvPr/>
              </p:nvPicPr>
              <p:blipFill>
                <a:blip r:embed="rId91"/>
                <a:stretch>
                  <a:fillRect/>
                </a:stretch>
              </p:blipFill>
              <p:spPr>
                <a:xfrm>
                  <a:off x="10309253" y="131827"/>
                  <a:ext cx="13572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5" name="Freihand 54">
                  <a:extLst>
                    <a:ext uri="{FF2B5EF4-FFF2-40B4-BE49-F238E27FC236}">
                      <a16:creationId xmlns:a16="http://schemas.microsoft.com/office/drawing/2014/main" id="{51ED6E27-B1EA-4A4F-9161-868267222C24}"/>
                    </a:ext>
                  </a:extLst>
                </p14:cNvPr>
                <p14:cNvContentPartPr/>
                <p14:nvPr/>
              </p14:nvContentPartPr>
              <p14:xfrm>
                <a:off x="10445693" y="142627"/>
                <a:ext cx="483120" cy="103320"/>
              </p14:xfrm>
            </p:contentPart>
          </mc:Choice>
          <mc:Fallback>
            <p:pic>
              <p:nvPicPr>
                <p:cNvPr id="55" name="Freihand 54">
                  <a:extLst>
                    <a:ext uri="{FF2B5EF4-FFF2-40B4-BE49-F238E27FC236}">
                      <a16:creationId xmlns:a16="http://schemas.microsoft.com/office/drawing/2014/main" id="{51ED6E27-B1EA-4A4F-9161-868267222C24}"/>
                    </a:ext>
                  </a:extLst>
                </p:cNvPr>
                <p:cNvPicPr/>
                <p:nvPr/>
              </p:nvPicPr>
              <p:blipFill>
                <a:blip r:embed="rId93"/>
                <a:stretch>
                  <a:fillRect/>
                </a:stretch>
              </p:blipFill>
              <p:spPr>
                <a:xfrm>
                  <a:off x="10441373" y="138307"/>
                  <a:ext cx="4917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6" name="Freihand 55">
                  <a:extLst>
                    <a:ext uri="{FF2B5EF4-FFF2-40B4-BE49-F238E27FC236}">
                      <a16:creationId xmlns:a16="http://schemas.microsoft.com/office/drawing/2014/main" id="{7504D69F-4A3D-4D88-88E0-F1C9F1C2D6BA}"/>
                    </a:ext>
                  </a:extLst>
                </p14:cNvPr>
                <p14:cNvContentPartPr/>
                <p14:nvPr/>
              </p14:nvContentPartPr>
              <p14:xfrm>
                <a:off x="10986413" y="95107"/>
                <a:ext cx="103680" cy="115560"/>
              </p14:xfrm>
            </p:contentPart>
          </mc:Choice>
          <mc:Fallback>
            <p:pic>
              <p:nvPicPr>
                <p:cNvPr id="56" name="Freihand 55">
                  <a:extLst>
                    <a:ext uri="{FF2B5EF4-FFF2-40B4-BE49-F238E27FC236}">
                      <a16:creationId xmlns:a16="http://schemas.microsoft.com/office/drawing/2014/main" id="{7504D69F-4A3D-4D88-88E0-F1C9F1C2D6BA}"/>
                    </a:ext>
                  </a:extLst>
                </p:cNvPr>
                <p:cNvPicPr/>
                <p:nvPr/>
              </p:nvPicPr>
              <p:blipFill>
                <a:blip r:embed="rId95"/>
                <a:stretch>
                  <a:fillRect/>
                </a:stretch>
              </p:blipFill>
              <p:spPr>
                <a:xfrm>
                  <a:off x="10982093" y="90787"/>
                  <a:ext cx="1123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7" name="Freihand 56">
                  <a:extLst>
                    <a:ext uri="{FF2B5EF4-FFF2-40B4-BE49-F238E27FC236}">
                      <a16:creationId xmlns:a16="http://schemas.microsoft.com/office/drawing/2014/main" id="{4B8184F9-5B9D-4A2E-BB1E-FE44503D4F40}"/>
                    </a:ext>
                  </a:extLst>
                </p14:cNvPr>
                <p14:cNvContentPartPr/>
                <p14:nvPr/>
              </p14:nvContentPartPr>
              <p14:xfrm>
                <a:off x="11035733" y="189067"/>
                <a:ext cx="52920" cy="29160"/>
              </p14:xfrm>
            </p:contentPart>
          </mc:Choice>
          <mc:Fallback>
            <p:pic>
              <p:nvPicPr>
                <p:cNvPr id="57" name="Freihand 56">
                  <a:extLst>
                    <a:ext uri="{FF2B5EF4-FFF2-40B4-BE49-F238E27FC236}">
                      <a16:creationId xmlns:a16="http://schemas.microsoft.com/office/drawing/2014/main" id="{4B8184F9-5B9D-4A2E-BB1E-FE44503D4F40}"/>
                    </a:ext>
                  </a:extLst>
                </p:cNvPr>
                <p:cNvPicPr/>
                <p:nvPr/>
              </p:nvPicPr>
              <p:blipFill>
                <a:blip r:embed="rId97"/>
                <a:stretch>
                  <a:fillRect/>
                </a:stretch>
              </p:blipFill>
              <p:spPr>
                <a:xfrm>
                  <a:off x="11031413" y="184747"/>
                  <a:ext cx="6156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58" name="Freihand 57">
                  <a:extLst>
                    <a:ext uri="{FF2B5EF4-FFF2-40B4-BE49-F238E27FC236}">
                      <a16:creationId xmlns:a16="http://schemas.microsoft.com/office/drawing/2014/main" id="{8EEDAF02-5362-4D22-8F0F-48527C6BA25B}"/>
                    </a:ext>
                  </a:extLst>
                </p14:cNvPr>
                <p14:cNvContentPartPr/>
                <p14:nvPr/>
              </p14:nvContentPartPr>
              <p14:xfrm>
                <a:off x="11107733" y="99427"/>
                <a:ext cx="126720" cy="118440"/>
              </p14:xfrm>
            </p:contentPart>
          </mc:Choice>
          <mc:Fallback>
            <p:pic>
              <p:nvPicPr>
                <p:cNvPr id="58" name="Freihand 57">
                  <a:extLst>
                    <a:ext uri="{FF2B5EF4-FFF2-40B4-BE49-F238E27FC236}">
                      <a16:creationId xmlns:a16="http://schemas.microsoft.com/office/drawing/2014/main" id="{8EEDAF02-5362-4D22-8F0F-48527C6BA25B}"/>
                    </a:ext>
                  </a:extLst>
                </p:cNvPr>
                <p:cNvPicPr/>
                <p:nvPr/>
              </p:nvPicPr>
              <p:blipFill>
                <a:blip r:embed="rId99"/>
                <a:stretch>
                  <a:fillRect/>
                </a:stretch>
              </p:blipFill>
              <p:spPr>
                <a:xfrm>
                  <a:off x="11103413" y="95107"/>
                  <a:ext cx="1353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59" name="Freihand 58">
                  <a:extLst>
                    <a:ext uri="{FF2B5EF4-FFF2-40B4-BE49-F238E27FC236}">
                      <a16:creationId xmlns:a16="http://schemas.microsoft.com/office/drawing/2014/main" id="{8CEF6130-EE73-4157-B42F-706AE50939D4}"/>
                    </a:ext>
                  </a:extLst>
                </p14:cNvPr>
                <p14:cNvContentPartPr/>
                <p14:nvPr/>
              </p14:nvContentPartPr>
              <p14:xfrm>
                <a:off x="11223293" y="104467"/>
                <a:ext cx="181800" cy="87840"/>
              </p14:xfrm>
            </p:contentPart>
          </mc:Choice>
          <mc:Fallback>
            <p:pic>
              <p:nvPicPr>
                <p:cNvPr id="59" name="Freihand 58">
                  <a:extLst>
                    <a:ext uri="{FF2B5EF4-FFF2-40B4-BE49-F238E27FC236}">
                      <a16:creationId xmlns:a16="http://schemas.microsoft.com/office/drawing/2014/main" id="{8CEF6130-EE73-4157-B42F-706AE50939D4}"/>
                    </a:ext>
                  </a:extLst>
                </p:cNvPr>
                <p:cNvPicPr/>
                <p:nvPr/>
              </p:nvPicPr>
              <p:blipFill>
                <a:blip r:embed="rId101"/>
                <a:stretch>
                  <a:fillRect/>
                </a:stretch>
              </p:blipFill>
              <p:spPr>
                <a:xfrm>
                  <a:off x="11218973" y="100147"/>
                  <a:ext cx="1904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0" name="Freihand 59">
                  <a:extLst>
                    <a:ext uri="{FF2B5EF4-FFF2-40B4-BE49-F238E27FC236}">
                      <a16:creationId xmlns:a16="http://schemas.microsoft.com/office/drawing/2014/main" id="{68B8B814-A416-488D-96F5-E75FA781AC0E}"/>
                    </a:ext>
                  </a:extLst>
                </p14:cNvPr>
                <p14:cNvContentPartPr/>
                <p14:nvPr/>
              </p14:nvContentPartPr>
              <p14:xfrm>
                <a:off x="11415893" y="151627"/>
                <a:ext cx="71280" cy="66960"/>
              </p14:xfrm>
            </p:contentPart>
          </mc:Choice>
          <mc:Fallback>
            <p:pic>
              <p:nvPicPr>
                <p:cNvPr id="60" name="Freihand 59">
                  <a:extLst>
                    <a:ext uri="{FF2B5EF4-FFF2-40B4-BE49-F238E27FC236}">
                      <a16:creationId xmlns:a16="http://schemas.microsoft.com/office/drawing/2014/main" id="{68B8B814-A416-488D-96F5-E75FA781AC0E}"/>
                    </a:ext>
                  </a:extLst>
                </p:cNvPr>
                <p:cNvPicPr/>
                <p:nvPr/>
              </p:nvPicPr>
              <p:blipFill>
                <a:blip r:embed="rId103"/>
                <a:stretch>
                  <a:fillRect/>
                </a:stretch>
              </p:blipFill>
              <p:spPr>
                <a:xfrm>
                  <a:off x="11411573" y="147307"/>
                  <a:ext cx="799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51200" name="Freihand 51199">
                  <a:extLst>
                    <a:ext uri="{FF2B5EF4-FFF2-40B4-BE49-F238E27FC236}">
                      <a16:creationId xmlns:a16="http://schemas.microsoft.com/office/drawing/2014/main" id="{750C0FC0-11CB-4976-BB17-4429E83BC201}"/>
                    </a:ext>
                  </a:extLst>
                </p14:cNvPr>
                <p14:cNvContentPartPr/>
                <p14:nvPr/>
              </p14:nvContentPartPr>
              <p14:xfrm>
                <a:off x="11494013" y="113107"/>
                <a:ext cx="607320" cy="110160"/>
              </p14:xfrm>
            </p:contentPart>
          </mc:Choice>
          <mc:Fallback>
            <p:pic>
              <p:nvPicPr>
                <p:cNvPr id="51200" name="Freihand 51199">
                  <a:extLst>
                    <a:ext uri="{FF2B5EF4-FFF2-40B4-BE49-F238E27FC236}">
                      <a16:creationId xmlns:a16="http://schemas.microsoft.com/office/drawing/2014/main" id="{750C0FC0-11CB-4976-BB17-4429E83BC201}"/>
                    </a:ext>
                  </a:extLst>
                </p:cNvPr>
                <p:cNvPicPr/>
                <p:nvPr/>
              </p:nvPicPr>
              <p:blipFill>
                <a:blip r:embed="rId105"/>
                <a:stretch>
                  <a:fillRect/>
                </a:stretch>
              </p:blipFill>
              <p:spPr>
                <a:xfrm>
                  <a:off x="11489693" y="108787"/>
                  <a:ext cx="615960" cy="118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6">
            <p14:nvContentPartPr>
              <p14:cNvPr id="51206" name="Freihand 51205">
                <a:extLst>
                  <a:ext uri="{FF2B5EF4-FFF2-40B4-BE49-F238E27FC236}">
                    <a16:creationId xmlns:a16="http://schemas.microsoft.com/office/drawing/2014/main" id="{5109E058-432F-4609-9B1D-A284BB376B21}"/>
                  </a:ext>
                </a:extLst>
              </p14:cNvPr>
              <p14:cNvContentPartPr/>
              <p14:nvPr/>
            </p14:nvContentPartPr>
            <p14:xfrm>
              <a:off x="30533" y="1435027"/>
              <a:ext cx="11160" cy="98280"/>
            </p14:xfrm>
          </p:contentPart>
        </mc:Choice>
        <mc:Fallback>
          <p:pic>
            <p:nvPicPr>
              <p:cNvPr id="51206" name="Freihand 51205">
                <a:extLst>
                  <a:ext uri="{FF2B5EF4-FFF2-40B4-BE49-F238E27FC236}">
                    <a16:creationId xmlns:a16="http://schemas.microsoft.com/office/drawing/2014/main" id="{5109E058-432F-4609-9B1D-A284BB376B21}"/>
                  </a:ext>
                </a:extLst>
              </p:cNvPr>
              <p:cNvPicPr/>
              <p:nvPr/>
            </p:nvPicPr>
            <p:blipFill>
              <a:blip r:embed="rId107"/>
              <a:stretch>
                <a:fillRect/>
              </a:stretch>
            </p:blipFill>
            <p:spPr>
              <a:xfrm>
                <a:off x="26213" y="1430707"/>
                <a:ext cx="19800" cy="106920"/>
              </a:xfrm>
              <a:prstGeom prst="rect">
                <a:avLst/>
              </a:prstGeom>
            </p:spPr>
          </p:pic>
        </mc:Fallback>
      </mc:AlternateContent>
      <p:grpSp>
        <p:nvGrpSpPr>
          <p:cNvPr id="51213" name="Gruppieren 51212">
            <a:extLst>
              <a:ext uri="{FF2B5EF4-FFF2-40B4-BE49-F238E27FC236}">
                <a16:creationId xmlns:a16="http://schemas.microsoft.com/office/drawing/2014/main" id="{30FA3209-A517-4627-910C-98C171F4CB19}"/>
              </a:ext>
            </a:extLst>
          </p:cNvPr>
          <p:cNvGrpSpPr/>
          <p:nvPr/>
        </p:nvGrpSpPr>
        <p:grpSpPr>
          <a:xfrm>
            <a:off x="14693" y="1405507"/>
            <a:ext cx="783360" cy="185400"/>
            <a:chOff x="14693" y="1405507"/>
            <a:chExt cx="783360" cy="185400"/>
          </a:xfrm>
        </p:grpSpPr>
        <mc:AlternateContent xmlns:mc="http://schemas.openxmlformats.org/markup-compatibility/2006">
          <mc:Choice xmlns:p14="http://schemas.microsoft.com/office/powerpoint/2010/main" Requires="p14">
            <p:contentPart p14:bwMode="auto" r:id="rId108">
              <p14:nvContentPartPr>
                <p14:cNvPr id="51202" name="Freihand 51201">
                  <a:extLst>
                    <a:ext uri="{FF2B5EF4-FFF2-40B4-BE49-F238E27FC236}">
                      <a16:creationId xmlns:a16="http://schemas.microsoft.com/office/drawing/2014/main" id="{FA68DA8A-BB1A-48A7-AA34-852994EB3472}"/>
                    </a:ext>
                  </a:extLst>
                </p14:cNvPr>
                <p14:cNvContentPartPr/>
                <p14:nvPr/>
              </p14:nvContentPartPr>
              <p14:xfrm>
                <a:off x="404933" y="1441867"/>
                <a:ext cx="207720" cy="123120"/>
              </p14:xfrm>
            </p:contentPart>
          </mc:Choice>
          <mc:Fallback>
            <p:pic>
              <p:nvPicPr>
                <p:cNvPr id="51202" name="Freihand 51201">
                  <a:extLst>
                    <a:ext uri="{FF2B5EF4-FFF2-40B4-BE49-F238E27FC236}">
                      <a16:creationId xmlns:a16="http://schemas.microsoft.com/office/drawing/2014/main" id="{FA68DA8A-BB1A-48A7-AA34-852994EB3472}"/>
                    </a:ext>
                  </a:extLst>
                </p:cNvPr>
                <p:cNvPicPr/>
                <p:nvPr/>
              </p:nvPicPr>
              <p:blipFill>
                <a:blip r:embed="rId109"/>
                <a:stretch>
                  <a:fillRect/>
                </a:stretch>
              </p:blipFill>
              <p:spPr>
                <a:xfrm>
                  <a:off x="400613" y="1437547"/>
                  <a:ext cx="21636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1204" name="Freihand 51203">
                  <a:extLst>
                    <a:ext uri="{FF2B5EF4-FFF2-40B4-BE49-F238E27FC236}">
                      <a16:creationId xmlns:a16="http://schemas.microsoft.com/office/drawing/2014/main" id="{E537B976-804F-47C2-9139-A369B8167FE3}"/>
                    </a:ext>
                  </a:extLst>
                </p14:cNvPr>
                <p14:cNvContentPartPr/>
                <p14:nvPr/>
              </p14:nvContentPartPr>
              <p14:xfrm>
                <a:off x="617333" y="1465987"/>
                <a:ext cx="180720" cy="75960"/>
              </p14:xfrm>
            </p:contentPart>
          </mc:Choice>
          <mc:Fallback>
            <p:pic>
              <p:nvPicPr>
                <p:cNvPr id="51204" name="Freihand 51203">
                  <a:extLst>
                    <a:ext uri="{FF2B5EF4-FFF2-40B4-BE49-F238E27FC236}">
                      <a16:creationId xmlns:a16="http://schemas.microsoft.com/office/drawing/2014/main" id="{E537B976-804F-47C2-9139-A369B8167FE3}"/>
                    </a:ext>
                  </a:extLst>
                </p:cNvPr>
                <p:cNvPicPr/>
                <p:nvPr/>
              </p:nvPicPr>
              <p:blipFill>
                <a:blip r:embed="rId111"/>
                <a:stretch>
                  <a:fillRect/>
                </a:stretch>
              </p:blipFill>
              <p:spPr>
                <a:xfrm>
                  <a:off x="613013" y="1461667"/>
                  <a:ext cx="1893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1207" name="Freihand 51206">
                  <a:extLst>
                    <a:ext uri="{FF2B5EF4-FFF2-40B4-BE49-F238E27FC236}">
                      <a16:creationId xmlns:a16="http://schemas.microsoft.com/office/drawing/2014/main" id="{BB5D56CE-11E2-4D36-AD71-A0BE49E90B08}"/>
                    </a:ext>
                  </a:extLst>
                </p14:cNvPr>
                <p14:cNvContentPartPr/>
                <p14:nvPr/>
              </p14:nvContentPartPr>
              <p14:xfrm>
                <a:off x="72653" y="1424587"/>
                <a:ext cx="7200" cy="114840"/>
              </p14:xfrm>
            </p:contentPart>
          </mc:Choice>
          <mc:Fallback>
            <p:pic>
              <p:nvPicPr>
                <p:cNvPr id="51207" name="Freihand 51206">
                  <a:extLst>
                    <a:ext uri="{FF2B5EF4-FFF2-40B4-BE49-F238E27FC236}">
                      <a16:creationId xmlns:a16="http://schemas.microsoft.com/office/drawing/2014/main" id="{BB5D56CE-11E2-4D36-AD71-A0BE49E90B08}"/>
                    </a:ext>
                  </a:extLst>
                </p:cNvPr>
                <p:cNvPicPr/>
                <p:nvPr/>
              </p:nvPicPr>
              <p:blipFill>
                <a:blip r:embed="rId113"/>
                <a:stretch>
                  <a:fillRect/>
                </a:stretch>
              </p:blipFill>
              <p:spPr>
                <a:xfrm>
                  <a:off x="68333" y="1420267"/>
                  <a:ext cx="158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1208" name="Freihand 51207">
                  <a:extLst>
                    <a:ext uri="{FF2B5EF4-FFF2-40B4-BE49-F238E27FC236}">
                      <a16:creationId xmlns:a16="http://schemas.microsoft.com/office/drawing/2014/main" id="{15684507-D78F-412B-99FD-560849F27C67}"/>
                    </a:ext>
                  </a:extLst>
                </p14:cNvPr>
                <p14:cNvContentPartPr/>
                <p14:nvPr/>
              </p14:nvContentPartPr>
              <p14:xfrm>
                <a:off x="14693" y="1405507"/>
                <a:ext cx="90360" cy="185400"/>
              </p14:xfrm>
            </p:contentPart>
          </mc:Choice>
          <mc:Fallback>
            <p:pic>
              <p:nvPicPr>
                <p:cNvPr id="51208" name="Freihand 51207">
                  <a:extLst>
                    <a:ext uri="{FF2B5EF4-FFF2-40B4-BE49-F238E27FC236}">
                      <a16:creationId xmlns:a16="http://schemas.microsoft.com/office/drawing/2014/main" id="{15684507-D78F-412B-99FD-560849F27C67}"/>
                    </a:ext>
                  </a:extLst>
                </p:cNvPr>
                <p:cNvPicPr/>
                <p:nvPr/>
              </p:nvPicPr>
              <p:blipFill>
                <a:blip r:embed="rId115"/>
                <a:stretch>
                  <a:fillRect/>
                </a:stretch>
              </p:blipFill>
              <p:spPr>
                <a:xfrm>
                  <a:off x="10373" y="1401187"/>
                  <a:ext cx="9900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51209" name="Freihand 51208">
                  <a:extLst>
                    <a:ext uri="{FF2B5EF4-FFF2-40B4-BE49-F238E27FC236}">
                      <a16:creationId xmlns:a16="http://schemas.microsoft.com/office/drawing/2014/main" id="{E2229DA2-847F-4FD2-927C-6DE6408C85FE}"/>
                    </a:ext>
                  </a:extLst>
                </p14:cNvPr>
                <p14:cNvContentPartPr/>
                <p14:nvPr/>
              </p14:nvContentPartPr>
              <p14:xfrm>
                <a:off x="119813" y="1478227"/>
                <a:ext cx="106560" cy="91800"/>
              </p14:xfrm>
            </p:contentPart>
          </mc:Choice>
          <mc:Fallback>
            <p:pic>
              <p:nvPicPr>
                <p:cNvPr id="51209" name="Freihand 51208">
                  <a:extLst>
                    <a:ext uri="{FF2B5EF4-FFF2-40B4-BE49-F238E27FC236}">
                      <a16:creationId xmlns:a16="http://schemas.microsoft.com/office/drawing/2014/main" id="{E2229DA2-847F-4FD2-927C-6DE6408C85FE}"/>
                    </a:ext>
                  </a:extLst>
                </p:cNvPr>
                <p:cNvPicPr/>
                <p:nvPr/>
              </p:nvPicPr>
              <p:blipFill>
                <a:blip r:embed="rId117"/>
                <a:stretch>
                  <a:fillRect/>
                </a:stretch>
              </p:blipFill>
              <p:spPr>
                <a:xfrm>
                  <a:off x="115493" y="1473907"/>
                  <a:ext cx="1152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51210" name="Freihand 51209">
                  <a:extLst>
                    <a:ext uri="{FF2B5EF4-FFF2-40B4-BE49-F238E27FC236}">
                      <a16:creationId xmlns:a16="http://schemas.microsoft.com/office/drawing/2014/main" id="{6541949B-FB34-44C4-B330-55C2B2D25F5C}"/>
                    </a:ext>
                  </a:extLst>
                </p14:cNvPr>
                <p14:cNvContentPartPr/>
                <p14:nvPr/>
              </p14:nvContentPartPr>
              <p14:xfrm>
                <a:off x="251933" y="1405507"/>
                <a:ext cx="73080" cy="159480"/>
              </p14:xfrm>
            </p:contentPart>
          </mc:Choice>
          <mc:Fallback>
            <p:pic>
              <p:nvPicPr>
                <p:cNvPr id="51210" name="Freihand 51209">
                  <a:extLst>
                    <a:ext uri="{FF2B5EF4-FFF2-40B4-BE49-F238E27FC236}">
                      <a16:creationId xmlns:a16="http://schemas.microsoft.com/office/drawing/2014/main" id="{6541949B-FB34-44C4-B330-55C2B2D25F5C}"/>
                    </a:ext>
                  </a:extLst>
                </p:cNvPr>
                <p:cNvPicPr/>
                <p:nvPr/>
              </p:nvPicPr>
              <p:blipFill>
                <a:blip r:embed="rId119"/>
                <a:stretch>
                  <a:fillRect/>
                </a:stretch>
              </p:blipFill>
              <p:spPr>
                <a:xfrm>
                  <a:off x="247613" y="1401187"/>
                  <a:ext cx="8172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1211" name="Freihand 51210">
                  <a:extLst>
                    <a:ext uri="{FF2B5EF4-FFF2-40B4-BE49-F238E27FC236}">
                      <a16:creationId xmlns:a16="http://schemas.microsoft.com/office/drawing/2014/main" id="{4DFF787C-A388-4E6E-803D-A87417B34FBF}"/>
                    </a:ext>
                  </a:extLst>
                </p14:cNvPr>
                <p14:cNvContentPartPr/>
                <p14:nvPr/>
              </p14:nvContentPartPr>
              <p14:xfrm>
                <a:off x="307373" y="1406227"/>
                <a:ext cx="38160" cy="156960"/>
              </p14:xfrm>
            </p:contentPart>
          </mc:Choice>
          <mc:Fallback>
            <p:pic>
              <p:nvPicPr>
                <p:cNvPr id="51211" name="Freihand 51210">
                  <a:extLst>
                    <a:ext uri="{FF2B5EF4-FFF2-40B4-BE49-F238E27FC236}">
                      <a16:creationId xmlns:a16="http://schemas.microsoft.com/office/drawing/2014/main" id="{4DFF787C-A388-4E6E-803D-A87417B34FBF}"/>
                    </a:ext>
                  </a:extLst>
                </p:cNvPr>
                <p:cNvPicPr/>
                <p:nvPr/>
              </p:nvPicPr>
              <p:blipFill>
                <a:blip r:embed="rId121"/>
                <a:stretch>
                  <a:fillRect/>
                </a:stretch>
              </p:blipFill>
              <p:spPr>
                <a:xfrm>
                  <a:off x="303053" y="1401907"/>
                  <a:ext cx="4680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51212" name="Freihand 51211">
                  <a:extLst>
                    <a:ext uri="{FF2B5EF4-FFF2-40B4-BE49-F238E27FC236}">
                      <a16:creationId xmlns:a16="http://schemas.microsoft.com/office/drawing/2014/main" id="{57BABC79-8C81-4EFB-9384-80185A75CFC3}"/>
                    </a:ext>
                  </a:extLst>
                </p14:cNvPr>
                <p14:cNvContentPartPr/>
                <p14:nvPr/>
              </p14:nvContentPartPr>
              <p14:xfrm>
                <a:off x="321773" y="1487947"/>
                <a:ext cx="75960" cy="77040"/>
              </p14:xfrm>
            </p:contentPart>
          </mc:Choice>
          <mc:Fallback>
            <p:pic>
              <p:nvPicPr>
                <p:cNvPr id="51212" name="Freihand 51211">
                  <a:extLst>
                    <a:ext uri="{FF2B5EF4-FFF2-40B4-BE49-F238E27FC236}">
                      <a16:creationId xmlns:a16="http://schemas.microsoft.com/office/drawing/2014/main" id="{57BABC79-8C81-4EFB-9384-80185A75CFC3}"/>
                    </a:ext>
                  </a:extLst>
                </p:cNvPr>
                <p:cNvPicPr/>
                <p:nvPr/>
              </p:nvPicPr>
              <p:blipFill>
                <a:blip r:embed="rId123"/>
                <a:stretch>
                  <a:fillRect/>
                </a:stretch>
              </p:blipFill>
              <p:spPr>
                <a:xfrm>
                  <a:off x="317453" y="1483627"/>
                  <a:ext cx="84600" cy="85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4">
            <p14:nvContentPartPr>
              <p14:cNvPr id="51214" name="Freihand 51213">
                <a:extLst>
                  <a:ext uri="{FF2B5EF4-FFF2-40B4-BE49-F238E27FC236}">
                    <a16:creationId xmlns:a16="http://schemas.microsoft.com/office/drawing/2014/main" id="{DE06AB8B-B781-4E58-B904-C4ECC66E28A0}"/>
                  </a:ext>
                </a:extLst>
              </p14:cNvPr>
              <p14:cNvContentPartPr/>
              <p14:nvPr/>
            </p14:nvContentPartPr>
            <p14:xfrm>
              <a:off x="-41827" y="1674787"/>
              <a:ext cx="1498680" cy="395640"/>
            </p14:xfrm>
          </p:contentPart>
        </mc:Choice>
        <mc:Fallback>
          <p:pic>
            <p:nvPicPr>
              <p:cNvPr id="51214" name="Freihand 51213">
                <a:extLst>
                  <a:ext uri="{FF2B5EF4-FFF2-40B4-BE49-F238E27FC236}">
                    <a16:creationId xmlns:a16="http://schemas.microsoft.com/office/drawing/2014/main" id="{DE06AB8B-B781-4E58-B904-C4ECC66E28A0}"/>
                  </a:ext>
                </a:extLst>
              </p:cNvPr>
              <p:cNvPicPr/>
              <p:nvPr/>
            </p:nvPicPr>
            <p:blipFill>
              <a:blip r:embed="rId125"/>
              <a:stretch>
                <a:fillRect/>
              </a:stretch>
            </p:blipFill>
            <p:spPr>
              <a:xfrm>
                <a:off x="-46147" y="1670467"/>
                <a:ext cx="1507320" cy="40428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51215" name="Freihand 51214">
                <a:extLst>
                  <a:ext uri="{FF2B5EF4-FFF2-40B4-BE49-F238E27FC236}">
                    <a16:creationId xmlns:a16="http://schemas.microsoft.com/office/drawing/2014/main" id="{78304E99-7F23-4D3F-806E-B2B781C4A2CA}"/>
                  </a:ext>
                </a:extLst>
              </p14:cNvPr>
              <p14:cNvContentPartPr/>
              <p14:nvPr/>
            </p14:nvContentPartPr>
            <p14:xfrm>
              <a:off x="6436373" y="2112187"/>
              <a:ext cx="769680" cy="213120"/>
            </p14:xfrm>
          </p:contentPart>
        </mc:Choice>
        <mc:Fallback>
          <p:pic>
            <p:nvPicPr>
              <p:cNvPr id="51215" name="Freihand 51214">
                <a:extLst>
                  <a:ext uri="{FF2B5EF4-FFF2-40B4-BE49-F238E27FC236}">
                    <a16:creationId xmlns:a16="http://schemas.microsoft.com/office/drawing/2014/main" id="{78304E99-7F23-4D3F-806E-B2B781C4A2CA}"/>
                  </a:ext>
                </a:extLst>
              </p:cNvPr>
              <p:cNvPicPr/>
              <p:nvPr/>
            </p:nvPicPr>
            <p:blipFill>
              <a:blip r:embed="rId127"/>
              <a:stretch>
                <a:fillRect/>
              </a:stretch>
            </p:blipFill>
            <p:spPr>
              <a:xfrm>
                <a:off x="6432053" y="2107867"/>
                <a:ext cx="778320" cy="221760"/>
              </a:xfrm>
              <a:prstGeom prst="rect">
                <a:avLst/>
              </a:prstGeom>
            </p:spPr>
          </p:pic>
        </mc:Fallback>
      </mc:AlternateContent>
      <p:grpSp>
        <p:nvGrpSpPr>
          <p:cNvPr id="51223" name="Gruppieren 51222">
            <a:extLst>
              <a:ext uri="{FF2B5EF4-FFF2-40B4-BE49-F238E27FC236}">
                <a16:creationId xmlns:a16="http://schemas.microsoft.com/office/drawing/2014/main" id="{E0649F9D-025D-4F89-8FAA-980DD40067F5}"/>
              </a:ext>
            </a:extLst>
          </p:cNvPr>
          <p:cNvGrpSpPr/>
          <p:nvPr/>
        </p:nvGrpSpPr>
        <p:grpSpPr>
          <a:xfrm>
            <a:off x="8588453" y="882067"/>
            <a:ext cx="667080" cy="192960"/>
            <a:chOff x="8588453" y="882067"/>
            <a:chExt cx="667080" cy="192960"/>
          </a:xfrm>
        </p:grpSpPr>
        <mc:AlternateContent xmlns:mc="http://schemas.openxmlformats.org/markup-compatibility/2006">
          <mc:Choice xmlns:p14="http://schemas.microsoft.com/office/powerpoint/2010/main" Requires="p14">
            <p:contentPart p14:bwMode="auto" r:id="rId128">
              <p14:nvContentPartPr>
                <p14:cNvPr id="51216" name="Freihand 51215">
                  <a:extLst>
                    <a:ext uri="{FF2B5EF4-FFF2-40B4-BE49-F238E27FC236}">
                      <a16:creationId xmlns:a16="http://schemas.microsoft.com/office/drawing/2014/main" id="{5B932262-F8F6-4D9C-B946-60BCBCDEAE6E}"/>
                    </a:ext>
                  </a:extLst>
                </p14:cNvPr>
                <p14:cNvContentPartPr/>
                <p14:nvPr/>
              </p14:nvContentPartPr>
              <p14:xfrm>
                <a:off x="8588453" y="1000147"/>
                <a:ext cx="182520" cy="74880"/>
              </p14:xfrm>
            </p:contentPart>
          </mc:Choice>
          <mc:Fallback>
            <p:pic>
              <p:nvPicPr>
                <p:cNvPr id="51216" name="Freihand 51215">
                  <a:extLst>
                    <a:ext uri="{FF2B5EF4-FFF2-40B4-BE49-F238E27FC236}">
                      <a16:creationId xmlns:a16="http://schemas.microsoft.com/office/drawing/2014/main" id="{5B932262-F8F6-4D9C-B946-60BCBCDEAE6E}"/>
                    </a:ext>
                  </a:extLst>
                </p:cNvPr>
                <p:cNvPicPr/>
                <p:nvPr/>
              </p:nvPicPr>
              <p:blipFill>
                <a:blip r:embed="rId129"/>
                <a:stretch>
                  <a:fillRect/>
                </a:stretch>
              </p:blipFill>
              <p:spPr>
                <a:xfrm>
                  <a:off x="8584133" y="995827"/>
                  <a:ext cx="1911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51217" name="Freihand 51216">
                  <a:extLst>
                    <a:ext uri="{FF2B5EF4-FFF2-40B4-BE49-F238E27FC236}">
                      <a16:creationId xmlns:a16="http://schemas.microsoft.com/office/drawing/2014/main" id="{A15D4EFF-9CE6-489C-A106-E5E1C6EE0BE8}"/>
                    </a:ext>
                  </a:extLst>
                </p14:cNvPr>
                <p14:cNvContentPartPr/>
                <p14:nvPr/>
              </p14:nvContentPartPr>
              <p14:xfrm>
                <a:off x="8796893" y="940747"/>
                <a:ext cx="108720" cy="132840"/>
              </p14:xfrm>
            </p:contentPart>
          </mc:Choice>
          <mc:Fallback>
            <p:pic>
              <p:nvPicPr>
                <p:cNvPr id="51217" name="Freihand 51216">
                  <a:extLst>
                    <a:ext uri="{FF2B5EF4-FFF2-40B4-BE49-F238E27FC236}">
                      <a16:creationId xmlns:a16="http://schemas.microsoft.com/office/drawing/2014/main" id="{A15D4EFF-9CE6-489C-A106-E5E1C6EE0BE8}"/>
                    </a:ext>
                  </a:extLst>
                </p:cNvPr>
                <p:cNvPicPr/>
                <p:nvPr/>
              </p:nvPicPr>
              <p:blipFill>
                <a:blip r:embed="rId131"/>
                <a:stretch>
                  <a:fillRect/>
                </a:stretch>
              </p:blipFill>
              <p:spPr>
                <a:xfrm>
                  <a:off x="8792573" y="936427"/>
                  <a:ext cx="11736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51218" name="Freihand 51217">
                  <a:extLst>
                    <a:ext uri="{FF2B5EF4-FFF2-40B4-BE49-F238E27FC236}">
                      <a16:creationId xmlns:a16="http://schemas.microsoft.com/office/drawing/2014/main" id="{E49FB445-8481-4789-B53A-63536078CB5B}"/>
                    </a:ext>
                  </a:extLst>
                </p14:cNvPr>
                <p14:cNvContentPartPr/>
                <p14:nvPr/>
              </p14:nvContentPartPr>
              <p14:xfrm>
                <a:off x="8841893" y="924547"/>
                <a:ext cx="92520" cy="19800"/>
              </p14:xfrm>
            </p:contentPart>
          </mc:Choice>
          <mc:Fallback>
            <p:pic>
              <p:nvPicPr>
                <p:cNvPr id="51218" name="Freihand 51217">
                  <a:extLst>
                    <a:ext uri="{FF2B5EF4-FFF2-40B4-BE49-F238E27FC236}">
                      <a16:creationId xmlns:a16="http://schemas.microsoft.com/office/drawing/2014/main" id="{E49FB445-8481-4789-B53A-63536078CB5B}"/>
                    </a:ext>
                  </a:extLst>
                </p:cNvPr>
                <p:cNvPicPr/>
                <p:nvPr/>
              </p:nvPicPr>
              <p:blipFill>
                <a:blip r:embed="rId133"/>
                <a:stretch>
                  <a:fillRect/>
                </a:stretch>
              </p:blipFill>
              <p:spPr>
                <a:xfrm>
                  <a:off x="8837573" y="920227"/>
                  <a:ext cx="1011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51219" name="Freihand 51218">
                  <a:extLst>
                    <a:ext uri="{FF2B5EF4-FFF2-40B4-BE49-F238E27FC236}">
                      <a16:creationId xmlns:a16="http://schemas.microsoft.com/office/drawing/2014/main" id="{ED22D80C-85E3-4D8C-8C49-56C2F2F719BA}"/>
                    </a:ext>
                  </a:extLst>
                </p14:cNvPr>
                <p14:cNvContentPartPr/>
                <p14:nvPr/>
              </p14:nvContentPartPr>
              <p14:xfrm>
                <a:off x="8931533" y="921667"/>
                <a:ext cx="124920" cy="138600"/>
              </p14:xfrm>
            </p:contentPart>
          </mc:Choice>
          <mc:Fallback>
            <p:pic>
              <p:nvPicPr>
                <p:cNvPr id="51219" name="Freihand 51218">
                  <a:extLst>
                    <a:ext uri="{FF2B5EF4-FFF2-40B4-BE49-F238E27FC236}">
                      <a16:creationId xmlns:a16="http://schemas.microsoft.com/office/drawing/2014/main" id="{ED22D80C-85E3-4D8C-8C49-56C2F2F719BA}"/>
                    </a:ext>
                  </a:extLst>
                </p:cNvPr>
                <p:cNvPicPr/>
                <p:nvPr/>
              </p:nvPicPr>
              <p:blipFill>
                <a:blip r:embed="rId135"/>
                <a:stretch>
                  <a:fillRect/>
                </a:stretch>
              </p:blipFill>
              <p:spPr>
                <a:xfrm>
                  <a:off x="8927213" y="917347"/>
                  <a:ext cx="13356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51220" name="Freihand 51219">
                  <a:extLst>
                    <a:ext uri="{FF2B5EF4-FFF2-40B4-BE49-F238E27FC236}">
                      <a16:creationId xmlns:a16="http://schemas.microsoft.com/office/drawing/2014/main" id="{F722AE37-D082-4310-AFBC-2F31ECE9A6F4}"/>
                    </a:ext>
                  </a:extLst>
                </p14:cNvPr>
                <p14:cNvContentPartPr/>
                <p14:nvPr/>
              </p14:nvContentPartPr>
              <p14:xfrm>
                <a:off x="9150053" y="934267"/>
                <a:ext cx="77400" cy="93240"/>
              </p14:xfrm>
            </p:contentPart>
          </mc:Choice>
          <mc:Fallback>
            <p:pic>
              <p:nvPicPr>
                <p:cNvPr id="51220" name="Freihand 51219">
                  <a:extLst>
                    <a:ext uri="{FF2B5EF4-FFF2-40B4-BE49-F238E27FC236}">
                      <a16:creationId xmlns:a16="http://schemas.microsoft.com/office/drawing/2014/main" id="{F722AE37-D082-4310-AFBC-2F31ECE9A6F4}"/>
                    </a:ext>
                  </a:extLst>
                </p:cNvPr>
                <p:cNvPicPr/>
                <p:nvPr/>
              </p:nvPicPr>
              <p:blipFill>
                <a:blip r:embed="rId137"/>
                <a:stretch>
                  <a:fillRect/>
                </a:stretch>
              </p:blipFill>
              <p:spPr>
                <a:xfrm>
                  <a:off x="9145733" y="929947"/>
                  <a:ext cx="860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51221" name="Freihand 51220">
                  <a:extLst>
                    <a:ext uri="{FF2B5EF4-FFF2-40B4-BE49-F238E27FC236}">
                      <a16:creationId xmlns:a16="http://schemas.microsoft.com/office/drawing/2014/main" id="{6CB5BFD1-99FF-4F1D-9A29-2945AD254CDB}"/>
                    </a:ext>
                  </a:extLst>
                </p14:cNvPr>
                <p14:cNvContentPartPr/>
                <p14:nvPr/>
              </p14:nvContentPartPr>
              <p14:xfrm>
                <a:off x="9091733" y="882067"/>
                <a:ext cx="68040" cy="69480"/>
              </p14:xfrm>
            </p:contentPart>
          </mc:Choice>
          <mc:Fallback>
            <p:pic>
              <p:nvPicPr>
                <p:cNvPr id="51221" name="Freihand 51220">
                  <a:extLst>
                    <a:ext uri="{FF2B5EF4-FFF2-40B4-BE49-F238E27FC236}">
                      <a16:creationId xmlns:a16="http://schemas.microsoft.com/office/drawing/2014/main" id="{6CB5BFD1-99FF-4F1D-9A29-2945AD254CDB}"/>
                    </a:ext>
                  </a:extLst>
                </p:cNvPr>
                <p:cNvPicPr/>
                <p:nvPr/>
              </p:nvPicPr>
              <p:blipFill>
                <a:blip r:embed="rId139"/>
                <a:stretch>
                  <a:fillRect/>
                </a:stretch>
              </p:blipFill>
              <p:spPr>
                <a:xfrm>
                  <a:off x="9087413" y="877747"/>
                  <a:ext cx="7668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51222" name="Freihand 51221">
                  <a:extLst>
                    <a:ext uri="{FF2B5EF4-FFF2-40B4-BE49-F238E27FC236}">
                      <a16:creationId xmlns:a16="http://schemas.microsoft.com/office/drawing/2014/main" id="{947F5A82-5902-4FF7-998A-64A862E3B983}"/>
                    </a:ext>
                  </a:extLst>
                </p14:cNvPr>
                <p14:cNvContentPartPr/>
                <p14:nvPr/>
              </p14:nvContentPartPr>
              <p14:xfrm>
                <a:off x="9191093" y="975667"/>
                <a:ext cx="64440" cy="56880"/>
              </p14:xfrm>
            </p:contentPart>
          </mc:Choice>
          <mc:Fallback>
            <p:pic>
              <p:nvPicPr>
                <p:cNvPr id="51222" name="Freihand 51221">
                  <a:extLst>
                    <a:ext uri="{FF2B5EF4-FFF2-40B4-BE49-F238E27FC236}">
                      <a16:creationId xmlns:a16="http://schemas.microsoft.com/office/drawing/2014/main" id="{947F5A82-5902-4FF7-998A-64A862E3B983}"/>
                    </a:ext>
                  </a:extLst>
                </p:cNvPr>
                <p:cNvPicPr/>
                <p:nvPr/>
              </p:nvPicPr>
              <p:blipFill>
                <a:blip r:embed="rId141"/>
                <a:stretch>
                  <a:fillRect/>
                </a:stretch>
              </p:blipFill>
              <p:spPr>
                <a:xfrm>
                  <a:off x="9186773" y="971347"/>
                  <a:ext cx="73080" cy="65520"/>
                </a:xfrm>
                <a:prstGeom prst="rect">
                  <a:avLst/>
                </a:prstGeom>
              </p:spPr>
            </p:pic>
          </mc:Fallback>
        </mc:AlternateContent>
      </p:grpSp>
      <p:grpSp>
        <p:nvGrpSpPr>
          <p:cNvPr id="51237" name="Gruppieren 51236">
            <a:extLst>
              <a:ext uri="{FF2B5EF4-FFF2-40B4-BE49-F238E27FC236}">
                <a16:creationId xmlns:a16="http://schemas.microsoft.com/office/drawing/2014/main" id="{0E168137-07A8-4A5B-B10A-4C7B063FBD13}"/>
              </a:ext>
            </a:extLst>
          </p:cNvPr>
          <p:cNvGrpSpPr/>
          <p:nvPr/>
        </p:nvGrpSpPr>
        <p:grpSpPr>
          <a:xfrm>
            <a:off x="8614733" y="1158187"/>
            <a:ext cx="509760" cy="136440"/>
            <a:chOff x="8614733" y="1158187"/>
            <a:chExt cx="509760" cy="136440"/>
          </a:xfrm>
        </p:grpSpPr>
        <mc:AlternateContent xmlns:mc="http://schemas.openxmlformats.org/markup-compatibility/2006">
          <mc:Choice xmlns:p14="http://schemas.microsoft.com/office/powerpoint/2010/main" Requires="p14">
            <p:contentPart p14:bwMode="auto" r:id="rId142">
              <p14:nvContentPartPr>
                <p14:cNvPr id="51224" name="Freihand 51223">
                  <a:extLst>
                    <a:ext uri="{FF2B5EF4-FFF2-40B4-BE49-F238E27FC236}">
                      <a16:creationId xmlns:a16="http://schemas.microsoft.com/office/drawing/2014/main" id="{AA2C9440-78CD-4FE9-AC6B-8F9A9868A171}"/>
                    </a:ext>
                  </a:extLst>
                </p14:cNvPr>
                <p14:cNvContentPartPr/>
                <p14:nvPr/>
              </p14:nvContentPartPr>
              <p14:xfrm>
                <a:off x="8614733" y="1270507"/>
                <a:ext cx="107280" cy="7560"/>
              </p14:xfrm>
            </p:contentPart>
          </mc:Choice>
          <mc:Fallback>
            <p:pic>
              <p:nvPicPr>
                <p:cNvPr id="51224" name="Freihand 51223">
                  <a:extLst>
                    <a:ext uri="{FF2B5EF4-FFF2-40B4-BE49-F238E27FC236}">
                      <a16:creationId xmlns:a16="http://schemas.microsoft.com/office/drawing/2014/main" id="{AA2C9440-78CD-4FE9-AC6B-8F9A9868A171}"/>
                    </a:ext>
                  </a:extLst>
                </p:cNvPr>
                <p:cNvPicPr/>
                <p:nvPr/>
              </p:nvPicPr>
              <p:blipFill>
                <a:blip r:embed="rId143"/>
                <a:stretch>
                  <a:fillRect/>
                </a:stretch>
              </p:blipFill>
              <p:spPr>
                <a:xfrm>
                  <a:off x="8610413" y="1266187"/>
                  <a:ext cx="1159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51226" name="Freihand 51225">
                  <a:extLst>
                    <a:ext uri="{FF2B5EF4-FFF2-40B4-BE49-F238E27FC236}">
                      <a16:creationId xmlns:a16="http://schemas.microsoft.com/office/drawing/2014/main" id="{AA681911-E9BF-43DF-BA7B-BE96EF0F2265}"/>
                    </a:ext>
                  </a:extLst>
                </p14:cNvPr>
                <p14:cNvContentPartPr/>
                <p14:nvPr/>
              </p14:nvContentPartPr>
              <p14:xfrm>
                <a:off x="8773493" y="1213987"/>
                <a:ext cx="78480" cy="71640"/>
              </p14:xfrm>
            </p:contentPart>
          </mc:Choice>
          <mc:Fallback>
            <p:pic>
              <p:nvPicPr>
                <p:cNvPr id="51226" name="Freihand 51225">
                  <a:extLst>
                    <a:ext uri="{FF2B5EF4-FFF2-40B4-BE49-F238E27FC236}">
                      <a16:creationId xmlns:a16="http://schemas.microsoft.com/office/drawing/2014/main" id="{AA681911-E9BF-43DF-BA7B-BE96EF0F2265}"/>
                    </a:ext>
                  </a:extLst>
                </p:cNvPr>
                <p:cNvPicPr/>
                <p:nvPr/>
              </p:nvPicPr>
              <p:blipFill>
                <a:blip r:embed="rId145"/>
                <a:stretch>
                  <a:fillRect/>
                </a:stretch>
              </p:blipFill>
              <p:spPr>
                <a:xfrm>
                  <a:off x="8769173" y="1209667"/>
                  <a:ext cx="8712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51227" name="Freihand 51226">
                  <a:extLst>
                    <a:ext uri="{FF2B5EF4-FFF2-40B4-BE49-F238E27FC236}">
                      <a16:creationId xmlns:a16="http://schemas.microsoft.com/office/drawing/2014/main" id="{5CE76BEE-F2FB-4F4E-971D-472A6AFFA153}"/>
                    </a:ext>
                  </a:extLst>
                </p14:cNvPr>
                <p14:cNvContentPartPr/>
                <p14:nvPr/>
              </p14:nvContentPartPr>
              <p14:xfrm>
                <a:off x="8873573" y="1225147"/>
                <a:ext cx="63000" cy="61200"/>
              </p14:xfrm>
            </p:contentPart>
          </mc:Choice>
          <mc:Fallback>
            <p:pic>
              <p:nvPicPr>
                <p:cNvPr id="51227" name="Freihand 51226">
                  <a:extLst>
                    <a:ext uri="{FF2B5EF4-FFF2-40B4-BE49-F238E27FC236}">
                      <a16:creationId xmlns:a16="http://schemas.microsoft.com/office/drawing/2014/main" id="{5CE76BEE-F2FB-4F4E-971D-472A6AFFA153}"/>
                    </a:ext>
                  </a:extLst>
                </p:cNvPr>
                <p:cNvPicPr/>
                <p:nvPr/>
              </p:nvPicPr>
              <p:blipFill>
                <a:blip r:embed="rId147"/>
                <a:stretch>
                  <a:fillRect/>
                </a:stretch>
              </p:blipFill>
              <p:spPr>
                <a:xfrm>
                  <a:off x="8869253" y="1220827"/>
                  <a:ext cx="7164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51228" name="Freihand 51227">
                  <a:extLst>
                    <a:ext uri="{FF2B5EF4-FFF2-40B4-BE49-F238E27FC236}">
                      <a16:creationId xmlns:a16="http://schemas.microsoft.com/office/drawing/2014/main" id="{4817590B-7CC5-4FAC-B116-11D4B4E7F373}"/>
                    </a:ext>
                  </a:extLst>
                </p14:cNvPr>
                <p14:cNvContentPartPr/>
                <p14:nvPr/>
              </p14:nvContentPartPr>
              <p14:xfrm>
                <a:off x="8986253" y="1213627"/>
                <a:ext cx="70560" cy="81000"/>
              </p14:xfrm>
            </p:contentPart>
          </mc:Choice>
          <mc:Fallback>
            <p:pic>
              <p:nvPicPr>
                <p:cNvPr id="51228" name="Freihand 51227">
                  <a:extLst>
                    <a:ext uri="{FF2B5EF4-FFF2-40B4-BE49-F238E27FC236}">
                      <a16:creationId xmlns:a16="http://schemas.microsoft.com/office/drawing/2014/main" id="{4817590B-7CC5-4FAC-B116-11D4B4E7F373}"/>
                    </a:ext>
                  </a:extLst>
                </p:cNvPr>
                <p:cNvPicPr/>
                <p:nvPr/>
              </p:nvPicPr>
              <p:blipFill>
                <a:blip r:embed="rId149"/>
                <a:stretch>
                  <a:fillRect/>
                </a:stretch>
              </p:blipFill>
              <p:spPr>
                <a:xfrm>
                  <a:off x="8981933" y="1209307"/>
                  <a:ext cx="792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51229" name="Freihand 51228">
                  <a:extLst>
                    <a:ext uri="{FF2B5EF4-FFF2-40B4-BE49-F238E27FC236}">
                      <a16:creationId xmlns:a16="http://schemas.microsoft.com/office/drawing/2014/main" id="{79ABE50D-EE75-4A81-A9D8-817BB795C5A0}"/>
                    </a:ext>
                  </a:extLst>
                </p14:cNvPr>
                <p14:cNvContentPartPr/>
                <p14:nvPr/>
              </p14:nvContentPartPr>
              <p14:xfrm>
                <a:off x="8953493" y="1158187"/>
                <a:ext cx="83520" cy="85320"/>
              </p14:xfrm>
            </p:contentPart>
          </mc:Choice>
          <mc:Fallback>
            <p:pic>
              <p:nvPicPr>
                <p:cNvPr id="51229" name="Freihand 51228">
                  <a:extLst>
                    <a:ext uri="{FF2B5EF4-FFF2-40B4-BE49-F238E27FC236}">
                      <a16:creationId xmlns:a16="http://schemas.microsoft.com/office/drawing/2014/main" id="{79ABE50D-EE75-4A81-A9D8-817BB795C5A0}"/>
                    </a:ext>
                  </a:extLst>
                </p:cNvPr>
                <p:cNvPicPr/>
                <p:nvPr/>
              </p:nvPicPr>
              <p:blipFill>
                <a:blip r:embed="rId151"/>
                <a:stretch>
                  <a:fillRect/>
                </a:stretch>
              </p:blipFill>
              <p:spPr>
                <a:xfrm>
                  <a:off x="8949173" y="1153867"/>
                  <a:ext cx="9216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51230" name="Freihand 51229">
                  <a:extLst>
                    <a:ext uri="{FF2B5EF4-FFF2-40B4-BE49-F238E27FC236}">
                      <a16:creationId xmlns:a16="http://schemas.microsoft.com/office/drawing/2014/main" id="{6FE57FCA-4C11-46FD-9912-40BCF6716DB6}"/>
                    </a:ext>
                  </a:extLst>
                </p14:cNvPr>
                <p14:cNvContentPartPr/>
                <p14:nvPr/>
              </p14:nvContentPartPr>
              <p14:xfrm>
                <a:off x="9024413" y="1225507"/>
                <a:ext cx="100080" cy="55080"/>
              </p14:xfrm>
            </p:contentPart>
          </mc:Choice>
          <mc:Fallback>
            <p:pic>
              <p:nvPicPr>
                <p:cNvPr id="51230" name="Freihand 51229">
                  <a:extLst>
                    <a:ext uri="{FF2B5EF4-FFF2-40B4-BE49-F238E27FC236}">
                      <a16:creationId xmlns:a16="http://schemas.microsoft.com/office/drawing/2014/main" id="{6FE57FCA-4C11-46FD-9912-40BCF6716DB6}"/>
                    </a:ext>
                  </a:extLst>
                </p:cNvPr>
                <p:cNvPicPr/>
                <p:nvPr/>
              </p:nvPicPr>
              <p:blipFill>
                <a:blip r:embed="rId153"/>
                <a:stretch>
                  <a:fillRect/>
                </a:stretch>
              </p:blipFill>
              <p:spPr>
                <a:xfrm>
                  <a:off x="9020093" y="1221187"/>
                  <a:ext cx="108720" cy="63720"/>
                </a:xfrm>
                <a:prstGeom prst="rect">
                  <a:avLst/>
                </a:prstGeom>
              </p:spPr>
            </p:pic>
          </mc:Fallback>
        </mc:AlternateContent>
      </p:grpSp>
      <p:grpSp>
        <p:nvGrpSpPr>
          <p:cNvPr id="51236" name="Gruppieren 51235">
            <a:extLst>
              <a:ext uri="{FF2B5EF4-FFF2-40B4-BE49-F238E27FC236}">
                <a16:creationId xmlns:a16="http://schemas.microsoft.com/office/drawing/2014/main" id="{B4581854-EA6F-4B49-9BFB-67800BE32C3C}"/>
              </a:ext>
            </a:extLst>
          </p:cNvPr>
          <p:cNvGrpSpPr/>
          <p:nvPr/>
        </p:nvGrpSpPr>
        <p:grpSpPr>
          <a:xfrm>
            <a:off x="8568653" y="1374187"/>
            <a:ext cx="630360" cy="183600"/>
            <a:chOff x="8568653" y="1374187"/>
            <a:chExt cx="630360" cy="183600"/>
          </a:xfrm>
        </p:grpSpPr>
        <mc:AlternateContent xmlns:mc="http://schemas.openxmlformats.org/markup-compatibility/2006">
          <mc:Choice xmlns:p14="http://schemas.microsoft.com/office/powerpoint/2010/main" Requires="p14">
            <p:contentPart p14:bwMode="auto" r:id="rId154">
              <p14:nvContentPartPr>
                <p14:cNvPr id="51225" name="Freihand 51224">
                  <a:extLst>
                    <a:ext uri="{FF2B5EF4-FFF2-40B4-BE49-F238E27FC236}">
                      <a16:creationId xmlns:a16="http://schemas.microsoft.com/office/drawing/2014/main" id="{325E22BB-1C31-4D84-8FB5-F0B4A47C78B1}"/>
                    </a:ext>
                  </a:extLst>
                </p14:cNvPr>
                <p14:cNvContentPartPr/>
                <p14:nvPr/>
              </p14:nvContentPartPr>
              <p14:xfrm>
                <a:off x="8568653" y="1481467"/>
                <a:ext cx="162720" cy="34200"/>
              </p14:xfrm>
            </p:contentPart>
          </mc:Choice>
          <mc:Fallback>
            <p:pic>
              <p:nvPicPr>
                <p:cNvPr id="51225" name="Freihand 51224">
                  <a:extLst>
                    <a:ext uri="{FF2B5EF4-FFF2-40B4-BE49-F238E27FC236}">
                      <a16:creationId xmlns:a16="http://schemas.microsoft.com/office/drawing/2014/main" id="{325E22BB-1C31-4D84-8FB5-F0B4A47C78B1}"/>
                    </a:ext>
                  </a:extLst>
                </p:cNvPr>
                <p:cNvPicPr/>
                <p:nvPr/>
              </p:nvPicPr>
              <p:blipFill>
                <a:blip r:embed="rId155"/>
                <a:stretch>
                  <a:fillRect/>
                </a:stretch>
              </p:blipFill>
              <p:spPr>
                <a:xfrm>
                  <a:off x="8564333" y="1477147"/>
                  <a:ext cx="17136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51231" name="Freihand 51230">
                  <a:extLst>
                    <a:ext uri="{FF2B5EF4-FFF2-40B4-BE49-F238E27FC236}">
                      <a16:creationId xmlns:a16="http://schemas.microsoft.com/office/drawing/2014/main" id="{7DEC6DDB-6400-4109-95CA-1795D9B1CE5B}"/>
                    </a:ext>
                  </a:extLst>
                </p14:cNvPr>
                <p14:cNvContentPartPr/>
                <p14:nvPr/>
              </p14:nvContentPartPr>
              <p14:xfrm>
                <a:off x="8800133" y="1445467"/>
                <a:ext cx="93600" cy="112320"/>
              </p14:xfrm>
            </p:contentPart>
          </mc:Choice>
          <mc:Fallback>
            <p:pic>
              <p:nvPicPr>
                <p:cNvPr id="51231" name="Freihand 51230">
                  <a:extLst>
                    <a:ext uri="{FF2B5EF4-FFF2-40B4-BE49-F238E27FC236}">
                      <a16:creationId xmlns:a16="http://schemas.microsoft.com/office/drawing/2014/main" id="{7DEC6DDB-6400-4109-95CA-1795D9B1CE5B}"/>
                    </a:ext>
                  </a:extLst>
                </p:cNvPr>
                <p:cNvPicPr/>
                <p:nvPr/>
              </p:nvPicPr>
              <p:blipFill>
                <a:blip r:embed="rId157"/>
                <a:stretch>
                  <a:fillRect/>
                </a:stretch>
              </p:blipFill>
              <p:spPr>
                <a:xfrm>
                  <a:off x="8795813" y="1441147"/>
                  <a:ext cx="10224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51232" name="Freihand 51231">
                  <a:extLst>
                    <a:ext uri="{FF2B5EF4-FFF2-40B4-BE49-F238E27FC236}">
                      <a16:creationId xmlns:a16="http://schemas.microsoft.com/office/drawing/2014/main" id="{DF0456F8-E2BF-4606-9EF8-B0D907C018CD}"/>
                    </a:ext>
                  </a:extLst>
                </p14:cNvPr>
                <p14:cNvContentPartPr/>
                <p14:nvPr/>
              </p14:nvContentPartPr>
              <p14:xfrm>
                <a:off x="8890853" y="1429627"/>
                <a:ext cx="108360" cy="96480"/>
              </p14:xfrm>
            </p:contentPart>
          </mc:Choice>
          <mc:Fallback>
            <p:pic>
              <p:nvPicPr>
                <p:cNvPr id="51232" name="Freihand 51231">
                  <a:extLst>
                    <a:ext uri="{FF2B5EF4-FFF2-40B4-BE49-F238E27FC236}">
                      <a16:creationId xmlns:a16="http://schemas.microsoft.com/office/drawing/2014/main" id="{DF0456F8-E2BF-4606-9EF8-B0D907C018CD}"/>
                    </a:ext>
                  </a:extLst>
                </p:cNvPr>
                <p:cNvPicPr/>
                <p:nvPr/>
              </p:nvPicPr>
              <p:blipFill>
                <a:blip r:embed="rId159"/>
                <a:stretch>
                  <a:fillRect/>
                </a:stretch>
              </p:blipFill>
              <p:spPr>
                <a:xfrm>
                  <a:off x="8886533" y="1425307"/>
                  <a:ext cx="1170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51233" name="Freihand 51232">
                  <a:extLst>
                    <a:ext uri="{FF2B5EF4-FFF2-40B4-BE49-F238E27FC236}">
                      <a16:creationId xmlns:a16="http://schemas.microsoft.com/office/drawing/2014/main" id="{9E51FF3B-AB9C-4DE3-8167-3404A54B5910}"/>
                    </a:ext>
                  </a:extLst>
                </p14:cNvPr>
                <p14:cNvContentPartPr/>
                <p14:nvPr/>
              </p14:nvContentPartPr>
              <p14:xfrm>
                <a:off x="9060413" y="1427827"/>
                <a:ext cx="100080" cy="108720"/>
              </p14:xfrm>
            </p:contentPart>
          </mc:Choice>
          <mc:Fallback>
            <p:pic>
              <p:nvPicPr>
                <p:cNvPr id="51233" name="Freihand 51232">
                  <a:extLst>
                    <a:ext uri="{FF2B5EF4-FFF2-40B4-BE49-F238E27FC236}">
                      <a16:creationId xmlns:a16="http://schemas.microsoft.com/office/drawing/2014/main" id="{9E51FF3B-AB9C-4DE3-8167-3404A54B5910}"/>
                    </a:ext>
                  </a:extLst>
                </p:cNvPr>
                <p:cNvPicPr/>
                <p:nvPr/>
              </p:nvPicPr>
              <p:blipFill>
                <a:blip r:embed="rId161"/>
                <a:stretch>
                  <a:fillRect/>
                </a:stretch>
              </p:blipFill>
              <p:spPr>
                <a:xfrm>
                  <a:off x="9056093" y="1423507"/>
                  <a:ext cx="10872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51234" name="Freihand 51233">
                  <a:extLst>
                    <a:ext uri="{FF2B5EF4-FFF2-40B4-BE49-F238E27FC236}">
                      <a16:creationId xmlns:a16="http://schemas.microsoft.com/office/drawing/2014/main" id="{63BBCA39-3A59-4C5B-A624-9977A12DE0CF}"/>
                    </a:ext>
                  </a:extLst>
                </p14:cNvPr>
                <p14:cNvContentPartPr/>
                <p14:nvPr/>
              </p14:nvContentPartPr>
              <p14:xfrm>
                <a:off x="9043493" y="1374187"/>
                <a:ext cx="86040" cy="91080"/>
              </p14:xfrm>
            </p:contentPart>
          </mc:Choice>
          <mc:Fallback>
            <p:pic>
              <p:nvPicPr>
                <p:cNvPr id="51234" name="Freihand 51233">
                  <a:extLst>
                    <a:ext uri="{FF2B5EF4-FFF2-40B4-BE49-F238E27FC236}">
                      <a16:creationId xmlns:a16="http://schemas.microsoft.com/office/drawing/2014/main" id="{63BBCA39-3A59-4C5B-A624-9977A12DE0CF}"/>
                    </a:ext>
                  </a:extLst>
                </p:cNvPr>
                <p:cNvPicPr/>
                <p:nvPr/>
              </p:nvPicPr>
              <p:blipFill>
                <a:blip r:embed="rId163"/>
                <a:stretch>
                  <a:fillRect/>
                </a:stretch>
              </p:blipFill>
              <p:spPr>
                <a:xfrm>
                  <a:off x="9039173" y="1369867"/>
                  <a:ext cx="946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51235" name="Freihand 51234">
                  <a:extLst>
                    <a:ext uri="{FF2B5EF4-FFF2-40B4-BE49-F238E27FC236}">
                      <a16:creationId xmlns:a16="http://schemas.microsoft.com/office/drawing/2014/main" id="{697BE7C5-DAA8-4610-B64D-41E1B9AC0137}"/>
                    </a:ext>
                  </a:extLst>
                </p14:cNvPr>
                <p14:cNvContentPartPr/>
                <p14:nvPr/>
              </p14:nvContentPartPr>
              <p14:xfrm>
                <a:off x="9148613" y="1448707"/>
                <a:ext cx="50400" cy="83160"/>
              </p14:xfrm>
            </p:contentPart>
          </mc:Choice>
          <mc:Fallback>
            <p:pic>
              <p:nvPicPr>
                <p:cNvPr id="51235" name="Freihand 51234">
                  <a:extLst>
                    <a:ext uri="{FF2B5EF4-FFF2-40B4-BE49-F238E27FC236}">
                      <a16:creationId xmlns:a16="http://schemas.microsoft.com/office/drawing/2014/main" id="{697BE7C5-DAA8-4610-B64D-41E1B9AC0137}"/>
                    </a:ext>
                  </a:extLst>
                </p:cNvPr>
                <p:cNvPicPr/>
                <p:nvPr/>
              </p:nvPicPr>
              <p:blipFill>
                <a:blip r:embed="rId165"/>
                <a:stretch>
                  <a:fillRect/>
                </a:stretch>
              </p:blipFill>
              <p:spPr>
                <a:xfrm>
                  <a:off x="9144293" y="1444387"/>
                  <a:ext cx="59040" cy="91800"/>
                </a:xfrm>
                <a:prstGeom prst="rect">
                  <a:avLst/>
                </a:prstGeom>
              </p:spPr>
            </p:pic>
          </mc:Fallback>
        </mc:AlternateContent>
      </p:grpSp>
      <p:grpSp>
        <p:nvGrpSpPr>
          <p:cNvPr id="51243" name="Gruppieren 51242">
            <a:extLst>
              <a:ext uri="{FF2B5EF4-FFF2-40B4-BE49-F238E27FC236}">
                <a16:creationId xmlns:a16="http://schemas.microsoft.com/office/drawing/2014/main" id="{E0B5F64C-AECF-4FB8-A77A-17A1D23CC922}"/>
              </a:ext>
            </a:extLst>
          </p:cNvPr>
          <p:cNvGrpSpPr/>
          <p:nvPr/>
        </p:nvGrpSpPr>
        <p:grpSpPr>
          <a:xfrm>
            <a:off x="8651813" y="1692787"/>
            <a:ext cx="537840" cy="209880"/>
            <a:chOff x="8651813" y="1692787"/>
            <a:chExt cx="537840" cy="209880"/>
          </a:xfrm>
        </p:grpSpPr>
        <mc:AlternateContent xmlns:mc="http://schemas.openxmlformats.org/markup-compatibility/2006">
          <mc:Choice xmlns:p14="http://schemas.microsoft.com/office/powerpoint/2010/main" Requires="p14">
            <p:contentPart p14:bwMode="auto" r:id="rId166">
              <p14:nvContentPartPr>
                <p14:cNvPr id="51238" name="Freihand 51237">
                  <a:extLst>
                    <a:ext uri="{FF2B5EF4-FFF2-40B4-BE49-F238E27FC236}">
                      <a16:creationId xmlns:a16="http://schemas.microsoft.com/office/drawing/2014/main" id="{10CD2C4C-356D-467D-B2FD-E4489B304DEF}"/>
                    </a:ext>
                  </a:extLst>
                </p14:cNvPr>
                <p14:cNvContentPartPr/>
                <p14:nvPr/>
              </p14:nvContentPartPr>
              <p14:xfrm>
                <a:off x="8651813" y="1762987"/>
                <a:ext cx="140040" cy="139680"/>
              </p14:xfrm>
            </p:contentPart>
          </mc:Choice>
          <mc:Fallback>
            <p:pic>
              <p:nvPicPr>
                <p:cNvPr id="51238" name="Freihand 51237">
                  <a:extLst>
                    <a:ext uri="{FF2B5EF4-FFF2-40B4-BE49-F238E27FC236}">
                      <a16:creationId xmlns:a16="http://schemas.microsoft.com/office/drawing/2014/main" id="{10CD2C4C-356D-467D-B2FD-E4489B304DEF}"/>
                    </a:ext>
                  </a:extLst>
                </p:cNvPr>
                <p:cNvPicPr/>
                <p:nvPr/>
              </p:nvPicPr>
              <p:blipFill>
                <a:blip r:embed="rId167"/>
                <a:stretch>
                  <a:fillRect/>
                </a:stretch>
              </p:blipFill>
              <p:spPr>
                <a:xfrm>
                  <a:off x="8647493" y="1758667"/>
                  <a:ext cx="14868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51239" name="Freihand 51238">
                  <a:extLst>
                    <a:ext uri="{FF2B5EF4-FFF2-40B4-BE49-F238E27FC236}">
                      <a16:creationId xmlns:a16="http://schemas.microsoft.com/office/drawing/2014/main" id="{5DE799EE-F98F-4401-A803-10486B1F1DAB}"/>
                    </a:ext>
                  </a:extLst>
                </p14:cNvPr>
                <p14:cNvContentPartPr/>
                <p14:nvPr/>
              </p14:nvContentPartPr>
              <p14:xfrm>
                <a:off x="8836493" y="1760107"/>
                <a:ext cx="97560" cy="123480"/>
              </p14:xfrm>
            </p:contentPart>
          </mc:Choice>
          <mc:Fallback>
            <p:pic>
              <p:nvPicPr>
                <p:cNvPr id="51239" name="Freihand 51238">
                  <a:extLst>
                    <a:ext uri="{FF2B5EF4-FFF2-40B4-BE49-F238E27FC236}">
                      <a16:creationId xmlns:a16="http://schemas.microsoft.com/office/drawing/2014/main" id="{5DE799EE-F98F-4401-A803-10486B1F1DAB}"/>
                    </a:ext>
                  </a:extLst>
                </p:cNvPr>
                <p:cNvPicPr/>
                <p:nvPr/>
              </p:nvPicPr>
              <p:blipFill>
                <a:blip r:embed="rId169"/>
                <a:stretch>
                  <a:fillRect/>
                </a:stretch>
              </p:blipFill>
              <p:spPr>
                <a:xfrm>
                  <a:off x="8832173" y="1755787"/>
                  <a:ext cx="1062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51240" name="Freihand 51239">
                  <a:extLst>
                    <a:ext uri="{FF2B5EF4-FFF2-40B4-BE49-F238E27FC236}">
                      <a16:creationId xmlns:a16="http://schemas.microsoft.com/office/drawing/2014/main" id="{2B4D5860-E7FB-414B-9A7D-4F555BF80182}"/>
                    </a:ext>
                  </a:extLst>
                </p14:cNvPr>
                <p14:cNvContentPartPr/>
                <p14:nvPr/>
              </p14:nvContentPartPr>
              <p14:xfrm>
                <a:off x="8879333" y="1733107"/>
                <a:ext cx="135720" cy="14760"/>
              </p14:xfrm>
            </p:contentPart>
          </mc:Choice>
          <mc:Fallback>
            <p:pic>
              <p:nvPicPr>
                <p:cNvPr id="51240" name="Freihand 51239">
                  <a:extLst>
                    <a:ext uri="{FF2B5EF4-FFF2-40B4-BE49-F238E27FC236}">
                      <a16:creationId xmlns:a16="http://schemas.microsoft.com/office/drawing/2014/main" id="{2B4D5860-E7FB-414B-9A7D-4F555BF80182}"/>
                    </a:ext>
                  </a:extLst>
                </p:cNvPr>
                <p:cNvPicPr/>
                <p:nvPr/>
              </p:nvPicPr>
              <p:blipFill>
                <a:blip r:embed="rId171"/>
                <a:stretch>
                  <a:fillRect/>
                </a:stretch>
              </p:blipFill>
              <p:spPr>
                <a:xfrm>
                  <a:off x="8875013" y="1728787"/>
                  <a:ext cx="14436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51241" name="Freihand 51240">
                  <a:extLst>
                    <a:ext uri="{FF2B5EF4-FFF2-40B4-BE49-F238E27FC236}">
                      <a16:creationId xmlns:a16="http://schemas.microsoft.com/office/drawing/2014/main" id="{5C495FD9-DAD8-4AE1-B027-595EA8070791}"/>
                    </a:ext>
                  </a:extLst>
                </p14:cNvPr>
                <p14:cNvContentPartPr/>
                <p14:nvPr/>
              </p14:nvContentPartPr>
              <p14:xfrm>
                <a:off x="9016493" y="1692787"/>
                <a:ext cx="133200" cy="179280"/>
              </p14:xfrm>
            </p:contentPart>
          </mc:Choice>
          <mc:Fallback>
            <p:pic>
              <p:nvPicPr>
                <p:cNvPr id="51241" name="Freihand 51240">
                  <a:extLst>
                    <a:ext uri="{FF2B5EF4-FFF2-40B4-BE49-F238E27FC236}">
                      <a16:creationId xmlns:a16="http://schemas.microsoft.com/office/drawing/2014/main" id="{5C495FD9-DAD8-4AE1-B027-595EA8070791}"/>
                    </a:ext>
                  </a:extLst>
                </p:cNvPr>
                <p:cNvPicPr/>
                <p:nvPr/>
              </p:nvPicPr>
              <p:blipFill>
                <a:blip r:embed="rId173"/>
                <a:stretch>
                  <a:fillRect/>
                </a:stretch>
              </p:blipFill>
              <p:spPr>
                <a:xfrm>
                  <a:off x="9012173" y="1688467"/>
                  <a:ext cx="14184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51242" name="Freihand 51241">
                  <a:extLst>
                    <a:ext uri="{FF2B5EF4-FFF2-40B4-BE49-F238E27FC236}">
                      <a16:creationId xmlns:a16="http://schemas.microsoft.com/office/drawing/2014/main" id="{8A0151C5-470C-44C6-BF28-8A8CA7C81ECD}"/>
                    </a:ext>
                  </a:extLst>
                </p14:cNvPr>
                <p14:cNvContentPartPr/>
                <p14:nvPr/>
              </p14:nvContentPartPr>
              <p14:xfrm>
                <a:off x="9119093" y="1823107"/>
                <a:ext cx="70560" cy="70560"/>
              </p14:xfrm>
            </p:contentPart>
          </mc:Choice>
          <mc:Fallback>
            <p:pic>
              <p:nvPicPr>
                <p:cNvPr id="51242" name="Freihand 51241">
                  <a:extLst>
                    <a:ext uri="{FF2B5EF4-FFF2-40B4-BE49-F238E27FC236}">
                      <a16:creationId xmlns:a16="http://schemas.microsoft.com/office/drawing/2014/main" id="{8A0151C5-470C-44C6-BF28-8A8CA7C81ECD}"/>
                    </a:ext>
                  </a:extLst>
                </p:cNvPr>
                <p:cNvPicPr/>
                <p:nvPr/>
              </p:nvPicPr>
              <p:blipFill>
                <a:blip r:embed="rId175"/>
                <a:stretch>
                  <a:fillRect/>
                </a:stretch>
              </p:blipFill>
              <p:spPr>
                <a:xfrm>
                  <a:off x="9114773" y="1818787"/>
                  <a:ext cx="79200" cy="79200"/>
                </a:xfrm>
                <a:prstGeom prst="rect">
                  <a:avLst/>
                </a:prstGeom>
              </p:spPr>
            </p:pic>
          </mc:Fallback>
        </mc:AlternateContent>
      </p:grpSp>
      <p:grpSp>
        <p:nvGrpSpPr>
          <p:cNvPr id="51251" name="Gruppieren 51250">
            <a:extLst>
              <a:ext uri="{FF2B5EF4-FFF2-40B4-BE49-F238E27FC236}">
                <a16:creationId xmlns:a16="http://schemas.microsoft.com/office/drawing/2014/main" id="{F04C0C0C-C7E3-453C-9A7A-232A732E3B3B}"/>
              </a:ext>
            </a:extLst>
          </p:cNvPr>
          <p:cNvGrpSpPr/>
          <p:nvPr/>
        </p:nvGrpSpPr>
        <p:grpSpPr>
          <a:xfrm>
            <a:off x="9357773" y="1659307"/>
            <a:ext cx="888120" cy="182880"/>
            <a:chOff x="9357773" y="1659307"/>
            <a:chExt cx="888120" cy="182880"/>
          </a:xfrm>
        </p:grpSpPr>
        <mc:AlternateContent xmlns:mc="http://schemas.openxmlformats.org/markup-compatibility/2006">
          <mc:Choice xmlns:p14="http://schemas.microsoft.com/office/powerpoint/2010/main" Requires="p14">
            <p:contentPart p14:bwMode="auto" r:id="rId176">
              <p14:nvContentPartPr>
                <p14:cNvPr id="51244" name="Freihand 51243">
                  <a:extLst>
                    <a:ext uri="{FF2B5EF4-FFF2-40B4-BE49-F238E27FC236}">
                      <a16:creationId xmlns:a16="http://schemas.microsoft.com/office/drawing/2014/main" id="{640B0673-E44A-48C3-B685-F362E80E4ED6}"/>
                    </a:ext>
                  </a:extLst>
                </p14:cNvPr>
                <p14:cNvContentPartPr/>
                <p14:nvPr/>
              </p14:nvContentPartPr>
              <p14:xfrm>
                <a:off x="9357773" y="1729867"/>
                <a:ext cx="23040" cy="95760"/>
              </p14:xfrm>
            </p:contentPart>
          </mc:Choice>
          <mc:Fallback>
            <p:pic>
              <p:nvPicPr>
                <p:cNvPr id="51244" name="Freihand 51243">
                  <a:extLst>
                    <a:ext uri="{FF2B5EF4-FFF2-40B4-BE49-F238E27FC236}">
                      <a16:creationId xmlns:a16="http://schemas.microsoft.com/office/drawing/2014/main" id="{640B0673-E44A-48C3-B685-F362E80E4ED6}"/>
                    </a:ext>
                  </a:extLst>
                </p:cNvPr>
                <p:cNvPicPr/>
                <p:nvPr/>
              </p:nvPicPr>
              <p:blipFill>
                <a:blip r:embed="rId177"/>
                <a:stretch>
                  <a:fillRect/>
                </a:stretch>
              </p:blipFill>
              <p:spPr>
                <a:xfrm>
                  <a:off x="9353453" y="1725547"/>
                  <a:ext cx="316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51245" name="Freihand 51244">
                  <a:extLst>
                    <a:ext uri="{FF2B5EF4-FFF2-40B4-BE49-F238E27FC236}">
                      <a16:creationId xmlns:a16="http://schemas.microsoft.com/office/drawing/2014/main" id="{43E1EC8E-E2B0-4B59-BAF8-5EFC11BFFBEC}"/>
                    </a:ext>
                  </a:extLst>
                </p14:cNvPr>
                <p14:cNvContentPartPr/>
                <p14:nvPr/>
              </p14:nvContentPartPr>
              <p14:xfrm>
                <a:off x="9370733" y="1680907"/>
                <a:ext cx="114840" cy="20520"/>
              </p14:xfrm>
            </p:contentPart>
          </mc:Choice>
          <mc:Fallback>
            <p:pic>
              <p:nvPicPr>
                <p:cNvPr id="51245" name="Freihand 51244">
                  <a:extLst>
                    <a:ext uri="{FF2B5EF4-FFF2-40B4-BE49-F238E27FC236}">
                      <a16:creationId xmlns:a16="http://schemas.microsoft.com/office/drawing/2014/main" id="{43E1EC8E-E2B0-4B59-BAF8-5EFC11BFFBEC}"/>
                    </a:ext>
                  </a:extLst>
                </p:cNvPr>
                <p:cNvPicPr/>
                <p:nvPr/>
              </p:nvPicPr>
              <p:blipFill>
                <a:blip r:embed="rId179"/>
                <a:stretch>
                  <a:fillRect/>
                </a:stretch>
              </p:blipFill>
              <p:spPr>
                <a:xfrm>
                  <a:off x="9366413" y="1676587"/>
                  <a:ext cx="12348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51246" name="Freihand 51245">
                  <a:extLst>
                    <a:ext uri="{FF2B5EF4-FFF2-40B4-BE49-F238E27FC236}">
                      <a16:creationId xmlns:a16="http://schemas.microsoft.com/office/drawing/2014/main" id="{2C6A667C-A746-4637-8D25-1A0BAEE9547E}"/>
                    </a:ext>
                  </a:extLst>
                </p14:cNvPr>
                <p14:cNvContentPartPr/>
                <p14:nvPr/>
              </p14:nvContentPartPr>
              <p14:xfrm>
                <a:off x="9364253" y="1707187"/>
                <a:ext cx="156960" cy="116640"/>
              </p14:xfrm>
            </p:contentPart>
          </mc:Choice>
          <mc:Fallback>
            <p:pic>
              <p:nvPicPr>
                <p:cNvPr id="51246" name="Freihand 51245">
                  <a:extLst>
                    <a:ext uri="{FF2B5EF4-FFF2-40B4-BE49-F238E27FC236}">
                      <a16:creationId xmlns:a16="http://schemas.microsoft.com/office/drawing/2014/main" id="{2C6A667C-A746-4637-8D25-1A0BAEE9547E}"/>
                    </a:ext>
                  </a:extLst>
                </p:cNvPr>
                <p:cNvPicPr/>
                <p:nvPr/>
              </p:nvPicPr>
              <p:blipFill>
                <a:blip r:embed="rId181"/>
                <a:stretch>
                  <a:fillRect/>
                </a:stretch>
              </p:blipFill>
              <p:spPr>
                <a:xfrm>
                  <a:off x="9359933" y="1702867"/>
                  <a:ext cx="16560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51247" name="Freihand 51246">
                  <a:extLst>
                    <a:ext uri="{FF2B5EF4-FFF2-40B4-BE49-F238E27FC236}">
                      <a16:creationId xmlns:a16="http://schemas.microsoft.com/office/drawing/2014/main" id="{282E27D5-0FC0-45BB-B51A-896DB840A365}"/>
                    </a:ext>
                  </a:extLst>
                </p14:cNvPr>
                <p14:cNvContentPartPr/>
                <p14:nvPr/>
              </p14:nvContentPartPr>
              <p14:xfrm>
                <a:off x="9519413" y="1713307"/>
                <a:ext cx="127080" cy="128880"/>
              </p14:xfrm>
            </p:contentPart>
          </mc:Choice>
          <mc:Fallback>
            <p:pic>
              <p:nvPicPr>
                <p:cNvPr id="51247" name="Freihand 51246">
                  <a:extLst>
                    <a:ext uri="{FF2B5EF4-FFF2-40B4-BE49-F238E27FC236}">
                      <a16:creationId xmlns:a16="http://schemas.microsoft.com/office/drawing/2014/main" id="{282E27D5-0FC0-45BB-B51A-896DB840A365}"/>
                    </a:ext>
                  </a:extLst>
                </p:cNvPr>
                <p:cNvPicPr/>
                <p:nvPr/>
              </p:nvPicPr>
              <p:blipFill>
                <a:blip r:embed="rId183"/>
                <a:stretch>
                  <a:fillRect/>
                </a:stretch>
              </p:blipFill>
              <p:spPr>
                <a:xfrm>
                  <a:off x="9515093" y="1708987"/>
                  <a:ext cx="1357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51248" name="Freihand 51247">
                  <a:extLst>
                    <a:ext uri="{FF2B5EF4-FFF2-40B4-BE49-F238E27FC236}">
                      <a16:creationId xmlns:a16="http://schemas.microsoft.com/office/drawing/2014/main" id="{FFA0956E-F4B9-4E73-9365-8D180EE40F76}"/>
                    </a:ext>
                  </a:extLst>
                </p14:cNvPr>
                <p14:cNvContentPartPr/>
                <p14:nvPr/>
              </p14:nvContentPartPr>
              <p14:xfrm>
                <a:off x="9719573" y="1672267"/>
                <a:ext cx="220320" cy="124560"/>
              </p14:xfrm>
            </p:contentPart>
          </mc:Choice>
          <mc:Fallback>
            <p:pic>
              <p:nvPicPr>
                <p:cNvPr id="51248" name="Freihand 51247">
                  <a:extLst>
                    <a:ext uri="{FF2B5EF4-FFF2-40B4-BE49-F238E27FC236}">
                      <a16:creationId xmlns:a16="http://schemas.microsoft.com/office/drawing/2014/main" id="{FFA0956E-F4B9-4E73-9365-8D180EE40F76}"/>
                    </a:ext>
                  </a:extLst>
                </p:cNvPr>
                <p:cNvPicPr/>
                <p:nvPr/>
              </p:nvPicPr>
              <p:blipFill>
                <a:blip r:embed="rId185"/>
                <a:stretch>
                  <a:fillRect/>
                </a:stretch>
              </p:blipFill>
              <p:spPr>
                <a:xfrm>
                  <a:off x="9715253" y="1667947"/>
                  <a:ext cx="22896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51249" name="Freihand 51248">
                  <a:extLst>
                    <a:ext uri="{FF2B5EF4-FFF2-40B4-BE49-F238E27FC236}">
                      <a16:creationId xmlns:a16="http://schemas.microsoft.com/office/drawing/2014/main" id="{50711BBC-0A99-4434-AF93-30A60A061945}"/>
                    </a:ext>
                  </a:extLst>
                </p14:cNvPr>
                <p14:cNvContentPartPr/>
                <p14:nvPr/>
              </p14:nvContentPartPr>
              <p14:xfrm>
                <a:off x="9840533" y="1659307"/>
                <a:ext cx="164160" cy="148320"/>
              </p14:xfrm>
            </p:contentPart>
          </mc:Choice>
          <mc:Fallback>
            <p:pic>
              <p:nvPicPr>
                <p:cNvPr id="51249" name="Freihand 51248">
                  <a:extLst>
                    <a:ext uri="{FF2B5EF4-FFF2-40B4-BE49-F238E27FC236}">
                      <a16:creationId xmlns:a16="http://schemas.microsoft.com/office/drawing/2014/main" id="{50711BBC-0A99-4434-AF93-30A60A061945}"/>
                    </a:ext>
                  </a:extLst>
                </p:cNvPr>
                <p:cNvPicPr/>
                <p:nvPr/>
              </p:nvPicPr>
              <p:blipFill>
                <a:blip r:embed="rId187"/>
                <a:stretch>
                  <a:fillRect/>
                </a:stretch>
              </p:blipFill>
              <p:spPr>
                <a:xfrm>
                  <a:off x="9836213" y="1654987"/>
                  <a:ext cx="17280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51250" name="Freihand 51249">
                  <a:extLst>
                    <a:ext uri="{FF2B5EF4-FFF2-40B4-BE49-F238E27FC236}">
                      <a16:creationId xmlns:a16="http://schemas.microsoft.com/office/drawing/2014/main" id="{887003FE-1547-477F-B24C-036049ADE96F}"/>
                    </a:ext>
                  </a:extLst>
                </p14:cNvPr>
                <p14:cNvContentPartPr/>
                <p14:nvPr/>
              </p14:nvContentPartPr>
              <p14:xfrm>
                <a:off x="10029533" y="1710427"/>
                <a:ext cx="216360" cy="75240"/>
              </p14:xfrm>
            </p:contentPart>
          </mc:Choice>
          <mc:Fallback>
            <p:pic>
              <p:nvPicPr>
                <p:cNvPr id="51250" name="Freihand 51249">
                  <a:extLst>
                    <a:ext uri="{FF2B5EF4-FFF2-40B4-BE49-F238E27FC236}">
                      <a16:creationId xmlns:a16="http://schemas.microsoft.com/office/drawing/2014/main" id="{887003FE-1547-477F-B24C-036049ADE96F}"/>
                    </a:ext>
                  </a:extLst>
                </p:cNvPr>
                <p:cNvPicPr/>
                <p:nvPr/>
              </p:nvPicPr>
              <p:blipFill>
                <a:blip r:embed="rId189"/>
                <a:stretch>
                  <a:fillRect/>
                </a:stretch>
              </p:blipFill>
              <p:spPr>
                <a:xfrm>
                  <a:off x="10025213" y="1706107"/>
                  <a:ext cx="225000" cy="83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0">
            <p14:nvContentPartPr>
              <p14:cNvPr id="51252" name="Freihand 51251">
                <a:extLst>
                  <a:ext uri="{FF2B5EF4-FFF2-40B4-BE49-F238E27FC236}">
                    <a16:creationId xmlns:a16="http://schemas.microsoft.com/office/drawing/2014/main" id="{C59BCD55-01C5-4B0B-B6DF-4F9E660BC33F}"/>
                  </a:ext>
                </a:extLst>
              </p14:cNvPr>
              <p14:cNvContentPartPr/>
              <p14:nvPr/>
            </p14:nvContentPartPr>
            <p14:xfrm>
              <a:off x="1963733" y="4332667"/>
              <a:ext cx="1170360" cy="79920"/>
            </p14:xfrm>
          </p:contentPart>
        </mc:Choice>
        <mc:Fallback>
          <p:pic>
            <p:nvPicPr>
              <p:cNvPr id="51252" name="Freihand 51251">
                <a:extLst>
                  <a:ext uri="{FF2B5EF4-FFF2-40B4-BE49-F238E27FC236}">
                    <a16:creationId xmlns:a16="http://schemas.microsoft.com/office/drawing/2014/main" id="{C59BCD55-01C5-4B0B-B6DF-4F9E660BC33F}"/>
                  </a:ext>
                </a:extLst>
              </p:cNvPr>
              <p:cNvPicPr/>
              <p:nvPr/>
            </p:nvPicPr>
            <p:blipFill>
              <a:blip r:embed="rId191"/>
              <a:stretch>
                <a:fillRect/>
              </a:stretch>
            </p:blipFill>
            <p:spPr>
              <a:xfrm>
                <a:off x="1959413" y="4328347"/>
                <a:ext cx="1179000" cy="88560"/>
              </a:xfrm>
              <a:prstGeom prst="rect">
                <a:avLst/>
              </a:prstGeom>
            </p:spPr>
          </p:pic>
        </mc:Fallback>
      </mc:AlternateContent>
      <p:grpSp>
        <p:nvGrpSpPr>
          <p:cNvPr id="51255" name="Gruppieren 51254">
            <a:extLst>
              <a:ext uri="{FF2B5EF4-FFF2-40B4-BE49-F238E27FC236}">
                <a16:creationId xmlns:a16="http://schemas.microsoft.com/office/drawing/2014/main" id="{7FDB0F39-0F1E-4553-B274-1488F2E77C65}"/>
              </a:ext>
            </a:extLst>
          </p:cNvPr>
          <p:cNvGrpSpPr/>
          <p:nvPr/>
        </p:nvGrpSpPr>
        <p:grpSpPr>
          <a:xfrm>
            <a:off x="6598373" y="4097947"/>
            <a:ext cx="613080" cy="29520"/>
            <a:chOff x="6598373" y="4097947"/>
            <a:chExt cx="613080" cy="29520"/>
          </a:xfrm>
        </p:grpSpPr>
        <mc:AlternateContent xmlns:mc="http://schemas.openxmlformats.org/markup-compatibility/2006">
          <mc:Choice xmlns:p14="http://schemas.microsoft.com/office/powerpoint/2010/main" Requires="p14">
            <p:contentPart p14:bwMode="auto" r:id="rId192">
              <p14:nvContentPartPr>
                <p14:cNvPr id="51253" name="Freihand 51252">
                  <a:extLst>
                    <a:ext uri="{FF2B5EF4-FFF2-40B4-BE49-F238E27FC236}">
                      <a16:creationId xmlns:a16="http://schemas.microsoft.com/office/drawing/2014/main" id="{672E18E1-149E-4109-9A71-B30BBA3222E0}"/>
                    </a:ext>
                  </a:extLst>
                </p14:cNvPr>
                <p14:cNvContentPartPr/>
                <p14:nvPr/>
              </p14:nvContentPartPr>
              <p14:xfrm>
                <a:off x="6612053" y="4118827"/>
                <a:ext cx="360" cy="360"/>
              </p14:xfrm>
            </p:contentPart>
          </mc:Choice>
          <mc:Fallback>
            <p:pic>
              <p:nvPicPr>
                <p:cNvPr id="51253" name="Freihand 51252">
                  <a:extLst>
                    <a:ext uri="{FF2B5EF4-FFF2-40B4-BE49-F238E27FC236}">
                      <a16:creationId xmlns:a16="http://schemas.microsoft.com/office/drawing/2014/main" id="{672E18E1-149E-4109-9A71-B30BBA3222E0}"/>
                    </a:ext>
                  </a:extLst>
                </p:cNvPr>
                <p:cNvPicPr/>
                <p:nvPr/>
              </p:nvPicPr>
              <p:blipFill>
                <a:blip r:embed="rId193"/>
                <a:stretch>
                  <a:fillRect/>
                </a:stretch>
              </p:blipFill>
              <p:spPr>
                <a:xfrm>
                  <a:off x="6607733" y="4114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51254" name="Freihand 51253">
                  <a:extLst>
                    <a:ext uri="{FF2B5EF4-FFF2-40B4-BE49-F238E27FC236}">
                      <a16:creationId xmlns:a16="http://schemas.microsoft.com/office/drawing/2014/main" id="{7A5DED4B-1BD5-408D-ADBD-CB90A062DD35}"/>
                    </a:ext>
                  </a:extLst>
                </p14:cNvPr>
                <p14:cNvContentPartPr/>
                <p14:nvPr/>
              </p14:nvContentPartPr>
              <p14:xfrm>
                <a:off x="6598373" y="4097947"/>
                <a:ext cx="613080" cy="29520"/>
              </p14:xfrm>
            </p:contentPart>
          </mc:Choice>
          <mc:Fallback>
            <p:pic>
              <p:nvPicPr>
                <p:cNvPr id="51254" name="Freihand 51253">
                  <a:extLst>
                    <a:ext uri="{FF2B5EF4-FFF2-40B4-BE49-F238E27FC236}">
                      <a16:creationId xmlns:a16="http://schemas.microsoft.com/office/drawing/2014/main" id="{7A5DED4B-1BD5-408D-ADBD-CB90A062DD35}"/>
                    </a:ext>
                  </a:extLst>
                </p:cNvPr>
                <p:cNvPicPr/>
                <p:nvPr/>
              </p:nvPicPr>
              <p:blipFill>
                <a:blip r:embed="rId195"/>
                <a:stretch>
                  <a:fillRect/>
                </a:stretch>
              </p:blipFill>
              <p:spPr>
                <a:xfrm>
                  <a:off x="6594053" y="4093627"/>
                  <a:ext cx="621720" cy="38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6">
            <p14:nvContentPartPr>
              <p14:cNvPr id="51256" name="Freihand 51255">
                <a:extLst>
                  <a:ext uri="{FF2B5EF4-FFF2-40B4-BE49-F238E27FC236}">
                    <a16:creationId xmlns:a16="http://schemas.microsoft.com/office/drawing/2014/main" id="{5CED6B3E-0CF2-41B9-B701-9627C2D02BD6}"/>
                  </a:ext>
                </a:extLst>
              </p14:cNvPr>
              <p14:cNvContentPartPr/>
              <p14:nvPr/>
            </p14:nvContentPartPr>
            <p14:xfrm>
              <a:off x="6603413" y="3889867"/>
              <a:ext cx="580320" cy="45000"/>
            </p14:xfrm>
          </p:contentPart>
        </mc:Choice>
        <mc:Fallback>
          <p:pic>
            <p:nvPicPr>
              <p:cNvPr id="51256" name="Freihand 51255">
                <a:extLst>
                  <a:ext uri="{FF2B5EF4-FFF2-40B4-BE49-F238E27FC236}">
                    <a16:creationId xmlns:a16="http://schemas.microsoft.com/office/drawing/2014/main" id="{5CED6B3E-0CF2-41B9-B701-9627C2D02BD6}"/>
                  </a:ext>
                </a:extLst>
              </p:cNvPr>
              <p:cNvPicPr/>
              <p:nvPr/>
            </p:nvPicPr>
            <p:blipFill>
              <a:blip r:embed="rId197"/>
              <a:stretch>
                <a:fillRect/>
              </a:stretch>
            </p:blipFill>
            <p:spPr>
              <a:xfrm>
                <a:off x="6599093" y="3885547"/>
                <a:ext cx="588960" cy="53640"/>
              </a:xfrm>
              <a:prstGeom prst="rect">
                <a:avLst/>
              </a:prstGeom>
            </p:spPr>
          </p:pic>
        </mc:Fallback>
      </mc:AlternateContent>
      <p:grpSp>
        <p:nvGrpSpPr>
          <p:cNvPr id="51263" name="Gruppieren 51262">
            <a:extLst>
              <a:ext uri="{FF2B5EF4-FFF2-40B4-BE49-F238E27FC236}">
                <a16:creationId xmlns:a16="http://schemas.microsoft.com/office/drawing/2014/main" id="{CEDD028C-F201-4536-8655-2F4AC4B61E68}"/>
              </a:ext>
            </a:extLst>
          </p:cNvPr>
          <p:cNvGrpSpPr/>
          <p:nvPr/>
        </p:nvGrpSpPr>
        <p:grpSpPr>
          <a:xfrm>
            <a:off x="8684213" y="3892027"/>
            <a:ext cx="561600" cy="208080"/>
            <a:chOff x="8684213" y="3892027"/>
            <a:chExt cx="561600" cy="208080"/>
          </a:xfrm>
        </p:grpSpPr>
        <mc:AlternateContent xmlns:mc="http://schemas.openxmlformats.org/markup-compatibility/2006">
          <mc:Choice xmlns:p14="http://schemas.microsoft.com/office/powerpoint/2010/main" Requires="p14">
            <p:contentPart p14:bwMode="auto" r:id="rId198">
              <p14:nvContentPartPr>
                <p14:cNvPr id="51257" name="Freihand 51256">
                  <a:extLst>
                    <a:ext uri="{FF2B5EF4-FFF2-40B4-BE49-F238E27FC236}">
                      <a16:creationId xmlns:a16="http://schemas.microsoft.com/office/drawing/2014/main" id="{98458659-86A5-42AF-817D-0DEF7C2C378E}"/>
                    </a:ext>
                  </a:extLst>
                </p14:cNvPr>
                <p14:cNvContentPartPr/>
                <p14:nvPr/>
              </p14:nvContentPartPr>
              <p14:xfrm>
                <a:off x="8684213" y="3925867"/>
                <a:ext cx="144360" cy="164880"/>
              </p14:xfrm>
            </p:contentPart>
          </mc:Choice>
          <mc:Fallback>
            <p:pic>
              <p:nvPicPr>
                <p:cNvPr id="51257" name="Freihand 51256">
                  <a:extLst>
                    <a:ext uri="{FF2B5EF4-FFF2-40B4-BE49-F238E27FC236}">
                      <a16:creationId xmlns:a16="http://schemas.microsoft.com/office/drawing/2014/main" id="{98458659-86A5-42AF-817D-0DEF7C2C378E}"/>
                    </a:ext>
                  </a:extLst>
                </p:cNvPr>
                <p:cNvPicPr/>
                <p:nvPr/>
              </p:nvPicPr>
              <p:blipFill>
                <a:blip r:embed="rId199"/>
                <a:stretch>
                  <a:fillRect/>
                </a:stretch>
              </p:blipFill>
              <p:spPr>
                <a:xfrm>
                  <a:off x="8679893" y="3921547"/>
                  <a:ext cx="15300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51258" name="Freihand 51257">
                  <a:extLst>
                    <a:ext uri="{FF2B5EF4-FFF2-40B4-BE49-F238E27FC236}">
                      <a16:creationId xmlns:a16="http://schemas.microsoft.com/office/drawing/2014/main" id="{2956CD8F-6519-48B0-89EF-ECF6A9F7900B}"/>
                    </a:ext>
                  </a:extLst>
                </p14:cNvPr>
                <p14:cNvContentPartPr/>
                <p14:nvPr/>
              </p14:nvContentPartPr>
              <p14:xfrm>
                <a:off x="8719133" y="4003987"/>
                <a:ext cx="150480" cy="2880"/>
              </p14:xfrm>
            </p:contentPart>
          </mc:Choice>
          <mc:Fallback>
            <p:pic>
              <p:nvPicPr>
                <p:cNvPr id="51258" name="Freihand 51257">
                  <a:extLst>
                    <a:ext uri="{FF2B5EF4-FFF2-40B4-BE49-F238E27FC236}">
                      <a16:creationId xmlns:a16="http://schemas.microsoft.com/office/drawing/2014/main" id="{2956CD8F-6519-48B0-89EF-ECF6A9F7900B}"/>
                    </a:ext>
                  </a:extLst>
                </p:cNvPr>
                <p:cNvPicPr/>
                <p:nvPr/>
              </p:nvPicPr>
              <p:blipFill>
                <a:blip r:embed="rId201"/>
                <a:stretch>
                  <a:fillRect/>
                </a:stretch>
              </p:blipFill>
              <p:spPr>
                <a:xfrm>
                  <a:off x="8714813" y="3999667"/>
                  <a:ext cx="15912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51259" name="Freihand 51258">
                  <a:extLst>
                    <a:ext uri="{FF2B5EF4-FFF2-40B4-BE49-F238E27FC236}">
                      <a16:creationId xmlns:a16="http://schemas.microsoft.com/office/drawing/2014/main" id="{A7BD9011-0C89-44E3-BCEC-A45D0B850023}"/>
                    </a:ext>
                  </a:extLst>
                </p14:cNvPr>
                <p14:cNvContentPartPr/>
                <p14:nvPr/>
              </p14:nvContentPartPr>
              <p14:xfrm>
                <a:off x="8880773" y="3937027"/>
                <a:ext cx="102960" cy="131760"/>
              </p14:xfrm>
            </p:contentPart>
          </mc:Choice>
          <mc:Fallback>
            <p:pic>
              <p:nvPicPr>
                <p:cNvPr id="51259" name="Freihand 51258">
                  <a:extLst>
                    <a:ext uri="{FF2B5EF4-FFF2-40B4-BE49-F238E27FC236}">
                      <a16:creationId xmlns:a16="http://schemas.microsoft.com/office/drawing/2014/main" id="{A7BD9011-0C89-44E3-BCEC-A45D0B850023}"/>
                    </a:ext>
                  </a:extLst>
                </p:cNvPr>
                <p:cNvPicPr/>
                <p:nvPr/>
              </p:nvPicPr>
              <p:blipFill>
                <a:blip r:embed="rId203"/>
                <a:stretch>
                  <a:fillRect/>
                </a:stretch>
              </p:blipFill>
              <p:spPr>
                <a:xfrm>
                  <a:off x="8876453" y="3932707"/>
                  <a:ext cx="1116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51260" name="Freihand 51259">
                  <a:extLst>
                    <a:ext uri="{FF2B5EF4-FFF2-40B4-BE49-F238E27FC236}">
                      <a16:creationId xmlns:a16="http://schemas.microsoft.com/office/drawing/2014/main" id="{8D88C1E1-BB6A-44A3-8E22-8CEC171AA01C}"/>
                    </a:ext>
                  </a:extLst>
                </p14:cNvPr>
                <p14:cNvContentPartPr/>
                <p14:nvPr/>
              </p14:nvContentPartPr>
              <p14:xfrm>
                <a:off x="9089573" y="3968347"/>
                <a:ext cx="87480" cy="94680"/>
              </p14:xfrm>
            </p:contentPart>
          </mc:Choice>
          <mc:Fallback>
            <p:pic>
              <p:nvPicPr>
                <p:cNvPr id="51260" name="Freihand 51259">
                  <a:extLst>
                    <a:ext uri="{FF2B5EF4-FFF2-40B4-BE49-F238E27FC236}">
                      <a16:creationId xmlns:a16="http://schemas.microsoft.com/office/drawing/2014/main" id="{8D88C1E1-BB6A-44A3-8E22-8CEC171AA01C}"/>
                    </a:ext>
                  </a:extLst>
                </p:cNvPr>
                <p:cNvPicPr/>
                <p:nvPr/>
              </p:nvPicPr>
              <p:blipFill>
                <a:blip r:embed="rId205"/>
                <a:stretch>
                  <a:fillRect/>
                </a:stretch>
              </p:blipFill>
              <p:spPr>
                <a:xfrm>
                  <a:off x="9085253" y="3964027"/>
                  <a:ext cx="961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51261" name="Freihand 51260">
                  <a:extLst>
                    <a:ext uri="{FF2B5EF4-FFF2-40B4-BE49-F238E27FC236}">
                      <a16:creationId xmlns:a16="http://schemas.microsoft.com/office/drawing/2014/main" id="{7A4DF42B-D070-4E38-984C-D768EE5EB8D1}"/>
                    </a:ext>
                  </a:extLst>
                </p14:cNvPr>
                <p14:cNvContentPartPr/>
                <p14:nvPr/>
              </p14:nvContentPartPr>
              <p14:xfrm>
                <a:off x="9039533" y="3892027"/>
                <a:ext cx="106200" cy="86400"/>
              </p14:xfrm>
            </p:contentPart>
          </mc:Choice>
          <mc:Fallback>
            <p:pic>
              <p:nvPicPr>
                <p:cNvPr id="51261" name="Freihand 51260">
                  <a:extLst>
                    <a:ext uri="{FF2B5EF4-FFF2-40B4-BE49-F238E27FC236}">
                      <a16:creationId xmlns:a16="http://schemas.microsoft.com/office/drawing/2014/main" id="{7A4DF42B-D070-4E38-984C-D768EE5EB8D1}"/>
                    </a:ext>
                  </a:extLst>
                </p:cNvPr>
                <p:cNvPicPr/>
                <p:nvPr/>
              </p:nvPicPr>
              <p:blipFill>
                <a:blip r:embed="rId207"/>
                <a:stretch>
                  <a:fillRect/>
                </a:stretch>
              </p:blipFill>
              <p:spPr>
                <a:xfrm>
                  <a:off x="9035213" y="3887707"/>
                  <a:ext cx="11484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51262" name="Freihand 51261">
                  <a:extLst>
                    <a:ext uri="{FF2B5EF4-FFF2-40B4-BE49-F238E27FC236}">
                      <a16:creationId xmlns:a16="http://schemas.microsoft.com/office/drawing/2014/main" id="{2AA98D6A-ADE8-47BC-BA12-55EECB4173E1}"/>
                    </a:ext>
                  </a:extLst>
                </p14:cNvPr>
                <p14:cNvContentPartPr/>
                <p14:nvPr/>
              </p14:nvContentPartPr>
              <p14:xfrm>
                <a:off x="9162653" y="4022707"/>
                <a:ext cx="83160" cy="77400"/>
              </p14:xfrm>
            </p:contentPart>
          </mc:Choice>
          <mc:Fallback>
            <p:pic>
              <p:nvPicPr>
                <p:cNvPr id="51262" name="Freihand 51261">
                  <a:extLst>
                    <a:ext uri="{FF2B5EF4-FFF2-40B4-BE49-F238E27FC236}">
                      <a16:creationId xmlns:a16="http://schemas.microsoft.com/office/drawing/2014/main" id="{2AA98D6A-ADE8-47BC-BA12-55EECB4173E1}"/>
                    </a:ext>
                  </a:extLst>
                </p:cNvPr>
                <p:cNvPicPr/>
                <p:nvPr/>
              </p:nvPicPr>
              <p:blipFill>
                <a:blip r:embed="rId209"/>
                <a:stretch>
                  <a:fillRect/>
                </a:stretch>
              </p:blipFill>
              <p:spPr>
                <a:xfrm>
                  <a:off x="9158333" y="4018387"/>
                  <a:ext cx="91800" cy="86040"/>
                </a:xfrm>
                <a:prstGeom prst="rect">
                  <a:avLst/>
                </a:prstGeom>
              </p:spPr>
            </p:pic>
          </mc:Fallback>
        </mc:AlternateContent>
      </p:grpSp>
      <p:grpSp>
        <p:nvGrpSpPr>
          <p:cNvPr id="51269" name="Gruppieren 51268">
            <a:extLst>
              <a:ext uri="{FF2B5EF4-FFF2-40B4-BE49-F238E27FC236}">
                <a16:creationId xmlns:a16="http://schemas.microsoft.com/office/drawing/2014/main" id="{C144C2A9-BA10-4967-9856-B422DE2DEDC6}"/>
              </a:ext>
            </a:extLst>
          </p:cNvPr>
          <p:cNvGrpSpPr/>
          <p:nvPr/>
        </p:nvGrpSpPr>
        <p:grpSpPr>
          <a:xfrm>
            <a:off x="8691773" y="3643627"/>
            <a:ext cx="526320" cy="168480"/>
            <a:chOff x="8691773" y="3643627"/>
            <a:chExt cx="526320" cy="168480"/>
          </a:xfrm>
        </p:grpSpPr>
        <mc:AlternateContent xmlns:mc="http://schemas.openxmlformats.org/markup-compatibility/2006">
          <mc:Choice xmlns:p14="http://schemas.microsoft.com/office/powerpoint/2010/main" Requires="p14">
            <p:contentPart p14:bwMode="auto" r:id="rId210">
              <p14:nvContentPartPr>
                <p14:cNvPr id="51264" name="Freihand 51263">
                  <a:extLst>
                    <a:ext uri="{FF2B5EF4-FFF2-40B4-BE49-F238E27FC236}">
                      <a16:creationId xmlns:a16="http://schemas.microsoft.com/office/drawing/2014/main" id="{CC628B9C-CDAD-4CE2-B045-76ED1AF82CE6}"/>
                    </a:ext>
                  </a:extLst>
                </p14:cNvPr>
                <p14:cNvContentPartPr/>
                <p14:nvPr/>
              </p14:nvContentPartPr>
              <p14:xfrm>
                <a:off x="8691773" y="3664147"/>
                <a:ext cx="113040" cy="147960"/>
              </p14:xfrm>
            </p:contentPart>
          </mc:Choice>
          <mc:Fallback>
            <p:pic>
              <p:nvPicPr>
                <p:cNvPr id="51264" name="Freihand 51263">
                  <a:extLst>
                    <a:ext uri="{FF2B5EF4-FFF2-40B4-BE49-F238E27FC236}">
                      <a16:creationId xmlns:a16="http://schemas.microsoft.com/office/drawing/2014/main" id="{CC628B9C-CDAD-4CE2-B045-76ED1AF82CE6}"/>
                    </a:ext>
                  </a:extLst>
                </p:cNvPr>
                <p:cNvPicPr/>
                <p:nvPr/>
              </p:nvPicPr>
              <p:blipFill>
                <a:blip r:embed="rId211"/>
                <a:stretch>
                  <a:fillRect/>
                </a:stretch>
              </p:blipFill>
              <p:spPr>
                <a:xfrm>
                  <a:off x="8687453" y="3659827"/>
                  <a:ext cx="12168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51265" name="Freihand 51264">
                  <a:extLst>
                    <a:ext uri="{FF2B5EF4-FFF2-40B4-BE49-F238E27FC236}">
                      <a16:creationId xmlns:a16="http://schemas.microsoft.com/office/drawing/2014/main" id="{257A5E8F-354F-428F-A9B4-5F0902638199}"/>
                    </a:ext>
                  </a:extLst>
                </p14:cNvPr>
                <p14:cNvContentPartPr/>
                <p14:nvPr/>
              </p14:nvContentPartPr>
              <p14:xfrm>
                <a:off x="8887613" y="3689347"/>
                <a:ext cx="101520" cy="109800"/>
              </p14:xfrm>
            </p:contentPart>
          </mc:Choice>
          <mc:Fallback>
            <p:pic>
              <p:nvPicPr>
                <p:cNvPr id="51265" name="Freihand 51264">
                  <a:extLst>
                    <a:ext uri="{FF2B5EF4-FFF2-40B4-BE49-F238E27FC236}">
                      <a16:creationId xmlns:a16="http://schemas.microsoft.com/office/drawing/2014/main" id="{257A5E8F-354F-428F-A9B4-5F0902638199}"/>
                    </a:ext>
                  </a:extLst>
                </p:cNvPr>
                <p:cNvPicPr/>
                <p:nvPr/>
              </p:nvPicPr>
              <p:blipFill>
                <a:blip r:embed="rId213"/>
                <a:stretch>
                  <a:fillRect/>
                </a:stretch>
              </p:blipFill>
              <p:spPr>
                <a:xfrm>
                  <a:off x="8883293" y="3685027"/>
                  <a:ext cx="1101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51266" name="Freihand 51265">
                  <a:extLst>
                    <a:ext uri="{FF2B5EF4-FFF2-40B4-BE49-F238E27FC236}">
                      <a16:creationId xmlns:a16="http://schemas.microsoft.com/office/drawing/2014/main" id="{76F316BE-24BD-4739-A6C4-3FC2FCFE1B3A}"/>
                    </a:ext>
                  </a:extLst>
                </p14:cNvPr>
                <p14:cNvContentPartPr/>
                <p14:nvPr/>
              </p14:nvContentPartPr>
              <p14:xfrm>
                <a:off x="9100373" y="3697627"/>
                <a:ext cx="84240" cy="96480"/>
              </p14:xfrm>
            </p:contentPart>
          </mc:Choice>
          <mc:Fallback>
            <p:pic>
              <p:nvPicPr>
                <p:cNvPr id="51266" name="Freihand 51265">
                  <a:extLst>
                    <a:ext uri="{FF2B5EF4-FFF2-40B4-BE49-F238E27FC236}">
                      <a16:creationId xmlns:a16="http://schemas.microsoft.com/office/drawing/2014/main" id="{76F316BE-24BD-4739-A6C4-3FC2FCFE1B3A}"/>
                    </a:ext>
                  </a:extLst>
                </p:cNvPr>
                <p:cNvPicPr/>
                <p:nvPr/>
              </p:nvPicPr>
              <p:blipFill>
                <a:blip r:embed="rId215"/>
                <a:stretch>
                  <a:fillRect/>
                </a:stretch>
              </p:blipFill>
              <p:spPr>
                <a:xfrm>
                  <a:off x="9096053" y="3693307"/>
                  <a:ext cx="928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51267" name="Freihand 51266">
                  <a:extLst>
                    <a:ext uri="{FF2B5EF4-FFF2-40B4-BE49-F238E27FC236}">
                      <a16:creationId xmlns:a16="http://schemas.microsoft.com/office/drawing/2014/main" id="{B13F23C8-AAFD-4D52-9ECA-E33BBAAE5126}"/>
                    </a:ext>
                  </a:extLst>
                </p14:cNvPr>
                <p14:cNvContentPartPr/>
                <p14:nvPr/>
              </p14:nvContentPartPr>
              <p14:xfrm>
                <a:off x="9030893" y="3643627"/>
                <a:ext cx="92160" cy="71280"/>
              </p14:xfrm>
            </p:contentPart>
          </mc:Choice>
          <mc:Fallback>
            <p:pic>
              <p:nvPicPr>
                <p:cNvPr id="51267" name="Freihand 51266">
                  <a:extLst>
                    <a:ext uri="{FF2B5EF4-FFF2-40B4-BE49-F238E27FC236}">
                      <a16:creationId xmlns:a16="http://schemas.microsoft.com/office/drawing/2014/main" id="{B13F23C8-AAFD-4D52-9ECA-E33BBAAE5126}"/>
                    </a:ext>
                  </a:extLst>
                </p:cNvPr>
                <p:cNvPicPr/>
                <p:nvPr/>
              </p:nvPicPr>
              <p:blipFill>
                <a:blip r:embed="rId217"/>
                <a:stretch>
                  <a:fillRect/>
                </a:stretch>
              </p:blipFill>
              <p:spPr>
                <a:xfrm>
                  <a:off x="9026573" y="3639307"/>
                  <a:ext cx="10080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51268" name="Freihand 51267">
                  <a:extLst>
                    <a:ext uri="{FF2B5EF4-FFF2-40B4-BE49-F238E27FC236}">
                      <a16:creationId xmlns:a16="http://schemas.microsoft.com/office/drawing/2014/main" id="{80383705-676B-48FC-A8E7-6A966EC29C7E}"/>
                    </a:ext>
                  </a:extLst>
                </p14:cNvPr>
                <p14:cNvContentPartPr/>
                <p14:nvPr/>
              </p14:nvContentPartPr>
              <p14:xfrm>
                <a:off x="9157253" y="3749467"/>
                <a:ext cx="60840" cy="56880"/>
              </p14:xfrm>
            </p:contentPart>
          </mc:Choice>
          <mc:Fallback>
            <p:pic>
              <p:nvPicPr>
                <p:cNvPr id="51268" name="Freihand 51267">
                  <a:extLst>
                    <a:ext uri="{FF2B5EF4-FFF2-40B4-BE49-F238E27FC236}">
                      <a16:creationId xmlns:a16="http://schemas.microsoft.com/office/drawing/2014/main" id="{80383705-676B-48FC-A8E7-6A966EC29C7E}"/>
                    </a:ext>
                  </a:extLst>
                </p:cNvPr>
                <p:cNvPicPr/>
                <p:nvPr/>
              </p:nvPicPr>
              <p:blipFill>
                <a:blip r:embed="rId219"/>
                <a:stretch>
                  <a:fillRect/>
                </a:stretch>
              </p:blipFill>
              <p:spPr>
                <a:xfrm>
                  <a:off x="9152933" y="3745147"/>
                  <a:ext cx="69480" cy="65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0">
            <p14:nvContentPartPr>
              <p14:cNvPr id="51270" name="Freihand 51269">
                <a:extLst>
                  <a:ext uri="{FF2B5EF4-FFF2-40B4-BE49-F238E27FC236}">
                    <a16:creationId xmlns:a16="http://schemas.microsoft.com/office/drawing/2014/main" id="{E3A67BD2-5592-4B79-B982-89229F9C02C9}"/>
                  </a:ext>
                </a:extLst>
              </p14:cNvPr>
              <p14:cNvContentPartPr/>
              <p14:nvPr/>
            </p14:nvContentPartPr>
            <p14:xfrm>
              <a:off x="2108453" y="3643627"/>
              <a:ext cx="1071720" cy="53640"/>
            </p14:xfrm>
          </p:contentPart>
        </mc:Choice>
        <mc:Fallback>
          <p:pic>
            <p:nvPicPr>
              <p:cNvPr id="51270" name="Freihand 51269">
                <a:extLst>
                  <a:ext uri="{FF2B5EF4-FFF2-40B4-BE49-F238E27FC236}">
                    <a16:creationId xmlns:a16="http://schemas.microsoft.com/office/drawing/2014/main" id="{E3A67BD2-5592-4B79-B982-89229F9C02C9}"/>
                  </a:ext>
                </a:extLst>
              </p:cNvPr>
              <p:cNvPicPr/>
              <p:nvPr/>
            </p:nvPicPr>
            <p:blipFill>
              <a:blip r:embed="rId221"/>
              <a:stretch>
                <a:fillRect/>
              </a:stretch>
            </p:blipFill>
            <p:spPr>
              <a:xfrm>
                <a:off x="2104133" y="3639307"/>
                <a:ext cx="108036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51272" name="Freihand 51271">
                <a:extLst>
                  <a:ext uri="{FF2B5EF4-FFF2-40B4-BE49-F238E27FC236}">
                    <a16:creationId xmlns:a16="http://schemas.microsoft.com/office/drawing/2014/main" id="{A18686E4-0929-401F-A8A6-C1E6A6283808}"/>
                  </a:ext>
                </a:extLst>
              </p14:cNvPr>
              <p14:cNvContentPartPr/>
              <p14:nvPr/>
            </p14:nvContentPartPr>
            <p14:xfrm>
              <a:off x="1489613" y="3609787"/>
              <a:ext cx="64080" cy="45360"/>
            </p14:xfrm>
          </p:contentPart>
        </mc:Choice>
        <mc:Fallback>
          <p:pic>
            <p:nvPicPr>
              <p:cNvPr id="51272" name="Freihand 51271">
                <a:extLst>
                  <a:ext uri="{FF2B5EF4-FFF2-40B4-BE49-F238E27FC236}">
                    <a16:creationId xmlns:a16="http://schemas.microsoft.com/office/drawing/2014/main" id="{A18686E4-0929-401F-A8A6-C1E6A6283808}"/>
                  </a:ext>
                </a:extLst>
              </p:cNvPr>
              <p:cNvPicPr/>
              <p:nvPr/>
            </p:nvPicPr>
            <p:blipFill>
              <a:blip r:embed="rId223"/>
              <a:stretch>
                <a:fillRect/>
              </a:stretch>
            </p:blipFill>
            <p:spPr>
              <a:xfrm>
                <a:off x="1485293" y="3605467"/>
                <a:ext cx="72720" cy="54000"/>
              </a:xfrm>
              <a:prstGeom prst="rect">
                <a:avLst/>
              </a:prstGeom>
            </p:spPr>
          </p:pic>
        </mc:Fallback>
      </mc:AlternateContent>
      <p:grpSp>
        <p:nvGrpSpPr>
          <p:cNvPr id="51274" name="Gruppieren 51273">
            <a:extLst>
              <a:ext uri="{FF2B5EF4-FFF2-40B4-BE49-F238E27FC236}">
                <a16:creationId xmlns:a16="http://schemas.microsoft.com/office/drawing/2014/main" id="{2C276B9C-5F49-4EB0-9F0D-646BBFDA10F0}"/>
              </a:ext>
            </a:extLst>
          </p:cNvPr>
          <p:cNvGrpSpPr/>
          <p:nvPr/>
        </p:nvGrpSpPr>
        <p:grpSpPr>
          <a:xfrm>
            <a:off x="970853" y="3366427"/>
            <a:ext cx="3420720" cy="141480"/>
            <a:chOff x="970853" y="3366427"/>
            <a:chExt cx="3420720" cy="141480"/>
          </a:xfrm>
        </p:grpSpPr>
        <mc:AlternateContent xmlns:mc="http://schemas.openxmlformats.org/markup-compatibility/2006">
          <mc:Choice xmlns:p14="http://schemas.microsoft.com/office/powerpoint/2010/main" Requires="p14">
            <p:contentPart p14:bwMode="auto" r:id="rId224">
              <p14:nvContentPartPr>
                <p14:cNvPr id="51271" name="Freihand 51270">
                  <a:extLst>
                    <a:ext uri="{FF2B5EF4-FFF2-40B4-BE49-F238E27FC236}">
                      <a16:creationId xmlns:a16="http://schemas.microsoft.com/office/drawing/2014/main" id="{AC18C430-574A-4D7C-AC78-D7E4FFC8A5A3}"/>
                    </a:ext>
                  </a:extLst>
                </p14:cNvPr>
                <p14:cNvContentPartPr/>
                <p14:nvPr/>
              </p14:nvContentPartPr>
              <p14:xfrm>
                <a:off x="970853" y="3442747"/>
                <a:ext cx="37800" cy="65160"/>
              </p14:xfrm>
            </p:contentPart>
          </mc:Choice>
          <mc:Fallback>
            <p:pic>
              <p:nvPicPr>
                <p:cNvPr id="51271" name="Freihand 51270">
                  <a:extLst>
                    <a:ext uri="{FF2B5EF4-FFF2-40B4-BE49-F238E27FC236}">
                      <a16:creationId xmlns:a16="http://schemas.microsoft.com/office/drawing/2014/main" id="{AC18C430-574A-4D7C-AC78-D7E4FFC8A5A3}"/>
                    </a:ext>
                  </a:extLst>
                </p:cNvPr>
                <p:cNvPicPr/>
                <p:nvPr/>
              </p:nvPicPr>
              <p:blipFill>
                <a:blip r:embed="rId225"/>
                <a:stretch>
                  <a:fillRect/>
                </a:stretch>
              </p:blipFill>
              <p:spPr>
                <a:xfrm>
                  <a:off x="966533" y="3438427"/>
                  <a:ext cx="4644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51273" name="Freihand 51272">
                  <a:extLst>
                    <a:ext uri="{FF2B5EF4-FFF2-40B4-BE49-F238E27FC236}">
                      <a16:creationId xmlns:a16="http://schemas.microsoft.com/office/drawing/2014/main" id="{9493626A-5175-4DDE-9898-772FF034EA68}"/>
                    </a:ext>
                  </a:extLst>
                </p14:cNvPr>
                <p14:cNvContentPartPr/>
                <p14:nvPr/>
              </p14:nvContentPartPr>
              <p14:xfrm>
                <a:off x="1126373" y="3366427"/>
                <a:ext cx="3265200" cy="87480"/>
              </p14:xfrm>
            </p:contentPart>
          </mc:Choice>
          <mc:Fallback>
            <p:pic>
              <p:nvPicPr>
                <p:cNvPr id="51273" name="Freihand 51272">
                  <a:extLst>
                    <a:ext uri="{FF2B5EF4-FFF2-40B4-BE49-F238E27FC236}">
                      <a16:creationId xmlns:a16="http://schemas.microsoft.com/office/drawing/2014/main" id="{9493626A-5175-4DDE-9898-772FF034EA68}"/>
                    </a:ext>
                  </a:extLst>
                </p:cNvPr>
                <p:cNvPicPr/>
                <p:nvPr/>
              </p:nvPicPr>
              <p:blipFill>
                <a:blip r:embed="rId227"/>
                <a:stretch>
                  <a:fillRect/>
                </a:stretch>
              </p:blipFill>
              <p:spPr>
                <a:xfrm>
                  <a:off x="1122053" y="3362107"/>
                  <a:ext cx="3273840" cy="96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28">
            <p14:nvContentPartPr>
              <p14:cNvPr id="51275" name="Freihand 51274">
                <a:extLst>
                  <a:ext uri="{FF2B5EF4-FFF2-40B4-BE49-F238E27FC236}">
                    <a16:creationId xmlns:a16="http://schemas.microsoft.com/office/drawing/2014/main" id="{6AA67D9D-51A0-42BB-B9A1-13A45090B5CC}"/>
                  </a:ext>
                </a:extLst>
              </p14:cNvPr>
              <p14:cNvContentPartPr/>
              <p14:nvPr/>
            </p14:nvContentPartPr>
            <p14:xfrm>
              <a:off x="1849973" y="3209467"/>
              <a:ext cx="1923480" cy="70920"/>
            </p14:xfrm>
          </p:contentPart>
        </mc:Choice>
        <mc:Fallback>
          <p:pic>
            <p:nvPicPr>
              <p:cNvPr id="51275" name="Freihand 51274">
                <a:extLst>
                  <a:ext uri="{FF2B5EF4-FFF2-40B4-BE49-F238E27FC236}">
                    <a16:creationId xmlns:a16="http://schemas.microsoft.com/office/drawing/2014/main" id="{6AA67D9D-51A0-42BB-B9A1-13A45090B5CC}"/>
                  </a:ext>
                </a:extLst>
              </p:cNvPr>
              <p:cNvPicPr/>
              <p:nvPr/>
            </p:nvPicPr>
            <p:blipFill>
              <a:blip r:embed="rId229"/>
              <a:stretch>
                <a:fillRect/>
              </a:stretch>
            </p:blipFill>
            <p:spPr>
              <a:xfrm>
                <a:off x="1845653" y="3205147"/>
                <a:ext cx="19321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51276" name="Freihand 51275">
                <a:extLst>
                  <a:ext uri="{FF2B5EF4-FFF2-40B4-BE49-F238E27FC236}">
                    <a16:creationId xmlns:a16="http://schemas.microsoft.com/office/drawing/2014/main" id="{05A49DA7-8B49-42D0-94F1-07578BF0FF6F}"/>
                  </a:ext>
                </a:extLst>
              </p14:cNvPr>
              <p14:cNvContentPartPr/>
              <p14:nvPr/>
            </p14:nvContentPartPr>
            <p14:xfrm>
              <a:off x="6508373" y="2781427"/>
              <a:ext cx="795240" cy="210600"/>
            </p14:xfrm>
          </p:contentPart>
        </mc:Choice>
        <mc:Fallback>
          <p:pic>
            <p:nvPicPr>
              <p:cNvPr id="51276" name="Freihand 51275">
                <a:extLst>
                  <a:ext uri="{FF2B5EF4-FFF2-40B4-BE49-F238E27FC236}">
                    <a16:creationId xmlns:a16="http://schemas.microsoft.com/office/drawing/2014/main" id="{05A49DA7-8B49-42D0-94F1-07578BF0FF6F}"/>
                  </a:ext>
                </a:extLst>
              </p:cNvPr>
              <p:cNvPicPr/>
              <p:nvPr/>
            </p:nvPicPr>
            <p:blipFill>
              <a:blip r:embed="rId231"/>
              <a:stretch>
                <a:fillRect/>
              </a:stretch>
            </p:blipFill>
            <p:spPr>
              <a:xfrm>
                <a:off x="6504053" y="2777107"/>
                <a:ext cx="803880" cy="219240"/>
              </a:xfrm>
              <a:prstGeom prst="rect">
                <a:avLst/>
              </a:prstGeom>
            </p:spPr>
          </p:pic>
        </mc:Fallback>
      </mc:AlternateContent>
      <p:grpSp>
        <p:nvGrpSpPr>
          <p:cNvPr id="51290" name="Gruppieren 51289">
            <a:extLst>
              <a:ext uri="{FF2B5EF4-FFF2-40B4-BE49-F238E27FC236}">
                <a16:creationId xmlns:a16="http://schemas.microsoft.com/office/drawing/2014/main" id="{A59C33F0-587F-43DE-ABA9-BF7BD083B295}"/>
              </a:ext>
            </a:extLst>
          </p:cNvPr>
          <p:cNvGrpSpPr/>
          <p:nvPr/>
        </p:nvGrpSpPr>
        <p:grpSpPr>
          <a:xfrm>
            <a:off x="8635973" y="2693587"/>
            <a:ext cx="1643040" cy="225720"/>
            <a:chOff x="8635973" y="2693587"/>
            <a:chExt cx="1643040" cy="225720"/>
          </a:xfrm>
        </p:grpSpPr>
        <mc:AlternateContent xmlns:mc="http://schemas.openxmlformats.org/markup-compatibility/2006">
          <mc:Choice xmlns:p14="http://schemas.microsoft.com/office/powerpoint/2010/main" Requires="p14">
            <p:contentPart p14:bwMode="auto" r:id="rId232">
              <p14:nvContentPartPr>
                <p14:cNvPr id="51277" name="Freihand 51276">
                  <a:extLst>
                    <a:ext uri="{FF2B5EF4-FFF2-40B4-BE49-F238E27FC236}">
                      <a16:creationId xmlns:a16="http://schemas.microsoft.com/office/drawing/2014/main" id="{DEC269F5-EE2B-4A98-B4F7-7FCACB96D7B9}"/>
                    </a:ext>
                  </a:extLst>
                </p14:cNvPr>
                <p14:cNvContentPartPr/>
                <p14:nvPr/>
              </p14:nvContentPartPr>
              <p14:xfrm>
                <a:off x="8635973" y="2823187"/>
                <a:ext cx="209880" cy="79920"/>
              </p14:xfrm>
            </p:contentPart>
          </mc:Choice>
          <mc:Fallback>
            <p:pic>
              <p:nvPicPr>
                <p:cNvPr id="51277" name="Freihand 51276">
                  <a:extLst>
                    <a:ext uri="{FF2B5EF4-FFF2-40B4-BE49-F238E27FC236}">
                      <a16:creationId xmlns:a16="http://schemas.microsoft.com/office/drawing/2014/main" id="{DEC269F5-EE2B-4A98-B4F7-7FCACB96D7B9}"/>
                    </a:ext>
                  </a:extLst>
                </p:cNvPr>
                <p:cNvPicPr/>
                <p:nvPr/>
              </p:nvPicPr>
              <p:blipFill>
                <a:blip r:embed="rId233"/>
                <a:stretch>
                  <a:fillRect/>
                </a:stretch>
              </p:blipFill>
              <p:spPr>
                <a:xfrm>
                  <a:off x="8631653" y="2818867"/>
                  <a:ext cx="2185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51278" name="Freihand 51277">
                  <a:extLst>
                    <a:ext uri="{FF2B5EF4-FFF2-40B4-BE49-F238E27FC236}">
                      <a16:creationId xmlns:a16="http://schemas.microsoft.com/office/drawing/2014/main" id="{1DDF12C8-238B-438D-9412-8EA4B884317E}"/>
                    </a:ext>
                  </a:extLst>
                </p14:cNvPr>
                <p14:cNvContentPartPr/>
                <p14:nvPr/>
              </p14:nvContentPartPr>
              <p14:xfrm>
                <a:off x="8961773" y="2771707"/>
                <a:ext cx="143280" cy="113760"/>
              </p14:xfrm>
            </p:contentPart>
          </mc:Choice>
          <mc:Fallback>
            <p:pic>
              <p:nvPicPr>
                <p:cNvPr id="51278" name="Freihand 51277">
                  <a:extLst>
                    <a:ext uri="{FF2B5EF4-FFF2-40B4-BE49-F238E27FC236}">
                      <a16:creationId xmlns:a16="http://schemas.microsoft.com/office/drawing/2014/main" id="{1DDF12C8-238B-438D-9412-8EA4B884317E}"/>
                    </a:ext>
                  </a:extLst>
                </p:cNvPr>
                <p:cNvPicPr/>
                <p:nvPr/>
              </p:nvPicPr>
              <p:blipFill>
                <a:blip r:embed="rId235"/>
                <a:stretch>
                  <a:fillRect/>
                </a:stretch>
              </p:blipFill>
              <p:spPr>
                <a:xfrm>
                  <a:off x="8957453" y="2767387"/>
                  <a:ext cx="15192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51279" name="Freihand 51278">
                  <a:extLst>
                    <a:ext uri="{FF2B5EF4-FFF2-40B4-BE49-F238E27FC236}">
                      <a16:creationId xmlns:a16="http://schemas.microsoft.com/office/drawing/2014/main" id="{7BDA799E-442E-4E2B-A65B-609FA85C42F4}"/>
                    </a:ext>
                  </a:extLst>
                </p14:cNvPr>
                <p14:cNvContentPartPr/>
                <p14:nvPr/>
              </p14:nvContentPartPr>
              <p14:xfrm>
                <a:off x="9084173" y="2803027"/>
                <a:ext cx="93600" cy="90360"/>
              </p14:xfrm>
            </p:contentPart>
          </mc:Choice>
          <mc:Fallback>
            <p:pic>
              <p:nvPicPr>
                <p:cNvPr id="51279" name="Freihand 51278">
                  <a:extLst>
                    <a:ext uri="{FF2B5EF4-FFF2-40B4-BE49-F238E27FC236}">
                      <a16:creationId xmlns:a16="http://schemas.microsoft.com/office/drawing/2014/main" id="{7BDA799E-442E-4E2B-A65B-609FA85C42F4}"/>
                    </a:ext>
                  </a:extLst>
                </p:cNvPr>
                <p:cNvPicPr/>
                <p:nvPr/>
              </p:nvPicPr>
              <p:blipFill>
                <a:blip r:embed="rId237"/>
                <a:stretch>
                  <a:fillRect/>
                </a:stretch>
              </p:blipFill>
              <p:spPr>
                <a:xfrm>
                  <a:off x="9079853" y="2798707"/>
                  <a:ext cx="10224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51280" name="Freihand 51279">
                  <a:extLst>
                    <a:ext uri="{FF2B5EF4-FFF2-40B4-BE49-F238E27FC236}">
                      <a16:creationId xmlns:a16="http://schemas.microsoft.com/office/drawing/2014/main" id="{3781FE7A-6381-4DE8-B5D1-BD875D307007}"/>
                    </a:ext>
                  </a:extLst>
                </p14:cNvPr>
                <p14:cNvContentPartPr/>
                <p14:nvPr/>
              </p14:nvContentPartPr>
              <p14:xfrm>
                <a:off x="9252653" y="2819587"/>
                <a:ext cx="56520" cy="78120"/>
              </p14:xfrm>
            </p:contentPart>
          </mc:Choice>
          <mc:Fallback>
            <p:pic>
              <p:nvPicPr>
                <p:cNvPr id="51280" name="Freihand 51279">
                  <a:extLst>
                    <a:ext uri="{FF2B5EF4-FFF2-40B4-BE49-F238E27FC236}">
                      <a16:creationId xmlns:a16="http://schemas.microsoft.com/office/drawing/2014/main" id="{3781FE7A-6381-4DE8-B5D1-BD875D307007}"/>
                    </a:ext>
                  </a:extLst>
                </p:cNvPr>
                <p:cNvPicPr/>
                <p:nvPr/>
              </p:nvPicPr>
              <p:blipFill>
                <a:blip r:embed="rId239"/>
                <a:stretch>
                  <a:fillRect/>
                </a:stretch>
              </p:blipFill>
              <p:spPr>
                <a:xfrm>
                  <a:off x="9248333" y="2815267"/>
                  <a:ext cx="651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51281" name="Freihand 51280">
                  <a:extLst>
                    <a:ext uri="{FF2B5EF4-FFF2-40B4-BE49-F238E27FC236}">
                      <a16:creationId xmlns:a16="http://schemas.microsoft.com/office/drawing/2014/main" id="{1C676628-8CCD-43F8-8341-65BA66642365}"/>
                    </a:ext>
                  </a:extLst>
                </p14:cNvPr>
                <p14:cNvContentPartPr/>
                <p14:nvPr/>
              </p14:nvContentPartPr>
              <p14:xfrm>
                <a:off x="9203333" y="2749747"/>
                <a:ext cx="90000" cy="89640"/>
              </p14:xfrm>
            </p:contentPart>
          </mc:Choice>
          <mc:Fallback>
            <p:pic>
              <p:nvPicPr>
                <p:cNvPr id="51281" name="Freihand 51280">
                  <a:extLst>
                    <a:ext uri="{FF2B5EF4-FFF2-40B4-BE49-F238E27FC236}">
                      <a16:creationId xmlns:a16="http://schemas.microsoft.com/office/drawing/2014/main" id="{1C676628-8CCD-43F8-8341-65BA66642365}"/>
                    </a:ext>
                  </a:extLst>
                </p:cNvPr>
                <p:cNvPicPr/>
                <p:nvPr/>
              </p:nvPicPr>
              <p:blipFill>
                <a:blip r:embed="rId241"/>
                <a:stretch>
                  <a:fillRect/>
                </a:stretch>
              </p:blipFill>
              <p:spPr>
                <a:xfrm>
                  <a:off x="9199013" y="2745427"/>
                  <a:ext cx="9864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51282" name="Freihand 51281">
                  <a:extLst>
                    <a:ext uri="{FF2B5EF4-FFF2-40B4-BE49-F238E27FC236}">
                      <a16:creationId xmlns:a16="http://schemas.microsoft.com/office/drawing/2014/main" id="{BC9BD511-C2F2-48CB-B94E-9C31D782BBA0}"/>
                    </a:ext>
                  </a:extLst>
                </p14:cNvPr>
                <p14:cNvContentPartPr/>
                <p14:nvPr/>
              </p14:nvContentPartPr>
              <p14:xfrm>
                <a:off x="9314573" y="2853427"/>
                <a:ext cx="46800" cy="65880"/>
              </p14:xfrm>
            </p:contentPart>
          </mc:Choice>
          <mc:Fallback>
            <p:pic>
              <p:nvPicPr>
                <p:cNvPr id="51282" name="Freihand 51281">
                  <a:extLst>
                    <a:ext uri="{FF2B5EF4-FFF2-40B4-BE49-F238E27FC236}">
                      <a16:creationId xmlns:a16="http://schemas.microsoft.com/office/drawing/2014/main" id="{BC9BD511-C2F2-48CB-B94E-9C31D782BBA0}"/>
                    </a:ext>
                  </a:extLst>
                </p:cNvPr>
                <p:cNvPicPr/>
                <p:nvPr/>
              </p:nvPicPr>
              <p:blipFill>
                <a:blip r:embed="rId243"/>
                <a:stretch>
                  <a:fillRect/>
                </a:stretch>
              </p:blipFill>
              <p:spPr>
                <a:xfrm>
                  <a:off x="9310253" y="2849107"/>
                  <a:ext cx="5544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51283" name="Freihand 51282">
                  <a:extLst>
                    <a:ext uri="{FF2B5EF4-FFF2-40B4-BE49-F238E27FC236}">
                      <a16:creationId xmlns:a16="http://schemas.microsoft.com/office/drawing/2014/main" id="{EF75ABE2-653D-44C9-AF8F-EB019CEA5714}"/>
                    </a:ext>
                  </a:extLst>
                </p14:cNvPr>
                <p14:cNvContentPartPr/>
                <p14:nvPr/>
              </p14:nvContentPartPr>
              <p14:xfrm>
                <a:off x="9496013" y="2745067"/>
                <a:ext cx="208080" cy="120960"/>
              </p14:xfrm>
            </p:contentPart>
          </mc:Choice>
          <mc:Fallback>
            <p:pic>
              <p:nvPicPr>
                <p:cNvPr id="51283" name="Freihand 51282">
                  <a:extLst>
                    <a:ext uri="{FF2B5EF4-FFF2-40B4-BE49-F238E27FC236}">
                      <a16:creationId xmlns:a16="http://schemas.microsoft.com/office/drawing/2014/main" id="{EF75ABE2-653D-44C9-AF8F-EB019CEA5714}"/>
                    </a:ext>
                  </a:extLst>
                </p:cNvPr>
                <p:cNvPicPr/>
                <p:nvPr/>
              </p:nvPicPr>
              <p:blipFill>
                <a:blip r:embed="rId245"/>
                <a:stretch>
                  <a:fillRect/>
                </a:stretch>
              </p:blipFill>
              <p:spPr>
                <a:xfrm>
                  <a:off x="9491693" y="2740747"/>
                  <a:ext cx="2167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51284" name="Freihand 51283">
                  <a:extLst>
                    <a:ext uri="{FF2B5EF4-FFF2-40B4-BE49-F238E27FC236}">
                      <a16:creationId xmlns:a16="http://schemas.microsoft.com/office/drawing/2014/main" id="{8F87A553-9980-497A-B181-590999B760B6}"/>
                    </a:ext>
                  </a:extLst>
                </p14:cNvPr>
                <p14:cNvContentPartPr/>
                <p14:nvPr/>
              </p14:nvContentPartPr>
              <p14:xfrm>
                <a:off x="9699773" y="2768107"/>
                <a:ext cx="91800" cy="90360"/>
              </p14:xfrm>
            </p:contentPart>
          </mc:Choice>
          <mc:Fallback>
            <p:pic>
              <p:nvPicPr>
                <p:cNvPr id="51284" name="Freihand 51283">
                  <a:extLst>
                    <a:ext uri="{FF2B5EF4-FFF2-40B4-BE49-F238E27FC236}">
                      <a16:creationId xmlns:a16="http://schemas.microsoft.com/office/drawing/2014/main" id="{8F87A553-9980-497A-B181-590999B760B6}"/>
                    </a:ext>
                  </a:extLst>
                </p:cNvPr>
                <p:cNvPicPr/>
                <p:nvPr/>
              </p:nvPicPr>
              <p:blipFill>
                <a:blip r:embed="rId247"/>
                <a:stretch>
                  <a:fillRect/>
                </a:stretch>
              </p:blipFill>
              <p:spPr>
                <a:xfrm>
                  <a:off x="9695453" y="2763787"/>
                  <a:ext cx="10044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51285" name="Freihand 51284">
                  <a:extLst>
                    <a:ext uri="{FF2B5EF4-FFF2-40B4-BE49-F238E27FC236}">
                      <a16:creationId xmlns:a16="http://schemas.microsoft.com/office/drawing/2014/main" id="{AD00ECFD-8633-4F39-80FB-C13B6858D080}"/>
                    </a:ext>
                  </a:extLst>
                </p14:cNvPr>
                <p14:cNvContentPartPr/>
                <p14:nvPr/>
              </p14:nvContentPartPr>
              <p14:xfrm>
                <a:off x="9928733" y="2712307"/>
                <a:ext cx="37440" cy="149400"/>
              </p14:xfrm>
            </p:contentPart>
          </mc:Choice>
          <mc:Fallback>
            <p:pic>
              <p:nvPicPr>
                <p:cNvPr id="51285" name="Freihand 51284">
                  <a:extLst>
                    <a:ext uri="{FF2B5EF4-FFF2-40B4-BE49-F238E27FC236}">
                      <a16:creationId xmlns:a16="http://schemas.microsoft.com/office/drawing/2014/main" id="{AD00ECFD-8633-4F39-80FB-C13B6858D080}"/>
                    </a:ext>
                  </a:extLst>
                </p:cNvPr>
                <p:cNvPicPr/>
                <p:nvPr/>
              </p:nvPicPr>
              <p:blipFill>
                <a:blip r:embed="rId249"/>
                <a:stretch>
                  <a:fillRect/>
                </a:stretch>
              </p:blipFill>
              <p:spPr>
                <a:xfrm>
                  <a:off x="9924413" y="2707987"/>
                  <a:ext cx="460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51286" name="Freihand 51285">
                  <a:extLst>
                    <a:ext uri="{FF2B5EF4-FFF2-40B4-BE49-F238E27FC236}">
                      <a16:creationId xmlns:a16="http://schemas.microsoft.com/office/drawing/2014/main" id="{26B0F71A-3681-4965-B0A4-9418061B2548}"/>
                    </a:ext>
                  </a:extLst>
                </p14:cNvPr>
                <p14:cNvContentPartPr/>
                <p14:nvPr/>
              </p14:nvContentPartPr>
              <p14:xfrm>
                <a:off x="9839453" y="2693587"/>
                <a:ext cx="160200" cy="179640"/>
              </p14:xfrm>
            </p:contentPart>
          </mc:Choice>
          <mc:Fallback>
            <p:pic>
              <p:nvPicPr>
                <p:cNvPr id="51286" name="Freihand 51285">
                  <a:extLst>
                    <a:ext uri="{FF2B5EF4-FFF2-40B4-BE49-F238E27FC236}">
                      <a16:creationId xmlns:a16="http://schemas.microsoft.com/office/drawing/2014/main" id="{26B0F71A-3681-4965-B0A4-9418061B2548}"/>
                    </a:ext>
                  </a:extLst>
                </p:cNvPr>
                <p:cNvPicPr/>
                <p:nvPr/>
              </p:nvPicPr>
              <p:blipFill>
                <a:blip r:embed="rId251"/>
                <a:stretch>
                  <a:fillRect/>
                </a:stretch>
              </p:blipFill>
              <p:spPr>
                <a:xfrm>
                  <a:off x="9835133" y="2689267"/>
                  <a:ext cx="16884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51287" name="Freihand 51286">
                  <a:extLst>
                    <a:ext uri="{FF2B5EF4-FFF2-40B4-BE49-F238E27FC236}">
                      <a16:creationId xmlns:a16="http://schemas.microsoft.com/office/drawing/2014/main" id="{300711D5-DA97-4C48-830F-648D2CF23722}"/>
                    </a:ext>
                  </a:extLst>
                </p14:cNvPr>
                <p14:cNvContentPartPr/>
                <p14:nvPr/>
              </p14:nvContentPartPr>
              <p14:xfrm>
                <a:off x="10065533" y="2721667"/>
                <a:ext cx="29880" cy="132480"/>
              </p14:xfrm>
            </p:contentPart>
          </mc:Choice>
          <mc:Fallback>
            <p:pic>
              <p:nvPicPr>
                <p:cNvPr id="51287" name="Freihand 51286">
                  <a:extLst>
                    <a:ext uri="{FF2B5EF4-FFF2-40B4-BE49-F238E27FC236}">
                      <a16:creationId xmlns:a16="http://schemas.microsoft.com/office/drawing/2014/main" id="{300711D5-DA97-4C48-830F-648D2CF23722}"/>
                    </a:ext>
                  </a:extLst>
                </p:cNvPr>
                <p:cNvPicPr/>
                <p:nvPr/>
              </p:nvPicPr>
              <p:blipFill>
                <a:blip r:embed="rId253"/>
                <a:stretch>
                  <a:fillRect/>
                </a:stretch>
              </p:blipFill>
              <p:spPr>
                <a:xfrm>
                  <a:off x="10061213" y="2717347"/>
                  <a:ext cx="3852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51288" name="Freihand 51287">
                  <a:extLst>
                    <a:ext uri="{FF2B5EF4-FFF2-40B4-BE49-F238E27FC236}">
                      <a16:creationId xmlns:a16="http://schemas.microsoft.com/office/drawing/2014/main" id="{9B82DD71-061F-4EF0-91C2-CFA75A87F3A6}"/>
                    </a:ext>
                  </a:extLst>
                </p14:cNvPr>
                <p14:cNvContentPartPr/>
                <p14:nvPr/>
              </p14:nvContentPartPr>
              <p14:xfrm>
                <a:off x="10154093" y="2720947"/>
                <a:ext cx="26640" cy="151920"/>
              </p14:xfrm>
            </p:contentPart>
          </mc:Choice>
          <mc:Fallback>
            <p:pic>
              <p:nvPicPr>
                <p:cNvPr id="51288" name="Freihand 51287">
                  <a:extLst>
                    <a:ext uri="{FF2B5EF4-FFF2-40B4-BE49-F238E27FC236}">
                      <a16:creationId xmlns:a16="http://schemas.microsoft.com/office/drawing/2014/main" id="{9B82DD71-061F-4EF0-91C2-CFA75A87F3A6}"/>
                    </a:ext>
                  </a:extLst>
                </p:cNvPr>
                <p:cNvPicPr/>
                <p:nvPr/>
              </p:nvPicPr>
              <p:blipFill>
                <a:blip r:embed="rId255"/>
                <a:stretch>
                  <a:fillRect/>
                </a:stretch>
              </p:blipFill>
              <p:spPr>
                <a:xfrm>
                  <a:off x="10149773" y="2716627"/>
                  <a:ext cx="3528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51289" name="Freihand 51288">
                  <a:extLst>
                    <a:ext uri="{FF2B5EF4-FFF2-40B4-BE49-F238E27FC236}">
                      <a16:creationId xmlns:a16="http://schemas.microsoft.com/office/drawing/2014/main" id="{E0CC6619-F44D-4949-B68A-309DAEE76096}"/>
                    </a:ext>
                  </a:extLst>
                </p14:cNvPr>
                <p14:cNvContentPartPr/>
                <p14:nvPr/>
              </p14:nvContentPartPr>
              <p14:xfrm>
                <a:off x="10075613" y="2700427"/>
                <a:ext cx="203400" cy="91080"/>
              </p14:xfrm>
            </p:contentPart>
          </mc:Choice>
          <mc:Fallback>
            <p:pic>
              <p:nvPicPr>
                <p:cNvPr id="51289" name="Freihand 51288">
                  <a:extLst>
                    <a:ext uri="{FF2B5EF4-FFF2-40B4-BE49-F238E27FC236}">
                      <a16:creationId xmlns:a16="http://schemas.microsoft.com/office/drawing/2014/main" id="{E0CC6619-F44D-4949-B68A-309DAEE76096}"/>
                    </a:ext>
                  </a:extLst>
                </p:cNvPr>
                <p:cNvPicPr/>
                <p:nvPr/>
              </p:nvPicPr>
              <p:blipFill>
                <a:blip r:embed="rId257"/>
                <a:stretch>
                  <a:fillRect/>
                </a:stretch>
              </p:blipFill>
              <p:spPr>
                <a:xfrm>
                  <a:off x="10071293" y="2696107"/>
                  <a:ext cx="212040" cy="99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8">
            <p14:nvContentPartPr>
              <p14:cNvPr id="51291" name="Freihand 51290">
                <a:extLst>
                  <a:ext uri="{FF2B5EF4-FFF2-40B4-BE49-F238E27FC236}">
                    <a16:creationId xmlns:a16="http://schemas.microsoft.com/office/drawing/2014/main" id="{A817447C-6ED5-434E-A71F-93490B03A3ED}"/>
                  </a:ext>
                </a:extLst>
              </p14:cNvPr>
              <p14:cNvContentPartPr/>
              <p14:nvPr/>
            </p14:nvContentPartPr>
            <p14:xfrm>
              <a:off x="1851413" y="2722387"/>
              <a:ext cx="1543320" cy="37800"/>
            </p14:xfrm>
          </p:contentPart>
        </mc:Choice>
        <mc:Fallback>
          <p:pic>
            <p:nvPicPr>
              <p:cNvPr id="51291" name="Freihand 51290">
                <a:extLst>
                  <a:ext uri="{FF2B5EF4-FFF2-40B4-BE49-F238E27FC236}">
                    <a16:creationId xmlns:a16="http://schemas.microsoft.com/office/drawing/2014/main" id="{A817447C-6ED5-434E-A71F-93490B03A3ED}"/>
                  </a:ext>
                </a:extLst>
              </p:cNvPr>
              <p:cNvPicPr/>
              <p:nvPr/>
            </p:nvPicPr>
            <p:blipFill>
              <a:blip r:embed="rId259"/>
              <a:stretch>
                <a:fillRect/>
              </a:stretch>
            </p:blipFill>
            <p:spPr>
              <a:xfrm>
                <a:off x="1847093" y="2718067"/>
                <a:ext cx="155196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51292" name="Freihand 51291">
                <a:extLst>
                  <a:ext uri="{FF2B5EF4-FFF2-40B4-BE49-F238E27FC236}">
                    <a16:creationId xmlns:a16="http://schemas.microsoft.com/office/drawing/2014/main" id="{ABE99392-58E2-4B48-BFF1-0B6C88DAD00F}"/>
                  </a:ext>
                </a:extLst>
              </p14:cNvPr>
              <p14:cNvContentPartPr/>
              <p14:nvPr/>
            </p14:nvContentPartPr>
            <p14:xfrm>
              <a:off x="6598373" y="2292907"/>
              <a:ext cx="659880" cy="241920"/>
            </p14:xfrm>
          </p:contentPart>
        </mc:Choice>
        <mc:Fallback>
          <p:pic>
            <p:nvPicPr>
              <p:cNvPr id="51292" name="Freihand 51291">
                <a:extLst>
                  <a:ext uri="{FF2B5EF4-FFF2-40B4-BE49-F238E27FC236}">
                    <a16:creationId xmlns:a16="http://schemas.microsoft.com/office/drawing/2014/main" id="{ABE99392-58E2-4B48-BFF1-0B6C88DAD00F}"/>
                  </a:ext>
                </a:extLst>
              </p:cNvPr>
              <p:cNvPicPr/>
              <p:nvPr/>
            </p:nvPicPr>
            <p:blipFill>
              <a:blip r:embed="rId261"/>
              <a:stretch>
                <a:fillRect/>
              </a:stretch>
            </p:blipFill>
            <p:spPr>
              <a:xfrm>
                <a:off x="6594053" y="2288587"/>
                <a:ext cx="668520" cy="250560"/>
              </a:xfrm>
              <a:prstGeom prst="rect">
                <a:avLst/>
              </a:prstGeom>
            </p:spPr>
          </p:pic>
        </mc:Fallback>
      </mc:AlternateContent>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ChangeArrowheads="1"/>
          </p:cNvSpPr>
          <p:nvPr/>
        </p:nvSpPr>
        <p:spPr bwMode="auto">
          <a:xfrm>
            <a:off x="81887" y="0"/>
            <a:ext cx="6901329" cy="8653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Entwicklung der nominalen Anteile an der Bruttowertschöpfung (Deutschland)</a:t>
            </a:r>
          </a:p>
        </p:txBody>
      </p:sp>
      <p:sp>
        <p:nvSpPr>
          <p:cNvPr id="54276" name="Text Box 3"/>
          <p:cNvSpPr txBox="1">
            <a:spLocks noChangeArrowheads="1"/>
          </p:cNvSpPr>
          <p:nvPr/>
        </p:nvSpPr>
        <p:spPr bwMode="auto">
          <a:xfrm>
            <a:off x="1008910" y="6379862"/>
            <a:ext cx="2646461" cy="31658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Clr>
                <a:srgbClr val="000000"/>
              </a:buClr>
              <a:buSzPct val="100000"/>
              <a:buFont typeface="Times New Roman" pitchFamily="18" charset="0"/>
              <a:buNone/>
            </a:pPr>
            <a:r>
              <a:rPr lang="de-DE" altLang="de-DE" sz="1400" dirty="0"/>
              <a:t>Quelle: </a:t>
            </a:r>
            <a:r>
              <a:rPr lang="de-DE" altLang="de-DE" sz="1400" dirty="0" err="1"/>
              <a:t>Destatis</a:t>
            </a:r>
            <a:r>
              <a:rPr lang="de-DE" altLang="de-DE" sz="1400" dirty="0"/>
              <a:t>, jeweilige Preise</a:t>
            </a:r>
          </a:p>
        </p:txBody>
      </p:sp>
      <p:sp>
        <p:nvSpPr>
          <p:cNvPr id="21" name="Rechteck 20">
            <a:extLst>
              <a:ext uri="{FF2B5EF4-FFF2-40B4-BE49-F238E27FC236}">
                <a16:creationId xmlns:a16="http://schemas.microsoft.com/office/drawing/2014/main" id="{7D0B83D1-822E-4966-A08A-93DFFBAB77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9A2DED83-2F15-E474-2A9E-3BFFEDA6F3CF}"/>
              </a:ext>
            </a:extLst>
          </p:cNvPr>
          <p:cNvPicPr>
            <a:picLocks noChangeAspect="1"/>
          </p:cNvPicPr>
          <p:nvPr/>
        </p:nvPicPr>
        <p:blipFill>
          <a:blip r:embed="rId3"/>
          <a:stretch>
            <a:fillRect/>
          </a:stretch>
        </p:blipFill>
        <p:spPr>
          <a:xfrm>
            <a:off x="81887" y="1006444"/>
            <a:ext cx="6588013" cy="4502816"/>
          </a:xfrm>
          <a:prstGeom prst="rect">
            <a:avLst/>
          </a:prstGeom>
        </p:spPr>
      </p:pic>
      <p:pic>
        <p:nvPicPr>
          <p:cNvPr id="6" name="Grafik 5">
            <a:extLst>
              <a:ext uri="{FF2B5EF4-FFF2-40B4-BE49-F238E27FC236}">
                <a16:creationId xmlns:a16="http://schemas.microsoft.com/office/drawing/2014/main" id="{8A7A3F9E-3153-FCB3-7423-3EAFA6581C41}"/>
              </a:ext>
            </a:extLst>
          </p:cNvPr>
          <p:cNvPicPr>
            <a:picLocks noChangeAspect="1"/>
          </p:cNvPicPr>
          <p:nvPr/>
        </p:nvPicPr>
        <p:blipFill>
          <a:blip r:embed="rId4"/>
          <a:stretch>
            <a:fillRect/>
          </a:stretch>
        </p:blipFill>
        <p:spPr>
          <a:xfrm>
            <a:off x="6585809" y="111872"/>
            <a:ext cx="5043734" cy="3317127"/>
          </a:xfrm>
          <a:prstGeom prst="rect">
            <a:avLst/>
          </a:prstGeom>
        </p:spPr>
      </p:pic>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53B51B8C-35F6-4C6F-ADAF-B33F7A8D7E84}"/>
                  </a:ext>
                </a:extLst>
              </p14:cNvPr>
              <p14:cNvContentPartPr/>
              <p14:nvPr/>
            </p14:nvContentPartPr>
            <p14:xfrm>
              <a:off x="182813" y="776227"/>
              <a:ext cx="2521440" cy="41760"/>
            </p14:xfrm>
          </p:contentPart>
        </mc:Choice>
        <mc:Fallback>
          <p:pic>
            <p:nvPicPr>
              <p:cNvPr id="3" name="Freihand 2">
                <a:extLst>
                  <a:ext uri="{FF2B5EF4-FFF2-40B4-BE49-F238E27FC236}">
                    <a16:creationId xmlns:a16="http://schemas.microsoft.com/office/drawing/2014/main" id="{53B51B8C-35F6-4C6F-ADAF-B33F7A8D7E84}"/>
                  </a:ext>
                </a:extLst>
              </p:cNvPr>
              <p:cNvPicPr/>
              <p:nvPr/>
            </p:nvPicPr>
            <p:blipFill>
              <a:blip r:embed="rId6"/>
              <a:stretch>
                <a:fillRect/>
              </a:stretch>
            </p:blipFill>
            <p:spPr>
              <a:xfrm>
                <a:off x="178493" y="771907"/>
                <a:ext cx="253008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4286" name="Freihand 54285">
                <a:extLst>
                  <a:ext uri="{FF2B5EF4-FFF2-40B4-BE49-F238E27FC236}">
                    <a16:creationId xmlns:a16="http://schemas.microsoft.com/office/drawing/2014/main" id="{355484C6-A41C-4C6D-98F1-6A60FA9453C3}"/>
                  </a:ext>
                </a:extLst>
              </p14:cNvPr>
              <p14:cNvContentPartPr/>
              <p14:nvPr/>
            </p14:nvContentPartPr>
            <p14:xfrm>
              <a:off x="591773" y="3011467"/>
              <a:ext cx="3550320" cy="443160"/>
            </p14:xfrm>
          </p:contentPart>
        </mc:Choice>
        <mc:Fallback>
          <p:pic>
            <p:nvPicPr>
              <p:cNvPr id="54286" name="Freihand 54285">
                <a:extLst>
                  <a:ext uri="{FF2B5EF4-FFF2-40B4-BE49-F238E27FC236}">
                    <a16:creationId xmlns:a16="http://schemas.microsoft.com/office/drawing/2014/main" id="{355484C6-A41C-4C6D-98F1-6A60FA9453C3}"/>
                  </a:ext>
                </a:extLst>
              </p:cNvPr>
              <p:cNvPicPr/>
              <p:nvPr/>
            </p:nvPicPr>
            <p:blipFill>
              <a:blip r:embed="rId8"/>
              <a:stretch>
                <a:fillRect/>
              </a:stretch>
            </p:blipFill>
            <p:spPr>
              <a:xfrm>
                <a:off x="587453" y="3007147"/>
                <a:ext cx="3558960" cy="451800"/>
              </a:xfrm>
              <a:prstGeom prst="rect">
                <a:avLst/>
              </a:prstGeom>
            </p:spPr>
          </p:pic>
        </mc:Fallback>
      </mc:AlternateContent>
      <p:grpSp>
        <p:nvGrpSpPr>
          <p:cNvPr id="54309" name="Gruppieren 54308">
            <a:extLst>
              <a:ext uri="{FF2B5EF4-FFF2-40B4-BE49-F238E27FC236}">
                <a16:creationId xmlns:a16="http://schemas.microsoft.com/office/drawing/2014/main" id="{A074172A-CD02-42AB-8562-06A7DA4D075B}"/>
              </a:ext>
            </a:extLst>
          </p:cNvPr>
          <p:cNvGrpSpPr/>
          <p:nvPr/>
        </p:nvGrpSpPr>
        <p:grpSpPr>
          <a:xfrm>
            <a:off x="1467293" y="3306667"/>
            <a:ext cx="2529720" cy="396000"/>
            <a:chOff x="1467293" y="3306667"/>
            <a:chExt cx="2529720" cy="396000"/>
          </a:xfrm>
        </p:grpSpPr>
        <mc:AlternateContent xmlns:mc="http://schemas.openxmlformats.org/markup-compatibility/2006">
          <mc:Choice xmlns:p14="http://schemas.microsoft.com/office/powerpoint/2010/main" Requires="p14">
            <p:contentPart p14:bwMode="auto" r:id="rId9">
              <p14:nvContentPartPr>
                <p14:cNvPr id="54287" name="Freihand 54286">
                  <a:extLst>
                    <a:ext uri="{FF2B5EF4-FFF2-40B4-BE49-F238E27FC236}">
                      <a16:creationId xmlns:a16="http://schemas.microsoft.com/office/drawing/2014/main" id="{8D777492-7703-40DB-B79C-A3AAD802AA30}"/>
                    </a:ext>
                  </a:extLst>
                </p14:cNvPr>
                <p14:cNvContentPartPr/>
                <p14:nvPr/>
              </p14:nvContentPartPr>
              <p14:xfrm>
                <a:off x="1467293" y="3442747"/>
                <a:ext cx="109080" cy="206280"/>
              </p14:xfrm>
            </p:contentPart>
          </mc:Choice>
          <mc:Fallback>
            <p:pic>
              <p:nvPicPr>
                <p:cNvPr id="54287" name="Freihand 54286">
                  <a:extLst>
                    <a:ext uri="{FF2B5EF4-FFF2-40B4-BE49-F238E27FC236}">
                      <a16:creationId xmlns:a16="http://schemas.microsoft.com/office/drawing/2014/main" id="{8D777492-7703-40DB-B79C-A3AAD802AA30}"/>
                    </a:ext>
                  </a:extLst>
                </p:cNvPr>
                <p:cNvPicPr/>
                <p:nvPr/>
              </p:nvPicPr>
              <p:blipFill>
                <a:blip r:embed="rId10"/>
                <a:stretch>
                  <a:fillRect/>
                </a:stretch>
              </p:blipFill>
              <p:spPr>
                <a:xfrm>
                  <a:off x="1462973" y="3438427"/>
                  <a:ext cx="11772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4288" name="Freihand 54287">
                  <a:extLst>
                    <a:ext uri="{FF2B5EF4-FFF2-40B4-BE49-F238E27FC236}">
                      <a16:creationId xmlns:a16="http://schemas.microsoft.com/office/drawing/2014/main" id="{AFF8CFA5-4BC1-488B-83DB-7D2DEEDD1FA2}"/>
                    </a:ext>
                  </a:extLst>
                </p14:cNvPr>
                <p14:cNvContentPartPr/>
                <p14:nvPr/>
              </p14:nvContentPartPr>
              <p14:xfrm>
                <a:off x="1532813" y="3580627"/>
                <a:ext cx="92160" cy="24840"/>
              </p14:xfrm>
            </p:contentPart>
          </mc:Choice>
          <mc:Fallback>
            <p:pic>
              <p:nvPicPr>
                <p:cNvPr id="54288" name="Freihand 54287">
                  <a:extLst>
                    <a:ext uri="{FF2B5EF4-FFF2-40B4-BE49-F238E27FC236}">
                      <a16:creationId xmlns:a16="http://schemas.microsoft.com/office/drawing/2014/main" id="{AFF8CFA5-4BC1-488B-83DB-7D2DEEDD1FA2}"/>
                    </a:ext>
                  </a:extLst>
                </p:cNvPr>
                <p:cNvPicPr/>
                <p:nvPr/>
              </p:nvPicPr>
              <p:blipFill>
                <a:blip r:embed="rId12"/>
                <a:stretch>
                  <a:fillRect/>
                </a:stretch>
              </p:blipFill>
              <p:spPr>
                <a:xfrm>
                  <a:off x="1528493" y="3576307"/>
                  <a:ext cx="1008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4289" name="Freihand 54288">
                  <a:extLst>
                    <a:ext uri="{FF2B5EF4-FFF2-40B4-BE49-F238E27FC236}">
                      <a16:creationId xmlns:a16="http://schemas.microsoft.com/office/drawing/2014/main" id="{08842E7B-7846-4E44-AE96-3C9E30427F85}"/>
                    </a:ext>
                  </a:extLst>
                </p14:cNvPr>
                <p14:cNvContentPartPr/>
                <p14:nvPr/>
              </p14:nvContentPartPr>
              <p14:xfrm>
                <a:off x="1628933" y="3562627"/>
                <a:ext cx="154440" cy="50760"/>
              </p14:xfrm>
            </p:contentPart>
          </mc:Choice>
          <mc:Fallback>
            <p:pic>
              <p:nvPicPr>
                <p:cNvPr id="54289" name="Freihand 54288">
                  <a:extLst>
                    <a:ext uri="{FF2B5EF4-FFF2-40B4-BE49-F238E27FC236}">
                      <a16:creationId xmlns:a16="http://schemas.microsoft.com/office/drawing/2014/main" id="{08842E7B-7846-4E44-AE96-3C9E30427F85}"/>
                    </a:ext>
                  </a:extLst>
                </p:cNvPr>
                <p:cNvPicPr/>
                <p:nvPr/>
              </p:nvPicPr>
              <p:blipFill>
                <a:blip r:embed="rId14"/>
                <a:stretch>
                  <a:fillRect/>
                </a:stretch>
              </p:blipFill>
              <p:spPr>
                <a:xfrm>
                  <a:off x="1624613" y="3558307"/>
                  <a:ext cx="16308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54290" name="Freihand 54289">
                  <a:extLst>
                    <a:ext uri="{FF2B5EF4-FFF2-40B4-BE49-F238E27FC236}">
                      <a16:creationId xmlns:a16="http://schemas.microsoft.com/office/drawing/2014/main" id="{25B60451-9C35-4504-A4DE-01F013B4D962}"/>
                    </a:ext>
                  </a:extLst>
                </p14:cNvPr>
                <p14:cNvContentPartPr/>
                <p14:nvPr/>
              </p14:nvContentPartPr>
              <p14:xfrm>
                <a:off x="1805333" y="3457507"/>
                <a:ext cx="66600" cy="180720"/>
              </p14:xfrm>
            </p:contentPart>
          </mc:Choice>
          <mc:Fallback>
            <p:pic>
              <p:nvPicPr>
                <p:cNvPr id="54290" name="Freihand 54289">
                  <a:extLst>
                    <a:ext uri="{FF2B5EF4-FFF2-40B4-BE49-F238E27FC236}">
                      <a16:creationId xmlns:a16="http://schemas.microsoft.com/office/drawing/2014/main" id="{25B60451-9C35-4504-A4DE-01F013B4D962}"/>
                    </a:ext>
                  </a:extLst>
                </p:cNvPr>
                <p:cNvPicPr/>
                <p:nvPr/>
              </p:nvPicPr>
              <p:blipFill>
                <a:blip r:embed="rId16"/>
                <a:stretch>
                  <a:fillRect/>
                </a:stretch>
              </p:blipFill>
              <p:spPr>
                <a:xfrm>
                  <a:off x="1801013" y="3453187"/>
                  <a:ext cx="7524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54291" name="Freihand 54290">
                  <a:extLst>
                    <a:ext uri="{FF2B5EF4-FFF2-40B4-BE49-F238E27FC236}">
                      <a16:creationId xmlns:a16="http://schemas.microsoft.com/office/drawing/2014/main" id="{45F00836-8408-4183-9D09-A8039049C980}"/>
                    </a:ext>
                  </a:extLst>
                </p14:cNvPr>
                <p14:cNvContentPartPr/>
                <p14:nvPr/>
              </p14:nvContentPartPr>
              <p14:xfrm>
                <a:off x="1877333" y="3523747"/>
                <a:ext cx="23760" cy="98640"/>
              </p14:xfrm>
            </p:contentPart>
          </mc:Choice>
          <mc:Fallback>
            <p:pic>
              <p:nvPicPr>
                <p:cNvPr id="54291" name="Freihand 54290">
                  <a:extLst>
                    <a:ext uri="{FF2B5EF4-FFF2-40B4-BE49-F238E27FC236}">
                      <a16:creationId xmlns:a16="http://schemas.microsoft.com/office/drawing/2014/main" id="{45F00836-8408-4183-9D09-A8039049C980}"/>
                    </a:ext>
                  </a:extLst>
                </p:cNvPr>
                <p:cNvPicPr/>
                <p:nvPr/>
              </p:nvPicPr>
              <p:blipFill>
                <a:blip r:embed="rId18"/>
                <a:stretch>
                  <a:fillRect/>
                </a:stretch>
              </p:blipFill>
              <p:spPr>
                <a:xfrm>
                  <a:off x="1873013" y="3519427"/>
                  <a:ext cx="324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4292" name="Freihand 54291">
                  <a:extLst>
                    <a:ext uri="{FF2B5EF4-FFF2-40B4-BE49-F238E27FC236}">
                      <a16:creationId xmlns:a16="http://schemas.microsoft.com/office/drawing/2014/main" id="{7E054E0B-5718-4108-A68A-7C61E0AF14F6}"/>
                    </a:ext>
                  </a:extLst>
                </p14:cNvPr>
                <p14:cNvContentPartPr/>
                <p14:nvPr/>
              </p14:nvContentPartPr>
              <p14:xfrm>
                <a:off x="1912973" y="3534907"/>
                <a:ext cx="219960" cy="93240"/>
              </p14:xfrm>
            </p:contentPart>
          </mc:Choice>
          <mc:Fallback>
            <p:pic>
              <p:nvPicPr>
                <p:cNvPr id="54292" name="Freihand 54291">
                  <a:extLst>
                    <a:ext uri="{FF2B5EF4-FFF2-40B4-BE49-F238E27FC236}">
                      <a16:creationId xmlns:a16="http://schemas.microsoft.com/office/drawing/2014/main" id="{7E054E0B-5718-4108-A68A-7C61E0AF14F6}"/>
                    </a:ext>
                  </a:extLst>
                </p:cNvPr>
                <p:cNvPicPr/>
                <p:nvPr/>
              </p:nvPicPr>
              <p:blipFill>
                <a:blip r:embed="rId20"/>
                <a:stretch>
                  <a:fillRect/>
                </a:stretch>
              </p:blipFill>
              <p:spPr>
                <a:xfrm>
                  <a:off x="1908653" y="3530587"/>
                  <a:ext cx="2286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4293" name="Freihand 54292">
                  <a:extLst>
                    <a:ext uri="{FF2B5EF4-FFF2-40B4-BE49-F238E27FC236}">
                      <a16:creationId xmlns:a16="http://schemas.microsoft.com/office/drawing/2014/main" id="{D1D98BD7-C3FD-4E5B-92EC-71F1B6C437BF}"/>
                    </a:ext>
                  </a:extLst>
                </p14:cNvPr>
                <p14:cNvContentPartPr/>
                <p14:nvPr/>
              </p14:nvContentPartPr>
              <p14:xfrm>
                <a:off x="2133653" y="3505027"/>
                <a:ext cx="144000" cy="100080"/>
              </p14:xfrm>
            </p:contentPart>
          </mc:Choice>
          <mc:Fallback>
            <p:pic>
              <p:nvPicPr>
                <p:cNvPr id="54293" name="Freihand 54292">
                  <a:extLst>
                    <a:ext uri="{FF2B5EF4-FFF2-40B4-BE49-F238E27FC236}">
                      <a16:creationId xmlns:a16="http://schemas.microsoft.com/office/drawing/2014/main" id="{D1D98BD7-C3FD-4E5B-92EC-71F1B6C437BF}"/>
                    </a:ext>
                  </a:extLst>
                </p:cNvPr>
                <p:cNvPicPr/>
                <p:nvPr/>
              </p:nvPicPr>
              <p:blipFill>
                <a:blip r:embed="rId22"/>
                <a:stretch>
                  <a:fillRect/>
                </a:stretch>
              </p:blipFill>
              <p:spPr>
                <a:xfrm>
                  <a:off x="2129333" y="3500707"/>
                  <a:ext cx="1526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54294" name="Freihand 54293">
                  <a:extLst>
                    <a:ext uri="{FF2B5EF4-FFF2-40B4-BE49-F238E27FC236}">
                      <a16:creationId xmlns:a16="http://schemas.microsoft.com/office/drawing/2014/main" id="{3E5C4B1C-EEF5-46F4-9BF1-5A6D8581277B}"/>
                    </a:ext>
                  </a:extLst>
                </p14:cNvPr>
                <p14:cNvContentPartPr/>
                <p14:nvPr/>
              </p14:nvContentPartPr>
              <p14:xfrm>
                <a:off x="2186933" y="3427627"/>
                <a:ext cx="34920" cy="2160"/>
              </p14:xfrm>
            </p:contentPart>
          </mc:Choice>
          <mc:Fallback>
            <p:pic>
              <p:nvPicPr>
                <p:cNvPr id="54294" name="Freihand 54293">
                  <a:extLst>
                    <a:ext uri="{FF2B5EF4-FFF2-40B4-BE49-F238E27FC236}">
                      <a16:creationId xmlns:a16="http://schemas.microsoft.com/office/drawing/2014/main" id="{3E5C4B1C-EEF5-46F4-9BF1-5A6D8581277B}"/>
                    </a:ext>
                  </a:extLst>
                </p:cNvPr>
                <p:cNvPicPr/>
                <p:nvPr/>
              </p:nvPicPr>
              <p:blipFill>
                <a:blip r:embed="rId24"/>
                <a:stretch>
                  <a:fillRect/>
                </a:stretch>
              </p:blipFill>
              <p:spPr>
                <a:xfrm>
                  <a:off x="2182613" y="3423307"/>
                  <a:ext cx="435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54295" name="Freihand 54294">
                  <a:extLst>
                    <a:ext uri="{FF2B5EF4-FFF2-40B4-BE49-F238E27FC236}">
                      <a16:creationId xmlns:a16="http://schemas.microsoft.com/office/drawing/2014/main" id="{A32D7B63-C816-40B3-9B7D-A123BEA54778}"/>
                    </a:ext>
                  </a:extLst>
                </p14:cNvPr>
                <p14:cNvContentPartPr/>
                <p14:nvPr/>
              </p14:nvContentPartPr>
              <p14:xfrm>
                <a:off x="2292413" y="3429067"/>
                <a:ext cx="59040" cy="148680"/>
              </p14:xfrm>
            </p:contentPart>
          </mc:Choice>
          <mc:Fallback>
            <p:pic>
              <p:nvPicPr>
                <p:cNvPr id="54295" name="Freihand 54294">
                  <a:extLst>
                    <a:ext uri="{FF2B5EF4-FFF2-40B4-BE49-F238E27FC236}">
                      <a16:creationId xmlns:a16="http://schemas.microsoft.com/office/drawing/2014/main" id="{A32D7B63-C816-40B3-9B7D-A123BEA54778}"/>
                    </a:ext>
                  </a:extLst>
                </p:cNvPr>
                <p:cNvPicPr/>
                <p:nvPr/>
              </p:nvPicPr>
              <p:blipFill>
                <a:blip r:embed="rId26"/>
                <a:stretch>
                  <a:fillRect/>
                </a:stretch>
              </p:blipFill>
              <p:spPr>
                <a:xfrm>
                  <a:off x="2288093" y="3424747"/>
                  <a:ext cx="6768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54296" name="Freihand 54295">
                  <a:extLst>
                    <a:ext uri="{FF2B5EF4-FFF2-40B4-BE49-F238E27FC236}">
                      <a16:creationId xmlns:a16="http://schemas.microsoft.com/office/drawing/2014/main" id="{1D36E1A5-E77A-4739-912C-3696CD2EBDEF}"/>
                    </a:ext>
                  </a:extLst>
                </p14:cNvPr>
                <p14:cNvContentPartPr/>
                <p14:nvPr/>
              </p14:nvContentPartPr>
              <p14:xfrm>
                <a:off x="2379173" y="3518347"/>
                <a:ext cx="18720" cy="55080"/>
              </p14:xfrm>
            </p:contentPart>
          </mc:Choice>
          <mc:Fallback>
            <p:pic>
              <p:nvPicPr>
                <p:cNvPr id="54296" name="Freihand 54295">
                  <a:extLst>
                    <a:ext uri="{FF2B5EF4-FFF2-40B4-BE49-F238E27FC236}">
                      <a16:creationId xmlns:a16="http://schemas.microsoft.com/office/drawing/2014/main" id="{1D36E1A5-E77A-4739-912C-3696CD2EBDEF}"/>
                    </a:ext>
                  </a:extLst>
                </p:cNvPr>
                <p:cNvPicPr/>
                <p:nvPr/>
              </p:nvPicPr>
              <p:blipFill>
                <a:blip r:embed="rId28"/>
                <a:stretch>
                  <a:fillRect/>
                </a:stretch>
              </p:blipFill>
              <p:spPr>
                <a:xfrm>
                  <a:off x="2374853" y="3514027"/>
                  <a:ext cx="273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54297" name="Freihand 54296">
                  <a:extLst>
                    <a:ext uri="{FF2B5EF4-FFF2-40B4-BE49-F238E27FC236}">
                      <a16:creationId xmlns:a16="http://schemas.microsoft.com/office/drawing/2014/main" id="{913B453B-E354-4282-8BE7-1E2B6FB14F29}"/>
                    </a:ext>
                  </a:extLst>
                </p14:cNvPr>
                <p14:cNvContentPartPr/>
                <p14:nvPr/>
              </p14:nvContentPartPr>
              <p14:xfrm>
                <a:off x="2357573" y="3447067"/>
                <a:ext cx="37800" cy="27000"/>
              </p14:xfrm>
            </p:contentPart>
          </mc:Choice>
          <mc:Fallback>
            <p:pic>
              <p:nvPicPr>
                <p:cNvPr id="54297" name="Freihand 54296">
                  <a:extLst>
                    <a:ext uri="{FF2B5EF4-FFF2-40B4-BE49-F238E27FC236}">
                      <a16:creationId xmlns:a16="http://schemas.microsoft.com/office/drawing/2014/main" id="{913B453B-E354-4282-8BE7-1E2B6FB14F29}"/>
                    </a:ext>
                  </a:extLst>
                </p:cNvPr>
                <p:cNvPicPr/>
                <p:nvPr/>
              </p:nvPicPr>
              <p:blipFill>
                <a:blip r:embed="rId30"/>
                <a:stretch>
                  <a:fillRect/>
                </a:stretch>
              </p:blipFill>
              <p:spPr>
                <a:xfrm>
                  <a:off x="2353253" y="3442747"/>
                  <a:ext cx="4644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54298" name="Freihand 54297">
                  <a:extLst>
                    <a:ext uri="{FF2B5EF4-FFF2-40B4-BE49-F238E27FC236}">
                      <a16:creationId xmlns:a16="http://schemas.microsoft.com/office/drawing/2014/main" id="{3621D816-1EAE-4F54-82E4-2E648CC673BD}"/>
                    </a:ext>
                  </a:extLst>
                </p14:cNvPr>
                <p14:cNvContentPartPr/>
                <p14:nvPr/>
              </p14:nvContentPartPr>
              <p14:xfrm>
                <a:off x="2423813" y="3384427"/>
                <a:ext cx="100080" cy="159480"/>
              </p14:xfrm>
            </p:contentPart>
          </mc:Choice>
          <mc:Fallback>
            <p:pic>
              <p:nvPicPr>
                <p:cNvPr id="54298" name="Freihand 54297">
                  <a:extLst>
                    <a:ext uri="{FF2B5EF4-FFF2-40B4-BE49-F238E27FC236}">
                      <a16:creationId xmlns:a16="http://schemas.microsoft.com/office/drawing/2014/main" id="{3621D816-1EAE-4F54-82E4-2E648CC673BD}"/>
                    </a:ext>
                  </a:extLst>
                </p:cNvPr>
                <p:cNvPicPr/>
                <p:nvPr/>
              </p:nvPicPr>
              <p:blipFill>
                <a:blip r:embed="rId32"/>
                <a:stretch>
                  <a:fillRect/>
                </a:stretch>
              </p:blipFill>
              <p:spPr>
                <a:xfrm>
                  <a:off x="2419493" y="3380107"/>
                  <a:ext cx="10872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4299" name="Freihand 54298">
                  <a:extLst>
                    <a:ext uri="{FF2B5EF4-FFF2-40B4-BE49-F238E27FC236}">
                      <a16:creationId xmlns:a16="http://schemas.microsoft.com/office/drawing/2014/main" id="{9D36C437-632F-4CAF-9907-B142A3BA9211}"/>
                    </a:ext>
                  </a:extLst>
                </p14:cNvPr>
                <p14:cNvContentPartPr/>
                <p14:nvPr/>
              </p14:nvContentPartPr>
              <p14:xfrm>
                <a:off x="2603093" y="3448867"/>
                <a:ext cx="208800" cy="97560"/>
              </p14:xfrm>
            </p:contentPart>
          </mc:Choice>
          <mc:Fallback>
            <p:pic>
              <p:nvPicPr>
                <p:cNvPr id="54299" name="Freihand 54298">
                  <a:extLst>
                    <a:ext uri="{FF2B5EF4-FFF2-40B4-BE49-F238E27FC236}">
                      <a16:creationId xmlns:a16="http://schemas.microsoft.com/office/drawing/2014/main" id="{9D36C437-632F-4CAF-9907-B142A3BA9211}"/>
                    </a:ext>
                  </a:extLst>
                </p:cNvPr>
                <p:cNvPicPr/>
                <p:nvPr/>
              </p:nvPicPr>
              <p:blipFill>
                <a:blip r:embed="rId34"/>
                <a:stretch>
                  <a:fillRect/>
                </a:stretch>
              </p:blipFill>
              <p:spPr>
                <a:xfrm>
                  <a:off x="2598773" y="3444547"/>
                  <a:ext cx="21744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54300" name="Freihand 54299">
                  <a:extLst>
                    <a:ext uri="{FF2B5EF4-FFF2-40B4-BE49-F238E27FC236}">
                      <a16:creationId xmlns:a16="http://schemas.microsoft.com/office/drawing/2014/main" id="{C809E4AC-BD2D-4194-BA1C-1CFD84628BD9}"/>
                    </a:ext>
                  </a:extLst>
                </p14:cNvPr>
                <p14:cNvContentPartPr/>
                <p14:nvPr/>
              </p14:nvContentPartPr>
              <p14:xfrm>
                <a:off x="2825573" y="3445987"/>
                <a:ext cx="109440" cy="62640"/>
              </p14:xfrm>
            </p:contentPart>
          </mc:Choice>
          <mc:Fallback>
            <p:pic>
              <p:nvPicPr>
                <p:cNvPr id="54300" name="Freihand 54299">
                  <a:extLst>
                    <a:ext uri="{FF2B5EF4-FFF2-40B4-BE49-F238E27FC236}">
                      <a16:creationId xmlns:a16="http://schemas.microsoft.com/office/drawing/2014/main" id="{C809E4AC-BD2D-4194-BA1C-1CFD84628BD9}"/>
                    </a:ext>
                  </a:extLst>
                </p:cNvPr>
                <p:cNvPicPr/>
                <p:nvPr/>
              </p:nvPicPr>
              <p:blipFill>
                <a:blip r:embed="rId36"/>
                <a:stretch>
                  <a:fillRect/>
                </a:stretch>
              </p:blipFill>
              <p:spPr>
                <a:xfrm>
                  <a:off x="2821253" y="3441667"/>
                  <a:ext cx="1180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54301" name="Freihand 54300">
                  <a:extLst>
                    <a:ext uri="{FF2B5EF4-FFF2-40B4-BE49-F238E27FC236}">
                      <a16:creationId xmlns:a16="http://schemas.microsoft.com/office/drawing/2014/main" id="{45F68AD2-C5C7-4E6F-8D9F-57217C1D9C6B}"/>
                    </a:ext>
                  </a:extLst>
                </p14:cNvPr>
                <p14:cNvContentPartPr/>
                <p14:nvPr/>
              </p14:nvContentPartPr>
              <p14:xfrm>
                <a:off x="2960573" y="3310987"/>
                <a:ext cx="356760" cy="180000"/>
              </p14:xfrm>
            </p:contentPart>
          </mc:Choice>
          <mc:Fallback>
            <p:pic>
              <p:nvPicPr>
                <p:cNvPr id="54301" name="Freihand 54300">
                  <a:extLst>
                    <a:ext uri="{FF2B5EF4-FFF2-40B4-BE49-F238E27FC236}">
                      <a16:creationId xmlns:a16="http://schemas.microsoft.com/office/drawing/2014/main" id="{45F68AD2-C5C7-4E6F-8D9F-57217C1D9C6B}"/>
                    </a:ext>
                  </a:extLst>
                </p:cNvPr>
                <p:cNvPicPr/>
                <p:nvPr/>
              </p:nvPicPr>
              <p:blipFill>
                <a:blip r:embed="rId38"/>
                <a:stretch>
                  <a:fillRect/>
                </a:stretch>
              </p:blipFill>
              <p:spPr>
                <a:xfrm>
                  <a:off x="2956253" y="3306667"/>
                  <a:ext cx="36540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54302" name="Freihand 54301">
                  <a:extLst>
                    <a:ext uri="{FF2B5EF4-FFF2-40B4-BE49-F238E27FC236}">
                      <a16:creationId xmlns:a16="http://schemas.microsoft.com/office/drawing/2014/main" id="{8A8D511A-3CD7-402B-9EFB-90D5D5D5753F}"/>
                    </a:ext>
                  </a:extLst>
                </p14:cNvPr>
                <p14:cNvContentPartPr/>
                <p14:nvPr/>
              </p14:nvContentPartPr>
              <p14:xfrm>
                <a:off x="3322373" y="3375427"/>
                <a:ext cx="138600" cy="70560"/>
              </p14:xfrm>
            </p:contentPart>
          </mc:Choice>
          <mc:Fallback>
            <p:pic>
              <p:nvPicPr>
                <p:cNvPr id="54302" name="Freihand 54301">
                  <a:extLst>
                    <a:ext uri="{FF2B5EF4-FFF2-40B4-BE49-F238E27FC236}">
                      <a16:creationId xmlns:a16="http://schemas.microsoft.com/office/drawing/2014/main" id="{8A8D511A-3CD7-402B-9EFB-90D5D5D5753F}"/>
                    </a:ext>
                  </a:extLst>
                </p:cNvPr>
                <p:cNvPicPr/>
                <p:nvPr/>
              </p:nvPicPr>
              <p:blipFill>
                <a:blip r:embed="rId40"/>
                <a:stretch>
                  <a:fillRect/>
                </a:stretch>
              </p:blipFill>
              <p:spPr>
                <a:xfrm>
                  <a:off x="3318053" y="3371107"/>
                  <a:ext cx="1472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54303" name="Freihand 54302">
                  <a:extLst>
                    <a:ext uri="{FF2B5EF4-FFF2-40B4-BE49-F238E27FC236}">
                      <a16:creationId xmlns:a16="http://schemas.microsoft.com/office/drawing/2014/main" id="{F53669AA-6021-417E-91EB-DE8D8065B31E}"/>
                    </a:ext>
                  </a:extLst>
                </p14:cNvPr>
                <p14:cNvContentPartPr/>
                <p14:nvPr/>
              </p14:nvContentPartPr>
              <p14:xfrm>
                <a:off x="3494813" y="3306667"/>
                <a:ext cx="285840" cy="125280"/>
              </p14:xfrm>
            </p:contentPart>
          </mc:Choice>
          <mc:Fallback>
            <p:pic>
              <p:nvPicPr>
                <p:cNvPr id="54303" name="Freihand 54302">
                  <a:extLst>
                    <a:ext uri="{FF2B5EF4-FFF2-40B4-BE49-F238E27FC236}">
                      <a16:creationId xmlns:a16="http://schemas.microsoft.com/office/drawing/2014/main" id="{F53669AA-6021-417E-91EB-DE8D8065B31E}"/>
                    </a:ext>
                  </a:extLst>
                </p:cNvPr>
                <p:cNvPicPr/>
                <p:nvPr/>
              </p:nvPicPr>
              <p:blipFill>
                <a:blip r:embed="rId42"/>
                <a:stretch>
                  <a:fillRect/>
                </a:stretch>
              </p:blipFill>
              <p:spPr>
                <a:xfrm>
                  <a:off x="3490493" y="3302347"/>
                  <a:ext cx="29448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54304" name="Freihand 54303">
                  <a:extLst>
                    <a:ext uri="{FF2B5EF4-FFF2-40B4-BE49-F238E27FC236}">
                      <a16:creationId xmlns:a16="http://schemas.microsoft.com/office/drawing/2014/main" id="{A8E4B778-12FA-45C7-84A9-0BB91B575987}"/>
                    </a:ext>
                  </a:extLst>
                </p14:cNvPr>
                <p14:cNvContentPartPr/>
                <p14:nvPr/>
              </p14:nvContentPartPr>
              <p14:xfrm>
                <a:off x="3385733" y="3591787"/>
                <a:ext cx="41760" cy="110880"/>
              </p14:xfrm>
            </p:contentPart>
          </mc:Choice>
          <mc:Fallback>
            <p:pic>
              <p:nvPicPr>
                <p:cNvPr id="54304" name="Freihand 54303">
                  <a:extLst>
                    <a:ext uri="{FF2B5EF4-FFF2-40B4-BE49-F238E27FC236}">
                      <a16:creationId xmlns:a16="http://schemas.microsoft.com/office/drawing/2014/main" id="{A8E4B778-12FA-45C7-84A9-0BB91B575987}"/>
                    </a:ext>
                  </a:extLst>
                </p:cNvPr>
                <p:cNvPicPr/>
                <p:nvPr/>
              </p:nvPicPr>
              <p:blipFill>
                <a:blip r:embed="rId44"/>
                <a:stretch>
                  <a:fillRect/>
                </a:stretch>
              </p:blipFill>
              <p:spPr>
                <a:xfrm>
                  <a:off x="3381413" y="3587467"/>
                  <a:ext cx="504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54305" name="Freihand 54304">
                  <a:extLst>
                    <a:ext uri="{FF2B5EF4-FFF2-40B4-BE49-F238E27FC236}">
                      <a16:creationId xmlns:a16="http://schemas.microsoft.com/office/drawing/2014/main" id="{52357B96-D821-443E-B357-774ABF23BFCD}"/>
                    </a:ext>
                  </a:extLst>
                </p14:cNvPr>
                <p14:cNvContentPartPr/>
                <p14:nvPr/>
              </p14:nvContentPartPr>
              <p14:xfrm>
                <a:off x="3260813" y="3503947"/>
                <a:ext cx="201240" cy="108720"/>
              </p14:xfrm>
            </p:contentPart>
          </mc:Choice>
          <mc:Fallback>
            <p:pic>
              <p:nvPicPr>
                <p:cNvPr id="54305" name="Freihand 54304">
                  <a:extLst>
                    <a:ext uri="{FF2B5EF4-FFF2-40B4-BE49-F238E27FC236}">
                      <a16:creationId xmlns:a16="http://schemas.microsoft.com/office/drawing/2014/main" id="{52357B96-D821-443E-B357-774ABF23BFCD}"/>
                    </a:ext>
                  </a:extLst>
                </p:cNvPr>
                <p:cNvPicPr/>
                <p:nvPr/>
              </p:nvPicPr>
              <p:blipFill>
                <a:blip r:embed="rId46"/>
                <a:stretch>
                  <a:fillRect/>
                </a:stretch>
              </p:blipFill>
              <p:spPr>
                <a:xfrm>
                  <a:off x="3256493" y="3499627"/>
                  <a:ext cx="2098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54306" name="Freihand 54305">
                  <a:extLst>
                    <a:ext uri="{FF2B5EF4-FFF2-40B4-BE49-F238E27FC236}">
                      <a16:creationId xmlns:a16="http://schemas.microsoft.com/office/drawing/2014/main" id="{BB22E266-E8FA-48CE-AF01-5DE87E70972E}"/>
                    </a:ext>
                  </a:extLst>
                </p14:cNvPr>
                <p14:cNvContentPartPr/>
                <p14:nvPr/>
              </p14:nvContentPartPr>
              <p14:xfrm>
                <a:off x="3457013" y="3445267"/>
                <a:ext cx="457920" cy="248400"/>
              </p14:xfrm>
            </p:contentPart>
          </mc:Choice>
          <mc:Fallback>
            <p:pic>
              <p:nvPicPr>
                <p:cNvPr id="54306" name="Freihand 54305">
                  <a:extLst>
                    <a:ext uri="{FF2B5EF4-FFF2-40B4-BE49-F238E27FC236}">
                      <a16:creationId xmlns:a16="http://schemas.microsoft.com/office/drawing/2014/main" id="{BB22E266-E8FA-48CE-AF01-5DE87E70972E}"/>
                    </a:ext>
                  </a:extLst>
                </p:cNvPr>
                <p:cNvPicPr/>
                <p:nvPr/>
              </p:nvPicPr>
              <p:blipFill>
                <a:blip r:embed="rId48"/>
                <a:stretch>
                  <a:fillRect/>
                </a:stretch>
              </p:blipFill>
              <p:spPr>
                <a:xfrm>
                  <a:off x="3452693" y="3440947"/>
                  <a:ext cx="46656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54307" name="Freihand 54306">
                  <a:extLst>
                    <a:ext uri="{FF2B5EF4-FFF2-40B4-BE49-F238E27FC236}">
                      <a16:creationId xmlns:a16="http://schemas.microsoft.com/office/drawing/2014/main" id="{7825F8AC-A90B-45C5-9DC4-36DE00C51156}"/>
                    </a:ext>
                  </a:extLst>
                </p14:cNvPr>
                <p14:cNvContentPartPr/>
                <p14:nvPr/>
              </p14:nvContentPartPr>
              <p14:xfrm>
                <a:off x="3903413" y="3334027"/>
                <a:ext cx="50040" cy="96120"/>
              </p14:xfrm>
            </p:contentPart>
          </mc:Choice>
          <mc:Fallback>
            <p:pic>
              <p:nvPicPr>
                <p:cNvPr id="54307" name="Freihand 54306">
                  <a:extLst>
                    <a:ext uri="{FF2B5EF4-FFF2-40B4-BE49-F238E27FC236}">
                      <a16:creationId xmlns:a16="http://schemas.microsoft.com/office/drawing/2014/main" id="{7825F8AC-A90B-45C5-9DC4-36DE00C51156}"/>
                    </a:ext>
                  </a:extLst>
                </p:cNvPr>
                <p:cNvPicPr/>
                <p:nvPr/>
              </p:nvPicPr>
              <p:blipFill>
                <a:blip r:embed="rId50"/>
                <a:stretch>
                  <a:fillRect/>
                </a:stretch>
              </p:blipFill>
              <p:spPr>
                <a:xfrm>
                  <a:off x="3899093" y="3329707"/>
                  <a:ext cx="586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54308" name="Freihand 54307">
                  <a:extLst>
                    <a:ext uri="{FF2B5EF4-FFF2-40B4-BE49-F238E27FC236}">
                      <a16:creationId xmlns:a16="http://schemas.microsoft.com/office/drawing/2014/main" id="{29E4B622-690A-4D78-8279-F4A63E6B5FCB}"/>
                    </a:ext>
                  </a:extLst>
                </p14:cNvPr>
                <p14:cNvContentPartPr/>
                <p14:nvPr/>
              </p14:nvContentPartPr>
              <p14:xfrm>
                <a:off x="3974693" y="3515467"/>
                <a:ext cx="22320" cy="36000"/>
              </p14:xfrm>
            </p:contentPart>
          </mc:Choice>
          <mc:Fallback>
            <p:pic>
              <p:nvPicPr>
                <p:cNvPr id="54308" name="Freihand 54307">
                  <a:extLst>
                    <a:ext uri="{FF2B5EF4-FFF2-40B4-BE49-F238E27FC236}">
                      <a16:creationId xmlns:a16="http://schemas.microsoft.com/office/drawing/2014/main" id="{29E4B622-690A-4D78-8279-F4A63E6B5FCB}"/>
                    </a:ext>
                  </a:extLst>
                </p:cNvPr>
                <p:cNvPicPr/>
                <p:nvPr/>
              </p:nvPicPr>
              <p:blipFill>
                <a:blip r:embed="rId52"/>
                <a:stretch>
                  <a:fillRect/>
                </a:stretch>
              </p:blipFill>
              <p:spPr>
                <a:xfrm>
                  <a:off x="3970373" y="3511147"/>
                  <a:ext cx="30960" cy="44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3">
            <p14:nvContentPartPr>
              <p14:cNvPr id="4" name="Freihand 3">
                <a:extLst>
                  <a:ext uri="{FF2B5EF4-FFF2-40B4-BE49-F238E27FC236}">
                    <a16:creationId xmlns:a16="http://schemas.microsoft.com/office/drawing/2014/main" id="{C72C2029-9369-487A-ABAB-7F9828149DC2}"/>
                  </a:ext>
                </a:extLst>
              </p14:cNvPr>
              <p14:cNvContentPartPr/>
              <p14:nvPr/>
            </p14:nvContentPartPr>
            <p14:xfrm>
              <a:off x="677813" y="2145307"/>
              <a:ext cx="29520" cy="29520"/>
            </p14:xfrm>
          </p:contentPart>
        </mc:Choice>
        <mc:Fallback>
          <p:pic>
            <p:nvPicPr>
              <p:cNvPr id="4" name="Freihand 3">
                <a:extLst>
                  <a:ext uri="{FF2B5EF4-FFF2-40B4-BE49-F238E27FC236}">
                    <a16:creationId xmlns:a16="http://schemas.microsoft.com/office/drawing/2014/main" id="{C72C2029-9369-487A-ABAB-7F9828149DC2}"/>
                  </a:ext>
                </a:extLst>
              </p:cNvPr>
              <p:cNvPicPr/>
              <p:nvPr/>
            </p:nvPicPr>
            <p:blipFill>
              <a:blip r:embed="rId54"/>
              <a:stretch>
                <a:fillRect/>
              </a:stretch>
            </p:blipFill>
            <p:spPr>
              <a:xfrm>
                <a:off x="673493" y="2140987"/>
                <a:ext cx="381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5" name="Freihand 4">
                <a:extLst>
                  <a:ext uri="{FF2B5EF4-FFF2-40B4-BE49-F238E27FC236}">
                    <a16:creationId xmlns:a16="http://schemas.microsoft.com/office/drawing/2014/main" id="{30534782-1A80-42D4-A32D-BCE10FA020BD}"/>
                  </a:ext>
                </a:extLst>
              </p14:cNvPr>
              <p14:cNvContentPartPr/>
              <p14:nvPr/>
            </p14:nvContentPartPr>
            <p14:xfrm>
              <a:off x="561173" y="2035867"/>
              <a:ext cx="1191960" cy="597240"/>
            </p14:xfrm>
          </p:contentPart>
        </mc:Choice>
        <mc:Fallback>
          <p:pic>
            <p:nvPicPr>
              <p:cNvPr id="5" name="Freihand 4">
                <a:extLst>
                  <a:ext uri="{FF2B5EF4-FFF2-40B4-BE49-F238E27FC236}">
                    <a16:creationId xmlns:a16="http://schemas.microsoft.com/office/drawing/2014/main" id="{30534782-1A80-42D4-A32D-BCE10FA020BD}"/>
                  </a:ext>
                </a:extLst>
              </p:cNvPr>
              <p:cNvPicPr/>
              <p:nvPr/>
            </p:nvPicPr>
            <p:blipFill>
              <a:blip r:embed="rId56"/>
              <a:stretch>
                <a:fillRect/>
              </a:stretch>
            </p:blipFill>
            <p:spPr>
              <a:xfrm>
                <a:off x="556853" y="2031547"/>
                <a:ext cx="1200600" cy="6058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8" name="Freihand 7">
                <a:extLst>
                  <a:ext uri="{FF2B5EF4-FFF2-40B4-BE49-F238E27FC236}">
                    <a16:creationId xmlns:a16="http://schemas.microsoft.com/office/drawing/2014/main" id="{59DF0679-F0E9-4382-A4EE-61E0FD5BCECD}"/>
                  </a:ext>
                </a:extLst>
              </p14:cNvPr>
              <p14:cNvContentPartPr/>
              <p14:nvPr/>
            </p14:nvContentPartPr>
            <p14:xfrm>
              <a:off x="578453" y="1987267"/>
              <a:ext cx="1442160" cy="481680"/>
            </p14:xfrm>
          </p:contentPart>
        </mc:Choice>
        <mc:Fallback>
          <p:pic>
            <p:nvPicPr>
              <p:cNvPr id="8" name="Freihand 7">
                <a:extLst>
                  <a:ext uri="{FF2B5EF4-FFF2-40B4-BE49-F238E27FC236}">
                    <a16:creationId xmlns:a16="http://schemas.microsoft.com/office/drawing/2014/main" id="{59DF0679-F0E9-4382-A4EE-61E0FD5BCECD}"/>
                  </a:ext>
                </a:extLst>
              </p:cNvPr>
              <p:cNvPicPr/>
              <p:nvPr/>
            </p:nvPicPr>
            <p:blipFill>
              <a:blip r:embed="rId58"/>
              <a:stretch>
                <a:fillRect/>
              </a:stretch>
            </p:blipFill>
            <p:spPr>
              <a:xfrm>
                <a:off x="574133" y="1982947"/>
                <a:ext cx="1450800" cy="4903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0" name="Freihand 9">
                <a:extLst>
                  <a:ext uri="{FF2B5EF4-FFF2-40B4-BE49-F238E27FC236}">
                    <a16:creationId xmlns:a16="http://schemas.microsoft.com/office/drawing/2014/main" id="{288FD571-B63D-4DFD-80F6-77DC1921B502}"/>
                  </a:ext>
                </a:extLst>
              </p14:cNvPr>
              <p14:cNvContentPartPr/>
              <p14:nvPr/>
            </p14:nvContentPartPr>
            <p14:xfrm>
              <a:off x="592133" y="2054587"/>
              <a:ext cx="44640" cy="35640"/>
            </p14:xfrm>
          </p:contentPart>
        </mc:Choice>
        <mc:Fallback>
          <p:pic>
            <p:nvPicPr>
              <p:cNvPr id="10" name="Freihand 9">
                <a:extLst>
                  <a:ext uri="{FF2B5EF4-FFF2-40B4-BE49-F238E27FC236}">
                    <a16:creationId xmlns:a16="http://schemas.microsoft.com/office/drawing/2014/main" id="{288FD571-B63D-4DFD-80F6-77DC1921B502}"/>
                  </a:ext>
                </a:extLst>
              </p:cNvPr>
              <p:cNvPicPr/>
              <p:nvPr/>
            </p:nvPicPr>
            <p:blipFill>
              <a:blip r:embed="rId60"/>
              <a:stretch>
                <a:fillRect/>
              </a:stretch>
            </p:blipFill>
            <p:spPr>
              <a:xfrm>
                <a:off x="587813" y="2050267"/>
                <a:ext cx="5328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2" name="Freihand 11">
                <a:extLst>
                  <a:ext uri="{FF2B5EF4-FFF2-40B4-BE49-F238E27FC236}">
                    <a16:creationId xmlns:a16="http://schemas.microsoft.com/office/drawing/2014/main" id="{A0CF9A10-ACF4-4EB3-A9B0-CE0A404BD960}"/>
                  </a:ext>
                </a:extLst>
              </p14:cNvPr>
              <p14:cNvContentPartPr/>
              <p14:nvPr/>
            </p14:nvContentPartPr>
            <p14:xfrm>
              <a:off x="1575293" y="2624827"/>
              <a:ext cx="360" cy="360"/>
            </p14:xfrm>
          </p:contentPart>
        </mc:Choice>
        <mc:Fallback>
          <p:pic>
            <p:nvPicPr>
              <p:cNvPr id="12" name="Freihand 11">
                <a:extLst>
                  <a:ext uri="{FF2B5EF4-FFF2-40B4-BE49-F238E27FC236}">
                    <a16:creationId xmlns:a16="http://schemas.microsoft.com/office/drawing/2014/main" id="{A0CF9A10-ACF4-4EB3-A9B0-CE0A404BD960}"/>
                  </a:ext>
                </a:extLst>
              </p:cNvPr>
              <p:cNvPicPr/>
              <p:nvPr/>
            </p:nvPicPr>
            <p:blipFill>
              <a:blip r:embed="rId62"/>
              <a:stretch>
                <a:fillRect/>
              </a:stretch>
            </p:blipFill>
            <p:spPr>
              <a:xfrm>
                <a:off x="1570973" y="2620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3" name="Freihand 12">
                <a:extLst>
                  <a:ext uri="{FF2B5EF4-FFF2-40B4-BE49-F238E27FC236}">
                    <a16:creationId xmlns:a16="http://schemas.microsoft.com/office/drawing/2014/main" id="{94F760DA-9921-486C-8EEE-08011CB084E0}"/>
                  </a:ext>
                </a:extLst>
              </p14:cNvPr>
              <p14:cNvContentPartPr/>
              <p14:nvPr/>
            </p14:nvContentPartPr>
            <p14:xfrm>
              <a:off x="1568813" y="2599987"/>
              <a:ext cx="6840" cy="24840"/>
            </p14:xfrm>
          </p:contentPart>
        </mc:Choice>
        <mc:Fallback>
          <p:pic>
            <p:nvPicPr>
              <p:cNvPr id="13" name="Freihand 12">
                <a:extLst>
                  <a:ext uri="{FF2B5EF4-FFF2-40B4-BE49-F238E27FC236}">
                    <a16:creationId xmlns:a16="http://schemas.microsoft.com/office/drawing/2014/main" id="{94F760DA-9921-486C-8EEE-08011CB084E0}"/>
                  </a:ext>
                </a:extLst>
              </p:cNvPr>
              <p:cNvPicPr/>
              <p:nvPr/>
            </p:nvPicPr>
            <p:blipFill>
              <a:blip r:embed="rId64"/>
              <a:stretch>
                <a:fillRect/>
              </a:stretch>
            </p:blipFill>
            <p:spPr>
              <a:xfrm>
                <a:off x="1564493" y="2595667"/>
                <a:ext cx="154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5" name="Freihand 14">
                <a:extLst>
                  <a:ext uri="{FF2B5EF4-FFF2-40B4-BE49-F238E27FC236}">
                    <a16:creationId xmlns:a16="http://schemas.microsoft.com/office/drawing/2014/main" id="{91E04E95-D531-4EFD-928C-35317BA22291}"/>
                  </a:ext>
                </a:extLst>
              </p14:cNvPr>
              <p14:cNvContentPartPr/>
              <p14:nvPr/>
            </p14:nvContentPartPr>
            <p14:xfrm>
              <a:off x="1389893" y="1707547"/>
              <a:ext cx="57600" cy="224280"/>
            </p14:xfrm>
          </p:contentPart>
        </mc:Choice>
        <mc:Fallback>
          <p:pic>
            <p:nvPicPr>
              <p:cNvPr id="15" name="Freihand 14">
                <a:extLst>
                  <a:ext uri="{FF2B5EF4-FFF2-40B4-BE49-F238E27FC236}">
                    <a16:creationId xmlns:a16="http://schemas.microsoft.com/office/drawing/2014/main" id="{91E04E95-D531-4EFD-928C-35317BA22291}"/>
                  </a:ext>
                </a:extLst>
              </p:cNvPr>
              <p:cNvPicPr/>
              <p:nvPr/>
            </p:nvPicPr>
            <p:blipFill>
              <a:blip r:embed="rId66"/>
              <a:stretch>
                <a:fillRect/>
              </a:stretch>
            </p:blipFill>
            <p:spPr>
              <a:xfrm>
                <a:off x="1385573" y="1703227"/>
                <a:ext cx="6624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6" name="Freihand 15">
                <a:extLst>
                  <a:ext uri="{FF2B5EF4-FFF2-40B4-BE49-F238E27FC236}">
                    <a16:creationId xmlns:a16="http://schemas.microsoft.com/office/drawing/2014/main" id="{2DD496C2-2915-423C-B1C7-A8664D7B1C6A}"/>
                  </a:ext>
                </a:extLst>
              </p14:cNvPr>
              <p14:cNvContentPartPr/>
              <p14:nvPr/>
            </p14:nvContentPartPr>
            <p14:xfrm>
              <a:off x="1385213" y="1799347"/>
              <a:ext cx="138600" cy="185400"/>
            </p14:xfrm>
          </p:contentPart>
        </mc:Choice>
        <mc:Fallback>
          <p:pic>
            <p:nvPicPr>
              <p:cNvPr id="16" name="Freihand 15">
                <a:extLst>
                  <a:ext uri="{FF2B5EF4-FFF2-40B4-BE49-F238E27FC236}">
                    <a16:creationId xmlns:a16="http://schemas.microsoft.com/office/drawing/2014/main" id="{2DD496C2-2915-423C-B1C7-A8664D7B1C6A}"/>
                  </a:ext>
                </a:extLst>
              </p:cNvPr>
              <p:cNvPicPr/>
              <p:nvPr/>
            </p:nvPicPr>
            <p:blipFill>
              <a:blip r:embed="rId68"/>
              <a:stretch>
                <a:fillRect/>
              </a:stretch>
            </p:blipFill>
            <p:spPr>
              <a:xfrm>
                <a:off x="1380893" y="1795027"/>
                <a:ext cx="1472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7" name="Freihand 16">
                <a:extLst>
                  <a:ext uri="{FF2B5EF4-FFF2-40B4-BE49-F238E27FC236}">
                    <a16:creationId xmlns:a16="http://schemas.microsoft.com/office/drawing/2014/main" id="{38629C43-FCE5-42CD-A241-7A1EC7E236A8}"/>
                  </a:ext>
                </a:extLst>
              </p14:cNvPr>
              <p14:cNvContentPartPr/>
              <p14:nvPr/>
            </p14:nvContentPartPr>
            <p14:xfrm>
              <a:off x="1082453" y="1484707"/>
              <a:ext cx="92160" cy="178200"/>
            </p14:xfrm>
          </p:contentPart>
        </mc:Choice>
        <mc:Fallback>
          <p:pic>
            <p:nvPicPr>
              <p:cNvPr id="17" name="Freihand 16">
                <a:extLst>
                  <a:ext uri="{FF2B5EF4-FFF2-40B4-BE49-F238E27FC236}">
                    <a16:creationId xmlns:a16="http://schemas.microsoft.com/office/drawing/2014/main" id="{38629C43-FCE5-42CD-A241-7A1EC7E236A8}"/>
                  </a:ext>
                </a:extLst>
              </p:cNvPr>
              <p:cNvPicPr/>
              <p:nvPr/>
            </p:nvPicPr>
            <p:blipFill>
              <a:blip r:embed="rId70"/>
              <a:stretch>
                <a:fillRect/>
              </a:stretch>
            </p:blipFill>
            <p:spPr>
              <a:xfrm>
                <a:off x="1078133" y="1480387"/>
                <a:ext cx="1008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8" name="Freihand 17">
                <a:extLst>
                  <a:ext uri="{FF2B5EF4-FFF2-40B4-BE49-F238E27FC236}">
                    <a16:creationId xmlns:a16="http://schemas.microsoft.com/office/drawing/2014/main" id="{658F0017-4724-4D2D-842E-59292569D57D}"/>
                  </a:ext>
                </a:extLst>
              </p14:cNvPr>
              <p14:cNvContentPartPr/>
              <p14:nvPr/>
            </p14:nvContentPartPr>
            <p14:xfrm>
              <a:off x="1195853" y="1541587"/>
              <a:ext cx="140040" cy="97200"/>
            </p14:xfrm>
          </p:contentPart>
        </mc:Choice>
        <mc:Fallback>
          <p:pic>
            <p:nvPicPr>
              <p:cNvPr id="18" name="Freihand 17">
                <a:extLst>
                  <a:ext uri="{FF2B5EF4-FFF2-40B4-BE49-F238E27FC236}">
                    <a16:creationId xmlns:a16="http://schemas.microsoft.com/office/drawing/2014/main" id="{658F0017-4724-4D2D-842E-59292569D57D}"/>
                  </a:ext>
                </a:extLst>
              </p:cNvPr>
              <p:cNvPicPr/>
              <p:nvPr/>
            </p:nvPicPr>
            <p:blipFill>
              <a:blip r:embed="rId72"/>
              <a:stretch>
                <a:fillRect/>
              </a:stretch>
            </p:blipFill>
            <p:spPr>
              <a:xfrm>
                <a:off x="1191533" y="1537267"/>
                <a:ext cx="1486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9" name="Freihand 18">
                <a:extLst>
                  <a:ext uri="{FF2B5EF4-FFF2-40B4-BE49-F238E27FC236}">
                    <a16:creationId xmlns:a16="http://schemas.microsoft.com/office/drawing/2014/main" id="{A207CD4D-FE33-4F36-A203-E1C4166004F9}"/>
                  </a:ext>
                </a:extLst>
              </p14:cNvPr>
              <p14:cNvContentPartPr/>
              <p14:nvPr/>
            </p14:nvContentPartPr>
            <p14:xfrm>
              <a:off x="1372253" y="1511707"/>
              <a:ext cx="63000" cy="84960"/>
            </p14:xfrm>
          </p:contentPart>
        </mc:Choice>
        <mc:Fallback>
          <p:pic>
            <p:nvPicPr>
              <p:cNvPr id="19" name="Freihand 18">
                <a:extLst>
                  <a:ext uri="{FF2B5EF4-FFF2-40B4-BE49-F238E27FC236}">
                    <a16:creationId xmlns:a16="http://schemas.microsoft.com/office/drawing/2014/main" id="{A207CD4D-FE33-4F36-A203-E1C4166004F9}"/>
                  </a:ext>
                </a:extLst>
              </p:cNvPr>
              <p:cNvPicPr/>
              <p:nvPr/>
            </p:nvPicPr>
            <p:blipFill>
              <a:blip r:embed="rId74"/>
              <a:stretch>
                <a:fillRect/>
              </a:stretch>
            </p:blipFill>
            <p:spPr>
              <a:xfrm>
                <a:off x="1367933" y="1507387"/>
                <a:ext cx="7164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20" name="Freihand 19">
                <a:extLst>
                  <a:ext uri="{FF2B5EF4-FFF2-40B4-BE49-F238E27FC236}">
                    <a16:creationId xmlns:a16="http://schemas.microsoft.com/office/drawing/2014/main" id="{64138A9F-A39D-4D10-9A5F-D87F4F397B52}"/>
                  </a:ext>
                </a:extLst>
              </p14:cNvPr>
              <p14:cNvContentPartPr/>
              <p14:nvPr/>
            </p14:nvContentPartPr>
            <p14:xfrm>
              <a:off x="1469813" y="1491907"/>
              <a:ext cx="63360" cy="93960"/>
            </p14:xfrm>
          </p:contentPart>
        </mc:Choice>
        <mc:Fallback>
          <p:pic>
            <p:nvPicPr>
              <p:cNvPr id="20" name="Freihand 19">
                <a:extLst>
                  <a:ext uri="{FF2B5EF4-FFF2-40B4-BE49-F238E27FC236}">
                    <a16:creationId xmlns:a16="http://schemas.microsoft.com/office/drawing/2014/main" id="{64138A9F-A39D-4D10-9A5F-D87F4F397B52}"/>
                  </a:ext>
                </a:extLst>
              </p:cNvPr>
              <p:cNvPicPr/>
              <p:nvPr/>
            </p:nvPicPr>
            <p:blipFill>
              <a:blip r:embed="rId76"/>
              <a:stretch>
                <a:fillRect/>
              </a:stretch>
            </p:blipFill>
            <p:spPr>
              <a:xfrm>
                <a:off x="1465493" y="1487587"/>
                <a:ext cx="7200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22" name="Freihand 21">
                <a:extLst>
                  <a:ext uri="{FF2B5EF4-FFF2-40B4-BE49-F238E27FC236}">
                    <a16:creationId xmlns:a16="http://schemas.microsoft.com/office/drawing/2014/main" id="{6E57AF54-3F5B-4342-A72C-DFD6EC43ECF4}"/>
                  </a:ext>
                </a:extLst>
              </p14:cNvPr>
              <p14:cNvContentPartPr/>
              <p14:nvPr/>
            </p14:nvContentPartPr>
            <p14:xfrm>
              <a:off x="1565933" y="1385707"/>
              <a:ext cx="240840" cy="172800"/>
            </p14:xfrm>
          </p:contentPart>
        </mc:Choice>
        <mc:Fallback>
          <p:pic>
            <p:nvPicPr>
              <p:cNvPr id="22" name="Freihand 21">
                <a:extLst>
                  <a:ext uri="{FF2B5EF4-FFF2-40B4-BE49-F238E27FC236}">
                    <a16:creationId xmlns:a16="http://schemas.microsoft.com/office/drawing/2014/main" id="{6E57AF54-3F5B-4342-A72C-DFD6EC43ECF4}"/>
                  </a:ext>
                </a:extLst>
              </p:cNvPr>
              <p:cNvPicPr/>
              <p:nvPr/>
            </p:nvPicPr>
            <p:blipFill>
              <a:blip r:embed="rId78"/>
              <a:stretch>
                <a:fillRect/>
              </a:stretch>
            </p:blipFill>
            <p:spPr>
              <a:xfrm>
                <a:off x="1561613" y="1381387"/>
                <a:ext cx="24948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23" name="Freihand 22">
                <a:extLst>
                  <a:ext uri="{FF2B5EF4-FFF2-40B4-BE49-F238E27FC236}">
                    <a16:creationId xmlns:a16="http://schemas.microsoft.com/office/drawing/2014/main" id="{708DAD25-5256-46EA-8307-9D6D5849CD8F}"/>
                  </a:ext>
                </a:extLst>
              </p14:cNvPr>
              <p14:cNvContentPartPr/>
              <p14:nvPr/>
            </p14:nvContentPartPr>
            <p14:xfrm>
              <a:off x="1839893" y="1441507"/>
              <a:ext cx="54000" cy="107640"/>
            </p14:xfrm>
          </p:contentPart>
        </mc:Choice>
        <mc:Fallback>
          <p:pic>
            <p:nvPicPr>
              <p:cNvPr id="23" name="Freihand 22">
                <a:extLst>
                  <a:ext uri="{FF2B5EF4-FFF2-40B4-BE49-F238E27FC236}">
                    <a16:creationId xmlns:a16="http://schemas.microsoft.com/office/drawing/2014/main" id="{708DAD25-5256-46EA-8307-9D6D5849CD8F}"/>
                  </a:ext>
                </a:extLst>
              </p:cNvPr>
              <p:cNvPicPr/>
              <p:nvPr/>
            </p:nvPicPr>
            <p:blipFill>
              <a:blip r:embed="rId80"/>
              <a:stretch>
                <a:fillRect/>
              </a:stretch>
            </p:blipFill>
            <p:spPr>
              <a:xfrm>
                <a:off x="1835573" y="1437187"/>
                <a:ext cx="626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24" name="Freihand 23">
                <a:extLst>
                  <a:ext uri="{FF2B5EF4-FFF2-40B4-BE49-F238E27FC236}">
                    <a16:creationId xmlns:a16="http://schemas.microsoft.com/office/drawing/2014/main" id="{9F04DB90-1A4E-4FAC-9CE4-3F481D343865}"/>
                  </a:ext>
                </a:extLst>
              </p14:cNvPr>
              <p14:cNvContentPartPr/>
              <p14:nvPr/>
            </p14:nvContentPartPr>
            <p14:xfrm>
              <a:off x="1258133" y="2590987"/>
              <a:ext cx="114480" cy="185400"/>
            </p14:xfrm>
          </p:contentPart>
        </mc:Choice>
        <mc:Fallback>
          <p:pic>
            <p:nvPicPr>
              <p:cNvPr id="24" name="Freihand 23">
                <a:extLst>
                  <a:ext uri="{FF2B5EF4-FFF2-40B4-BE49-F238E27FC236}">
                    <a16:creationId xmlns:a16="http://schemas.microsoft.com/office/drawing/2014/main" id="{9F04DB90-1A4E-4FAC-9CE4-3F481D343865}"/>
                  </a:ext>
                </a:extLst>
              </p:cNvPr>
              <p:cNvPicPr/>
              <p:nvPr/>
            </p:nvPicPr>
            <p:blipFill>
              <a:blip r:embed="rId82"/>
              <a:stretch>
                <a:fillRect/>
              </a:stretch>
            </p:blipFill>
            <p:spPr>
              <a:xfrm>
                <a:off x="1253813" y="2586667"/>
                <a:ext cx="12312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25" name="Freihand 24">
                <a:extLst>
                  <a:ext uri="{FF2B5EF4-FFF2-40B4-BE49-F238E27FC236}">
                    <a16:creationId xmlns:a16="http://schemas.microsoft.com/office/drawing/2014/main" id="{D8E09FF8-CCB4-40B1-9633-F306A7735D65}"/>
                  </a:ext>
                </a:extLst>
              </p14:cNvPr>
              <p14:cNvContentPartPr/>
              <p14:nvPr/>
            </p14:nvContentPartPr>
            <p14:xfrm>
              <a:off x="1222133" y="2529787"/>
              <a:ext cx="193680" cy="148680"/>
            </p14:xfrm>
          </p:contentPart>
        </mc:Choice>
        <mc:Fallback>
          <p:pic>
            <p:nvPicPr>
              <p:cNvPr id="25" name="Freihand 24">
                <a:extLst>
                  <a:ext uri="{FF2B5EF4-FFF2-40B4-BE49-F238E27FC236}">
                    <a16:creationId xmlns:a16="http://schemas.microsoft.com/office/drawing/2014/main" id="{D8E09FF8-CCB4-40B1-9633-F306A7735D65}"/>
                  </a:ext>
                </a:extLst>
              </p:cNvPr>
              <p:cNvPicPr/>
              <p:nvPr/>
            </p:nvPicPr>
            <p:blipFill>
              <a:blip r:embed="rId84"/>
              <a:stretch>
                <a:fillRect/>
              </a:stretch>
            </p:blipFill>
            <p:spPr>
              <a:xfrm>
                <a:off x="1217813" y="2525467"/>
                <a:ext cx="20232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26" name="Freihand 25">
                <a:extLst>
                  <a:ext uri="{FF2B5EF4-FFF2-40B4-BE49-F238E27FC236}">
                    <a16:creationId xmlns:a16="http://schemas.microsoft.com/office/drawing/2014/main" id="{A59304EC-9701-401B-ACDE-04818EB94955}"/>
                  </a:ext>
                </a:extLst>
              </p14:cNvPr>
              <p14:cNvContentPartPr/>
              <p14:nvPr/>
            </p14:nvContentPartPr>
            <p14:xfrm>
              <a:off x="963293" y="2775667"/>
              <a:ext cx="104040" cy="173160"/>
            </p14:xfrm>
          </p:contentPart>
        </mc:Choice>
        <mc:Fallback>
          <p:pic>
            <p:nvPicPr>
              <p:cNvPr id="26" name="Freihand 25">
                <a:extLst>
                  <a:ext uri="{FF2B5EF4-FFF2-40B4-BE49-F238E27FC236}">
                    <a16:creationId xmlns:a16="http://schemas.microsoft.com/office/drawing/2014/main" id="{A59304EC-9701-401B-ACDE-04818EB94955}"/>
                  </a:ext>
                </a:extLst>
              </p:cNvPr>
              <p:cNvPicPr/>
              <p:nvPr/>
            </p:nvPicPr>
            <p:blipFill>
              <a:blip r:embed="rId86"/>
              <a:stretch>
                <a:fillRect/>
              </a:stretch>
            </p:blipFill>
            <p:spPr>
              <a:xfrm>
                <a:off x="958973" y="2771347"/>
                <a:ext cx="11268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27" name="Freihand 26">
                <a:extLst>
                  <a:ext uri="{FF2B5EF4-FFF2-40B4-BE49-F238E27FC236}">
                    <a16:creationId xmlns:a16="http://schemas.microsoft.com/office/drawing/2014/main" id="{F5DDA968-B9C7-41B1-AF99-B75A171E7BDA}"/>
                  </a:ext>
                </a:extLst>
              </p14:cNvPr>
              <p14:cNvContentPartPr/>
              <p14:nvPr/>
            </p14:nvContentPartPr>
            <p14:xfrm>
              <a:off x="1002173" y="2862787"/>
              <a:ext cx="92160" cy="24120"/>
            </p14:xfrm>
          </p:contentPart>
        </mc:Choice>
        <mc:Fallback>
          <p:pic>
            <p:nvPicPr>
              <p:cNvPr id="27" name="Freihand 26">
                <a:extLst>
                  <a:ext uri="{FF2B5EF4-FFF2-40B4-BE49-F238E27FC236}">
                    <a16:creationId xmlns:a16="http://schemas.microsoft.com/office/drawing/2014/main" id="{F5DDA968-B9C7-41B1-AF99-B75A171E7BDA}"/>
                  </a:ext>
                </a:extLst>
              </p:cNvPr>
              <p:cNvPicPr/>
              <p:nvPr/>
            </p:nvPicPr>
            <p:blipFill>
              <a:blip r:embed="rId88"/>
              <a:stretch>
                <a:fillRect/>
              </a:stretch>
            </p:blipFill>
            <p:spPr>
              <a:xfrm>
                <a:off x="997853" y="2858467"/>
                <a:ext cx="1008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28" name="Freihand 27">
                <a:extLst>
                  <a:ext uri="{FF2B5EF4-FFF2-40B4-BE49-F238E27FC236}">
                    <a16:creationId xmlns:a16="http://schemas.microsoft.com/office/drawing/2014/main" id="{AE4167CD-BDD3-468D-A6E6-A173E8D78E67}"/>
                  </a:ext>
                </a:extLst>
              </p14:cNvPr>
              <p14:cNvContentPartPr/>
              <p14:nvPr/>
            </p14:nvContentPartPr>
            <p14:xfrm>
              <a:off x="1084253" y="2777467"/>
              <a:ext cx="86040" cy="140760"/>
            </p14:xfrm>
          </p:contentPart>
        </mc:Choice>
        <mc:Fallback>
          <p:pic>
            <p:nvPicPr>
              <p:cNvPr id="28" name="Freihand 27">
                <a:extLst>
                  <a:ext uri="{FF2B5EF4-FFF2-40B4-BE49-F238E27FC236}">
                    <a16:creationId xmlns:a16="http://schemas.microsoft.com/office/drawing/2014/main" id="{AE4167CD-BDD3-468D-A6E6-A173E8D78E67}"/>
                  </a:ext>
                </a:extLst>
              </p:cNvPr>
              <p:cNvPicPr/>
              <p:nvPr/>
            </p:nvPicPr>
            <p:blipFill>
              <a:blip r:embed="rId90"/>
              <a:stretch>
                <a:fillRect/>
              </a:stretch>
            </p:blipFill>
            <p:spPr>
              <a:xfrm>
                <a:off x="1079933" y="2773147"/>
                <a:ext cx="9468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29" name="Freihand 28">
                <a:extLst>
                  <a:ext uri="{FF2B5EF4-FFF2-40B4-BE49-F238E27FC236}">
                    <a16:creationId xmlns:a16="http://schemas.microsoft.com/office/drawing/2014/main" id="{442FB35B-BBAB-4489-9EB5-3410433B5B98}"/>
                  </a:ext>
                </a:extLst>
              </p14:cNvPr>
              <p14:cNvContentPartPr/>
              <p14:nvPr/>
            </p14:nvContentPartPr>
            <p14:xfrm>
              <a:off x="1181453" y="2835067"/>
              <a:ext cx="69840" cy="61920"/>
            </p14:xfrm>
          </p:contentPart>
        </mc:Choice>
        <mc:Fallback>
          <p:pic>
            <p:nvPicPr>
              <p:cNvPr id="29" name="Freihand 28">
                <a:extLst>
                  <a:ext uri="{FF2B5EF4-FFF2-40B4-BE49-F238E27FC236}">
                    <a16:creationId xmlns:a16="http://schemas.microsoft.com/office/drawing/2014/main" id="{442FB35B-BBAB-4489-9EB5-3410433B5B98}"/>
                  </a:ext>
                </a:extLst>
              </p:cNvPr>
              <p:cNvPicPr/>
              <p:nvPr/>
            </p:nvPicPr>
            <p:blipFill>
              <a:blip r:embed="rId92"/>
              <a:stretch>
                <a:fillRect/>
              </a:stretch>
            </p:blipFill>
            <p:spPr>
              <a:xfrm>
                <a:off x="1177133" y="2830747"/>
                <a:ext cx="7848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30" name="Freihand 29">
                <a:extLst>
                  <a:ext uri="{FF2B5EF4-FFF2-40B4-BE49-F238E27FC236}">
                    <a16:creationId xmlns:a16="http://schemas.microsoft.com/office/drawing/2014/main" id="{A17FCA65-DE1D-4975-BDE0-263486A0C7B9}"/>
                  </a:ext>
                </a:extLst>
              </p14:cNvPr>
              <p14:cNvContentPartPr/>
              <p14:nvPr/>
            </p14:nvContentPartPr>
            <p14:xfrm>
              <a:off x="1280813" y="2820307"/>
              <a:ext cx="82440" cy="72360"/>
            </p14:xfrm>
          </p:contentPart>
        </mc:Choice>
        <mc:Fallback>
          <p:pic>
            <p:nvPicPr>
              <p:cNvPr id="30" name="Freihand 29">
                <a:extLst>
                  <a:ext uri="{FF2B5EF4-FFF2-40B4-BE49-F238E27FC236}">
                    <a16:creationId xmlns:a16="http://schemas.microsoft.com/office/drawing/2014/main" id="{A17FCA65-DE1D-4975-BDE0-263486A0C7B9}"/>
                  </a:ext>
                </a:extLst>
              </p:cNvPr>
              <p:cNvPicPr/>
              <p:nvPr/>
            </p:nvPicPr>
            <p:blipFill>
              <a:blip r:embed="rId94"/>
              <a:stretch>
                <a:fillRect/>
              </a:stretch>
            </p:blipFill>
            <p:spPr>
              <a:xfrm>
                <a:off x="1276493" y="2815987"/>
                <a:ext cx="9108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31" name="Freihand 30">
                <a:extLst>
                  <a:ext uri="{FF2B5EF4-FFF2-40B4-BE49-F238E27FC236}">
                    <a16:creationId xmlns:a16="http://schemas.microsoft.com/office/drawing/2014/main" id="{4C9522F4-61E5-4F84-85E1-9A16F8DEF01C}"/>
                  </a:ext>
                </a:extLst>
              </p14:cNvPr>
              <p14:cNvContentPartPr/>
              <p14:nvPr/>
            </p14:nvContentPartPr>
            <p14:xfrm>
              <a:off x="1351373" y="2748307"/>
              <a:ext cx="242640" cy="108720"/>
            </p14:xfrm>
          </p:contentPart>
        </mc:Choice>
        <mc:Fallback>
          <p:pic>
            <p:nvPicPr>
              <p:cNvPr id="31" name="Freihand 30">
                <a:extLst>
                  <a:ext uri="{FF2B5EF4-FFF2-40B4-BE49-F238E27FC236}">
                    <a16:creationId xmlns:a16="http://schemas.microsoft.com/office/drawing/2014/main" id="{4C9522F4-61E5-4F84-85E1-9A16F8DEF01C}"/>
                  </a:ext>
                </a:extLst>
              </p:cNvPr>
              <p:cNvPicPr/>
              <p:nvPr/>
            </p:nvPicPr>
            <p:blipFill>
              <a:blip r:embed="rId96"/>
              <a:stretch>
                <a:fillRect/>
              </a:stretch>
            </p:blipFill>
            <p:spPr>
              <a:xfrm>
                <a:off x="1347053" y="2743987"/>
                <a:ext cx="2512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32" name="Freihand 31">
                <a:extLst>
                  <a:ext uri="{FF2B5EF4-FFF2-40B4-BE49-F238E27FC236}">
                    <a16:creationId xmlns:a16="http://schemas.microsoft.com/office/drawing/2014/main" id="{8D8F664A-C1CC-48DE-99BC-2AE8E2EF41C3}"/>
                  </a:ext>
                </a:extLst>
              </p14:cNvPr>
              <p14:cNvContentPartPr/>
              <p14:nvPr/>
            </p14:nvContentPartPr>
            <p14:xfrm>
              <a:off x="1603013" y="2765947"/>
              <a:ext cx="83160" cy="82440"/>
            </p14:xfrm>
          </p:contentPart>
        </mc:Choice>
        <mc:Fallback>
          <p:pic>
            <p:nvPicPr>
              <p:cNvPr id="32" name="Freihand 31">
                <a:extLst>
                  <a:ext uri="{FF2B5EF4-FFF2-40B4-BE49-F238E27FC236}">
                    <a16:creationId xmlns:a16="http://schemas.microsoft.com/office/drawing/2014/main" id="{8D8F664A-C1CC-48DE-99BC-2AE8E2EF41C3}"/>
                  </a:ext>
                </a:extLst>
              </p:cNvPr>
              <p:cNvPicPr/>
              <p:nvPr/>
            </p:nvPicPr>
            <p:blipFill>
              <a:blip r:embed="rId98"/>
              <a:stretch>
                <a:fillRect/>
              </a:stretch>
            </p:blipFill>
            <p:spPr>
              <a:xfrm>
                <a:off x="1598693" y="2761627"/>
                <a:ext cx="9180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34" name="Freihand 33">
                <a:extLst>
                  <a:ext uri="{FF2B5EF4-FFF2-40B4-BE49-F238E27FC236}">
                    <a16:creationId xmlns:a16="http://schemas.microsoft.com/office/drawing/2014/main" id="{A12E66F9-A155-4790-A74C-4F957C3BCA49}"/>
                  </a:ext>
                </a:extLst>
              </p14:cNvPr>
              <p14:cNvContentPartPr/>
              <p14:nvPr/>
            </p14:nvContentPartPr>
            <p14:xfrm>
              <a:off x="2749253" y="2020027"/>
              <a:ext cx="1311120" cy="105840"/>
            </p14:xfrm>
          </p:contentPart>
        </mc:Choice>
        <mc:Fallback>
          <p:pic>
            <p:nvPicPr>
              <p:cNvPr id="34" name="Freihand 33">
                <a:extLst>
                  <a:ext uri="{FF2B5EF4-FFF2-40B4-BE49-F238E27FC236}">
                    <a16:creationId xmlns:a16="http://schemas.microsoft.com/office/drawing/2014/main" id="{A12E66F9-A155-4790-A74C-4F957C3BCA49}"/>
                  </a:ext>
                </a:extLst>
              </p:cNvPr>
              <p:cNvPicPr/>
              <p:nvPr/>
            </p:nvPicPr>
            <p:blipFill>
              <a:blip r:embed="rId100"/>
              <a:stretch>
                <a:fillRect/>
              </a:stretch>
            </p:blipFill>
            <p:spPr>
              <a:xfrm>
                <a:off x="2744933" y="2015707"/>
                <a:ext cx="13197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35" name="Freihand 34">
                <a:extLst>
                  <a:ext uri="{FF2B5EF4-FFF2-40B4-BE49-F238E27FC236}">
                    <a16:creationId xmlns:a16="http://schemas.microsoft.com/office/drawing/2014/main" id="{17B9E0CD-F9A2-47BA-B6F4-6C3FD743ADAA}"/>
                  </a:ext>
                </a:extLst>
              </p14:cNvPr>
              <p14:cNvContentPartPr/>
              <p14:nvPr/>
            </p14:nvContentPartPr>
            <p14:xfrm>
              <a:off x="2634773" y="2616547"/>
              <a:ext cx="1159560" cy="52560"/>
            </p14:xfrm>
          </p:contentPart>
        </mc:Choice>
        <mc:Fallback>
          <p:pic>
            <p:nvPicPr>
              <p:cNvPr id="35" name="Freihand 34">
                <a:extLst>
                  <a:ext uri="{FF2B5EF4-FFF2-40B4-BE49-F238E27FC236}">
                    <a16:creationId xmlns:a16="http://schemas.microsoft.com/office/drawing/2014/main" id="{17B9E0CD-F9A2-47BA-B6F4-6C3FD743ADAA}"/>
                  </a:ext>
                </a:extLst>
              </p:cNvPr>
              <p:cNvPicPr/>
              <p:nvPr/>
            </p:nvPicPr>
            <p:blipFill>
              <a:blip r:embed="rId102"/>
              <a:stretch>
                <a:fillRect/>
              </a:stretch>
            </p:blipFill>
            <p:spPr>
              <a:xfrm>
                <a:off x="2630453" y="2612227"/>
                <a:ext cx="116820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41" name="Freihand 40">
                <a:extLst>
                  <a:ext uri="{FF2B5EF4-FFF2-40B4-BE49-F238E27FC236}">
                    <a16:creationId xmlns:a16="http://schemas.microsoft.com/office/drawing/2014/main" id="{253E50E3-B993-459C-BF35-A4F368F9F80C}"/>
                  </a:ext>
                </a:extLst>
              </p14:cNvPr>
              <p14:cNvContentPartPr/>
              <p14:nvPr/>
            </p14:nvContentPartPr>
            <p14:xfrm>
              <a:off x="4214453" y="2721307"/>
              <a:ext cx="121680" cy="62640"/>
            </p14:xfrm>
          </p:contentPart>
        </mc:Choice>
        <mc:Fallback>
          <p:pic>
            <p:nvPicPr>
              <p:cNvPr id="41" name="Freihand 40">
                <a:extLst>
                  <a:ext uri="{FF2B5EF4-FFF2-40B4-BE49-F238E27FC236}">
                    <a16:creationId xmlns:a16="http://schemas.microsoft.com/office/drawing/2014/main" id="{253E50E3-B993-459C-BF35-A4F368F9F80C}"/>
                  </a:ext>
                </a:extLst>
              </p:cNvPr>
              <p:cNvPicPr/>
              <p:nvPr/>
            </p:nvPicPr>
            <p:blipFill>
              <a:blip r:embed="rId104"/>
              <a:stretch>
                <a:fillRect/>
              </a:stretch>
            </p:blipFill>
            <p:spPr>
              <a:xfrm>
                <a:off x="4210133" y="2716987"/>
                <a:ext cx="1303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42" name="Freihand 41">
                <a:extLst>
                  <a:ext uri="{FF2B5EF4-FFF2-40B4-BE49-F238E27FC236}">
                    <a16:creationId xmlns:a16="http://schemas.microsoft.com/office/drawing/2014/main" id="{628A1EC7-63B6-4A10-B2C0-4AC333DDEE7D}"/>
                  </a:ext>
                </a:extLst>
              </p14:cNvPr>
              <p14:cNvContentPartPr/>
              <p14:nvPr/>
            </p14:nvContentPartPr>
            <p14:xfrm>
              <a:off x="4336133" y="2701147"/>
              <a:ext cx="70920" cy="97920"/>
            </p14:xfrm>
          </p:contentPart>
        </mc:Choice>
        <mc:Fallback>
          <p:pic>
            <p:nvPicPr>
              <p:cNvPr id="42" name="Freihand 41">
                <a:extLst>
                  <a:ext uri="{FF2B5EF4-FFF2-40B4-BE49-F238E27FC236}">
                    <a16:creationId xmlns:a16="http://schemas.microsoft.com/office/drawing/2014/main" id="{628A1EC7-63B6-4A10-B2C0-4AC333DDEE7D}"/>
                  </a:ext>
                </a:extLst>
              </p:cNvPr>
              <p:cNvPicPr/>
              <p:nvPr/>
            </p:nvPicPr>
            <p:blipFill>
              <a:blip r:embed="rId106"/>
              <a:stretch>
                <a:fillRect/>
              </a:stretch>
            </p:blipFill>
            <p:spPr>
              <a:xfrm>
                <a:off x="4331813" y="2696827"/>
                <a:ext cx="795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43" name="Freihand 42">
                <a:extLst>
                  <a:ext uri="{FF2B5EF4-FFF2-40B4-BE49-F238E27FC236}">
                    <a16:creationId xmlns:a16="http://schemas.microsoft.com/office/drawing/2014/main" id="{9AA070B7-7B21-4ED3-9E14-57AF1042D87C}"/>
                  </a:ext>
                </a:extLst>
              </p14:cNvPr>
              <p14:cNvContentPartPr/>
              <p14:nvPr/>
            </p14:nvContentPartPr>
            <p14:xfrm>
              <a:off x="4356293" y="2688547"/>
              <a:ext cx="218520" cy="70200"/>
            </p14:xfrm>
          </p:contentPart>
        </mc:Choice>
        <mc:Fallback>
          <p:pic>
            <p:nvPicPr>
              <p:cNvPr id="43" name="Freihand 42">
                <a:extLst>
                  <a:ext uri="{FF2B5EF4-FFF2-40B4-BE49-F238E27FC236}">
                    <a16:creationId xmlns:a16="http://schemas.microsoft.com/office/drawing/2014/main" id="{9AA070B7-7B21-4ED3-9E14-57AF1042D87C}"/>
                  </a:ext>
                </a:extLst>
              </p:cNvPr>
              <p:cNvPicPr/>
              <p:nvPr/>
            </p:nvPicPr>
            <p:blipFill>
              <a:blip r:embed="rId108"/>
              <a:stretch>
                <a:fillRect/>
              </a:stretch>
            </p:blipFill>
            <p:spPr>
              <a:xfrm>
                <a:off x="4351973" y="2684227"/>
                <a:ext cx="2271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44" name="Freihand 43">
                <a:extLst>
                  <a:ext uri="{FF2B5EF4-FFF2-40B4-BE49-F238E27FC236}">
                    <a16:creationId xmlns:a16="http://schemas.microsoft.com/office/drawing/2014/main" id="{DA4C4F61-C5A9-4C79-9D35-0130EBDF04E1}"/>
                  </a:ext>
                </a:extLst>
              </p14:cNvPr>
              <p14:cNvContentPartPr/>
              <p14:nvPr/>
            </p14:nvContentPartPr>
            <p14:xfrm>
              <a:off x="4456373" y="2648947"/>
              <a:ext cx="87480" cy="68040"/>
            </p14:xfrm>
          </p:contentPart>
        </mc:Choice>
        <mc:Fallback>
          <p:pic>
            <p:nvPicPr>
              <p:cNvPr id="44" name="Freihand 43">
                <a:extLst>
                  <a:ext uri="{FF2B5EF4-FFF2-40B4-BE49-F238E27FC236}">
                    <a16:creationId xmlns:a16="http://schemas.microsoft.com/office/drawing/2014/main" id="{DA4C4F61-C5A9-4C79-9D35-0130EBDF04E1}"/>
                  </a:ext>
                </a:extLst>
              </p:cNvPr>
              <p:cNvPicPr/>
              <p:nvPr/>
            </p:nvPicPr>
            <p:blipFill>
              <a:blip r:embed="rId110"/>
              <a:stretch>
                <a:fillRect/>
              </a:stretch>
            </p:blipFill>
            <p:spPr>
              <a:xfrm>
                <a:off x="4452053" y="2644627"/>
                <a:ext cx="9612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45" name="Freihand 44">
                <a:extLst>
                  <a:ext uri="{FF2B5EF4-FFF2-40B4-BE49-F238E27FC236}">
                    <a16:creationId xmlns:a16="http://schemas.microsoft.com/office/drawing/2014/main" id="{9BEB89BF-FD34-490A-A50B-B307C1A90364}"/>
                  </a:ext>
                </a:extLst>
              </p14:cNvPr>
              <p14:cNvContentPartPr/>
              <p14:nvPr/>
            </p14:nvContentPartPr>
            <p14:xfrm>
              <a:off x="4583453" y="2731027"/>
              <a:ext cx="62280" cy="49320"/>
            </p14:xfrm>
          </p:contentPart>
        </mc:Choice>
        <mc:Fallback>
          <p:pic>
            <p:nvPicPr>
              <p:cNvPr id="45" name="Freihand 44">
                <a:extLst>
                  <a:ext uri="{FF2B5EF4-FFF2-40B4-BE49-F238E27FC236}">
                    <a16:creationId xmlns:a16="http://schemas.microsoft.com/office/drawing/2014/main" id="{9BEB89BF-FD34-490A-A50B-B307C1A90364}"/>
                  </a:ext>
                </a:extLst>
              </p:cNvPr>
              <p:cNvPicPr/>
              <p:nvPr/>
            </p:nvPicPr>
            <p:blipFill>
              <a:blip r:embed="rId112"/>
              <a:stretch>
                <a:fillRect/>
              </a:stretch>
            </p:blipFill>
            <p:spPr>
              <a:xfrm>
                <a:off x="4579133" y="2726707"/>
                <a:ext cx="709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4310" name="Freihand 54309">
                <a:extLst>
                  <a:ext uri="{FF2B5EF4-FFF2-40B4-BE49-F238E27FC236}">
                    <a16:creationId xmlns:a16="http://schemas.microsoft.com/office/drawing/2014/main" id="{B8648F78-F874-432E-A69A-A12C3EF36AD6}"/>
                  </a:ext>
                </a:extLst>
              </p14:cNvPr>
              <p14:cNvContentPartPr/>
              <p14:nvPr/>
            </p14:nvContentPartPr>
            <p14:xfrm>
              <a:off x="956453" y="2970067"/>
              <a:ext cx="3080520" cy="174600"/>
            </p14:xfrm>
          </p:contentPart>
        </mc:Choice>
        <mc:Fallback>
          <p:pic>
            <p:nvPicPr>
              <p:cNvPr id="54310" name="Freihand 54309">
                <a:extLst>
                  <a:ext uri="{FF2B5EF4-FFF2-40B4-BE49-F238E27FC236}">
                    <a16:creationId xmlns:a16="http://schemas.microsoft.com/office/drawing/2014/main" id="{B8648F78-F874-432E-A69A-A12C3EF36AD6}"/>
                  </a:ext>
                </a:extLst>
              </p:cNvPr>
              <p:cNvPicPr/>
              <p:nvPr/>
            </p:nvPicPr>
            <p:blipFill>
              <a:blip r:embed="rId114"/>
              <a:stretch>
                <a:fillRect/>
              </a:stretch>
            </p:blipFill>
            <p:spPr>
              <a:xfrm>
                <a:off x="952133" y="2965747"/>
                <a:ext cx="308916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4312" name="Freihand 54311">
                <a:extLst>
                  <a:ext uri="{FF2B5EF4-FFF2-40B4-BE49-F238E27FC236}">
                    <a16:creationId xmlns:a16="http://schemas.microsoft.com/office/drawing/2014/main" id="{1803FB5B-96BF-4FD0-870F-C721832B8076}"/>
                  </a:ext>
                </a:extLst>
              </p14:cNvPr>
              <p14:cNvContentPartPr/>
              <p14:nvPr/>
            </p14:nvContentPartPr>
            <p14:xfrm>
              <a:off x="4286813" y="2884747"/>
              <a:ext cx="100800" cy="83160"/>
            </p14:xfrm>
          </p:contentPart>
        </mc:Choice>
        <mc:Fallback>
          <p:pic>
            <p:nvPicPr>
              <p:cNvPr id="54312" name="Freihand 54311">
                <a:extLst>
                  <a:ext uri="{FF2B5EF4-FFF2-40B4-BE49-F238E27FC236}">
                    <a16:creationId xmlns:a16="http://schemas.microsoft.com/office/drawing/2014/main" id="{1803FB5B-96BF-4FD0-870F-C721832B8076}"/>
                  </a:ext>
                </a:extLst>
              </p:cNvPr>
              <p:cNvPicPr/>
              <p:nvPr/>
            </p:nvPicPr>
            <p:blipFill>
              <a:blip r:embed="rId116"/>
              <a:stretch>
                <a:fillRect/>
              </a:stretch>
            </p:blipFill>
            <p:spPr>
              <a:xfrm>
                <a:off x="4282493" y="2880427"/>
                <a:ext cx="1094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4313" name="Freihand 54312">
                <a:extLst>
                  <a:ext uri="{FF2B5EF4-FFF2-40B4-BE49-F238E27FC236}">
                    <a16:creationId xmlns:a16="http://schemas.microsoft.com/office/drawing/2014/main" id="{FEFCDE77-814B-4A05-B71D-F7276E4E30BF}"/>
                  </a:ext>
                </a:extLst>
              </p14:cNvPr>
              <p14:cNvContentPartPr/>
              <p14:nvPr/>
            </p14:nvContentPartPr>
            <p14:xfrm>
              <a:off x="4385093" y="2887267"/>
              <a:ext cx="56880" cy="67680"/>
            </p14:xfrm>
          </p:contentPart>
        </mc:Choice>
        <mc:Fallback>
          <p:pic>
            <p:nvPicPr>
              <p:cNvPr id="54313" name="Freihand 54312">
                <a:extLst>
                  <a:ext uri="{FF2B5EF4-FFF2-40B4-BE49-F238E27FC236}">
                    <a16:creationId xmlns:a16="http://schemas.microsoft.com/office/drawing/2014/main" id="{FEFCDE77-814B-4A05-B71D-F7276E4E30BF}"/>
                  </a:ext>
                </a:extLst>
              </p:cNvPr>
              <p:cNvPicPr/>
              <p:nvPr/>
            </p:nvPicPr>
            <p:blipFill>
              <a:blip r:embed="rId118"/>
              <a:stretch>
                <a:fillRect/>
              </a:stretch>
            </p:blipFill>
            <p:spPr>
              <a:xfrm>
                <a:off x="4380773" y="2882947"/>
                <a:ext cx="6552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4314" name="Freihand 54313">
                <a:extLst>
                  <a:ext uri="{FF2B5EF4-FFF2-40B4-BE49-F238E27FC236}">
                    <a16:creationId xmlns:a16="http://schemas.microsoft.com/office/drawing/2014/main" id="{B0E839CA-C0D8-4F36-A8A6-7AEA70E67FCA}"/>
                  </a:ext>
                </a:extLst>
              </p14:cNvPr>
              <p14:cNvContentPartPr/>
              <p14:nvPr/>
            </p14:nvContentPartPr>
            <p14:xfrm>
              <a:off x="4512173" y="2868907"/>
              <a:ext cx="54000" cy="62640"/>
            </p14:xfrm>
          </p:contentPart>
        </mc:Choice>
        <mc:Fallback>
          <p:pic>
            <p:nvPicPr>
              <p:cNvPr id="54314" name="Freihand 54313">
                <a:extLst>
                  <a:ext uri="{FF2B5EF4-FFF2-40B4-BE49-F238E27FC236}">
                    <a16:creationId xmlns:a16="http://schemas.microsoft.com/office/drawing/2014/main" id="{B0E839CA-C0D8-4F36-A8A6-7AEA70E67FCA}"/>
                  </a:ext>
                </a:extLst>
              </p:cNvPr>
              <p:cNvPicPr/>
              <p:nvPr/>
            </p:nvPicPr>
            <p:blipFill>
              <a:blip r:embed="rId120"/>
              <a:stretch>
                <a:fillRect/>
              </a:stretch>
            </p:blipFill>
            <p:spPr>
              <a:xfrm>
                <a:off x="4507853" y="2864587"/>
                <a:ext cx="6264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4315" name="Freihand 54314">
                <a:extLst>
                  <a:ext uri="{FF2B5EF4-FFF2-40B4-BE49-F238E27FC236}">
                    <a16:creationId xmlns:a16="http://schemas.microsoft.com/office/drawing/2014/main" id="{BCB298C3-A5E2-424C-A876-5ED4519603AD}"/>
                  </a:ext>
                </a:extLst>
              </p14:cNvPr>
              <p14:cNvContentPartPr/>
              <p14:nvPr/>
            </p14:nvContentPartPr>
            <p14:xfrm>
              <a:off x="4481933" y="2826427"/>
              <a:ext cx="53280" cy="78120"/>
            </p14:xfrm>
          </p:contentPart>
        </mc:Choice>
        <mc:Fallback>
          <p:pic>
            <p:nvPicPr>
              <p:cNvPr id="54315" name="Freihand 54314">
                <a:extLst>
                  <a:ext uri="{FF2B5EF4-FFF2-40B4-BE49-F238E27FC236}">
                    <a16:creationId xmlns:a16="http://schemas.microsoft.com/office/drawing/2014/main" id="{BCB298C3-A5E2-424C-A876-5ED4519603AD}"/>
                  </a:ext>
                </a:extLst>
              </p:cNvPr>
              <p:cNvPicPr/>
              <p:nvPr/>
            </p:nvPicPr>
            <p:blipFill>
              <a:blip r:embed="rId122"/>
              <a:stretch>
                <a:fillRect/>
              </a:stretch>
            </p:blipFill>
            <p:spPr>
              <a:xfrm>
                <a:off x="4477613" y="2822107"/>
                <a:ext cx="6192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54316" name="Freihand 54315">
                <a:extLst>
                  <a:ext uri="{FF2B5EF4-FFF2-40B4-BE49-F238E27FC236}">
                    <a16:creationId xmlns:a16="http://schemas.microsoft.com/office/drawing/2014/main" id="{DCE1CC92-BB4D-4151-91BA-2A83AC104827}"/>
                  </a:ext>
                </a:extLst>
              </p14:cNvPr>
              <p14:cNvContentPartPr/>
              <p14:nvPr/>
            </p14:nvContentPartPr>
            <p14:xfrm>
              <a:off x="4535933" y="2893747"/>
              <a:ext cx="55800" cy="25560"/>
            </p14:xfrm>
          </p:contentPart>
        </mc:Choice>
        <mc:Fallback>
          <p:pic>
            <p:nvPicPr>
              <p:cNvPr id="54316" name="Freihand 54315">
                <a:extLst>
                  <a:ext uri="{FF2B5EF4-FFF2-40B4-BE49-F238E27FC236}">
                    <a16:creationId xmlns:a16="http://schemas.microsoft.com/office/drawing/2014/main" id="{DCE1CC92-BB4D-4151-91BA-2A83AC104827}"/>
                  </a:ext>
                </a:extLst>
              </p:cNvPr>
              <p:cNvPicPr/>
              <p:nvPr/>
            </p:nvPicPr>
            <p:blipFill>
              <a:blip r:embed="rId124"/>
              <a:stretch>
                <a:fillRect/>
              </a:stretch>
            </p:blipFill>
            <p:spPr>
              <a:xfrm>
                <a:off x="4531613" y="2889427"/>
                <a:ext cx="64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54317" name="Freihand 54316">
                <a:extLst>
                  <a:ext uri="{FF2B5EF4-FFF2-40B4-BE49-F238E27FC236}">
                    <a16:creationId xmlns:a16="http://schemas.microsoft.com/office/drawing/2014/main" id="{EAA86227-5D97-417E-A27F-E84E6870D4A9}"/>
                  </a:ext>
                </a:extLst>
              </p14:cNvPr>
              <p14:cNvContentPartPr/>
              <p14:nvPr/>
            </p14:nvContentPartPr>
            <p14:xfrm>
              <a:off x="4244333" y="3025147"/>
              <a:ext cx="110880" cy="59040"/>
            </p14:xfrm>
          </p:contentPart>
        </mc:Choice>
        <mc:Fallback>
          <p:pic>
            <p:nvPicPr>
              <p:cNvPr id="54317" name="Freihand 54316">
                <a:extLst>
                  <a:ext uri="{FF2B5EF4-FFF2-40B4-BE49-F238E27FC236}">
                    <a16:creationId xmlns:a16="http://schemas.microsoft.com/office/drawing/2014/main" id="{EAA86227-5D97-417E-A27F-E84E6870D4A9}"/>
                  </a:ext>
                </a:extLst>
              </p:cNvPr>
              <p:cNvPicPr/>
              <p:nvPr/>
            </p:nvPicPr>
            <p:blipFill>
              <a:blip r:embed="rId126"/>
              <a:stretch>
                <a:fillRect/>
              </a:stretch>
            </p:blipFill>
            <p:spPr>
              <a:xfrm>
                <a:off x="4240013" y="3020827"/>
                <a:ext cx="1195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54318" name="Freihand 54317">
                <a:extLst>
                  <a:ext uri="{FF2B5EF4-FFF2-40B4-BE49-F238E27FC236}">
                    <a16:creationId xmlns:a16="http://schemas.microsoft.com/office/drawing/2014/main" id="{93A9C957-314E-4663-8305-23FBA9B4E8F2}"/>
                  </a:ext>
                </a:extLst>
              </p14:cNvPr>
              <p14:cNvContentPartPr/>
              <p14:nvPr/>
            </p14:nvContentPartPr>
            <p14:xfrm>
              <a:off x="4363133" y="3012187"/>
              <a:ext cx="93600" cy="77400"/>
            </p14:xfrm>
          </p:contentPart>
        </mc:Choice>
        <mc:Fallback>
          <p:pic>
            <p:nvPicPr>
              <p:cNvPr id="54318" name="Freihand 54317">
                <a:extLst>
                  <a:ext uri="{FF2B5EF4-FFF2-40B4-BE49-F238E27FC236}">
                    <a16:creationId xmlns:a16="http://schemas.microsoft.com/office/drawing/2014/main" id="{93A9C957-314E-4663-8305-23FBA9B4E8F2}"/>
                  </a:ext>
                </a:extLst>
              </p:cNvPr>
              <p:cNvPicPr/>
              <p:nvPr/>
            </p:nvPicPr>
            <p:blipFill>
              <a:blip r:embed="rId128"/>
              <a:stretch>
                <a:fillRect/>
              </a:stretch>
            </p:blipFill>
            <p:spPr>
              <a:xfrm>
                <a:off x="4358813" y="3007867"/>
                <a:ext cx="1022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54319" name="Freihand 54318">
                <a:extLst>
                  <a:ext uri="{FF2B5EF4-FFF2-40B4-BE49-F238E27FC236}">
                    <a16:creationId xmlns:a16="http://schemas.microsoft.com/office/drawing/2014/main" id="{B03F6EE0-0E7C-46B8-B402-84A71F23CF0A}"/>
                  </a:ext>
                </a:extLst>
              </p14:cNvPr>
              <p14:cNvContentPartPr/>
              <p14:nvPr/>
            </p14:nvContentPartPr>
            <p14:xfrm>
              <a:off x="4498493" y="3022627"/>
              <a:ext cx="49680" cy="81360"/>
            </p14:xfrm>
          </p:contentPart>
        </mc:Choice>
        <mc:Fallback>
          <p:pic>
            <p:nvPicPr>
              <p:cNvPr id="54319" name="Freihand 54318">
                <a:extLst>
                  <a:ext uri="{FF2B5EF4-FFF2-40B4-BE49-F238E27FC236}">
                    <a16:creationId xmlns:a16="http://schemas.microsoft.com/office/drawing/2014/main" id="{B03F6EE0-0E7C-46B8-B402-84A71F23CF0A}"/>
                  </a:ext>
                </a:extLst>
              </p:cNvPr>
              <p:cNvPicPr/>
              <p:nvPr/>
            </p:nvPicPr>
            <p:blipFill>
              <a:blip r:embed="rId130"/>
              <a:stretch>
                <a:fillRect/>
              </a:stretch>
            </p:blipFill>
            <p:spPr>
              <a:xfrm>
                <a:off x="4494173" y="3018307"/>
                <a:ext cx="5832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54320" name="Freihand 54319">
                <a:extLst>
                  <a:ext uri="{FF2B5EF4-FFF2-40B4-BE49-F238E27FC236}">
                    <a16:creationId xmlns:a16="http://schemas.microsoft.com/office/drawing/2014/main" id="{A886460B-C7F2-4FF6-9DA2-69AE9FA9B5B2}"/>
                  </a:ext>
                </a:extLst>
              </p14:cNvPr>
              <p14:cNvContentPartPr/>
              <p14:nvPr/>
            </p14:nvContentPartPr>
            <p14:xfrm>
              <a:off x="4459973" y="2988787"/>
              <a:ext cx="66240" cy="67320"/>
            </p14:xfrm>
          </p:contentPart>
        </mc:Choice>
        <mc:Fallback>
          <p:pic>
            <p:nvPicPr>
              <p:cNvPr id="54320" name="Freihand 54319">
                <a:extLst>
                  <a:ext uri="{FF2B5EF4-FFF2-40B4-BE49-F238E27FC236}">
                    <a16:creationId xmlns:a16="http://schemas.microsoft.com/office/drawing/2014/main" id="{A886460B-C7F2-4FF6-9DA2-69AE9FA9B5B2}"/>
                  </a:ext>
                </a:extLst>
              </p:cNvPr>
              <p:cNvPicPr/>
              <p:nvPr/>
            </p:nvPicPr>
            <p:blipFill>
              <a:blip r:embed="rId132"/>
              <a:stretch>
                <a:fillRect/>
              </a:stretch>
            </p:blipFill>
            <p:spPr>
              <a:xfrm>
                <a:off x="4455653" y="2984467"/>
                <a:ext cx="7488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54321" name="Freihand 54320">
                <a:extLst>
                  <a:ext uri="{FF2B5EF4-FFF2-40B4-BE49-F238E27FC236}">
                    <a16:creationId xmlns:a16="http://schemas.microsoft.com/office/drawing/2014/main" id="{BD823226-9F3B-4023-A3DA-2F9381E4689C}"/>
                  </a:ext>
                </a:extLst>
              </p14:cNvPr>
              <p14:cNvContentPartPr/>
              <p14:nvPr/>
            </p14:nvContentPartPr>
            <p14:xfrm>
              <a:off x="4548173" y="3048547"/>
              <a:ext cx="66240" cy="47160"/>
            </p14:xfrm>
          </p:contentPart>
        </mc:Choice>
        <mc:Fallback>
          <p:pic>
            <p:nvPicPr>
              <p:cNvPr id="54321" name="Freihand 54320">
                <a:extLst>
                  <a:ext uri="{FF2B5EF4-FFF2-40B4-BE49-F238E27FC236}">
                    <a16:creationId xmlns:a16="http://schemas.microsoft.com/office/drawing/2014/main" id="{BD823226-9F3B-4023-A3DA-2F9381E4689C}"/>
                  </a:ext>
                </a:extLst>
              </p:cNvPr>
              <p:cNvPicPr/>
              <p:nvPr/>
            </p:nvPicPr>
            <p:blipFill>
              <a:blip r:embed="rId134"/>
              <a:stretch>
                <a:fillRect/>
              </a:stretch>
            </p:blipFill>
            <p:spPr>
              <a:xfrm>
                <a:off x="4543853" y="3044227"/>
                <a:ext cx="74880" cy="55800"/>
              </a:xfrm>
              <a:prstGeom prst="rect">
                <a:avLst/>
              </a:prstGeom>
            </p:spPr>
          </p:pic>
        </mc:Fallback>
      </mc:AlternateContent>
      <p:grpSp>
        <p:nvGrpSpPr>
          <p:cNvPr id="54328" name="Gruppieren 54327">
            <a:extLst>
              <a:ext uri="{FF2B5EF4-FFF2-40B4-BE49-F238E27FC236}">
                <a16:creationId xmlns:a16="http://schemas.microsoft.com/office/drawing/2014/main" id="{8604CF9C-4596-48B9-B2F7-A8FD28412D6A}"/>
              </a:ext>
            </a:extLst>
          </p:cNvPr>
          <p:cNvGrpSpPr/>
          <p:nvPr/>
        </p:nvGrpSpPr>
        <p:grpSpPr>
          <a:xfrm>
            <a:off x="703373" y="4420867"/>
            <a:ext cx="3850200" cy="190080"/>
            <a:chOff x="703373" y="4420867"/>
            <a:chExt cx="3850200" cy="190080"/>
          </a:xfrm>
        </p:grpSpPr>
        <mc:AlternateContent xmlns:mc="http://schemas.openxmlformats.org/markup-compatibility/2006">
          <mc:Choice xmlns:p14="http://schemas.microsoft.com/office/powerpoint/2010/main" Requires="p14">
            <p:contentPart p14:bwMode="auto" r:id="rId135">
              <p14:nvContentPartPr>
                <p14:cNvPr id="54323" name="Freihand 54322">
                  <a:extLst>
                    <a:ext uri="{FF2B5EF4-FFF2-40B4-BE49-F238E27FC236}">
                      <a16:creationId xmlns:a16="http://schemas.microsoft.com/office/drawing/2014/main" id="{6048C01D-F588-47BC-8A49-7A72E1E0DE4B}"/>
                    </a:ext>
                  </a:extLst>
                </p14:cNvPr>
                <p14:cNvContentPartPr/>
                <p14:nvPr/>
              </p14:nvContentPartPr>
              <p14:xfrm>
                <a:off x="703373" y="4528867"/>
                <a:ext cx="3434400" cy="68040"/>
              </p14:xfrm>
            </p:contentPart>
          </mc:Choice>
          <mc:Fallback>
            <p:pic>
              <p:nvPicPr>
                <p:cNvPr id="54323" name="Freihand 54322">
                  <a:extLst>
                    <a:ext uri="{FF2B5EF4-FFF2-40B4-BE49-F238E27FC236}">
                      <a16:creationId xmlns:a16="http://schemas.microsoft.com/office/drawing/2014/main" id="{6048C01D-F588-47BC-8A49-7A72E1E0DE4B}"/>
                    </a:ext>
                  </a:extLst>
                </p:cNvPr>
                <p:cNvPicPr/>
                <p:nvPr/>
              </p:nvPicPr>
              <p:blipFill>
                <a:blip r:embed="rId136"/>
                <a:stretch>
                  <a:fillRect/>
                </a:stretch>
              </p:blipFill>
              <p:spPr>
                <a:xfrm>
                  <a:off x="699053" y="4524547"/>
                  <a:ext cx="344304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54324" name="Freihand 54323">
                  <a:extLst>
                    <a:ext uri="{FF2B5EF4-FFF2-40B4-BE49-F238E27FC236}">
                      <a16:creationId xmlns:a16="http://schemas.microsoft.com/office/drawing/2014/main" id="{82472B37-0FC4-496E-A7CB-408BC3017D58}"/>
                    </a:ext>
                  </a:extLst>
                </p14:cNvPr>
                <p14:cNvContentPartPr/>
                <p14:nvPr/>
              </p14:nvContentPartPr>
              <p14:xfrm>
                <a:off x="4311293" y="4499707"/>
                <a:ext cx="98640" cy="111240"/>
              </p14:xfrm>
            </p:contentPart>
          </mc:Choice>
          <mc:Fallback>
            <p:pic>
              <p:nvPicPr>
                <p:cNvPr id="54324" name="Freihand 54323">
                  <a:extLst>
                    <a:ext uri="{FF2B5EF4-FFF2-40B4-BE49-F238E27FC236}">
                      <a16:creationId xmlns:a16="http://schemas.microsoft.com/office/drawing/2014/main" id="{82472B37-0FC4-496E-A7CB-408BC3017D58}"/>
                    </a:ext>
                  </a:extLst>
                </p:cNvPr>
                <p:cNvPicPr/>
                <p:nvPr/>
              </p:nvPicPr>
              <p:blipFill>
                <a:blip r:embed="rId138"/>
                <a:stretch>
                  <a:fillRect/>
                </a:stretch>
              </p:blipFill>
              <p:spPr>
                <a:xfrm>
                  <a:off x="4306973" y="4495387"/>
                  <a:ext cx="1072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54325" name="Freihand 54324">
                  <a:extLst>
                    <a:ext uri="{FF2B5EF4-FFF2-40B4-BE49-F238E27FC236}">
                      <a16:creationId xmlns:a16="http://schemas.microsoft.com/office/drawing/2014/main" id="{76DE825C-59E7-4CD3-A487-8A32BAA60A92}"/>
                    </a:ext>
                  </a:extLst>
                </p14:cNvPr>
                <p14:cNvContentPartPr/>
                <p14:nvPr/>
              </p14:nvContentPartPr>
              <p14:xfrm>
                <a:off x="4326053" y="4477027"/>
                <a:ext cx="203400" cy="115920"/>
              </p14:xfrm>
            </p:contentPart>
          </mc:Choice>
          <mc:Fallback>
            <p:pic>
              <p:nvPicPr>
                <p:cNvPr id="54325" name="Freihand 54324">
                  <a:extLst>
                    <a:ext uri="{FF2B5EF4-FFF2-40B4-BE49-F238E27FC236}">
                      <a16:creationId xmlns:a16="http://schemas.microsoft.com/office/drawing/2014/main" id="{76DE825C-59E7-4CD3-A487-8A32BAA60A92}"/>
                    </a:ext>
                  </a:extLst>
                </p:cNvPr>
                <p:cNvPicPr/>
                <p:nvPr/>
              </p:nvPicPr>
              <p:blipFill>
                <a:blip r:embed="rId140"/>
                <a:stretch>
                  <a:fillRect/>
                </a:stretch>
              </p:blipFill>
              <p:spPr>
                <a:xfrm>
                  <a:off x="4321733" y="4472707"/>
                  <a:ext cx="2120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54326" name="Freihand 54325">
                  <a:extLst>
                    <a:ext uri="{FF2B5EF4-FFF2-40B4-BE49-F238E27FC236}">
                      <a16:creationId xmlns:a16="http://schemas.microsoft.com/office/drawing/2014/main" id="{D9D258E0-0DEE-4298-ADB3-E07A9E504ED4}"/>
                    </a:ext>
                  </a:extLst>
                </p14:cNvPr>
                <p14:cNvContentPartPr/>
                <p14:nvPr/>
              </p14:nvContentPartPr>
              <p14:xfrm>
                <a:off x="4427933" y="4420867"/>
                <a:ext cx="83160" cy="84600"/>
              </p14:xfrm>
            </p:contentPart>
          </mc:Choice>
          <mc:Fallback>
            <p:pic>
              <p:nvPicPr>
                <p:cNvPr id="54326" name="Freihand 54325">
                  <a:extLst>
                    <a:ext uri="{FF2B5EF4-FFF2-40B4-BE49-F238E27FC236}">
                      <a16:creationId xmlns:a16="http://schemas.microsoft.com/office/drawing/2014/main" id="{D9D258E0-0DEE-4298-ADB3-E07A9E504ED4}"/>
                    </a:ext>
                  </a:extLst>
                </p:cNvPr>
                <p:cNvPicPr/>
                <p:nvPr/>
              </p:nvPicPr>
              <p:blipFill>
                <a:blip r:embed="rId142"/>
                <a:stretch>
                  <a:fillRect/>
                </a:stretch>
              </p:blipFill>
              <p:spPr>
                <a:xfrm>
                  <a:off x="4423613" y="4416547"/>
                  <a:ext cx="918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54327" name="Freihand 54326">
                  <a:extLst>
                    <a:ext uri="{FF2B5EF4-FFF2-40B4-BE49-F238E27FC236}">
                      <a16:creationId xmlns:a16="http://schemas.microsoft.com/office/drawing/2014/main" id="{33859DC7-CC73-492E-A23E-9D2F7E82347C}"/>
                    </a:ext>
                  </a:extLst>
                </p14:cNvPr>
                <p14:cNvContentPartPr/>
                <p14:nvPr/>
              </p14:nvContentPartPr>
              <p14:xfrm>
                <a:off x="4498853" y="4534267"/>
                <a:ext cx="54720" cy="48960"/>
              </p14:xfrm>
            </p:contentPart>
          </mc:Choice>
          <mc:Fallback>
            <p:pic>
              <p:nvPicPr>
                <p:cNvPr id="54327" name="Freihand 54326">
                  <a:extLst>
                    <a:ext uri="{FF2B5EF4-FFF2-40B4-BE49-F238E27FC236}">
                      <a16:creationId xmlns:a16="http://schemas.microsoft.com/office/drawing/2014/main" id="{33859DC7-CC73-492E-A23E-9D2F7E82347C}"/>
                    </a:ext>
                  </a:extLst>
                </p:cNvPr>
                <p:cNvPicPr/>
                <p:nvPr/>
              </p:nvPicPr>
              <p:blipFill>
                <a:blip r:embed="rId144"/>
                <a:stretch>
                  <a:fillRect/>
                </a:stretch>
              </p:blipFill>
              <p:spPr>
                <a:xfrm>
                  <a:off x="4494533" y="4529947"/>
                  <a:ext cx="63360" cy="57600"/>
                </a:xfrm>
                <a:prstGeom prst="rect">
                  <a:avLst/>
                </a:prstGeom>
              </p:spPr>
            </p:pic>
          </mc:Fallback>
        </mc:AlternateContent>
      </p:grpSp>
      <p:grpSp>
        <p:nvGrpSpPr>
          <p:cNvPr id="54330" name="Gruppieren 54329">
            <a:extLst>
              <a:ext uri="{FF2B5EF4-FFF2-40B4-BE49-F238E27FC236}">
                <a16:creationId xmlns:a16="http://schemas.microsoft.com/office/drawing/2014/main" id="{87AFD148-9974-411F-AF12-1F392A79C6F7}"/>
              </a:ext>
            </a:extLst>
          </p:cNvPr>
          <p:cNvGrpSpPr/>
          <p:nvPr/>
        </p:nvGrpSpPr>
        <p:grpSpPr>
          <a:xfrm>
            <a:off x="4038053" y="1515307"/>
            <a:ext cx="3447000" cy="855000"/>
            <a:chOff x="4038053" y="1515307"/>
            <a:chExt cx="3447000" cy="855000"/>
          </a:xfrm>
        </p:grpSpPr>
        <mc:AlternateContent xmlns:mc="http://schemas.openxmlformats.org/markup-compatibility/2006">
          <mc:Choice xmlns:p14="http://schemas.microsoft.com/office/powerpoint/2010/main" Requires="p14">
            <p:contentPart p14:bwMode="auto" r:id="rId145">
              <p14:nvContentPartPr>
                <p14:cNvPr id="36" name="Freihand 35">
                  <a:extLst>
                    <a:ext uri="{FF2B5EF4-FFF2-40B4-BE49-F238E27FC236}">
                      <a16:creationId xmlns:a16="http://schemas.microsoft.com/office/drawing/2014/main" id="{0DF9C33B-869C-44CB-9380-79D3FD90128C}"/>
                    </a:ext>
                  </a:extLst>
                </p14:cNvPr>
                <p14:cNvContentPartPr/>
                <p14:nvPr/>
              </p14:nvContentPartPr>
              <p14:xfrm>
                <a:off x="4225613" y="1999147"/>
                <a:ext cx="98280" cy="160560"/>
              </p14:xfrm>
            </p:contentPart>
          </mc:Choice>
          <mc:Fallback>
            <p:pic>
              <p:nvPicPr>
                <p:cNvPr id="36" name="Freihand 35">
                  <a:extLst>
                    <a:ext uri="{FF2B5EF4-FFF2-40B4-BE49-F238E27FC236}">
                      <a16:creationId xmlns:a16="http://schemas.microsoft.com/office/drawing/2014/main" id="{0DF9C33B-869C-44CB-9380-79D3FD90128C}"/>
                    </a:ext>
                  </a:extLst>
                </p:cNvPr>
                <p:cNvPicPr/>
                <p:nvPr/>
              </p:nvPicPr>
              <p:blipFill>
                <a:blip r:embed="rId146"/>
                <a:stretch>
                  <a:fillRect/>
                </a:stretch>
              </p:blipFill>
              <p:spPr>
                <a:xfrm>
                  <a:off x="4221293" y="1994827"/>
                  <a:ext cx="1069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37" name="Freihand 36">
                  <a:extLst>
                    <a:ext uri="{FF2B5EF4-FFF2-40B4-BE49-F238E27FC236}">
                      <a16:creationId xmlns:a16="http://schemas.microsoft.com/office/drawing/2014/main" id="{E2A721FD-B2AA-4DE7-8C54-4040BFDF1274}"/>
                    </a:ext>
                  </a:extLst>
                </p14:cNvPr>
                <p14:cNvContentPartPr/>
                <p14:nvPr/>
              </p14:nvContentPartPr>
              <p14:xfrm>
                <a:off x="4321733" y="2040907"/>
                <a:ext cx="99000" cy="81000"/>
              </p14:xfrm>
            </p:contentPart>
          </mc:Choice>
          <mc:Fallback>
            <p:pic>
              <p:nvPicPr>
                <p:cNvPr id="37" name="Freihand 36">
                  <a:extLst>
                    <a:ext uri="{FF2B5EF4-FFF2-40B4-BE49-F238E27FC236}">
                      <a16:creationId xmlns:a16="http://schemas.microsoft.com/office/drawing/2014/main" id="{E2A721FD-B2AA-4DE7-8C54-4040BFDF1274}"/>
                    </a:ext>
                  </a:extLst>
                </p:cNvPr>
                <p:cNvPicPr/>
                <p:nvPr/>
              </p:nvPicPr>
              <p:blipFill>
                <a:blip r:embed="rId148"/>
                <a:stretch>
                  <a:fillRect/>
                </a:stretch>
              </p:blipFill>
              <p:spPr>
                <a:xfrm>
                  <a:off x="4317413" y="2036587"/>
                  <a:ext cx="1076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38" name="Freihand 37">
                  <a:extLst>
                    <a:ext uri="{FF2B5EF4-FFF2-40B4-BE49-F238E27FC236}">
                      <a16:creationId xmlns:a16="http://schemas.microsoft.com/office/drawing/2014/main" id="{DF29ECDB-6558-4A30-A8A3-751D8F5A8E9F}"/>
                    </a:ext>
                  </a:extLst>
                </p14:cNvPr>
                <p14:cNvContentPartPr/>
                <p14:nvPr/>
              </p14:nvContentPartPr>
              <p14:xfrm>
                <a:off x="4471853" y="2034787"/>
                <a:ext cx="56160" cy="82800"/>
              </p14:xfrm>
            </p:contentPart>
          </mc:Choice>
          <mc:Fallback>
            <p:pic>
              <p:nvPicPr>
                <p:cNvPr id="38" name="Freihand 37">
                  <a:extLst>
                    <a:ext uri="{FF2B5EF4-FFF2-40B4-BE49-F238E27FC236}">
                      <a16:creationId xmlns:a16="http://schemas.microsoft.com/office/drawing/2014/main" id="{DF29ECDB-6558-4A30-A8A3-751D8F5A8E9F}"/>
                    </a:ext>
                  </a:extLst>
                </p:cNvPr>
                <p:cNvPicPr/>
                <p:nvPr/>
              </p:nvPicPr>
              <p:blipFill>
                <a:blip r:embed="rId150"/>
                <a:stretch>
                  <a:fillRect/>
                </a:stretch>
              </p:blipFill>
              <p:spPr>
                <a:xfrm>
                  <a:off x="4467533" y="2030467"/>
                  <a:ext cx="648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39" name="Freihand 38">
                  <a:extLst>
                    <a:ext uri="{FF2B5EF4-FFF2-40B4-BE49-F238E27FC236}">
                      <a16:creationId xmlns:a16="http://schemas.microsoft.com/office/drawing/2014/main" id="{1A08BCB0-54FB-456A-90EB-B9B39E975AA1}"/>
                    </a:ext>
                  </a:extLst>
                </p14:cNvPr>
                <p14:cNvContentPartPr/>
                <p14:nvPr/>
              </p14:nvContentPartPr>
              <p14:xfrm>
                <a:off x="4408853" y="1980787"/>
                <a:ext cx="93960" cy="54360"/>
              </p14:xfrm>
            </p:contentPart>
          </mc:Choice>
          <mc:Fallback>
            <p:pic>
              <p:nvPicPr>
                <p:cNvPr id="39" name="Freihand 38">
                  <a:extLst>
                    <a:ext uri="{FF2B5EF4-FFF2-40B4-BE49-F238E27FC236}">
                      <a16:creationId xmlns:a16="http://schemas.microsoft.com/office/drawing/2014/main" id="{1A08BCB0-54FB-456A-90EB-B9B39E975AA1}"/>
                    </a:ext>
                  </a:extLst>
                </p:cNvPr>
                <p:cNvPicPr/>
                <p:nvPr/>
              </p:nvPicPr>
              <p:blipFill>
                <a:blip r:embed="rId152"/>
                <a:stretch>
                  <a:fillRect/>
                </a:stretch>
              </p:blipFill>
              <p:spPr>
                <a:xfrm>
                  <a:off x="4404533" y="1976467"/>
                  <a:ext cx="10260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40" name="Freihand 39">
                  <a:extLst>
                    <a:ext uri="{FF2B5EF4-FFF2-40B4-BE49-F238E27FC236}">
                      <a16:creationId xmlns:a16="http://schemas.microsoft.com/office/drawing/2014/main" id="{AF7F4F48-87E0-41F8-80DD-B24450CD7955}"/>
                    </a:ext>
                  </a:extLst>
                </p14:cNvPr>
                <p14:cNvContentPartPr/>
                <p14:nvPr/>
              </p14:nvContentPartPr>
              <p14:xfrm>
                <a:off x="4525493" y="2065387"/>
                <a:ext cx="65880" cy="33840"/>
              </p14:xfrm>
            </p:contentPart>
          </mc:Choice>
          <mc:Fallback>
            <p:pic>
              <p:nvPicPr>
                <p:cNvPr id="40" name="Freihand 39">
                  <a:extLst>
                    <a:ext uri="{FF2B5EF4-FFF2-40B4-BE49-F238E27FC236}">
                      <a16:creationId xmlns:a16="http://schemas.microsoft.com/office/drawing/2014/main" id="{AF7F4F48-87E0-41F8-80DD-B24450CD7955}"/>
                    </a:ext>
                  </a:extLst>
                </p:cNvPr>
                <p:cNvPicPr/>
                <p:nvPr/>
              </p:nvPicPr>
              <p:blipFill>
                <a:blip r:embed="rId154"/>
                <a:stretch>
                  <a:fillRect/>
                </a:stretch>
              </p:blipFill>
              <p:spPr>
                <a:xfrm>
                  <a:off x="4521173" y="2061067"/>
                  <a:ext cx="7452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48" name="Freihand 47">
                  <a:extLst>
                    <a:ext uri="{FF2B5EF4-FFF2-40B4-BE49-F238E27FC236}">
                      <a16:creationId xmlns:a16="http://schemas.microsoft.com/office/drawing/2014/main" id="{CE9B6560-9EEB-426C-BDD1-B212201AE87C}"/>
                    </a:ext>
                  </a:extLst>
                </p14:cNvPr>
                <p14:cNvContentPartPr/>
                <p14:nvPr/>
              </p14:nvContentPartPr>
              <p14:xfrm>
                <a:off x="4118693" y="2105347"/>
                <a:ext cx="621360" cy="259200"/>
              </p14:xfrm>
            </p:contentPart>
          </mc:Choice>
          <mc:Fallback>
            <p:pic>
              <p:nvPicPr>
                <p:cNvPr id="48" name="Freihand 47">
                  <a:extLst>
                    <a:ext uri="{FF2B5EF4-FFF2-40B4-BE49-F238E27FC236}">
                      <a16:creationId xmlns:a16="http://schemas.microsoft.com/office/drawing/2014/main" id="{CE9B6560-9EEB-426C-BDD1-B212201AE87C}"/>
                    </a:ext>
                  </a:extLst>
                </p:cNvPr>
                <p:cNvPicPr/>
                <p:nvPr/>
              </p:nvPicPr>
              <p:blipFill>
                <a:blip r:embed="rId156"/>
                <a:stretch>
                  <a:fillRect/>
                </a:stretch>
              </p:blipFill>
              <p:spPr>
                <a:xfrm>
                  <a:off x="4114373" y="2101027"/>
                  <a:ext cx="630000" cy="2678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49" name="Freihand 48">
                  <a:extLst>
                    <a:ext uri="{FF2B5EF4-FFF2-40B4-BE49-F238E27FC236}">
                      <a16:creationId xmlns:a16="http://schemas.microsoft.com/office/drawing/2014/main" id="{B45481B0-6F3F-4773-922A-193A7E512EF6}"/>
                    </a:ext>
                  </a:extLst>
                </p14:cNvPr>
                <p14:cNvContentPartPr/>
                <p14:nvPr/>
              </p14:nvContentPartPr>
              <p14:xfrm>
                <a:off x="4038053" y="2175547"/>
                <a:ext cx="323640" cy="194760"/>
              </p14:xfrm>
            </p:contentPart>
          </mc:Choice>
          <mc:Fallback>
            <p:pic>
              <p:nvPicPr>
                <p:cNvPr id="49" name="Freihand 48">
                  <a:extLst>
                    <a:ext uri="{FF2B5EF4-FFF2-40B4-BE49-F238E27FC236}">
                      <a16:creationId xmlns:a16="http://schemas.microsoft.com/office/drawing/2014/main" id="{B45481B0-6F3F-4773-922A-193A7E512EF6}"/>
                    </a:ext>
                  </a:extLst>
                </p:cNvPr>
                <p:cNvPicPr/>
                <p:nvPr/>
              </p:nvPicPr>
              <p:blipFill>
                <a:blip r:embed="rId158"/>
                <a:stretch>
                  <a:fillRect/>
                </a:stretch>
              </p:blipFill>
              <p:spPr>
                <a:xfrm>
                  <a:off x="4033733" y="2171227"/>
                  <a:ext cx="33228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0" name="Freihand 49">
                  <a:extLst>
                    <a:ext uri="{FF2B5EF4-FFF2-40B4-BE49-F238E27FC236}">
                      <a16:creationId xmlns:a16="http://schemas.microsoft.com/office/drawing/2014/main" id="{D22AB21A-9170-4CF0-B9E6-45745FA59F89}"/>
                    </a:ext>
                  </a:extLst>
                </p14:cNvPr>
                <p14:cNvContentPartPr/>
                <p14:nvPr/>
              </p14:nvContentPartPr>
              <p14:xfrm>
                <a:off x="4862813" y="1999507"/>
                <a:ext cx="161640" cy="112320"/>
              </p14:xfrm>
            </p:contentPart>
          </mc:Choice>
          <mc:Fallback>
            <p:pic>
              <p:nvPicPr>
                <p:cNvPr id="50" name="Freihand 49">
                  <a:extLst>
                    <a:ext uri="{FF2B5EF4-FFF2-40B4-BE49-F238E27FC236}">
                      <a16:creationId xmlns:a16="http://schemas.microsoft.com/office/drawing/2014/main" id="{D22AB21A-9170-4CF0-B9E6-45745FA59F89}"/>
                    </a:ext>
                  </a:extLst>
                </p:cNvPr>
                <p:cNvPicPr/>
                <p:nvPr/>
              </p:nvPicPr>
              <p:blipFill>
                <a:blip r:embed="rId160"/>
                <a:stretch>
                  <a:fillRect/>
                </a:stretch>
              </p:blipFill>
              <p:spPr>
                <a:xfrm>
                  <a:off x="4858493" y="1995187"/>
                  <a:ext cx="1702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1" name="Freihand 50">
                  <a:extLst>
                    <a:ext uri="{FF2B5EF4-FFF2-40B4-BE49-F238E27FC236}">
                      <a16:creationId xmlns:a16="http://schemas.microsoft.com/office/drawing/2014/main" id="{D23E8C7B-42A6-4BF9-AC0A-498423F36DEA}"/>
                    </a:ext>
                  </a:extLst>
                </p14:cNvPr>
                <p14:cNvContentPartPr/>
                <p14:nvPr/>
              </p14:nvContentPartPr>
              <p14:xfrm>
                <a:off x="5020133" y="2059267"/>
                <a:ext cx="158400" cy="56880"/>
              </p14:xfrm>
            </p:contentPart>
          </mc:Choice>
          <mc:Fallback>
            <p:pic>
              <p:nvPicPr>
                <p:cNvPr id="51" name="Freihand 50">
                  <a:extLst>
                    <a:ext uri="{FF2B5EF4-FFF2-40B4-BE49-F238E27FC236}">
                      <a16:creationId xmlns:a16="http://schemas.microsoft.com/office/drawing/2014/main" id="{D23E8C7B-42A6-4BF9-AC0A-498423F36DEA}"/>
                    </a:ext>
                  </a:extLst>
                </p:cNvPr>
                <p:cNvPicPr/>
                <p:nvPr/>
              </p:nvPicPr>
              <p:blipFill>
                <a:blip r:embed="rId162"/>
                <a:stretch>
                  <a:fillRect/>
                </a:stretch>
              </p:blipFill>
              <p:spPr>
                <a:xfrm>
                  <a:off x="5015813" y="2054947"/>
                  <a:ext cx="16704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52" name="Freihand 51">
                  <a:extLst>
                    <a:ext uri="{FF2B5EF4-FFF2-40B4-BE49-F238E27FC236}">
                      <a16:creationId xmlns:a16="http://schemas.microsoft.com/office/drawing/2014/main" id="{80DEB00E-91EB-4F77-BDEB-AE39B0AAA299}"/>
                    </a:ext>
                  </a:extLst>
                </p14:cNvPr>
                <p14:cNvContentPartPr/>
                <p14:nvPr/>
              </p14:nvContentPartPr>
              <p14:xfrm>
                <a:off x="5200493" y="1950907"/>
                <a:ext cx="288360" cy="144360"/>
              </p14:xfrm>
            </p:contentPart>
          </mc:Choice>
          <mc:Fallback>
            <p:pic>
              <p:nvPicPr>
                <p:cNvPr id="52" name="Freihand 51">
                  <a:extLst>
                    <a:ext uri="{FF2B5EF4-FFF2-40B4-BE49-F238E27FC236}">
                      <a16:creationId xmlns:a16="http://schemas.microsoft.com/office/drawing/2014/main" id="{80DEB00E-91EB-4F77-BDEB-AE39B0AAA299}"/>
                    </a:ext>
                  </a:extLst>
                </p:cNvPr>
                <p:cNvPicPr/>
                <p:nvPr/>
              </p:nvPicPr>
              <p:blipFill>
                <a:blip r:embed="rId164"/>
                <a:stretch>
                  <a:fillRect/>
                </a:stretch>
              </p:blipFill>
              <p:spPr>
                <a:xfrm>
                  <a:off x="5196173" y="1946587"/>
                  <a:ext cx="2970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53" name="Freihand 52">
                  <a:extLst>
                    <a:ext uri="{FF2B5EF4-FFF2-40B4-BE49-F238E27FC236}">
                      <a16:creationId xmlns:a16="http://schemas.microsoft.com/office/drawing/2014/main" id="{F2216180-99F6-43EB-AD27-E2EB602DD750}"/>
                    </a:ext>
                  </a:extLst>
                </p14:cNvPr>
                <p14:cNvContentPartPr/>
                <p14:nvPr/>
              </p14:nvContentPartPr>
              <p14:xfrm>
                <a:off x="5631773" y="1981507"/>
                <a:ext cx="319320" cy="97560"/>
              </p14:xfrm>
            </p:contentPart>
          </mc:Choice>
          <mc:Fallback>
            <p:pic>
              <p:nvPicPr>
                <p:cNvPr id="53" name="Freihand 52">
                  <a:extLst>
                    <a:ext uri="{FF2B5EF4-FFF2-40B4-BE49-F238E27FC236}">
                      <a16:creationId xmlns:a16="http://schemas.microsoft.com/office/drawing/2014/main" id="{F2216180-99F6-43EB-AD27-E2EB602DD750}"/>
                    </a:ext>
                  </a:extLst>
                </p:cNvPr>
                <p:cNvPicPr/>
                <p:nvPr/>
              </p:nvPicPr>
              <p:blipFill>
                <a:blip r:embed="rId166"/>
                <a:stretch>
                  <a:fillRect/>
                </a:stretch>
              </p:blipFill>
              <p:spPr>
                <a:xfrm>
                  <a:off x="5627453" y="1977187"/>
                  <a:ext cx="32796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54" name="Freihand 53">
                  <a:extLst>
                    <a:ext uri="{FF2B5EF4-FFF2-40B4-BE49-F238E27FC236}">
                      <a16:creationId xmlns:a16="http://schemas.microsoft.com/office/drawing/2014/main" id="{86E4C122-7EAC-42B0-BC9D-AB7596A52F84}"/>
                    </a:ext>
                  </a:extLst>
                </p14:cNvPr>
                <p14:cNvContentPartPr/>
                <p14:nvPr/>
              </p14:nvContentPartPr>
              <p14:xfrm>
                <a:off x="6033533" y="1927867"/>
                <a:ext cx="21240" cy="124920"/>
              </p14:xfrm>
            </p:contentPart>
          </mc:Choice>
          <mc:Fallback>
            <p:pic>
              <p:nvPicPr>
                <p:cNvPr id="54" name="Freihand 53">
                  <a:extLst>
                    <a:ext uri="{FF2B5EF4-FFF2-40B4-BE49-F238E27FC236}">
                      <a16:creationId xmlns:a16="http://schemas.microsoft.com/office/drawing/2014/main" id="{86E4C122-7EAC-42B0-BC9D-AB7596A52F84}"/>
                    </a:ext>
                  </a:extLst>
                </p:cNvPr>
                <p:cNvPicPr/>
                <p:nvPr/>
              </p:nvPicPr>
              <p:blipFill>
                <a:blip r:embed="rId168"/>
                <a:stretch>
                  <a:fillRect/>
                </a:stretch>
              </p:blipFill>
              <p:spPr>
                <a:xfrm>
                  <a:off x="6029213" y="1923547"/>
                  <a:ext cx="2988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55" name="Freihand 54">
                  <a:extLst>
                    <a:ext uri="{FF2B5EF4-FFF2-40B4-BE49-F238E27FC236}">
                      <a16:creationId xmlns:a16="http://schemas.microsoft.com/office/drawing/2014/main" id="{F5983AEE-1368-4D3D-939D-199B626A496C}"/>
                    </a:ext>
                  </a:extLst>
                </p14:cNvPr>
                <p14:cNvContentPartPr/>
                <p14:nvPr/>
              </p14:nvContentPartPr>
              <p14:xfrm>
                <a:off x="5950733" y="1918147"/>
                <a:ext cx="149760" cy="135360"/>
              </p14:xfrm>
            </p:contentPart>
          </mc:Choice>
          <mc:Fallback>
            <p:pic>
              <p:nvPicPr>
                <p:cNvPr id="55" name="Freihand 54">
                  <a:extLst>
                    <a:ext uri="{FF2B5EF4-FFF2-40B4-BE49-F238E27FC236}">
                      <a16:creationId xmlns:a16="http://schemas.microsoft.com/office/drawing/2014/main" id="{F5983AEE-1368-4D3D-939D-199B626A496C}"/>
                    </a:ext>
                  </a:extLst>
                </p:cNvPr>
                <p:cNvPicPr/>
                <p:nvPr/>
              </p:nvPicPr>
              <p:blipFill>
                <a:blip r:embed="rId170"/>
                <a:stretch>
                  <a:fillRect/>
                </a:stretch>
              </p:blipFill>
              <p:spPr>
                <a:xfrm>
                  <a:off x="5946413" y="1913827"/>
                  <a:ext cx="15840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56" name="Freihand 55">
                  <a:extLst>
                    <a:ext uri="{FF2B5EF4-FFF2-40B4-BE49-F238E27FC236}">
                      <a16:creationId xmlns:a16="http://schemas.microsoft.com/office/drawing/2014/main" id="{D5862AC8-E92C-4788-945F-E78252752BAF}"/>
                    </a:ext>
                  </a:extLst>
                </p14:cNvPr>
                <p14:cNvContentPartPr/>
                <p14:nvPr/>
              </p14:nvContentPartPr>
              <p14:xfrm>
                <a:off x="6115973" y="1961707"/>
                <a:ext cx="22680" cy="70920"/>
              </p14:xfrm>
            </p:contentPart>
          </mc:Choice>
          <mc:Fallback>
            <p:pic>
              <p:nvPicPr>
                <p:cNvPr id="56" name="Freihand 55">
                  <a:extLst>
                    <a:ext uri="{FF2B5EF4-FFF2-40B4-BE49-F238E27FC236}">
                      <a16:creationId xmlns:a16="http://schemas.microsoft.com/office/drawing/2014/main" id="{D5862AC8-E92C-4788-945F-E78252752BAF}"/>
                    </a:ext>
                  </a:extLst>
                </p:cNvPr>
                <p:cNvPicPr/>
                <p:nvPr/>
              </p:nvPicPr>
              <p:blipFill>
                <a:blip r:embed="rId172"/>
                <a:stretch>
                  <a:fillRect/>
                </a:stretch>
              </p:blipFill>
              <p:spPr>
                <a:xfrm>
                  <a:off x="6111653" y="1957387"/>
                  <a:ext cx="313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57" name="Freihand 56">
                  <a:extLst>
                    <a:ext uri="{FF2B5EF4-FFF2-40B4-BE49-F238E27FC236}">
                      <a16:creationId xmlns:a16="http://schemas.microsoft.com/office/drawing/2014/main" id="{34271E6A-3EDE-4AE5-AC23-F6DFC07CBC2F}"/>
                    </a:ext>
                  </a:extLst>
                </p14:cNvPr>
                <p14:cNvContentPartPr/>
                <p14:nvPr/>
              </p14:nvContentPartPr>
              <p14:xfrm>
                <a:off x="6126773" y="1950187"/>
                <a:ext cx="193320" cy="50400"/>
              </p14:xfrm>
            </p:contentPart>
          </mc:Choice>
          <mc:Fallback>
            <p:pic>
              <p:nvPicPr>
                <p:cNvPr id="57" name="Freihand 56">
                  <a:extLst>
                    <a:ext uri="{FF2B5EF4-FFF2-40B4-BE49-F238E27FC236}">
                      <a16:creationId xmlns:a16="http://schemas.microsoft.com/office/drawing/2014/main" id="{34271E6A-3EDE-4AE5-AC23-F6DFC07CBC2F}"/>
                    </a:ext>
                  </a:extLst>
                </p:cNvPr>
                <p:cNvPicPr/>
                <p:nvPr/>
              </p:nvPicPr>
              <p:blipFill>
                <a:blip r:embed="rId174"/>
                <a:stretch>
                  <a:fillRect/>
                </a:stretch>
              </p:blipFill>
              <p:spPr>
                <a:xfrm>
                  <a:off x="6122453" y="1945867"/>
                  <a:ext cx="2019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58" name="Freihand 57">
                  <a:extLst>
                    <a:ext uri="{FF2B5EF4-FFF2-40B4-BE49-F238E27FC236}">
                      <a16:creationId xmlns:a16="http://schemas.microsoft.com/office/drawing/2014/main" id="{E061C628-D15F-4C90-AD49-7891344BC14C}"/>
                    </a:ext>
                  </a:extLst>
                </p14:cNvPr>
                <p14:cNvContentPartPr/>
                <p14:nvPr/>
              </p14:nvContentPartPr>
              <p14:xfrm>
                <a:off x="6289133" y="1891507"/>
                <a:ext cx="131760" cy="126360"/>
              </p14:xfrm>
            </p:contentPart>
          </mc:Choice>
          <mc:Fallback>
            <p:pic>
              <p:nvPicPr>
                <p:cNvPr id="58" name="Freihand 57">
                  <a:extLst>
                    <a:ext uri="{FF2B5EF4-FFF2-40B4-BE49-F238E27FC236}">
                      <a16:creationId xmlns:a16="http://schemas.microsoft.com/office/drawing/2014/main" id="{E061C628-D15F-4C90-AD49-7891344BC14C}"/>
                    </a:ext>
                  </a:extLst>
                </p:cNvPr>
                <p:cNvPicPr/>
                <p:nvPr/>
              </p:nvPicPr>
              <p:blipFill>
                <a:blip r:embed="rId176"/>
                <a:stretch>
                  <a:fillRect/>
                </a:stretch>
              </p:blipFill>
              <p:spPr>
                <a:xfrm>
                  <a:off x="6284813" y="1887187"/>
                  <a:ext cx="1404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59" name="Freihand 58">
                  <a:extLst>
                    <a:ext uri="{FF2B5EF4-FFF2-40B4-BE49-F238E27FC236}">
                      <a16:creationId xmlns:a16="http://schemas.microsoft.com/office/drawing/2014/main" id="{C40479E3-0601-44EB-9223-AE1F0961B2D2}"/>
                    </a:ext>
                  </a:extLst>
                </p14:cNvPr>
                <p14:cNvContentPartPr/>
                <p14:nvPr/>
              </p14:nvContentPartPr>
              <p14:xfrm>
                <a:off x="6402533" y="1833907"/>
                <a:ext cx="107640" cy="174240"/>
              </p14:xfrm>
            </p:contentPart>
          </mc:Choice>
          <mc:Fallback>
            <p:pic>
              <p:nvPicPr>
                <p:cNvPr id="59" name="Freihand 58">
                  <a:extLst>
                    <a:ext uri="{FF2B5EF4-FFF2-40B4-BE49-F238E27FC236}">
                      <a16:creationId xmlns:a16="http://schemas.microsoft.com/office/drawing/2014/main" id="{C40479E3-0601-44EB-9223-AE1F0961B2D2}"/>
                    </a:ext>
                  </a:extLst>
                </p:cNvPr>
                <p:cNvPicPr/>
                <p:nvPr/>
              </p:nvPicPr>
              <p:blipFill>
                <a:blip r:embed="rId178"/>
                <a:stretch>
                  <a:fillRect/>
                </a:stretch>
              </p:blipFill>
              <p:spPr>
                <a:xfrm>
                  <a:off x="6398213" y="1829587"/>
                  <a:ext cx="11628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60" name="Freihand 59">
                  <a:extLst>
                    <a:ext uri="{FF2B5EF4-FFF2-40B4-BE49-F238E27FC236}">
                      <a16:creationId xmlns:a16="http://schemas.microsoft.com/office/drawing/2014/main" id="{C4C68965-8795-4908-8AE8-2C03A9C59A93}"/>
                    </a:ext>
                  </a:extLst>
                </p14:cNvPr>
                <p14:cNvContentPartPr/>
                <p14:nvPr/>
              </p14:nvContentPartPr>
              <p14:xfrm>
                <a:off x="6510533" y="1820587"/>
                <a:ext cx="35640" cy="149040"/>
              </p14:xfrm>
            </p:contentPart>
          </mc:Choice>
          <mc:Fallback>
            <p:pic>
              <p:nvPicPr>
                <p:cNvPr id="60" name="Freihand 59">
                  <a:extLst>
                    <a:ext uri="{FF2B5EF4-FFF2-40B4-BE49-F238E27FC236}">
                      <a16:creationId xmlns:a16="http://schemas.microsoft.com/office/drawing/2014/main" id="{C4C68965-8795-4908-8AE8-2C03A9C59A93}"/>
                    </a:ext>
                  </a:extLst>
                </p:cNvPr>
                <p:cNvPicPr/>
                <p:nvPr/>
              </p:nvPicPr>
              <p:blipFill>
                <a:blip r:embed="rId180"/>
                <a:stretch>
                  <a:fillRect/>
                </a:stretch>
              </p:blipFill>
              <p:spPr>
                <a:xfrm>
                  <a:off x="6506213" y="1816267"/>
                  <a:ext cx="4428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61" name="Freihand 60">
                  <a:extLst>
                    <a:ext uri="{FF2B5EF4-FFF2-40B4-BE49-F238E27FC236}">
                      <a16:creationId xmlns:a16="http://schemas.microsoft.com/office/drawing/2014/main" id="{C9638D98-200F-425E-B196-76B203825189}"/>
                    </a:ext>
                  </a:extLst>
                </p14:cNvPr>
                <p14:cNvContentPartPr/>
                <p14:nvPr/>
              </p14:nvContentPartPr>
              <p14:xfrm>
                <a:off x="6540413" y="1884667"/>
                <a:ext cx="137520" cy="99720"/>
              </p14:xfrm>
            </p:contentPart>
          </mc:Choice>
          <mc:Fallback>
            <p:pic>
              <p:nvPicPr>
                <p:cNvPr id="61" name="Freihand 60">
                  <a:extLst>
                    <a:ext uri="{FF2B5EF4-FFF2-40B4-BE49-F238E27FC236}">
                      <a16:creationId xmlns:a16="http://schemas.microsoft.com/office/drawing/2014/main" id="{C9638D98-200F-425E-B196-76B203825189}"/>
                    </a:ext>
                  </a:extLst>
                </p:cNvPr>
                <p:cNvPicPr/>
                <p:nvPr/>
              </p:nvPicPr>
              <p:blipFill>
                <a:blip r:embed="rId182"/>
                <a:stretch>
                  <a:fillRect/>
                </a:stretch>
              </p:blipFill>
              <p:spPr>
                <a:xfrm>
                  <a:off x="6536093" y="1880347"/>
                  <a:ext cx="14616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62" name="Freihand 61">
                  <a:extLst>
                    <a:ext uri="{FF2B5EF4-FFF2-40B4-BE49-F238E27FC236}">
                      <a16:creationId xmlns:a16="http://schemas.microsoft.com/office/drawing/2014/main" id="{E5DA55BC-6D50-4047-A5C9-4635D7B0ED01}"/>
                    </a:ext>
                  </a:extLst>
                </p14:cNvPr>
                <p14:cNvContentPartPr/>
                <p14:nvPr/>
              </p14:nvContentPartPr>
              <p14:xfrm>
                <a:off x="6632573" y="1833547"/>
                <a:ext cx="65880" cy="18000"/>
              </p14:xfrm>
            </p:contentPart>
          </mc:Choice>
          <mc:Fallback>
            <p:pic>
              <p:nvPicPr>
                <p:cNvPr id="62" name="Freihand 61">
                  <a:extLst>
                    <a:ext uri="{FF2B5EF4-FFF2-40B4-BE49-F238E27FC236}">
                      <a16:creationId xmlns:a16="http://schemas.microsoft.com/office/drawing/2014/main" id="{E5DA55BC-6D50-4047-A5C9-4635D7B0ED01}"/>
                    </a:ext>
                  </a:extLst>
                </p:cNvPr>
                <p:cNvPicPr/>
                <p:nvPr/>
              </p:nvPicPr>
              <p:blipFill>
                <a:blip r:embed="rId184"/>
                <a:stretch>
                  <a:fillRect/>
                </a:stretch>
              </p:blipFill>
              <p:spPr>
                <a:xfrm>
                  <a:off x="6628253" y="1829227"/>
                  <a:ext cx="745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63" name="Freihand 62">
                  <a:extLst>
                    <a:ext uri="{FF2B5EF4-FFF2-40B4-BE49-F238E27FC236}">
                      <a16:creationId xmlns:a16="http://schemas.microsoft.com/office/drawing/2014/main" id="{5EB65355-35FA-4C74-99B4-18EBE629A440}"/>
                    </a:ext>
                  </a:extLst>
                </p14:cNvPr>
                <p14:cNvContentPartPr/>
                <p14:nvPr/>
              </p14:nvContentPartPr>
              <p14:xfrm>
                <a:off x="6671093" y="1855507"/>
                <a:ext cx="81720" cy="114120"/>
              </p14:xfrm>
            </p:contentPart>
          </mc:Choice>
          <mc:Fallback>
            <p:pic>
              <p:nvPicPr>
                <p:cNvPr id="63" name="Freihand 62">
                  <a:extLst>
                    <a:ext uri="{FF2B5EF4-FFF2-40B4-BE49-F238E27FC236}">
                      <a16:creationId xmlns:a16="http://schemas.microsoft.com/office/drawing/2014/main" id="{5EB65355-35FA-4C74-99B4-18EBE629A440}"/>
                    </a:ext>
                  </a:extLst>
                </p:cNvPr>
                <p:cNvPicPr/>
                <p:nvPr/>
              </p:nvPicPr>
              <p:blipFill>
                <a:blip r:embed="rId186"/>
                <a:stretch>
                  <a:fillRect/>
                </a:stretch>
              </p:blipFill>
              <p:spPr>
                <a:xfrm>
                  <a:off x="6666773" y="1851187"/>
                  <a:ext cx="903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54272" name="Freihand 54271">
                  <a:extLst>
                    <a:ext uri="{FF2B5EF4-FFF2-40B4-BE49-F238E27FC236}">
                      <a16:creationId xmlns:a16="http://schemas.microsoft.com/office/drawing/2014/main" id="{3A2EE25B-9DD8-43D6-ADB5-4D849673919E}"/>
                    </a:ext>
                  </a:extLst>
                </p14:cNvPr>
                <p14:cNvContentPartPr/>
                <p14:nvPr/>
              </p14:nvContentPartPr>
              <p14:xfrm>
                <a:off x="6746333" y="1768027"/>
                <a:ext cx="242640" cy="272520"/>
              </p14:xfrm>
            </p:contentPart>
          </mc:Choice>
          <mc:Fallback>
            <p:pic>
              <p:nvPicPr>
                <p:cNvPr id="54272" name="Freihand 54271">
                  <a:extLst>
                    <a:ext uri="{FF2B5EF4-FFF2-40B4-BE49-F238E27FC236}">
                      <a16:creationId xmlns:a16="http://schemas.microsoft.com/office/drawing/2014/main" id="{3A2EE25B-9DD8-43D6-ADB5-4D849673919E}"/>
                    </a:ext>
                  </a:extLst>
                </p:cNvPr>
                <p:cNvPicPr/>
                <p:nvPr/>
              </p:nvPicPr>
              <p:blipFill>
                <a:blip r:embed="rId188"/>
                <a:stretch>
                  <a:fillRect/>
                </a:stretch>
              </p:blipFill>
              <p:spPr>
                <a:xfrm>
                  <a:off x="6742013" y="1763707"/>
                  <a:ext cx="251280" cy="2811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54273" name="Freihand 54272">
                  <a:extLst>
                    <a:ext uri="{FF2B5EF4-FFF2-40B4-BE49-F238E27FC236}">
                      <a16:creationId xmlns:a16="http://schemas.microsoft.com/office/drawing/2014/main" id="{B8F5F9E8-4CFF-4C70-8F21-3A8709090BD6}"/>
                    </a:ext>
                  </a:extLst>
                </p14:cNvPr>
                <p14:cNvContentPartPr/>
                <p14:nvPr/>
              </p14:nvContentPartPr>
              <p14:xfrm>
                <a:off x="6960533" y="1833547"/>
                <a:ext cx="92160" cy="64440"/>
              </p14:xfrm>
            </p:contentPart>
          </mc:Choice>
          <mc:Fallback>
            <p:pic>
              <p:nvPicPr>
                <p:cNvPr id="54273" name="Freihand 54272">
                  <a:extLst>
                    <a:ext uri="{FF2B5EF4-FFF2-40B4-BE49-F238E27FC236}">
                      <a16:creationId xmlns:a16="http://schemas.microsoft.com/office/drawing/2014/main" id="{B8F5F9E8-4CFF-4C70-8F21-3A8709090BD6}"/>
                    </a:ext>
                  </a:extLst>
                </p:cNvPr>
                <p:cNvPicPr/>
                <p:nvPr/>
              </p:nvPicPr>
              <p:blipFill>
                <a:blip r:embed="rId190"/>
                <a:stretch>
                  <a:fillRect/>
                </a:stretch>
              </p:blipFill>
              <p:spPr>
                <a:xfrm>
                  <a:off x="6956213" y="1829227"/>
                  <a:ext cx="10080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54274" name="Freihand 54273">
                  <a:extLst>
                    <a:ext uri="{FF2B5EF4-FFF2-40B4-BE49-F238E27FC236}">
                      <a16:creationId xmlns:a16="http://schemas.microsoft.com/office/drawing/2014/main" id="{B346011F-2EDF-48F1-9B7C-BAF1D16FFF8C}"/>
                    </a:ext>
                  </a:extLst>
                </p14:cNvPr>
                <p14:cNvContentPartPr/>
                <p14:nvPr/>
              </p14:nvContentPartPr>
              <p14:xfrm>
                <a:off x="7086893" y="1821667"/>
                <a:ext cx="69120" cy="21960"/>
              </p14:xfrm>
            </p:contentPart>
          </mc:Choice>
          <mc:Fallback>
            <p:pic>
              <p:nvPicPr>
                <p:cNvPr id="54274" name="Freihand 54273">
                  <a:extLst>
                    <a:ext uri="{FF2B5EF4-FFF2-40B4-BE49-F238E27FC236}">
                      <a16:creationId xmlns:a16="http://schemas.microsoft.com/office/drawing/2014/main" id="{B346011F-2EDF-48F1-9B7C-BAF1D16FFF8C}"/>
                    </a:ext>
                  </a:extLst>
                </p:cNvPr>
                <p:cNvPicPr/>
                <p:nvPr/>
              </p:nvPicPr>
              <p:blipFill>
                <a:blip r:embed="rId192"/>
                <a:stretch>
                  <a:fillRect/>
                </a:stretch>
              </p:blipFill>
              <p:spPr>
                <a:xfrm>
                  <a:off x="7082573" y="1817347"/>
                  <a:ext cx="7776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4277" name="Freihand 54276">
                  <a:extLst>
                    <a:ext uri="{FF2B5EF4-FFF2-40B4-BE49-F238E27FC236}">
                      <a16:creationId xmlns:a16="http://schemas.microsoft.com/office/drawing/2014/main" id="{5165932E-33EB-4572-BE72-5A83812514FC}"/>
                    </a:ext>
                  </a:extLst>
                </p14:cNvPr>
                <p14:cNvContentPartPr/>
                <p14:nvPr/>
              </p14:nvContentPartPr>
              <p14:xfrm>
                <a:off x="6481373" y="2148187"/>
                <a:ext cx="124920" cy="220680"/>
              </p14:xfrm>
            </p:contentPart>
          </mc:Choice>
          <mc:Fallback>
            <p:pic>
              <p:nvPicPr>
                <p:cNvPr id="54277" name="Freihand 54276">
                  <a:extLst>
                    <a:ext uri="{FF2B5EF4-FFF2-40B4-BE49-F238E27FC236}">
                      <a16:creationId xmlns:a16="http://schemas.microsoft.com/office/drawing/2014/main" id="{5165932E-33EB-4572-BE72-5A83812514FC}"/>
                    </a:ext>
                  </a:extLst>
                </p:cNvPr>
                <p:cNvPicPr/>
                <p:nvPr/>
              </p:nvPicPr>
              <p:blipFill>
                <a:blip r:embed="rId194"/>
                <a:stretch>
                  <a:fillRect/>
                </a:stretch>
              </p:blipFill>
              <p:spPr>
                <a:xfrm>
                  <a:off x="6477053" y="2143867"/>
                  <a:ext cx="13356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4278" name="Freihand 54277">
                  <a:extLst>
                    <a:ext uri="{FF2B5EF4-FFF2-40B4-BE49-F238E27FC236}">
                      <a16:creationId xmlns:a16="http://schemas.microsoft.com/office/drawing/2014/main" id="{1FD412BC-2C3C-44BB-A838-390F584508D5}"/>
                    </a:ext>
                  </a:extLst>
                </p14:cNvPr>
                <p14:cNvContentPartPr/>
                <p14:nvPr/>
              </p14:nvContentPartPr>
              <p14:xfrm>
                <a:off x="6619973" y="2133427"/>
                <a:ext cx="78840" cy="81000"/>
              </p14:xfrm>
            </p:contentPart>
          </mc:Choice>
          <mc:Fallback>
            <p:pic>
              <p:nvPicPr>
                <p:cNvPr id="54278" name="Freihand 54277">
                  <a:extLst>
                    <a:ext uri="{FF2B5EF4-FFF2-40B4-BE49-F238E27FC236}">
                      <a16:creationId xmlns:a16="http://schemas.microsoft.com/office/drawing/2014/main" id="{1FD412BC-2C3C-44BB-A838-390F584508D5}"/>
                    </a:ext>
                  </a:extLst>
                </p:cNvPr>
                <p:cNvPicPr/>
                <p:nvPr/>
              </p:nvPicPr>
              <p:blipFill>
                <a:blip r:embed="rId196"/>
                <a:stretch>
                  <a:fillRect/>
                </a:stretch>
              </p:blipFill>
              <p:spPr>
                <a:xfrm>
                  <a:off x="6615653" y="2129107"/>
                  <a:ext cx="874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4279" name="Freihand 54278">
                  <a:extLst>
                    <a:ext uri="{FF2B5EF4-FFF2-40B4-BE49-F238E27FC236}">
                      <a16:creationId xmlns:a16="http://schemas.microsoft.com/office/drawing/2014/main" id="{049ECA08-8DD8-4279-B816-704746A5BDD6}"/>
                    </a:ext>
                  </a:extLst>
                </p14:cNvPr>
                <p14:cNvContentPartPr/>
                <p14:nvPr/>
              </p14:nvContentPartPr>
              <p14:xfrm>
                <a:off x="6702053" y="2107147"/>
                <a:ext cx="78480" cy="86760"/>
              </p14:xfrm>
            </p:contentPart>
          </mc:Choice>
          <mc:Fallback>
            <p:pic>
              <p:nvPicPr>
                <p:cNvPr id="54279" name="Freihand 54278">
                  <a:extLst>
                    <a:ext uri="{FF2B5EF4-FFF2-40B4-BE49-F238E27FC236}">
                      <a16:creationId xmlns:a16="http://schemas.microsoft.com/office/drawing/2014/main" id="{049ECA08-8DD8-4279-B816-704746A5BDD6}"/>
                    </a:ext>
                  </a:extLst>
                </p:cNvPr>
                <p:cNvPicPr/>
                <p:nvPr/>
              </p:nvPicPr>
              <p:blipFill>
                <a:blip r:embed="rId198"/>
                <a:stretch>
                  <a:fillRect/>
                </a:stretch>
              </p:blipFill>
              <p:spPr>
                <a:xfrm>
                  <a:off x="6697733" y="2102827"/>
                  <a:ext cx="871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4280" name="Freihand 54279">
                  <a:extLst>
                    <a:ext uri="{FF2B5EF4-FFF2-40B4-BE49-F238E27FC236}">
                      <a16:creationId xmlns:a16="http://schemas.microsoft.com/office/drawing/2014/main" id="{2BD70C33-F4BF-48FA-9B67-1BE6E846B8CE}"/>
                    </a:ext>
                  </a:extLst>
                </p14:cNvPr>
                <p14:cNvContentPartPr/>
                <p14:nvPr/>
              </p14:nvContentPartPr>
              <p14:xfrm>
                <a:off x="6798173" y="2021827"/>
                <a:ext cx="49680" cy="137160"/>
              </p14:xfrm>
            </p:contentPart>
          </mc:Choice>
          <mc:Fallback>
            <p:pic>
              <p:nvPicPr>
                <p:cNvPr id="54280" name="Freihand 54279">
                  <a:extLst>
                    <a:ext uri="{FF2B5EF4-FFF2-40B4-BE49-F238E27FC236}">
                      <a16:creationId xmlns:a16="http://schemas.microsoft.com/office/drawing/2014/main" id="{2BD70C33-F4BF-48FA-9B67-1BE6E846B8CE}"/>
                    </a:ext>
                  </a:extLst>
                </p:cNvPr>
                <p:cNvPicPr/>
                <p:nvPr/>
              </p:nvPicPr>
              <p:blipFill>
                <a:blip r:embed="rId200"/>
                <a:stretch>
                  <a:fillRect/>
                </a:stretch>
              </p:blipFill>
              <p:spPr>
                <a:xfrm>
                  <a:off x="6793853" y="2017507"/>
                  <a:ext cx="583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54281" name="Freihand 54280">
                  <a:extLst>
                    <a:ext uri="{FF2B5EF4-FFF2-40B4-BE49-F238E27FC236}">
                      <a16:creationId xmlns:a16="http://schemas.microsoft.com/office/drawing/2014/main" id="{296C796C-0CA1-4EE2-942B-E20B34404C9F}"/>
                    </a:ext>
                  </a:extLst>
                </p14:cNvPr>
                <p14:cNvContentPartPr/>
                <p14:nvPr/>
              </p14:nvContentPartPr>
              <p14:xfrm>
                <a:off x="6838853" y="2016787"/>
                <a:ext cx="30240" cy="142920"/>
              </p14:xfrm>
            </p:contentPart>
          </mc:Choice>
          <mc:Fallback>
            <p:pic>
              <p:nvPicPr>
                <p:cNvPr id="54281" name="Freihand 54280">
                  <a:extLst>
                    <a:ext uri="{FF2B5EF4-FFF2-40B4-BE49-F238E27FC236}">
                      <a16:creationId xmlns:a16="http://schemas.microsoft.com/office/drawing/2014/main" id="{296C796C-0CA1-4EE2-942B-E20B34404C9F}"/>
                    </a:ext>
                  </a:extLst>
                </p:cNvPr>
                <p:cNvPicPr/>
                <p:nvPr/>
              </p:nvPicPr>
              <p:blipFill>
                <a:blip r:embed="rId202"/>
                <a:stretch>
                  <a:fillRect/>
                </a:stretch>
              </p:blipFill>
              <p:spPr>
                <a:xfrm>
                  <a:off x="6834533" y="2012467"/>
                  <a:ext cx="3888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54282" name="Freihand 54281">
                  <a:extLst>
                    <a:ext uri="{FF2B5EF4-FFF2-40B4-BE49-F238E27FC236}">
                      <a16:creationId xmlns:a16="http://schemas.microsoft.com/office/drawing/2014/main" id="{EAC00142-2987-4F74-AFF3-21354EF5A4CA}"/>
                    </a:ext>
                  </a:extLst>
                </p14:cNvPr>
                <p14:cNvContentPartPr/>
                <p14:nvPr/>
              </p14:nvContentPartPr>
              <p14:xfrm>
                <a:off x="6883853" y="2061067"/>
                <a:ext cx="94320" cy="88200"/>
              </p14:xfrm>
            </p:contentPart>
          </mc:Choice>
          <mc:Fallback>
            <p:pic>
              <p:nvPicPr>
                <p:cNvPr id="54282" name="Freihand 54281">
                  <a:extLst>
                    <a:ext uri="{FF2B5EF4-FFF2-40B4-BE49-F238E27FC236}">
                      <a16:creationId xmlns:a16="http://schemas.microsoft.com/office/drawing/2014/main" id="{EAC00142-2987-4F74-AFF3-21354EF5A4CA}"/>
                    </a:ext>
                  </a:extLst>
                </p:cNvPr>
                <p:cNvPicPr/>
                <p:nvPr/>
              </p:nvPicPr>
              <p:blipFill>
                <a:blip r:embed="rId204"/>
                <a:stretch>
                  <a:fillRect/>
                </a:stretch>
              </p:blipFill>
              <p:spPr>
                <a:xfrm>
                  <a:off x="6879533" y="2056747"/>
                  <a:ext cx="1029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54283" name="Freihand 54282">
                  <a:extLst>
                    <a:ext uri="{FF2B5EF4-FFF2-40B4-BE49-F238E27FC236}">
                      <a16:creationId xmlns:a16="http://schemas.microsoft.com/office/drawing/2014/main" id="{4AAB86C8-9E6F-41FC-BA4A-A2D828706995}"/>
                    </a:ext>
                  </a:extLst>
                </p14:cNvPr>
                <p14:cNvContentPartPr/>
                <p14:nvPr/>
              </p14:nvContentPartPr>
              <p14:xfrm>
                <a:off x="7000853" y="1935787"/>
                <a:ext cx="88920" cy="185760"/>
              </p14:xfrm>
            </p:contentPart>
          </mc:Choice>
          <mc:Fallback>
            <p:pic>
              <p:nvPicPr>
                <p:cNvPr id="54283" name="Freihand 54282">
                  <a:extLst>
                    <a:ext uri="{FF2B5EF4-FFF2-40B4-BE49-F238E27FC236}">
                      <a16:creationId xmlns:a16="http://schemas.microsoft.com/office/drawing/2014/main" id="{4AAB86C8-9E6F-41FC-BA4A-A2D828706995}"/>
                    </a:ext>
                  </a:extLst>
                </p:cNvPr>
                <p:cNvPicPr/>
                <p:nvPr/>
              </p:nvPicPr>
              <p:blipFill>
                <a:blip r:embed="rId206"/>
                <a:stretch>
                  <a:fillRect/>
                </a:stretch>
              </p:blipFill>
              <p:spPr>
                <a:xfrm>
                  <a:off x="6996533" y="1931467"/>
                  <a:ext cx="9756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54284" name="Freihand 54283">
                  <a:extLst>
                    <a:ext uri="{FF2B5EF4-FFF2-40B4-BE49-F238E27FC236}">
                      <a16:creationId xmlns:a16="http://schemas.microsoft.com/office/drawing/2014/main" id="{08D2FCC3-05A9-4052-90E0-5699B4388F60}"/>
                    </a:ext>
                  </a:extLst>
                </p14:cNvPr>
                <p14:cNvContentPartPr/>
                <p14:nvPr/>
              </p14:nvContentPartPr>
              <p14:xfrm>
                <a:off x="7122533" y="1898347"/>
                <a:ext cx="362520" cy="185760"/>
              </p14:xfrm>
            </p:contentPart>
          </mc:Choice>
          <mc:Fallback>
            <p:pic>
              <p:nvPicPr>
                <p:cNvPr id="54284" name="Freihand 54283">
                  <a:extLst>
                    <a:ext uri="{FF2B5EF4-FFF2-40B4-BE49-F238E27FC236}">
                      <a16:creationId xmlns:a16="http://schemas.microsoft.com/office/drawing/2014/main" id="{08D2FCC3-05A9-4052-90E0-5699B4388F60}"/>
                    </a:ext>
                  </a:extLst>
                </p:cNvPr>
                <p:cNvPicPr/>
                <p:nvPr/>
              </p:nvPicPr>
              <p:blipFill>
                <a:blip r:embed="rId208"/>
                <a:stretch>
                  <a:fillRect/>
                </a:stretch>
              </p:blipFill>
              <p:spPr>
                <a:xfrm>
                  <a:off x="7118213" y="1894027"/>
                  <a:ext cx="37116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54329" name="Freihand 54328">
                  <a:extLst>
                    <a:ext uri="{FF2B5EF4-FFF2-40B4-BE49-F238E27FC236}">
                      <a16:creationId xmlns:a16="http://schemas.microsoft.com/office/drawing/2014/main" id="{754F8600-E25E-4EED-B47B-D3FF38F8A3A9}"/>
                    </a:ext>
                  </a:extLst>
                </p14:cNvPr>
                <p14:cNvContentPartPr/>
                <p14:nvPr/>
              </p14:nvContentPartPr>
              <p14:xfrm>
                <a:off x="4394453" y="1515307"/>
                <a:ext cx="1440000" cy="493920"/>
              </p14:xfrm>
            </p:contentPart>
          </mc:Choice>
          <mc:Fallback>
            <p:pic>
              <p:nvPicPr>
                <p:cNvPr id="54329" name="Freihand 54328">
                  <a:extLst>
                    <a:ext uri="{FF2B5EF4-FFF2-40B4-BE49-F238E27FC236}">
                      <a16:creationId xmlns:a16="http://schemas.microsoft.com/office/drawing/2014/main" id="{754F8600-E25E-4EED-B47B-D3FF38F8A3A9}"/>
                    </a:ext>
                  </a:extLst>
                </p:cNvPr>
                <p:cNvPicPr/>
                <p:nvPr/>
              </p:nvPicPr>
              <p:blipFill>
                <a:blip r:embed="rId210"/>
                <a:stretch>
                  <a:fillRect/>
                </a:stretch>
              </p:blipFill>
              <p:spPr>
                <a:xfrm>
                  <a:off x="4390133" y="1510987"/>
                  <a:ext cx="1448640" cy="502560"/>
                </a:xfrm>
                <a:prstGeom prst="rect">
                  <a:avLst/>
                </a:prstGeom>
              </p:spPr>
            </p:pic>
          </mc:Fallback>
        </mc:AlternateContent>
      </p:grpSp>
      <p:grpSp>
        <p:nvGrpSpPr>
          <p:cNvPr id="54338" name="Gruppieren 54337">
            <a:extLst>
              <a:ext uri="{FF2B5EF4-FFF2-40B4-BE49-F238E27FC236}">
                <a16:creationId xmlns:a16="http://schemas.microsoft.com/office/drawing/2014/main" id="{BA1E3668-BF22-4585-8060-3D0F04B9D318}"/>
              </a:ext>
            </a:extLst>
          </p:cNvPr>
          <p:cNvGrpSpPr/>
          <p:nvPr/>
        </p:nvGrpSpPr>
        <p:grpSpPr>
          <a:xfrm>
            <a:off x="4251533" y="4845667"/>
            <a:ext cx="214200" cy="119880"/>
            <a:chOff x="4251533" y="4845667"/>
            <a:chExt cx="214200" cy="119880"/>
          </a:xfrm>
        </p:grpSpPr>
        <mc:AlternateContent xmlns:mc="http://schemas.openxmlformats.org/markup-compatibility/2006">
          <mc:Choice xmlns:p14="http://schemas.microsoft.com/office/powerpoint/2010/main" Requires="p14">
            <p:contentPart p14:bwMode="auto" r:id="rId211">
              <p14:nvContentPartPr>
                <p14:cNvPr id="54331" name="Freihand 54330">
                  <a:extLst>
                    <a:ext uri="{FF2B5EF4-FFF2-40B4-BE49-F238E27FC236}">
                      <a16:creationId xmlns:a16="http://schemas.microsoft.com/office/drawing/2014/main" id="{2A6AFCFF-4407-4A63-8365-750406BA7C06}"/>
                    </a:ext>
                  </a:extLst>
                </p14:cNvPr>
                <p14:cNvContentPartPr/>
                <p14:nvPr/>
              </p14:nvContentPartPr>
              <p14:xfrm>
                <a:off x="4251533" y="4897867"/>
                <a:ext cx="40680" cy="67680"/>
              </p14:xfrm>
            </p:contentPart>
          </mc:Choice>
          <mc:Fallback>
            <p:pic>
              <p:nvPicPr>
                <p:cNvPr id="54331" name="Freihand 54330">
                  <a:extLst>
                    <a:ext uri="{FF2B5EF4-FFF2-40B4-BE49-F238E27FC236}">
                      <a16:creationId xmlns:a16="http://schemas.microsoft.com/office/drawing/2014/main" id="{2A6AFCFF-4407-4A63-8365-750406BA7C06}"/>
                    </a:ext>
                  </a:extLst>
                </p:cNvPr>
                <p:cNvPicPr/>
                <p:nvPr/>
              </p:nvPicPr>
              <p:blipFill>
                <a:blip r:embed="rId212"/>
                <a:stretch>
                  <a:fillRect/>
                </a:stretch>
              </p:blipFill>
              <p:spPr>
                <a:xfrm>
                  <a:off x="4247213" y="4893547"/>
                  <a:ext cx="4932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54332" name="Freihand 54331">
                  <a:extLst>
                    <a:ext uri="{FF2B5EF4-FFF2-40B4-BE49-F238E27FC236}">
                      <a16:creationId xmlns:a16="http://schemas.microsoft.com/office/drawing/2014/main" id="{4EDF7AC8-A7E5-40A4-8260-9C236DF83504}"/>
                    </a:ext>
                  </a:extLst>
                </p14:cNvPr>
                <p14:cNvContentPartPr/>
                <p14:nvPr/>
              </p14:nvContentPartPr>
              <p14:xfrm>
                <a:off x="4365653" y="4882747"/>
                <a:ext cx="33480" cy="70200"/>
              </p14:xfrm>
            </p:contentPart>
          </mc:Choice>
          <mc:Fallback>
            <p:pic>
              <p:nvPicPr>
                <p:cNvPr id="54332" name="Freihand 54331">
                  <a:extLst>
                    <a:ext uri="{FF2B5EF4-FFF2-40B4-BE49-F238E27FC236}">
                      <a16:creationId xmlns:a16="http://schemas.microsoft.com/office/drawing/2014/main" id="{4EDF7AC8-A7E5-40A4-8260-9C236DF83504}"/>
                    </a:ext>
                  </a:extLst>
                </p:cNvPr>
                <p:cNvPicPr/>
                <p:nvPr/>
              </p:nvPicPr>
              <p:blipFill>
                <a:blip r:embed="rId214"/>
                <a:stretch>
                  <a:fillRect/>
                </a:stretch>
              </p:blipFill>
              <p:spPr>
                <a:xfrm>
                  <a:off x="4361333" y="4878427"/>
                  <a:ext cx="421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54333" name="Freihand 54332">
                  <a:extLst>
                    <a:ext uri="{FF2B5EF4-FFF2-40B4-BE49-F238E27FC236}">
                      <a16:creationId xmlns:a16="http://schemas.microsoft.com/office/drawing/2014/main" id="{71A1DFFE-C403-4EBA-9120-6757DCE4686C}"/>
                    </a:ext>
                  </a:extLst>
                </p14:cNvPr>
                <p14:cNvContentPartPr/>
                <p14:nvPr/>
              </p14:nvContentPartPr>
              <p14:xfrm>
                <a:off x="4304453" y="4845667"/>
                <a:ext cx="61560" cy="56160"/>
              </p14:xfrm>
            </p:contentPart>
          </mc:Choice>
          <mc:Fallback>
            <p:pic>
              <p:nvPicPr>
                <p:cNvPr id="54333" name="Freihand 54332">
                  <a:extLst>
                    <a:ext uri="{FF2B5EF4-FFF2-40B4-BE49-F238E27FC236}">
                      <a16:creationId xmlns:a16="http://schemas.microsoft.com/office/drawing/2014/main" id="{71A1DFFE-C403-4EBA-9120-6757DCE4686C}"/>
                    </a:ext>
                  </a:extLst>
                </p:cNvPr>
                <p:cNvPicPr/>
                <p:nvPr/>
              </p:nvPicPr>
              <p:blipFill>
                <a:blip r:embed="rId216"/>
                <a:stretch>
                  <a:fillRect/>
                </a:stretch>
              </p:blipFill>
              <p:spPr>
                <a:xfrm>
                  <a:off x="4300133" y="4841347"/>
                  <a:ext cx="7020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54334" name="Freihand 54333">
                  <a:extLst>
                    <a:ext uri="{FF2B5EF4-FFF2-40B4-BE49-F238E27FC236}">
                      <a16:creationId xmlns:a16="http://schemas.microsoft.com/office/drawing/2014/main" id="{73E0F794-2D31-4409-A38F-4B79CB4E510F}"/>
                    </a:ext>
                  </a:extLst>
                </p14:cNvPr>
                <p14:cNvContentPartPr/>
                <p14:nvPr/>
              </p14:nvContentPartPr>
              <p14:xfrm>
                <a:off x="4409213" y="4898227"/>
                <a:ext cx="56520" cy="50400"/>
              </p14:xfrm>
            </p:contentPart>
          </mc:Choice>
          <mc:Fallback>
            <p:pic>
              <p:nvPicPr>
                <p:cNvPr id="54334" name="Freihand 54333">
                  <a:extLst>
                    <a:ext uri="{FF2B5EF4-FFF2-40B4-BE49-F238E27FC236}">
                      <a16:creationId xmlns:a16="http://schemas.microsoft.com/office/drawing/2014/main" id="{73E0F794-2D31-4409-A38F-4B79CB4E510F}"/>
                    </a:ext>
                  </a:extLst>
                </p:cNvPr>
                <p:cNvPicPr/>
                <p:nvPr/>
              </p:nvPicPr>
              <p:blipFill>
                <a:blip r:embed="rId218"/>
                <a:stretch>
                  <a:fillRect/>
                </a:stretch>
              </p:blipFill>
              <p:spPr>
                <a:xfrm>
                  <a:off x="4404893" y="4893907"/>
                  <a:ext cx="65160" cy="59040"/>
                </a:xfrm>
                <a:prstGeom prst="rect">
                  <a:avLst/>
                </a:prstGeom>
              </p:spPr>
            </p:pic>
          </mc:Fallback>
        </mc:AlternateContent>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Verwendungsrechnung 2025</a:t>
            </a:r>
          </a:p>
        </p:txBody>
      </p:sp>
      <p:sp>
        <p:nvSpPr>
          <p:cNvPr id="55300" name="Text Box 3"/>
          <p:cNvSpPr txBox="1">
            <a:spLocks noChangeArrowheads="1"/>
          </p:cNvSpPr>
          <p:nvPr/>
        </p:nvSpPr>
        <p:spPr bwMode="auto">
          <a:xfrm>
            <a:off x="5497657" y="1154692"/>
            <a:ext cx="378630" cy="8309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4800">
                <a:cs typeface="Times New Roman" pitchFamily="18" charset="0"/>
              </a:rPr>
              <a:t>}</a:t>
            </a:r>
          </a:p>
        </p:txBody>
      </p:sp>
      <p:sp>
        <p:nvSpPr>
          <p:cNvPr id="55301" name="Text Box 4"/>
          <p:cNvSpPr txBox="1">
            <a:spLocks noChangeArrowheads="1"/>
          </p:cNvSpPr>
          <p:nvPr/>
        </p:nvSpPr>
        <p:spPr bwMode="auto">
          <a:xfrm>
            <a:off x="5371737" y="1835729"/>
            <a:ext cx="915987" cy="19208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Clr>
                <a:srgbClr val="000000"/>
              </a:buClr>
              <a:buSzPct val="100000"/>
              <a:buFont typeface="Times New Roman" pitchFamily="18" charset="0"/>
              <a:buNone/>
            </a:pPr>
            <a:r>
              <a:rPr lang="de-DE" altLang="de-DE" sz="12000" dirty="0">
                <a:cs typeface="Times New Roman" pitchFamily="18" charset="0"/>
              </a:rPr>
              <a:t>}</a:t>
            </a:r>
            <a:endParaRPr lang="de-DE" altLang="de-DE" sz="2400" dirty="0">
              <a:cs typeface="Times New Roman" pitchFamily="18" charset="0"/>
            </a:endParaRPr>
          </a:p>
        </p:txBody>
      </p:sp>
      <p:sp>
        <p:nvSpPr>
          <p:cNvPr id="55302" name="Text Box 5"/>
          <p:cNvSpPr txBox="1">
            <a:spLocks noChangeArrowheads="1"/>
          </p:cNvSpPr>
          <p:nvPr/>
        </p:nvSpPr>
        <p:spPr bwMode="auto">
          <a:xfrm>
            <a:off x="6121546" y="3872438"/>
            <a:ext cx="1883977"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cs typeface="Times New Roman" pitchFamily="18" charset="0"/>
              </a:rPr>
              <a:t>Außenbeitrag</a:t>
            </a:r>
          </a:p>
        </p:txBody>
      </p:sp>
      <p:sp>
        <p:nvSpPr>
          <p:cNvPr id="55303" name="Text Box 6"/>
          <p:cNvSpPr txBox="1">
            <a:spLocks noChangeArrowheads="1"/>
          </p:cNvSpPr>
          <p:nvPr/>
        </p:nvSpPr>
        <p:spPr bwMode="auto">
          <a:xfrm>
            <a:off x="5542107" y="3624788"/>
            <a:ext cx="378630" cy="8309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4800">
                <a:cs typeface="Times New Roman" pitchFamily="18" charset="0"/>
              </a:rPr>
              <a:t>}</a:t>
            </a:r>
          </a:p>
        </p:txBody>
      </p:sp>
      <p:sp>
        <p:nvSpPr>
          <p:cNvPr id="55304" name="Text Box 7"/>
          <p:cNvSpPr txBox="1">
            <a:spLocks noChangeArrowheads="1"/>
          </p:cNvSpPr>
          <p:nvPr/>
        </p:nvSpPr>
        <p:spPr bwMode="auto">
          <a:xfrm>
            <a:off x="6121546" y="2554867"/>
            <a:ext cx="1897955" cy="8309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cs typeface="Times New Roman" pitchFamily="18" charset="0"/>
              </a:rPr>
              <a:t>Bruttoanlage-</a:t>
            </a:r>
          </a:p>
          <a:p>
            <a:pPr>
              <a:buClr>
                <a:srgbClr val="000000"/>
              </a:buClr>
              <a:buSzPct val="100000"/>
              <a:buFont typeface="Times New Roman" pitchFamily="18" charset="0"/>
              <a:buNone/>
            </a:pPr>
            <a:r>
              <a:rPr lang="de-DE" altLang="de-DE" sz="2400" dirty="0" err="1">
                <a:cs typeface="Times New Roman" pitchFamily="18" charset="0"/>
              </a:rPr>
              <a:t>investitionen</a:t>
            </a:r>
            <a:endParaRPr lang="de-DE" altLang="de-DE" sz="2400" dirty="0">
              <a:cs typeface="Times New Roman" pitchFamily="18" charset="0"/>
            </a:endParaRPr>
          </a:p>
        </p:txBody>
      </p:sp>
      <p:sp>
        <p:nvSpPr>
          <p:cNvPr id="55305" name="Text Box 8"/>
          <p:cNvSpPr txBox="1">
            <a:spLocks noChangeArrowheads="1"/>
          </p:cNvSpPr>
          <p:nvPr/>
        </p:nvSpPr>
        <p:spPr bwMode="auto">
          <a:xfrm>
            <a:off x="6124720" y="1402341"/>
            <a:ext cx="1217612" cy="4572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2400" dirty="0">
                <a:cs typeface="Times New Roman" pitchFamily="18" charset="0"/>
              </a:rPr>
              <a:t>Konsum</a:t>
            </a:r>
          </a:p>
        </p:txBody>
      </p:sp>
      <p:sp>
        <p:nvSpPr>
          <p:cNvPr id="55306" name="Text Box 11"/>
          <p:cNvSpPr txBox="1">
            <a:spLocks noChangeArrowheads="1"/>
          </p:cNvSpPr>
          <p:nvPr/>
        </p:nvSpPr>
        <p:spPr bwMode="auto">
          <a:xfrm>
            <a:off x="5590421" y="4366777"/>
            <a:ext cx="2819400" cy="52322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Clr>
                <a:srgbClr val="000000"/>
              </a:buClr>
              <a:buSzPct val="100000"/>
              <a:buFont typeface="Times New Roman" pitchFamily="18" charset="0"/>
              <a:buNone/>
            </a:pPr>
            <a:r>
              <a:rPr lang="de-DE" altLang="de-DE" sz="1400" dirty="0"/>
              <a:t>Quelle: Destatis , jeweilige Preise, Mrd. Euro</a:t>
            </a:r>
          </a:p>
        </p:txBody>
      </p:sp>
      <p:sp>
        <p:nvSpPr>
          <p:cNvPr id="18" name="Rechteck 17">
            <a:extLst>
              <a:ext uri="{FF2B5EF4-FFF2-40B4-BE49-F238E27FC236}">
                <a16:creationId xmlns:a16="http://schemas.microsoft.com/office/drawing/2014/main" id="{8CB43FD1-7E4D-49FF-B53E-9A627B94C6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07B6F93F-75A8-4CC3-3745-223A69A72CBF}"/>
              </a:ext>
            </a:extLst>
          </p:cNvPr>
          <p:cNvPicPr>
            <a:picLocks noChangeAspect="1"/>
          </p:cNvPicPr>
          <p:nvPr/>
        </p:nvPicPr>
        <p:blipFill>
          <a:blip r:embed="rId3"/>
          <a:stretch>
            <a:fillRect/>
          </a:stretch>
        </p:blipFill>
        <p:spPr>
          <a:xfrm>
            <a:off x="522557" y="1252902"/>
            <a:ext cx="5067864" cy="3637095"/>
          </a:xfrm>
          <a:prstGeom prst="rect">
            <a:avLst/>
          </a:prstGeom>
        </p:spPr>
      </p:pic>
      <p:pic>
        <p:nvPicPr>
          <p:cNvPr id="3" name="Grafik 2">
            <a:extLst>
              <a:ext uri="{FF2B5EF4-FFF2-40B4-BE49-F238E27FC236}">
                <a16:creationId xmlns:a16="http://schemas.microsoft.com/office/drawing/2014/main" id="{6531434F-3A5F-F123-ABE0-B8FF00B60503}"/>
              </a:ext>
            </a:extLst>
          </p:cNvPr>
          <p:cNvPicPr>
            <a:picLocks noChangeAspect="1"/>
          </p:cNvPicPr>
          <p:nvPr/>
        </p:nvPicPr>
        <p:blipFill>
          <a:blip r:embed="rId4"/>
          <a:stretch>
            <a:fillRect/>
          </a:stretch>
        </p:blipFill>
        <p:spPr>
          <a:xfrm>
            <a:off x="8037760" y="630233"/>
            <a:ext cx="3997914" cy="3415987"/>
          </a:xfrm>
          <a:prstGeom prst="rect">
            <a:avLst/>
          </a:prstGeom>
        </p:spPr>
      </p:pic>
      <p:grpSp>
        <p:nvGrpSpPr>
          <p:cNvPr id="6" name="Gruppieren 5">
            <a:extLst>
              <a:ext uri="{FF2B5EF4-FFF2-40B4-BE49-F238E27FC236}">
                <a16:creationId xmlns:a16="http://schemas.microsoft.com/office/drawing/2014/main" id="{EEF0D4C3-F80A-42BB-AABD-C418E76F9935}"/>
              </a:ext>
            </a:extLst>
          </p:cNvPr>
          <p:cNvGrpSpPr/>
          <p:nvPr/>
        </p:nvGrpSpPr>
        <p:grpSpPr>
          <a:xfrm>
            <a:off x="416453" y="1976467"/>
            <a:ext cx="5225760" cy="1917720"/>
            <a:chOff x="416453" y="1976467"/>
            <a:chExt cx="5225760" cy="1917720"/>
          </a:xfrm>
        </p:grpSpPr>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D938F644-E6DE-42F7-9210-0A3638EF9206}"/>
                    </a:ext>
                  </a:extLst>
                </p14:cNvPr>
                <p14:cNvContentPartPr/>
                <p14:nvPr/>
              </p14:nvContentPartPr>
              <p14:xfrm>
                <a:off x="441293" y="2101387"/>
                <a:ext cx="436320" cy="1792800"/>
              </p14:xfrm>
            </p:contentPart>
          </mc:Choice>
          <mc:Fallback>
            <p:pic>
              <p:nvPicPr>
                <p:cNvPr id="4" name="Freihand 3">
                  <a:extLst>
                    <a:ext uri="{FF2B5EF4-FFF2-40B4-BE49-F238E27FC236}">
                      <a16:creationId xmlns:a16="http://schemas.microsoft.com/office/drawing/2014/main" id="{D938F644-E6DE-42F7-9210-0A3638EF9206}"/>
                    </a:ext>
                  </a:extLst>
                </p:cNvPr>
                <p:cNvPicPr/>
                <p:nvPr/>
              </p:nvPicPr>
              <p:blipFill>
                <a:blip r:embed="rId6"/>
                <a:stretch>
                  <a:fillRect/>
                </a:stretch>
              </p:blipFill>
              <p:spPr>
                <a:xfrm>
                  <a:off x="436973" y="2097067"/>
                  <a:ext cx="444960" cy="18014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F766B680-131D-41EE-8480-1D22B8FC61F4}"/>
                    </a:ext>
                  </a:extLst>
                </p14:cNvPr>
                <p14:cNvContentPartPr/>
                <p14:nvPr/>
              </p14:nvContentPartPr>
              <p14:xfrm>
                <a:off x="416453" y="1976467"/>
                <a:ext cx="5225760" cy="1671120"/>
              </p14:xfrm>
            </p:contentPart>
          </mc:Choice>
          <mc:Fallback>
            <p:pic>
              <p:nvPicPr>
                <p:cNvPr id="5" name="Freihand 4">
                  <a:extLst>
                    <a:ext uri="{FF2B5EF4-FFF2-40B4-BE49-F238E27FC236}">
                      <a16:creationId xmlns:a16="http://schemas.microsoft.com/office/drawing/2014/main" id="{F766B680-131D-41EE-8480-1D22B8FC61F4}"/>
                    </a:ext>
                  </a:extLst>
                </p:cNvPr>
                <p:cNvPicPr/>
                <p:nvPr/>
              </p:nvPicPr>
              <p:blipFill>
                <a:blip r:embed="rId8"/>
                <a:stretch>
                  <a:fillRect/>
                </a:stretch>
              </p:blipFill>
              <p:spPr>
                <a:xfrm>
                  <a:off x="412133" y="1972147"/>
                  <a:ext cx="5234400" cy="1679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2BBF31AF-3986-405C-9F73-9346CA29E811}"/>
                  </a:ext>
                </a:extLst>
              </p14:cNvPr>
              <p14:cNvContentPartPr/>
              <p14:nvPr/>
            </p14:nvContentPartPr>
            <p14:xfrm>
              <a:off x="4191053" y="3275347"/>
              <a:ext cx="1259280" cy="437400"/>
            </p14:xfrm>
          </p:contentPart>
        </mc:Choice>
        <mc:Fallback>
          <p:pic>
            <p:nvPicPr>
              <p:cNvPr id="7" name="Freihand 6">
                <a:extLst>
                  <a:ext uri="{FF2B5EF4-FFF2-40B4-BE49-F238E27FC236}">
                    <a16:creationId xmlns:a16="http://schemas.microsoft.com/office/drawing/2014/main" id="{2BBF31AF-3986-405C-9F73-9346CA29E811}"/>
                  </a:ext>
                </a:extLst>
              </p:cNvPr>
              <p:cNvPicPr/>
              <p:nvPr/>
            </p:nvPicPr>
            <p:blipFill>
              <a:blip r:embed="rId10"/>
              <a:stretch>
                <a:fillRect/>
              </a:stretch>
            </p:blipFill>
            <p:spPr>
              <a:xfrm>
                <a:off x="4186733" y="3271027"/>
                <a:ext cx="1267920" cy="4460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 name="Freihand 14">
                <a:extLst>
                  <a:ext uri="{FF2B5EF4-FFF2-40B4-BE49-F238E27FC236}">
                    <a16:creationId xmlns:a16="http://schemas.microsoft.com/office/drawing/2014/main" id="{A4608F1C-B6AD-44A0-9C1D-7B72D6854F0A}"/>
                  </a:ext>
                </a:extLst>
              </p14:cNvPr>
              <p14:cNvContentPartPr/>
              <p14:nvPr/>
            </p14:nvContentPartPr>
            <p14:xfrm>
              <a:off x="4117973" y="3271747"/>
              <a:ext cx="1087560" cy="502560"/>
            </p14:xfrm>
          </p:contentPart>
        </mc:Choice>
        <mc:Fallback>
          <p:pic>
            <p:nvPicPr>
              <p:cNvPr id="15" name="Freihand 14">
                <a:extLst>
                  <a:ext uri="{FF2B5EF4-FFF2-40B4-BE49-F238E27FC236}">
                    <a16:creationId xmlns:a16="http://schemas.microsoft.com/office/drawing/2014/main" id="{A4608F1C-B6AD-44A0-9C1D-7B72D6854F0A}"/>
                  </a:ext>
                </a:extLst>
              </p:cNvPr>
              <p:cNvPicPr/>
              <p:nvPr/>
            </p:nvPicPr>
            <p:blipFill>
              <a:blip r:embed="rId12"/>
              <a:stretch>
                <a:fillRect/>
              </a:stretch>
            </p:blipFill>
            <p:spPr>
              <a:xfrm>
                <a:off x="4113653" y="3267427"/>
                <a:ext cx="1096200" cy="511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7" name="Freihand 16">
                <a:extLst>
                  <a:ext uri="{FF2B5EF4-FFF2-40B4-BE49-F238E27FC236}">
                    <a16:creationId xmlns:a16="http://schemas.microsoft.com/office/drawing/2014/main" id="{D0AF661E-A89C-4F35-8956-DDF11FF628C5}"/>
                  </a:ext>
                </a:extLst>
              </p14:cNvPr>
              <p14:cNvContentPartPr/>
              <p14:nvPr/>
            </p14:nvContentPartPr>
            <p14:xfrm>
              <a:off x="8904533" y="1077187"/>
              <a:ext cx="2450160" cy="33480"/>
            </p14:xfrm>
          </p:contentPart>
        </mc:Choice>
        <mc:Fallback>
          <p:pic>
            <p:nvPicPr>
              <p:cNvPr id="17" name="Freihand 16">
                <a:extLst>
                  <a:ext uri="{FF2B5EF4-FFF2-40B4-BE49-F238E27FC236}">
                    <a16:creationId xmlns:a16="http://schemas.microsoft.com/office/drawing/2014/main" id="{D0AF661E-A89C-4F35-8956-DDF11FF628C5}"/>
                  </a:ext>
                </a:extLst>
              </p:cNvPr>
              <p:cNvPicPr/>
              <p:nvPr/>
            </p:nvPicPr>
            <p:blipFill>
              <a:blip r:embed="rId14"/>
              <a:stretch>
                <a:fillRect/>
              </a:stretch>
            </p:blipFill>
            <p:spPr>
              <a:xfrm>
                <a:off x="8900213" y="1072867"/>
                <a:ext cx="245880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9" name="Freihand 18">
                <a:extLst>
                  <a:ext uri="{FF2B5EF4-FFF2-40B4-BE49-F238E27FC236}">
                    <a16:creationId xmlns:a16="http://schemas.microsoft.com/office/drawing/2014/main" id="{02546F0A-C79C-4E4A-9433-B4A332C4A287}"/>
                  </a:ext>
                </a:extLst>
              </p14:cNvPr>
              <p14:cNvContentPartPr/>
              <p14:nvPr/>
            </p14:nvContentPartPr>
            <p14:xfrm>
              <a:off x="7122893" y="2940907"/>
              <a:ext cx="1838160" cy="2120400"/>
            </p14:xfrm>
          </p:contentPart>
        </mc:Choice>
        <mc:Fallback>
          <p:pic>
            <p:nvPicPr>
              <p:cNvPr id="19" name="Freihand 18">
                <a:extLst>
                  <a:ext uri="{FF2B5EF4-FFF2-40B4-BE49-F238E27FC236}">
                    <a16:creationId xmlns:a16="http://schemas.microsoft.com/office/drawing/2014/main" id="{02546F0A-C79C-4E4A-9433-B4A332C4A287}"/>
                  </a:ext>
                </a:extLst>
              </p:cNvPr>
              <p:cNvPicPr/>
              <p:nvPr/>
            </p:nvPicPr>
            <p:blipFill>
              <a:blip r:embed="rId16"/>
              <a:stretch>
                <a:fillRect/>
              </a:stretch>
            </p:blipFill>
            <p:spPr>
              <a:xfrm>
                <a:off x="7118573" y="2936587"/>
                <a:ext cx="1846800" cy="21290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0" name="Freihand 19">
                <a:extLst>
                  <a:ext uri="{FF2B5EF4-FFF2-40B4-BE49-F238E27FC236}">
                    <a16:creationId xmlns:a16="http://schemas.microsoft.com/office/drawing/2014/main" id="{620BE71E-A44F-4157-854F-EA61861C1A28}"/>
                  </a:ext>
                </a:extLst>
              </p14:cNvPr>
              <p14:cNvContentPartPr/>
              <p14:nvPr/>
            </p14:nvContentPartPr>
            <p14:xfrm>
              <a:off x="8778173" y="2838667"/>
              <a:ext cx="290880" cy="268200"/>
            </p14:xfrm>
          </p:contentPart>
        </mc:Choice>
        <mc:Fallback>
          <p:pic>
            <p:nvPicPr>
              <p:cNvPr id="20" name="Freihand 19">
                <a:extLst>
                  <a:ext uri="{FF2B5EF4-FFF2-40B4-BE49-F238E27FC236}">
                    <a16:creationId xmlns:a16="http://schemas.microsoft.com/office/drawing/2014/main" id="{620BE71E-A44F-4157-854F-EA61861C1A28}"/>
                  </a:ext>
                </a:extLst>
              </p:cNvPr>
              <p:cNvPicPr/>
              <p:nvPr/>
            </p:nvPicPr>
            <p:blipFill>
              <a:blip r:embed="rId18"/>
              <a:stretch>
                <a:fillRect/>
              </a:stretch>
            </p:blipFill>
            <p:spPr>
              <a:xfrm>
                <a:off x="8773853" y="2834347"/>
                <a:ext cx="29952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2" name="Freihand 21">
                <a:extLst>
                  <a:ext uri="{FF2B5EF4-FFF2-40B4-BE49-F238E27FC236}">
                    <a16:creationId xmlns:a16="http://schemas.microsoft.com/office/drawing/2014/main" id="{B1E1DB4F-A279-4874-8EDD-18B676EAC664}"/>
                  </a:ext>
                </a:extLst>
              </p14:cNvPr>
              <p14:cNvContentPartPr/>
              <p14:nvPr/>
            </p14:nvContentPartPr>
            <p14:xfrm>
              <a:off x="5730413" y="5002987"/>
              <a:ext cx="25200" cy="153360"/>
            </p14:xfrm>
          </p:contentPart>
        </mc:Choice>
        <mc:Fallback>
          <p:pic>
            <p:nvPicPr>
              <p:cNvPr id="22" name="Freihand 21">
                <a:extLst>
                  <a:ext uri="{FF2B5EF4-FFF2-40B4-BE49-F238E27FC236}">
                    <a16:creationId xmlns:a16="http://schemas.microsoft.com/office/drawing/2014/main" id="{B1E1DB4F-A279-4874-8EDD-18B676EAC664}"/>
                  </a:ext>
                </a:extLst>
              </p:cNvPr>
              <p:cNvPicPr/>
              <p:nvPr/>
            </p:nvPicPr>
            <p:blipFill>
              <a:blip r:embed="rId20"/>
              <a:stretch>
                <a:fillRect/>
              </a:stretch>
            </p:blipFill>
            <p:spPr>
              <a:xfrm>
                <a:off x="5726093" y="4998667"/>
                <a:ext cx="3384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3" name="Freihand 22">
                <a:extLst>
                  <a:ext uri="{FF2B5EF4-FFF2-40B4-BE49-F238E27FC236}">
                    <a16:creationId xmlns:a16="http://schemas.microsoft.com/office/drawing/2014/main" id="{2FB30086-871B-478B-8D97-229894EFDF20}"/>
                  </a:ext>
                </a:extLst>
              </p14:cNvPr>
              <p14:cNvContentPartPr/>
              <p14:nvPr/>
            </p14:nvContentPartPr>
            <p14:xfrm>
              <a:off x="5729333" y="5001187"/>
              <a:ext cx="118080" cy="13680"/>
            </p14:xfrm>
          </p:contentPart>
        </mc:Choice>
        <mc:Fallback>
          <p:pic>
            <p:nvPicPr>
              <p:cNvPr id="23" name="Freihand 22">
                <a:extLst>
                  <a:ext uri="{FF2B5EF4-FFF2-40B4-BE49-F238E27FC236}">
                    <a16:creationId xmlns:a16="http://schemas.microsoft.com/office/drawing/2014/main" id="{2FB30086-871B-478B-8D97-229894EFDF20}"/>
                  </a:ext>
                </a:extLst>
              </p:cNvPr>
              <p:cNvPicPr/>
              <p:nvPr/>
            </p:nvPicPr>
            <p:blipFill>
              <a:blip r:embed="rId22"/>
              <a:stretch>
                <a:fillRect/>
              </a:stretch>
            </p:blipFill>
            <p:spPr>
              <a:xfrm>
                <a:off x="5725013" y="4996867"/>
                <a:ext cx="1267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4" name="Freihand 23">
                <a:extLst>
                  <a:ext uri="{FF2B5EF4-FFF2-40B4-BE49-F238E27FC236}">
                    <a16:creationId xmlns:a16="http://schemas.microsoft.com/office/drawing/2014/main" id="{7BB87012-9055-4E0E-93BD-8581908BD4E2}"/>
                  </a:ext>
                </a:extLst>
              </p14:cNvPr>
              <p14:cNvContentPartPr/>
              <p14:nvPr/>
            </p14:nvContentPartPr>
            <p14:xfrm>
              <a:off x="5701613" y="5069947"/>
              <a:ext cx="135360" cy="89280"/>
            </p14:xfrm>
          </p:contentPart>
        </mc:Choice>
        <mc:Fallback>
          <p:pic>
            <p:nvPicPr>
              <p:cNvPr id="24" name="Freihand 23">
                <a:extLst>
                  <a:ext uri="{FF2B5EF4-FFF2-40B4-BE49-F238E27FC236}">
                    <a16:creationId xmlns:a16="http://schemas.microsoft.com/office/drawing/2014/main" id="{7BB87012-9055-4E0E-93BD-8581908BD4E2}"/>
                  </a:ext>
                </a:extLst>
              </p:cNvPr>
              <p:cNvPicPr/>
              <p:nvPr/>
            </p:nvPicPr>
            <p:blipFill>
              <a:blip r:embed="rId24"/>
              <a:stretch>
                <a:fillRect/>
              </a:stretch>
            </p:blipFill>
            <p:spPr>
              <a:xfrm>
                <a:off x="5697293" y="5065627"/>
                <a:ext cx="1440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5" name="Freihand 24">
                <a:extLst>
                  <a:ext uri="{FF2B5EF4-FFF2-40B4-BE49-F238E27FC236}">
                    <a16:creationId xmlns:a16="http://schemas.microsoft.com/office/drawing/2014/main" id="{00291A13-5D41-4EC5-85EE-6096C99063C0}"/>
                  </a:ext>
                </a:extLst>
              </p14:cNvPr>
              <p14:cNvContentPartPr/>
              <p14:nvPr/>
            </p14:nvContentPartPr>
            <p14:xfrm>
              <a:off x="5858573" y="5063107"/>
              <a:ext cx="91800" cy="106920"/>
            </p14:xfrm>
          </p:contentPart>
        </mc:Choice>
        <mc:Fallback>
          <p:pic>
            <p:nvPicPr>
              <p:cNvPr id="25" name="Freihand 24">
                <a:extLst>
                  <a:ext uri="{FF2B5EF4-FFF2-40B4-BE49-F238E27FC236}">
                    <a16:creationId xmlns:a16="http://schemas.microsoft.com/office/drawing/2014/main" id="{00291A13-5D41-4EC5-85EE-6096C99063C0}"/>
                  </a:ext>
                </a:extLst>
              </p:cNvPr>
              <p:cNvPicPr/>
              <p:nvPr/>
            </p:nvPicPr>
            <p:blipFill>
              <a:blip r:embed="rId26"/>
              <a:stretch>
                <a:fillRect/>
              </a:stretch>
            </p:blipFill>
            <p:spPr>
              <a:xfrm>
                <a:off x="5854253" y="5058787"/>
                <a:ext cx="10044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6" name="Freihand 25">
                <a:extLst>
                  <a:ext uri="{FF2B5EF4-FFF2-40B4-BE49-F238E27FC236}">
                    <a16:creationId xmlns:a16="http://schemas.microsoft.com/office/drawing/2014/main" id="{FC727194-B448-46BF-AEBE-25A767407131}"/>
                  </a:ext>
                </a:extLst>
              </p14:cNvPr>
              <p14:cNvContentPartPr/>
              <p14:nvPr/>
            </p14:nvContentPartPr>
            <p14:xfrm>
              <a:off x="6054413" y="5061667"/>
              <a:ext cx="237240" cy="216000"/>
            </p14:xfrm>
          </p:contentPart>
        </mc:Choice>
        <mc:Fallback>
          <p:pic>
            <p:nvPicPr>
              <p:cNvPr id="26" name="Freihand 25">
                <a:extLst>
                  <a:ext uri="{FF2B5EF4-FFF2-40B4-BE49-F238E27FC236}">
                    <a16:creationId xmlns:a16="http://schemas.microsoft.com/office/drawing/2014/main" id="{FC727194-B448-46BF-AEBE-25A767407131}"/>
                  </a:ext>
                </a:extLst>
              </p:cNvPr>
              <p:cNvPicPr/>
              <p:nvPr/>
            </p:nvPicPr>
            <p:blipFill>
              <a:blip r:embed="rId28"/>
              <a:stretch>
                <a:fillRect/>
              </a:stretch>
            </p:blipFill>
            <p:spPr>
              <a:xfrm>
                <a:off x="6050093" y="5057347"/>
                <a:ext cx="24588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7" name="Freihand 26">
                <a:extLst>
                  <a:ext uri="{FF2B5EF4-FFF2-40B4-BE49-F238E27FC236}">
                    <a16:creationId xmlns:a16="http://schemas.microsoft.com/office/drawing/2014/main" id="{534601F8-B7D1-4859-92FE-7ECDEF5DA577}"/>
                  </a:ext>
                </a:extLst>
              </p14:cNvPr>
              <p14:cNvContentPartPr/>
              <p14:nvPr/>
            </p14:nvContentPartPr>
            <p14:xfrm>
              <a:off x="6299933" y="5006587"/>
              <a:ext cx="75240" cy="159120"/>
            </p14:xfrm>
          </p:contentPart>
        </mc:Choice>
        <mc:Fallback>
          <p:pic>
            <p:nvPicPr>
              <p:cNvPr id="27" name="Freihand 26">
                <a:extLst>
                  <a:ext uri="{FF2B5EF4-FFF2-40B4-BE49-F238E27FC236}">
                    <a16:creationId xmlns:a16="http://schemas.microsoft.com/office/drawing/2014/main" id="{534601F8-B7D1-4859-92FE-7ECDEF5DA577}"/>
                  </a:ext>
                </a:extLst>
              </p:cNvPr>
              <p:cNvPicPr/>
              <p:nvPr/>
            </p:nvPicPr>
            <p:blipFill>
              <a:blip r:embed="rId30"/>
              <a:stretch>
                <a:fillRect/>
              </a:stretch>
            </p:blipFill>
            <p:spPr>
              <a:xfrm>
                <a:off x="6295613" y="5002267"/>
                <a:ext cx="838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8" name="Freihand 27">
                <a:extLst>
                  <a:ext uri="{FF2B5EF4-FFF2-40B4-BE49-F238E27FC236}">
                    <a16:creationId xmlns:a16="http://schemas.microsoft.com/office/drawing/2014/main" id="{36E9FD85-1185-452B-82BE-0CA4CC45273F}"/>
                  </a:ext>
                </a:extLst>
              </p14:cNvPr>
              <p14:cNvContentPartPr/>
              <p14:nvPr/>
            </p14:nvContentPartPr>
            <p14:xfrm>
              <a:off x="6409373" y="5004787"/>
              <a:ext cx="78840" cy="156960"/>
            </p14:xfrm>
          </p:contentPart>
        </mc:Choice>
        <mc:Fallback>
          <p:pic>
            <p:nvPicPr>
              <p:cNvPr id="28" name="Freihand 27">
                <a:extLst>
                  <a:ext uri="{FF2B5EF4-FFF2-40B4-BE49-F238E27FC236}">
                    <a16:creationId xmlns:a16="http://schemas.microsoft.com/office/drawing/2014/main" id="{36E9FD85-1185-452B-82BE-0CA4CC45273F}"/>
                  </a:ext>
                </a:extLst>
              </p:cNvPr>
              <p:cNvPicPr/>
              <p:nvPr/>
            </p:nvPicPr>
            <p:blipFill>
              <a:blip r:embed="rId32"/>
              <a:stretch>
                <a:fillRect/>
              </a:stretch>
            </p:blipFill>
            <p:spPr>
              <a:xfrm>
                <a:off x="6405053" y="5000467"/>
                <a:ext cx="8748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9" name="Freihand 28">
                <a:extLst>
                  <a:ext uri="{FF2B5EF4-FFF2-40B4-BE49-F238E27FC236}">
                    <a16:creationId xmlns:a16="http://schemas.microsoft.com/office/drawing/2014/main" id="{68C71CA1-58A9-4BF4-BFA6-E748127D194C}"/>
                  </a:ext>
                </a:extLst>
              </p14:cNvPr>
              <p14:cNvContentPartPr/>
              <p14:nvPr/>
            </p14:nvContentPartPr>
            <p14:xfrm>
              <a:off x="6277973" y="4913707"/>
              <a:ext cx="360" cy="360"/>
            </p14:xfrm>
          </p:contentPart>
        </mc:Choice>
        <mc:Fallback>
          <p:pic>
            <p:nvPicPr>
              <p:cNvPr id="29" name="Freihand 28">
                <a:extLst>
                  <a:ext uri="{FF2B5EF4-FFF2-40B4-BE49-F238E27FC236}">
                    <a16:creationId xmlns:a16="http://schemas.microsoft.com/office/drawing/2014/main" id="{68C71CA1-58A9-4BF4-BFA6-E748127D194C}"/>
                  </a:ext>
                </a:extLst>
              </p:cNvPr>
              <p:cNvPicPr/>
              <p:nvPr/>
            </p:nvPicPr>
            <p:blipFill>
              <a:blip r:embed="rId34"/>
              <a:stretch>
                <a:fillRect/>
              </a:stretch>
            </p:blipFill>
            <p:spPr>
              <a:xfrm>
                <a:off x="6273653" y="4909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0" name="Freihand 29">
                <a:extLst>
                  <a:ext uri="{FF2B5EF4-FFF2-40B4-BE49-F238E27FC236}">
                    <a16:creationId xmlns:a16="http://schemas.microsoft.com/office/drawing/2014/main" id="{5C3D8395-0496-49F4-A606-565640F7C445}"/>
                  </a:ext>
                </a:extLst>
              </p14:cNvPr>
              <p14:cNvContentPartPr/>
              <p14:nvPr/>
            </p14:nvContentPartPr>
            <p14:xfrm>
              <a:off x="6628973" y="5046907"/>
              <a:ext cx="240120" cy="119520"/>
            </p14:xfrm>
          </p:contentPart>
        </mc:Choice>
        <mc:Fallback>
          <p:pic>
            <p:nvPicPr>
              <p:cNvPr id="30" name="Freihand 29">
                <a:extLst>
                  <a:ext uri="{FF2B5EF4-FFF2-40B4-BE49-F238E27FC236}">
                    <a16:creationId xmlns:a16="http://schemas.microsoft.com/office/drawing/2014/main" id="{5C3D8395-0496-49F4-A606-565640F7C445}"/>
                  </a:ext>
                </a:extLst>
              </p:cNvPr>
              <p:cNvPicPr/>
              <p:nvPr/>
            </p:nvPicPr>
            <p:blipFill>
              <a:blip r:embed="rId36"/>
              <a:stretch>
                <a:fillRect/>
              </a:stretch>
            </p:blipFill>
            <p:spPr>
              <a:xfrm>
                <a:off x="6624653" y="5042587"/>
                <a:ext cx="2487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1" name="Freihand 30">
                <a:extLst>
                  <a:ext uri="{FF2B5EF4-FFF2-40B4-BE49-F238E27FC236}">
                    <a16:creationId xmlns:a16="http://schemas.microsoft.com/office/drawing/2014/main" id="{BC2F29F2-01D8-4FC6-8150-BCAD75673406}"/>
                  </a:ext>
                </a:extLst>
              </p14:cNvPr>
              <p14:cNvContentPartPr/>
              <p14:nvPr/>
            </p14:nvContentPartPr>
            <p14:xfrm>
              <a:off x="6844973" y="5029267"/>
              <a:ext cx="37080" cy="19800"/>
            </p14:xfrm>
          </p:contentPart>
        </mc:Choice>
        <mc:Fallback>
          <p:pic>
            <p:nvPicPr>
              <p:cNvPr id="31" name="Freihand 30">
                <a:extLst>
                  <a:ext uri="{FF2B5EF4-FFF2-40B4-BE49-F238E27FC236}">
                    <a16:creationId xmlns:a16="http://schemas.microsoft.com/office/drawing/2014/main" id="{BC2F29F2-01D8-4FC6-8150-BCAD75673406}"/>
                  </a:ext>
                </a:extLst>
              </p:cNvPr>
              <p:cNvPicPr/>
              <p:nvPr/>
            </p:nvPicPr>
            <p:blipFill>
              <a:blip r:embed="rId38"/>
              <a:stretch>
                <a:fillRect/>
              </a:stretch>
            </p:blipFill>
            <p:spPr>
              <a:xfrm>
                <a:off x="6840653" y="5024947"/>
                <a:ext cx="4572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2" name="Freihand 31">
                <a:extLst>
                  <a:ext uri="{FF2B5EF4-FFF2-40B4-BE49-F238E27FC236}">
                    <a16:creationId xmlns:a16="http://schemas.microsoft.com/office/drawing/2014/main" id="{02FA1ADC-C987-4297-A219-C50CF845A822}"/>
                  </a:ext>
                </a:extLst>
              </p14:cNvPr>
              <p14:cNvContentPartPr/>
              <p14:nvPr/>
            </p14:nvContentPartPr>
            <p14:xfrm>
              <a:off x="6940013" y="5092627"/>
              <a:ext cx="206640" cy="61200"/>
            </p14:xfrm>
          </p:contentPart>
        </mc:Choice>
        <mc:Fallback>
          <p:pic>
            <p:nvPicPr>
              <p:cNvPr id="32" name="Freihand 31">
                <a:extLst>
                  <a:ext uri="{FF2B5EF4-FFF2-40B4-BE49-F238E27FC236}">
                    <a16:creationId xmlns:a16="http://schemas.microsoft.com/office/drawing/2014/main" id="{02FA1ADC-C987-4297-A219-C50CF845A822}"/>
                  </a:ext>
                </a:extLst>
              </p:cNvPr>
              <p:cNvPicPr/>
              <p:nvPr/>
            </p:nvPicPr>
            <p:blipFill>
              <a:blip r:embed="rId40"/>
              <a:stretch>
                <a:fillRect/>
              </a:stretch>
            </p:blipFill>
            <p:spPr>
              <a:xfrm>
                <a:off x="6935693" y="5088307"/>
                <a:ext cx="21528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3" name="Freihand 32">
                <a:extLst>
                  <a:ext uri="{FF2B5EF4-FFF2-40B4-BE49-F238E27FC236}">
                    <a16:creationId xmlns:a16="http://schemas.microsoft.com/office/drawing/2014/main" id="{A13074C5-D5AA-4B2A-B017-B9B9B8EF0C03}"/>
                  </a:ext>
                </a:extLst>
              </p14:cNvPr>
              <p14:cNvContentPartPr/>
              <p14:nvPr/>
            </p14:nvContentPartPr>
            <p14:xfrm>
              <a:off x="7208213" y="5068507"/>
              <a:ext cx="158400" cy="50400"/>
            </p14:xfrm>
          </p:contentPart>
        </mc:Choice>
        <mc:Fallback>
          <p:pic>
            <p:nvPicPr>
              <p:cNvPr id="33" name="Freihand 32">
                <a:extLst>
                  <a:ext uri="{FF2B5EF4-FFF2-40B4-BE49-F238E27FC236}">
                    <a16:creationId xmlns:a16="http://schemas.microsoft.com/office/drawing/2014/main" id="{A13074C5-D5AA-4B2A-B017-B9B9B8EF0C03}"/>
                  </a:ext>
                </a:extLst>
              </p:cNvPr>
              <p:cNvPicPr/>
              <p:nvPr/>
            </p:nvPicPr>
            <p:blipFill>
              <a:blip r:embed="rId42"/>
              <a:stretch>
                <a:fillRect/>
              </a:stretch>
            </p:blipFill>
            <p:spPr>
              <a:xfrm>
                <a:off x="7203893" y="5064187"/>
                <a:ext cx="1670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4" name="Freihand 33">
                <a:extLst>
                  <a:ext uri="{FF2B5EF4-FFF2-40B4-BE49-F238E27FC236}">
                    <a16:creationId xmlns:a16="http://schemas.microsoft.com/office/drawing/2014/main" id="{1449C8B1-8AFA-4198-A3EC-C17174AE4F38}"/>
                  </a:ext>
                </a:extLst>
              </p14:cNvPr>
              <p14:cNvContentPartPr/>
              <p14:nvPr/>
            </p14:nvContentPartPr>
            <p14:xfrm>
              <a:off x="7538333" y="5038987"/>
              <a:ext cx="333720" cy="104760"/>
            </p14:xfrm>
          </p:contentPart>
        </mc:Choice>
        <mc:Fallback>
          <p:pic>
            <p:nvPicPr>
              <p:cNvPr id="34" name="Freihand 33">
                <a:extLst>
                  <a:ext uri="{FF2B5EF4-FFF2-40B4-BE49-F238E27FC236}">
                    <a16:creationId xmlns:a16="http://schemas.microsoft.com/office/drawing/2014/main" id="{1449C8B1-8AFA-4198-A3EC-C17174AE4F38}"/>
                  </a:ext>
                </a:extLst>
              </p:cNvPr>
              <p:cNvPicPr/>
              <p:nvPr/>
            </p:nvPicPr>
            <p:blipFill>
              <a:blip r:embed="rId44"/>
              <a:stretch>
                <a:fillRect/>
              </a:stretch>
            </p:blipFill>
            <p:spPr>
              <a:xfrm>
                <a:off x="7534013" y="5034667"/>
                <a:ext cx="3423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5" name="Freihand 34">
                <a:extLst>
                  <a:ext uri="{FF2B5EF4-FFF2-40B4-BE49-F238E27FC236}">
                    <a16:creationId xmlns:a16="http://schemas.microsoft.com/office/drawing/2014/main" id="{C6E4F839-3AEE-4FE0-BEE7-F8711F65641A}"/>
                  </a:ext>
                </a:extLst>
              </p14:cNvPr>
              <p14:cNvContentPartPr/>
              <p14:nvPr/>
            </p14:nvContentPartPr>
            <p14:xfrm>
              <a:off x="7840733" y="4965907"/>
              <a:ext cx="56160" cy="50040"/>
            </p14:xfrm>
          </p:contentPart>
        </mc:Choice>
        <mc:Fallback>
          <p:pic>
            <p:nvPicPr>
              <p:cNvPr id="35" name="Freihand 34">
                <a:extLst>
                  <a:ext uri="{FF2B5EF4-FFF2-40B4-BE49-F238E27FC236}">
                    <a16:creationId xmlns:a16="http://schemas.microsoft.com/office/drawing/2014/main" id="{C6E4F839-3AEE-4FE0-BEE7-F8711F65641A}"/>
                  </a:ext>
                </a:extLst>
              </p:cNvPr>
              <p:cNvPicPr/>
              <p:nvPr/>
            </p:nvPicPr>
            <p:blipFill>
              <a:blip r:embed="rId46"/>
              <a:stretch>
                <a:fillRect/>
              </a:stretch>
            </p:blipFill>
            <p:spPr>
              <a:xfrm>
                <a:off x="7836413" y="4961587"/>
                <a:ext cx="6480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6" name="Freihand 35">
                <a:extLst>
                  <a:ext uri="{FF2B5EF4-FFF2-40B4-BE49-F238E27FC236}">
                    <a16:creationId xmlns:a16="http://schemas.microsoft.com/office/drawing/2014/main" id="{B8AC4690-706E-485F-9302-25F3925CB653}"/>
                  </a:ext>
                </a:extLst>
              </p14:cNvPr>
              <p14:cNvContentPartPr/>
              <p14:nvPr/>
            </p14:nvContentPartPr>
            <p14:xfrm>
              <a:off x="7909133" y="4992907"/>
              <a:ext cx="374760" cy="100800"/>
            </p14:xfrm>
          </p:contentPart>
        </mc:Choice>
        <mc:Fallback>
          <p:pic>
            <p:nvPicPr>
              <p:cNvPr id="36" name="Freihand 35">
                <a:extLst>
                  <a:ext uri="{FF2B5EF4-FFF2-40B4-BE49-F238E27FC236}">
                    <a16:creationId xmlns:a16="http://schemas.microsoft.com/office/drawing/2014/main" id="{B8AC4690-706E-485F-9302-25F3925CB653}"/>
                  </a:ext>
                </a:extLst>
              </p:cNvPr>
              <p:cNvPicPr/>
              <p:nvPr/>
            </p:nvPicPr>
            <p:blipFill>
              <a:blip r:embed="rId48"/>
              <a:stretch>
                <a:fillRect/>
              </a:stretch>
            </p:blipFill>
            <p:spPr>
              <a:xfrm>
                <a:off x="7904813" y="4988587"/>
                <a:ext cx="3834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7" name="Freihand 36">
                <a:extLst>
                  <a:ext uri="{FF2B5EF4-FFF2-40B4-BE49-F238E27FC236}">
                    <a16:creationId xmlns:a16="http://schemas.microsoft.com/office/drawing/2014/main" id="{40A9E571-B2B8-4BA0-B76E-40B62C48750A}"/>
                  </a:ext>
                </a:extLst>
              </p14:cNvPr>
              <p14:cNvContentPartPr/>
              <p14:nvPr/>
            </p14:nvContentPartPr>
            <p14:xfrm>
              <a:off x="5681453" y="5366587"/>
              <a:ext cx="27000" cy="152640"/>
            </p14:xfrm>
          </p:contentPart>
        </mc:Choice>
        <mc:Fallback>
          <p:pic>
            <p:nvPicPr>
              <p:cNvPr id="37" name="Freihand 36">
                <a:extLst>
                  <a:ext uri="{FF2B5EF4-FFF2-40B4-BE49-F238E27FC236}">
                    <a16:creationId xmlns:a16="http://schemas.microsoft.com/office/drawing/2014/main" id="{40A9E571-B2B8-4BA0-B76E-40B62C48750A}"/>
                  </a:ext>
                </a:extLst>
              </p:cNvPr>
              <p:cNvPicPr/>
              <p:nvPr/>
            </p:nvPicPr>
            <p:blipFill>
              <a:blip r:embed="rId50"/>
              <a:stretch>
                <a:fillRect/>
              </a:stretch>
            </p:blipFill>
            <p:spPr>
              <a:xfrm>
                <a:off x="5677133" y="5362267"/>
                <a:ext cx="3564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8" name="Freihand 37">
                <a:extLst>
                  <a:ext uri="{FF2B5EF4-FFF2-40B4-BE49-F238E27FC236}">
                    <a16:creationId xmlns:a16="http://schemas.microsoft.com/office/drawing/2014/main" id="{5FC81664-E88E-471B-91BD-0A75EA24BD9E}"/>
                  </a:ext>
                </a:extLst>
              </p14:cNvPr>
              <p14:cNvContentPartPr/>
              <p14:nvPr/>
            </p14:nvContentPartPr>
            <p14:xfrm>
              <a:off x="5612693" y="5315467"/>
              <a:ext cx="167400" cy="110880"/>
            </p14:xfrm>
          </p:contentPart>
        </mc:Choice>
        <mc:Fallback>
          <p:pic>
            <p:nvPicPr>
              <p:cNvPr id="38" name="Freihand 37">
                <a:extLst>
                  <a:ext uri="{FF2B5EF4-FFF2-40B4-BE49-F238E27FC236}">
                    <a16:creationId xmlns:a16="http://schemas.microsoft.com/office/drawing/2014/main" id="{5FC81664-E88E-471B-91BD-0A75EA24BD9E}"/>
                  </a:ext>
                </a:extLst>
              </p:cNvPr>
              <p:cNvPicPr/>
              <p:nvPr/>
            </p:nvPicPr>
            <p:blipFill>
              <a:blip r:embed="rId52"/>
              <a:stretch>
                <a:fillRect/>
              </a:stretch>
            </p:blipFill>
            <p:spPr>
              <a:xfrm>
                <a:off x="5608373" y="5311147"/>
                <a:ext cx="17604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1" name="Freihand 40">
                <a:extLst>
                  <a:ext uri="{FF2B5EF4-FFF2-40B4-BE49-F238E27FC236}">
                    <a16:creationId xmlns:a16="http://schemas.microsoft.com/office/drawing/2014/main" id="{6BBBBE85-A95A-48A4-845D-136F551F6E89}"/>
                  </a:ext>
                </a:extLst>
              </p14:cNvPr>
              <p14:cNvContentPartPr/>
              <p14:nvPr/>
            </p14:nvContentPartPr>
            <p14:xfrm>
              <a:off x="5772533" y="5393587"/>
              <a:ext cx="248040" cy="93600"/>
            </p14:xfrm>
          </p:contentPart>
        </mc:Choice>
        <mc:Fallback>
          <p:pic>
            <p:nvPicPr>
              <p:cNvPr id="41" name="Freihand 40">
                <a:extLst>
                  <a:ext uri="{FF2B5EF4-FFF2-40B4-BE49-F238E27FC236}">
                    <a16:creationId xmlns:a16="http://schemas.microsoft.com/office/drawing/2014/main" id="{6BBBBE85-A95A-48A4-845D-136F551F6E89}"/>
                  </a:ext>
                </a:extLst>
              </p:cNvPr>
              <p:cNvPicPr/>
              <p:nvPr/>
            </p:nvPicPr>
            <p:blipFill>
              <a:blip r:embed="rId54"/>
              <a:stretch>
                <a:fillRect/>
              </a:stretch>
            </p:blipFill>
            <p:spPr>
              <a:xfrm>
                <a:off x="5768213" y="5389267"/>
                <a:ext cx="2566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2" name="Freihand 41">
                <a:extLst>
                  <a:ext uri="{FF2B5EF4-FFF2-40B4-BE49-F238E27FC236}">
                    <a16:creationId xmlns:a16="http://schemas.microsoft.com/office/drawing/2014/main" id="{E03AB8BA-DE79-4F3E-8EAE-8D0DF0DD732A}"/>
                  </a:ext>
                </a:extLst>
              </p14:cNvPr>
              <p14:cNvContentPartPr/>
              <p14:nvPr/>
            </p14:nvContentPartPr>
            <p14:xfrm>
              <a:off x="6007253" y="5335267"/>
              <a:ext cx="46440" cy="29520"/>
            </p14:xfrm>
          </p:contentPart>
        </mc:Choice>
        <mc:Fallback>
          <p:pic>
            <p:nvPicPr>
              <p:cNvPr id="42" name="Freihand 41">
                <a:extLst>
                  <a:ext uri="{FF2B5EF4-FFF2-40B4-BE49-F238E27FC236}">
                    <a16:creationId xmlns:a16="http://schemas.microsoft.com/office/drawing/2014/main" id="{E03AB8BA-DE79-4F3E-8EAE-8D0DF0DD732A}"/>
                  </a:ext>
                </a:extLst>
              </p:cNvPr>
              <p:cNvPicPr/>
              <p:nvPr/>
            </p:nvPicPr>
            <p:blipFill>
              <a:blip r:embed="rId56"/>
              <a:stretch>
                <a:fillRect/>
              </a:stretch>
            </p:blipFill>
            <p:spPr>
              <a:xfrm>
                <a:off x="6002933" y="5330947"/>
                <a:ext cx="550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3" name="Freihand 42">
                <a:extLst>
                  <a:ext uri="{FF2B5EF4-FFF2-40B4-BE49-F238E27FC236}">
                    <a16:creationId xmlns:a16="http://schemas.microsoft.com/office/drawing/2014/main" id="{EDAC04E8-6D4A-4566-918F-20E5DC600B0B}"/>
                  </a:ext>
                </a:extLst>
              </p14:cNvPr>
              <p14:cNvContentPartPr/>
              <p14:nvPr/>
            </p14:nvContentPartPr>
            <p14:xfrm>
              <a:off x="6060173" y="5385667"/>
              <a:ext cx="90000" cy="91800"/>
            </p14:xfrm>
          </p:contentPart>
        </mc:Choice>
        <mc:Fallback>
          <p:pic>
            <p:nvPicPr>
              <p:cNvPr id="43" name="Freihand 42">
                <a:extLst>
                  <a:ext uri="{FF2B5EF4-FFF2-40B4-BE49-F238E27FC236}">
                    <a16:creationId xmlns:a16="http://schemas.microsoft.com/office/drawing/2014/main" id="{EDAC04E8-6D4A-4566-918F-20E5DC600B0B}"/>
                  </a:ext>
                </a:extLst>
              </p:cNvPr>
              <p:cNvPicPr/>
              <p:nvPr/>
            </p:nvPicPr>
            <p:blipFill>
              <a:blip r:embed="rId58"/>
              <a:stretch>
                <a:fillRect/>
              </a:stretch>
            </p:blipFill>
            <p:spPr>
              <a:xfrm>
                <a:off x="6055853" y="5381347"/>
                <a:ext cx="9864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4" name="Freihand 43">
                <a:extLst>
                  <a:ext uri="{FF2B5EF4-FFF2-40B4-BE49-F238E27FC236}">
                    <a16:creationId xmlns:a16="http://schemas.microsoft.com/office/drawing/2014/main" id="{FF37D695-5AC5-4538-A21F-1D06CA5F8DFB}"/>
                  </a:ext>
                </a:extLst>
              </p14:cNvPr>
              <p14:cNvContentPartPr/>
              <p14:nvPr/>
            </p14:nvContentPartPr>
            <p14:xfrm>
              <a:off x="6186893" y="5325187"/>
              <a:ext cx="287640" cy="133920"/>
            </p14:xfrm>
          </p:contentPart>
        </mc:Choice>
        <mc:Fallback>
          <p:pic>
            <p:nvPicPr>
              <p:cNvPr id="44" name="Freihand 43">
                <a:extLst>
                  <a:ext uri="{FF2B5EF4-FFF2-40B4-BE49-F238E27FC236}">
                    <a16:creationId xmlns:a16="http://schemas.microsoft.com/office/drawing/2014/main" id="{FF37D695-5AC5-4538-A21F-1D06CA5F8DFB}"/>
                  </a:ext>
                </a:extLst>
              </p:cNvPr>
              <p:cNvPicPr/>
              <p:nvPr/>
            </p:nvPicPr>
            <p:blipFill>
              <a:blip r:embed="rId60"/>
              <a:stretch>
                <a:fillRect/>
              </a:stretch>
            </p:blipFill>
            <p:spPr>
              <a:xfrm>
                <a:off x="6182573" y="5320867"/>
                <a:ext cx="29628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5" name="Freihand 44">
                <a:extLst>
                  <a:ext uri="{FF2B5EF4-FFF2-40B4-BE49-F238E27FC236}">
                    <a16:creationId xmlns:a16="http://schemas.microsoft.com/office/drawing/2014/main" id="{3CA42486-CA17-46F4-A0A6-2C3C5754BCD3}"/>
                  </a:ext>
                </a:extLst>
              </p14:cNvPr>
              <p14:cNvContentPartPr/>
              <p14:nvPr/>
            </p14:nvContentPartPr>
            <p14:xfrm>
              <a:off x="6581093" y="5450467"/>
              <a:ext cx="11520" cy="93240"/>
            </p14:xfrm>
          </p:contentPart>
        </mc:Choice>
        <mc:Fallback>
          <p:pic>
            <p:nvPicPr>
              <p:cNvPr id="45" name="Freihand 44">
                <a:extLst>
                  <a:ext uri="{FF2B5EF4-FFF2-40B4-BE49-F238E27FC236}">
                    <a16:creationId xmlns:a16="http://schemas.microsoft.com/office/drawing/2014/main" id="{3CA42486-CA17-46F4-A0A6-2C3C5754BCD3}"/>
                  </a:ext>
                </a:extLst>
              </p:cNvPr>
              <p:cNvPicPr/>
              <p:nvPr/>
            </p:nvPicPr>
            <p:blipFill>
              <a:blip r:embed="rId62"/>
              <a:stretch>
                <a:fillRect/>
              </a:stretch>
            </p:blipFill>
            <p:spPr>
              <a:xfrm>
                <a:off x="6576773" y="5446147"/>
                <a:ext cx="2016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6" name="Freihand 45">
                <a:extLst>
                  <a:ext uri="{FF2B5EF4-FFF2-40B4-BE49-F238E27FC236}">
                    <a16:creationId xmlns:a16="http://schemas.microsoft.com/office/drawing/2014/main" id="{9500210C-5FFD-442F-B7CE-349A248895DB}"/>
                  </a:ext>
                </a:extLst>
              </p14:cNvPr>
              <p14:cNvContentPartPr/>
              <p14:nvPr/>
            </p14:nvContentPartPr>
            <p14:xfrm>
              <a:off x="6661373" y="5400067"/>
              <a:ext cx="190800" cy="55440"/>
            </p14:xfrm>
          </p:contentPart>
        </mc:Choice>
        <mc:Fallback>
          <p:pic>
            <p:nvPicPr>
              <p:cNvPr id="46" name="Freihand 45">
                <a:extLst>
                  <a:ext uri="{FF2B5EF4-FFF2-40B4-BE49-F238E27FC236}">
                    <a16:creationId xmlns:a16="http://schemas.microsoft.com/office/drawing/2014/main" id="{9500210C-5FFD-442F-B7CE-349A248895DB}"/>
                  </a:ext>
                </a:extLst>
              </p:cNvPr>
              <p:cNvPicPr/>
              <p:nvPr/>
            </p:nvPicPr>
            <p:blipFill>
              <a:blip r:embed="rId64"/>
              <a:stretch>
                <a:fillRect/>
              </a:stretch>
            </p:blipFill>
            <p:spPr>
              <a:xfrm>
                <a:off x="6657053" y="5395747"/>
                <a:ext cx="1994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7" name="Freihand 46">
                <a:extLst>
                  <a:ext uri="{FF2B5EF4-FFF2-40B4-BE49-F238E27FC236}">
                    <a16:creationId xmlns:a16="http://schemas.microsoft.com/office/drawing/2014/main" id="{43E33CF5-1ADE-421E-BB41-8F1E7D9CEEFB}"/>
                  </a:ext>
                </a:extLst>
              </p14:cNvPr>
              <p14:cNvContentPartPr/>
              <p14:nvPr/>
            </p14:nvContentPartPr>
            <p14:xfrm>
              <a:off x="6837413" y="5343187"/>
              <a:ext cx="17640" cy="5040"/>
            </p14:xfrm>
          </p:contentPart>
        </mc:Choice>
        <mc:Fallback>
          <p:pic>
            <p:nvPicPr>
              <p:cNvPr id="47" name="Freihand 46">
                <a:extLst>
                  <a:ext uri="{FF2B5EF4-FFF2-40B4-BE49-F238E27FC236}">
                    <a16:creationId xmlns:a16="http://schemas.microsoft.com/office/drawing/2014/main" id="{43E33CF5-1ADE-421E-BB41-8F1E7D9CEEFB}"/>
                  </a:ext>
                </a:extLst>
              </p:cNvPr>
              <p:cNvPicPr/>
              <p:nvPr/>
            </p:nvPicPr>
            <p:blipFill>
              <a:blip r:embed="rId66"/>
              <a:stretch>
                <a:fillRect/>
              </a:stretch>
            </p:blipFill>
            <p:spPr>
              <a:xfrm>
                <a:off x="6833093" y="5338867"/>
                <a:ext cx="262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8" name="Freihand 47">
                <a:extLst>
                  <a:ext uri="{FF2B5EF4-FFF2-40B4-BE49-F238E27FC236}">
                    <a16:creationId xmlns:a16="http://schemas.microsoft.com/office/drawing/2014/main" id="{D8201105-0B28-41FA-ACD8-9258DBCB95E9}"/>
                  </a:ext>
                </a:extLst>
              </p14:cNvPr>
              <p14:cNvContentPartPr/>
              <p14:nvPr/>
            </p14:nvContentPartPr>
            <p14:xfrm>
              <a:off x="6947573" y="5329867"/>
              <a:ext cx="133920" cy="104040"/>
            </p14:xfrm>
          </p:contentPart>
        </mc:Choice>
        <mc:Fallback>
          <p:pic>
            <p:nvPicPr>
              <p:cNvPr id="48" name="Freihand 47">
                <a:extLst>
                  <a:ext uri="{FF2B5EF4-FFF2-40B4-BE49-F238E27FC236}">
                    <a16:creationId xmlns:a16="http://schemas.microsoft.com/office/drawing/2014/main" id="{D8201105-0B28-41FA-ACD8-9258DBCB95E9}"/>
                  </a:ext>
                </a:extLst>
              </p:cNvPr>
              <p:cNvPicPr/>
              <p:nvPr/>
            </p:nvPicPr>
            <p:blipFill>
              <a:blip r:embed="rId68"/>
              <a:stretch>
                <a:fillRect/>
              </a:stretch>
            </p:blipFill>
            <p:spPr>
              <a:xfrm>
                <a:off x="6943253" y="5325547"/>
                <a:ext cx="14256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9" name="Freihand 48">
                <a:extLst>
                  <a:ext uri="{FF2B5EF4-FFF2-40B4-BE49-F238E27FC236}">
                    <a16:creationId xmlns:a16="http://schemas.microsoft.com/office/drawing/2014/main" id="{6746CB50-3A06-4843-B8C9-474DAAAF6934}"/>
                  </a:ext>
                </a:extLst>
              </p14:cNvPr>
              <p14:cNvContentPartPr/>
              <p14:nvPr/>
            </p14:nvContentPartPr>
            <p14:xfrm>
              <a:off x="7108133" y="5372347"/>
              <a:ext cx="185760" cy="48240"/>
            </p14:xfrm>
          </p:contentPart>
        </mc:Choice>
        <mc:Fallback>
          <p:pic>
            <p:nvPicPr>
              <p:cNvPr id="49" name="Freihand 48">
                <a:extLst>
                  <a:ext uri="{FF2B5EF4-FFF2-40B4-BE49-F238E27FC236}">
                    <a16:creationId xmlns:a16="http://schemas.microsoft.com/office/drawing/2014/main" id="{6746CB50-3A06-4843-B8C9-474DAAAF6934}"/>
                  </a:ext>
                </a:extLst>
              </p:cNvPr>
              <p:cNvPicPr/>
              <p:nvPr/>
            </p:nvPicPr>
            <p:blipFill>
              <a:blip r:embed="rId70"/>
              <a:stretch>
                <a:fillRect/>
              </a:stretch>
            </p:blipFill>
            <p:spPr>
              <a:xfrm>
                <a:off x="7103813" y="5368027"/>
                <a:ext cx="19440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1" name="Freihand 50">
                <a:extLst>
                  <a:ext uri="{FF2B5EF4-FFF2-40B4-BE49-F238E27FC236}">
                    <a16:creationId xmlns:a16="http://schemas.microsoft.com/office/drawing/2014/main" id="{B325222E-4C1F-4A61-AB95-B3185CF977D6}"/>
                  </a:ext>
                </a:extLst>
              </p14:cNvPr>
              <p14:cNvContentPartPr/>
              <p14:nvPr/>
            </p14:nvContentPartPr>
            <p14:xfrm>
              <a:off x="7338533" y="5369467"/>
              <a:ext cx="232560" cy="56520"/>
            </p14:xfrm>
          </p:contentPart>
        </mc:Choice>
        <mc:Fallback>
          <p:pic>
            <p:nvPicPr>
              <p:cNvPr id="51" name="Freihand 50">
                <a:extLst>
                  <a:ext uri="{FF2B5EF4-FFF2-40B4-BE49-F238E27FC236}">
                    <a16:creationId xmlns:a16="http://schemas.microsoft.com/office/drawing/2014/main" id="{B325222E-4C1F-4A61-AB95-B3185CF977D6}"/>
                  </a:ext>
                </a:extLst>
              </p:cNvPr>
              <p:cNvPicPr/>
              <p:nvPr/>
            </p:nvPicPr>
            <p:blipFill>
              <a:blip r:embed="rId72"/>
              <a:stretch>
                <a:fillRect/>
              </a:stretch>
            </p:blipFill>
            <p:spPr>
              <a:xfrm>
                <a:off x="7334213" y="5365147"/>
                <a:ext cx="24120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2" name="Freihand 51">
                <a:extLst>
                  <a:ext uri="{FF2B5EF4-FFF2-40B4-BE49-F238E27FC236}">
                    <a16:creationId xmlns:a16="http://schemas.microsoft.com/office/drawing/2014/main" id="{578AD7DB-2CF1-4732-B2AA-E7A2D89D097B}"/>
                  </a:ext>
                </a:extLst>
              </p14:cNvPr>
              <p14:cNvContentPartPr/>
              <p14:nvPr/>
            </p14:nvContentPartPr>
            <p14:xfrm>
              <a:off x="7692413" y="5310787"/>
              <a:ext cx="289440" cy="103320"/>
            </p14:xfrm>
          </p:contentPart>
        </mc:Choice>
        <mc:Fallback>
          <p:pic>
            <p:nvPicPr>
              <p:cNvPr id="52" name="Freihand 51">
                <a:extLst>
                  <a:ext uri="{FF2B5EF4-FFF2-40B4-BE49-F238E27FC236}">
                    <a16:creationId xmlns:a16="http://schemas.microsoft.com/office/drawing/2014/main" id="{578AD7DB-2CF1-4732-B2AA-E7A2D89D097B}"/>
                  </a:ext>
                </a:extLst>
              </p:cNvPr>
              <p:cNvPicPr/>
              <p:nvPr/>
            </p:nvPicPr>
            <p:blipFill>
              <a:blip r:embed="rId74"/>
              <a:stretch>
                <a:fillRect/>
              </a:stretch>
            </p:blipFill>
            <p:spPr>
              <a:xfrm>
                <a:off x="7688093" y="5306467"/>
                <a:ext cx="2980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3" name="Freihand 52">
                <a:extLst>
                  <a:ext uri="{FF2B5EF4-FFF2-40B4-BE49-F238E27FC236}">
                    <a16:creationId xmlns:a16="http://schemas.microsoft.com/office/drawing/2014/main" id="{29EB3203-4C54-491E-A880-0EFA200EC598}"/>
                  </a:ext>
                </a:extLst>
              </p14:cNvPr>
              <p14:cNvContentPartPr/>
              <p14:nvPr/>
            </p14:nvContentPartPr>
            <p14:xfrm>
              <a:off x="7939373" y="5248147"/>
              <a:ext cx="360" cy="360"/>
            </p14:xfrm>
          </p:contentPart>
        </mc:Choice>
        <mc:Fallback>
          <p:pic>
            <p:nvPicPr>
              <p:cNvPr id="53" name="Freihand 52">
                <a:extLst>
                  <a:ext uri="{FF2B5EF4-FFF2-40B4-BE49-F238E27FC236}">
                    <a16:creationId xmlns:a16="http://schemas.microsoft.com/office/drawing/2014/main" id="{29EB3203-4C54-491E-A880-0EFA200EC598}"/>
                  </a:ext>
                </a:extLst>
              </p:cNvPr>
              <p:cNvPicPr/>
              <p:nvPr/>
            </p:nvPicPr>
            <p:blipFill>
              <a:blip r:embed="rId34"/>
              <a:stretch>
                <a:fillRect/>
              </a:stretch>
            </p:blipFill>
            <p:spPr>
              <a:xfrm>
                <a:off x="7935053" y="5243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4" name="Freihand 53">
                <a:extLst>
                  <a:ext uri="{FF2B5EF4-FFF2-40B4-BE49-F238E27FC236}">
                    <a16:creationId xmlns:a16="http://schemas.microsoft.com/office/drawing/2014/main" id="{820E3065-761A-4C2A-AE9D-4943441F069F}"/>
                  </a:ext>
                </a:extLst>
              </p14:cNvPr>
              <p14:cNvContentPartPr/>
              <p14:nvPr/>
            </p14:nvContentPartPr>
            <p14:xfrm>
              <a:off x="5611613" y="5607427"/>
              <a:ext cx="163440" cy="174600"/>
            </p14:xfrm>
          </p:contentPart>
        </mc:Choice>
        <mc:Fallback>
          <p:pic>
            <p:nvPicPr>
              <p:cNvPr id="54" name="Freihand 53">
                <a:extLst>
                  <a:ext uri="{FF2B5EF4-FFF2-40B4-BE49-F238E27FC236}">
                    <a16:creationId xmlns:a16="http://schemas.microsoft.com/office/drawing/2014/main" id="{820E3065-761A-4C2A-AE9D-4943441F069F}"/>
                  </a:ext>
                </a:extLst>
              </p:cNvPr>
              <p:cNvPicPr/>
              <p:nvPr/>
            </p:nvPicPr>
            <p:blipFill>
              <a:blip r:embed="rId77"/>
              <a:stretch>
                <a:fillRect/>
              </a:stretch>
            </p:blipFill>
            <p:spPr>
              <a:xfrm>
                <a:off x="5607293" y="5603107"/>
                <a:ext cx="17208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5" name="Freihand 54">
                <a:extLst>
                  <a:ext uri="{FF2B5EF4-FFF2-40B4-BE49-F238E27FC236}">
                    <a16:creationId xmlns:a16="http://schemas.microsoft.com/office/drawing/2014/main" id="{E9C465EC-3A7D-45C2-A155-00E1D7F58A81}"/>
                  </a:ext>
                </a:extLst>
              </p14:cNvPr>
              <p14:cNvContentPartPr/>
              <p14:nvPr/>
            </p14:nvContentPartPr>
            <p14:xfrm>
              <a:off x="5735093" y="5675107"/>
              <a:ext cx="119880" cy="66600"/>
            </p14:xfrm>
          </p:contentPart>
        </mc:Choice>
        <mc:Fallback>
          <p:pic>
            <p:nvPicPr>
              <p:cNvPr id="55" name="Freihand 54">
                <a:extLst>
                  <a:ext uri="{FF2B5EF4-FFF2-40B4-BE49-F238E27FC236}">
                    <a16:creationId xmlns:a16="http://schemas.microsoft.com/office/drawing/2014/main" id="{E9C465EC-3A7D-45C2-A155-00E1D7F58A81}"/>
                  </a:ext>
                </a:extLst>
              </p:cNvPr>
              <p:cNvPicPr/>
              <p:nvPr/>
            </p:nvPicPr>
            <p:blipFill>
              <a:blip r:embed="rId79"/>
              <a:stretch>
                <a:fillRect/>
              </a:stretch>
            </p:blipFill>
            <p:spPr>
              <a:xfrm>
                <a:off x="5730773" y="5670787"/>
                <a:ext cx="1285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6" name="Freihand 55">
                <a:extLst>
                  <a:ext uri="{FF2B5EF4-FFF2-40B4-BE49-F238E27FC236}">
                    <a16:creationId xmlns:a16="http://schemas.microsoft.com/office/drawing/2014/main" id="{4B89D887-FC20-43B7-AC2A-39BCC1EF4522}"/>
                  </a:ext>
                </a:extLst>
              </p14:cNvPr>
              <p14:cNvContentPartPr/>
              <p14:nvPr/>
            </p14:nvContentPartPr>
            <p14:xfrm>
              <a:off x="5860373" y="5664667"/>
              <a:ext cx="269640" cy="190080"/>
            </p14:xfrm>
          </p:contentPart>
        </mc:Choice>
        <mc:Fallback>
          <p:pic>
            <p:nvPicPr>
              <p:cNvPr id="56" name="Freihand 55">
                <a:extLst>
                  <a:ext uri="{FF2B5EF4-FFF2-40B4-BE49-F238E27FC236}">
                    <a16:creationId xmlns:a16="http://schemas.microsoft.com/office/drawing/2014/main" id="{4B89D887-FC20-43B7-AC2A-39BCC1EF4522}"/>
                  </a:ext>
                </a:extLst>
              </p:cNvPr>
              <p:cNvPicPr/>
              <p:nvPr/>
            </p:nvPicPr>
            <p:blipFill>
              <a:blip r:embed="rId81"/>
              <a:stretch>
                <a:fillRect/>
              </a:stretch>
            </p:blipFill>
            <p:spPr>
              <a:xfrm>
                <a:off x="5856053" y="5660347"/>
                <a:ext cx="2782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9" name="Freihand 58">
                <a:extLst>
                  <a:ext uri="{FF2B5EF4-FFF2-40B4-BE49-F238E27FC236}">
                    <a16:creationId xmlns:a16="http://schemas.microsoft.com/office/drawing/2014/main" id="{DC40EE0C-1730-48B2-B4C8-0712E6028CF9}"/>
                  </a:ext>
                </a:extLst>
              </p14:cNvPr>
              <p14:cNvContentPartPr/>
              <p14:nvPr/>
            </p14:nvContentPartPr>
            <p14:xfrm>
              <a:off x="6179693" y="5646307"/>
              <a:ext cx="10800" cy="28080"/>
            </p14:xfrm>
          </p:contentPart>
        </mc:Choice>
        <mc:Fallback>
          <p:pic>
            <p:nvPicPr>
              <p:cNvPr id="59" name="Freihand 58">
                <a:extLst>
                  <a:ext uri="{FF2B5EF4-FFF2-40B4-BE49-F238E27FC236}">
                    <a16:creationId xmlns:a16="http://schemas.microsoft.com/office/drawing/2014/main" id="{DC40EE0C-1730-48B2-B4C8-0712E6028CF9}"/>
                  </a:ext>
                </a:extLst>
              </p:cNvPr>
              <p:cNvPicPr/>
              <p:nvPr/>
            </p:nvPicPr>
            <p:blipFill>
              <a:blip r:embed="rId83"/>
              <a:stretch>
                <a:fillRect/>
              </a:stretch>
            </p:blipFill>
            <p:spPr>
              <a:xfrm>
                <a:off x="6175373" y="5641987"/>
                <a:ext cx="1944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60" name="Freihand 59">
                <a:extLst>
                  <a:ext uri="{FF2B5EF4-FFF2-40B4-BE49-F238E27FC236}">
                    <a16:creationId xmlns:a16="http://schemas.microsoft.com/office/drawing/2014/main" id="{56404933-7323-4C2D-9ABE-2A8FA678C3F5}"/>
                  </a:ext>
                </a:extLst>
              </p14:cNvPr>
              <p14:cNvContentPartPr/>
              <p14:nvPr/>
            </p14:nvContentPartPr>
            <p14:xfrm>
              <a:off x="6149093" y="5644147"/>
              <a:ext cx="264240" cy="64440"/>
            </p14:xfrm>
          </p:contentPart>
        </mc:Choice>
        <mc:Fallback>
          <p:pic>
            <p:nvPicPr>
              <p:cNvPr id="60" name="Freihand 59">
                <a:extLst>
                  <a:ext uri="{FF2B5EF4-FFF2-40B4-BE49-F238E27FC236}">
                    <a16:creationId xmlns:a16="http://schemas.microsoft.com/office/drawing/2014/main" id="{56404933-7323-4C2D-9ABE-2A8FA678C3F5}"/>
                  </a:ext>
                </a:extLst>
              </p:cNvPr>
              <p:cNvPicPr/>
              <p:nvPr/>
            </p:nvPicPr>
            <p:blipFill>
              <a:blip r:embed="rId85"/>
              <a:stretch>
                <a:fillRect/>
              </a:stretch>
            </p:blipFill>
            <p:spPr>
              <a:xfrm>
                <a:off x="6144773" y="5639827"/>
                <a:ext cx="2728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61" name="Freihand 60">
                <a:extLst>
                  <a:ext uri="{FF2B5EF4-FFF2-40B4-BE49-F238E27FC236}">
                    <a16:creationId xmlns:a16="http://schemas.microsoft.com/office/drawing/2014/main" id="{A802E47D-30FA-490B-9464-902A80353AC3}"/>
                  </a:ext>
                </a:extLst>
              </p14:cNvPr>
              <p14:cNvContentPartPr/>
              <p14:nvPr/>
            </p14:nvContentPartPr>
            <p14:xfrm>
              <a:off x="6443573" y="5599147"/>
              <a:ext cx="285480" cy="101160"/>
            </p14:xfrm>
          </p:contentPart>
        </mc:Choice>
        <mc:Fallback>
          <p:pic>
            <p:nvPicPr>
              <p:cNvPr id="61" name="Freihand 60">
                <a:extLst>
                  <a:ext uri="{FF2B5EF4-FFF2-40B4-BE49-F238E27FC236}">
                    <a16:creationId xmlns:a16="http://schemas.microsoft.com/office/drawing/2014/main" id="{A802E47D-30FA-490B-9464-902A80353AC3}"/>
                  </a:ext>
                </a:extLst>
              </p:cNvPr>
              <p:cNvPicPr/>
              <p:nvPr/>
            </p:nvPicPr>
            <p:blipFill>
              <a:blip r:embed="rId87"/>
              <a:stretch>
                <a:fillRect/>
              </a:stretch>
            </p:blipFill>
            <p:spPr>
              <a:xfrm>
                <a:off x="6439253" y="5594827"/>
                <a:ext cx="29412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62" name="Freihand 61">
                <a:extLst>
                  <a:ext uri="{FF2B5EF4-FFF2-40B4-BE49-F238E27FC236}">
                    <a16:creationId xmlns:a16="http://schemas.microsoft.com/office/drawing/2014/main" id="{39D98FC8-B9DE-48BE-8E01-8945FE34740D}"/>
                  </a:ext>
                </a:extLst>
              </p14:cNvPr>
              <p14:cNvContentPartPr/>
              <p14:nvPr/>
            </p14:nvContentPartPr>
            <p14:xfrm>
              <a:off x="6756773" y="5603107"/>
              <a:ext cx="270000" cy="231840"/>
            </p14:xfrm>
          </p:contentPart>
        </mc:Choice>
        <mc:Fallback>
          <p:pic>
            <p:nvPicPr>
              <p:cNvPr id="62" name="Freihand 61">
                <a:extLst>
                  <a:ext uri="{FF2B5EF4-FFF2-40B4-BE49-F238E27FC236}">
                    <a16:creationId xmlns:a16="http://schemas.microsoft.com/office/drawing/2014/main" id="{39D98FC8-B9DE-48BE-8E01-8945FE34740D}"/>
                  </a:ext>
                </a:extLst>
              </p:cNvPr>
              <p:cNvPicPr/>
              <p:nvPr/>
            </p:nvPicPr>
            <p:blipFill>
              <a:blip r:embed="rId89"/>
              <a:stretch>
                <a:fillRect/>
              </a:stretch>
            </p:blipFill>
            <p:spPr>
              <a:xfrm>
                <a:off x="6752453" y="5598787"/>
                <a:ext cx="278640" cy="2404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3" name="Freihand 62">
                <a:extLst>
                  <a:ext uri="{FF2B5EF4-FFF2-40B4-BE49-F238E27FC236}">
                    <a16:creationId xmlns:a16="http://schemas.microsoft.com/office/drawing/2014/main" id="{AA0F2292-C82E-4E50-A90F-F8A0CDE879B0}"/>
                  </a:ext>
                </a:extLst>
              </p14:cNvPr>
              <p14:cNvContentPartPr/>
              <p14:nvPr/>
            </p14:nvContentPartPr>
            <p14:xfrm>
              <a:off x="7144853" y="5545507"/>
              <a:ext cx="106200" cy="130680"/>
            </p14:xfrm>
          </p:contentPart>
        </mc:Choice>
        <mc:Fallback>
          <p:pic>
            <p:nvPicPr>
              <p:cNvPr id="63" name="Freihand 62">
                <a:extLst>
                  <a:ext uri="{FF2B5EF4-FFF2-40B4-BE49-F238E27FC236}">
                    <a16:creationId xmlns:a16="http://schemas.microsoft.com/office/drawing/2014/main" id="{AA0F2292-C82E-4E50-A90F-F8A0CDE879B0}"/>
                  </a:ext>
                </a:extLst>
              </p:cNvPr>
              <p:cNvPicPr/>
              <p:nvPr/>
            </p:nvPicPr>
            <p:blipFill>
              <a:blip r:embed="rId91"/>
              <a:stretch>
                <a:fillRect/>
              </a:stretch>
            </p:blipFill>
            <p:spPr>
              <a:xfrm>
                <a:off x="7140533" y="5541187"/>
                <a:ext cx="11484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5296" name="Freihand 55295">
                <a:extLst>
                  <a:ext uri="{FF2B5EF4-FFF2-40B4-BE49-F238E27FC236}">
                    <a16:creationId xmlns:a16="http://schemas.microsoft.com/office/drawing/2014/main" id="{CD691F7C-9A7D-4BF8-B062-92993516DA87}"/>
                  </a:ext>
                </a:extLst>
              </p14:cNvPr>
              <p14:cNvContentPartPr/>
              <p14:nvPr/>
            </p14:nvContentPartPr>
            <p14:xfrm>
              <a:off x="7300733" y="5593027"/>
              <a:ext cx="154440" cy="80640"/>
            </p14:xfrm>
          </p:contentPart>
        </mc:Choice>
        <mc:Fallback>
          <p:pic>
            <p:nvPicPr>
              <p:cNvPr id="55296" name="Freihand 55295">
                <a:extLst>
                  <a:ext uri="{FF2B5EF4-FFF2-40B4-BE49-F238E27FC236}">
                    <a16:creationId xmlns:a16="http://schemas.microsoft.com/office/drawing/2014/main" id="{CD691F7C-9A7D-4BF8-B062-92993516DA87}"/>
                  </a:ext>
                </a:extLst>
              </p:cNvPr>
              <p:cNvPicPr/>
              <p:nvPr/>
            </p:nvPicPr>
            <p:blipFill>
              <a:blip r:embed="rId93"/>
              <a:stretch>
                <a:fillRect/>
              </a:stretch>
            </p:blipFill>
            <p:spPr>
              <a:xfrm>
                <a:off x="7296413" y="5588707"/>
                <a:ext cx="16308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5297" name="Freihand 55296">
                <a:extLst>
                  <a:ext uri="{FF2B5EF4-FFF2-40B4-BE49-F238E27FC236}">
                    <a16:creationId xmlns:a16="http://schemas.microsoft.com/office/drawing/2014/main" id="{885A856F-226C-47C7-9F42-72A088A74A36}"/>
                  </a:ext>
                </a:extLst>
              </p14:cNvPr>
              <p14:cNvContentPartPr/>
              <p14:nvPr/>
            </p14:nvContentPartPr>
            <p14:xfrm>
              <a:off x="7463093" y="5512027"/>
              <a:ext cx="360" cy="360"/>
            </p14:xfrm>
          </p:contentPart>
        </mc:Choice>
        <mc:Fallback>
          <p:pic>
            <p:nvPicPr>
              <p:cNvPr id="55297" name="Freihand 55296">
                <a:extLst>
                  <a:ext uri="{FF2B5EF4-FFF2-40B4-BE49-F238E27FC236}">
                    <a16:creationId xmlns:a16="http://schemas.microsoft.com/office/drawing/2014/main" id="{885A856F-226C-47C7-9F42-72A088A74A36}"/>
                  </a:ext>
                </a:extLst>
              </p:cNvPr>
              <p:cNvPicPr/>
              <p:nvPr/>
            </p:nvPicPr>
            <p:blipFill>
              <a:blip r:embed="rId34"/>
              <a:stretch>
                <a:fillRect/>
              </a:stretch>
            </p:blipFill>
            <p:spPr>
              <a:xfrm>
                <a:off x="7458773" y="5507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298" name="Freihand 55297">
                <a:extLst>
                  <a:ext uri="{FF2B5EF4-FFF2-40B4-BE49-F238E27FC236}">
                    <a16:creationId xmlns:a16="http://schemas.microsoft.com/office/drawing/2014/main" id="{DAB49DFA-BB54-456F-AFF0-2962BB471FCA}"/>
                  </a:ext>
                </a:extLst>
              </p14:cNvPr>
              <p14:cNvContentPartPr/>
              <p14:nvPr/>
            </p14:nvContentPartPr>
            <p14:xfrm>
              <a:off x="7573253" y="5591947"/>
              <a:ext cx="98640" cy="62280"/>
            </p14:xfrm>
          </p:contentPart>
        </mc:Choice>
        <mc:Fallback>
          <p:pic>
            <p:nvPicPr>
              <p:cNvPr id="55298" name="Freihand 55297">
                <a:extLst>
                  <a:ext uri="{FF2B5EF4-FFF2-40B4-BE49-F238E27FC236}">
                    <a16:creationId xmlns:a16="http://schemas.microsoft.com/office/drawing/2014/main" id="{DAB49DFA-BB54-456F-AFF0-2962BB471FCA}"/>
                  </a:ext>
                </a:extLst>
              </p:cNvPr>
              <p:cNvPicPr/>
              <p:nvPr/>
            </p:nvPicPr>
            <p:blipFill>
              <a:blip r:embed="rId96"/>
              <a:stretch>
                <a:fillRect/>
              </a:stretch>
            </p:blipFill>
            <p:spPr>
              <a:xfrm>
                <a:off x="7568933" y="5587627"/>
                <a:ext cx="1072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5307" name="Freihand 55306">
                <a:extLst>
                  <a:ext uri="{FF2B5EF4-FFF2-40B4-BE49-F238E27FC236}">
                    <a16:creationId xmlns:a16="http://schemas.microsoft.com/office/drawing/2014/main" id="{C05244DC-D939-4A9C-A76E-9F001D64283E}"/>
                  </a:ext>
                </a:extLst>
              </p14:cNvPr>
              <p14:cNvContentPartPr/>
              <p14:nvPr/>
            </p14:nvContentPartPr>
            <p14:xfrm>
              <a:off x="7670453" y="5578267"/>
              <a:ext cx="73440" cy="70560"/>
            </p14:xfrm>
          </p:contentPart>
        </mc:Choice>
        <mc:Fallback>
          <p:pic>
            <p:nvPicPr>
              <p:cNvPr id="55307" name="Freihand 55306">
                <a:extLst>
                  <a:ext uri="{FF2B5EF4-FFF2-40B4-BE49-F238E27FC236}">
                    <a16:creationId xmlns:a16="http://schemas.microsoft.com/office/drawing/2014/main" id="{C05244DC-D939-4A9C-A76E-9F001D64283E}"/>
                  </a:ext>
                </a:extLst>
              </p:cNvPr>
              <p:cNvPicPr/>
              <p:nvPr/>
            </p:nvPicPr>
            <p:blipFill>
              <a:blip r:embed="rId98"/>
              <a:stretch>
                <a:fillRect/>
              </a:stretch>
            </p:blipFill>
            <p:spPr>
              <a:xfrm>
                <a:off x="7666133" y="5573947"/>
                <a:ext cx="820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5308" name="Freihand 55307">
                <a:extLst>
                  <a:ext uri="{FF2B5EF4-FFF2-40B4-BE49-F238E27FC236}">
                    <a16:creationId xmlns:a16="http://schemas.microsoft.com/office/drawing/2014/main" id="{0FA7B595-4574-42CC-B930-93E03CB441C9}"/>
                  </a:ext>
                </a:extLst>
              </p14:cNvPr>
              <p14:cNvContentPartPr/>
              <p14:nvPr/>
            </p14:nvContentPartPr>
            <p14:xfrm>
              <a:off x="7849733" y="5523187"/>
              <a:ext cx="77040" cy="80280"/>
            </p14:xfrm>
          </p:contentPart>
        </mc:Choice>
        <mc:Fallback>
          <p:pic>
            <p:nvPicPr>
              <p:cNvPr id="55308" name="Freihand 55307">
                <a:extLst>
                  <a:ext uri="{FF2B5EF4-FFF2-40B4-BE49-F238E27FC236}">
                    <a16:creationId xmlns:a16="http://schemas.microsoft.com/office/drawing/2014/main" id="{0FA7B595-4574-42CC-B930-93E03CB441C9}"/>
                  </a:ext>
                </a:extLst>
              </p:cNvPr>
              <p:cNvPicPr/>
              <p:nvPr/>
            </p:nvPicPr>
            <p:blipFill>
              <a:blip r:embed="rId100"/>
              <a:stretch>
                <a:fillRect/>
              </a:stretch>
            </p:blipFill>
            <p:spPr>
              <a:xfrm>
                <a:off x="7845413" y="5518867"/>
                <a:ext cx="856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5309" name="Freihand 55308">
                <a:extLst>
                  <a:ext uri="{FF2B5EF4-FFF2-40B4-BE49-F238E27FC236}">
                    <a16:creationId xmlns:a16="http://schemas.microsoft.com/office/drawing/2014/main" id="{9387AD1B-C624-4AD7-BFA2-1D68F56AA62B}"/>
                  </a:ext>
                </a:extLst>
              </p14:cNvPr>
              <p14:cNvContentPartPr/>
              <p14:nvPr/>
            </p14:nvContentPartPr>
            <p14:xfrm>
              <a:off x="7912733" y="5549827"/>
              <a:ext cx="21600" cy="104040"/>
            </p14:xfrm>
          </p:contentPart>
        </mc:Choice>
        <mc:Fallback>
          <p:pic>
            <p:nvPicPr>
              <p:cNvPr id="55309" name="Freihand 55308">
                <a:extLst>
                  <a:ext uri="{FF2B5EF4-FFF2-40B4-BE49-F238E27FC236}">
                    <a16:creationId xmlns:a16="http://schemas.microsoft.com/office/drawing/2014/main" id="{9387AD1B-C624-4AD7-BFA2-1D68F56AA62B}"/>
                  </a:ext>
                </a:extLst>
              </p:cNvPr>
              <p:cNvPicPr/>
              <p:nvPr/>
            </p:nvPicPr>
            <p:blipFill>
              <a:blip r:embed="rId102"/>
              <a:stretch>
                <a:fillRect/>
              </a:stretch>
            </p:blipFill>
            <p:spPr>
              <a:xfrm>
                <a:off x="7908413" y="5545507"/>
                <a:ext cx="302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55310" name="Freihand 55309">
                <a:extLst>
                  <a:ext uri="{FF2B5EF4-FFF2-40B4-BE49-F238E27FC236}">
                    <a16:creationId xmlns:a16="http://schemas.microsoft.com/office/drawing/2014/main" id="{A5CB577E-0CEE-4B97-9997-01F1CB0D53EF}"/>
                  </a:ext>
                </a:extLst>
              </p14:cNvPr>
              <p14:cNvContentPartPr/>
              <p14:nvPr/>
            </p14:nvContentPartPr>
            <p14:xfrm>
              <a:off x="7958453" y="5549827"/>
              <a:ext cx="88200" cy="82800"/>
            </p14:xfrm>
          </p:contentPart>
        </mc:Choice>
        <mc:Fallback>
          <p:pic>
            <p:nvPicPr>
              <p:cNvPr id="55310" name="Freihand 55309">
                <a:extLst>
                  <a:ext uri="{FF2B5EF4-FFF2-40B4-BE49-F238E27FC236}">
                    <a16:creationId xmlns:a16="http://schemas.microsoft.com/office/drawing/2014/main" id="{A5CB577E-0CEE-4B97-9997-01F1CB0D53EF}"/>
                  </a:ext>
                </a:extLst>
              </p:cNvPr>
              <p:cNvPicPr/>
              <p:nvPr/>
            </p:nvPicPr>
            <p:blipFill>
              <a:blip r:embed="rId104"/>
              <a:stretch>
                <a:fillRect/>
              </a:stretch>
            </p:blipFill>
            <p:spPr>
              <a:xfrm>
                <a:off x="7954133" y="5545507"/>
                <a:ext cx="968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55311" name="Freihand 55310">
                <a:extLst>
                  <a:ext uri="{FF2B5EF4-FFF2-40B4-BE49-F238E27FC236}">
                    <a16:creationId xmlns:a16="http://schemas.microsoft.com/office/drawing/2014/main" id="{B7831D22-1D0F-4C3B-B6E0-61CFF33B450A}"/>
                  </a:ext>
                </a:extLst>
              </p14:cNvPr>
              <p14:cNvContentPartPr/>
              <p14:nvPr/>
            </p14:nvContentPartPr>
            <p14:xfrm>
              <a:off x="8089493" y="5585107"/>
              <a:ext cx="63360" cy="2520"/>
            </p14:xfrm>
          </p:contentPart>
        </mc:Choice>
        <mc:Fallback>
          <p:pic>
            <p:nvPicPr>
              <p:cNvPr id="55311" name="Freihand 55310">
                <a:extLst>
                  <a:ext uri="{FF2B5EF4-FFF2-40B4-BE49-F238E27FC236}">
                    <a16:creationId xmlns:a16="http://schemas.microsoft.com/office/drawing/2014/main" id="{B7831D22-1D0F-4C3B-B6E0-61CFF33B450A}"/>
                  </a:ext>
                </a:extLst>
              </p:cNvPr>
              <p:cNvPicPr/>
              <p:nvPr/>
            </p:nvPicPr>
            <p:blipFill>
              <a:blip r:embed="rId106"/>
              <a:stretch>
                <a:fillRect/>
              </a:stretch>
            </p:blipFill>
            <p:spPr>
              <a:xfrm>
                <a:off x="8085173" y="5580787"/>
                <a:ext cx="7200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55312" name="Freihand 55311">
                <a:extLst>
                  <a:ext uri="{FF2B5EF4-FFF2-40B4-BE49-F238E27FC236}">
                    <a16:creationId xmlns:a16="http://schemas.microsoft.com/office/drawing/2014/main" id="{EAA610DC-85EA-4EC1-82BF-A53553D61470}"/>
                  </a:ext>
                </a:extLst>
              </p14:cNvPr>
              <p14:cNvContentPartPr/>
              <p14:nvPr/>
            </p14:nvContentPartPr>
            <p14:xfrm>
              <a:off x="8168693" y="5518507"/>
              <a:ext cx="131040" cy="109440"/>
            </p14:xfrm>
          </p:contentPart>
        </mc:Choice>
        <mc:Fallback>
          <p:pic>
            <p:nvPicPr>
              <p:cNvPr id="55312" name="Freihand 55311">
                <a:extLst>
                  <a:ext uri="{FF2B5EF4-FFF2-40B4-BE49-F238E27FC236}">
                    <a16:creationId xmlns:a16="http://schemas.microsoft.com/office/drawing/2014/main" id="{EAA610DC-85EA-4EC1-82BF-A53553D61470}"/>
                  </a:ext>
                </a:extLst>
              </p:cNvPr>
              <p:cNvPicPr/>
              <p:nvPr/>
            </p:nvPicPr>
            <p:blipFill>
              <a:blip r:embed="rId108"/>
              <a:stretch>
                <a:fillRect/>
              </a:stretch>
            </p:blipFill>
            <p:spPr>
              <a:xfrm>
                <a:off x="8164373" y="5514187"/>
                <a:ext cx="1396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5313" name="Freihand 55312">
                <a:extLst>
                  <a:ext uri="{FF2B5EF4-FFF2-40B4-BE49-F238E27FC236}">
                    <a16:creationId xmlns:a16="http://schemas.microsoft.com/office/drawing/2014/main" id="{3690B29E-EB3E-4706-8832-0C90F195A663}"/>
                  </a:ext>
                </a:extLst>
              </p14:cNvPr>
              <p14:cNvContentPartPr/>
              <p14:nvPr/>
            </p14:nvContentPartPr>
            <p14:xfrm>
              <a:off x="8258333" y="5512027"/>
              <a:ext cx="89640" cy="84960"/>
            </p14:xfrm>
          </p:contentPart>
        </mc:Choice>
        <mc:Fallback>
          <p:pic>
            <p:nvPicPr>
              <p:cNvPr id="55313" name="Freihand 55312">
                <a:extLst>
                  <a:ext uri="{FF2B5EF4-FFF2-40B4-BE49-F238E27FC236}">
                    <a16:creationId xmlns:a16="http://schemas.microsoft.com/office/drawing/2014/main" id="{3690B29E-EB3E-4706-8832-0C90F195A663}"/>
                  </a:ext>
                </a:extLst>
              </p:cNvPr>
              <p:cNvPicPr/>
              <p:nvPr/>
            </p:nvPicPr>
            <p:blipFill>
              <a:blip r:embed="rId110"/>
              <a:stretch>
                <a:fillRect/>
              </a:stretch>
            </p:blipFill>
            <p:spPr>
              <a:xfrm>
                <a:off x="8254013" y="5507707"/>
                <a:ext cx="982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5314" name="Freihand 55313">
                <a:extLst>
                  <a:ext uri="{FF2B5EF4-FFF2-40B4-BE49-F238E27FC236}">
                    <a16:creationId xmlns:a16="http://schemas.microsoft.com/office/drawing/2014/main" id="{871F1C02-9DB2-4C7C-B91F-471833A1A27C}"/>
                  </a:ext>
                </a:extLst>
              </p14:cNvPr>
              <p14:cNvContentPartPr/>
              <p14:nvPr/>
            </p14:nvContentPartPr>
            <p14:xfrm>
              <a:off x="8379653" y="5459467"/>
              <a:ext cx="145080" cy="133560"/>
            </p14:xfrm>
          </p:contentPart>
        </mc:Choice>
        <mc:Fallback>
          <p:pic>
            <p:nvPicPr>
              <p:cNvPr id="55314" name="Freihand 55313">
                <a:extLst>
                  <a:ext uri="{FF2B5EF4-FFF2-40B4-BE49-F238E27FC236}">
                    <a16:creationId xmlns:a16="http://schemas.microsoft.com/office/drawing/2014/main" id="{871F1C02-9DB2-4C7C-B91F-471833A1A27C}"/>
                  </a:ext>
                </a:extLst>
              </p:cNvPr>
              <p:cNvPicPr/>
              <p:nvPr/>
            </p:nvPicPr>
            <p:blipFill>
              <a:blip r:embed="rId112"/>
              <a:stretch>
                <a:fillRect/>
              </a:stretch>
            </p:blipFill>
            <p:spPr>
              <a:xfrm>
                <a:off x="8375333" y="5455147"/>
                <a:ext cx="15372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5315" name="Freihand 55314">
                <a:extLst>
                  <a:ext uri="{FF2B5EF4-FFF2-40B4-BE49-F238E27FC236}">
                    <a16:creationId xmlns:a16="http://schemas.microsoft.com/office/drawing/2014/main" id="{EDC17D80-0AB6-4B9C-83CE-7F256DEDE91F}"/>
                  </a:ext>
                </a:extLst>
              </p14:cNvPr>
              <p14:cNvContentPartPr/>
              <p14:nvPr/>
            </p14:nvContentPartPr>
            <p14:xfrm>
              <a:off x="8509973" y="5472427"/>
              <a:ext cx="77760" cy="100440"/>
            </p14:xfrm>
          </p:contentPart>
        </mc:Choice>
        <mc:Fallback>
          <p:pic>
            <p:nvPicPr>
              <p:cNvPr id="55315" name="Freihand 55314">
                <a:extLst>
                  <a:ext uri="{FF2B5EF4-FFF2-40B4-BE49-F238E27FC236}">
                    <a16:creationId xmlns:a16="http://schemas.microsoft.com/office/drawing/2014/main" id="{EDC17D80-0AB6-4B9C-83CE-7F256DEDE91F}"/>
                  </a:ext>
                </a:extLst>
              </p:cNvPr>
              <p:cNvPicPr/>
              <p:nvPr/>
            </p:nvPicPr>
            <p:blipFill>
              <a:blip r:embed="rId114"/>
              <a:stretch>
                <a:fillRect/>
              </a:stretch>
            </p:blipFill>
            <p:spPr>
              <a:xfrm>
                <a:off x="8505653" y="5468107"/>
                <a:ext cx="864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5316" name="Freihand 55315">
                <a:extLst>
                  <a:ext uri="{FF2B5EF4-FFF2-40B4-BE49-F238E27FC236}">
                    <a16:creationId xmlns:a16="http://schemas.microsoft.com/office/drawing/2014/main" id="{9FB459C6-981D-4910-BF39-13E58A338CE8}"/>
                  </a:ext>
                </a:extLst>
              </p14:cNvPr>
              <p14:cNvContentPartPr/>
              <p14:nvPr/>
            </p14:nvContentPartPr>
            <p14:xfrm>
              <a:off x="8598173" y="5557747"/>
              <a:ext cx="22320" cy="13320"/>
            </p14:xfrm>
          </p:contentPart>
        </mc:Choice>
        <mc:Fallback>
          <p:pic>
            <p:nvPicPr>
              <p:cNvPr id="55316" name="Freihand 55315">
                <a:extLst>
                  <a:ext uri="{FF2B5EF4-FFF2-40B4-BE49-F238E27FC236}">
                    <a16:creationId xmlns:a16="http://schemas.microsoft.com/office/drawing/2014/main" id="{9FB459C6-981D-4910-BF39-13E58A338CE8}"/>
                  </a:ext>
                </a:extLst>
              </p:cNvPr>
              <p:cNvPicPr/>
              <p:nvPr/>
            </p:nvPicPr>
            <p:blipFill>
              <a:blip r:embed="rId116"/>
              <a:stretch>
                <a:fillRect/>
              </a:stretch>
            </p:blipFill>
            <p:spPr>
              <a:xfrm>
                <a:off x="8593853" y="5553427"/>
                <a:ext cx="309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5317" name="Freihand 55316">
                <a:extLst>
                  <a:ext uri="{FF2B5EF4-FFF2-40B4-BE49-F238E27FC236}">
                    <a16:creationId xmlns:a16="http://schemas.microsoft.com/office/drawing/2014/main" id="{5E64B63D-1E84-4FC5-A713-6754826D2E12}"/>
                  </a:ext>
                </a:extLst>
              </p14:cNvPr>
              <p14:cNvContentPartPr/>
              <p14:nvPr/>
            </p14:nvContentPartPr>
            <p14:xfrm>
              <a:off x="8624453" y="5475307"/>
              <a:ext cx="65160" cy="74880"/>
            </p14:xfrm>
          </p:contentPart>
        </mc:Choice>
        <mc:Fallback>
          <p:pic>
            <p:nvPicPr>
              <p:cNvPr id="55317" name="Freihand 55316">
                <a:extLst>
                  <a:ext uri="{FF2B5EF4-FFF2-40B4-BE49-F238E27FC236}">
                    <a16:creationId xmlns:a16="http://schemas.microsoft.com/office/drawing/2014/main" id="{5E64B63D-1E84-4FC5-A713-6754826D2E12}"/>
                  </a:ext>
                </a:extLst>
              </p:cNvPr>
              <p:cNvPicPr/>
              <p:nvPr/>
            </p:nvPicPr>
            <p:blipFill>
              <a:blip r:embed="rId118"/>
              <a:stretch>
                <a:fillRect/>
              </a:stretch>
            </p:blipFill>
            <p:spPr>
              <a:xfrm>
                <a:off x="8620133" y="5470987"/>
                <a:ext cx="7380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5318" name="Freihand 55317">
                <a:extLst>
                  <a:ext uri="{FF2B5EF4-FFF2-40B4-BE49-F238E27FC236}">
                    <a16:creationId xmlns:a16="http://schemas.microsoft.com/office/drawing/2014/main" id="{0F6B1D03-EBBD-4F53-8DDE-48E5FD69386D}"/>
                  </a:ext>
                </a:extLst>
              </p14:cNvPr>
              <p14:cNvContentPartPr/>
              <p14:nvPr/>
            </p14:nvContentPartPr>
            <p14:xfrm>
              <a:off x="8614733" y="5506627"/>
              <a:ext cx="64080" cy="9360"/>
            </p14:xfrm>
          </p:contentPart>
        </mc:Choice>
        <mc:Fallback>
          <p:pic>
            <p:nvPicPr>
              <p:cNvPr id="55318" name="Freihand 55317">
                <a:extLst>
                  <a:ext uri="{FF2B5EF4-FFF2-40B4-BE49-F238E27FC236}">
                    <a16:creationId xmlns:a16="http://schemas.microsoft.com/office/drawing/2014/main" id="{0F6B1D03-EBBD-4F53-8DDE-48E5FD69386D}"/>
                  </a:ext>
                </a:extLst>
              </p:cNvPr>
              <p:cNvPicPr/>
              <p:nvPr/>
            </p:nvPicPr>
            <p:blipFill>
              <a:blip r:embed="rId120"/>
              <a:stretch>
                <a:fillRect/>
              </a:stretch>
            </p:blipFill>
            <p:spPr>
              <a:xfrm>
                <a:off x="8610413" y="5502307"/>
                <a:ext cx="7272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5319" name="Freihand 55318">
                <a:extLst>
                  <a:ext uri="{FF2B5EF4-FFF2-40B4-BE49-F238E27FC236}">
                    <a16:creationId xmlns:a16="http://schemas.microsoft.com/office/drawing/2014/main" id="{392273F8-EA9C-45EA-95E6-7A18310BE691}"/>
                  </a:ext>
                </a:extLst>
              </p14:cNvPr>
              <p14:cNvContentPartPr/>
              <p14:nvPr/>
            </p14:nvContentPartPr>
            <p14:xfrm>
              <a:off x="8574413" y="5517427"/>
              <a:ext cx="103320" cy="2160"/>
            </p14:xfrm>
          </p:contentPart>
        </mc:Choice>
        <mc:Fallback>
          <p:pic>
            <p:nvPicPr>
              <p:cNvPr id="55319" name="Freihand 55318">
                <a:extLst>
                  <a:ext uri="{FF2B5EF4-FFF2-40B4-BE49-F238E27FC236}">
                    <a16:creationId xmlns:a16="http://schemas.microsoft.com/office/drawing/2014/main" id="{392273F8-EA9C-45EA-95E6-7A18310BE691}"/>
                  </a:ext>
                </a:extLst>
              </p:cNvPr>
              <p:cNvPicPr/>
              <p:nvPr/>
            </p:nvPicPr>
            <p:blipFill>
              <a:blip r:embed="rId122"/>
              <a:stretch>
                <a:fillRect/>
              </a:stretch>
            </p:blipFill>
            <p:spPr>
              <a:xfrm>
                <a:off x="8570093" y="5513107"/>
                <a:ext cx="1119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55321" name="Freihand 55320">
                <a:extLst>
                  <a:ext uri="{FF2B5EF4-FFF2-40B4-BE49-F238E27FC236}">
                    <a16:creationId xmlns:a16="http://schemas.microsoft.com/office/drawing/2014/main" id="{3E31CEB1-451C-4196-A02F-429662DE0FD6}"/>
                  </a:ext>
                </a:extLst>
              </p14:cNvPr>
              <p14:cNvContentPartPr/>
              <p14:nvPr/>
            </p14:nvContentPartPr>
            <p14:xfrm>
              <a:off x="7993733" y="5695627"/>
              <a:ext cx="152280" cy="104400"/>
            </p14:xfrm>
          </p:contentPart>
        </mc:Choice>
        <mc:Fallback>
          <p:pic>
            <p:nvPicPr>
              <p:cNvPr id="55321" name="Freihand 55320">
                <a:extLst>
                  <a:ext uri="{FF2B5EF4-FFF2-40B4-BE49-F238E27FC236}">
                    <a16:creationId xmlns:a16="http://schemas.microsoft.com/office/drawing/2014/main" id="{3E31CEB1-451C-4196-A02F-429662DE0FD6}"/>
                  </a:ext>
                </a:extLst>
              </p:cNvPr>
              <p:cNvPicPr/>
              <p:nvPr/>
            </p:nvPicPr>
            <p:blipFill>
              <a:blip r:embed="rId124"/>
              <a:stretch>
                <a:fillRect/>
              </a:stretch>
            </p:blipFill>
            <p:spPr>
              <a:xfrm>
                <a:off x="7989413" y="5691307"/>
                <a:ext cx="1609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55322" name="Freihand 55321">
                <a:extLst>
                  <a:ext uri="{FF2B5EF4-FFF2-40B4-BE49-F238E27FC236}">
                    <a16:creationId xmlns:a16="http://schemas.microsoft.com/office/drawing/2014/main" id="{23209542-6903-415A-957A-A08E418508B3}"/>
                  </a:ext>
                </a:extLst>
              </p14:cNvPr>
              <p14:cNvContentPartPr/>
              <p14:nvPr/>
            </p14:nvContentPartPr>
            <p14:xfrm>
              <a:off x="8150333" y="5666467"/>
              <a:ext cx="122040" cy="257400"/>
            </p14:xfrm>
          </p:contentPart>
        </mc:Choice>
        <mc:Fallback>
          <p:pic>
            <p:nvPicPr>
              <p:cNvPr id="55322" name="Freihand 55321">
                <a:extLst>
                  <a:ext uri="{FF2B5EF4-FFF2-40B4-BE49-F238E27FC236}">
                    <a16:creationId xmlns:a16="http://schemas.microsoft.com/office/drawing/2014/main" id="{23209542-6903-415A-957A-A08E418508B3}"/>
                  </a:ext>
                </a:extLst>
              </p:cNvPr>
              <p:cNvPicPr/>
              <p:nvPr/>
            </p:nvPicPr>
            <p:blipFill>
              <a:blip r:embed="rId126"/>
              <a:stretch>
                <a:fillRect/>
              </a:stretch>
            </p:blipFill>
            <p:spPr>
              <a:xfrm>
                <a:off x="8146013" y="5662147"/>
                <a:ext cx="13068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55323" name="Freihand 55322">
                <a:extLst>
                  <a:ext uri="{FF2B5EF4-FFF2-40B4-BE49-F238E27FC236}">
                    <a16:creationId xmlns:a16="http://schemas.microsoft.com/office/drawing/2014/main" id="{E6BF1717-034B-40BD-AC1F-F273D790A3CA}"/>
                  </a:ext>
                </a:extLst>
              </p14:cNvPr>
              <p14:cNvContentPartPr/>
              <p14:nvPr/>
            </p14:nvContentPartPr>
            <p14:xfrm>
              <a:off x="8127293" y="5631907"/>
              <a:ext cx="360" cy="360"/>
            </p14:xfrm>
          </p:contentPart>
        </mc:Choice>
        <mc:Fallback>
          <p:pic>
            <p:nvPicPr>
              <p:cNvPr id="55323" name="Freihand 55322">
                <a:extLst>
                  <a:ext uri="{FF2B5EF4-FFF2-40B4-BE49-F238E27FC236}">
                    <a16:creationId xmlns:a16="http://schemas.microsoft.com/office/drawing/2014/main" id="{E6BF1717-034B-40BD-AC1F-F273D790A3CA}"/>
                  </a:ext>
                </a:extLst>
              </p:cNvPr>
              <p:cNvPicPr/>
              <p:nvPr/>
            </p:nvPicPr>
            <p:blipFill>
              <a:blip r:embed="rId34"/>
              <a:stretch>
                <a:fillRect/>
              </a:stretch>
            </p:blipFill>
            <p:spPr>
              <a:xfrm>
                <a:off x="8122973" y="5627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55325" name="Freihand 55324">
                <a:extLst>
                  <a:ext uri="{FF2B5EF4-FFF2-40B4-BE49-F238E27FC236}">
                    <a16:creationId xmlns:a16="http://schemas.microsoft.com/office/drawing/2014/main" id="{2240D9E4-924D-4C89-B6CA-3E66869F8D1E}"/>
                  </a:ext>
                </a:extLst>
              </p14:cNvPr>
              <p14:cNvContentPartPr/>
              <p14:nvPr/>
            </p14:nvContentPartPr>
            <p14:xfrm>
              <a:off x="7529693" y="5986147"/>
              <a:ext cx="182520" cy="19440"/>
            </p14:xfrm>
          </p:contentPart>
        </mc:Choice>
        <mc:Fallback>
          <p:pic>
            <p:nvPicPr>
              <p:cNvPr id="55325" name="Freihand 55324">
                <a:extLst>
                  <a:ext uri="{FF2B5EF4-FFF2-40B4-BE49-F238E27FC236}">
                    <a16:creationId xmlns:a16="http://schemas.microsoft.com/office/drawing/2014/main" id="{2240D9E4-924D-4C89-B6CA-3E66869F8D1E}"/>
                  </a:ext>
                </a:extLst>
              </p:cNvPr>
              <p:cNvPicPr/>
              <p:nvPr/>
            </p:nvPicPr>
            <p:blipFill>
              <a:blip r:embed="rId129"/>
              <a:stretch>
                <a:fillRect/>
              </a:stretch>
            </p:blipFill>
            <p:spPr>
              <a:xfrm>
                <a:off x="7525373" y="5981827"/>
                <a:ext cx="19116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55326" name="Freihand 55325">
                <a:extLst>
                  <a:ext uri="{FF2B5EF4-FFF2-40B4-BE49-F238E27FC236}">
                    <a16:creationId xmlns:a16="http://schemas.microsoft.com/office/drawing/2014/main" id="{2301885B-58DD-4E5F-BC48-FE357123C50F}"/>
                  </a:ext>
                </a:extLst>
              </p14:cNvPr>
              <p14:cNvContentPartPr/>
              <p14:nvPr/>
            </p14:nvContentPartPr>
            <p14:xfrm>
              <a:off x="7694573" y="5937547"/>
              <a:ext cx="100800" cy="114840"/>
            </p14:xfrm>
          </p:contentPart>
        </mc:Choice>
        <mc:Fallback>
          <p:pic>
            <p:nvPicPr>
              <p:cNvPr id="55326" name="Freihand 55325">
                <a:extLst>
                  <a:ext uri="{FF2B5EF4-FFF2-40B4-BE49-F238E27FC236}">
                    <a16:creationId xmlns:a16="http://schemas.microsoft.com/office/drawing/2014/main" id="{2301885B-58DD-4E5F-BC48-FE357123C50F}"/>
                  </a:ext>
                </a:extLst>
              </p:cNvPr>
              <p:cNvPicPr/>
              <p:nvPr/>
            </p:nvPicPr>
            <p:blipFill>
              <a:blip r:embed="rId131"/>
              <a:stretch>
                <a:fillRect/>
              </a:stretch>
            </p:blipFill>
            <p:spPr>
              <a:xfrm>
                <a:off x="7690253" y="5933227"/>
                <a:ext cx="1094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55327" name="Freihand 55326">
                <a:extLst>
                  <a:ext uri="{FF2B5EF4-FFF2-40B4-BE49-F238E27FC236}">
                    <a16:creationId xmlns:a16="http://schemas.microsoft.com/office/drawing/2014/main" id="{7B9F7E2F-79B6-4B55-A762-DC5A030AEC69}"/>
                  </a:ext>
                </a:extLst>
              </p14:cNvPr>
              <p14:cNvContentPartPr/>
              <p14:nvPr/>
            </p14:nvContentPartPr>
            <p14:xfrm>
              <a:off x="7883213" y="5970307"/>
              <a:ext cx="129600" cy="83880"/>
            </p14:xfrm>
          </p:contentPart>
        </mc:Choice>
        <mc:Fallback>
          <p:pic>
            <p:nvPicPr>
              <p:cNvPr id="55327" name="Freihand 55326">
                <a:extLst>
                  <a:ext uri="{FF2B5EF4-FFF2-40B4-BE49-F238E27FC236}">
                    <a16:creationId xmlns:a16="http://schemas.microsoft.com/office/drawing/2014/main" id="{7B9F7E2F-79B6-4B55-A762-DC5A030AEC69}"/>
                  </a:ext>
                </a:extLst>
              </p:cNvPr>
              <p:cNvPicPr/>
              <p:nvPr/>
            </p:nvPicPr>
            <p:blipFill>
              <a:blip r:embed="rId133"/>
              <a:stretch>
                <a:fillRect/>
              </a:stretch>
            </p:blipFill>
            <p:spPr>
              <a:xfrm>
                <a:off x="7878893" y="5965987"/>
                <a:ext cx="1382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55328" name="Freihand 55327">
                <a:extLst>
                  <a:ext uri="{FF2B5EF4-FFF2-40B4-BE49-F238E27FC236}">
                    <a16:creationId xmlns:a16="http://schemas.microsoft.com/office/drawing/2014/main" id="{1F0F4F23-7D3F-40A5-8CB6-B68B0EE0A85D}"/>
                  </a:ext>
                </a:extLst>
              </p14:cNvPr>
              <p14:cNvContentPartPr/>
              <p14:nvPr/>
            </p14:nvContentPartPr>
            <p14:xfrm>
              <a:off x="8002013" y="5984347"/>
              <a:ext cx="77040" cy="75600"/>
            </p14:xfrm>
          </p:contentPart>
        </mc:Choice>
        <mc:Fallback>
          <p:pic>
            <p:nvPicPr>
              <p:cNvPr id="55328" name="Freihand 55327">
                <a:extLst>
                  <a:ext uri="{FF2B5EF4-FFF2-40B4-BE49-F238E27FC236}">
                    <a16:creationId xmlns:a16="http://schemas.microsoft.com/office/drawing/2014/main" id="{1F0F4F23-7D3F-40A5-8CB6-B68B0EE0A85D}"/>
                  </a:ext>
                </a:extLst>
              </p:cNvPr>
              <p:cNvPicPr/>
              <p:nvPr/>
            </p:nvPicPr>
            <p:blipFill>
              <a:blip r:embed="rId135"/>
              <a:stretch>
                <a:fillRect/>
              </a:stretch>
            </p:blipFill>
            <p:spPr>
              <a:xfrm>
                <a:off x="7997693" y="5980027"/>
                <a:ext cx="8568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55329" name="Freihand 55328">
                <a:extLst>
                  <a:ext uri="{FF2B5EF4-FFF2-40B4-BE49-F238E27FC236}">
                    <a16:creationId xmlns:a16="http://schemas.microsoft.com/office/drawing/2014/main" id="{63B8C658-C4CB-4530-B784-4FC7274FA555}"/>
                  </a:ext>
                </a:extLst>
              </p14:cNvPr>
              <p14:cNvContentPartPr/>
              <p14:nvPr/>
            </p14:nvContentPartPr>
            <p14:xfrm>
              <a:off x="8100653" y="6031867"/>
              <a:ext cx="33480" cy="27360"/>
            </p14:xfrm>
          </p:contentPart>
        </mc:Choice>
        <mc:Fallback>
          <p:pic>
            <p:nvPicPr>
              <p:cNvPr id="55329" name="Freihand 55328">
                <a:extLst>
                  <a:ext uri="{FF2B5EF4-FFF2-40B4-BE49-F238E27FC236}">
                    <a16:creationId xmlns:a16="http://schemas.microsoft.com/office/drawing/2014/main" id="{63B8C658-C4CB-4530-B784-4FC7274FA555}"/>
                  </a:ext>
                </a:extLst>
              </p:cNvPr>
              <p:cNvPicPr/>
              <p:nvPr/>
            </p:nvPicPr>
            <p:blipFill>
              <a:blip r:embed="rId137"/>
              <a:stretch>
                <a:fillRect/>
              </a:stretch>
            </p:blipFill>
            <p:spPr>
              <a:xfrm>
                <a:off x="8096333" y="6027547"/>
                <a:ext cx="4212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55330" name="Freihand 55329">
                <a:extLst>
                  <a:ext uri="{FF2B5EF4-FFF2-40B4-BE49-F238E27FC236}">
                    <a16:creationId xmlns:a16="http://schemas.microsoft.com/office/drawing/2014/main" id="{F26A44A9-4B80-4BE8-A05F-7B0D4484A56A}"/>
                  </a:ext>
                </a:extLst>
              </p14:cNvPr>
              <p14:cNvContentPartPr/>
              <p14:nvPr/>
            </p14:nvContentPartPr>
            <p14:xfrm>
              <a:off x="8208653" y="5926387"/>
              <a:ext cx="117720" cy="117000"/>
            </p14:xfrm>
          </p:contentPart>
        </mc:Choice>
        <mc:Fallback>
          <p:pic>
            <p:nvPicPr>
              <p:cNvPr id="55330" name="Freihand 55329">
                <a:extLst>
                  <a:ext uri="{FF2B5EF4-FFF2-40B4-BE49-F238E27FC236}">
                    <a16:creationId xmlns:a16="http://schemas.microsoft.com/office/drawing/2014/main" id="{F26A44A9-4B80-4BE8-A05F-7B0D4484A56A}"/>
                  </a:ext>
                </a:extLst>
              </p:cNvPr>
              <p:cNvPicPr/>
              <p:nvPr/>
            </p:nvPicPr>
            <p:blipFill>
              <a:blip r:embed="rId139"/>
              <a:stretch>
                <a:fillRect/>
              </a:stretch>
            </p:blipFill>
            <p:spPr>
              <a:xfrm>
                <a:off x="8204333" y="5922067"/>
                <a:ext cx="1263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55331" name="Freihand 55330">
                <a:extLst>
                  <a:ext uri="{FF2B5EF4-FFF2-40B4-BE49-F238E27FC236}">
                    <a16:creationId xmlns:a16="http://schemas.microsoft.com/office/drawing/2014/main" id="{410A56CB-6CF0-41B6-B32A-6EA9A1FDCDCB}"/>
                  </a:ext>
                </a:extLst>
              </p14:cNvPr>
              <p14:cNvContentPartPr/>
              <p14:nvPr/>
            </p14:nvContentPartPr>
            <p14:xfrm>
              <a:off x="8389013" y="5938627"/>
              <a:ext cx="55440" cy="97200"/>
            </p14:xfrm>
          </p:contentPart>
        </mc:Choice>
        <mc:Fallback>
          <p:pic>
            <p:nvPicPr>
              <p:cNvPr id="55331" name="Freihand 55330">
                <a:extLst>
                  <a:ext uri="{FF2B5EF4-FFF2-40B4-BE49-F238E27FC236}">
                    <a16:creationId xmlns:a16="http://schemas.microsoft.com/office/drawing/2014/main" id="{410A56CB-6CF0-41B6-B32A-6EA9A1FDCDCB}"/>
                  </a:ext>
                </a:extLst>
              </p:cNvPr>
              <p:cNvPicPr/>
              <p:nvPr/>
            </p:nvPicPr>
            <p:blipFill>
              <a:blip r:embed="rId141"/>
              <a:stretch>
                <a:fillRect/>
              </a:stretch>
            </p:blipFill>
            <p:spPr>
              <a:xfrm>
                <a:off x="8384693" y="5934307"/>
                <a:ext cx="640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55332" name="Freihand 55331">
                <a:extLst>
                  <a:ext uri="{FF2B5EF4-FFF2-40B4-BE49-F238E27FC236}">
                    <a16:creationId xmlns:a16="http://schemas.microsoft.com/office/drawing/2014/main" id="{441B6CB0-9F80-4F71-8192-75CDE16688BF}"/>
                  </a:ext>
                </a:extLst>
              </p14:cNvPr>
              <p14:cNvContentPartPr/>
              <p14:nvPr/>
            </p14:nvContentPartPr>
            <p14:xfrm>
              <a:off x="8368133" y="5878147"/>
              <a:ext cx="88920" cy="69840"/>
            </p14:xfrm>
          </p:contentPart>
        </mc:Choice>
        <mc:Fallback>
          <p:pic>
            <p:nvPicPr>
              <p:cNvPr id="55332" name="Freihand 55331">
                <a:extLst>
                  <a:ext uri="{FF2B5EF4-FFF2-40B4-BE49-F238E27FC236}">
                    <a16:creationId xmlns:a16="http://schemas.microsoft.com/office/drawing/2014/main" id="{441B6CB0-9F80-4F71-8192-75CDE16688BF}"/>
                  </a:ext>
                </a:extLst>
              </p:cNvPr>
              <p:cNvPicPr/>
              <p:nvPr/>
            </p:nvPicPr>
            <p:blipFill>
              <a:blip r:embed="rId143"/>
              <a:stretch>
                <a:fillRect/>
              </a:stretch>
            </p:blipFill>
            <p:spPr>
              <a:xfrm>
                <a:off x="8363813" y="5873827"/>
                <a:ext cx="975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55333" name="Freihand 55332">
                <a:extLst>
                  <a:ext uri="{FF2B5EF4-FFF2-40B4-BE49-F238E27FC236}">
                    <a16:creationId xmlns:a16="http://schemas.microsoft.com/office/drawing/2014/main" id="{45F7A276-214D-4327-889D-F2390A2ED060}"/>
                  </a:ext>
                </a:extLst>
              </p14:cNvPr>
              <p14:cNvContentPartPr/>
              <p14:nvPr/>
            </p14:nvContentPartPr>
            <p14:xfrm>
              <a:off x="8449853" y="5994067"/>
              <a:ext cx="75600" cy="34560"/>
            </p14:xfrm>
          </p:contentPart>
        </mc:Choice>
        <mc:Fallback>
          <p:pic>
            <p:nvPicPr>
              <p:cNvPr id="55333" name="Freihand 55332">
                <a:extLst>
                  <a:ext uri="{FF2B5EF4-FFF2-40B4-BE49-F238E27FC236}">
                    <a16:creationId xmlns:a16="http://schemas.microsoft.com/office/drawing/2014/main" id="{45F7A276-214D-4327-889D-F2390A2ED060}"/>
                  </a:ext>
                </a:extLst>
              </p:cNvPr>
              <p:cNvPicPr/>
              <p:nvPr/>
            </p:nvPicPr>
            <p:blipFill>
              <a:blip r:embed="rId145"/>
              <a:stretch>
                <a:fillRect/>
              </a:stretch>
            </p:blipFill>
            <p:spPr>
              <a:xfrm>
                <a:off x="8445533" y="5989747"/>
                <a:ext cx="8424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55334" name="Freihand 55333">
                <a:extLst>
                  <a:ext uri="{FF2B5EF4-FFF2-40B4-BE49-F238E27FC236}">
                    <a16:creationId xmlns:a16="http://schemas.microsoft.com/office/drawing/2014/main" id="{A2D5DB58-6CF3-492F-86BC-78DCDEE92D45}"/>
                  </a:ext>
                </a:extLst>
              </p14:cNvPr>
              <p14:cNvContentPartPr/>
              <p14:nvPr/>
            </p14:nvContentPartPr>
            <p14:xfrm>
              <a:off x="8119373" y="6133387"/>
              <a:ext cx="204120" cy="134280"/>
            </p14:xfrm>
          </p:contentPart>
        </mc:Choice>
        <mc:Fallback>
          <p:pic>
            <p:nvPicPr>
              <p:cNvPr id="55334" name="Freihand 55333">
                <a:extLst>
                  <a:ext uri="{FF2B5EF4-FFF2-40B4-BE49-F238E27FC236}">
                    <a16:creationId xmlns:a16="http://schemas.microsoft.com/office/drawing/2014/main" id="{A2D5DB58-6CF3-492F-86BC-78DCDEE92D45}"/>
                  </a:ext>
                </a:extLst>
              </p:cNvPr>
              <p:cNvPicPr/>
              <p:nvPr/>
            </p:nvPicPr>
            <p:blipFill>
              <a:blip r:embed="rId147"/>
              <a:stretch>
                <a:fillRect/>
              </a:stretch>
            </p:blipFill>
            <p:spPr>
              <a:xfrm>
                <a:off x="8115053" y="6129067"/>
                <a:ext cx="21276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55335" name="Freihand 55334">
                <a:extLst>
                  <a:ext uri="{FF2B5EF4-FFF2-40B4-BE49-F238E27FC236}">
                    <a16:creationId xmlns:a16="http://schemas.microsoft.com/office/drawing/2014/main" id="{FFB076C2-D1B7-4A29-8965-949222E31F55}"/>
                  </a:ext>
                </a:extLst>
              </p14:cNvPr>
              <p14:cNvContentPartPr/>
              <p14:nvPr/>
            </p14:nvContentPartPr>
            <p14:xfrm>
              <a:off x="8321693" y="6180907"/>
              <a:ext cx="84960" cy="93600"/>
            </p14:xfrm>
          </p:contentPart>
        </mc:Choice>
        <mc:Fallback>
          <p:pic>
            <p:nvPicPr>
              <p:cNvPr id="55335" name="Freihand 55334">
                <a:extLst>
                  <a:ext uri="{FF2B5EF4-FFF2-40B4-BE49-F238E27FC236}">
                    <a16:creationId xmlns:a16="http://schemas.microsoft.com/office/drawing/2014/main" id="{FFB076C2-D1B7-4A29-8965-949222E31F55}"/>
                  </a:ext>
                </a:extLst>
              </p:cNvPr>
              <p:cNvPicPr/>
              <p:nvPr/>
            </p:nvPicPr>
            <p:blipFill>
              <a:blip r:embed="rId149"/>
              <a:stretch>
                <a:fillRect/>
              </a:stretch>
            </p:blipFill>
            <p:spPr>
              <a:xfrm>
                <a:off x="8317373" y="6176587"/>
                <a:ext cx="936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55336" name="Freihand 55335">
                <a:extLst>
                  <a:ext uri="{FF2B5EF4-FFF2-40B4-BE49-F238E27FC236}">
                    <a16:creationId xmlns:a16="http://schemas.microsoft.com/office/drawing/2014/main" id="{4F1DD1E5-B328-4544-A050-384E99FAA0FC}"/>
                  </a:ext>
                </a:extLst>
              </p14:cNvPr>
              <p14:cNvContentPartPr/>
              <p14:nvPr/>
            </p14:nvContentPartPr>
            <p14:xfrm>
              <a:off x="8455253" y="6160747"/>
              <a:ext cx="9360" cy="117360"/>
            </p14:xfrm>
          </p:contentPart>
        </mc:Choice>
        <mc:Fallback>
          <p:pic>
            <p:nvPicPr>
              <p:cNvPr id="55336" name="Freihand 55335">
                <a:extLst>
                  <a:ext uri="{FF2B5EF4-FFF2-40B4-BE49-F238E27FC236}">
                    <a16:creationId xmlns:a16="http://schemas.microsoft.com/office/drawing/2014/main" id="{4F1DD1E5-B328-4544-A050-384E99FAA0FC}"/>
                  </a:ext>
                </a:extLst>
              </p:cNvPr>
              <p:cNvPicPr/>
              <p:nvPr/>
            </p:nvPicPr>
            <p:blipFill>
              <a:blip r:embed="rId151"/>
              <a:stretch>
                <a:fillRect/>
              </a:stretch>
            </p:blipFill>
            <p:spPr>
              <a:xfrm>
                <a:off x="8450933" y="6156427"/>
                <a:ext cx="18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55337" name="Freihand 55336">
                <a:extLst>
                  <a:ext uri="{FF2B5EF4-FFF2-40B4-BE49-F238E27FC236}">
                    <a16:creationId xmlns:a16="http://schemas.microsoft.com/office/drawing/2014/main" id="{965D44C2-1A0B-495C-8C00-76060D88EB61}"/>
                  </a:ext>
                </a:extLst>
              </p14:cNvPr>
              <p14:cNvContentPartPr/>
              <p14:nvPr/>
            </p14:nvContentPartPr>
            <p14:xfrm>
              <a:off x="8421773" y="6133027"/>
              <a:ext cx="113040" cy="149400"/>
            </p14:xfrm>
          </p:contentPart>
        </mc:Choice>
        <mc:Fallback>
          <p:pic>
            <p:nvPicPr>
              <p:cNvPr id="55337" name="Freihand 55336">
                <a:extLst>
                  <a:ext uri="{FF2B5EF4-FFF2-40B4-BE49-F238E27FC236}">
                    <a16:creationId xmlns:a16="http://schemas.microsoft.com/office/drawing/2014/main" id="{965D44C2-1A0B-495C-8C00-76060D88EB61}"/>
                  </a:ext>
                </a:extLst>
              </p:cNvPr>
              <p:cNvPicPr/>
              <p:nvPr/>
            </p:nvPicPr>
            <p:blipFill>
              <a:blip r:embed="rId153"/>
              <a:stretch>
                <a:fillRect/>
              </a:stretch>
            </p:blipFill>
            <p:spPr>
              <a:xfrm>
                <a:off x="8417453" y="6128707"/>
                <a:ext cx="1216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55338" name="Freihand 55337">
                <a:extLst>
                  <a:ext uri="{FF2B5EF4-FFF2-40B4-BE49-F238E27FC236}">
                    <a16:creationId xmlns:a16="http://schemas.microsoft.com/office/drawing/2014/main" id="{DC2F8120-F001-4176-A2C9-8AB3B1439F97}"/>
                  </a:ext>
                </a:extLst>
              </p14:cNvPr>
              <p14:cNvContentPartPr/>
              <p14:nvPr/>
            </p14:nvContentPartPr>
            <p14:xfrm>
              <a:off x="8562893" y="6143467"/>
              <a:ext cx="28080" cy="108720"/>
            </p14:xfrm>
          </p:contentPart>
        </mc:Choice>
        <mc:Fallback>
          <p:pic>
            <p:nvPicPr>
              <p:cNvPr id="55338" name="Freihand 55337">
                <a:extLst>
                  <a:ext uri="{FF2B5EF4-FFF2-40B4-BE49-F238E27FC236}">
                    <a16:creationId xmlns:a16="http://schemas.microsoft.com/office/drawing/2014/main" id="{DC2F8120-F001-4176-A2C9-8AB3B1439F97}"/>
                  </a:ext>
                </a:extLst>
              </p:cNvPr>
              <p:cNvPicPr/>
              <p:nvPr/>
            </p:nvPicPr>
            <p:blipFill>
              <a:blip r:embed="rId155"/>
              <a:stretch>
                <a:fillRect/>
              </a:stretch>
            </p:blipFill>
            <p:spPr>
              <a:xfrm>
                <a:off x="8558573" y="6139147"/>
                <a:ext cx="3672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55339" name="Freihand 55338">
                <a:extLst>
                  <a:ext uri="{FF2B5EF4-FFF2-40B4-BE49-F238E27FC236}">
                    <a16:creationId xmlns:a16="http://schemas.microsoft.com/office/drawing/2014/main" id="{FE0132F2-715B-4277-8196-E74191ECE1F2}"/>
                  </a:ext>
                </a:extLst>
              </p14:cNvPr>
              <p14:cNvContentPartPr/>
              <p14:nvPr/>
            </p14:nvContentPartPr>
            <p14:xfrm>
              <a:off x="8569373" y="6125827"/>
              <a:ext cx="138960" cy="145440"/>
            </p14:xfrm>
          </p:contentPart>
        </mc:Choice>
        <mc:Fallback>
          <p:pic>
            <p:nvPicPr>
              <p:cNvPr id="55339" name="Freihand 55338">
                <a:extLst>
                  <a:ext uri="{FF2B5EF4-FFF2-40B4-BE49-F238E27FC236}">
                    <a16:creationId xmlns:a16="http://schemas.microsoft.com/office/drawing/2014/main" id="{FE0132F2-715B-4277-8196-E74191ECE1F2}"/>
                  </a:ext>
                </a:extLst>
              </p:cNvPr>
              <p:cNvPicPr/>
              <p:nvPr/>
            </p:nvPicPr>
            <p:blipFill>
              <a:blip r:embed="rId157"/>
              <a:stretch>
                <a:fillRect/>
              </a:stretch>
            </p:blipFill>
            <p:spPr>
              <a:xfrm>
                <a:off x="8565053" y="6121507"/>
                <a:ext cx="147600" cy="154080"/>
              </a:xfrm>
              <a:prstGeom prst="rect">
                <a:avLst/>
              </a:prstGeom>
            </p:spPr>
          </p:pic>
        </mc:Fallback>
      </mc:AlternateContent>
      <p:grpSp>
        <p:nvGrpSpPr>
          <p:cNvPr id="55342" name="Gruppieren 55341">
            <a:extLst>
              <a:ext uri="{FF2B5EF4-FFF2-40B4-BE49-F238E27FC236}">
                <a16:creationId xmlns:a16="http://schemas.microsoft.com/office/drawing/2014/main" id="{9BF39A14-6D45-450C-9F8E-B1B9501FC3DB}"/>
              </a:ext>
            </a:extLst>
          </p:cNvPr>
          <p:cNvGrpSpPr/>
          <p:nvPr/>
        </p:nvGrpSpPr>
        <p:grpSpPr>
          <a:xfrm>
            <a:off x="4128413" y="3248347"/>
            <a:ext cx="2932560" cy="501480"/>
            <a:chOff x="4128413" y="3248347"/>
            <a:chExt cx="2932560" cy="501480"/>
          </a:xfrm>
        </p:grpSpPr>
        <mc:AlternateContent xmlns:mc="http://schemas.openxmlformats.org/markup-compatibility/2006">
          <mc:Choice xmlns:p14="http://schemas.microsoft.com/office/powerpoint/2010/main" Requires="p14">
            <p:contentPart p14:bwMode="auto" r:id="rId158">
              <p14:nvContentPartPr>
                <p14:cNvPr id="8" name="Freihand 7">
                  <a:extLst>
                    <a:ext uri="{FF2B5EF4-FFF2-40B4-BE49-F238E27FC236}">
                      <a16:creationId xmlns:a16="http://schemas.microsoft.com/office/drawing/2014/main" id="{92501D75-0E14-4325-A1EF-AD38707DB7BC}"/>
                    </a:ext>
                  </a:extLst>
                </p14:cNvPr>
                <p14:cNvContentPartPr/>
                <p14:nvPr/>
              </p14:nvContentPartPr>
              <p14:xfrm>
                <a:off x="5444933" y="3478387"/>
                <a:ext cx="784440" cy="46440"/>
              </p14:xfrm>
            </p:contentPart>
          </mc:Choice>
          <mc:Fallback>
            <p:pic>
              <p:nvPicPr>
                <p:cNvPr id="8" name="Freihand 7">
                  <a:extLst>
                    <a:ext uri="{FF2B5EF4-FFF2-40B4-BE49-F238E27FC236}">
                      <a16:creationId xmlns:a16="http://schemas.microsoft.com/office/drawing/2014/main" id="{92501D75-0E14-4325-A1EF-AD38707DB7BC}"/>
                    </a:ext>
                  </a:extLst>
                </p:cNvPr>
                <p:cNvPicPr/>
                <p:nvPr/>
              </p:nvPicPr>
              <p:blipFill>
                <a:blip r:embed="rId159"/>
                <a:stretch>
                  <a:fillRect/>
                </a:stretch>
              </p:blipFill>
              <p:spPr>
                <a:xfrm>
                  <a:off x="5440613" y="3474067"/>
                  <a:ext cx="79308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9" name="Freihand 8">
                  <a:extLst>
                    <a:ext uri="{FF2B5EF4-FFF2-40B4-BE49-F238E27FC236}">
                      <a16:creationId xmlns:a16="http://schemas.microsoft.com/office/drawing/2014/main" id="{08B12E01-DFC0-4272-AD49-AA1E149FA662}"/>
                    </a:ext>
                  </a:extLst>
                </p14:cNvPr>
                <p14:cNvContentPartPr/>
                <p14:nvPr/>
              </p14:nvContentPartPr>
              <p14:xfrm>
                <a:off x="5360333" y="3391987"/>
                <a:ext cx="403200" cy="203040"/>
              </p14:xfrm>
            </p:contentPart>
          </mc:Choice>
          <mc:Fallback>
            <p:pic>
              <p:nvPicPr>
                <p:cNvPr id="9" name="Freihand 8">
                  <a:extLst>
                    <a:ext uri="{FF2B5EF4-FFF2-40B4-BE49-F238E27FC236}">
                      <a16:creationId xmlns:a16="http://schemas.microsoft.com/office/drawing/2014/main" id="{08B12E01-DFC0-4272-AD49-AA1E149FA662}"/>
                    </a:ext>
                  </a:extLst>
                </p:cNvPr>
                <p:cNvPicPr/>
                <p:nvPr/>
              </p:nvPicPr>
              <p:blipFill>
                <a:blip r:embed="rId161"/>
                <a:stretch>
                  <a:fillRect/>
                </a:stretch>
              </p:blipFill>
              <p:spPr>
                <a:xfrm>
                  <a:off x="5356013" y="3387667"/>
                  <a:ext cx="41184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 name="Freihand 9">
                  <a:extLst>
                    <a:ext uri="{FF2B5EF4-FFF2-40B4-BE49-F238E27FC236}">
                      <a16:creationId xmlns:a16="http://schemas.microsoft.com/office/drawing/2014/main" id="{E15D0B1F-035B-4802-9850-D4BEA72BE569}"/>
                    </a:ext>
                  </a:extLst>
                </p14:cNvPr>
                <p14:cNvContentPartPr/>
                <p14:nvPr/>
              </p14:nvContentPartPr>
              <p14:xfrm>
                <a:off x="6315053" y="3381187"/>
                <a:ext cx="108360" cy="170280"/>
              </p14:xfrm>
            </p:contentPart>
          </mc:Choice>
          <mc:Fallback>
            <p:pic>
              <p:nvPicPr>
                <p:cNvPr id="10" name="Freihand 9">
                  <a:extLst>
                    <a:ext uri="{FF2B5EF4-FFF2-40B4-BE49-F238E27FC236}">
                      <a16:creationId xmlns:a16="http://schemas.microsoft.com/office/drawing/2014/main" id="{E15D0B1F-035B-4802-9850-D4BEA72BE569}"/>
                    </a:ext>
                  </a:extLst>
                </p:cNvPr>
                <p:cNvPicPr/>
                <p:nvPr/>
              </p:nvPicPr>
              <p:blipFill>
                <a:blip r:embed="rId163"/>
                <a:stretch>
                  <a:fillRect/>
                </a:stretch>
              </p:blipFill>
              <p:spPr>
                <a:xfrm>
                  <a:off x="6310733" y="3376867"/>
                  <a:ext cx="1170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1" name="Freihand 10">
                  <a:extLst>
                    <a:ext uri="{FF2B5EF4-FFF2-40B4-BE49-F238E27FC236}">
                      <a16:creationId xmlns:a16="http://schemas.microsoft.com/office/drawing/2014/main" id="{BAB9FD85-7ECD-40CE-AF69-0422C141EE6F}"/>
                    </a:ext>
                  </a:extLst>
                </p14:cNvPr>
                <p14:cNvContentPartPr/>
                <p14:nvPr/>
              </p14:nvContentPartPr>
              <p14:xfrm>
                <a:off x="6429533" y="3445987"/>
                <a:ext cx="157680" cy="91080"/>
              </p14:xfrm>
            </p:contentPart>
          </mc:Choice>
          <mc:Fallback>
            <p:pic>
              <p:nvPicPr>
                <p:cNvPr id="11" name="Freihand 10">
                  <a:extLst>
                    <a:ext uri="{FF2B5EF4-FFF2-40B4-BE49-F238E27FC236}">
                      <a16:creationId xmlns:a16="http://schemas.microsoft.com/office/drawing/2014/main" id="{BAB9FD85-7ECD-40CE-AF69-0422C141EE6F}"/>
                    </a:ext>
                  </a:extLst>
                </p:cNvPr>
                <p:cNvPicPr/>
                <p:nvPr/>
              </p:nvPicPr>
              <p:blipFill>
                <a:blip r:embed="rId165"/>
                <a:stretch>
                  <a:fillRect/>
                </a:stretch>
              </p:blipFill>
              <p:spPr>
                <a:xfrm>
                  <a:off x="6425213" y="3441667"/>
                  <a:ext cx="1663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2" name="Freihand 11">
                  <a:extLst>
                    <a:ext uri="{FF2B5EF4-FFF2-40B4-BE49-F238E27FC236}">
                      <a16:creationId xmlns:a16="http://schemas.microsoft.com/office/drawing/2014/main" id="{A91E2964-7C02-42CC-9230-EC2136CBB1E0}"/>
                    </a:ext>
                  </a:extLst>
                </p14:cNvPr>
                <p14:cNvContentPartPr/>
                <p14:nvPr/>
              </p14:nvContentPartPr>
              <p14:xfrm>
                <a:off x="6591893" y="3422587"/>
                <a:ext cx="411120" cy="285840"/>
              </p14:xfrm>
            </p:contentPart>
          </mc:Choice>
          <mc:Fallback>
            <p:pic>
              <p:nvPicPr>
                <p:cNvPr id="12" name="Freihand 11">
                  <a:extLst>
                    <a:ext uri="{FF2B5EF4-FFF2-40B4-BE49-F238E27FC236}">
                      <a16:creationId xmlns:a16="http://schemas.microsoft.com/office/drawing/2014/main" id="{A91E2964-7C02-42CC-9230-EC2136CBB1E0}"/>
                    </a:ext>
                  </a:extLst>
                </p:cNvPr>
                <p:cNvPicPr/>
                <p:nvPr/>
              </p:nvPicPr>
              <p:blipFill>
                <a:blip r:embed="rId167"/>
                <a:stretch>
                  <a:fillRect/>
                </a:stretch>
              </p:blipFill>
              <p:spPr>
                <a:xfrm>
                  <a:off x="6587573" y="3418267"/>
                  <a:ext cx="41976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3" name="Freihand 12">
                  <a:extLst>
                    <a:ext uri="{FF2B5EF4-FFF2-40B4-BE49-F238E27FC236}">
                      <a16:creationId xmlns:a16="http://schemas.microsoft.com/office/drawing/2014/main" id="{ACD9D630-F5E1-4545-9EB6-E4AC9EBDC136}"/>
                    </a:ext>
                  </a:extLst>
                </p14:cNvPr>
                <p14:cNvContentPartPr/>
                <p14:nvPr/>
              </p14:nvContentPartPr>
              <p14:xfrm>
                <a:off x="6244493" y="3592147"/>
                <a:ext cx="816480" cy="61920"/>
              </p14:xfrm>
            </p:contentPart>
          </mc:Choice>
          <mc:Fallback>
            <p:pic>
              <p:nvPicPr>
                <p:cNvPr id="13" name="Freihand 12">
                  <a:extLst>
                    <a:ext uri="{FF2B5EF4-FFF2-40B4-BE49-F238E27FC236}">
                      <a16:creationId xmlns:a16="http://schemas.microsoft.com/office/drawing/2014/main" id="{ACD9D630-F5E1-4545-9EB6-E4AC9EBDC136}"/>
                    </a:ext>
                  </a:extLst>
                </p:cNvPr>
                <p:cNvPicPr/>
                <p:nvPr/>
              </p:nvPicPr>
              <p:blipFill>
                <a:blip r:embed="rId169"/>
                <a:stretch>
                  <a:fillRect/>
                </a:stretch>
              </p:blipFill>
              <p:spPr>
                <a:xfrm>
                  <a:off x="6240173" y="3587827"/>
                  <a:ext cx="82512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55341" name="Freihand 55340">
                  <a:extLst>
                    <a:ext uri="{FF2B5EF4-FFF2-40B4-BE49-F238E27FC236}">
                      <a16:creationId xmlns:a16="http://schemas.microsoft.com/office/drawing/2014/main" id="{1913AA1E-9980-4EBA-8275-41BA71C81021}"/>
                    </a:ext>
                  </a:extLst>
                </p14:cNvPr>
                <p14:cNvContentPartPr/>
                <p14:nvPr/>
              </p14:nvContentPartPr>
              <p14:xfrm>
                <a:off x="4128413" y="3248347"/>
                <a:ext cx="1188000" cy="501480"/>
              </p14:xfrm>
            </p:contentPart>
          </mc:Choice>
          <mc:Fallback>
            <p:pic>
              <p:nvPicPr>
                <p:cNvPr id="55341" name="Freihand 55340">
                  <a:extLst>
                    <a:ext uri="{FF2B5EF4-FFF2-40B4-BE49-F238E27FC236}">
                      <a16:creationId xmlns:a16="http://schemas.microsoft.com/office/drawing/2014/main" id="{1913AA1E-9980-4EBA-8275-41BA71C81021}"/>
                    </a:ext>
                  </a:extLst>
                </p:cNvPr>
                <p:cNvPicPr/>
                <p:nvPr/>
              </p:nvPicPr>
              <p:blipFill>
                <a:blip r:embed="rId171"/>
                <a:stretch>
                  <a:fillRect/>
                </a:stretch>
              </p:blipFill>
              <p:spPr>
                <a:xfrm>
                  <a:off x="4124093" y="3244027"/>
                  <a:ext cx="1196640" cy="510120"/>
                </a:xfrm>
                <a:prstGeom prst="rect">
                  <a:avLst/>
                </a:prstGeom>
              </p:spPr>
            </p:pic>
          </mc:Fallback>
        </mc:AlternateContent>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3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3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3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3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P spid="55301" grpId="0"/>
      <p:bldP spid="55302" grpId="0"/>
      <p:bldP spid="55303" grpId="0"/>
      <p:bldP spid="55304" grpId="0"/>
      <p:bldP spid="5530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ChangeArrowheads="1"/>
          </p:cNvSpPr>
          <p:nvPr/>
        </p:nvSpPr>
        <p:spPr bwMode="auto">
          <a:xfrm>
            <a:off x="1179253" y="79017"/>
            <a:ext cx="627538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Anteile der Verwendungskomponenten am Bruttoinlandsprodukt (Deutschland)</a:t>
            </a:r>
          </a:p>
        </p:txBody>
      </p:sp>
      <p:sp>
        <p:nvSpPr>
          <p:cNvPr id="56324" name="Text Box 4"/>
          <p:cNvSpPr txBox="1">
            <a:spLocks noChangeArrowheads="1"/>
          </p:cNvSpPr>
          <p:nvPr/>
        </p:nvSpPr>
        <p:spPr bwMode="auto">
          <a:xfrm>
            <a:off x="0" y="5354320"/>
            <a:ext cx="255294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1400" dirty="0"/>
              <a:t>Quelle: </a:t>
            </a:r>
            <a:r>
              <a:rPr lang="de-DE" altLang="de-DE" sz="1400" dirty="0" err="1"/>
              <a:t>Destatis</a:t>
            </a:r>
            <a:r>
              <a:rPr lang="de-DE" altLang="de-DE" sz="1400" dirty="0"/>
              <a:t>, jeweilige Preise</a:t>
            </a:r>
          </a:p>
        </p:txBody>
      </p:sp>
      <p:sp>
        <p:nvSpPr>
          <p:cNvPr id="20" name="Rechteck 19">
            <a:extLst>
              <a:ext uri="{FF2B5EF4-FFF2-40B4-BE49-F238E27FC236}">
                <a16:creationId xmlns:a16="http://schemas.microsoft.com/office/drawing/2014/main" id="{BF330EE3-507B-49BB-BE37-DE0E3A04E98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01B1FD31-439D-4F61-0F20-4E2014CBED51}"/>
              </a:ext>
            </a:extLst>
          </p:cNvPr>
          <p:cNvPicPr>
            <a:picLocks noChangeAspect="1"/>
          </p:cNvPicPr>
          <p:nvPr/>
        </p:nvPicPr>
        <p:blipFill>
          <a:blip r:embed="rId3"/>
          <a:stretch>
            <a:fillRect/>
          </a:stretch>
        </p:blipFill>
        <p:spPr>
          <a:xfrm>
            <a:off x="0" y="912195"/>
            <a:ext cx="7507230" cy="4334175"/>
          </a:xfrm>
          <a:prstGeom prst="rect">
            <a:avLst/>
          </a:prstGeom>
        </p:spPr>
      </p:pic>
      <p:pic>
        <p:nvPicPr>
          <p:cNvPr id="4" name="Grafik 3">
            <a:extLst>
              <a:ext uri="{FF2B5EF4-FFF2-40B4-BE49-F238E27FC236}">
                <a16:creationId xmlns:a16="http://schemas.microsoft.com/office/drawing/2014/main" id="{1DD4D99F-EC77-2B79-7FEA-D990E41338AF}"/>
              </a:ext>
            </a:extLst>
          </p:cNvPr>
          <p:cNvPicPr>
            <a:picLocks noChangeAspect="1"/>
          </p:cNvPicPr>
          <p:nvPr/>
        </p:nvPicPr>
        <p:blipFill>
          <a:blip r:embed="rId4"/>
          <a:stretch>
            <a:fillRect/>
          </a:stretch>
        </p:blipFill>
        <p:spPr>
          <a:xfrm>
            <a:off x="7507230" y="79017"/>
            <a:ext cx="4572396" cy="2743438"/>
          </a:xfrm>
          <a:prstGeom prst="rect">
            <a:avLst/>
          </a:prstGeom>
        </p:spPr>
      </p:pic>
      <p:grpSp>
        <p:nvGrpSpPr>
          <p:cNvPr id="12" name="Gruppieren 11">
            <a:extLst>
              <a:ext uri="{FF2B5EF4-FFF2-40B4-BE49-F238E27FC236}">
                <a16:creationId xmlns:a16="http://schemas.microsoft.com/office/drawing/2014/main" id="{B07117DA-EF9A-49F0-BF63-C1778ADE6568}"/>
              </a:ext>
            </a:extLst>
          </p:cNvPr>
          <p:cNvGrpSpPr/>
          <p:nvPr/>
        </p:nvGrpSpPr>
        <p:grpSpPr>
          <a:xfrm>
            <a:off x="7317293" y="1552387"/>
            <a:ext cx="477000" cy="236880"/>
            <a:chOff x="7317293" y="1552387"/>
            <a:chExt cx="477000" cy="23688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088E245A-C4E5-4F96-A135-D502192DE688}"/>
                    </a:ext>
                  </a:extLst>
                </p14:cNvPr>
                <p14:cNvContentPartPr/>
                <p14:nvPr/>
              </p14:nvContentPartPr>
              <p14:xfrm>
                <a:off x="7399733" y="1709707"/>
                <a:ext cx="360" cy="360"/>
              </p14:xfrm>
            </p:contentPart>
          </mc:Choice>
          <mc:Fallback>
            <p:pic>
              <p:nvPicPr>
                <p:cNvPr id="3" name="Freihand 2">
                  <a:extLst>
                    <a:ext uri="{FF2B5EF4-FFF2-40B4-BE49-F238E27FC236}">
                      <a16:creationId xmlns:a16="http://schemas.microsoft.com/office/drawing/2014/main" id="{088E245A-C4E5-4F96-A135-D502192DE688}"/>
                    </a:ext>
                  </a:extLst>
                </p:cNvPr>
                <p:cNvPicPr/>
                <p:nvPr/>
              </p:nvPicPr>
              <p:blipFill>
                <a:blip r:embed="rId6"/>
                <a:stretch>
                  <a:fillRect/>
                </a:stretch>
              </p:blipFill>
              <p:spPr>
                <a:xfrm>
                  <a:off x="7395413" y="1705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16E040D9-42EC-47D6-B28E-4B627BB7288A}"/>
                    </a:ext>
                  </a:extLst>
                </p14:cNvPr>
                <p14:cNvContentPartPr/>
                <p14:nvPr/>
              </p14:nvContentPartPr>
              <p14:xfrm>
                <a:off x="7317293" y="1667947"/>
                <a:ext cx="92160" cy="121320"/>
              </p14:xfrm>
            </p:contentPart>
          </mc:Choice>
          <mc:Fallback>
            <p:pic>
              <p:nvPicPr>
                <p:cNvPr id="5" name="Freihand 4">
                  <a:extLst>
                    <a:ext uri="{FF2B5EF4-FFF2-40B4-BE49-F238E27FC236}">
                      <a16:creationId xmlns:a16="http://schemas.microsoft.com/office/drawing/2014/main" id="{16E040D9-42EC-47D6-B28E-4B627BB7288A}"/>
                    </a:ext>
                  </a:extLst>
                </p:cNvPr>
                <p:cNvPicPr/>
                <p:nvPr/>
              </p:nvPicPr>
              <p:blipFill>
                <a:blip r:embed="rId8"/>
                <a:stretch>
                  <a:fillRect/>
                </a:stretch>
              </p:blipFill>
              <p:spPr>
                <a:xfrm>
                  <a:off x="7312973" y="1663627"/>
                  <a:ext cx="1008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 name="Freihand 5">
                  <a:extLst>
                    <a:ext uri="{FF2B5EF4-FFF2-40B4-BE49-F238E27FC236}">
                      <a16:creationId xmlns:a16="http://schemas.microsoft.com/office/drawing/2014/main" id="{0975E41E-737C-4689-9830-09617A404FE3}"/>
                    </a:ext>
                  </a:extLst>
                </p14:cNvPr>
                <p14:cNvContentPartPr/>
                <p14:nvPr/>
              </p14:nvContentPartPr>
              <p14:xfrm>
                <a:off x="7339973" y="1650307"/>
                <a:ext cx="119880" cy="7920"/>
              </p14:xfrm>
            </p:contentPart>
          </mc:Choice>
          <mc:Fallback>
            <p:pic>
              <p:nvPicPr>
                <p:cNvPr id="6" name="Freihand 5">
                  <a:extLst>
                    <a:ext uri="{FF2B5EF4-FFF2-40B4-BE49-F238E27FC236}">
                      <a16:creationId xmlns:a16="http://schemas.microsoft.com/office/drawing/2014/main" id="{0975E41E-737C-4689-9830-09617A404FE3}"/>
                    </a:ext>
                  </a:extLst>
                </p:cNvPr>
                <p:cNvPicPr/>
                <p:nvPr/>
              </p:nvPicPr>
              <p:blipFill>
                <a:blip r:embed="rId10"/>
                <a:stretch>
                  <a:fillRect/>
                </a:stretch>
              </p:blipFill>
              <p:spPr>
                <a:xfrm>
                  <a:off x="7335653" y="1645987"/>
                  <a:ext cx="1285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7" name="Freihand 6">
                  <a:extLst>
                    <a:ext uri="{FF2B5EF4-FFF2-40B4-BE49-F238E27FC236}">
                      <a16:creationId xmlns:a16="http://schemas.microsoft.com/office/drawing/2014/main" id="{4908F653-D8FB-40FB-A86C-65D1680BC665}"/>
                    </a:ext>
                  </a:extLst>
                </p14:cNvPr>
                <p14:cNvContentPartPr/>
                <p14:nvPr/>
              </p14:nvContentPartPr>
              <p14:xfrm>
                <a:off x="7473173" y="1606387"/>
                <a:ext cx="132480" cy="165960"/>
              </p14:xfrm>
            </p:contentPart>
          </mc:Choice>
          <mc:Fallback>
            <p:pic>
              <p:nvPicPr>
                <p:cNvPr id="7" name="Freihand 6">
                  <a:extLst>
                    <a:ext uri="{FF2B5EF4-FFF2-40B4-BE49-F238E27FC236}">
                      <a16:creationId xmlns:a16="http://schemas.microsoft.com/office/drawing/2014/main" id="{4908F653-D8FB-40FB-A86C-65D1680BC665}"/>
                    </a:ext>
                  </a:extLst>
                </p:cNvPr>
                <p:cNvPicPr/>
                <p:nvPr/>
              </p:nvPicPr>
              <p:blipFill>
                <a:blip r:embed="rId12"/>
                <a:stretch>
                  <a:fillRect/>
                </a:stretch>
              </p:blipFill>
              <p:spPr>
                <a:xfrm>
                  <a:off x="7468853" y="1602067"/>
                  <a:ext cx="14112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8C5E7E93-CCF4-462F-A5FA-65256BFFF506}"/>
                    </a:ext>
                  </a:extLst>
                </p14:cNvPr>
                <p14:cNvContentPartPr/>
                <p14:nvPr/>
              </p14:nvContentPartPr>
              <p14:xfrm>
                <a:off x="7692053" y="1622587"/>
                <a:ext cx="75960" cy="97560"/>
              </p14:xfrm>
            </p:contentPart>
          </mc:Choice>
          <mc:Fallback>
            <p:pic>
              <p:nvPicPr>
                <p:cNvPr id="9" name="Freihand 8">
                  <a:extLst>
                    <a:ext uri="{FF2B5EF4-FFF2-40B4-BE49-F238E27FC236}">
                      <a16:creationId xmlns:a16="http://schemas.microsoft.com/office/drawing/2014/main" id="{8C5E7E93-CCF4-462F-A5FA-65256BFFF506}"/>
                    </a:ext>
                  </a:extLst>
                </p:cNvPr>
                <p:cNvPicPr/>
                <p:nvPr/>
              </p:nvPicPr>
              <p:blipFill>
                <a:blip r:embed="rId14"/>
                <a:stretch>
                  <a:fillRect/>
                </a:stretch>
              </p:blipFill>
              <p:spPr>
                <a:xfrm>
                  <a:off x="7687733" y="1618267"/>
                  <a:ext cx="8460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41D2469F-16DC-45C2-BA6F-33D7F0A1EB36}"/>
                    </a:ext>
                  </a:extLst>
                </p14:cNvPr>
                <p14:cNvContentPartPr/>
                <p14:nvPr/>
              </p14:nvContentPartPr>
              <p14:xfrm>
                <a:off x="7581533" y="1552387"/>
                <a:ext cx="130680" cy="79560"/>
              </p14:xfrm>
            </p:contentPart>
          </mc:Choice>
          <mc:Fallback>
            <p:pic>
              <p:nvPicPr>
                <p:cNvPr id="10" name="Freihand 9">
                  <a:extLst>
                    <a:ext uri="{FF2B5EF4-FFF2-40B4-BE49-F238E27FC236}">
                      <a16:creationId xmlns:a16="http://schemas.microsoft.com/office/drawing/2014/main" id="{41D2469F-16DC-45C2-BA6F-33D7F0A1EB36}"/>
                    </a:ext>
                  </a:extLst>
                </p:cNvPr>
                <p:cNvPicPr/>
                <p:nvPr/>
              </p:nvPicPr>
              <p:blipFill>
                <a:blip r:embed="rId16"/>
                <a:stretch>
                  <a:fillRect/>
                </a:stretch>
              </p:blipFill>
              <p:spPr>
                <a:xfrm>
                  <a:off x="7577213" y="1548067"/>
                  <a:ext cx="1393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50F2D54D-E1E3-4FEE-9730-03FE17BE1EEC}"/>
                    </a:ext>
                  </a:extLst>
                </p14:cNvPr>
                <p14:cNvContentPartPr/>
                <p14:nvPr/>
              </p14:nvContentPartPr>
              <p14:xfrm>
                <a:off x="7684493" y="1680547"/>
                <a:ext cx="109800" cy="78480"/>
              </p14:xfrm>
            </p:contentPart>
          </mc:Choice>
          <mc:Fallback>
            <p:pic>
              <p:nvPicPr>
                <p:cNvPr id="11" name="Freihand 10">
                  <a:extLst>
                    <a:ext uri="{FF2B5EF4-FFF2-40B4-BE49-F238E27FC236}">
                      <a16:creationId xmlns:a16="http://schemas.microsoft.com/office/drawing/2014/main" id="{50F2D54D-E1E3-4FEE-9730-03FE17BE1EEC}"/>
                    </a:ext>
                  </a:extLst>
                </p:cNvPr>
                <p:cNvPicPr/>
                <p:nvPr/>
              </p:nvPicPr>
              <p:blipFill>
                <a:blip r:embed="rId18"/>
                <a:stretch>
                  <a:fillRect/>
                </a:stretch>
              </p:blipFill>
              <p:spPr>
                <a:xfrm>
                  <a:off x="7680173" y="1676227"/>
                  <a:ext cx="118440" cy="87120"/>
                </a:xfrm>
                <a:prstGeom prst="rect">
                  <a:avLst/>
                </a:prstGeom>
              </p:spPr>
            </p:pic>
          </mc:Fallback>
        </mc:AlternateContent>
      </p:grpSp>
      <p:grpSp>
        <p:nvGrpSpPr>
          <p:cNvPr id="31" name="Gruppieren 30">
            <a:extLst>
              <a:ext uri="{FF2B5EF4-FFF2-40B4-BE49-F238E27FC236}">
                <a16:creationId xmlns:a16="http://schemas.microsoft.com/office/drawing/2014/main" id="{F2B2D49D-DD53-49E3-AFFC-83063552DD3D}"/>
              </a:ext>
            </a:extLst>
          </p:cNvPr>
          <p:cNvGrpSpPr/>
          <p:nvPr/>
        </p:nvGrpSpPr>
        <p:grpSpPr>
          <a:xfrm>
            <a:off x="7320893" y="2690707"/>
            <a:ext cx="443160" cy="344160"/>
            <a:chOff x="7320893" y="2690707"/>
            <a:chExt cx="443160" cy="344160"/>
          </a:xfrm>
        </p:grpSpPr>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8ED3B69D-8F6E-42A4-AC04-D49BA3EE73A4}"/>
                    </a:ext>
                  </a:extLst>
                </p14:cNvPr>
                <p14:cNvContentPartPr/>
                <p14:nvPr/>
              </p14:nvContentPartPr>
              <p14:xfrm>
                <a:off x="7346093" y="2780347"/>
                <a:ext cx="127800" cy="82800"/>
              </p14:xfrm>
            </p:contentPart>
          </mc:Choice>
          <mc:Fallback>
            <p:pic>
              <p:nvPicPr>
                <p:cNvPr id="13" name="Freihand 12">
                  <a:extLst>
                    <a:ext uri="{FF2B5EF4-FFF2-40B4-BE49-F238E27FC236}">
                      <a16:creationId xmlns:a16="http://schemas.microsoft.com/office/drawing/2014/main" id="{8ED3B69D-8F6E-42A4-AC04-D49BA3EE73A4}"/>
                    </a:ext>
                  </a:extLst>
                </p:cNvPr>
                <p:cNvPicPr/>
                <p:nvPr/>
              </p:nvPicPr>
              <p:blipFill>
                <a:blip r:embed="rId20"/>
                <a:stretch>
                  <a:fillRect/>
                </a:stretch>
              </p:blipFill>
              <p:spPr>
                <a:xfrm>
                  <a:off x="7341773" y="2776027"/>
                  <a:ext cx="1364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4" name="Freihand 13">
                  <a:extLst>
                    <a:ext uri="{FF2B5EF4-FFF2-40B4-BE49-F238E27FC236}">
                      <a16:creationId xmlns:a16="http://schemas.microsoft.com/office/drawing/2014/main" id="{811E8887-EC0B-4158-9B97-B843825BA46C}"/>
                    </a:ext>
                  </a:extLst>
                </p14:cNvPr>
                <p14:cNvContentPartPr/>
                <p14:nvPr/>
              </p14:nvContentPartPr>
              <p14:xfrm>
                <a:off x="7452653" y="2777107"/>
                <a:ext cx="82440" cy="54360"/>
              </p14:xfrm>
            </p:contentPart>
          </mc:Choice>
          <mc:Fallback>
            <p:pic>
              <p:nvPicPr>
                <p:cNvPr id="14" name="Freihand 13">
                  <a:extLst>
                    <a:ext uri="{FF2B5EF4-FFF2-40B4-BE49-F238E27FC236}">
                      <a16:creationId xmlns:a16="http://schemas.microsoft.com/office/drawing/2014/main" id="{811E8887-EC0B-4158-9B97-B843825BA46C}"/>
                    </a:ext>
                  </a:extLst>
                </p:cNvPr>
                <p:cNvPicPr/>
                <p:nvPr/>
              </p:nvPicPr>
              <p:blipFill>
                <a:blip r:embed="rId22"/>
                <a:stretch>
                  <a:fillRect/>
                </a:stretch>
              </p:blipFill>
              <p:spPr>
                <a:xfrm>
                  <a:off x="7448333" y="2772787"/>
                  <a:ext cx="9108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5" name="Freihand 14">
                  <a:extLst>
                    <a:ext uri="{FF2B5EF4-FFF2-40B4-BE49-F238E27FC236}">
                      <a16:creationId xmlns:a16="http://schemas.microsoft.com/office/drawing/2014/main" id="{EFC79047-F25A-4FD9-9BDC-81E7D179A50B}"/>
                    </a:ext>
                  </a:extLst>
                </p14:cNvPr>
                <p14:cNvContentPartPr/>
                <p14:nvPr/>
              </p14:nvContentPartPr>
              <p14:xfrm>
                <a:off x="7320893" y="2943067"/>
                <a:ext cx="122400" cy="80280"/>
              </p14:xfrm>
            </p:contentPart>
          </mc:Choice>
          <mc:Fallback>
            <p:pic>
              <p:nvPicPr>
                <p:cNvPr id="15" name="Freihand 14">
                  <a:extLst>
                    <a:ext uri="{FF2B5EF4-FFF2-40B4-BE49-F238E27FC236}">
                      <a16:creationId xmlns:a16="http://schemas.microsoft.com/office/drawing/2014/main" id="{EFC79047-F25A-4FD9-9BDC-81E7D179A50B}"/>
                    </a:ext>
                  </a:extLst>
                </p:cNvPr>
                <p:cNvPicPr/>
                <p:nvPr/>
              </p:nvPicPr>
              <p:blipFill>
                <a:blip r:embed="rId24"/>
                <a:stretch>
                  <a:fillRect/>
                </a:stretch>
              </p:blipFill>
              <p:spPr>
                <a:xfrm>
                  <a:off x="7316573" y="2938747"/>
                  <a:ext cx="13104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6" name="Freihand 15">
                  <a:extLst>
                    <a:ext uri="{FF2B5EF4-FFF2-40B4-BE49-F238E27FC236}">
                      <a16:creationId xmlns:a16="http://schemas.microsoft.com/office/drawing/2014/main" id="{CF957680-16B2-43E9-8F19-DDEC4BAC8350}"/>
                    </a:ext>
                  </a:extLst>
                </p14:cNvPr>
                <p14:cNvContentPartPr/>
                <p14:nvPr/>
              </p14:nvContentPartPr>
              <p14:xfrm>
                <a:off x="7437173" y="2918587"/>
                <a:ext cx="106560" cy="91440"/>
              </p14:xfrm>
            </p:contentPart>
          </mc:Choice>
          <mc:Fallback>
            <p:pic>
              <p:nvPicPr>
                <p:cNvPr id="16" name="Freihand 15">
                  <a:extLst>
                    <a:ext uri="{FF2B5EF4-FFF2-40B4-BE49-F238E27FC236}">
                      <a16:creationId xmlns:a16="http://schemas.microsoft.com/office/drawing/2014/main" id="{CF957680-16B2-43E9-8F19-DDEC4BAC8350}"/>
                    </a:ext>
                  </a:extLst>
                </p:cNvPr>
                <p:cNvPicPr/>
                <p:nvPr/>
              </p:nvPicPr>
              <p:blipFill>
                <a:blip r:embed="rId26"/>
                <a:stretch>
                  <a:fillRect/>
                </a:stretch>
              </p:blipFill>
              <p:spPr>
                <a:xfrm>
                  <a:off x="7432853" y="2914267"/>
                  <a:ext cx="1152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7" name="Freihand 16">
                  <a:extLst>
                    <a:ext uri="{FF2B5EF4-FFF2-40B4-BE49-F238E27FC236}">
                      <a16:creationId xmlns:a16="http://schemas.microsoft.com/office/drawing/2014/main" id="{7CFCF5D7-1AC3-4BD8-889E-5D3232E5180A}"/>
                    </a:ext>
                  </a:extLst>
                </p14:cNvPr>
                <p14:cNvContentPartPr/>
                <p14:nvPr/>
              </p14:nvContentPartPr>
              <p14:xfrm>
                <a:off x="7669373" y="2738587"/>
                <a:ext cx="59760" cy="90000"/>
              </p14:xfrm>
            </p:contentPart>
          </mc:Choice>
          <mc:Fallback>
            <p:pic>
              <p:nvPicPr>
                <p:cNvPr id="17" name="Freihand 16">
                  <a:extLst>
                    <a:ext uri="{FF2B5EF4-FFF2-40B4-BE49-F238E27FC236}">
                      <a16:creationId xmlns:a16="http://schemas.microsoft.com/office/drawing/2014/main" id="{7CFCF5D7-1AC3-4BD8-889E-5D3232E5180A}"/>
                    </a:ext>
                  </a:extLst>
                </p:cNvPr>
                <p:cNvPicPr/>
                <p:nvPr/>
              </p:nvPicPr>
              <p:blipFill>
                <a:blip r:embed="rId28"/>
                <a:stretch>
                  <a:fillRect/>
                </a:stretch>
              </p:blipFill>
              <p:spPr>
                <a:xfrm>
                  <a:off x="7665053" y="2734267"/>
                  <a:ext cx="6840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8" name="Freihand 17">
                  <a:extLst>
                    <a:ext uri="{FF2B5EF4-FFF2-40B4-BE49-F238E27FC236}">
                      <a16:creationId xmlns:a16="http://schemas.microsoft.com/office/drawing/2014/main" id="{632270AD-8D9F-44DA-9070-AB904B45FC4E}"/>
                    </a:ext>
                  </a:extLst>
                </p14:cNvPr>
                <p14:cNvContentPartPr/>
                <p14:nvPr/>
              </p14:nvContentPartPr>
              <p14:xfrm>
                <a:off x="7609973" y="2690707"/>
                <a:ext cx="52920" cy="64080"/>
              </p14:xfrm>
            </p:contentPart>
          </mc:Choice>
          <mc:Fallback>
            <p:pic>
              <p:nvPicPr>
                <p:cNvPr id="18" name="Freihand 17">
                  <a:extLst>
                    <a:ext uri="{FF2B5EF4-FFF2-40B4-BE49-F238E27FC236}">
                      <a16:creationId xmlns:a16="http://schemas.microsoft.com/office/drawing/2014/main" id="{632270AD-8D9F-44DA-9070-AB904B45FC4E}"/>
                    </a:ext>
                  </a:extLst>
                </p:cNvPr>
                <p:cNvPicPr/>
                <p:nvPr/>
              </p:nvPicPr>
              <p:blipFill>
                <a:blip r:embed="rId30"/>
                <a:stretch>
                  <a:fillRect/>
                </a:stretch>
              </p:blipFill>
              <p:spPr>
                <a:xfrm>
                  <a:off x="7605653" y="2686387"/>
                  <a:ext cx="6156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5914EBC0-6B58-4519-BE35-C85ED6AA35B5}"/>
                    </a:ext>
                  </a:extLst>
                </p14:cNvPr>
                <p14:cNvContentPartPr/>
                <p14:nvPr/>
              </p14:nvContentPartPr>
              <p14:xfrm>
                <a:off x="7676933" y="2787187"/>
                <a:ext cx="60480" cy="45720"/>
              </p14:xfrm>
            </p:contentPart>
          </mc:Choice>
          <mc:Fallback>
            <p:pic>
              <p:nvPicPr>
                <p:cNvPr id="19" name="Freihand 18">
                  <a:extLst>
                    <a:ext uri="{FF2B5EF4-FFF2-40B4-BE49-F238E27FC236}">
                      <a16:creationId xmlns:a16="http://schemas.microsoft.com/office/drawing/2014/main" id="{5914EBC0-6B58-4519-BE35-C85ED6AA35B5}"/>
                    </a:ext>
                  </a:extLst>
                </p:cNvPr>
                <p:cNvPicPr/>
                <p:nvPr/>
              </p:nvPicPr>
              <p:blipFill>
                <a:blip r:embed="rId32"/>
                <a:stretch>
                  <a:fillRect/>
                </a:stretch>
              </p:blipFill>
              <p:spPr>
                <a:xfrm>
                  <a:off x="7672613" y="2782867"/>
                  <a:ext cx="6912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D1AE08A6-4F17-4943-B646-983E0D3A8DF8}"/>
                    </a:ext>
                  </a:extLst>
                </p14:cNvPr>
                <p14:cNvContentPartPr/>
                <p14:nvPr/>
              </p14:nvContentPartPr>
              <p14:xfrm>
                <a:off x="7656413" y="2947747"/>
                <a:ext cx="47880" cy="74880"/>
              </p14:xfrm>
            </p:contentPart>
          </mc:Choice>
          <mc:Fallback>
            <p:pic>
              <p:nvPicPr>
                <p:cNvPr id="21" name="Freihand 20">
                  <a:extLst>
                    <a:ext uri="{FF2B5EF4-FFF2-40B4-BE49-F238E27FC236}">
                      <a16:creationId xmlns:a16="http://schemas.microsoft.com/office/drawing/2014/main" id="{D1AE08A6-4F17-4943-B646-983E0D3A8DF8}"/>
                    </a:ext>
                  </a:extLst>
                </p:cNvPr>
                <p:cNvPicPr/>
                <p:nvPr/>
              </p:nvPicPr>
              <p:blipFill>
                <a:blip r:embed="rId34"/>
                <a:stretch>
                  <a:fillRect/>
                </a:stretch>
              </p:blipFill>
              <p:spPr>
                <a:xfrm>
                  <a:off x="7652093" y="2943427"/>
                  <a:ext cx="565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2" name="Freihand 21">
                  <a:extLst>
                    <a:ext uri="{FF2B5EF4-FFF2-40B4-BE49-F238E27FC236}">
                      <a16:creationId xmlns:a16="http://schemas.microsoft.com/office/drawing/2014/main" id="{90F611B0-BFA9-4872-BC34-FA828BE7EA60}"/>
                    </a:ext>
                  </a:extLst>
                </p14:cNvPr>
                <p14:cNvContentPartPr/>
                <p14:nvPr/>
              </p14:nvContentPartPr>
              <p14:xfrm>
                <a:off x="7599173" y="2895907"/>
                <a:ext cx="56880" cy="48960"/>
              </p14:xfrm>
            </p:contentPart>
          </mc:Choice>
          <mc:Fallback>
            <p:pic>
              <p:nvPicPr>
                <p:cNvPr id="22" name="Freihand 21">
                  <a:extLst>
                    <a:ext uri="{FF2B5EF4-FFF2-40B4-BE49-F238E27FC236}">
                      <a16:creationId xmlns:a16="http://schemas.microsoft.com/office/drawing/2014/main" id="{90F611B0-BFA9-4872-BC34-FA828BE7EA60}"/>
                    </a:ext>
                  </a:extLst>
                </p:cNvPr>
                <p:cNvPicPr/>
                <p:nvPr/>
              </p:nvPicPr>
              <p:blipFill>
                <a:blip r:embed="rId36"/>
                <a:stretch>
                  <a:fillRect/>
                </a:stretch>
              </p:blipFill>
              <p:spPr>
                <a:xfrm>
                  <a:off x="7594853" y="2891587"/>
                  <a:ext cx="6552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Freihand 22">
                  <a:extLst>
                    <a:ext uri="{FF2B5EF4-FFF2-40B4-BE49-F238E27FC236}">
                      <a16:creationId xmlns:a16="http://schemas.microsoft.com/office/drawing/2014/main" id="{716A2790-FEFE-4915-8B1D-448724198913}"/>
                    </a:ext>
                  </a:extLst>
                </p14:cNvPr>
                <p14:cNvContentPartPr/>
                <p14:nvPr/>
              </p14:nvContentPartPr>
              <p14:xfrm>
                <a:off x="7704293" y="2980147"/>
                <a:ext cx="59760" cy="54720"/>
              </p14:xfrm>
            </p:contentPart>
          </mc:Choice>
          <mc:Fallback>
            <p:pic>
              <p:nvPicPr>
                <p:cNvPr id="23" name="Freihand 22">
                  <a:extLst>
                    <a:ext uri="{FF2B5EF4-FFF2-40B4-BE49-F238E27FC236}">
                      <a16:creationId xmlns:a16="http://schemas.microsoft.com/office/drawing/2014/main" id="{716A2790-FEFE-4915-8B1D-448724198913}"/>
                    </a:ext>
                  </a:extLst>
                </p:cNvPr>
                <p:cNvPicPr/>
                <p:nvPr/>
              </p:nvPicPr>
              <p:blipFill>
                <a:blip r:embed="rId38"/>
                <a:stretch>
                  <a:fillRect/>
                </a:stretch>
              </p:blipFill>
              <p:spPr>
                <a:xfrm>
                  <a:off x="7699973" y="2975827"/>
                  <a:ext cx="68400" cy="63360"/>
                </a:xfrm>
                <a:prstGeom prst="rect">
                  <a:avLst/>
                </a:prstGeom>
              </p:spPr>
            </p:pic>
          </mc:Fallback>
        </mc:AlternateContent>
      </p:grpSp>
      <p:grpSp>
        <p:nvGrpSpPr>
          <p:cNvPr id="30" name="Gruppieren 29">
            <a:extLst>
              <a:ext uri="{FF2B5EF4-FFF2-40B4-BE49-F238E27FC236}">
                <a16:creationId xmlns:a16="http://schemas.microsoft.com/office/drawing/2014/main" id="{9C802C95-9397-4220-9BDC-E7888AFBFB15}"/>
              </a:ext>
            </a:extLst>
          </p:cNvPr>
          <p:cNvGrpSpPr/>
          <p:nvPr/>
        </p:nvGrpSpPr>
        <p:grpSpPr>
          <a:xfrm>
            <a:off x="7362653" y="3502867"/>
            <a:ext cx="383760" cy="181800"/>
            <a:chOff x="7362653" y="3502867"/>
            <a:chExt cx="383760" cy="181800"/>
          </a:xfrm>
        </p:grpSpPr>
        <mc:AlternateContent xmlns:mc="http://schemas.openxmlformats.org/markup-compatibility/2006">
          <mc:Choice xmlns:p14="http://schemas.microsoft.com/office/powerpoint/2010/main" Requires="p14">
            <p:contentPart p14:bwMode="auto" r:id="rId39">
              <p14:nvContentPartPr>
                <p14:cNvPr id="24" name="Freihand 23">
                  <a:extLst>
                    <a:ext uri="{FF2B5EF4-FFF2-40B4-BE49-F238E27FC236}">
                      <a16:creationId xmlns:a16="http://schemas.microsoft.com/office/drawing/2014/main" id="{8CBBA1C1-DF4A-45BF-B8EB-AD37BBB021D2}"/>
                    </a:ext>
                  </a:extLst>
                </p14:cNvPr>
                <p14:cNvContentPartPr/>
                <p14:nvPr/>
              </p14:nvContentPartPr>
              <p14:xfrm>
                <a:off x="7362653" y="3564427"/>
                <a:ext cx="82800" cy="120240"/>
              </p14:xfrm>
            </p:contentPart>
          </mc:Choice>
          <mc:Fallback>
            <p:pic>
              <p:nvPicPr>
                <p:cNvPr id="24" name="Freihand 23">
                  <a:extLst>
                    <a:ext uri="{FF2B5EF4-FFF2-40B4-BE49-F238E27FC236}">
                      <a16:creationId xmlns:a16="http://schemas.microsoft.com/office/drawing/2014/main" id="{8CBBA1C1-DF4A-45BF-B8EB-AD37BBB021D2}"/>
                    </a:ext>
                  </a:extLst>
                </p:cNvPr>
                <p:cNvPicPr/>
                <p:nvPr/>
              </p:nvPicPr>
              <p:blipFill>
                <a:blip r:embed="rId40"/>
                <a:stretch>
                  <a:fillRect/>
                </a:stretch>
              </p:blipFill>
              <p:spPr>
                <a:xfrm>
                  <a:off x="7358333" y="3560107"/>
                  <a:ext cx="914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5" name="Freihand 24">
                  <a:extLst>
                    <a:ext uri="{FF2B5EF4-FFF2-40B4-BE49-F238E27FC236}">
                      <a16:creationId xmlns:a16="http://schemas.microsoft.com/office/drawing/2014/main" id="{D184263A-8046-466C-B080-3184001AEA2D}"/>
                    </a:ext>
                  </a:extLst>
                </p14:cNvPr>
                <p14:cNvContentPartPr/>
                <p14:nvPr/>
              </p14:nvContentPartPr>
              <p14:xfrm>
                <a:off x="7389293" y="3550027"/>
                <a:ext cx="120600" cy="23040"/>
              </p14:xfrm>
            </p:contentPart>
          </mc:Choice>
          <mc:Fallback>
            <p:pic>
              <p:nvPicPr>
                <p:cNvPr id="25" name="Freihand 24">
                  <a:extLst>
                    <a:ext uri="{FF2B5EF4-FFF2-40B4-BE49-F238E27FC236}">
                      <a16:creationId xmlns:a16="http://schemas.microsoft.com/office/drawing/2014/main" id="{D184263A-8046-466C-B080-3184001AEA2D}"/>
                    </a:ext>
                  </a:extLst>
                </p:cNvPr>
                <p:cNvPicPr/>
                <p:nvPr/>
              </p:nvPicPr>
              <p:blipFill>
                <a:blip r:embed="rId42"/>
                <a:stretch>
                  <a:fillRect/>
                </a:stretch>
              </p:blipFill>
              <p:spPr>
                <a:xfrm>
                  <a:off x="7384973" y="3545707"/>
                  <a:ext cx="12924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6" name="Freihand 25">
                  <a:extLst>
                    <a:ext uri="{FF2B5EF4-FFF2-40B4-BE49-F238E27FC236}">
                      <a16:creationId xmlns:a16="http://schemas.microsoft.com/office/drawing/2014/main" id="{383EFF0A-DBBB-4212-8A2B-4283754573E9}"/>
                    </a:ext>
                  </a:extLst>
                </p14:cNvPr>
                <p14:cNvContentPartPr/>
                <p14:nvPr/>
              </p14:nvContentPartPr>
              <p14:xfrm>
                <a:off x="7607813" y="3580627"/>
                <a:ext cx="80640" cy="101160"/>
              </p14:xfrm>
            </p:contentPart>
          </mc:Choice>
          <mc:Fallback>
            <p:pic>
              <p:nvPicPr>
                <p:cNvPr id="26" name="Freihand 25">
                  <a:extLst>
                    <a:ext uri="{FF2B5EF4-FFF2-40B4-BE49-F238E27FC236}">
                      <a16:creationId xmlns:a16="http://schemas.microsoft.com/office/drawing/2014/main" id="{383EFF0A-DBBB-4212-8A2B-4283754573E9}"/>
                    </a:ext>
                  </a:extLst>
                </p:cNvPr>
                <p:cNvPicPr/>
                <p:nvPr/>
              </p:nvPicPr>
              <p:blipFill>
                <a:blip r:embed="rId44"/>
                <a:stretch>
                  <a:fillRect/>
                </a:stretch>
              </p:blipFill>
              <p:spPr>
                <a:xfrm>
                  <a:off x="7603493" y="3576307"/>
                  <a:ext cx="892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7" name="Freihand 26">
                  <a:extLst>
                    <a:ext uri="{FF2B5EF4-FFF2-40B4-BE49-F238E27FC236}">
                      <a16:creationId xmlns:a16="http://schemas.microsoft.com/office/drawing/2014/main" id="{C1B0F3AC-29DE-4B97-A298-8DB39E89E31C}"/>
                    </a:ext>
                  </a:extLst>
                </p14:cNvPr>
                <p14:cNvContentPartPr/>
                <p14:nvPr/>
              </p14:nvContentPartPr>
              <p14:xfrm>
                <a:off x="7543373" y="3502867"/>
                <a:ext cx="102600" cy="98280"/>
              </p14:xfrm>
            </p:contentPart>
          </mc:Choice>
          <mc:Fallback>
            <p:pic>
              <p:nvPicPr>
                <p:cNvPr id="27" name="Freihand 26">
                  <a:extLst>
                    <a:ext uri="{FF2B5EF4-FFF2-40B4-BE49-F238E27FC236}">
                      <a16:creationId xmlns:a16="http://schemas.microsoft.com/office/drawing/2014/main" id="{C1B0F3AC-29DE-4B97-A298-8DB39E89E31C}"/>
                    </a:ext>
                  </a:extLst>
                </p:cNvPr>
                <p:cNvPicPr/>
                <p:nvPr/>
              </p:nvPicPr>
              <p:blipFill>
                <a:blip r:embed="rId46"/>
                <a:stretch>
                  <a:fillRect/>
                </a:stretch>
              </p:blipFill>
              <p:spPr>
                <a:xfrm>
                  <a:off x="7539053" y="3498547"/>
                  <a:ext cx="1112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8" name="Freihand 27">
                  <a:extLst>
                    <a:ext uri="{FF2B5EF4-FFF2-40B4-BE49-F238E27FC236}">
                      <a16:creationId xmlns:a16="http://schemas.microsoft.com/office/drawing/2014/main" id="{A073508C-EE16-4FF5-9F34-D4E8EE303607}"/>
                    </a:ext>
                  </a:extLst>
                </p14:cNvPr>
                <p14:cNvContentPartPr/>
                <p14:nvPr/>
              </p14:nvContentPartPr>
              <p14:xfrm>
                <a:off x="7687733" y="3610867"/>
                <a:ext cx="58680" cy="34200"/>
              </p14:xfrm>
            </p:contentPart>
          </mc:Choice>
          <mc:Fallback>
            <p:pic>
              <p:nvPicPr>
                <p:cNvPr id="28" name="Freihand 27">
                  <a:extLst>
                    <a:ext uri="{FF2B5EF4-FFF2-40B4-BE49-F238E27FC236}">
                      <a16:creationId xmlns:a16="http://schemas.microsoft.com/office/drawing/2014/main" id="{A073508C-EE16-4FF5-9F34-D4E8EE303607}"/>
                    </a:ext>
                  </a:extLst>
                </p:cNvPr>
                <p:cNvPicPr/>
                <p:nvPr/>
              </p:nvPicPr>
              <p:blipFill>
                <a:blip r:embed="rId48"/>
                <a:stretch>
                  <a:fillRect/>
                </a:stretch>
              </p:blipFill>
              <p:spPr>
                <a:xfrm>
                  <a:off x="7683413" y="3606547"/>
                  <a:ext cx="67320" cy="42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
            <p14:nvContentPartPr>
              <p14:cNvPr id="29" name="Freihand 28">
                <a:extLst>
                  <a:ext uri="{FF2B5EF4-FFF2-40B4-BE49-F238E27FC236}">
                    <a16:creationId xmlns:a16="http://schemas.microsoft.com/office/drawing/2014/main" id="{216ECECB-F7BA-4D8E-9873-54F442529A3B}"/>
                  </a:ext>
                </a:extLst>
              </p14:cNvPr>
              <p14:cNvContentPartPr/>
              <p14:nvPr/>
            </p14:nvContentPartPr>
            <p14:xfrm>
              <a:off x="6265733" y="3366067"/>
              <a:ext cx="892080" cy="244800"/>
            </p14:xfrm>
          </p:contentPart>
        </mc:Choice>
        <mc:Fallback>
          <p:pic>
            <p:nvPicPr>
              <p:cNvPr id="29" name="Freihand 28">
                <a:extLst>
                  <a:ext uri="{FF2B5EF4-FFF2-40B4-BE49-F238E27FC236}">
                    <a16:creationId xmlns:a16="http://schemas.microsoft.com/office/drawing/2014/main" id="{216ECECB-F7BA-4D8E-9873-54F442529A3B}"/>
                  </a:ext>
                </a:extLst>
              </p:cNvPr>
              <p:cNvPicPr/>
              <p:nvPr/>
            </p:nvPicPr>
            <p:blipFill>
              <a:blip r:embed="rId50"/>
              <a:stretch>
                <a:fillRect/>
              </a:stretch>
            </p:blipFill>
            <p:spPr>
              <a:xfrm>
                <a:off x="6261413" y="3361747"/>
                <a:ext cx="90072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2F6809D1-B1C1-4004-A4B8-E143EA5049D6}"/>
                  </a:ext>
                </a:extLst>
              </p14:cNvPr>
              <p14:cNvContentPartPr/>
              <p14:nvPr/>
            </p14:nvContentPartPr>
            <p14:xfrm>
              <a:off x="3090173" y="3547147"/>
              <a:ext cx="1261080" cy="365760"/>
            </p14:xfrm>
          </p:contentPart>
        </mc:Choice>
        <mc:Fallback>
          <p:pic>
            <p:nvPicPr>
              <p:cNvPr id="32" name="Freihand 31">
                <a:extLst>
                  <a:ext uri="{FF2B5EF4-FFF2-40B4-BE49-F238E27FC236}">
                    <a16:creationId xmlns:a16="http://schemas.microsoft.com/office/drawing/2014/main" id="{2F6809D1-B1C1-4004-A4B8-E143EA5049D6}"/>
                  </a:ext>
                </a:extLst>
              </p:cNvPr>
              <p:cNvPicPr/>
              <p:nvPr/>
            </p:nvPicPr>
            <p:blipFill>
              <a:blip r:embed="rId52"/>
              <a:stretch>
                <a:fillRect/>
              </a:stretch>
            </p:blipFill>
            <p:spPr>
              <a:xfrm>
                <a:off x="3085853" y="3542827"/>
                <a:ext cx="1269720" cy="3744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56426" name="Freihand 56425">
                <a:extLst>
                  <a:ext uri="{FF2B5EF4-FFF2-40B4-BE49-F238E27FC236}">
                    <a16:creationId xmlns:a16="http://schemas.microsoft.com/office/drawing/2014/main" id="{BD15EC77-4258-43C5-AB91-428F64CACBE6}"/>
                  </a:ext>
                </a:extLst>
              </p14:cNvPr>
              <p14:cNvContentPartPr/>
              <p14:nvPr/>
            </p14:nvContentPartPr>
            <p14:xfrm>
              <a:off x="530933" y="1092307"/>
              <a:ext cx="147240" cy="2800080"/>
            </p14:xfrm>
          </p:contentPart>
        </mc:Choice>
        <mc:Fallback>
          <p:pic>
            <p:nvPicPr>
              <p:cNvPr id="56426" name="Freihand 56425">
                <a:extLst>
                  <a:ext uri="{FF2B5EF4-FFF2-40B4-BE49-F238E27FC236}">
                    <a16:creationId xmlns:a16="http://schemas.microsoft.com/office/drawing/2014/main" id="{BD15EC77-4258-43C5-AB91-428F64CACBE6}"/>
                  </a:ext>
                </a:extLst>
              </p:cNvPr>
              <p:cNvPicPr/>
              <p:nvPr/>
            </p:nvPicPr>
            <p:blipFill>
              <a:blip r:embed="rId54"/>
              <a:stretch>
                <a:fillRect/>
              </a:stretch>
            </p:blipFill>
            <p:spPr>
              <a:xfrm>
                <a:off x="526613" y="1087987"/>
                <a:ext cx="155880" cy="2808720"/>
              </a:xfrm>
              <a:prstGeom prst="rect">
                <a:avLst/>
              </a:prstGeom>
            </p:spPr>
          </p:pic>
        </mc:Fallback>
      </mc:AlternateContent>
      <p:grpSp>
        <p:nvGrpSpPr>
          <p:cNvPr id="56428" name="Gruppieren 56427">
            <a:extLst>
              <a:ext uri="{FF2B5EF4-FFF2-40B4-BE49-F238E27FC236}">
                <a16:creationId xmlns:a16="http://schemas.microsoft.com/office/drawing/2014/main" id="{2C30132C-6116-4128-84DB-D629604CC963}"/>
              </a:ext>
            </a:extLst>
          </p:cNvPr>
          <p:cNvGrpSpPr/>
          <p:nvPr/>
        </p:nvGrpSpPr>
        <p:grpSpPr>
          <a:xfrm>
            <a:off x="2794613" y="4004347"/>
            <a:ext cx="5631480" cy="2486880"/>
            <a:chOff x="2794613" y="4004347"/>
            <a:chExt cx="5631480" cy="2486880"/>
          </a:xfrm>
        </p:grpSpPr>
        <mc:AlternateContent xmlns:mc="http://schemas.openxmlformats.org/markup-compatibility/2006">
          <mc:Choice xmlns:p14="http://schemas.microsoft.com/office/powerpoint/2010/main" Requires="p14">
            <p:contentPart p14:bwMode="auto" r:id="rId55">
              <p14:nvContentPartPr>
                <p14:cNvPr id="33" name="Freihand 32">
                  <a:extLst>
                    <a:ext uri="{FF2B5EF4-FFF2-40B4-BE49-F238E27FC236}">
                      <a16:creationId xmlns:a16="http://schemas.microsoft.com/office/drawing/2014/main" id="{3BCFF0BF-FAD9-4AB5-A1FB-198C482F0C0E}"/>
                    </a:ext>
                  </a:extLst>
                </p14:cNvPr>
                <p14:cNvContentPartPr/>
                <p14:nvPr/>
              </p14:nvContentPartPr>
              <p14:xfrm>
                <a:off x="3513173" y="4004347"/>
                <a:ext cx="146160" cy="1391760"/>
              </p14:xfrm>
            </p:contentPart>
          </mc:Choice>
          <mc:Fallback>
            <p:pic>
              <p:nvPicPr>
                <p:cNvPr id="33" name="Freihand 32">
                  <a:extLst>
                    <a:ext uri="{FF2B5EF4-FFF2-40B4-BE49-F238E27FC236}">
                      <a16:creationId xmlns:a16="http://schemas.microsoft.com/office/drawing/2014/main" id="{3BCFF0BF-FAD9-4AB5-A1FB-198C482F0C0E}"/>
                    </a:ext>
                  </a:extLst>
                </p:cNvPr>
                <p:cNvPicPr/>
                <p:nvPr/>
              </p:nvPicPr>
              <p:blipFill>
                <a:blip r:embed="rId56"/>
                <a:stretch>
                  <a:fillRect/>
                </a:stretch>
              </p:blipFill>
              <p:spPr>
                <a:xfrm>
                  <a:off x="3508853" y="4000027"/>
                  <a:ext cx="154800" cy="14004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 name="Freihand 33">
                  <a:extLst>
                    <a:ext uri="{FF2B5EF4-FFF2-40B4-BE49-F238E27FC236}">
                      <a16:creationId xmlns:a16="http://schemas.microsoft.com/office/drawing/2014/main" id="{767A92AA-F22D-4455-8962-A7871F1E4C61}"/>
                    </a:ext>
                  </a:extLst>
                </p14:cNvPr>
                <p14:cNvContentPartPr/>
                <p14:nvPr/>
              </p14:nvContentPartPr>
              <p14:xfrm>
                <a:off x="2994773" y="5466307"/>
                <a:ext cx="40320" cy="163440"/>
              </p14:xfrm>
            </p:contentPart>
          </mc:Choice>
          <mc:Fallback>
            <p:pic>
              <p:nvPicPr>
                <p:cNvPr id="34" name="Freihand 33">
                  <a:extLst>
                    <a:ext uri="{FF2B5EF4-FFF2-40B4-BE49-F238E27FC236}">
                      <a16:creationId xmlns:a16="http://schemas.microsoft.com/office/drawing/2014/main" id="{767A92AA-F22D-4455-8962-A7871F1E4C61}"/>
                    </a:ext>
                  </a:extLst>
                </p:cNvPr>
                <p:cNvPicPr/>
                <p:nvPr/>
              </p:nvPicPr>
              <p:blipFill>
                <a:blip r:embed="rId58"/>
                <a:stretch>
                  <a:fillRect/>
                </a:stretch>
              </p:blipFill>
              <p:spPr>
                <a:xfrm>
                  <a:off x="2990453" y="5461987"/>
                  <a:ext cx="489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5" name="Freihand 34">
                  <a:extLst>
                    <a:ext uri="{FF2B5EF4-FFF2-40B4-BE49-F238E27FC236}">
                      <a16:creationId xmlns:a16="http://schemas.microsoft.com/office/drawing/2014/main" id="{54EB1A7B-36CE-4970-B9A6-C788EDBD015D}"/>
                    </a:ext>
                  </a:extLst>
                </p14:cNvPr>
                <p14:cNvContentPartPr/>
                <p14:nvPr/>
              </p14:nvContentPartPr>
              <p14:xfrm>
                <a:off x="2934653" y="5386747"/>
                <a:ext cx="190080" cy="102600"/>
              </p14:xfrm>
            </p:contentPart>
          </mc:Choice>
          <mc:Fallback>
            <p:pic>
              <p:nvPicPr>
                <p:cNvPr id="35" name="Freihand 34">
                  <a:extLst>
                    <a:ext uri="{FF2B5EF4-FFF2-40B4-BE49-F238E27FC236}">
                      <a16:creationId xmlns:a16="http://schemas.microsoft.com/office/drawing/2014/main" id="{54EB1A7B-36CE-4970-B9A6-C788EDBD015D}"/>
                    </a:ext>
                  </a:extLst>
                </p:cNvPr>
                <p:cNvPicPr/>
                <p:nvPr/>
              </p:nvPicPr>
              <p:blipFill>
                <a:blip r:embed="rId60"/>
                <a:stretch>
                  <a:fillRect/>
                </a:stretch>
              </p:blipFill>
              <p:spPr>
                <a:xfrm>
                  <a:off x="2930333" y="5382427"/>
                  <a:ext cx="1987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6" name="Freihand 35">
                  <a:extLst>
                    <a:ext uri="{FF2B5EF4-FFF2-40B4-BE49-F238E27FC236}">
                      <a16:creationId xmlns:a16="http://schemas.microsoft.com/office/drawing/2014/main" id="{A771200E-5016-4F6D-B112-07FC7CE26133}"/>
                    </a:ext>
                  </a:extLst>
                </p14:cNvPr>
                <p14:cNvContentPartPr/>
                <p14:nvPr/>
              </p14:nvContentPartPr>
              <p14:xfrm>
                <a:off x="3106373" y="5503387"/>
                <a:ext cx="262800" cy="107640"/>
              </p14:xfrm>
            </p:contentPart>
          </mc:Choice>
          <mc:Fallback>
            <p:pic>
              <p:nvPicPr>
                <p:cNvPr id="36" name="Freihand 35">
                  <a:extLst>
                    <a:ext uri="{FF2B5EF4-FFF2-40B4-BE49-F238E27FC236}">
                      <a16:creationId xmlns:a16="http://schemas.microsoft.com/office/drawing/2014/main" id="{A771200E-5016-4F6D-B112-07FC7CE26133}"/>
                    </a:ext>
                  </a:extLst>
                </p:cNvPr>
                <p:cNvPicPr/>
                <p:nvPr/>
              </p:nvPicPr>
              <p:blipFill>
                <a:blip r:embed="rId62"/>
                <a:stretch>
                  <a:fillRect/>
                </a:stretch>
              </p:blipFill>
              <p:spPr>
                <a:xfrm>
                  <a:off x="3102053" y="5499067"/>
                  <a:ext cx="2714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7" name="Freihand 36">
                  <a:extLst>
                    <a:ext uri="{FF2B5EF4-FFF2-40B4-BE49-F238E27FC236}">
                      <a16:creationId xmlns:a16="http://schemas.microsoft.com/office/drawing/2014/main" id="{608D53FC-7A16-4B2C-AA4D-61AE76B10501}"/>
                    </a:ext>
                  </a:extLst>
                </p14:cNvPr>
                <p14:cNvContentPartPr/>
                <p14:nvPr/>
              </p14:nvContentPartPr>
              <p14:xfrm>
                <a:off x="3348653" y="5424907"/>
                <a:ext cx="21960" cy="31320"/>
              </p14:xfrm>
            </p:contentPart>
          </mc:Choice>
          <mc:Fallback>
            <p:pic>
              <p:nvPicPr>
                <p:cNvPr id="37" name="Freihand 36">
                  <a:extLst>
                    <a:ext uri="{FF2B5EF4-FFF2-40B4-BE49-F238E27FC236}">
                      <a16:creationId xmlns:a16="http://schemas.microsoft.com/office/drawing/2014/main" id="{608D53FC-7A16-4B2C-AA4D-61AE76B10501}"/>
                    </a:ext>
                  </a:extLst>
                </p:cNvPr>
                <p:cNvPicPr/>
                <p:nvPr/>
              </p:nvPicPr>
              <p:blipFill>
                <a:blip r:embed="rId64"/>
                <a:stretch>
                  <a:fillRect/>
                </a:stretch>
              </p:blipFill>
              <p:spPr>
                <a:xfrm>
                  <a:off x="3344333" y="5420587"/>
                  <a:ext cx="3060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8" name="Freihand 37">
                  <a:extLst>
                    <a:ext uri="{FF2B5EF4-FFF2-40B4-BE49-F238E27FC236}">
                      <a16:creationId xmlns:a16="http://schemas.microsoft.com/office/drawing/2014/main" id="{0FA59E5A-5EA2-41F1-9389-7AF96E343C1A}"/>
                    </a:ext>
                  </a:extLst>
                </p14:cNvPr>
                <p14:cNvContentPartPr/>
                <p14:nvPr/>
              </p14:nvContentPartPr>
              <p14:xfrm>
                <a:off x="3406613" y="5496907"/>
                <a:ext cx="77400" cy="96840"/>
              </p14:xfrm>
            </p:contentPart>
          </mc:Choice>
          <mc:Fallback>
            <p:pic>
              <p:nvPicPr>
                <p:cNvPr id="38" name="Freihand 37">
                  <a:extLst>
                    <a:ext uri="{FF2B5EF4-FFF2-40B4-BE49-F238E27FC236}">
                      <a16:creationId xmlns:a16="http://schemas.microsoft.com/office/drawing/2014/main" id="{0FA59E5A-5EA2-41F1-9389-7AF96E343C1A}"/>
                    </a:ext>
                  </a:extLst>
                </p:cNvPr>
                <p:cNvPicPr/>
                <p:nvPr/>
              </p:nvPicPr>
              <p:blipFill>
                <a:blip r:embed="rId66"/>
                <a:stretch>
                  <a:fillRect/>
                </a:stretch>
              </p:blipFill>
              <p:spPr>
                <a:xfrm>
                  <a:off x="3402293" y="5492587"/>
                  <a:ext cx="860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50" name="Freihand 49">
                  <a:extLst>
                    <a:ext uri="{FF2B5EF4-FFF2-40B4-BE49-F238E27FC236}">
                      <a16:creationId xmlns:a16="http://schemas.microsoft.com/office/drawing/2014/main" id="{A74F4104-4223-4209-AC61-5847F78587F2}"/>
                    </a:ext>
                  </a:extLst>
                </p14:cNvPr>
                <p14:cNvContentPartPr/>
                <p14:nvPr/>
              </p14:nvContentPartPr>
              <p14:xfrm>
                <a:off x="3551333" y="5429587"/>
                <a:ext cx="131760" cy="157680"/>
              </p14:xfrm>
            </p:contentPart>
          </mc:Choice>
          <mc:Fallback>
            <p:pic>
              <p:nvPicPr>
                <p:cNvPr id="50" name="Freihand 49">
                  <a:extLst>
                    <a:ext uri="{FF2B5EF4-FFF2-40B4-BE49-F238E27FC236}">
                      <a16:creationId xmlns:a16="http://schemas.microsoft.com/office/drawing/2014/main" id="{A74F4104-4223-4209-AC61-5847F78587F2}"/>
                    </a:ext>
                  </a:extLst>
                </p:cNvPr>
                <p:cNvPicPr/>
                <p:nvPr/>
              </p:nvPicPr>
              <p:blipFill>
                <a:blip r:embed="rId68"/>
                <a:stretch>
                  <a:fillRect/>
                </a:stretch>
              </p:blipFill>
              <p:spPr>
                <a:xfrm>
                  <a:off x="3547013" y="5425267"/>
                  <a:ext cx="14040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51" name="Freihand 50">
                  <a:extLst>
                    <a:ext uri="{FF2B5EF4-FFF2-40B4-BE49-F238E27FC236}">
                      <a16:creationId xmlns:a16="http://schemas.microsoft.com/office/drawing/2014/main" id="{C0AFB7E3-BB82-41E2-ACBF-6FC1921CA0CA}"/>
                    </a:ext>
                  </a:extLst>
                </p14:cNvPr>
                <p14:cNvContentPartPr/>
                <p14:nvPr/>
              </p14:nvContentPartPr>
              <p14:xfrm>
                <a:off x="3719453" y="5464147"/>
                <a:ext cx="108000" cy="126360"/>
              </p14:xfrm>
            </p:contentPart>
          </mc:Choice>
          <mc:Fallback>
            <p:pic>
              <p:nvPicPr>
                <p:cNvPr id="51" name="Freihand 50">
                  <a:extLst>
                    <a:ext uri="{FF2B5EF4-FFF2-40B4-BE49-F238E27FC236}">
                      <a16:creationId xmlns:a16="http://schemas.microsoft.com/office/drawing/2014/main" id="{C0AFB7E3-BB82-41E2-ACBF-6FC1921CA0CA}"/>
                    </a:ext>
                  </a:extLst>
                </p:cNvPr>
                <p:cNvPicPr/>
                <p:nvPr/>
              </p:nvPicPr>
              <p:blipFill>
                <a:blip r:embed="rId70"/>
                <a:stretch>
                  <a:fillRect/>
                </a:stretch>
              </p:blipFill>
              <p:spPr>
                <a:xfrm>
                  <a:off x="3715133" y="5459827"/>
                  <a:ext cx="11664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3" name="Freihand 52">
                  <a:extLst>
                    <a:ext uri="{FF2B5EF4-FFF2-40B4-BE49-F238E27FC236}">
                      <a16:creationId xmlns:a16="http://schemas.microsoft.com/office/drawing/2014/main" id="{D4A4BD65-A697-4F0B-A4E9-93B63A6C58F4}"/>
                    </a:ext>
                  </a:extLst>
                </p14:cNvPr>
                <p14:cNvContentPartPr/>
                <p14:nvPr/>
              </p14:nvContentPartPr>
              <p14:xfrm>
                <a:off x="3993413" y="5447227"/>
                <a:ext cx="218880" cy="84960"/>
              </p14:xfrm>
            </p:contentPart>
          </mc:Choice>
          <mc:Fallback>
            <p:pic>
              <p:nvPicPr>
                <p:cNvPr id="53" name="Freihand 52">
                  <a:extLst>
                    <a:ext uri="{FF2B5EF4-FFF2-40B4-BE49-F238E27FC236}">
                      <a16:creationId xmlns:a16="http://schemas.microsoft.com/office/drawing/2014/main" id="{D4A4BD65-A697-4F0B-A4E9-93B63A6C58F4}"/>
                    </a:ext>
                  </a:extLst>
                </p:cNvPr>
                <p:cNvPicPr/>
                <p:nvPr/>
              </p:nvPicPr>
              <p:blipFill>
                <a:blip r:embed="rId72"/>
                <a:stretch>
                  <a:fillRect/>
                </a:stretch>
              </p:blipFill>
              <p:spPr>
                <a:xfrm>
                  <a:off x="3989093" y="5442907"/>
                  <a:ext cx="2275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4" name="Freihand 53">
                  <a:extLst>
                    <a:ext uri="{FF2B5EF4-FFF2-40B4-BE49-F238E27FC236}">
                      <a16:creationId xmlns:a16="http://schemas.microsoft.com/office/drawing/2014/main" id="{6D3368E9-D0E5-48C3-8C3B-574536C20D78}"/>
                    </a:ext>
                  </a:extLst>
                </p14:cNvPr>
                <p14:cNvContentPartPr/>
                <p14:nvPr/>
              </p14:nvContentPartPr>
              <p14:xfrm>
                <a:off x="4223453" y="5346787"/>
                <a:ext cx="73800" cy="162720"/>
              </p14:xfrm>
            </p:contentPart>
          </mc:Choice>
          <mc:Fallback>
            <p:pic>
              <p:nvPicPr>
                <p:cNvPr id="54" name="Freihand 53">
                  <a:extLst>
                    <a:ext uri="{FF2B5EF4-FFF2-40B4-BE49-F238E27FC236}">
                      <a16:creationId xmlns:a16="http://schemas.microsoft.com/office/drawing/2014/main" id="{6D3368E9-D0E5-48C3-8C3B-574536C20D78}"/>
                    </a:ext>
                  </a:extLst>
                </p:cNvPr>
                <p:cNvPicPr/>
                <p:nvPr/>
              </p:nvPicPr>
              <p:blipFill>
                <a:blip r:embed="rId74"/>
                <a:stretch>
                  <a:fillRect/>
                </a:stretch>
              </p:blipFill>
              <p:spPr>
                <a:xfrm>
                  <a:off x="4219133" y="5342467"/>
                  <a:ext cx="8244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5" name="Freihand 54">
                  <a:extLst>
                    <a:ext uri="{FF2B5EF4-FFF2-40B4-BE49-F238E27FC236}">
                      <a16:creationId xmlns:a16="http://schemas.microsoft.com/office/drawing/2014/main" id="{103467BF-645C-4485-A2EB-704B792D971A}"/>
                    </a:ext>
                  </a:extLst>
                </p14:cNvPr>
                <p14:cNvContentPartPr/>
                <p14:nvPr/>
              </p14:nvContentPartPr>
              <p14:xfrm>
                <a:off x="4156853" y="5325907"/>
                <a:ext cx="25920" cy="1440"/>
              </p14:xfrm>
            </p:contentPart>
          </mc:Choice>
          <mc:Fallback>
            <p:pic>
              <p:nvPicPr>
                <p:cNvPr id="55" name="Freihand 54">
                  <a:extLst>
                    <a:ext uri="{FF2B5EF4-FFF2-40B4-BE49-F238E27FC236}">
                      <a16:creationId xmlns:a16="http://schemas.microsoft.com/office/drawing/2014/main" id="{103467BF-645C-4485-A2EB-704B792D971A}"/>
                    </a:ext>
                  </a:extLst>
                </p:cNvPr>
                <p:cNvPicPr/>
                <p:nvPr/>
              </p:nvPicPr>
              <p:blipFill>
                <a:blip r:embed="rId76"/>
                <a:stretch>
                  <a:fillRect/>
                </a:stretch>
              </p:blipFill>
              <p:spPr>
                <a:xfrm>
                  <a:off x="4152533" y="5321587"/>
                  <a:ext cx="3456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7" name="Freihand 56">
                  <a:extLst>
                    <a:ext uri="{FF2B5EF4-FFF2-40B4-BE49-F238E27FC236}">
                      <a16:creationId xmlns:a16="http://schemas.microsoft.com/office/drawing/2014/main" id="{6CC36E96-6304-4A90-B233-148258FAF6BA}"/>
                    </a:ext>
                  </a:extLst>
                </p14:cNvPr>
                <p14:cNvContentPartPr/>
                <p14:nvPr/>
              </p14:nvContentPartPr>
              <p14:xfrm>
                <a:off x="4438373" y="5428147"/>
                <a:ext cx="247320" cy="82440"/>
              </p14:xfrm>
            </p:contentPart>
          </mc:Choice>
          <mc:Fallback>
            <p:pic>
              <p:nvPicPr>
                <p:cNvPr id="57" name="Freihand 56">
                  <a:extLst>
                    <a:ext uri="{FF2B5EF4-FFF2-40B4-BE49-F238E27FC236}">
                      <a16:creationId xmlns:a16="http://schemas.microsoft.com/office/drawing/2014/main" id="{6CC36E96-6304-4A90-B233-148258FAF6BA}"/>
                    </a:ext>
                  </a:extLst>
                </p:cNvPr>
                <p:cNvPicPr/>
                <p:nvPr/>
              </p:nvPicPr>
              <p:blipFill>
                <a:blip r:embed="rId78"/>
                <a:stretch>
                  <a:fillRect/>
                </a:stretch>
              </p:blipFill>
              <p:spPr>
                <a:xfrm>
                  <a:off x="4434053" y="5423827"/>
                  <a:ext cx="2559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8" name="Freihand 57">
                  <a:extLst>
                    <a:ext uri="{FF2B5EF4-FFF2-40B4-BE49-F238E27FC236}">
                      <a16:creationId xmlns:a16="http://schemas.microsoft.com/office/drawing/2014/main" id="{D3D09AA1-32F4-4839-9B58-69DC57E7C2C5}"/>
                    </a:ext>
                  </a:extLst>
                </p14:cNvPr>
                <p14:cNvContentPartPr/>
                <p14:nvPr/>
              </p14:nvContentPartPr>
              <p14:xfrm>
                <a:off x="4690013" y="5322667"/>
                <a:ext cx="77760" cy="164880"/>
              </p14:xfrm>
            </p:contentPart>
          </mc:Choice>
          <mc:Fallback>
            <p:pic>
              <p:nvPicPr>
                <p:cNvPr id="58" name="Freihand 57">
                  <a:extLst>
                    <a:ext uri="{FF2B5EF4-FFF2-40B4-BE49-F238E27FC236}">
                      <a16:creationId xmlns:a16="http://schemas.microsoft.com/office/drawing/2014/main" id="{D3D09AA1-32F4-4839-9B58-69DC57E7C2C5}"/>
                    </a:ext>
                  </a:extLst>
                </p:cNvPr>
                <p:cNvPicPr/>
                <p:nvPr/>
              </p:nvPicPr>
              <p:blipFill>
                <a:blip r:embed="rId80"/>
                <a:stretch>
                  <a:fillRect/>
                </a:stretch>
              </p:blipFill>
              <p:spPr>
                <a:xfrm>
                  <a:off x="4685693" y="5318347"/>
                  <a:ext cx="8640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9" name="Freihand 58">
                  <a:extLst>
                    <a:ext uri="{FF2B5EF4-FFF2-40B4-BE49-F238E27FC236}">
                      <a16:creationId xmlns:a16="http://schemas.microsoft.com/office/drawing/2014/main" id="{031C5E2E-786D-4C8A-B2F9-8AFEC40376A5}"/>
                    </a:ext>
                  </a:extLst>
                </p14:cNvPr>
                <p14:cNvContentPartPr/>
                <p14:nvPr/>
              </p14:nvContentPartPr>
              <p14:xfrm>
                <a:off x="4780733" y="5404027"/>
                <a:ext cx="84240" cy="86400"/>
              </p14:xfrm>
            </p:contentPart>
          </mc:Choice>
          <mc:Fallback>
            <p:pic>
              <p:nvPicPr>
                <p:cNvPr id="59" name="Freihand 58">
                  <a:extLst>
                    <a:ext uri="{FF2B5EF4-FFF2-40B4-BE49-F238E27FC236}">
                      <a16:creationId xmlns:a16="http://schemas.microsoft.com/office/drawing/2014/main" id="{031C5E2E-786D-4C8A-B2F9-8AFEC40376A5}"/>
                    </a:ext>
                  </a:extLst>
                </p:cNvPr>
                <p:cNvPicPr/>
                <p:nvPr/>
              </p:nvPicPr>
              <p:blipFill>
                <a:blip r:embed="rId82"/>
                <a:stretch>
                  <a:fillRect/>
                </a:stretch>
              </p:blipFill>
              <p:spPr>
                <a:xfrm>
                  <a:off x="4776413" y="5399707"/>
                  <a:ext cx="928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60" name="Freihand 59">
                  <a:extLst>
                    <a:ext uri="{FF2B5EF4-FFF2-40B4-BE49-F238E27FC236}">
                      <a16:creationId xmlns:a16="http://schemas.microsoft.com/office/drawing/2014/main" id="{79EF63CC-8F22-460D-8BE2-2BC7047119DF}"/>
                    </a:ext>
                  </a:extLst>
                </p14:cNvPr>
                <p14:cNvContentPartPr/>
                <p14:nvPr/>
              </p14:nvContentPartPr>
              <p14:xfrm>
                <a:off x="4906013" y="5396467"/>
                <a:ext cx="209520" cy="90360"/>
              </p14:xfrm>
            </p:contentPart>
          </mc:Choice>
          <mc:Fallback>
            <p:pic>
              <p:nvPicPr>
                <p:cNvPr id="60" name="Freihand 59">
                  <a:extLst>
                    <a:ext uri="{FF2B5EF4-FFF2-40B4-BE49-F238E27FC236}">
                      <a16:creationId xmlns:a16="http://schemas.microsoft.com/office/drawing/2014/main" id="{79EF63CC-8F22-460D-8BE2-2BC7047119DF}"/>
                    </a:ext>
                  </a:extLst>
                </p:cNvPr>
                <p:cNvPicPr/>
                <p:nvPr/>
              </p:nvPicPr>
              <p:blipFill>
                <a:blip r:embed="rId84"/>
                <a:stretch>
                  <a:fillRect/>
                </a:stretch>
              </p:blipFill>
              <p:spPr>
                <a:xfrm>
                  <a:off x="4901693" y="5392147"/>
                  <a:ext cx="2181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39" name="Freihand 38">
                  <a:extLst>
                    <a:ext uri="{FF2B5EF4-FFF2-40B4-BE49-F238E27FC236}">
                      <a16:creationId xmlns:a16="http://schemas.microsoft.com/office/drawing/2014/main" id="{1D5C055F-D468-480F-B956-2CF6E6EF0650}"/>
                    </a:ext>
                  </a:extLst>
                </p14:cNvPr>
                <p14:cNvContentPartPr/>
                <p14:nvPr/>
              </p14:nvContentPartPr>
              <p14:xfrm>
                <a:off x="5685773" y="4866907"/>
                <a:ext cx="30960" cy="121320"/>
              </p14:xfrm>
            </p:contentPart>
          </mc:Choice>
          <mc:Fallback>
            <p:pic>
              <p:nvPicPr>
                <p:cNvPr id="39" name="Freihand 38">
                  <a:extLst>
                    <a:ext uri="{FF2B5EF4-FFF2-40B4-BE49-F238E27FC236}">
                      <a16:creationId xmlns:a16="http://schemas.microsoft.com/office/drawing/2014/main" id="{1D5C055F-D468-480F-B956-2CF6E6EF0650}"/>
                    </a:ext>
                  </a:extLst>
                </p:cNvPr>
                <p:cNvPicPr/>
                <p:nvPr/>
              </p:nvPicPr>
              <p:blipFill>
                <a:blip r:embed="rId86"/>
                <a:stretch>
                  <a:fillRect/>
                </a:stretch>
              </p:blipFill>
              <p:spPr>
                <a:xfrm>
                  <a:off x="5681453" y="4862587"/>
                  <a:ext cx="3960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0" name="Freihand 39">
                  <a:extLst>
                    <a:ext uri="{FF2B5EF4-FFF2-40B4-BE49-F238E27FC236}">
                      <a16:creationId xmlns:a16="http://schemas.microsoft.com/office/drawing/2014/main" id="{CE95A95C-AE92-4CFD-931A-24C26B0E6688}"/>
                    </a:ext>
                  </a:extLst>
                </p14:cNvPr>
                <p14:cNvContentPartPr/>
                <p14:nvPr/>
              </p14:nvContentPartPr>
              <p14:xfrm>
                <a:off x="5696213" y="4851787"/>
                <a:ext cx="138960" cy="18360"/>
              </p14:xfrm>
            </p:contentPart>
          </mc:Choice>
          <mc:Fallback>
            <p:pic>
              <p:nvPicPr>
                <p:cNvPr id="40" name="Freihand 39">
                  <a:extLst>
                    <a:ext uri="{FF2B5EF4-FFF2-40B4-BE49-F238E27FC236}">
                      <a16:creationId xmlns:a16="http://schemas.microsoft.com/office/drawing/2014/main" id="{CE95A95C-AE92-4CFD-931A-24C26B0E6688}"/>
                    </a:ext>
                  </a:extLst>
                </p:cNvPr>
                <p:cNvPicPr/>
                <p:nvPr/>
              </p:nvPicPr>
              <p:blipFill>
                <a:blip r:embed="rId88"/>
                <a:stretch>
                  <a:fillRect/>
                </a:stretch>
              </p:blipFill>
              <p:spPr>
                <a:xfrm>
                  <a:off x="5691893" y="4847467"/>
                  <a:ext cx="1476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1" name="Freihand 40">
                  <a:extLst>
                    <a:ext uri="{FF2B5EF4-FFF2-40B4-BE49-F238E27FC236}">
                      <a16:creationId xmlns:a16="http://schemas.microsoft.com/office/drawing/2014/main" id="{49AAD6DB-B9FC-4E27-8B33-099E6FEC061C}"/>
                    </a:ext>
                  </a:extLst>
                </p14:cNvPr>
                <p14:cNvContentPartPr/>
                <p14:nvPr/>
              </p14:nvContentPartPr>
              <p14:xfrm>
                <a:off x="5659493" y="4925227"/>
                <a:ext cx="155160" cy="82800"/>
              </p14:xfrm>
            </p:contentPart>
          </mc:Choice>
          <mc:Fallback>
            <p:pic>
              <p:nvPicPr>
                <p:cNvPr id="41" name="Freihand 40">
                  <a:extLst>
                    <a:ext uri="{FF2B5EF4-FFF2-40B4-BE49-F238E27FC236}">
                      <a16:creationId xmlns:a16="http://schemas.microsoft.com/office/drawing/2014/main" id="{49AAD6DB-B9FC-4E27-8B33-099E6FEC061C}"/>
                    </a:ext>
                  </a:extLst>
                </p:cNvPr>
                <p:cNvPicPr/>
                <p:nvPr/>
              </p:nvPicPr>
              <p:blipFill>
                <a:blip r:embed="rId90"/>
                <a:stretch>
                  <a:fillRect/>
                </a:stretch>
              </p:blipFill>
              <p:spPr>
                <a:xfrm>
                  <a:off x="5655173" y="4920907"/>
                  <a:ext cx="1638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42" name="Freihand 41">
                  <a:extLst>
                    <a:ext uri="{FF2B5EF4-FFF2-40B4-BE49-F238E27FC236}">
                      <a16:creationId xmlns:a16="http://schemas.microsoft.com/office/drawing/2014/main" id="{263E172E-5FC7-4848-8538-E5DA03B7CAB2}"/>
                    </a:ext>
                  </a:extLst>
                </p14:cNvPr>
                <p14:cNvContentPartPr/>
                <p14:nvPr/>
              </p14:nvContentPartPr>
              <p14:xfrm>
                <a:off x="5845613" y="4914787"/>
                <a:ext cx="150120" cy="127800"/>
              </p14:xfrm>
            </p:contentPart>
          </mc:Choice>
          <mc:Fallback>
            <p:pic>
              <p:nvPicPr>
                <p:cNvPr id="42" name="Freihand 41">
                  <a:extLst>
                    <a:ext uri="{FF2B5EF4-FFF2-40B4-BE49-F238E27FC236}">
                      <a16:creationId xmlns:a16="http://schemas.microsoft.com/office/drawing/2014/main" id="{263E172E-5FC7-4848-8538-E5DA03B7CAB2}"/>
                    </a:ext>
                  </a:extLst>
                </p:cNvPr>
                <p:cNvPicPr/>
                <p:nvPr/>
              </p:nvPicPr>
              <p:blipFill>
                <a:blip r:embed="rId92"/>
                <a:stretch>
                  <a:fillRect/>
                </a:stretch>
              </p:blipFill>
              <p:spPr>
                <a:xfrm>
                  <a:off x="5841293" y="4910467"/>
                  <a:ext cx="1587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43" name="Freihand 42">
                  <a:extLst>
                    <a:ext uri="{FF2B5EF4-FFF2-40B4-BE49-F238E27FC236}">
                      <a16:creationId xmlns:a16="http://schemas.microsoft.com/office/drawing/2014/main" id="{8A1D1F9C-FDA3-4933-AF79-C2C4C36F1334}"/>
                    </a:ext>
                  </a:extLst>
                </p14:cNvPr>
                <p14:cNvContentPartPr/>
                <p14:nvPr/>
              </p14:nvContentPartPr>
              <p14:xfrm>
                <a:off x="6076013" y="4927027"/>
                <a:ext cx="153720" cy="12600"/>
              </p14:xfrm>
            </p:contentPart>
          </mc:Choice>
          <mc:Fallback>
            <p:pic>
              <p:nvPicPr>
                <p:cNvPr id="43" name="Freihand 42">
                  <a:extLst>
                    <a:ext uri="{FF2B5EF4-FFF2-40B4-BE49-F238E27FC236}">
                      <a16:creationId xmlns:a16="http://schemas.microsoft.com/office/drawing/2014/main" id="{8A1D1F9C-FDA3-4933-AF79-C2C4C36F1334}"/>
                    </a:ext>
                  </a:extLst>
                </p:cNvPr>
                <p:cNvPicPr/>
                <p:nvPr/>
              </p:nvPicPr>
              <p:blipFill>
                <a:blip r:embed="rId94"/>
                <a:stretch>
                  <a:fillRect/>
                </a:stretch>
              </p:blipFill>
              <p:spPr>
                <a:xfrm>
                  <a:off x="6071693" y="4922707"/>
                  <a:ext cx="16236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44" name="Freihand 43">
                  <a:extLst>
                    <a:ext uri="{FF2B5EF4-FFF2-40B4-BE49-F238E27FC236}">
                      <a16:creationId xmlns:a16="http://schemas.microsoft.com/office/drawing/2014/main" id="{A7DC4B12-F22F-4BF5-978E-46767DBE2946}"/>
                    </a:ext>
                  </a:extLst>
                </p14:cNvPr>
                <p14:cNvContentPartPr/>
                <p14:nvPr/>
              </p14:nvContentPartPr>
              <p14:xfrm>
                <a:off x="6435293" y="4866907"/>
                <a:ext cx="12960" cy="129600"/>
              </p14:xfrm>
            </p:contentPart>
          </mc:Choice>
          <mc:Fallback>
            <p:pic>
              <p:nvPicPr>
                <p:cNvPr id="44" name="Freihand 43">
                  <a:extLst>
                    <a:ext uri="{FF2B5EF4-FFF2-40B4-BE49-F238E27FC236}">
                      <a16:creationId xmlns:a16="http://schemas.microsoft.com/office/drawing/2014/main" id="{A7DC4B12-F22F-4BF5-978E-46767DBE2946}"/>
                    </a:ext>
                  </a:extLst>
                </p:cNvPr>
                <p:cNvPicPr/>
                <p:nvPr/>
              </p:nvPicPr>
              <p:blipFill>
                <a:blip r:embed="rId96"/>
                <a:stretch>
                  <a:fillRect/>
                </a:stretch>
              </p:blipFill>
              <p:spPr>
                <a:xfrm>
                  <a:off x="6430973" y="4862587"/>
                  <a:ext cx="2160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45" name="Freihand 44">
                  <a:extLst>
                    <a:ext uri="{FF2B5EF4-FFF2-40B4-BE49-F238E27FC236}">
                      <a16:creationId xmlns:a16="http://schemas.microsoft.com/office/drawing/2014/main" id="{8082C9B7-E161-4937-B508-37700C6AEF53}"/>
                    </a:ext>
                  </a:extLst>
                </p14:cNvPr>
                <p14:cNvContentPartPr/>
                <p14:nvPr/>
              </p14:nvContentPartPr>
              <p14:xfrm>
                <a:off x="6324053" y="4976347"/>
                <a:ext cx="178200" cy="19800"/>
              </p14:xfrm>
            </p:contentPart>
          </mc:Choice>
          <mc:Fallback>
            <p:pic>
              <p:nvPicPr>
                <p:cNvPr id="45" name="Freihand 44">
                  <a:extLst>
                    <a:ext uri="{FF2B5EF4-FFF2-40B4-BE49-F238E27FC236}">
                      <a16:creationId xmlns:a16="http://schemas.microsoft.com/office/drawing/2014/main" id="{8082C9B7-E161-4937-B508-37700C6AEF53}"/>
                    </a:ext>
                  </a:extLst>
                </p:cNvPr>
                <p:cNvPicPr/>
                <p:nvPr/>
              </p:nvPicPr>
              <p:blipFill>
                <a:blip r:embed="rId98"/>
                <a:stretch>
                  <a:fillRect/>
                </a:stretch>
              </p:blipFill>
              <p:spPr>
                <a:xfrm>
                  <a:off x="6319733" y="4972027"/>
                  <a:ext cx="18684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46" name="Freihand 45">
                  <a:extLst>
                    <a:ext uri="{FF2B5EF4-FFF2-40B4-BE49-F238E27FC236}">
                      <a16:creationId xmlns:a16="http://schemas.microsoft.com/office/drawing/2014/main" id="{F5106AC4-9445-4B61-8493-E2BBBB8B97B1}"/>
                    </a:ext>
                  </a:extLst>
                </p14:cNvPr>
                <p14:cNvContentPartPr/>
                <p14:nvPr/>
              </p14:nvContentPartPr>
              <p14:xfrm>
                <a:off x="6349253" y="4849267"/>
                <a:ext cx="190440" cy="6480"/>
              </p14:xfrm>
            </p:contentPart>
          </mc:Choice>
          <mc:Fallback>
            <p:pic>
              <p:nvPicPr>
                <p:cNvPr id="46" name="Freihand 45">
                  <a:extLst>
                    <a:ext uri="{FF2B5EF4-FFF2-40B4-BE49-F238E27FC236}">
                      <a16:creationId xmlns:a16="http://schemas.microsoft.com/office/drawing/2014/main" id="{F5106AC4-9445-4B61-8493-E2BBBB8B97B1}"/>
                    </a:ext>
                  </a:extLst>
                </p:cNvPr>
                <p:cNvPicPr/>
                <p:nvPr/>
              </p:nvPicPr>
              <p:blipFill>
                <a:blip r:embed="rId100"/>
                <a:stretch>
                  <a:fillRect/>
                </a:stretch>
              </p:blipFill>
              <p:spPr>
                <a:xfrm>
                  <a:off x="6344933" y="4844947"/>
                  <a:ext cx="1990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47" name="Freihand 46">
                  <a:extLst>
                    <a:ext uri="{FF2B5EF4-FFF2-40B4-BE49-F238E27FC236}">
                      <a16:creationId xmlns:a16="http://schemas.microsoft.com/office/drawing/2014/main" id="{CA32AE15-8E22-407B-98B3-EC575E3B5246}"/>
                    </a:ext>
                  </a:extLst>
                </p14:cNvPr>
                <p14:cNvContentPartPr/>
                <p14:nvPr/>
              </p14:nvContentPartPr>
              <p14:xfrm>
                <a:off x="6627173" y="4815067"/>
                <a:ext cx="187200" cy="212040"/>
              </p14:xfrm>
            </p:contentPart>
          </mc:Choice>
          <mc:Fallback>
            <p:pic>
              <p:nvPicPr>
                <p:cNvPr id="47" name="Freihand 46">
                  <a:extLst>
                    <a:ext uri="{FF2B5EF4-FFF2-40B4-BE49-F238E27FC236}">
                      <a16:creationId xmlns:a16="http://schemas.microsoft.com/office/drawing/2014/main" id="{CA32AE15-8E22-407B-98B3-EC575E3B5246}"/>
                    </a:ext>
                  </a:extLst>
                </p:cNvPr>
                <p:cNvPicPr/>
                <p:nvPr/>
              </p:nvPicPr>
              <p:blipFill>
                <a:blip r:embed="rId102"/>
                <a:stretch>
                  <a:fillRect/>
                </a:stretch>
              </p:blipFill>
              <p:spPr>
                <a:xfrm>
                  <a:off x="6622853" y="4810747"/>
                  <a:ext cx="19584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1" name="Freihand 60">
                  <a:extLst>
                    <a:ext uri="{FF2B5EF4-FFF2-40B4-BE49-F238E27FC236}">
                      <a16:creationId xmlns:a16="http://schemas.microsoft.com/office/drawing/2014/main" id="{FCD2E2CA-46B3-4E5B-ACAF-B98042454EB3}"/>
                    </a:ext>
                  </a:extLst>
                </p14:cNvPr>
                <p14:cNvContentPartPr/>
                <p14:nvPr/>
              </p14:nvContentPartPr>
              <p14:xfrm>
                <a:off x="5328293" y="5399707"/>
                <a:ext cx="264600" cy="77400"/>
              </p14:xfrm>
            </p:contentPart>
          </mc:Choice>
          <mc:Fallback>
            <p:pic>
              <p:nvPicPr>
                <p:cNvPr id="61" name="Freihand 60">
                  <a:extLst>
                    <a:ext uri="{FF2B5EF4-FFF2-40B4-BE49-F238E27FC236}">
                      <a16:creationId xmlns:a16="http://schemas.microsoft.com/office/drawing/2014/main" id="{FCD2E2CA-46B3-4E5B-ACAF-B98042454EB3}"/>
                    </a:ext>
                  </a:extLst>
                </p:cNvPr>
                <p:cNvPicPr/>
                <p:nvPr/>
              </p:nvPicPr>
              <p:blipFill>
                <a:blip r:embed="rId104"/>
                <a:stretch>
                  <a:fillRect/>
                </a:stretch>
              </p:blipFill>
              <p:spPr>
                <a:xfrm>
                  <a:off x="5323973" y="5395387"/>
                  <a:ext cx="2732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2" name="Freihand 61">
                  <a:extLst>
                    <a:ext uri="{FF2B5EF4-FFF2-40B4-BE49-F238E27FC236}">
                      <a16:creationId xmlns:a16="http://schemas.microsoft.com/office/drawing/2014/main" id="{3603F89B-9907-41C2-9E95-2A62B080B66E}"/>
                    </a:ext>
                  </a:extLst>
                </p14:cNvPr>
                <p14:cNvContentPartPr/>
                <p14:nvPr/>
              </p14:nvContentPartPr>
              <p14:xfrm>
                <a:off x="5600093" y="5395747"/>
                <a:ext cx="78120" cy="69840"/>
              </p14:xfrm>
            </p:contentPart>
          </mc:Choice>
          <mc:Fallback>
            <p:pic>
              <p:nvPicPr>
                <p:cNvPr id="62" name="Freihand 61">
                  <a:extLst>
                    <a:ext uri="{FF2B5EF4-FFF2-40B4-BE49-F238E27FC236}">
                      <a16:creationId xmlns:a16="http://schemas.microsoft.com/office/drawing/2014/main" id="{3603F89B-9907-41C2-9E95-2A62B080B66E}"/>
                    </a:ext>
                  </a:extLst>
                </p:cNvPr>
                <p:cNvPicPr/>
                <p:nvPr/>
              </p:nvPicPr>
              <p:blipFill>
                <a:blip r:embed="rId106"/>
                <a:stretch>
                  <a:fillRect/>
                </a:stretch>
              </p:blipFill>
              <p:spPr>
                <a:xfrm>
                  <a:off x="5595773" y="5391427"/>
                  <a:ext cx="8676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3" name="Freihand 62">
                  <a:extLst>
                    <a:ext uri="{FF2B5EF4-FFF2-40B4-BE49-F238E27FC236}">
                      <a16:creationId xmlns:a16="http://schemas.microsoft.com/office/drawing/2014/main" id="{C2B293F7-3395-4040-8665-B3E63AF0F866}"/>
                    </a:ext>
                  </a:extLst>
                </p14:cNvPr>
                <p14:cNvContentPartPr/>
                <p14:nvPr/>
              </p14:nvContentPartPr>
              <p14:xfrm>
                <a:off x="5696573" y="5383507"/>
                <a:ext cx="170640" cy="193320"/>
              </p14:xfrm>
            </p:contentPart>
          </mc:Choice>
          <mc:Fallback>
            <p:pic>
              <p:nvPicPr>
                <p:cNvPr id="63" name="Freihand 62">
                  <a:extLst>
                    <a:ext uri="{FF2B5EF4-FFF2-40B4-BE49-F238E27FC236}">
                      <a16:creationId xmlns:a16="http://schemas.microsoft.com/office/drawing/2014/main" id="{C2B293F7-3395-4040-8665-B3E63AF0F866}"/>
                    </a:ext>
                  </a:extLst>
                </p:cNvPr>
                <p:cNvPicPr/>
                <p:nvPr/>
              </p:nvPicPr>
              <p:blipFill>
                <a:blip r:embed="rId108"/>
                <a:stretch>
                  <a:fillRect/>
                </a:stretch>
              </p:blipFill>
              <p:spPr>
                <a:xfrm>
                  <a:off x="5692253" y="5379187"/>
                  <a:ext cx="17928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56320" name="Freihand 56319">
                  <a:extLst>
                    <a:ext uri="{FF2B5EF4-FFF2-40B4-BE49-F238E27FC236}">
                      <a16:creationId xmlns:a16="http://schemas.microsoft.com/office/drawing/2014/main" id="{8725015A-3571-4FCD-9B51-0A005D75C824}"/>
                    </a:ext>
                  </a:extLst>
                </p14:cNvPr>
                <p14:cNvContentPartPr/>
                <p14:nvPr/>
              </p14:nvContentPartPr>
              <p14:xfrm>
                <a:off x="5867573" y="5317987"/>
                <a:ext cx="263160" cy="326880"/>
              </p14:xfrm>
            </p:contentPart>
          </mc:Choice>
          <mc:Fallback>
            <p:pic>
              <p:nvPicPr>
                <p:cNvPr id="56320" name="Freihand 56319">
                  <a:extLst>
                    <a:ext uri="{FF2B5EF4-FFF2-40B4-BE49-F238E27FC236}">
                      <a16:creationId xmlns:a16="http://schemas.microsoft.com/office/drawing/2014/main" id="{8725015A-3571-4FCD-9B51-0A005D75C824}"/>
                    </a:ext>
                  </a:extLst>
                </p:cNvPr>
                <p:cNvPicPr/>
                <p:nvPr/>
              </p:nvPicPr>
              <p:blipFill>
                <a:blip r:embed="rId110"/>
                <a:stretch>
                  <a:fillRect/>
                </a:stretch>
              </p:blipFill>
              <p:spPr>
                <a:xfrm>
                  <a:off x="5863253" y="5313667"/>
                  <a:ext cx="271800" cy="3355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56321" name="Freihand 56320">
                  <a:extLst>
                    <a:ext uri="{FF2B5EF4-FFF2-40B4-BE49-F238E27FC236}">
                      <a16:creationId xmlns:a16="http://schemas.microsoft.com/office/drawing/2014/main" id="{597E148D-CCED-447B-A260-D3CC3C33BA7C}"/>
                    </a:ext>
                  </a:extLst>
                </p14:cNvPr>
                <p14:cNvContentPartPr/>
                <p14:nvPr/>
              </p14:nvContentPartPr>
              <p14:xfrm>
                <a:off x="6146933" y="5281267"/>
                <a:ext cx="3240" cy="18360"/>
              </p14:xfrm>
            </p:contentPart>
          </mc:Choice>
          <mc:Fallback>
            <p:pic>
              <p:nvPicPr>
                <p:cNvPr id="56321" name="Freihand 56320">
                  <a:extLst>
                    <a:ext uri="{FF2B5EF4-FFF2-40B4-BE49-F238E27FC236}">
                      <a16:creationId xmlns:a16="http://schemas.microsoft.com/office/drawing/2014/main" id="{597E148D-CCED-447B-A260-D3CC3C33BA7C}"/>
                    </a:ext>
                  </a:extLst>
                </p:cNvPr>
                <p:cNvPicPr/>
                <p:nvPr/>
              </p:nvPicPr>
              <p:blipFill>
                <a:blip r:embed="rId112"/>
                <a:stretch>
                  <a:fillRect/>
                </a:stretch>
              </p:blipFill>
              <p:spPr>
                <a:xfrm>
                  <a:off x="6142613" y="5276947"/>
                  <a:ext cx="1188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56322" name="Freihand 56321">
                  <a:extLst>
                    <a:ext uri="{FF2B5EF4-FFF2-40B4-BE49-F238E27FC236}">
                      <a16:creationId xmlns:a16="http://schemas.microsoft.com/office/drawing/2014/main" id="{CA41E746-C266-449B-99DF-6CA8BE6E6E8B}"/>
                    </a:ext>
                  </a:extLst>
                </p14:cNvPr>
                <p14:cNvContentPartPr/>
                <p14:nvPr/>
              </p14:nvContentPartPr>
              <p14:xfrm>
                <a:off x="6152333" y="5249947"/>
                <a:ext cx="164880" cy="186480"/>
              </p14:xfrm>
            </p:contentPart>
          </mc:Choice>
          <mc:Fallback>
            <p:pic>
              <p:nvPicPr>
                <p:cNvPr id="56322" name="Freihand 56321">
                  <a:extLst>
                    <a:ext uri="{FF2B5EF4-FFF2-40B4-BE49-F238E27FC236}">
                      <a16:creationId xmlns:a16="http://schemas.microsoft.com/office/drawing/2014/main" id="{CA41E746-C266-449B-99DF-6CA8BE6E6E8B}"/>
                    </a:ext>
                  </a:extLst>
                </p:cNvPr>
                <p:cNvPicPr/>
                <p:nvPr/>
              </p:nvPicPr>
              <p:blipFill>
                <a:blip r:embed="rId114"/>
                <a:stretch>
                  <a:fillRect/>
                </a:stretch>
              </p:blipFill>
              <p:spPr>
                <a:xfrm>
                  <a:off x="6148013" y="5245627"/>
                  <a:ext cx="17352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56327" name="Freihand 56326">
                  <a:extLst>
                    <a:ext uri="{FF2B5EF4-FFF2-40B4-BE49-F238E27FC236}">
                      <a16:creationId xmlns:a16="http://schemas.microsoft.com/office/drawing/2014/main" id="{D8938806-0AEF-4E4B-88FF-FAACDC97E671}"/>
                    </a:ext>
                  </a:extLst>
                </p14:cNvPr>
                <p14:cNvContentPartPr/>
                <p14:nvPr/>
              </p14:nvContentPartPr>
              <p14:xfrm>
                <a:off x="6365453" y="5328067"/>
                <a:ext cx="431640" cy="92880"/>
              </p14:xfrm>
            </p:contentPart>
          </mc:Choice>
          <mc:Fallback>
            <p:pic>
              <p:nvPicPr>
                <p:cNvPr id="56327" name="Freihand 56326">
                  <a:extLst>
                    <a:ext uri="{FF2B5EF4-FFF2-40B4-BE49-F238E27FC236}">
                      <a16:creationId xmlns:a16="http://schemas.microsoft.com/office/drawing/2014/main" id="{D8938806-0AEF-4E4B-88FF-FAACDC97E671}"/>
                    </a:ext>
                  </a:extLst>
                </p:cNvPr>
                <p:cNvPicPr/>
                <p:nvPr/>
              </p:nvPicPr>
              <p:blipFill>
                <a:blip r:embed="rId116"/>
                <a:stretch>
                  <a:fillRect/>
                </a:stretch>
              </p:blipFill>
              <p:spPr>
                <a:xfrm>
                  <a:off x="6361133" y="5323747"/>
                  <a:ext cx="44028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56328" name="Freihand 56327">
                  <a:extLst>
                    <a:ext uri="{FF2B5EF4-FFF2-40B4-BE49-F238E27FC236}">
                      <a16:creationId xmlns:a16="http://schemas.microsoft.com/office/drawing/2014/main" id="{12BEE7F3-AEF2-47A7-A086-7AC5B55A6D80}"/>
                    </a:ext>
                  </a:extLst>
                </p14:cNvPr>
                <p14:cNvContentPartPr/>
                <p14:nvPr/>
              </p14:nvContentPartPr>
              <p14:xfrm>
                <a:off x="6972413" y="5245987"/>
                <a:ext cx="114480" cy="145080"/>
              </p14:xfrm>
            </p:contentPart>
          </mc:Choice>
          <mc:Fallback>
            <p:pic>
              <p:nvPicPr>
                <p:cNvPr id="56328" name="Freihand 56327">
                  <a:extLst>
                    <a:ext uri="{FF2B5EF4-FFF2-40B4-BE49-F238E27FC236}">
                      <a16:creationId xmlns:a16="http://schemas.microsoft.com/office/drawing/2014/main" id="{12BEE7F3-AEF2-47A7-A086-7AC5B55A6D80}"/>
                    </a:ext>
                  </a:extLst>
                </p:cNvPr>
                <p:cNvPicPr/>
                <p:nvPr/>
              </p:nvPicPr>
              <p:blipFill>
                <a:blip r:embed="rId118"/>
                <a:stretch>
                  <a:fillRect/>
                </a:stretch>
              </p:blipFill>
              <p:spPr>
                <a:xfrm>
                  <a:off x="6968093" y="5241667"/>
                  <a:ext cx="12312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56329" name="Freihand 56328">
                  <a:extLst>
                    <a:ext uri="{FF2B5EF4-FFF2-40B4-BE49-F238E27FC236}">
                      <a16:creationId xmlns:a16="http://schemas.microsoft.com/office/drawing/2014/main" id="{E20E4405-B87A-47CE-839B-9698C7B62513}"/>
                    </a:ext>
                  </a:extLst>
                </p14:cNvPr>
                <p14:cNvContentPartPr/>
                <p14:nvPr/>
              </p14:nvContentPartPr>
              <p14:xfrm>
                <a:off x="7081853" y="5325907"/>
                <a:ext cx="210960" cy="43200"/>
              </p14:xfrm>
            </p:contentPart>
          </mc:Choice>
          <mc:Fallback>
            <p:pic>
              <p:nvPicPr>
                <p:cNvPr id="56329" name="Freihand 56328">
                  <a:extLst>
                    <a:ext uri="{FF2B5EF4-FFF2-40B4-BE49-F238E27FC236}">
                      <a16:creationId xmlns:a16="http://schemas.microsoft.com/office/drawing/2014/main" id="{E20E4405-B87A-47CE-839B-9698C7B62513}"/>
                    </a:ext>
                  </a:extLst>
                </p:cNvPr>
                <p:cNvPicPr/>
                <p:nvPr/>
              </p:nvPicPr>
              <p:blipFill>
                <a:blip r:embed="rId120"/>
                <a:stretch>
                  <a:fillRect/>
                </a:stretch>
              </p:blipFill>
              <p:spPr>
                <a:xfrm>
                  <a:off x="7077533" y="5321587"/>
                  <a:ext cx="21960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56330" name="Freihand 56329">
                  <a:extLst>
                    <a:ext uri="{FF2B5EF4-FFF2-40B4-BE49-F238E27FC236}">
                      <a16:creationId xmlns:a16="http://schemas.microsoft.com/office/drawing/2014/main" id="{0E2439E4-CF8B-44D4-9DE2-BC2E58022D80}"/>
                    </a:ext>
                  </a:extLst>
                </p14:cNvPr>
                <p14:cNvContentPartPr/>
                <p14:nvPr/>
              </p14:nvContentPartPr>
              <p14:xfrm>
                <a:off x="7301453" y="5202787"/>
                <a:ext cx="290160" cy="146520"/>
              </p14:xfrm>
            </p:contentPart>
          </mc:Choice>
          <mc:Fallback>
            <p:pic>
              <p:nvPicPr>
                <p:cNvPr id="56330" name="Freihand 56329">
                  <a:extLst>
                    <a:ext uri="{FF2B5EF4-FFF2-40B4-BE49-F238E27FC236}">
                      <a16:creationId xmlns:a16="http://schemas.microsoft.com/office/drawing/2014/main" id="{0E2439E4-CF8B-44D4-9DE2-BC2E58022D80}"/>
                    </a:ext>
                  </a:extLst>
                </p:cNvPr>
                <p:cNvPicPr/>
                <p:nvPr/>
              </p:nvPicPr>
              <p:blipFill>
                <a:blip r:embed="rId122"/>
                <a:stretch>
                  <a:fillRect/>
                </a:stretch>
              </p:blipFill>
              <p:spPr>
                <a:xfrm>
                  <a:off x="7297133" y="5198467"/>
                  <a:ext cx="2988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56331" name="Freihand 56330">
                  <a:extLst>
                    <a:ext uri="{FF2B5EF4-FFF2-40B4-BE49-F238E27FC236}">
                      <a16:creationId xmlns:a16="http://schemas.microsoft.com/office/drawing/2014/main" id="{9A02221C-6987-4B35-AA6C-2F4B1838F294}"/>
                    </a:ext>
                  </a:extLst>
                </p14:cNvPr>
                <p14:cNvContentPartPr/>
                <p14:nvPr/>
              </p14:nvContentPartPr>
              <p14:xfrm>
                <a:off x="7618253" y="5255347"/>
                <a:ext cx="81360" cy="73080"/>
              </p14:xfrm>
            </p:contentPart>
          </mc:Choice>
          <mc:Fallback>
            <p:pic>
              <p:nvPicPr>
                <p:cNvPr id="56331" name="Freihand 56330">
                  <a:extLst>
                    <a:ext uri="{FF2B5EF4-FFF2-40B4-BE49-F238E27FC236}">
                      <a16:creationId xmlns:a16="http://schemas.microsoft.com/office/drawing/2014/main" id="{9A02221C-6987-4B35-AA6C-2F4B1838F294}"/>
                    </a:ext>
                  </a:extLst>
                </p:cNvPr>
                <p:cNvPicPr/>
                <p:nvPr/>
              </p:nvPicPr>
              <p:blipFill>
                <a:blip r:embed="rId124"/>
                <a:stretch>
                  <a:fillRect/>
                </a:stretch>
              </p:blipFill>
              <p:spPr>
                <a:xfrm>
                  <a:off x="7613933" y="5251027"/>
                  <a:ext cx="9000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56332" name="Freihand 56331">
                  <a:extLst>
                    <a:ext uri="{FF2B5EF4-FFF2-40B4-BE49-F238E27FC236}">
                      <a16:creationId xmlns:a16="http://schemas.microsoft.com/office/drawing/2014/main" id="{25E11412-D10E-4C43-8C39-DCB440C718BD}"/>
                    </a:ext>
                  </a:extLst>
                </p14:cNvPr>
                <p14:cNvContentPartPr/>
                <p14:nvPr/>
              </p14:nvContentPartPr>
              <p14:xfrm>
                <a:off x="7699253" y="5174347"/>
                <a:ext cx="96840" cy="127440"/>
              </p14:xfrm>
            </p:contentPart>
          </mc:Choice>
          <mc:Fallback>
            <p:pic>
              <p:nvPicPr>
                <p:cNvPr id="56332" name="Freihand 56331">
                  <a:extLst>
                    <a:ext uri="{FF2B5EF4-FFF2-40B4-BE49-F238E27FC236}">
                      <a16:creationId xmlns:a16="http://schemas.microsoft.com/office/drawing/2014/main" id="{25E11412-D10E-4C43-8C39-DCB440C718BD}"/>
                    </a:ext>
                  </a:extLst>
                </p:cNvPr>
                <p:cNvPicPr/>
                <p:nvPr/>
              </p:nvPicPr>
              <p:blipFill>
                <a:blip r:embed="rId126"/>
                <a:stretch>
                  <a:fillRect/>
                </a:stretch>
              </p:blipFill>
              <p:spPr>
                <a:xfrm>
                  <a:off x="7694933" y="5170027"/>
                  <a:ext cx="1054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56333" name="Freihand 56332">
                  <a:extLst>
                    <a:ext uri="{FF2B5EF4-FFF2-40B4-BE49-F238E27FC236}">
                      <a16:creationId xmlns:a16="http://schemas.microsoft.com/office/drawing/2014/main" id="{D12CEF9A-E8D2-4613-9F83-1D8A8F37E3D4}"/>
                    </a:ext>
                  </a:extLst>
                </p14:cNvPr>
                <p14:cNvContentPartPr/>
                <p14:nvPr/>
              </p14:nvContentPartPr>
              <p14:xfrm>
                <a:off x="7840733" y="5258947"/>
                <a:ext cx="37080" cy="46080"/>
              </p14:xfrm>
            </p:contentPart>
          </mc:Choice>
          <mc:Fallback>
            <p:pic>
              <p:nvPicPr>
                <p:cNvPr id="56333" name="Freihand 56332">
                  <a:extLst>
                    <a:ext uri="{FF2B5EF4-FFF2-40B4-BE49-F238E27FC236}">
                      <a16:creationId xmlns:a16="http://schemas.microsoft.com/office/drawing/2014/main" id="{D12CEF9A-E8D2-4613-9F83-1D8A8F37E3D4}"/>
                    </a:ext>
                  </a:extLst>
                </p:cNvPr>
                <p:cNvPicPr/>
                <p:nvPr/>
              </p:nvPicPr>
              <p:blipFill>
                <a:blip r:embed="rId128"/>
                <a:stretch>
                  <a:fillRect/>
                </a:stretch>
              </p:blipFill>
              <p:spPr>
                <a:xfrm>
                  <a:off x="7836413" y="5254627"/>
                  <a:ext cx="4572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56334" name="Freihand 56333">
                  <a:extLst>
                    <a:ext uri="{FF2B5EF4-FFF2-40B4-BE49-F238E27FC236}">
                      <a16:creationId xmlns:a16="http://schemas.microsoft.com/office/drawing/2014/main" id="{1E3956F0-611F-4B1C-9804-41108AE49A1F}"/>
                    </a:ext>
                  </a:extLst>
                </p14:cNvPr>
                <p14:cNvContentPartPr/>
                <p14:nvPr/>
              </p14:nvContentPartPr>
              <p14:xfrm>
                <a:off x="7892933" y="5108467"/>
                <a:ext cx="9000" cy="58680"/>
              </p14:xfrm>
            </p:contentPart>
          </mc:Choice>
          <mc:Fallback>
            <p:pic>
              <p:nvPicPr>
                <p:cNvPr id="56334" name="Freihand 56333">
                  <a:extLst>
                    <a:ext uri="{FF2B5EF4-FFF2-40B4-BE49-F238E27FC236}">
                      <a16:creationId xmlns:a16="http://schemas.microsoft.com/office/drawing/2014/main" id="{1E3956F0-611F-4B1C-9804-41108AE49A1F}"/>
                    </a:ext>
                  </a:extLst>
                </p:cNvPr>
                <p:cNvPicPr/>
                <p:nvPr/>
              </p:nvPicPr>
              <p:blipFill>
                <a:blip r:embed="rId130"/>
                <a:stretch>
                  <a:fillRect/>
                </a:stretch>
              </p:blipFill>
              <p:spPr>
                <a:xfrm>
                  <a:off x="7888613" y="5104147"/>
                  <a:ext cx="1764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56335" name="Freihand 56334">
                  <a:extLst>
                    <a:ext uri="{FF2B5EF4-FFF2-40B4-BE49-F238E27FC236}">
                      <a16:creationId xmlns:a16="http://schemas.microsoft.com/office/drawing/2014/main" id="{1BDFB024-61E7-49E9-8085-DB0C76BF2621}"/>
                    </a:ext>
                  </a:extLst>
                </p14:cNvPr>
                <p14:cNvContentPartPr/>
                <p14:nvPr/>
              </p14:nvContentPartPr>
              <p14:xfrm>
                <a:off x="7915973" y="5078587"/>
                <a:ext cx="42480" cy="206640"/>
              </p14:xfrm>
            </p:contentPart>
          </mc:Choice>
          <mc:Fallback>
            <p:pic>
              <p:nvPicPr>
                <p:cNvPr id="56335" name="Freihand 56334">
                  <a:extLst>
                    <a:ext uri="{FF2B5EF4-FFF2-40B4-BE49-F238E27FC236}">
                      <a16:creationId xmlns:a16="http://schemas.microsoft.com/office/drawing/2014/main" id="{1BDFB024-61E7-49E9-8085-DB0C76BF2621}"/>
                    </a:ext>
                  </a:extLst>
                </p:cNvPr>
                <p:cNvPicPr/>
                <p:nvPr/>
              </p:nvPicPr>
              <p:blipFill>
                <a:blip r:embed="rId132"/>
                <a:stretch>
                  <a:fillRect/>
                </a:stretch>
              </p:blipFill>
              <p:spPr>
                <a:xfrm>
                  <a:off x="7911653" y="5074267"/>
                  <a:ext cx="5112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56336" name="Freihand 56335">
                  <a:extLst>
                    <a:ext uri="{FF2B5EF4-FFF2-40B4-BE49-F238E27FC236}">
                      <a16:creationId xmlns:a16="http://schemas.microsoft.com/office/drawing/2014/main" id="{F1F7BD0B-77FF-40ED-A99F-14F44DF169D4}"/>
                    </a:ext>
                  </a:extLst>
                </p14:cNvPr>
                <p14:cNvContentPartPr/>
                <p14:nvPr/>
              </p14:nvContentPartPr>
              <p14:xfrm>
                <a:off x="7965293" y="5225107"/>
                <a:ext cx="227160" cy="53280"/>
              </p14:xfrm>
            </p:contentPart>
          </mc:Choice>
          <mc:Fallback>
            <p:pic>
              <p:nvPicPr>
                <p:cNvPr id="56336" name="Freihand 56335">
                  <a:extLst>
                    <a:ext uri="{FF2B5EF4-FFF2-40B4-BE49-F238E27FC236}">
                      <a16:creationId xmlns:a16="http://schemas.microsoft.com/office/drawing/2014/main" id="{F1F7BD0B-77FF-40ED-A99F-14F44DF169D4}"/>
                    </a:ext>
                  </a:extLst>
                </p:cNvPr>
                <p:cNvPicPr/>
                <p:nvPr/>
              </p:nvPicPr>
              <p:blipFill>
                <a:blip r:embed="rId134"/>
                <a:stretch>
                  <a:fillRect/>
                </a:stretch>
              </p:blipFill>
              <p:spPr>
                <a:xfrm>
                  <a:off x="7960973" y="5220787"/>
                  <a:ext cx="23580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56337" name="Freihand 56336">
                  <a:extLst>
                    <a:ext uri="{FF2B5EF4-FFF2-40B4-BE49-F238E27FC236}">
                      <a16:creationId xmlns:a16="http://schemas.microsoft.com/office/drawing/2014/main" id="{1FCCEFB9-B7F9-43F0-872C-176782293ECA}"/>
                    </a:ext>
                  </a:extLst>
                </p14:cNvPr>
                <p14:cNvContentPartPr/>
                <p14:nvPr/>
              </p14:nvContentPartPr>
              <p14:xfrm>
                <a:off x="8246453" y="5185867"/>
                <a:ext cx="179640" cy="98280"/>
              </p14:xfrm>
            </p:contentPart>
          </mc:Choice>
          <mc:Fallback>
            <p:pic>
              <p:nvPicPr>
                <p:cNvPr id="56337" name="Freihand 56336">
                  <a:extLst>
                    <a:ext uri="{FF2B5EF4-FFF2-40B4-BE49-F238E27FC236}">
                      <a16:creationId xmlns:a16="http://schemas.microsoft.com/office/drawing/2014/main" id="{1FCCEFB9-B7F9-43F0-872C-176782293ECA}"/>
                    </a:ext>
                  </a:extLst>
                </p:cNvPr>
                <p:cNvPicPr/>
                <p:nvPr/>
              </p:nvPicPr>
              <p:blipFill>
                <a:blip r:embed="rId136"/>
                <a:stretch>
                  <a:fillRect/>
                </a:stretch>
              </p:blipFill>
              <p:spPr>
                <a:xfrm>
                  <a:off x="8242133" y="5181547"/>
                  <a:ext cx="1882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56339" name="Freihand 56338">
                  <a:extLst>
                    <a:ext uri="{FF2B5EF4-FFF2-40B4-BE49-F238E27FC236}">
                      <a16:creationId xmlns:a16="http://schemas.microsoft.com/office/drawing/2014/main" id="{CFF7277F-458D-4BC1-B6E3-AF8263DB7441}"/>
                    </a:ext>
                  </a:extLst>
                </p14:cNvPr>
                <p14:cNvContentPartPr/>
                <p14:nvPr/>
              </p14:nvContentPartPr>
              <p14:xfrm>
                <a:off x="2794613" y="5854747"/>
                <a:ext cx="151560" cy="17640"/>
              </p14:xfrm>
            </p:contentPart>
          </mc:Choice>
          <mc:Fallback>
            <p:pic>
              <p:nvPicPr>
                <p:cNvPr id="56339" name="Freihand 56338">
                  <a:extLst>
                    <a:ext uri="{FF2B5EF4-FFF2-40B4-BE49-F238E27FC236}">
                      <a16:creationId xmlns:a16="http://schemas.microsoft.com/office/drawing/2014/main" id="{CFF7277F-458D-4BC1-B6E3-AF8263DB7441}"/>
                    </a:ext>
                  </a:extLst>
                </p:cNvPr>
                <p:cNvPicPr/>
                <p:nvPr/>
              </p:nvPicPr>
              <p:blipFill>
                <a:blip r:embed="rId138"/>
                <a:stretch>
                  <a:fillRect/>
                </a:stretch>
              </p:blipFill>
              <p:spPr>
                <a:xfrm>
                  <a:off x="2790293" y="5850427"/>
                  <a:ext cx="1602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56340" name="Freihand 56339">
                  <a:extLst>
                    <a:ext uri="{FF2B5EF4-FFF2-40B4-BE49-F238E27FC236}">
                      <a16:creationId xmlns:a16="http://schemas.microsoft.com/office/drawing/2014/main" id="{D809196F-04D9-4CE6-8532-8413616C8EE8}"/>
                    </a:ext>
                  </a:extLst>
                </p14:cNvPr>
                <p14:cNvContentPartPr/>
                <p14:nvPr/>
              </p14:nvContentPartPr>
              <p14:xfrm>
                <a:off x="2928173" y="5786707"/>
                <a:ext cx="69480" cy="144000"/>
              </p14:xfrm>
            </p:contentPart>
          </mc:Choice>
          <mc:Fallback>
            <p:pic>
              <p:nvPicPr>
                <p:cNvPr id="56340" name="Freihand 56339">
                  <a:extLst>
                    <a:ext uri="{FF2B5EF4-FFF2-40B4-BE49-F238E27FC236}">
                      <a16:creationId xmlns:a16="http://schemas.microsoft.com/office/drawing/2014/main" id="{D809196F-04D9-4CE6-8532-8413616C8EE8}"/>
                    </a:ext>
                  </a:extLst>
                </p:cNvPr>
                <p:cNvPicPr/>
                <p:nvPr/>
              </p:nvPicPr>
              <p:blipFill>
                <a:blip r:embed="rId140"/>
                <a:stretch>
                  <a:fillRect/>
                </a:stretch>
              </p:blipFill>
              <p:spPr>
                <a:xfrm>
                  <a:off x="2923853" y="5782387"/>
                  <a:ext cx="781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56342" name="Freihand 56341">
                  <a:extLst>
                    <a:ext uri="{FF2B5EF4-FFF2-40B4-BE49-F238E27FC236}">
                      <a16:creationId xmlns:a16="http://schemas.microsoft.com/office/drawing/2014/main" id="{A7398270-E4BE-4258-9D6B-E839C7649FCE}"/>
                    </a:ext>
                  </a:extLst>
                </p14:cNvPr>
                <p14:cNvContentPartPr/>
                <p14:nvPr/>
              </p14:nvContentPartPr>
              <p14:xfrm>
                <a:off x="3103853" y="5772307"/>
                <a:ext cx="189000" cy="118440"/>
              </p14:xfrm>
            </p:contentPart>
          </mc:Choice>
          <mc:Fallback>
            <p:pic>
              <p:nvPicPr>
                <p:cNvPr id="56342" name="Freihand 56341">
                  <a:extLst>
                    <a:ext uri="{FF2B5EF4-FFF2-40B4-BE49-F238E27FC236}">
                      <a16:creationId xmlns:a16="http://schemas.microsoft.com/office/drawing/2014/main" id="{A7398270-E4BE-4258-9D6B-E839C7649FCE}"/>
                    </a:ext>
                  </a:extLst>
                </p:cNvPr>
                <p:cNvPicPr/>
                <p:nvPr/>
              </p:nvPicPr>
              <p:blipFill>
                <a:blip r:embed="rId142"/>
                <a:stretch>
                  <a:fillRect/>
                </a:stretch>
              </p:blipFill>
              <p:spPr>
                <a:xfrm>
                  <a:off x="3099533" y="5767987"/>
                  <a:ext cx="19764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56343" name="Freihand 56342">
                  <a:extLst>
                    <a:ext uri="{FF2B5EF4-FFF2-40B4-BE49-F238E27FC236}">
                      <a16:creationId xmlns:a16="http://schemas.microsoft.com/office/drawing/2014/main" id="{A4AB147F-0907-449E-9DB4-7D4F282557E6}"/>
                    </a:ext>
                  </a:extLst>
                </p14:cNvPr>
                <p14:cNvContentPartPr/>
                <p14:nvPr/>
              </p14:nvContentPartPr>
              <p14:xfrm>
                <a:off x="3301853" y="5785987"/>
                <a:ext cx="137160" cy="66960"/>
              </p14:xfrm>
            </p:contentPart>
          </mc:Choice>
          <mc:Fallback>
            <p:pic>
              <p:nvPicPr>
                <p:cNvPr id="56343" name="Freihand 56342">
                  <a:extLst>
                    <a:ext uri="{FF2B5EF4-FFF2-40B4-BE49-F238E27FC236}">
                      <a16:creationId xmlns:a16="http://schemas.microsoft.com/office/drawing/2014/main" id="{A4AB147F-0907-449E-9DB4-7D4F282557E6}"/>
                    </a:ext>
                  </a:extLst>
                </p:cNvPr>
                <p:cNvPicPr/>
                <p:nvPr/>
              </p:nvPicPr>
              <p:blipFill>
                <a:blip r:embed="rId144"/>
                <a:stretch>
                  <a:fillRect/>
                </a:stretch>
              </p:blipFill>
              <p:spPr>
                <a:xfrm>
                  <a:off x="3297533" y="5781667"/>
                  <a:ext cx="14580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56344" name="Freihand 56343">
                  <a:extLst>
                    <a:ext uri="{FF2B5EF4-FFF2-40B4-BE49-F238E27FC236}">
                      <a16:creationId xmlns:a16="http://schemas.microsoft.com/office/drawing/2014/main" id="{0910DAD3-050E-492F-AE26-0B1710F08FEF}"/>
                    </a:ext>
                  </a:extLst>
                </p14:cNvPr>
                <p14:cNvContentPartPr/>
                <p14:nvPr/>
              </p14:nvContentPartPr>
              <p14:xfrm>
                <a:off x="3126533" y="5700667"/>
                <a:ext cx="138600" cy="1440"/>
              </p14:xfrm>
            </p:contentPart>
          </mc:Choice>
          <mc:Fallback>
            <p:pic>
              <p:nvPicPr>
                <p:cNvPr id="56344" name="Freihand 56343">
                  <a:extLst>
                    <a:ext uri="{FF2B5EF4-FFF2-40B4-BE49-F238E27FC236}">
                      <a16:creationId xmlns:a16="http://schemas.microsoft.com/office/drawing/2014/main" id="{0910DAD3-050E-492F-AE26-0B1710F08FEF}"/>
                    </a:ext>
                  </a:extLst>
                </p:cNvPr>
                <p:cNvPicPr/>
                <p:nvPr/>
              </p:nvPicPr>
              <p:blipFill>
                <a:blip r:embed="rId146"/>
                <a:stretch>
                  <a:fillRect/>
                </a:stretch>
              </p:blipFill>
              <p:spPr>
                <a:xfrm>
                  <a:off x="3122213" y="5696347"/>
                  <a:ext cx="14724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56345" name="Freihand 56344">
                  <a:extLst>
                    <a:ext uri="{FF2B5EF4-FFF2-40B4-BE49-F238E27FC236}">
                      <a16:creationId xmlns:a16="http://schemas.microsoft.com/office/drawing/2014/main" id="{03D8E224-CF82-4B2D-B61A-08A0CD34AE28}"/>
                    </a:ext>
                  </a:extLst>
                </p14:cNvPr>
                <p14:cNvContentPartPr/>
                <p14:nvPr/>
              </p14:nvContentPartPr>
              <p14:xfrm>
                <a:off x="3475013" y="5745667"/>
                <a:ext cx="101520" cy="193680"/>
              </p14:xfrm>
            </p:contentPart>
          </mc:Choice>
          <mc:Fallback>
            <p:pic>
              <p:nvPicPr>
                <p:cNvPr id="56345" name="Freihand 56344">
                  <a:extLst>
                    <a:ext uri="{FF2B5EF4-FFF2-40B4-BE49-F238E27FC236}">
                      <a16:creationId xmlns:a16="http://schemas.microsoft.com/office/drawing/2014/main" id="{03D8E224-CF82-4B2D-B61A-08A0CD34AE28}"/>
                    </a:ext>
                  </a:extLst>
                </p:cNvPr>
                <p:cNvPicPr/>
                <p:nvPr/>
              </p:nvPicPr>
              <p:blipFill>
                <a:blip r:embed="rId148"/>
                <a:stretch>
                  <a:fillRect/>
                </a:stretch>
              </p:blipFill>
              <p:spPr>
                <a:xfrm>
                  <a:off x="3470693" y="5741347"/>
                  <a:ext cx="11016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56346" name="Freihand 56345">
                  <a:extLst>
                    <a:ext uri="{FF2B5EF4-FFF2-40B4-BE49-F238E27FC236}">
                      <a16:creationId xmlns:a16="http://schemas.microsoft.com/office/drawing/2014/main" id="{26B2A002-BC2E-4DAE-A560-3F1BE45D0E16}"/>
                    </a:ext>
                  </a:extLst>
                </p14:cNvPr>
                <p14:cNvContentPartPr/>
                <p14:nvPr/>
              </p14:nvContentPartPr>
              <p14:xfrm>
                <a:off x="3594533" y="5792107"/>
                <a:ext cx="97920" cy="78120"/>
              </p14:xfrm>
            </p:contentPart>
          </mc:Choice>
          <mc:Fallback>
            <p:pic>
              <p:nvPicPr>
                <p:cNvPr id="56346" name="Freihand 56345">
                  <a:extLst>
                    <a:ext uri="{FF2B5EF4-FFF2-40B4-BE49-F238E27FC236}">
                      <a16:creationId xmlns:a16="http://schemas.microsoft.com/office/drawing/2014/main" id="{26B2A002-BC2E-4DAE-A560-3F1BE45D0E16}"/>
                    </a:ext>
                  </a:extLst>
                </p:cNvPr>
                <p:cNvPicPr/>
                <p:nvPr/>
              </p:nvPicPr>
              <p:blipFill>
                <a:blip r:embed="rId150"/>
                <a:stretch>
                  <a:fillRect/>
                </a:stretch>
              </p:blipFill>
              <p:spPr>
                <a:xfrm>
                  <a:off x="3590213" y="5787787"/>
                  <a:ext cx="1065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56347" name="Freihand 56346">
                  <a:extLst>
                    <a:ext uri="{FF2B5EF4-FFF2-40B4-BE49-F238E27FC236}">
                      <a16:creationId xmlns:a16="http://schemas.microsoft.com/office/drawing/2014/main" id="{98570DB8-45FB-4750-95D2-FCC633F87966}"/>
                    </a:ext>
                  </a:extLst>
                </p14:cNvPr>
                <p14:cNvContentPartPr/>
                <p14:nvPr/>
              </p14:nvContentPartPr>
              <p14:xfrm>
                <a:off x="3666893" y="5782027"/>
                <a:ext cx="61560" cy="57960"/>
              </p14:xfrm>
            </p:contentPart>
          </mc:Choice>
          <mc:Fallback>
            <p:pic>
              <p:nvPicPr>
                <p:cNvPr id="56347" name="Freihand 56346">
                  <a:extLst>
                    <a:ext uri="{FF2B5EF4-FFF2-40B4-BE49-F238E27FC236}">
                      <a16:creationId xmlns:a16="http://schemas.microsoft.com/office/drawing/2014/main" id="{98570DB8-45FB-4750-95D2-FCC633F87966}"/>
                    </a:ext>
                  </a:extLst>
                </p:cNvPr>
                <p:cNvPicPr/>
                <p:nvPr/>
              </p:nvPicPr>
              <p:blipFill>
                <a:blip r:embed="rId152"/>
                <a:stretch>
                  <a:fillRect/>
                </a:stretch>
              </p:blipFill>
              <p:spPr>
                <a:xfrm>
                  <a:off x="3662573" y="5777707"/>
                  <a:ext cx="7020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56348" name="Freihand 56347">
                  <a:extLst>
                    <a:ext uri="{FF2B5EF4-FFF2-40B4-BE49-F238E27FC236}">
                      <a16:creationId xmlns:a16="http://schemas.microsoft.com/office/drawing/2014/main" id="{5D615325-EABC-42CD-9DC1-D3624A444C64}"/>
                    </a:ext>
                  </a:extLst>
                </p14:cNvPr>
                <p14:cNvContentPartPr/>
                <p14:nvPr/>
              </p14:nvContentPartPr>
              <p14:xfrm>
                <a:off x="3757973" y="5751787"/>
                <a:ext cx="64800" cy="194040"/>
              </p14:xfrm>
            </p:contentPart>
          </mc:Choice>
          <mc:Fallback>
            <p:pic>
              <p:nvPicPr>
                <p:cNvPr id="56348" name="Freihand 56347">
                  <a:extLst>
                    <a:ext uri="{FF2B5EF4-FFF2-40B4-BE49-F238E27FC236}">
                      <a16:creationId xmlns:a16="http://schemas.microsoft.com/office/drawing/2014/main" id="{5D615325-EABC-42CD-9DC1-D3624A444C64}"/>
                    </a:ext>
                  </a:extLst>
                </p:cNvPr>
                <p:cNvPicPr/>
                <p:nvPr/>
              </p:nvPicPr>
              <p:blipFill>
                <a:blip r:embed="rId154"/>
                <a:stretch>
                  <a:fillRect/>
                </a:stretch>
              </p:blipFill>
              <p:spPr>
                <a:xfrm>
                  <a:off x="3753653" y="5747467"/>
                  <a:ext cx="7344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56349" name="Freihand 56348">
                  <a:extLst>
                    <a:ext uri="{FF2B5EF4-FFF2-40B4-BE49-F238E27FC236}">
                      <a16:creationId xmlns:a16="http://schemas.microsoft.com/office/drawing/2014/main" id="{6372F4C2-4882-4A2A-BF83-66696AF3BC69}"/>
                    </a:ext>
                  </a:extLst>
                </p14:cNvPr>
                <p14:cNvContentPartPr/>
                <p14:nvPr/>
              </p14:nvContentPartPr>
              <p14:xfrm>
                <a:off x="3844373" y="5679787"/>
                <a:ext cx="284760" cy="151200"/>
              </p14:xfrm>
            </p:contentPart>
          </mc:Choice>
          <mc:Fallback>
            <p:pic>
              <p:nvPicPr>
                <p:cNvPr id="56349" name="Freihand 56348">
                  <a:extLst>
                    <a:ext uri="{FF2B5EF4-FFF2-40B4-BE49-F238E27FC236}">
                      <a16:creationId xmlns:a16="http://schemas.microsoft.com/office/drawing/2014/main" id="{6372F4C2-4882-4A2A-BF83-66696AF3BC69}"/>
                    </a:ext>
                  </a:extLst>
                </p:cNvPr>
                <p:cNvPicPr/>
                <p:nvPr/>
              </p:nvPicPr>
              <p:blipFill>
                <a:blip r:embed="rId156"/>
                <a:stretch>
                  <a:fillRect/>
                </a:stretch>
              </p:blipFill>
              <p:spPr>
                <a:xfrm>
                  <a:off x="3840053" y="5675467"/>
                  <a:ext cx="2934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56350" name="Freihand 56349">
                  <a:extLst>
                    <a:ext uri="{FF2B5EF4-FFF2-40B4-BE49-F238E27FC236}">
                      <a16:creationId xmlns:a16="http://schemas.microsoft.com/office/drawing/2014/main" id="{B68BEB8B-D12D-4410-8FA2-F247F8A497EE}"/>
                    </a:ext>
                  </a:extLst>
                </p14:cNvPr>
                <p14:cNvContentPartPr/>
                <p14:nvPr/>
              </p14:nvContentPartPr>
              <p14:xfrm>
                <a:off x="4114733" y="5708227"/>
                <a:ext cx="65880" cy="34560"/>
              </p14:xfrm>
            </p:contentPart>
          </mc:Choice>
          <mc:Fallback>
            <p:pic>
              <p:nvPicPr>
                <p:cNvPr id="56350" name="Freihand 56349">
                  <a:extLst>
                    <a:ext uri="{FF2B5EF4-FFF2-40B4-BE49-F238E27FC236}">
                      <a16:creationId xmlns:a16="http://schemas.microsoft.com/office/drawing/2014/main" id="{B68BEB8B-D12D-4410-8FA2-F247F8A497EE}"/>
                    </a:ext>
                  </a:extLst>
                </p:cNvPr>
                <p:cNvPicPr/>
                <p:nvPr/>
              </p:nvPicPr>
              <p:blipFill>
                <a:blip r:embed="rId158"/>
                <a:stretch>
                  <a:fillRect/>
                </a:stretch>
              </p:blipFill>
              <p:spPr>
                <a:xfrm>
                  <a:off x="4110413" y="5703907"/>
                  <a:ext cx="745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6351" name="Freihand 56350">
                  <a:extLst>
                    <a:ext uri="{FF2B5EF4-FFF2-40B4-BE49-F238E27FC236}">
                      <a16:creationId xmlns:a16="http://schemas.microsoft.com/office/drawing/2014/main" id="{9DFDB8FF-7B7D-4D15-B757-FBB72FFC75B9}"/>
                    </a:ext>
                  </a:extLst>
                </p14:cNvPr>
                <p14:cNvContentPartPr/>
                <p14:nvPr/>
              </p14:nvContentPartPr>
              <p14:xfrm>
                <a:off x="4189973" y="5669347"/>
                <a:ext cx="434520" cy="109800"/>
              </p14:xfrm>
            </p:contentPart>
          </mc:Choice>
          <mc:Fallback>
            <p:pic>
              <p:nvPicPr>
                <p:cNvPr id="56351" name="Freihand 56350">
                  <a:extLst>
                    <a:ext uri="{FF2B5EF4-FFF2-40B4-BE49-F238E27FC236}">
                      <a16:creationId xmlns:a16="http://schemas.microsoft.com/office/drawing/2014/main" id="{9DFDB8FF-7B7D-4D15-B757-FBB72FFC75B9}"/>
                    </a:ext>
                  </a:extLst>
                </p:cNvPr>
                <p:cNvPicPr/>
                <p:nvPr/>
              </p:nvPicPr>
              <p:blipFill>
                <a:blip r:embed="rId160"/>
                <a:stretch>
                  <a:fillRect/>
                </a:stretch>
              </p:blipFill>
              <p:spPr>
                <a:xfrm>
                  <a:off x="4185653" y="5665027"/>
                  <a:ext cx="4431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6352" name="Freihand 56351">
                  <a:extLst>
                    <a:ext uri="{FF2B5EF4-FFF2-40B4-BE49-F238E27FC236}">
                      <a16:creationId xmlns:a16="http://schemas.microsoft.com/office/drawing/2014/main" id="{D689261D-710F-4FBA-BC98-528AF7BAA60E}"/>
                    </a:ext>
                  </a:extLst>
                </p14:cNvPr>
                <p14:cNvContentPartPr/>
                <p14:nvPr/>
              </p14:nvContentPartPr>
              <p14:xfrm>
                <a:off x="4817453" y="5631547"/>
                <a:ext cx="214560" cy="150840"/>
              </p14:xfrm>
            </p:contentPart>
          </mc:Choice>
          <mc:Fallback>
            <p:pic>
              <p:nvPicPr>
                <p:cNvPr id="56352" name="Freihand 56351">
                  <a:extLst>
                    <a:ext uri="{FF2B5EF4-FFF2-40B4-BE49-F238E27FC236}">
                      <a16:creationId xmlns:a16="http://schemas.microsoft.com/office/drawing/2014/main" id="{D689261D-710F-4FBA-BC98-528AF7BAA60E}"/>
                    </a:ext>
                  </a:extLst>
                </p:cNvPr>
                <p:cNvPicPr/>
                <p:nvPr/>
              </p:nvPicPr>
              <p:blipFill>
                <a:blip r:embed="rId162"/>
                <a:stretch>
                  <a:fillRect/>
                </a:stretch>
              </p:blipFill>
              <p:spPr>
                <a:xfrm>
                  <a:off x="4813133" y="5627227"/>
                  <a:ext cx="2232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56353" name="Freihand 56352">
                  <a:extLst>
                    <a:ext uri="{FF2B5EF4-FFF2-40B4-BE49-F238E27FC236}">
                      <a16:creationId xmlns:a16="http://schemas.microsoft.com/office/drawing/2014/main" id="{1BE9B554-1C9E-4B95-BBA9-EA613AC02FFE}"/>
                    </a:ext>
                  </a:extLst>
                </p14:cNvPr>
                <p14:cNvContentPartPr/>
                <p14:nvPr/>
              </p14:nvContentPartPr>
              <p14:xfrm>
                <a:off x="5060093" y="5695627"/>
                <a:ext cx="96840" cy="64440"/>
              </p14:xfrm>
            </p:contentPart>
          </mc:Choice>
          <mc:Fallback>
            <p:pic>
              <p:nvPicPr>
                <p:cNvPr id="56353" name="Freihand 56352">
                  <a:extLst>
                    <a:ext uri="{FF2B5EF4-FFF2-40B4-BE49-F238E27FC236}">
                      <a16:creationId xmlns:a16="http://schemas.microsoft.com/office/drawing/2014/main" id="{1BE9B554-1C9E-4B95-BBA9-EA613AC02FFE}"/>
                    </a:ext>
                  </a:extLst>
                </p:cNvPr>
                <p:cNvPicPr/>
                <p:nvPr/>
              </p:nvPicPr>
              <p:blipFill>
                <a:blip r:embed="rId164"/>
                <a:stretch>
                  <a:fillRect/>
                </a:stretch>
              </p:blipFill>
              <p:spPr>
                <a:xfrm>
                  <a:off x="5055773" y="5691307"/>
                  <a:ext cx="1054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56354" name="Freihand 56353">
                  <a:extLst>
                    <a:ext uri="{FF2B5EF4-FFF2-40B4-BE49-F238E27FC236}">
                      <a16:creationId xmlns:a16="http://schemas.microsoft.com/office/drawing/2014/main" id="{82D63C43-13E8-4916-9A39-73C6DB801A87}"/>
                    </a:ext>
                  </a:extLst>
                </p14:cNvPr>
                <p14:cNvContentPartPr/>
                <p14:nvPr/>
              </p14:nvContentPartPr>
              <p14:xfrm>
                <a:off x="5182853" y="5609947"/>
                <a:ext cx="513720" cy="144360"/>
              </p14:xfrm>
            </p:contentPart>
          </mc:Choice>
          <mc:Fallback>
            <p:pic>
              <p:nvPicPr>
                <p:cNvPr id="56354" name="Freihand 56353">
                  <a:extLst>
                    <a:ext uri="{FF2B5EF4-FFF2-40B4-BE49-F238E27FC236}">
                      <a16:creationId xmlns:a16="http://schemas.microsoft.com/office/drawing/2014/main" id="{82D63C43-13E8-4916-9A39-73C6DB801A87}"/>
                    </a:ext>
                  </a:extLst>
                </p:cNvPr>
                <p:cNvPicPr/>
                <p:nvPr/>
              </p:nvPicPr>
              <p:blipFill>
                <a:blip r:embed="rId166"/>
                <a:stretch>
                  <a:fillRect/>
                </a:stretch>
              </p:blipFill>
              <p:spPr>
                <a:xfrm>
                  <a:off x="5178533" y="5605627"/>
                  <a:ext cx="52236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56356" name="Freihand 56355">
                  <a:extLst>
                    <a:ext uri="{FF2B5EF4-FFF2-40B4-BE49-F238E27FC236}">
                      <a16:creationId xmlns:a16="http://schemas.microsoft.com/office/drawing/2014/main" id="{52178324-9973-46E0-95BD-A0DE39BAE262}"/>
                    </a:ext>
                  </a:extLst>
                </p14:cNvPr>
                <p14:cNvContentPartPr/>
                <p14:nvPr/>
              </p14:nvContentPartPr>
              <p14:xfrm>
                <a:off x="5930933" y="5603467"/>
                <a:ext cx="203400" cy="135000"/>
              </p14:xfrm>
            </p:contentPart>
          </mc:Choice>
          <mc:Fallback>
            <p:pic>
              <p:nvPicPr>
                <p:cNvPr id="56356" name="Freihand 56355">
                  <a:extLst>
                    <a:ext uri="{FF2B5EF4-FFF2-40B4-BE49-F238E27FC236}">
                      <a16:creationId xmlns:a16="http://schemas.microsoft.com/office/drawing/2014/main" id="{52178324-9973-46E0-95BD-A0DE39BAE262}"/>
                    </a:ext>
                  </a:extLst>
                </p:cNvPr>
                <p:cNvPicPr/>
                <p:nvPr/>
              </p:nvPicPr>
              <p:blipFill>
                <a:blip r:embed="rId168"/>
                <a:stretch>
                  <a:fillRect/>
                </a:stretch>
              </p:blipFill>
              <p:spPr>
                <a:xfrm>
                  <a:off x="5926613" y="5599147"/>
                  <a:ext cx="21204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56357" name="Freihand 56356">
                  <a:extLst>
                    <a:ext uri="{FF2B5EF4-FFF2-40B4-BE49-F238E27FC236}">
                      <a16:creationId xmlns:a16="http://schemas.microsoft.com/office/drawing/2014/main" id="{F853008E-D36C-4115-ACBC-B71797E77D73}"/>
                    </a:ext>
                  </a:extLst>
                </p14:cNvPr>
                <p14:cNvContentPartPr/>
                <p14:nvPr/>
              </p14:nvContentPartPr>
              <p14:xfrm>
                <a:off x="6175733" y="5647387"/>
                <a:ext cx="25200" cy="8280"/>
              </p14:xfrm>
            </p:contentPart>
          </mc:Choice>
          <mc:Fallback>
            <p:pic>
              <p:nvPicPr>
                <p:cNvPr id="56357" name="Freihand 56356">
                  <a:extLst>
                    <a:ext uri="{FF2B5EF4-FFF2-40B4-BE49-F238E27FC236}">
                      <a16:creationId xmlns:a16="http://schemas.microsoft.com/office/drawing/2014/main" id="{F853008E-D36C-4115-ACBC-B71797E77D73}"/>
                    </a:ext>
                  </a:extLst>
                </p:cNvPr>
                <p:cNvPicPr/>
                <p:nvPr/>
              </p:nvPicPr>
              <p:blipFill>
                <a:blip r:embed="rId170"/>
                <a:stretch>
                  <a:fillRect/>
                </a:stretch>
              </p:blipFill>
              <p:spPr>
                <a:xfrm>
                  <a:off x="6171413" y="5643067"/>
                  <a:ext cx="3384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56358" name="Freihand 56357">
                  <a:extLst>
                    <a:ext uri="{FF2B5EF4-FFF2-40B4-BE49-F238E27FC236}">
                      <a16:creationId xmlns:a16="http://schemas.microsoft.com/office/drawing/2014/main" id="{B24C9B91-85B3-453F-A25E-85623327111F}"/>
                    </a:ext>
                  </a:extLst>
                </p14:cNvPr>
                <p14:cNvContentPartPr/>
                <p14:nvPr/>
              </p14:nvContentPartPr>
              <p14:xfrm>
                <a:off x="6132173" y="5620027"/>
                <a:ext cx="161280" cy="103320"/>
              </p14:xfrm>
            </p:contentPart>
          </mc:Choice>
          <mc:Fallback>
            <p:pic>
              <p:nvPicPr>
                <p:cNvPr id="56358" name="Freihand 56357">
                  <a:extLst>
                    <a:ext uri="{FF2B5EF4-FFF2-40B4-BE49-F238E27FC236}">
                      <a16:creationId xmlns:a16="http://schemas.microsoft.com/office/drawing/2014/main" id="{B24C9B91-85B3-453F-A25E-85623327111F}"/>
                    </a:ext>
                  </a:extLst>
                </p:cNvPr>
                <p:cNvPicPr/>
                <p:nvPr/>
              </p:nvPicPr>
              <p:blipFill>
                <a:blip r:embed="rId172"/>
                <a:stretch>
                  <a:fillRect/>
                </a:stretch>
              </p:blipFill>
              <p:spPr>
                <a:xfrm>
                  <a:off x="6127853" y="5615707"/>
                  <a:ext cx="1699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56359" name="Freihand 56358">
                  <a:extLst>
                    <a:ext uri="{FF2B5EF4-FFF2-40B4-BE49-F238E27FC236}">
                      <a16:creationId xmlns:a16="http://schemas.microsoft.com/office/drawing/2014/main" id="{A855A5BA-0E08-492A-9B69-0D5AA425ED93}"/>
                    </a:ext>
                  </a:extLst>
                </p14:cNvPr>
                <p14:cNvContentPartPr/>
                <p14:nvPr/>
              </p14:nvContentPartPr>
              <p14:xfrm>
                <a:off x="6399653" y="5580067"/>
                <a:ext cx="57960" cy="156960"/>
              </p14:xfrm>
            </p:contentPart>
          </mc:Choice>
          <mc:Fallback>
            <p:pic>
              <p:nvPicPr>
                <p:cNvPr id="56359" name="Freihand 56358">
                  <a:extLst>
                    <a:ext uri="{FF2B5EF4-FFF2-40B4-BE49-F238E27FC236}">
                      <a16:creationId xmlns:a16="http://schemas.microsoft.com/office/drawing/2014/main" id="{A855A5BA-0E08-492A-9B69-0D5AA425ED93}"/>
                    </a:ext>
                  </a:extLst>
                </p:cNvPr>
                <p:cNvPicPr/>
                <p:nvPr/>
              </p:nvPicPr>
              <p:blipFill>
                <a:blip r:embed="rId174"/>
                <a:stretch>
                  <a:fillRect/>
                </a:stretch>
              </p:blipFill>
              <p:spPr>
                <a:xfrm>
                  <a:off x="6395333" y="5575747"/>
                  <a:ext cx="6660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56360" name="Freihand 56359">
                  <a:extLst>
                    <a:ext uri="{FF2B5EF4-FFF2-40B4-BE49-F238E27FC236}">
                      <a16:creationId xmlns:a16="http://schemas.microsoft.com/office/drawing/2014/main" id="{EABD519B-FBC7-4BDC-B54F-B3E1FE0287CE}"/>
                    </a:ext>
                  </a:extLst>
                </p14:cNvPr>
                <p14:cNvContentPartPr/>
                <p14:nvPr/>
              </p14:nvContentPartPr>
              <p14:xfrm>
                <a:off x="6331613" y="5670787"/>
                <a:ext cx="163080" cy="35640"/>
              </p14:xfrm>
            </p:contentPart>
          </mc:Choice>
          <mc:Fallback>
            <p:pic>
              <p:nvPicPr>
                <p:cNvPr id="56360" name="Freihand 56359">
                  <a:extLst>
                    <a:ext uri="{FF2B5EF4-FFF2-40B4-BE49-F238E27FC236}">
                      <a16:creationId xmlns:a16="http://schemas.microsoft.com/office/drawing/2014/main" id="{EABD519B-FBC7-4BDC-B54F-B3E1FE0287CE}"/>
                    </a:ext>
                  </a:extLst>
                </p:cNvPr>
                <p:cNvPicPr/>
                <p:nvPr/>
              </p:nvPicPr>
              <p:blipFill>
                <a:blip r:embed="rId176"/>
                <a:stretch>
                  <a:fillRect/>
                </a:stretch>
              </p:blipFill>
              <p:spPr>
                <a:xfrm>
                  <a:off x="6327293" y="5666467"/>
                  <a:ext cx="17172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56361" name="Freihand 56360">
                  <a:extLst>
                    <a:ext uri="{FF2B5EF4-FFF2-40B4-BE49-F238E27FC236}">
                      <a16:creationId xmlns:a16="http://schemas.microsoft.com/office/drawing/2014/main" id="{70CC77BD-D398-4B09-B81B-657EA1927C9E}"/>
                    </a:ext>
                  </a:extLst>
                </p14:cNvPr>
                <p14:cNvContentPartPr/>
                <p14:nvPr/>
              </p14:nvContentPartPr>
              <p14:xfrm>
                <a:off x="6352853" y="5556307"/>
                <a:ext cx="177480" cy="16920"/>
              </p14:xfrm>
            </p:contentPart>
          </mc:Choice>
          <mc:Fallback>
            <p:pic>
              <p:nvPicPr>
                <p:cNvPr id="56361" name="Freihand 56360">
                  <a:extLst>
                    <a:ext uri="{FF2B5EF4-FFF2-40B4-BE49-F238E27FC236}">
                      <a16:creationId xmlns:a16="http://schemas.microsoft.com/office/drawing/2014/main" id="{70CC77BD-D398-4B09-B81B-657EA1927C9E}"/>
                    </a:ext>
                  </a:extLst>
                </p:cNvPr>
                <p:cNvPicPr/>
                <p:nvPr/>
              </p:nvPicPr>
              <p:blipFill>
                <a:blip r:embed="rId178"/>
                <a:stretch>
                  <a:fillRect/>
                </a:stretch>
              </p:blipFill>
              <p:spPr>
                <a:xfrm>
                  <a:off x="6348533" y="5551987"/>
                  <a:ext cx="18612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56362" name="Freihand 56361">
                  <a:extLst>
                    <a:ext uri="{FF2B5EF4-FFF2-40B4-BE49-F238E27FC236}">
                      <a16:creationId xmlns:a16="http://schemas.microsoft.com/office/drawing/2014/main" id="{75E3D7B0-2600-4F84-86BA-32AB2BEBA944}"/>
                    </a:ext>
                  </a:extLst>
                </p14:cNvPr>
                <p14:cNvContentPartPr/>
                <p14:nvPr/>
              </p14:nvContentPartPr>
              <p14:xfrm>
                <a:off x="6510893" y="5612467"/>
                <a:ext cx="206280" cy="78120"/>
              </p14:xfrm>
            </p:contentPart>
          </mc:Choice>
          <mc:Fallback>
            <p:pic>
              <p:nvPicPr>
                <p:cNvPr id="56362" name="Freihand 56361">
                  <a:extLst>
                    <a:ext uri="{FF2B5EF4-FFF2-40B4-BE49-F238E27FC236}">
                      <a16:creationId xmlns:a16="http://schemas.microsoft.com/office/drawing/2014/main" id="{75E3D7B0-2600-4F84-86BA-32AB2BEBA944}"/>
                    </a:ext>
                  </a:extLst>
                </p:cNvPr>
                <p:cNvPicPr/>
                <p:nvPr/>
              </p:nvPicPr>
              <p:blipFill>
                <a:blip r:embed="rId180"/>
                <a:stretch>
                  <a:fillRect/>
                </a:stretch>
              </p:blipFill>
              <p:spPr>
                <a:xfrm>
                  <a:off x="6506573" y="5608147"/>
                  <a:ext cx="21492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56363" name="Freihand 56362">
                  <a:extLst>
                    <a:ext uri="{FF2B5EF4-FFF2-40B4-BE49-F238E27FC236}">
                      <a16:creationId xmlns:a16="http://schemas.microsoft.com/office/drawing/2014/main" id="{4AFDE5F5-69C0-4337-AC0B-64628C09C1D9}"/>
                    </a:ext>
                  </a:extLst>
                </p14:cNvPr>
                <p14:cNvContentPartPr/>
                <p14:nvPr/>
              </p14:nvContentPartPr>
              <p14:xfrm>
                <a:off x="6709613" y="5620027"/>
                <a:ext cx="101520" cy="162360"/>
              </p14:xfrm>
            </p:contentPart>
          </mc:Choice>
          <mc:Fallback>
            <p:pic>
              <p:nvPicPr>
                <p:cNvPr id="56363" name="Freihand 56362">
                  <a:extLst>
                    <a:ext uri="{FF2B5EF4-FFF2-40B4-BE49-F238E27FC236}">
                      <a16:creationId xmlns:a16="http://schemas.microsoft.com/office/drawing/2014/main" id="{4AFDE5F5-69C0-4337-AC0B-64628C09C1D9}"/>
                    </a:ext>
                  </a:extLst>
                </p:cNvPr>
                <p:cNvPicPr/>
                <p:nvPr/>
              </p:nvPicPr>
              <p:blipFill>
                <a:blip r:embed="rId182"/>
                <a:stretch>
                  <a:fillRect/>
                </a:stretch>
              </p:blipFill>
              <p:spPr>
                <a:xfrm>
                  <a:off x="6705293" y="5615707"/>
                  <a:ext cx="1101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56365" name="Freihand 56364">
                  <a:extLst>
                    <a:ext uri="{FF2B5EF4-FFF2-40B4-BE49-F238E27FC236}">
                      <a16:creationId xmlns:a16="http://schemas.microsoft.com/office/drawing/2014/main" id="{6E66C87A-DEAC-487D-8453-711BEB6A021B}"/>
                    </a:ext>
                  </a:extLst>
                </p14:cNvPr>
                <p14:cNvContentPartPr/>
                <p14:nvPr/>
              </p14:nvContentPartPr>
              <p14:xfrm>
                <a:off x="6817973" y="5553427"/>
                <a:ext cx="269640" cy="112320"/>
              </p14:xfrm>
            </p:contentPart>
          </mc:Choice>
          <mc:Fallback>
            <p:pic>
              <p:nvPicPr>
                <p:cNvPr id="56365" name="Freihand 56364">
                  <a:extLst>
                    <a:ext uri="{FF2B5EF4-FFF2-40B4-BE49-F238E27FC236}">
                      <a16:creationId xmlns:a16="http://schemas.microsoft.com/office/drawing/2014/main" id="{6E66C87A-DEAC-487D-8453-711BEB6A021B}"/>
                    </a:ext>
                  </a:extLst>
                </p:cNvPr>
                <p:cNvPicPr/>
                <p:nvPr/>
              </p:nvPicPr>
              <p:blipFill>
                <a:blip r:embed="rId184"/>
                <a:stretch>
                  <a:fillRect/>
                </a:stretch>
              </p:blipFill>
              <p:spPr>
                <a:xfrm>
                  <a:off x="6813653" y="5549107"/>
                  <a:ext cx="2782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56366" name="Freihand 56365">
                  <a:extLst>
                    <a:ext uri="{FF2B5EF4-FFF2-40B4-BE49-F238E27FC236}">
                      <a16:creationId xmlns:a16="http://schemas.microsoft.com/office/drawing/2014/main" id="{6C6B7FEE-C9C6-462A-AD16-D2668F09627C}"/>
                    </a:ext>
                  </a:extLst>
                </p14:cNvPr>
                <p14:cNvContentPartPr/>
                <p14:nvPr/>
              </p14:nvContentPartPr>
              <p14:xfrm>
                <a:off x="7076453" y="5560267"/>
                <a:ext cx="110160" cy="80280"/>
              </p14:xfrm>
            </p:contentPart>
          </mc:Choice>
          <mc:Fallback>
            <p:pic>
              <p:nvPicPr>
                <p:cNvPr id="56366" name="Freihand 56365">
                  <a:extLst>
                    <a:ext uri="{FF2B5EF4-FFF2-40B4-BE49-F238E27FC236}">
                      <a16:creationId xmlns:a16="http://schemas.microsoft.com/office/drawing/2014/main" id="{6C6B7FEE-C9C6-462A-AD16-D2668F09627C}"/>
                    </a:ext>
                  </a:extLst>
                </p:cNvPr>
                <p:cNvPicPr/>
                <p:nvPr/>
              </p:nvPicPr>
              <p:blipFill>
                <a:blip r:embed="rId186"/>
                <a:stretch>
                  <a:fillRect/>
                </a:stretch>
              </p:blipFill>
              <p:spPr>
                <a:xfrm>
                  <a:off x="7072133" y="5555947"/>
                  <a:ext cx="1188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56367" name="Freihand 56366">
                  <a:extLst>
                    <a:ext uri="{FF2B5EF4-FFF2-40B4-BE49-F238E27FC236}">
                      <a16:creationId xmlns:a16="http://schemas.microsoft.com/office/drawing/2014/main" id="{A841A6A4-AE1B-48E7-89E2-4B96EEDF1F6B}"/>
                    </a:ext>
                  </a:extLst>
                </p14:cNvPr>
                <p14:cNvContentPartPr/>
                <p14:nvPr/>
              </p14:nvContentPartPr>
              <p14:xfrm>
                <a:off x="7294973" y="5553427"/>
                <a:ext cx="140760" cy="217440"/>
              </p14:xfrm>
            </p:contentPart>
          </mc:Choice>
          <mc:Fallback>
            <p:pic>
              <p:nvPicPr>
                <p:cNvPr id="56367" name="Freihand 56366">
                  <a:extLst>
                    <a:ext uri="{FF2B5EF4-FFF2-40B4-BE49-F238E27FC236}">
                      <a16:creationId xmlns:a16="http://schemas.microsoft.com/office/drawing/2014/main" id="{A841A6A4-AE1B-48E7-89E2-4B96EEDF1F6B}"/>
                    </a:ext>
                  </a:extLst>
                </p:cNvPr>
                <p:cNvPicPr/>
                <p:nvPr/>
              </p:nvPicPr>
              <p:blipFill>
                <a:blip r:embed="rId188"/>
                <a:stretch>
                  <a:fillRect/>
                </a:stretch>
              </p:blipFill>
              <p:spPr>
                <a:xfrm>
                  <a:off x="7290653" y="5548747"/>
                  <a:ext cx="14940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56368" name="Freihand 56367">
                  <a:extLst>
                    <a:ext uri="{FF2B5EF4-FFF2-40B4-BE49-F238E27FC236}">
                      <a16:creationId xmlns:a16="http://schemas.microsoft.com/office/drawing/2014/main" id="{CD65D517-5398-48CC-9CA2-CDC33B159E76}"/>
                    </a:ext>
                  </a:extLst>
                </p14:cNvPr>
                <p14:cNvContentPartPr/>
                <p14:nvPr/>
              </p14:nvContentPartPr>
              <p14:xfrm>
                <a:off x="7469573" y="5525347"/>
                <a:ext cx="280800" cy="187920"/>
              </p14:xfrm>
            </p:contentPart>
          </mc:Choice>
          <mc:Fallback>
            <p:pic>
              <p:nvPicPr>
                <p:cNvPr id="56368" name="Freihand 56367">
                  <a:extLst>
                    <a:ext uri="{FF2B5EF4-FFF2-40B4-BE49-F238E27FC236}">
                      <a16:creationId xmlns:a16="http://schemas.microsoft.com/office/drawing/2014/main" id="{CD65D517-5398-48CC-9CA2-CDC33B159E76}"/>
                    </a:ext>
                  </a:extLst>
                </p:cNvPr>
                <p:cNvPicPr/>
                <p:nvPr/>
              </p:nvPicPr>
              <p:blipFill>
                <a:blip r:embed="rId190"/>
                <a:stretch>
                  <a:fillRect/>
                </a:stretch>
              </p:blipFill>
              <p:spPr>
                <a:xfrm>
                  <a:off x="7465253" y="5521027"/>
                  <a:ext cx="28944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56369" name="Freihand 56368">
                  <a:extLst>
                    <a:ext uri="{FF2B5EF4-FFF2-40B4-BE49-F238E27FC236}">
                      <a16:creationId xmlns:a16="http://schemas.microsoft.com/office/drawing/2014/main" id="{9F7B7D6C-5D06-4476-ACD9-D33FCEC7BEDD}"/>
                    </a:ext>
                  </a:extLst>
                </p14:cNvPr>
                <p14:cNvContentPartPr/>
                <p14:nvPr/>
              </p14:nvContentPartPr>
              <p14:xfrm>
                <a:off x="7838573" y="5534707"/>
                <a:ext cx="90360" cy="60840"/>
              </p14:xfrm>
            </p:contentPart>
          </mc:Choice>
          <mc:Fallback>
            <p:pic>
              <p:nvPicPr>
                <p:cNvPr id="56369" name="Freihand 56368">
                  <a:extLst>
                    <a:ext uri="{FF2B5EF4-FFF2-40B4-BE49-F238E27FC236}">
                      <a16:creationId xmlns:a16="http://schemas.microsoft.com/office/drawing/2014/main" id="{9F7B7D6C-5D06-4476-ACD9-D33FCEC7BEDD}"/>
                    </a:ext>
                  </a:extLst>
                </p:cNvPr>
                <p:cNvPicPr/>
                <p:nvPr/>
              </p:nvPicPr>
              <p:blipFill>
                <a:blip r:embed="rId192"/>
                <a:stretch>
                  <a:fillRect/>
                </a:stretch>
              </p:blipFill>
              <p:spPr>
                <a:xfrm>
                  <a:off x="7834253" y="5530387"/>
                  <a:ext cx="990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6370" name="Freihand 56369">
                  <a:extLst>
                    <a:ext uri="{FF2B5EF4-FFF2-40B4-BE49-F238E27FC236}">
                      <a16:creationId xmlns:a16="http://schemas.microsoft.com/office/drawing/2014/main" id="{74E87777-3333-4BBF-8642-7A019F0476F2}"/>
                    </a:ext>
                  </a:extLst>
                </p14:cNvPr>
                <p14:cNvContentPartPr/>
                <p14:nvPr/>
              </p14:nvContentPartPr>
              <p14:xfrm>
                <a:off x="7966373" y="5440387"/>
                <a:ext cx="80640" cy="126000"/>
              </p14:xfrm>
            </p:contentPart>
          </mc:Choice>
          <mc:Fallback>
            <p:pic>
              <p:nvPicPr>
                <p:cNvPr id="56370" name="Freihand 56369">
                  <a:extLst>
                    <a:ext uri="{FF2B5EF4-FFF2-40B4-BE49-F238E27FC236}">
                      <a16:creationId xmlns:a16="http://schemas.microsoft.com/office/drawing/2014/main" id="{74E87777-3333-4BBF-8642-7A019F0476F2}"/>
                    </a:ext>
                  </a:extLst>
                </p:cNvPr>
                <p:cNvPicPr/>
                <p:nvPr/>
              </p:nvPicPr>
              <p:blipFill>
                <a:blip r:embed="rId194"/>
                <a:stretch>
                  <a:fillRect/>
                </a:stretch>
              </p:blipFill>
              <p:spPr>
                <a:xfrm>
                  <a:off x="7962053" y="5436067"/>
                  <a:ext cx="8928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6371" name="Freihand 56370">
                  <a:extLst>
                    <a:ext uri="{FF2B5EF4-FFF2-40B4-BE49-F238E27FC236}">
                      <a16:creationId xmlns:a16="http://schemas.microsoft.com/office/drawing/2014/main" id="{CAB5E726-51F6-48E4-844B-1DA8A131F550}"/>
                    </a:ext>
                  </a:extLst>
                </p14:cNvPr>
                <p14:cNvContentPartPr/>
                <p14:nvPr/>
              </p14:nvContentPartPr>
              <p14:xfrm>
                <a:off x="8069333" y="5447947"/>
                <a:ext cx="168840" cy="85320"/>
              </p14:xfrm>
            </p:contentPart>
          </mc:Choice>
          <mc:Fallback>
            <p:pic>
              <p:nvPicPr>
                <p:cNvPr id="56371" name="Freihand 56370">
                  <a:extLst>
                    <a:ext uri="{FF2B5EF4-FFF2-40B4-BE49-F238E27FC236}">
                      <a16:creationId xmlns:a16="http://schemas.microsoft.com/office/drawing/2014/main" id="{CAB5E726-51F6-48E4-844B-1DA8A131F550}"/>
                    </a:ext>
                  </a:extLst>
                </p:cNvPr>
                <p:cNvPicPr/>
                <p:nvPr/>
              </p:nvPicPr>
              <p:blipFill>
                <a:blip r:embed="rId196"/>
                <a:stretch>
                  <a:fillRect/>
                </a:stretch>
              </p:blipFill>
              <p:spPr>
                <a:xfrm>
                  <a:off x="8065013" y="5443627"/>
                  <a:ext cx="1774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6372" name="Freihand 56371">
                  <a:extLst>
                    <a:ext uri="{FF2B5EF4-FFF2-40B4-BE49-F238E27FC236}">
                      <a16:creationId xmlns:a16="http://schemas.microsoft.com/office/drawing/2014/main" id="{3A6EC006-AD73-4007-A67E-31E8911775F1}"/>
                    </a:ext>
                  </a:extLst>
                </p14:cNvPr>
                <p14:cNvContentPartPr/>
                <p14:nvPr/>
              </p14:nvContentPartPr>
              <p14:xfrm>
                <a:off x="7835693" y="5403667"/>
                <a:ext cx="165240" cy="3240"/>
              </p14:xfrm>
            </p:contentPart>
          </mc:Choice>
          <mc:Fallback>
            <p:pic>
              <p:nvPicPr>
                <p:cNvPr id="56372" name="Freihand 56371">
                  <a:extLst>
                    <a:ext uri="{FF2B5EF4-FFF2-40B4-BE49-F238E27FC236}">
                      <a16:creationId xmlns:a16="http://schemas.microsoft.com/office/drawing/2014/main" id="{3A6EC006-AD73-4007-A67E-31E8911775F1}"/>
                    </a:ext>
                  </a:extLst>
                </p:cNvPr>
                <p:cNvPicPr/>
                <p:nvPr/>
              </p:nvPicPr>
              <p:blipFill>
                <a:blip r:embed="rId198"/>
                <a:stretch>
                  <a:fillRect/>
                </a:stretch>
              </p:blipFill>
              <p:spPr>
                <a:xfrm>
                  <a:off x="7831373" y="5399347"/>
                  <a:ext cx="17388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6374" name="Freihand 56373">
                  <a:extLst>
                    <a:ext uri="{FF2B5EF4-FFF2-40B4-BE49-F238E27FC236}">
                      <a16:creationId xmlns:a16="http://schemas.microsoft.com/office/drawing/2014/main" id="{C006C0A3-5473-4E64-9B44-4A51BB63DE5A}"/>
                    </a:ext>
                  </a:extLst>
                </p14:cNvPr>
                <p14:cNvContentPartPr/>
                <p14:nvPr/>
              </p14:nvContentPartPr>
              <p14:xfrm>
                <a:off x="3116453" y="6003787"/>
                <a:ext cx="301680" cy="122760"/>
              </p14:xfrm>
            </p:contentPart>
          </mc:Choice>
          <mc:Fallback>
            <p:pic>
              <p:nvPicPr>
                <p:cNvPr id="56374" name="Freihand 56373">
                  <a:extLst>
                    <a:ext uri="{FF2B5EF4-FFF2-40B4-BE49-F238E27FC236}">
                      <a16:creationId xmlns:a16="http://schemas.microsoft.com/office/drawing/2014/main" id="{C006C0A3-5473-4E64-9B44-4A51BB63DE5A}"/>
                    </a:ext>
                  </a:extLst>
                </p:cNvPr>
                <p:cNvPicPr/>
                <p:nvPr/>
              </p:nvPicPr>
              <p:blipFill>
                <a:blip r:embed="rId200"/>
                <a:stretch>
                  <a:fillRect/>
                </a:stretch>
              </p:blipFill>
              <p:spPr>
                <a:xfrm>
                  <a:off x="3112133" y="5999467"/>
                  <a:ext cx="31032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56375" name="Freihand 56374">
                  <a:extLst>
                    <a:ext uri="{FF2B5EF4-FFF2-40B4-BE49-F238E27FC236}">
                      <a16:creationId xmlns:a16="http://schemas.microsoft.com/office/drawing/2014/main" id="{148FFC43-8B09-4BF1-A9FC-18774E7AB2EA}"/>
                    </a:ext>
                  </a:extLst>
                </p14:cNvPr>
                <p14:cNvContentPartPr/>
                <p14:nvPr/>
              </p14:nvContentPartPr>
              <p14:xfrm>
                <a:off x="3545213" y="5993707"/>
                <a:ext cx="7200" cy="108000"/>
              </p14:xfrm>
            </p:contentPart>
          </mc:Choice>
          <mc:Fallback>
            <p:pic>
              <p:nvPicPr>
                <p:cNvPr id="56375" name="Freihand 56374">
                  <a:extLst>
                    <a:ext uri="{FF2B5EF4-FFF2-40B4-BE49-F238E27FC236}">
                      <a16:creationId xmlns:a16="http://schemas.microsoft.com/office/drawing/2014/main" id="{148FFC43-8B09-4BF1-A9FC-18774E7AB2EA}"/>
                    </a:ext>
                  </a:extLst>
                </p:cNvPr>
                <p:cNvPicPr/>
                <p:nvPr/>
              </p:nvPicPr>
              <p:blipFill>
                <a:blip r:embed="rId202"/>
                <a:stretch>
                  <a:fillRect/>
                </a:stretch>
              </p:blipFill>
              <p:spPr>
                <a:xfrm>
                  <a:off x="3540893" y="5989387"/>
                  <a:ext cx="1584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56376" name="Freihand 56375">
                  <a:extLst>
                    <a:ext uri="{FF2B5EF4-FFF2-40B4-BE49-F238E27FC236}">
                      <a16:creationId xmlns:a16="http://schemas.microsoft.com/office/drawing/2014/main" id="{D547A795-6EEE-40F6-B628-7524B7237132}"/>
                    </a:ext>
                  </a:extLst>
                </p14:cNvPr>
                <p14:cNvContentPartPr/>
                <p14:nvPr/>
              </p14:nvContentPartPr>
              <p14:xfrm>
                <a:off x="3539813" y="5987587"/>
                <a:ext cx="95760" cy="50760"/>
              </p14:xfrm>
            </p:contentPart>
          </mc:Choice>
          <mc:Fallback>
            <p:pic>
              <p:nvPicPr>
                <p:cNvPr id="56376" name="Freihand 56375">
                  <a:extLst>
                    <a:ext uri="{FF2B5EF4-FFF2-40B4-BE49-F238E27FC236}">
                      <a16:creationId xmlns:a16="http://schemas.microsoft.com/office/drawing/2014/main" id="{D547A795-6EEE-40F6-B628-7524B7237132}"/>
                    </a:ext>
                  </a:extLst>
                </p:cNvPr>
                <p:cNvPicPr/>
                <p:nvPr/>
              </p:nvPicPr>
              <p:blipFill>
                <a:blip r:embed="rId204"/>
                <a:stretch>
                  <a:fillRect/>
                </a:stretch>
              </p:blipFill>
              <p:spPr>
                <a:xfrm>
                  <a:off x="3535493" y="5983267"/>
                  <a:ext cx="1044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56377" name="Freihand 56376">
                  <a:extLst>
                    <a:ext uri="{FF2B5EF4-FFF2-40B4-BE49-F238E27FC236}">
                      <a16:creationId xmlns:a16="http://schemas.microsoft.com/office/drawing/2014/main" id="{EECE79DC-3769-45E1-8B0B-9380F5526794}"/>
                    </a:ext>
                  </a:extLst>
                </p14:cNvPr>
                <p14:cNvContentPartPr/>
                <p14:nvPr/>
              </p14:nvContentPartPr>
              <p14:xfrm>
                <a:off x="3553133" y="6017107"/>
                <a:ext cx="216000" cy="101880"/>
              </p14:xfrm>
            </p:contentPart>
          </mc:Choice>
          <mc:Fallback>
            <p:pic>
              <p:nvPicPr>
                <p:cNvPr id="56377" name="Freihand 56376">
                  <a:extLst>
                    <a:ext uri="{FF2B5EF4-FFF2-40B4-BE49-F238E27FC236}">
                      <a16:creationId xmlns:a16="http://schemas.microsoft.com/office/drawing/2014/main" id="{EECE79DC-3769-45E1-8B0B-9380F5526794}"/>
                    </a:ext>
                  </a:extLst>
                </p:cNvPr>
                <p:cNvPicPr/>
                <p:nvPr/>
              </p:nvPicPr>
              <p:blipFill>
                <a:blip r:embed="rId206"/>
                <a:stretch>
                  <a:fillRect/>
                </a:stretch>
              </p:blipFill>
              <p:spPr>
                <a:xfrm>
                  <a:off x="3548813" y="6012787"/>
                  <a:ext cx="2246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56378" name="Freihand 56377">
                  <a:extLst>
                    <a:ext uri="{FF2B5EF4-FFF2-40B4-BE49-F238E27FC236}">
                      <a16:creationId xmlns:a16="http://schemas.microsoft.com/office/drawing/2014/main" id="{EBD00023-F69D-44FF-8E38-0C31033F13EF}"/>
                    </a:ext>
                  </a:extLst>
                </p14:cNvPr>
                <p14:cNvContentPartPr/>
                <p14:nvPr/>
              </p14:nvContentPartPr>
              <p14:xfrm>
                <a:off x="3699653" y="5997307"/>
                <a:ext cx="101520" cy="88920"/>
              </p14:xfrm>
            </p:contentPart>
          </mc:Choice>
          <mc:Fallback>
            <p:pic>
              <p:nvPicPr>
                <p:cNvPr id="56378" name="Freihand 56377">
                  <a:extLst>
                    <a:ext uri="{FF2B5EF4-FFF2-40B4-BE49-F238E27FC236}">
                      <a16:creationId xmlns:a16="http://schemas.microsoft.com/office/drawing/2014/main" id="{EBD00023-F69D-44FF-8E38-0C31033F13EF}"/>
                    </a:ext>
                  </a:extLst>
                </p:cNvPr>
                <p:cNvPicPr/>
                <p:nvPr/>
              </p:nvPicPr>
              <p:blipFill>
                <a:blip r:embed="rId208"/>
                <a:stretch>
                  <a:fillRect/>
                </a:stretch>
              </p:blipFill>
              <p:spPr>
                <a:xfrm>
                  <a:off x="3695333" y="5992987"/>
                  <a:ext cx="1101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56379" name="Freihand 56378">
                  <a:extLst>
                    <a:ext uri="{FF2B5EF4-FFF2-40B4-BE49-F238E27FC236}">
                      <a16:creationId xmlns:a16="http://schemas.microsoft.com/office/drawing/2014/main" id="{F459E107-4023-4018-ABE2-0363FF2FD9A5}"/>
                    </a:ext>
                  </a:extLst>
                </p14:cNvPr>
                <p14:cNvContentPartPr/>
                <p14:nvPr/>
              </p14:nvContentPartPr>
              <p14:xfrm>
                <a:off x="3848333" y="5998387"/>
                <a:ext cx="85680" cy="178920"/>
              </p14:xfrm>
            </p:contentPart>
          </mc:Choice>
          <mc:Fallback>
            <p:pic>
              <p:nvPicPr>
                <p:cNvPr id="56379" name="Freihand 56378">
                  <a:extLst>
                    <a:ext uri="{FF2B5EF4-FFF2-40B4-BE49-F238E27FC236}">
                      <a16:creationId xmlns:a16="http://schemas.microsoft.com/office/drawing/2014/main" id="{F459E107-4023-4018-ABE2-0363FF2FD9A5}"/>
                    </a:ext>
                  </a:extLst>
                </p:cNvPr>
                <p:cNvPicPr/>
                <p:nvPr/>
              </p:nvPicPr>
              <p:blipFill>
                <a:blip r:embed="rId210"/>
                <a:stretch>
                  <a:fillRect/>
                </a:stretch>
              </p:blipFill>
              <p:spPr>
                <a:xfrm>
                  <a:off x="3844013" y="5994067"/>
                  <a:ext cx="943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56380" name="Freihand 56379">
                  <a:extLst>
                    <a:ext uri="{FF2B5EF4-FFF2-40B4-BE49-F238E27FC236}">
                      <a16:creationId xmlns:a16="http://schemas.microsoft.com/office/drawing/2014/main" id="{CFA171C3-ADBC-4E2E-97FD-059FBA6322BF}"/>
                    </a:ext>
                  </a:extLst>
                </p14:cNvPr>
                <p14:cNvContentPartPr/>
                <p14:nvPr/>
              </p14:nvContentPartPr>
              <p14:xfrm>
                <a:off x="3951653" y="5970667"/>
                <a:ext cx="154440" cy="81720"/>
              </p14:xfrm>
            </p:contentPart>
          </mc:Choice>
          <mc:Fallback>
            <p:pic>
              <p:nvPicPr>
                <p:cNvPr id="56380" name="Freihand 56379">
                  <a:extLst>
                    <a:ext uri="{FF2B5EF4-FFF2-40B4-BE49-F238E27FC236}">
                      <a16:creationId xmlns:a16="http://schemas.microsoft.com/office/drawing/2014/main" id="{CFA171C3-ADBC-4E2E-97FD-059FBA6322BF}"/>
                    </a:ext>
                  </a:extLst>
                </p:cNvPr>
                <p:cNvPicPr/>
                <p:nvPr/>
              </p:nvPicPr>
              <p:blipFill>
                <a:blip r:embed="rId212"/>
                <a:stretch>
                  <a:fillRect/>
                </a:stretch>
              </p:blipFill>
              <p:spPr>
                <a:xfrm>
                  <a:off x="3947333" y="5966347"/>
                  <a:ext cx="16308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56381" name="Freihand 56380">
                  <a:extLst>
                    <a:ext uri="{FF2B5EF4-FFF2-40B4-BE49-F238E27FC236}">
                      <a16:creationId xmlns:a16="http://schemas.microsoft.com/office/drawing/2014/main" id="{78C20D35-7924-4560-8DEB-581556EDCC4C}"/>
                    </a:ext>
                  </a:extLst>
                </p14:cNvPr>
                <p14:cNvContentPartPr/>
                <p14:nvPr/>
              </p14:nvContentPartPr>
              <p14:xfrm>
                <a:off x="4121213" y="5914147"/>
                <a:ext cx="195480" cy="143280"/>
              </p14:xfrm>
            </p:contentPart>
          </mc:Choice>
          <mc:Fallback>
            <p:pic>
              <p:nvPicPr>
                <p:cNvPr id="56381" name="Freihand 56380">
                  <a:extLst>
                    <a:ext uri="{FF2B5EF4-FFF2-40B4-BE49-F238E27FC236}">
                      <a16:creationId xmlns:a16="http://schemas.microsoft.com/office/drawing/2014/main" id="{78C20D35-7924-4560-8DEB-581556EDCC4C}"/>
                    </a:ext>
                  </a:extLst>
                </p:cNvPr>
                <p:cNvPicPr/>
                <p:nvPr/>
              </p:nvPicPr>
              <p:blipFill>
                <a:blip r:embed="rId214"/>
                <a:stretch>
                  <a:fillRect/>
                </a:stretch>
              </p:blipFill>
              <p:spPr>
                <a:xfrm>
                  <a:off x="4116893" y="5909827"/>
                  <a:ext cx="2041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56383" name="Freihand 56382">
                  <a:extLst>
                    <a:ext uri="{FF2B5EF4-FFF2-40B4-BE49-F238E27FC236}">
                      <a16:creationId xmlns:a16="http://schemas.microsoft.com/office/drawing/2014/main" id="{A38EECBF-8A8E-4D26-9E31-97A221E6CDA3}"/>
                    </a:ext>
                  </a:extLst>
                </p14:cNvPr>
                <p14:cNvContentPartPr/>
                <p14:nvPr/>
              </p14:nvContentPartPr>
              <p14:xfrm>
                <a:off x="4452053" y="5992987"/>
                <a:ext cx="245880" cy="66960"/>
              </p14:xfrm>
            </p:contentPart>
          </mc:Choice>
          <mc:Fallback>
            <p:pic>
              <p:nvPicPr>
                <p:cNvPr id="56383" name="Freihand 56382">
                  <a:extLst>
                    <a:ext uri="{FF2B5EF4-FFF2-40B4-BE49-F238E27FC236}">
                      <a16:creationId xmlns:a16="http://schemas.microsoft.com/office/drawing/2014/main" id="{A38EECBF-8A8E-4D26-9E31-97A221E6CDA3}"/>
                    </a:ext>
                  </a:extLst>
                </p:cNvPr>
                <p:cNvPicPr/>
                <p:nvPr/>
              </p:nvPicPr>
              <p:blipFill>
                <a:blip r:embed="rId216"/>
                <a:stretch>
                  <a:fillRect/>
                </a:stretch>
              </p:blipFill>
              <p:spPr>
                <a:xfrm>
                  <a:off x="4447733" y="5988667"/>
                  <a:ext cx="2545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56384" name="Freihand 56383">
                  <a:extLst>
                    <a:ext uri="{FF2B5EF4-FFF2-40B4-BE49-F238E27FC236}">
                      <a16:creationId xmlns:a16="http://schemas.microsoft.com/office/drawing/2014/main" id="{DEB50CAF-A5E2-4D43-ACAC-290597C8149E}"/>
                    </a:ext>
                  </a:extLst>
                </p14:cNvPr>
                <p14:cNvContentPartPr/>
                <p14:nvPr/>
              </p14:nvContentPartPr>
              <p14:xfrm>
                <a:off x="4715933" y="5920627"/>
                <a:ext cx="59040" cy="174240"/>
              </p14:xfrm>
            </p:contentPart>
          </mc:Choice>
          <mc:Fallback>
            <p:pic>
              <p:nvPicPr>
                <p:cNvPr id="56384" name="Freihand 56383">
                  <a:extLst>
                    <a:ext uri="{FF2B5EF4-FFF2-40B4-BE49-F238E27FC236}">
                      <a16:creationId xmlns:a16="http://schemas.microsoft.com/office/drawing/2014/main" id="{DEB50CAF-A5E2-4D43-ACAC-290597C8149E}"/>
                    </a:ext>
                  </a:extLst>
                </p:cNvPr>
                <p:cNvPicPr/>
                <p:nvPr/>
              </p:nvPicPr>
              <p:blipFill>
                <a:blip r:embed="rId218"/>
                <a:stretch>
                  <a:fillRect/>
                </a:stretch>
              </p:blipFill>
              <p:spPr>
                <a:xfrm>
                  <a:off x="4711613" y="5916307"/>
                  <a:ext cx="6768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56386" name="Freihand 56385">
                  <a:extLst>
                    <a:ext uri="{FF2B5EF4-FFF2-40B4-BE49-F238E27FC236}">
                      <a16:creationId xmlns:a16="http://schemas.microsoft.com/office/drawing/2014/main" id="{129A848D-6C94-4DE8-8E13-D9E292F4A484}"/>
                    </a:ext>
                  </a:extLst>
                </p14:cNvPr>
                <p14:cNvContentPartPr/>
                <p14:nvPr/>
              </p14:nvContentPartPr>
              <p14:xfrm>
                <a:off x="4757693" y="5937907"/>
                <a:ext cx="441000" cy="214200"/>
              </p14:xfrm>
            </p:contentPart>
          </mc:Choice>
          <mc:Fallback>
            <p:pic>
              <p:nvPicPr>
                <p:cNvPr id="56386" name="Freihand 56385">
                  <a:extLst>
                    <a:ext uri="{FF2B5EF4-FFF2-40B4-BE49-F238E27FC236}">
                      <a16:creationId xmlns:a16="http://schemas.microsoft.com/office/drawing/2014/main" id="{129A848D-6C94-4DE8-8E13-D9E292F4A484}"/>
                    </a:ext>
                  </a:extLst>
                </p:cNvPr>
                <p:cNvPicPr/>
                <p:nvPr/>
              </p:nvPicPr>
              <p:blipFill>
                <a:blip r:embed="rId220"/>
                <a:stretch>
                  <a:fillRect/>
                </a:stretch>
              </p:blipFill>
              <p:spPr>
                <a:xfrm>
                  <a:off x="4753373" y="5933587"/>
                  <a:ext cx="44964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56387" name="Freihand 56386">
                  <a:extLst>
                    <a:ext uri="{FF2B5EF4-FFF2-40B4-BE49-F238E27FC236}">
                      <a16:creationId xmlns:a16="http://schemas.microsoft.com/office/drawing/2014/main" id="{52653C0D-CAE7-4084-9E06-BA3A2B2EB0DD}"/>
                    </a:ext>
                  </a:extLst>
                </p14:cNvPr>
                <p14:cNvContentPartPr/>
                <p14:nvPr/>
              </p14:nvContentPartPr>
              <p14:xfrm>
                <a:off x="5377973" y="5910187"/>
                <a:ext cx="190800" cy="117360"/>
              </p14:xfrm>
            </p:contentPart>
          </mc:Choice>
          <mc:Fallback>
            <p:pic>
              <p:nvPicPr>
                <p:cNvPr id="56387" name="Freihand 56386">
                  <a:extLst>
                    <a:ext uri="{FF2B5EF4-FFF2-40B4-BE49-F238E27FC236}">
                      <a16:creationId xmlns:a16="http://schemas.microsoft.com/office/drawing/2014/main" id="{52653C0D-CAE7-4084-9E06-BA3A2B2EB0DD}"/>
                    </a:ext>
                  </a:extLst>
                </p:cNvPr>
                <p:cNvPicPr/>
                <p:nvPr/>
              </p:nvPicPr>
              <p:blipFill>
                <a:blip r:embed="rId222"/>
                <a:stretch>
                  <a:fillRect/>
                </a:stretch>
              </p:blipFill>
              <p:spPr>
                <a:xfrm>
                  <a:off x="5373653" y="5905867"/>
                  <a:ext cx="19944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56388" name="Freihand 56387">
                  <a:extLst>
                    <a:ext uri="{FF2B5EF4-FFF2-40B4-BE49-F238E27FC236}">
                      <a16:creationId xmlns:a16="http://schemas.microsoft.com/office/drawing/2014/main" id="{E818C8C3-C1CE-4674-8334-B67659040BCB}"/>
                    </a:ext>
                  </a:extLst>
                </p14:cNvPr>
                <p14:cNvContentPartPr/>
                <p14:nvPr/>
              </p14:nvContentPartPr>
              <p14:xfrm>
                <a:off x="5593613" y="5945467"/>
                <a:ext cx="78120" cy="74520"/>
              </p14:xfrm>
            </p:contentPart>
          </mc:Choice>
          <mc:Fallback>
            <p:pic>
              <p:nvPicPr>
                <p:cNvPr id="56388" name="Freihand 56387">
                  <a:extLst>
                    <a:ext uri="{FF2B5EF4-FFF2-40B4-BE49-F238E27FC236}">
                      <a16:creationId xmlns:a16="http://schemas.microsoft.com/office/drawing/2014/main" id="{E818C8C3-C1CE-4674-8334-B67659040BCB}"/>
                    </a:ext>
                  </a:extLst>
                </p:cNvPr>
                <p:cNvPicPr/>
                <p:nvPr/>
              </p:nvPicPr>
              <p:blipFill>
                <a:blip r:embed="rId224"/>
                <a:stretch>
                  <a:fillRect/>
                </a:stretch>
              </p:blipFill>
              <p:spPr>
                <a:xfrm>
                  <a:off x="5589293" y="5941147"/>
                  <a:ext cx="867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56389" name="Freihand 56388">
                  <a:extLst>
                    <a:ext uri="{FF2B5EF4-FFF2-40B4-BE49-F238E27FC236}">
                      <a16:creationId xmlns:a16="http://schemas.microsoft.com/office/drawing/2014/main" id="{D43489C3-2107-4694-83FC-6202D2CF3D23}"/>
                    </a:ext>
                  </a:extLst>
                </p14:cNvPr>
                <p14:cNvContentPartPr/>
                <p14:nvPr/>
              </p14:nvContentPartPr>
              <p14:xfrm>
                <a:off x="5761373" y="5935387"/>
                <a:ext cx="219240" cy="84240"/>
              </p14:xfrm>
            </p:contentPart>
          </mc:Choice>
          <mc:Fallback>
            <p:pic>
              <p:nvPicPr>
                <p:cNvPr id="56389" name="Freihand 56388">
                  <a:extLst>
                    <a:ext uri="{FF2B5EF4-FFF2-40B4-BE49-F238E27FC236}">
                      <a16:creationId xmlns:a16="http://schemas.microsoft.com/office/drawing/2014/main" id="{D43489C3-2107-4694-83FC-6202D2CF3D23}"/>
                    </a:ext>
                  </a:extLst>
                </p:cNvPr>
                <p:cNvPicPr/>
                <p:nvPr/>
              </p:nvPicPr>
              <p:blipFill>
                <a:blip r:embed="rId226"/>
                <a:stretch>
                  <a:fillRect/>
                </a:stretch>
              </p:blipFill>
              <p:spPr>
                <a:xfrm>
                  <a:off x="5757053" y="5931067"/>
                  <a:ext cx="22788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56390" name="Freihand 56389">
                  <a:extLst>
                    <a:ext uri="{FF2B5EF4-FFF2-40B4-BE49-F238E27FC236}">
                      <a16:creationId xmlns:a16="http://schemas.microsoft.com/office/drawing/2014/main" id="{8717E6E9-02D6-4551-A93D-00DBAB345F59}"/>
                    </a:ext>
                  </a:extLst>
                </p14:cNvPr>
                <p14:cNvContentPartPr/>
                <p14:nvPr/>
              </p14:nvContentPartPr>
              <p14:xfrm>
                <a:off x="5996093" y="5947987"/>
                <a:ext cx="354960" cy="74880"/>
              </p14:xfrm>
            </p:contentPart>
          </mc:Choice>
          <mc:Fallback>
            <p:pic>
              <p:nvPicPr>
                <p:cNvPr id="56390" name="Freihand 56389">
                  <a:extLst>
                    <a:ext uri="{FF2B5EF4-FFF2-40B4-BE49-F238E27FC236}">
                      <a16:creationId xmlns:a16="http://schemas.microsoft.com/office/drawing/2014/main" id="{8717E6E9-02D6-4551-A93D-00DBAB345F59}"/>
                    </a:ext>
                  </a:extLst>
                </p:cNvPr>
                <p:cNvPicPr/>
                <p:nvPr/>
              </p:nvPicPr>
              <p:blipFill>
                <a:blip r:embed="rId228"/>
                <a:stretch>
                  <a:fillRect/>
                </a:stretch>
              </p:blipFill>
              <p:spPr>
                <a:xfrm>
                  <a:off x="5991413" y="5943667"/>
                  <a:ext cx="36360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56391" name="Freihand 56390">
                  <a:extLst>
                    <a:ext uri="{FF2B5EF4-FFF2-40B4-BE49-F238E27FC236}">
                      <a16:creationId xmlns:a16="http://schemas.microsoft.com/office/drawing/2014/main" id="{1ACDD07D-4239-43A5-879F-1F5254D9B744}"/>
                    </a:ext>
                  </a:extLst>
                </p14:cNvPr>
                <p14:cNvContentPartPr/>
                <p14:nvPr/>
              </p14:nvContentPartPr>
              <p14:xfrm>
                <a:off x="6391733" y="5835307"/>
                <a:ext cx="508320" cy="181440"/>
              </p14:xfrm>
            </p:contentPart>
          </mc:Choice>
          <mc:Fallback>
            <p:pic>
              <p:nvPicPr>
                <p:cNvPr id="56391" name="Freihand 56390">
                  <a:extLst>
                    <a:ext uri="{FF2B5EF4-FFF2-40B4-BE49-F238E27FC236}">
                      <a16:creationId xmlns:a16="http://schemas.microsoft.com/office/drawing/2014/main" id="{1ACDD07D-4239-43A5-879F-1F5254D9B744}"/>
                    </a:ext>
                  </a:extLst>
                </p:cNvPr>
                <p:cNvPicPr/>
                <p:nvPr/>
              </p:nvPicPr>
              <p:blipFill>
                <a:blip r:embed="rId230"/>
                <a:stretch>
                  <a:fillRect/>
                </a:stretch>
              </p:blipFill>
              <p:spPr>
                <a:xfrm>
                  <a:off x="6387413" y="5830987"/>
                  <a:ext cx="51696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56392" name="Freihand 56391">
                  <a:extLst>
                    <a:ext uri="{FF2B5EF4-FFF2-40B4-BE49-F238E27FC236}">
                      <a16:creationId xmlns:a16="http://schemas.microsoft.com/office/drawing/2014/main" id="{D0857933-9452-4B07-B1FD-C99E84205132}"/>
                    </a:ext>
                  </a:extLst>
                </p14:cNvPr>
                <p14:cNvContentPartPr/>
                <p14:nvPr/>
              </p14:nvContentPartPr>
              <p14:xfrm>
                <a:off x="6919493" y="5909827"/>
                <a:ext cx="67680" cy="64080"/>
              </p14:xfrm>
            </p:contentPart>
          </mc:Choice>
          <mc:Fallback>
            <p:pic>
              <p:nvPicPr>
                <p:cNvPr id="56392" name="Freihand 56391">
                  <a:extLst>
                    <a:ext uri="{FF2B5EF4-FFF2-40B4-BE49-F238E27FC236}">
                      <a16:creationId xmlns:a16="http://schemas.microsoft.com/office/drawing/2014/main" id="{D0857933-9452-4B07-B1FD-C99E84205132}"/>
                    </a:ext>
                  </a:extLst>
                </p:cNvPr>
                <p:cNvPicPr/>
                <p:nvPr/>
              </p:nvPicPr>
              <p:blipFill>
                <a:blip r:embed="rId232"/>
                <a:stretch>
                  <a:fillRect/>
                </a:stretch>
              </p:blipFill>
              <p:spPr>
                <a:xfrm>
                  <a:off x="6915173" y="5905507"/>
                  <a:ext cx="7632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56393" name="Freihand 56392">
                  <a:extLst>
                    <a:ext uri="{FF2B5EF4-FFF2-40B4-BE49-F238E27FC236}">
                      <a16:creationId xmlns:a16="http://schemas.microsoft.com/office/drawing/2014/main" id="{C536B0B7-4DD6-43DD-BEB2-41537A58F176}"/>
                    </a:ext>
                  </a:extLst>
                </p14:cNvPr>
                <p14:cNvContentPartPr/>
                <p14:nvPr/>
              </p14:nvContentPartPr>
              <p14:xfrm>
                <a:off x="6967013" y="5911627"/>
                <a:ext cx="24840" cy="63720"/>
              </p14:xfrm>
            </p:contentPart>
          </mc:Choice>
          <mc:Fallback>
            <p:pic>
              <p:nvPicPr>
                <p:cNvPr id="56393" name="Freihand 56392">
                  <a:extLst>
                    <a:ext uri="{FF2B5EF4-FFF2-40B4-BE49-F238E27FC236}">
                      <a16:creationId xmlns:a16="http://schemas.microsoft.com/office/drawing/2014/main" id="{C536B0B7-4DD6-43DD-BEB2-41537A58F176}"/>
                    </a:ext>
                  </a:extLst>
                </p:cNvPr>
                <p:cNvPicPr/>
                <p:nvPr/>
              </p:nvPicPr>
              <p:blipFill>
                <a:blip r:embed="rId234"/>
                <a:stretch>
                  <a:fillRect/>
                </a:stretch>
              </p:blipFill>
              <p:spPr>
                <a:xfrm>
                  <a:off x="6962693" y="5907307"/>
                  <a:ext cx="3348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56394" name="Freihand 56393">
                  <a:extLst>
                    <a:ext uri="{FF2B5EF4-FFF2-40B4-BE49-F238E27FC236}">
                      <a16:creationId xmlns:a16="http://schemas.microsoft.com/office/drawing/2014/main" id="{3CB55279-7844-4CC2-BBEB-50C772418612}"/>
                    </a:ext>
                  </a:extLst>
                </p14:cNvPr>
                <p14:cNvContentPartPr/>
                <p14:nvPr/>
              </p14:nvContentPartPr>
              <p14:xfrm>
                <a:off x="7010933" y="5880307"/>
                <a:ext cx="82800" cy="186120"/>
              </p14:xfrm>
            </p:contentPart>
          </mc:Choice>
          <mc:Fallback>
            <p:pic>
              <p:nvPicPr>
                <p:cNvPr id="56394" name="Freihand 56393">
                  <a:extLst>
                    <a:ext uri="{FF2B5EF4-FFF2-40B4-BE49-F238E27FC236}">
                      <a16:creationId xmlns:a16="http://schemas.microsoft.com/office/drawing/2014/main" id="{3CB55279-7844-4CC2-BBEB-50C772418612}"/>
                    </a:ext>
                  </a:extLst>
                </p:cNvPr>
                <p:cNvPicPr/>
                <p:nvPr/>
              </p:nvPicPr>
              <p:blipFill>
                <a:blip r:embed="rId236"/>
                <a:stretch>
                  <a:fillRect/>
                </a:stretch>
              </p:blipFill>
              <p:spPr>
                <a:xfrm>
                  <a:off x="7006613" y="5875987"/>
                  <a:ext cx="914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56395" name="Freihand 56394">
                  <a:extLst>
                    <a:ext uri="{FF2B5EF4-FFF2-40B4-BE49-F238E27FC236}">
                      <a16:creationId xmlns:a16="http://schemas.microsoft.com/office/drawing/2014/main" id="{3FBF7425-27FD-4C47-A402-E25310800AFE}"/>
                    </a:ext>
                  </a:extLst>
                </p14:cNvPr>
                <p14:cNvContentPartPr/>
                <p14:nvPr/>
              </p14:nvContentPartPr>
              <p14:xfrm>
                <a:off x="7119653" y="5908387"/>
                <a:ext cx="30600" cy="52920"/>
              </p14:xfrm>
            </p:contentPart>
          </mc:Choice>
          <mc:Fallback>
            <p:pic>
              <p:nvPicPr>
                <p:cNvPr id="56395" name="Freihand 56394">
                  <a:extLst>
                    <a:ext uri="{FF2B5EF4-FFF2-40B4-BE49-F238E27FC236}">
                      <a16:creationId xmlns:a16="http://schemas.microsoft.com/office/drawing/2014/main" id="{3FBF7425-27FD-4C47-A402-E25310800AFE}"/>
                    </a:ext>
                  </a:extLst>
                </p:cNvPr>
                <p:cNvPicPr/>
                <p:nvPr/>
              </p:nvPicPr>
              <p:blipFill>
                <a:blip r:embed="rId238"/>
                <a:stretch>
                  <a:fillRect/>
                </a:stretch>
              </p:blipFill>
              <p:spPr>
                <a:xfrm>
                  <a:off x="7115333" y="5904067"/>
                  <a:ext cx="3924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56396" name="Freihand 56395">
                  <a:extLst>
                    <a:ext uri="{FF2B5EF4-FFF2-40B4-BE49-F238E27FC236}">
                      <a16:creationId xmlns:a16="http://schemas.microsoft.com/office/drawing/2014/main" id="{F068734A-E895-40D9-A852-42BCB559619D}"/>
                    </a:ext>
                  </a:extLst>
                </p14:cNvPr>
                <p14:cNvContentPartPr/>
                <p14:nvPr/>
              </p14:nvContentPartPr>
              <p14:xfrm>
                <a:off x="7183013" y="5814787"/>
                <a:ext cx="248040" cy="150840"/>
              </p14:xfrm>
            </p:contentPart>
          </mc:Choice>
          <mc:Fallback>
            <p:pic>
              <p:nvPicPr>
                <p:cNvPr id="56396" name="Freihand 56395">
                  <a:extLst>
                    <a:ext uri="{FF2B5EF4-FFF2-40B4-BE49-F238E27FC236}">
                      <a16:creationId xmlns:a16="http://schemas.microsoft.com/office/drawing/2014/main" id="{F068734A-E895-40D9-A852-42BCB559619D}"/>
                    </a:ext>
                  </a:extLst>
                </p:cNvPr>
                <p:cNvPicPr/>
                <p:nvPr/>
              </p:nvPicPr>
              <p:blipFill>
                <a:blip r:embed="rId240"/>
                <a:stretch>
                  <a:fillRect/>
                </a:stretch>
              </p:blipFill>
              <p:spPr>
                <a:xfrm>
                  <a:off x="7178693" y="5810467"/>
                  <a:ext cx="25668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56397" name="Freihand 56396">
                  <a:extLst>
                    <a:ext uri="{FF2B5EF4-FFF2-40B4-BE49-F238E27FC236}">
                      <a16:creationId xmlns:a16="http://schemas.microsoft.com/office/drawing/2014/main" id="{4EEC6C8F-A7DC-41ED-9BD6-60232CC60439}"/>
                    </a:ext>
                  </a:extLst>
                </p14:cNvPr>
                <p14:cNvContentPartPr/>
                <p14:nvPr/>
              </p14:nvContentPartPr>
              <p14:xfrm>
                <a:off x="7124333" y="5752507"/>
                <a:ext cx="29880" cy="3240"/>
              </p14:xfrm>
            </p:contentPart>
          </mc:Choice>
          <mc:Fallback>
            <p:pic>
              <p:nvPicPr>
                <p:cNvPr id="56397" name="Freihand 56396">
                  <a:extLst>
                    <a:ext uri="{FF2B5EF4-FFF2-40B4-BE49-F238E27FC236}">
                      <a16:creationId xmlns:a16="http://schemas.microsoft.com/office/drawing/2014/main" id="{4EEC6C8F-A7DC-41ED-9BD6-60232CC60439}"/>
                    </a:ext>
                  </a:extLst>
                </p:cNvPr>
                <p:cNvPicPr/>
                <p:nvPr/>
              </p:nvPicPr>
              <p:blipFill>
                <a:blip r:embed="rId242"/>
                <a:stretch>
                  <a:fillRect/>
                </a:stretch>
              </p:blipFill>
              <p:spPr>
                <a:xfrm>
                  <a:off x="7120013" y="5748187"/>
                  <a:ext cx="3852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56398" name="Freihand 56397">
                  <a:extLst>
                    <a:ext uri="{FF2B5EF4-FFF2-40B4-BE49-F238E27FC236}">
                      <a16:creationId xmlns:a16="http://schemas.microsoft.com/office/drawing/2014/main" id="{8FA8487B-DD46-4B9D-B4F4-0EF419BD2473}"/>
                    </a:ext>
                  </a:extLst>
                </p14:cNvPr>
                <p14:cNvContentPartPr/>
                <p14:nvPr/>
              </p14:nvContentPartPr>
              <p14:xfrm>
                <a:off x="7492253" y="5804347"/>
                <a:ext cx="91080" cy="132120"/>
              </p14:xfrm>
            </p:contentPart>
          </mc:Choice>
          <mc:Fallback>
            <p:pic>
              <p:nvPicPr>
                <p:cNvPr id="56398" name="Freihand 56397">
                  <a:extLst>
                    <a:ext uri="{FF2B5EF4-FFF2-40B4-BE49-F238E27FC236}">
                      <a16:creationId xmlns:a16="http://schemas.microsoft.com/office/drawing/2014/main" id="{8FA8487B-DD46-4B9D-B4F4-0EF419BD2473}"/>
                    </a:ext>
                  </a:extLst>
                </p:cNvPr>
                <p:cNvPicPr/>
                <p:nvPr/>
              </p:nvPicPr>
              <p:blipFill>
                <a:blip r:embed="rId244"/>
                <a:stretch>
                  <a:fillRect/>
                </a:stretch>
              </p:blipFill>
              <p:spPr>
                <a:xfrm>
                  <a:off x="7487933" y="5800027"/>
                  <a:ext cx="997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56399" name="Freihand 56398">
                  <a:extLst>
                    <a:ext uri="{FF2B5EF4-FFF2-40B4-BE49-F238E27FC236}">
                      <a16:creationId xmlns:a16="http://schemas.microsoft.com/office/drawing/2014/main" id="{0EA5C9C3-9254-4DE3-B928-D17448EF5D75}"/>
                    </a:ext>
                  </a:extLst>
                </p14:cNvPr>
                <p14:cNvContentPartPr/>
                <p14:nvPr/>
              </p14:nvContentPartPr>
              <p14:xfrm>
                <a:off x="7593413" y="5859427"/>
                <a:ext cx="81360" cy="79200"/>
              </p14:xfrm>
            </p:contentPart>
          </mc:Choice>
          <mc:Fallback>
            <p:pic>
              <p:nvPicPr>
                <p:cNvPr id="56399" name="Freihand 56398">
                  <a:extLst>
                    <a:ext uri="{FF2B5EF4-FFF2-40B4-BE49-F238E27FC236}">
                      <a16:creationId xmlns:a16="http://schemas.microsoft.com/office/drawing/2014/main" id="{0EA5C9C3-9254-4DE3-B928-D17448EF5D75}"/>
                    </a:ext>
                  </a:extLst>
                </p:cNvPr>
                <p:cNvPicPr/>
                <p:nvPr/>
              </p:nvPicPr>
              <p:blipFill>
                <a:blip r:embed="rId246"/>
                <a:stretch>
                  <a:fillRect/>
                </a:stretch>
              </p:blipFill>
              <p:spPr>
                <a:xfrm>
                  <a:off x="7589093" y="5855107"/>
                  <a:ext cx="9000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56400" name="Freihand 56399">
                  <a:extLst>
                    <a:ext uri="{FF2B5EF4-FFF2-40B4-BE49-F238E27FC236}">
                      <a16:creationId xmlns:a16="http://schemas.microsoft.com/office/drawing/2014/main" id="{23026CFD-889F-4021-96A4-A4559352947A}"/>
                    </a:ext>
                  </a:extLst>
                </p14:cNvPr>
                <p14:cNvContentPartPr/>
                <p14:nvPr/>
              </p14:nvContentPartPr>
              <p14:xfrm>
                <a:off x="7690253" y="5803987"/>
                <a:ext cx="165240" cy="135360"/>
              </p14:xfrm>
            </p:contentPart>
          </mc:Choice>
          <mc:Fallback>
            <p:pic>
              <p:nvPicPr>
                <p:cNvPr id="56400" name="Freihand 56399">
                  <a:extLst>
                    <a:ext uri="{FF2B5EF4-FFF2-40B4-BE49-F238E27FC236}">
                      <a16:creationId xmlns:a16="http://schemas.microsoft.com/office/drawing/2014/main" id="{23026CFD-889F-4021-96A4-A4559352947A}"/>
                    </a:ext>
                  </a:extLst>
                </p:cNvPr>
                <p:cNvPicPr/>
                <p:nvPr/>
              </p:nvPicPr>
              <p:blipFill>
                <a:blip r:embed="rId248"/>
                <a:stretch>
                  <a:fillRect/>
                </a:stretch>
              </p:blipFill>
              <p:spPr>
                <a:xfrm>
                  <a:off x="7685933" y="5799667"/>
                  <a:ext cx="17388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56402" name="Freihand 56401">
                  <a:extLst>
                    <a:ext uri="{FF2B5EF4-FFF2-40B4-BE49-F238E27FC236}">
                      <a16:creationId xmlns:a16="http://schemas.microsoft.com/office/drawing/2014/main" id="{19FD95C1-88E0-4CD3-9341-D2C98951C038}"/>
                    </a:ext>
                  </a:extLst>
                </p14:cNvPr>
                <p14:cNvContentPartPr/>
                <p14:nvPr/>
              </p14:nvContentPartPr>
              <p14:xfrm>
                <a:off x="7883933" y="5792467"/>
                <a:ext cx="262080" cy="234720"/>
              </p14:xfrm>
            </p:contentPart>
          </mc:Choice>
          <mc:Fallback>
            <p:pic>
              <p:nvPicPr>
                <p:cNvPr id="56402" name="Freihand 56401">
                  <a:extLst>
                    <a:ext uri="{FF2B5EF4-FFF2-40B4-BE49-F238E27FC236}">
                      <a16:creationId xmlns:a16="http://schemas.microsoft.com/office/drawing/2014/main" id="{19FD95C1-88E0-4CD3-9341-D2C98951C038}"/>
                    </a:ext>
                  </a:extLst>
                </p:cNvPr>
                <p:cNvPicPr/>
                <p:nvPr/>
              </p:nvPicPr>
              <p:blipFill>
                <a:blip r:embed="rId250"/>
                <a:stretch>
                  <a:fillRect/>
                </a:stretch>
              </p:blipFill>
              <p:spPr>
                <a:xfrm>
                  <a:off x="7879613" y="5788147"/>
                  <a:ext cx="270720" cy="2433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56403" name="Freihand 56402">
                  <a:extLst>
                    <a:ext uri="{FF2B5EF4-FFF2-40B4-BE49-F238E27FC236}">
                      <a16:creationId xmlns:a16="http://schemas.microsoft.com/office/drawing/2014/main" id="{9261FD77-9834-4537-B89E-B8C573F95E11}"/>
                    </a:ext>
                  </a:extLst>
                </p14:cNvPr>
                <p14:cNvContentPartPr/>
                <p14:nvPr/>
              </p14:nvContentPartPr>
              <p14:xfrm>
                <a:off x="8102453" y="5840347"/>
                <a:ext cx="93960" cy="110520"/>
              </p14:xfrm>
            </p:contentPart>
          </mc:Choice>
          <mc:Fallback>
            <p:pic>
              <p:nvPicPr>
                <p:cNvPr id="56403" name="Freihand 56402">
                  <a:extLst>
                    <a:ext uri="{FF2B5EF4-FFF2-40B4-BE49-F238E27FC236}">
                      <a16:creationId xmlns:a16="http://schemas.microsoft.com/office/drawing/2014/main" id="{9261FD77-9834-4537-B89E-B8C573F95E11}"/>
                    </a:ext>
                  </a:extLst>
                </p:cNvPr>
                <p:cNvPicPr/>
                <p:nvPr/>
              </p:nvPicPr>
              <p:blipFill>
                <a:blip r:embed="rId252"/>
                <a:stretch>
                  <a:fillRect/>
                </a:stretch>
              </p:blipFill>
              <p:spPr>
                <a:xfrm>
                  <a:off x="8098133" y="5836027"/>
                  <a:ext cx="10260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56405" name="Freihand 56404">
                  <a:extLst>
                    <a:ext uri="{FF2B5EF4-FFF2-40B4-BE49-F238E27FC236}">
                      <a16:creationId xmlns:a16="http://schemas.microsoft.com/office/drawing/2014/main" id="{3AA01B10-CC98-4CC0-AC02-B686A68ACF52}"/>
                    </a:ext>
                  </a:extLst>
                </p14:cNvPr>
                <p14:cNvContentPartPr/>
                <p14:nvPr/>
              </p14:nvContentPartPr>
              <p14:xfrm>
                <a:off x="3085493" y="6223027"/>
                <a:ext cx="297000" cy="268200"/>
              </p14:xfrm>
            </p:contentPart>
          </mc:Choice>
          <mc:Fallback>
            <p:pic>
              <p:nvPicPr>
                <p:cNvPr id="56405" name="Freihand 56404">
                  <a:extLst>
                    <a:ext uri="{FF2B5EF4-FFF2-40B4-BE49-F238E27FC236}">
                      <a16:creationId xmlns:a16="http://schemas.microsoft.com/office/drawing/2014/main" id="{3AA01B10-CC98-4CC0-AC02-B686A68ACF52}"/>
                    </a:ext>
                  </a:extLst>
                </p:cNvPr>
                <p:cNvPicPr/>
                <p:nvPr/>
              </p:nvPicPr>
              <p:blipFill>
                <a:blip r:embed="rId254"/>
                <a:stretch>
                  <a:fillRect/>
                </a:stretch>
              </p:blipFill>
              <p:spPr>
                <a:xfrm>
                  <a:off x="3081173" y="6218707"/>
                  <a:ext cx="30564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56406" name="Freihand 56405">
                  <a:extLst>
                    <a:ext uri="{FF2B5EF4-FFF2-40B4-BE49-F238E27FC236}">
                      <a16:creationId xmlns:a16="http://schemas.microsoft.com/office/drawing/2014/main" id="{B7F13282-A0F7-4260-825F-06BDFABA6DD8}"/>
                    </a:ext>
                  </a:extLst>
                </p14:cNvPr>
                <p14:cNvContentPartPr/>
                <p14:nvPr/>
              </p14:nvContentPartPr>
              <p14:xfrm>
                <a:off x="3267653" y="6250387"/>
                <a:ext cx="105120" cy="8280"/>
              </p14:xfrm>
            </p:contentPart>
          </mc:Choice>
          <mc:Fallback>
            <p:pic>
              <p:nvPicPr>
                <p:cNvPr id="56406" name="Freihand 56405">
                  <a:extLst>
                    <a:ext uri="{FF2B5EF4-FFF2-40B4-BE49-F238E27FC236}">
                      <a16:creationId xmlns:a16="http://schemas.microsoft.com/office/drawing/2014/main" id="{B7F13282-A0F7-4260-825F-06BDFABA6DD8}"/>
                    </a:ext>
                  </a:extLst>
                </p:cNvPr>
                <p:cNvPicPr/>
                <p:nvPr/>
              </p:nvPicPr>
              <p:blipFill>
                <a:blip r:embed="rId256"/>
                <a:stretch>
                  <a:fillRect/>
                </a:stretch>
              </p:blipFill>
              <p:spPr>
                <a:xfrm>
                  <a:off x="3263333" y="6246067"/>
                  <a:ext cx="1137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56407" name="Freihand 56406">
                  <a:extLst>
                    <a:ext uri="{FF2B5EF4-FFF2-40B4-BE49-F238E27FC236}">
                      <a16:creationId xmlns:a16="http://schemas.microsoft.com/office/drawing/2014/main" id="{0A512391-F27A-4CA5-BAB9-5350318806DD}"/>
                    </a:ext>
                  </a:extLst>
                </p14:cNvPr>
                <p14:cNvContentPartPr/>
                <p14:nvPr/>
              </p14:nvContentPartPr>
              <p14:xfrm>
                <a:off x="3522533" y="6302227"/>
                <a:ext cx="411120" cy="113400"/>
              </p14:xfrm>
            </p:contentPart>
          </mc:Choice>
          <mc:Fallback>
            <p:pic>
              <p:nvPicPr>
                <p:cNvPr id="56407" name="Freihand 56406">
                  <a:extLst>
                    <a:ext uri="{FF2B5EF4-FFF2-40B4-BE49-F238E27FC236}">
                      <a16:creationId xmlns:a16="http://schemas.microsoft.com/office/drawing/2014/main" id="{0A512391-F27A-4CA5-BAB9-5350318806DD}"/>
                    </a:ext>
                  </a:extLst>
                </p:cNvPr>
                <p:cNvPicPr/>
                <p:nvPr/>
              </p:nvPicPr>
              <p:blipFill>
                <a:blip r:embed="rId258"/>
                <a:stretch>
                  <a:fillRect/>
                </a:stretch>
              </p:blipFill>
              <p:spPr>
                <a:xfrm>
                  <a:off x="3518213" y="6297907"/>
                  <a:ext cx="41976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56408" name="Freihand 56407">
                  <a:extLst>
                    <a:ext uri="{FF2B5EF4-FFF2-40B4-BE49-F238E27FC236}">
                      <a16:creationId xmlns:a16="http://schemas.microsoft.com/office/drawing/2014/main" id="{8A543A25-B79F-4A8F-981F-77F1070E33B7}"/>
                    </a:ext>
                  </a:extLst>
                </p14:cNvPr>
                <p14:cNvContentPartPr/>
                <p14:nvPr/>
              </p14:nvContentPartPr>
              <p14:xfrm>
                <a:off x="4034453" y="6212587"/>
                <a:ext cx="334080" cy="215280"/>
              </p14:xfrm>
            </p:contentPart>
          </mc:Choice>
          <mc:Fallback>
            <p:pic>
              <p:nvPicPr>
                <p:cNvPr id="56408" name="Freihand 56407">
                  <a:extLst>
                    <a:ext uri="{FF2B5EF4-FFF2-40B4-BE49-F238E27FC236}">
                      <a16:creationId xmlns:a16="http://schemas.microsoft.com/office/drawing/2014/main" id="{8A543A25-B79F-4A8F-981F-77F1070E33B7}"/>
                    </a:ext>
                  </a:extLst>
                </p:cNvPr>
                <p:cNvPicPr/>
                <p:nvPr/>
              </p:nvPicPr>
              <p:blipFill>
                <a:blip r:embed="rId260"/>
                <a:stretch>
                  <a:fillRect/>
                </a:stretch>
              </p:blipFill>
              <p:spPr>
                <a:xfrm>
                  <a:off x="4030133" y="6208267"/>
                  <a:ext cx="34272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56409" name="Freihand 56408">
                  <a:extLst>
                    <a:ext uri="{FF2B5EF4-FFF2-40B4-BE49-F238E27FC236}">
                      <a16:creationId xmlns:a16="http://schemas.microsoft.com/office/drawing/2014/main" id="{20761EAB-E505-4FA2-906F-6DC8057ADD25}"/>
                    </a:ext>
                  </a:extLst>
                </p14:cNvPr>
                <p14:cNvContentPartPr/>
                <p14:nvPr/>
              </p14:nvContentPartPr>
              <p14:xfrm>
                <a:off x="4413173" y="6239947"/>
                <a:ext cx="130320" cy="212760"/>
              </p14:xfrm>
            </p:contentPart>
          </mc:Choice>
          <mc:Fallback>
            <p:pic>
              <p:nvPicPr>
                <p:cNvPr id="56409" name="Freihand 56408">
                  <a:extLst>
                    <a:ext uri="{FF2B5EF4-FFF2-40B4-BE49-F238E27FC236}">
                      <a16:creationId xmlns:a16="http://schemas.microsoft.com/office/drawing/2014/main" id="{20761EAB-E505-4FA2-906F-6DC8057ADD25}"/>
                    </a:ext>
                  </a:extLst>
                </p:cNvPr>
                <p:cNvPicPr/>
                <p:nvPr/>
              </p:nvPicPr>
              <p:blipFill>
                <a:blip r:embed="rId262"/>
                <a:stretch>
                  <a:fillRect/>
                </a:stretch>
              </p:blipFill>
              <p:spPr>
                <a:xfrm>
                  <a:off x="4408853" y="6235627"/>
                  <a:ext cx="138960" cy="2214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56410" name="Freihand 56409">
                  <a:extLst>
                    <a:ext uri="{FF2B5EF4-FFF2-40B4-BE49-F238E27FC236}">
                      <a16:creationId xmlns:a16="http://schemas.microsoft.com/office/drawing/2014/main" id="{4B132FE3-E9D1-489F-BDB8-35F36F28D4B2}"/>
                    </a:ext>
                  </a:extLst>
                </p14:cNvPr>
                <p14:cNvContentPartPr/>
                <p14:nvPr/>
              </p14:nvContentPartPr>
              <p14:xfrm>
                <a:off x="4515413" y="6217627"/>
                <a:ext cx="99360" cy="160920"/>
              </p14:xfrm>
            </p:contentPart>
          </mc:Choice>
          <mc:Fallback>
            <p:pic>
              <p:nvPicPr>
                <p:cNvPr id="56410" name="Freihand 56409">
                  <a:extLst>
                    <a:ext uri="{FF2B5EF4-FFF2-40B4-BE49-F238E27FC236}">
                      <a16:creationId xmlns:a16="http://schemas.microsoft.com/office/drawing/2014/main" id="{4B132FE3-E9D1-489F-BDB8-35F36F28D4B2}"/>
                    </a:ext>
                  </a:extLst>
                </p:cNvPr>
                <p:cNvPicPr/>
                <p:nvPr/>
              </p:nvPicPr>
              <p:blipFill>
                <a:blip r:embed="rId264"/>
                <a:stretch>
                  <a:fillRect/>
                </a:stretch>
              </p:blipFill>
              <p:spPr>
                <a:xfrm>
                  <a:off x="4511093" y="6213307"/>
                  <a:ext cx="10800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56411" name="Freihand 56410">
                  <a:extLst>
                    <a:ext uri="{FF2B5EF4-FFF2-40B4-BE49-F238E27FC236}">
                      <a16:creationId xmlns:a16="http://schemas.microsoft.com/office/drawing/2014/main" id="{13512714-F18B-489B-B233-8F518480E307}"/>
                    </a:ext>
                  </a:extLst>
                </p14:cNvPr>
                <p14:cNvContentPartPr/>
                <p14:nvPr/>
              </p14:nvContentPartPr>
              <p14:xfrm>
                <a:off x="4613693" y="6302227"/>
                <a:ext cx="248040" cy="69120"/>
              </p14:xfrm>
            </p:contentPart>
          </mc:Choice>
          <mc:Fallback>
            <p:pic>
              <p:nvPicPr>
                <p:cNvPr id="56411" name="Freihand 56410">
                  <a:extLst>
                    <a:ext uri="{FF2B5EF4-FFF2-40B4-BE49-F238E27FC236}">
                      <a16:creationId xmlns:a16="http://schemas.microsoft.com/office/drawing/2014/main" id="{13512714-F18B-489B-B233-8F518480E307}"/>
                    </a:ext>
                  </a:extLst>
                </p:cNvPr>
                <p:cNvPicPr/>
                <p:nvPr/>
              </p:nvPicPr>
              <p:blipFill>
                <a:blip r:embed="rId266"/>
                <a:stretch>
                  <a:fillRect/>
                </a:stretch>
              </p:blipFill>
              <p:spPr>
                <a:xfrm>
                  <a:off x="4609373" y="6297907"/>
                  <a:ext cx="2566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56412" name="Freihand 56411">
                  <a:extLst>
                    <a:ext uri="{FF2B5EF4-FFF2-40B4-BE49-F238E27FC236}">
                      <a16:creationId xmlns:a16="http://schemas.microsoft.com/office/drawing/2014/main" id="{87C42861-1AF3-4F95-9C34-7B83807567FB}"/>
                    </a:ext>
                  </a:extLst>
                </p14:cNvPr>
                <p14:cNvContentPartPr/>
                <p14:nvPr/>
              </p14:nvContentPartPr>
              <p14:xfrm>
                <a:off x="4996733" y="6270907"/>
                <a:ext cx="190440" cy="89640"/>
              </p14:xfrm>
            </p:contentPart>
          </mc:Choice>
          <mc:Fallback>
            <p:pic>
              <p:nvPicPr>
                <p:cNvPr id="56412" name="Freihand 56411">
                  <a:extLst>
                    <a:ext uri="{FF2B5EF4-FFF2-40B4-BE49-F238E27FC236}">
                      <a16:creationId xmlns:a16="http://schemas.microsoft.com/office/drawing/2014/main" id="{87C42861-1AF3-4F95-9C34-7B83807567FB}"/>
                    </a:ext>
                  </a:extLst>
                </p:cNvPr>
                <p:cNvPicPr/>
                <p:nvPr/>
              </p:nvPicPr>
              <p:blipFill>
                <a:blip r:embed="rId268"/>
                <a:stretch>
                  <a:fillRect/>
                </a:stretch>
              </p:blipFill>
              <p:spPr>
                <a:xfrm>
                  <a:off x="4992413" y="6266587"/>
                  <a:ext cx="1990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56413" name="Freihand 56412">
                  <a:extLst>
                    <a:ext uri="{FF2B5EF4-FFF2-40B4-BE49-F238E27FC236}">
                      <a16:creationId xmlns:a16="http://schemas.microsoft.com/office/drawing/2014/main" id="{899E2A4D-85F2-479E-98BB-75D937D2430F}"/>
                    </a:ext>
                  </a:extLst>
                </p14:cNvPr>
                <p14:cNvContentPartPr/>
                <p14:nvPr/>
              </p14:nvContentPartPr>
              <p14:xfrm>
                <a:off x="5161613" y="6197107"/>
                <a:ext cx="30600" cy="26640"/>
              </p14:xfrm>
            </p:contentPart>
          </mc:Choice>
          <mc:Fallback>
            <p:pic>
              <p:nvPicPr>
                <p:cNvPr id="56413" name="Freihand 56412">
                  <a:extLst>
                    <a:ext uri="{FF2B5EF4-FFF2-40B4-BE49-F238E27FC236}">
                      <a16:creationId xmlns:a16="http://schemas.microsoft.com/office/drawing/2014/main" id="{899E2A4D-85F2-479E-98BB-75D937D2430F}"/>
                    </a:ext>
                  </a:extLst>
                </p:cNvPr>
                <p:cNvPicPr/>
                <p:nvPr/>
              </p:nvPicPr>
              <p:blipFill>
                <a:blip r:embed="rId270"/>
                <a:stretch>
                  <a:fillRect/>
                </a:stretch>
              </p:blipFill>
              <p:spPr>
                <a:xfrm>
                  <a:off x="5157293" y="6192787"/>
                  <a:ext cx="3924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56414" name="Freihand 56413">
                  <a:extLst>
                    <a:ext uri="{FF2B5EF4-FFF2-40B4-BE49-F238E27FC236}">
                      <a16:creationId xmlns:a16="http://schemas.microsoft.com/office/drawing/2014/main" id="{7E3296F0-BEF2-47BE-9F85-DDDAEA06D758}"/>
                    </a:ext>
                  </a:extLst>
                </p14:cNvPr>
                <p14:cNvContentPartPr/>
                <p14:nvPr/>
              </p14:nvContentPartPr>
              <p14:xfrm>
                <a:off x="5273213" y="6226267"/>
                <a:ext cx="347040" cy="105840"/>
              </p14:xfrm>
            </p:contentPart>
          </mc:Choice>
          <mc:Fallback>
            <p:pic>
              <p:nvPicPr>
                <p:cNvPr id="56414" name="Freihand 56413">
                  <a:extLst>
                    <a:ext uri="{FF2B5EF4-FFF2-40B4-BE49-F238E27FC236}">
                      <a16:creationId xmlns:a16="http://schemas.microsoft.com/office/drawing/2014/main" id="{7E3296F0-BEF2-47BE-9F85-DDDAEA06D758}"/>
                    </a:ext>
                  </a:extLst>
                </p:cNvPr>
                <p:cNvPicPr/>
                <p:nvPr/>
              </p:nvPicPr>
              <p:blipFill>
                <a:blip r:embed="rId272"/>
                <a:stretch>
                  <a:fillRect/>
                </a:stretch>
              </p:blipFill>
              <p:spPr>
                <a:xfrm>
                  <a:off x="5268893" y="6221947"/>
                  <a:ext cx="3556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56415" name="Freihand 56414">
                  <a:extLst>
                    <a:ext uri="{FF2B5EF4-FFF2-40B4-BE49-F238E27FC236}">
                      <a16:creationId xmlns:a16="http://schemas.microsoft.com/office/drawing/2014/main" id="{2C2BF54A-1713-4F24-B87C-9F63969B0BD4}"/>
                    </a:ext>
                  </a:extLst>
                </p14:cNvPr>
                <p14:cNvContentPartPr/>
                <p14:nvPr/>
              </p14:nvContentPartPr>
              <p14:xfrm>
                <a:off x="5817533" y="6265867"/>
                <a:ext cx="116640" cy="79560"/>
              </p14:xfrm>
            </p:contentPart>
          </mc:Choice>
          <mc:Fallback>
            <p:pic>
              <p:nvPicPr>
                <p:cNvPr id="56415" name="Freihand 56414">
                  <a:extLst>
                    <a:ext uri="{FF2B5EF4-FFF2-40B4-BE49-F238E27FC236}">
                      <a16:creationId xmlns:a16="http://schemas.microsoft.com/office/drawing/2014/main" id="{2C2BF54A-1713-4F24-B87C-9F63969B0BD4}"/>
                    </a:ext>
                  </a:extLst>
                </p:cNvPr>
                <p:cNvPicPr/>
                <p:nvPr/>
              </p:nvPicPr>
              <p:blipFill>
                <a:blip r:embed="rId274"/>
                <a:stretch>
                  <a:fillRect/>
                </a:stretch>
              </p:blipFill>
              <p:spPr>
                <a:xfrm>
                  <a:off x="5813213" y="6261547"/>
                  <a:ext cx="1252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56416" name="Freihand 56415">
                  <a:extLst>
                    <a:ext uri="{FF2B5EF4-FFF2-40B4-BE49-F238E27FC236}">
                      <a16:creationId xmlns:a16="http://schemas.microsoft.com/office/drawing/2014/main" id="{7D328675-F391-495D-B0E8-60AB2D4B1FC1}"/>
                    </a:ext>
                  </a:extLst>
                </p14:cNvPr>
                <p14:cNvContentPartPr/>
                <p14:nvPr/>
              </p14:nvContentPartPr>
              <p14:xfrm>
                <a:off x="5960453" y="6244987"/>
                <a:ext cx="254160" cy="106560"/>
              </p14:xfrm>
            </p:contentPart>
          </mc:Choice>
          <mc:Fallback>
            <p:pic>
              <p:nvPicPr>
                <p:cNvPr id="56416" name="Freihand 56415">
                  <a:extLst>
                    <a:ext uri="{FF2B5EF4-FFF2-40B4-BE49-F238E27FC236}">
                      <a16:creationId xmlns:a16="http://schemas.microsoft.com/office/drawing/2014/main" id="{7D328675-F391-495D-B0E8-60AB2D4B1FC1}"/>
                    </a:ext>
                  </a:extLst>
                </p:cNvPr>
                <p:cNvPicPr/>
                <p:nvPr/>
              </p:nvPicPr>
              <p:blipFill>
                <a:blip r:embed="rId276"/>
                <a:stretch>
                  <a:fillRect/>
                </a:stretch>
              </p:blipFill>
              <p:spPr>
                <a:xfrm>
                  <a:off x="5956133" y="6240667"/>
                  <a:ext cx="26280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56417" name="Freihand 56416">
                  <a:extLst>
                    <a:ext uri="{FF2B5EF4-FFF2-40B4-BE49-F238E27FC236}">
                      <a16:creationId xmlns:a16="http://schemas.microsoft.com/office/drawing/2014/main" id="{15F00405-2190-46D7-99B0-82D7B033E2D6}"/>
                    </a:ext>
                  </a:extLst>
                </p14:cNvPr>
                <p14:cNvContentPartPr/>
                <p14:nvPr/>
              </p14:nvContentPartPr>
              <p14:xfrm>
                <a:off x="6189413" y="6238867"/>
                <a:ext cx="181440" cy="108720"/>
              </p14:xfrm>
            </p:contentPart>
          </mc:Choice>
          <mc:Fallback>
            <p:pic>
              <p:nvPicPr>
                <p:cNvPr id="56417" name="Freihand 56416">
                  <a:extLst>
                    <a:ext uri="{FF2B5EF4-FFF2-40B4-BE49-F238E27FC236}">
                      <a16:creationId xmlns:a16="http://schemas.microsoft.com/office/drawing/2014/main" id="{15F00405-2190-46D7-99B0-82D7B033E2D6}"/>
                    </a:ext>
                  </a:extLst>
                </p:cNvPr>
                <p:cNvPicPr/>
                <p:nvPr/>
              </p:nvPicPr>
              <p:blipFill>
                <a:blip r:embed="rId278"/>
                <a:stretch>
                  <a:fillRect/>
                </a:stretch>
              </p:blipFill>
              <p:spPr>
                <a:xfrm>
                  <a:off x="6185093" y="6234547"/>
                  <a:ext cx="1900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56418" name="Freihand 56417">
                  <a:extLst>
                    <a:ext uri="{FF2B5EF4-FFF2-40B4-BE49-F238E27FC236}">
                      <a16:creationId xmlns:a16="http://schemas.microsoft.com/office/drawing/2014/main" id="{880918F5-647A-4676-A58B-E855C30F7908}"/>
                    </a:ext>
                  </a:extLst>
                </p14:cNvPr>
                <p14:cNvContentPartPr/>
                <p14:nvPr/>
              </p14:nvContentPartPr>
              <p14:xfrm>
                <a:off x="6564173" y="6139147"/>
                <a:ext cx="174960" cy="177120"/>
              </p14:xfrm>
            </p:contentPart>
          </mc:Choice>
          <mc:Fallback>
            <p:pic>
              <p:nvPicPr>
                <p:cNvPr id="56418" name="Freihand 56417">
                  <a:extLst>
                    <a:ext uri="{FF2B5EF4-FFF2-40B4-BE49-F238E27FC236}">
                      <a16:creationId xmlns:a16="http://schemas.microsoft.com/office/drawing/2014/main" id="{880918F5-647A-4676-A58B-E855C30F7908}"/>
                    </a:ext>
                  </a:extLst>
                </p:cNvPr>
                <p:cNvPicPr/>
                <p:nvPr/>
              </p:nvPicPr>
              <p:blipFill>
                <a:blip r:embed="rId280"/>
                <a:stretch>
                  <a:fillRect/>
                </a:stretch>
              </p:blipFill>
              <p:spPr>
                <a:xfrm>
                  <a:off x="6559853" y="6134827"/>
                  <a:ext cx="1836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56419" name="Freihand 56418">
                  <a:extLst>
                    <a:ext uri="{FF2B5EF4-FFF2-40B4-BE49-F238E27FC236}">
                      <a16:creationId xmlns:a16="http://schemas.microsoft.com/office/drawing/2014/main" id="{53A8259A-3E34-4D82-BAE3-AE345A06DD04}"/>
                    </a:ext>
                  </a:extLst>
                </p14:cNvPr>
                <p14:cNvContentPartPr/>
                <p14:nvPr/>
              </p14:nvContentPartPr>
              <p14:xfrm>
                <a:off x="6701333" y="6240307"/>
                <a:ext cx="251280" cy="70200"/>
              </p14:xfrm>
            </p:contentPart>
          </mc:Choice>
          <mc:Fallback>
            <p:pic>
              <p:nvPicPr>
                <p:cNvPr id="56419" name="Freihand 56418">
                  <a:extLst>
                    <a:ext uri="{FF2B5EF4-FFF2-40B4-BE49-F238E27FC236}">
                      <a16:creationId xmlns:a16="http://schemas.microsoft.com/office/drawing/2014/main" id="{53A8259A-3E34-4D82-BAE3-AE345A06DD04}"/>
                    </a:ext>
                  </a:extLst>
                </p:cNvPr>
                <p:cNvPicPr/>
                <p:nvPr/>
              </p:nvPicPr>
              <p:blipFill>
                <a:blip r:embed="rId282"/>
                <a:stretch>
                  <a:fillRect/>
                </a:stretch>
              </p:blipFill>
              <p:spPr>
                <a:xfrm>
                  <a:off x="6697013" y="6235987"/>
                  <a:ext cx="25992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56420" name="Freihand 56419">
                  <a:extLst>
                    <a:ext uri="{FF2B5EF4-FFF2-40B4-BE49-F238E27FC236}">
                      <a16:creationId xmlns:a16="http://schemas.microsoft.com/office/drawing/2014/main" id="{F9F48CA9-A8E9-499E-BE95-E799684671D5}"/>
                    </a:ext>
                  </a:extLst>
                </p14:cNvPr>
                <p14:cNvContentPartPr/>
                <p14:nvPr/>
              </p14:nvContentPartPr>
              <p14:xfrm>
                <a:off x="6992213" y="6137707"/>
                <a:ext cx="136440" cy="172800"/>
              </p14:xfrm>
            </p:contentPart>
          </mc:Choice>
          <mc:Fallback>
            <p:pic>
              <p:nvPicPr>
                <p:cNvPr id="56420" name="Freihand 56419">
                  <a:extLst>
                    <a:ext uri="{FF2B5EF4-FFF2-40B4-BE49-F238E27FC236}">
                      <a16:creationId xmlns:a16="http://schemas.microsoft.com/office/drawing/2014/main" id="{F9F48CA9-A8E9-499E-BE95-E799684671D5}"/>
                    </a:ext>
                  </a:extLst>
                </p:cNvPr>
                <p:cNvPicPr/>
                <p:nvPr/>
              </p:nvPicPr>
              <p:blipFill>
                <a:blip r:embed="rId284"/>
                <a:stretch>
                  <a:fillRect/>
                </a:stretch>
              </p:blipFill>
              <p:spPr>
                <a:xfrm>
                  <a:off x="6987893" y="6133387"/>
                  <a:ext cx="14508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56421" name="Freihand 56420">
                  <a:extLst>
                    <a:ext uri="{FF2B5EF4-FFF2-40B4-BE49-F238E27FC236}">
                      <a16:creationId xmlns:a16="http://schemas.microsoft.com/office/drawing/2014/main" id="{53B464A6-42E1-4915-9AF3-6DF6EEB8826C}"/>
                    </a:ext>
                  </a:extLst>
                </p14:cNvPr>
                <p14:cNvContentPartPr/>
                <p14:nvPr/>
              </p14:nvContentPartPr>
              <p14:xfrm>
                <a:off x="7131893" y="6170107"/>
                <a:ext cx="326160" cy="127440"/>
              </p14:xfrm>
            </p:contentPart>
          </mc:Choice>
          <mc:Fallback>
            <p:pic>
              <p:nvPicPr>
                <p:cNvPr id="56421" name="Freihand 56420">
                  <a:extLst>
                    <a:ext uri="{FF2B5EF4-FFF2-40B4-BE49-F238E27FC236}">
                      <a16:creationId xmlns:a16="http://schemas.microsoft.com/office/drawing/2014/main" id="{53B464A6-42E1-4915-9AF3-6DF6EEB8826C}"/>
                    </a:ext>
                  </a:extLst>
                </p:cNvPr>
                <p:cNvPicPr/>
                <p:nvPr/>
              </p:nvPicPr>
              <p:blipFill>
                <a:blip r:embed="rId286"/>
                <a:stretch>
                  <a:fillRect/>
                </a:stretch>
              </p:blipFill>
              <p:spPr>
                <a:xfrm>
                  <a:off x="7127573" y="6165787"/>
                  <a:ext cx="33480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56422" name="Freihand 56421">
                  <a:extLst>
                    <a:ext uri="{FF2B5EF4-FFF2-40B4-BE49-F238E27FC236}">
                      <a16:creationId xmlns:a16="http://schemas.microsoft.com/office/drawing/2014/main" id="{66DB47C0-C886-4339-AA0C-F6AFBB2131B0}"/>
                    </a:ext>
                  </a:extLst>
                </p14:cNvPr>
                <p14:cNvContentPartPr/>
                <p14:nvPr/>
              </p14:nvContentPartPr>
              <p14:xfrm>
                <a:off x="6777653" y="6106387"/>
                <a:ext cx="119160" cy="50040"/>
              </p14:xfrm>
            </p:contentPart>
          </mc:Choice>
          <mc:Fallback>
            <p:pic>
              <p:nvPicPr>
                <p:cNvPr id="56422" name="Freihand 56421">
                  <a:extLst>
                    <a:ext uri="{FF2B5EF4-FFF2-40B4-BE49-F238E27FC236}">
                      <a16:creationId xmlns:a16="http://schemas.microsoft.com/office/drawing/2014/main" id="{66DB47C0-C886-4339-AA0C-F6AFBB2131B0}"/>
                    </a:ext>
                  </a:extLst>
                </p:cNvPr>
                <p:cNvPicPr/>
                <p:nvPr/>
              </p:nvPicPr>
              <p:blipFill>
                <a:blip r:embed="rId288"/>
                <a:stretch>
                  <a:fillRect/>
                </a:stretch>
              </p:blipFill>
              <p:spPr>
                <a:xfrm>
                  <a:off x="6773333" y="6102067"/>
                  <a:ext cx="12780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56423" name="Freihand 56422">
                  <a:extLst>
                    <a:ext uri="{FF2B5EF4-FFF2-40B4-BE49-F238E27FC236}">
                      <a16:creationId xmlns:a16="http://schemas.microsoft.com/office/drawing/2014/main" id="{BB3C6337-EA96-46C5-AFFB-0A7FFFDE2673}"/>
                    </a:ext>
                  </a:extLst>
                </p14:cNvPr>
                <p14:cNvContentPartPr/>
                <p14:nvPr/>
              </p14:nvContentPartPr>
              <p14:xfrm>
                <a:off x="7574693" y="6048067"/>
                <a:ext cx="16200" cy="124560"/>
              </p14:xfrm>
            </p:contentPart>
          </mc:Choice>
          <mc:Fallback>
            <p:pic>
              <p:nvPicPr>
                <p:cNvPr id="56423" name="Freihand 56422">
                  <a:extLst>
                    <a:ext uri="{FF2B5EF4-FFF2-40B4-BE49-F238E27FC236}">
                      <a16:creationId xmlns:a16="http://schemas.microsoft.com/office/drawing/2014/main" id="{BB3C6337-EA96-46C5-AFFB-0A7FFFDE2673}"/>
                    </a:ext>
                  </a:extLst>
                </p:cNvPr>
                <p:cNvPicPr/>
                <p:nvPr/>
              </p:nvPicPr>
              <p:blipFill>
                <a:blip r:embed="rId290"/>
                <a:stretch>
                  <a:fillRect/>
                </a:stretch>
              </p:blipFill>
              <p:spPr>
                <a:xfrm>
                  <a:off x="7570373" y="6043747"/>
                  <a:ext cx="248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56424" name="Freihand 56423">
                  <a:extLst>
                    <a:ext uri="{FF2B5EF4-FFF2-40B4-BE49-F238E27FC236}">
                      <a16:creationId xmlns:a16="http://schemas.microsoft.com/office/drawing/2014/main" id="{F152CBB8-4B8C-4D9A-8545-7411ADE7772F}"/>
                    </a:ext>
                  </a:extLst>
                </p14:cNvPr>
                <p14:cNvContentPartPr/>
                <p14:nvPr/>
              </p14:nvContentPartPr>
              <p14:xfrm>
                <a:off x="7565333" y="6253267"/>
                <a:ext cx="18360" cy="42120"/>
              </p14:xfrm>
            </p:contentPart>
          </mc:Choice>
          <mc:Fallback>
            <p:pic>
              <p:nvPicPr>
                <p:cNvPr id="56424" name="Freihand 56423">
                  <a:extLst>
                    <a:ext uri="{FF2B5EF4-FFF2-40B4-BE49-F238E27FC236}">
                      <a16:creationId xmlns:a16="http://schemas.microsoft.com/office/drawing/2014/main" id="{F152CBB8-4B8C-4D9A-8545-7411ADE7772F}"/>
                    </a:ext>
                  </a:extLst>
                </p:cNvPr>
                <p:cNvPicPr/>
                <p:nvPr/>
              </p:nvPicPr>
              <p:blipFill>
                <a:blip r:embed="rId292"/>
                <a:stretch>
                  <a:fillRect/>
                </a:stretch>
              </p:blipFill>
              <p:spPr>
                <a:xfrm>
                  <a:off x="7561013" y="6248947"/>
                  <a:ext cx="2700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56427" name="Freihand 56426">
                  <a:extLst>
                    <a:ext uri="{FF2B5EF4-FFF2-40B4-BE49-F238E27FC236}">
                      <a16:creationId xmlns:a16="http://schemas.microsoft.com/office/drawing/2014/main" id="{F32CAE5D-6E61-44B0-A09B-2DEC23C472F6}"/>
                    </a:ext>
                  </a:extLst>
                </p14:cNvPr>
                <p14:cNvContentPartPr/>
                <p14:nvPr/>
              </p14:nvContentPartPr>
              <p14:xfrm>
                <a:off x="4197893" y="4649107"/>
                <a:ext cx="2979000" cy="588240"/>
              </p14:xfrm>
            </p:contentPart>
          </mc:Choice>
          <mc:Fallback>
            <p:pic>
              <p:nvPicPr>
                <p:cNvPr id="56427" name="Freihand 56426">
                  <a:extLst>
                    <a:ext uri="{FF2B5EF4-FFF2-40B4-BE49-F238E27FC236}">
                      <a16:creationId xmlns:a16="http://schemas.microsoft.com/office/drawing/2014/main" id="{F32CAE5D-6E61-44B0-A09B-2DEC23C472F6}"/>
                    </a:ext>
                  </a:extLst>
                </p:cNvPr>
                <p:cNvPicPr/>
                <p:nvPr/>
              </p:nvPicPr>
              <p:blipFill>
                <a:blip r:embed="rId294"/>
                <a:stretch>
                  <a:fillRect/>
                </a:stretch>
              </p:blipFill>
              <p:spPr>
                <a:xfrm>
                  <a:off x="4193573" y="4644787"/>
                  <a:ext cx="2987640" cy="596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5">
            <p14:nvContentPartPr>
              <p14:cNvPr id="56429" name="Freihand 56428">
                <a:extLst>
                  <a:ext uri="{FF2B5EF4-FFF2-40B4-BE49-F238E27FC236}">
                    <a16:creationId xmlns:a16="http://schemas.microsoft.com/office/drawing/2014/main" id="{8B708BE2-1899-4F4A-A459-A1992A049A01}"/>
                  </a:ext>
                </a:extLst>
              </p14:cNvPr>
              <p14:cNvContentPartPr/>
              <p14:nvPr/>
            </p14:nvContentPartPr>
            <p14:xfrm>
              <a:off x="3291773" y="3688267"/>
              <a:ext cx="36000" cy="47880"/>
            </p14:xfrm>
          </p:contentPart>
        </mc:Choice>
        <mc:Fallback>
          <p:pic>
            <p:nvPicPr>
              <p:cNvPr id="56429" name="Freihand 56428">
                <a:extLst>
                  <a:ext uri="{FF2B5EF4-FFF2-40B4-BE49-F238E27FC236}">
                    <a16:creationId xmlns:a16="http://schemas.microsoft.com/office/drawing/2014/main" id="{8B708BE2-1899-4F4A-A459-A1992A049A01}"/>
                  </a:ext>
                </a:extLst>
              </p:cNvPr>
              <p:cNvPicPr/>
              <p:nvPr/>
            </p:nvPicPr>
            <p:blipFill>
              <a:blip r:embed="rId296"/>
              <a:stretch>
                <a:fillRect/>
              </a:stretch>
            </p:blipFill>
            <p:spPr>
              <a:xfrm>
                <a:off x="3287453" y="3683947"/>
                <a:ext cx="44640" cy="56520"/>
              </a:xfrm>
              <a:prstGeom prst="rect">
                <a:avLst/>
              </a:prstGeom>
            </p:spPr>
          </p:pic>
        </mc:Fallback>
      </mc:AlternateContent>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ChangeArrowheads="1"/>
          </p:cNvSpPr>
          <p:nvPr/>
        </p:nvSpPr>
        <p:spPr bwMode="auto">
          <a:xfrm>
            <a:off x="4367214" y="215752"/>
            <a:ext cx="63007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a:solidFill>
                  <a:srgbClr val="000000"/>
                </a:solidFill>
                <a:latin typeface="Sparkasse Rg" pitchFamily="34" charset="0"/>
              </a:rPr>
              <a:t>Verteilungsrechnung</a:t>
            </a:r>
          </a:p>
        </p:txBody>
      </p:sp>
      <p:sp>
        <p:nvSpPr>
          <p:cNvPr id="57348" name="Text Box 3"/>
          <p:cNvSpPr txBox="1">
            <a:spLocks noChangeArrowheads="1"/>
          </p:cNvSpPr>
          <p:nvPr/>
        </p:nvSpPr>
        <p:spPr bwMode="auto">
          <a:xfrm>
            <a:off x="102033" y="679598"/>
            <a:ext cx="9180513" cy="57546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Pct val="100000"/>
              <a:buFont typeface="Times New Roman" pitchFamily="18" charset="0"/>
              <a:buNone/>
            </a:pPr>
            <a:r>
              <a:rPr lang="de-DE" altLang="de-DE" sz="2300" dirty="0"/>
              <a:t>Die Verteilungsrechnung fragt nach den verschiedenen Einkommensarten,</a:t>
            </a:r>
          </a:p>
          <a:p>
            <a:pPr>
              <a:buClr>
                <a:srgbClr val="000000"/>
              </a:buClr>
              <a:buSzPct val="100000"/>
              <a:buFont typeface="Times New Roman" pitchFamily="18" charset="0"/>
              <a:buNone/>
            </a:pPr>
            <a:r>
              <a:rPr lang="de-DE" altLang="de-DE" sz="2300" dirty="0"/>
              <a:t>aus denen sich das Volkseinkommen zusammensetzt.</a:t>
            </a:r>
          </a:p>
          <a:p>
            <a:pPr>
              <a:buClr>
                <a:srgbClr val="000000"/>
              </a:buClr>
              <a:buSzPct val="100000"/>
              <a:buFont typeface="Times New Roman" pitchFamily="18" charset="0"/>
              <a:buNone/>
            </a:pPr>
            <a:endParaRPr lang="de-DE" altLang="de-DE" sz="2300" dirty="0"/>
          </a:p>
          <a:p>
            <a:pPr>
              <a:buClr>
                <a:srgbClr val="000000"/>
              </a:buClr>
              <a:buSzPct val="100000"/>
              <a:buFont typeface="Times New Roman" pitchFamily="18" charset="0"/>
              <a:buNone/>
            </a:pPr>
            <a:r>
              <a:rPr lang="de-DE" altLang="de-DE" sz="2300" dirty="0"/>
              <a:t>Grundsätzlich wird dabei zwischen </a:t>
            </a:r>
            <a:r>
              <a:rPr lang="de-DE" altLang="de-DE" sz="2300" b="1" dirty="0"/>
              <a:t>Lohneinkommen und </a:t>
            </a:r>
            <a:r>
              <a:rPr lang="de-DE" altLang="de-DE" sz="2300" b="1" dirty="0" err="1"/>
              <a:t>Gewinnein</a:t>
            </a:r>
            <a:r>
              <a:rPr lang="de-DE" altLang="de-DE" sz="2300" b="1" dirty="0"/>
              <a:t>-</a:t>
            </a:r>
          </a:p>
          <a:p>
            <a:pPr>
              <a:buClr>
                <a:srgbClr val="000000"/>
              </a:buClr>
              <a:buSzPct val="100000"/>
              <a:buFont typeface="Times New Roman" pitchFamily="18" charset="0"/>
              <a:buNone/>
            </a:pPr>
            <a:r>
              <a:rPr lang="de-DE" altLang="de-DE" sz="2300" b="1" dirty="0"/>
              <a:t>kommen</a:t>
            </a:r>
            <a:r>
              <a:rPr lang="de-DE" altLang="de-DE" sz="2300" dirty="0"/>
              <a:t> unterschieden. Als Maß für die Einkommensaufteilung wird</a:t>
            </a:r>
          </a:p>
          <a:p>
            <a:pPr>
              <a:buClr>
                <a:srgbClr val="000000"/>
              </a:buClr>
              <a:buSzPct val="100000"/>
              <a:buFont typeface="Times New Roman" pitchFamily="18" charset="0"/>
              <a:buNone/>
            </a:pPr>
            <a:r>
              <a:rPr lang="de-DE" altLang="de-DE" sz="2300" dirty="0"/>
              <a:t>die </a:t>
            </a:r>
            <a:r>
              <a:rPr lang="de-DE" altLang="de-DE" sz="2300" b="1" dirty="0"/>
              <a:t>Lohnquote</a:t>
            </a:r>
            <a:r>
              <a:rPr lang="de-DE" altLang="de-DE" sz="2300" dirty="0"/>
              <a:t> verwendet.</a:t>
            </a:r>
          </a:p>
          <a:p>
            <a:pPr>
              <a:buClr>
                <a:srgbClr val="000000"/>
              </a:buClr>
              <a:buSzPct val="100000"/>
              <a:buFont typeface="Times New Roman" pitchFamily="18" charset="0"/>
              <a:buNone/>
            </a:pPr>
            <a:r>
              <a:rPr lang="de-DE" altLang="de-DE" sz="2300" dirty="0"/>
              <a:t> </a:t>
            </a:r>
          </a:p>
          <a:p>
            <a:pPr>
              <a:buClr>
                <a:srgbClr val="000000"/>
              </a:buClr>
              <a:buSzPct val="100000"/>
              <a:buFont typeface="Times New Roman" pitchFamily="18" charset="0"/>
              <a:buNone/>
            </a:pPr>
            <a:r>
              <a:rPr lang="de-DE" altLang="de-DE" sz="2300" dirty="0"/>
              <a:t>					Arbeitnehmerentgelt</a:t>
            </a:r>
          </a:p>
          <a:p>
            <a:pPr>
              <a:buClr>
                <a:srgbClr val="000000"/>
              </a:buClr>
              <a:buSzPct val="100000"/>
              <a:buFont typeface="Times New Roman" pitchFamily="18" charset="0"/>
              <a:buNone/>
            </a:pPr>
            <a:r>
              <a:rPr lang="de-DE" altLang="de-DE" sz="2300" dirty="0"/>
              <a:t>Lohnquote =</a:t>
            </a:r>
          </a:p>
          <a:p>
            <a:pPr>
              <a:buClr>
                <a:srgbClr val="000000"/>
              </a:buClr>
              <a:buSzPct val="100000"/>
              <a:buFont typeface="Times New Roman" pitchFamily="18" charset="0"/>
              <a:buNone/>
            </a:pPr>
            <a:r>
              <a:rPr lang="de-DE" altLang="de-DE" sz="2300" dirty="0"/>
              <a:t>					   Volkseinkommen</a:t>
            </a:r>
          </a:p>
          <a:p>
            <a:pPr>
              <a:buClr>
                <a:srgbClr val="000000"/>
              </a:buClr>
              <a:buSzPct val="100000"/>
              <a:buFont typeface="Times New Roman" pitchFamily="18" charset="0"/>
              <a:buNone/>
            </a:pPr>
            <a:endParaRPr lang="de-DE" altLang="de-DE" sz="2300" dirty="0"/>
          </a:p>
          <a:p>
            <a:pPr>
              <a:buClr>
                <a:srgbClr val="000000"/>
              </a:buClr>
              <a:buSzPct val="100000"/>
              <a:buFont typeface="Times New Roman" pitchFamily="18" charset="0"/>
              <a:buNone/>
            </a:pPr>
            <a:r>
              <a:rPr lang="de-DE" altLang="de-DE" sz="2300" dirty="0"/>
              <a:t>Die Lohnquote berücksichtigt aber keine strukturellen Schwankungen</a:t>
            </a:r>
          </a:p>
          <a:p>
            <a:pPr>
              <a:buClr>
                <a:srgbClr val="000000"/>
              </a:buClr>
              <a:buSzPct val="100000"/>
              <a:buFont typeface="Times New Roman" pitchFamily="18" charset="0"/>
              <a:buNone/>
            </a:pPr>
            <a:r>
              <a:rPr lang="de-DE" altLang="de-DE" sz="2300" dirty="0"/>
              <a:t>am Arbeitsmarkt, falls beispielsweise der Anteil der Selbstständigen an</a:t>
            </a:r>
          </a:p>
          <a:p>
            <a:pPr>
              <a:buClr>
                <a:srgbClr val="000000"/>
              </a:buClr>
              <a:buSzPct val="100000"/>
              <a:buFont typeface="Times New Roman" pitchFamily="18" charset="0"/>
              <a:buNone/>
            </a:pPr>
            <a:r>
              <a:rPr lang="de-DE" altLang="de-DE" sz="2300" dirty="0"/>
              <a:t>allen Erwerbstätigen sinkt. Dies berücksichtigt die </a:t>
            </a:r>
            <a:r>
              <a:rPr lang="de-DE" altLang="de-DE" sz="2300" b="1" dirty="0"/>
              <a:t>bereinigte Lohnquote.</a:t>
            </a:r>
          </a:p>
          <a:p>
            <a:pPr>
              <a:buClr>
                <a:srgbClr val="000000"/>
              </a:buClr>
              <a:buSzPct val="100000"/>
              <a:buFont typeface="Times New Roman" pitchFamily="18" charset="0"/>
              <a:buNone/>
            </a:pPr>
            <a:r>
              <a:rPr lang="de-DE" altLang="de-DE" sz="2300" dirty="0"/>
              <a:t>Sie wird berechnet, indem von einem konstanten Verhältnis von Arbeitnehmern zu Selbständigen ausgegangen wird.</a:t>
            </a:r>
          </a:p>
        </p:txBody>
      </p:sp>
      <p:cxnSp>
        <p:nvCxnSpPr>
          <p:cNvPr id="57349" name="Gerade Verbindung 2"/>
          <p:cNvCxnSpPr>
            <a:cxnSpLocks noChangeShapeType="1"/>
          </p:cNvCxnSpPr>
          <p:nvPr/>
        </p:nvCxnSpPr>
        <p:spPr bwMode="auto">
          <a:xfrm>
            <a:off x="4579026" y="3713650"/>
            <a:ext cx="3097212" cy="0"/>
          </a:xfrm>
          <a:prstGeom prst="line">
            <a:avLst/>
          </a:prstGeom>
          <a:no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Rechteck 6">
            <a:extLst>
              <a:ext uri="{FF2B5EF4-FFF2-40B4-BE49-F238E27FC236}">
                <a16:creationId xmlns:a16="http://schemas.microsoft.com/office/drawing/2014/main" id="{CDCCDBD6-CAD9-42D6-B11A-1B62EA4DCD8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CF9023DE-6C24-41B1-8042-948B5B2007CA}"/>
                  </a:ext>
                </a:extLst>
              </p14:cNvPr>
              <p14:cNvContentPartPr/>
              <p14:nvPr/>
            </p14:nvContentPartPr>
            <p14:xfrm>
              <a:off x="243293" y="3862147"/>
              <a:ext cx="1278360" cy="60480"/>
            </p14:xfrm>
          </p:contentPart>
        </mc:Choice>
        <mc:Fallback>
          <p:pic>
            <p:nvPicPr>
              <p:cNvPr id="2" name="Freihand 1">
                <a:extLst>
                  <a:ext uri="{FF2B5EF4-FFF2-40B4-BE49-F238E27FC236}">
                    <a16:creationId xmlns:a16="http://schemas.microsoft.com/office/drawing/2014/main" id="{CF9023DE-6C24-41B1-8042-948B5B2007CA}"/>
                  </a:ext>
                </a:extLst>
              </p:cNvPr>
              <p:cNvPicPr/>
              <p:nvPr/>
            </p:nvPicPr>
            <p:blipFill>
              <a:blip r:embed="rId4"/>
              <a:stretch>
                <a:fillRect/>
              </a:stretch>
            </p:blipFill>
            <p:spPr>
              <a:xfrm>
                <a:off x="238973" y="3857827"/>
                <a:ext cx="12870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2737429F-FC5E-4253-86E1-945EAFAA893F}"/>
                  </a:ext>
                </a:extLst>
              </p14:cNvPr>
              <p14:cNvContentPartPr/>
              <p14:nvPr/>
            </p14:nvContentPartPr>
            <p14:xfrm>
              <a:off x="4772813" y="3574147"/>
              <a:ext cx="2411280" cy="38520"/>
            </p14:xfrm>
          </p:contentPart>
        </mc:Choice>
        <mc:Fallback>
          <p:pic>
            <p:nvPicPr>
              <p:cNvPr id="3" name="Freihand 2">
                <a:extLst>
                  <a:ext uri="{FF2B5EF4-FFF2-40B4-BE49-F238E27FC236}">
                    <a16:creationId xmlns:a16="http://schemas.microsoft.com/office/drawing/2014/main" id="{2737429F-FC5E-4253-86E1-945EAFAA893F}"/>
                  </a:ext>
                </a:extLst>
              </p:cNvPr>
              <p:cNvPicPr/>
              <p:nvPr/>
            </p:nvPicPr>
            <p:blipFill>
              <a:blip r:embed="rId6"/>
              <a:stretch>
                <a:fillRect/>
              </a:stretch>
            </p:blipFill>
            <p:spPr>
              <a:xfrm>
                <a:off x="4768493" y="3569827"/>
                <a:ext cx="241992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0EF3CFFC-A153-4044-9F53-3B1D7DA53A05}"/>
                  </a:ext>
                </a:extLst>
              </p14:cNvPr>
              <p14:cNvContentPartPr/>
              <p14:nvPr/>
            </p14:nvContentPartPr>
            <p14:xfrm>
              <a:off x="4938773" y="4282267"/>
              <a:ext cx="2098080" cy="73080"/>
            </p14:xfrm>
          </p:contentPart>
        </mc:Choice>
        <mc:Fallback>
          <p:pic>
            <p:nvPicPr>
              <p:cNvPr id="4" name="Freihand 3">
                <a:extLst>
                  <a:ext uri="{FF2B5EF4-FFF2-40B4-BE49-F238E27FC236}">
                    <a16:creationId xmlns:a16="http://schemas.microsoft.com/office/drawing/2014/main" id="{0EF3CFFC-A153-4044-9F53-3B1D7DA53A05}"/>
                  </a:ext>
                </a:extLst>
              </p:cNvPr>
              <p:cNvPicPr/>
              <p:nvPr/>
            </p:nvPicPr>
            <p:blipFill>
              <a:blip r:embed="rId8"/>
              <a:stretch>
                <a:fillRect/>
              </a:stretch>
            </p:blipFill>
            <p:spPr>
              <a:xfrm>
                <a:off x="4934453" y="4277947"/>
                <a:ext cx="210672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67753CFE-4B64-4375-9A70-A19C36530B38}"/>
                  </a:ext>
                </a:extLst>
              </p14:cNvPr>
              <p14:cNvContentPartPr/>
              <p14:nvPr/>
            </p14:nvContentPartPr>
            <p14:xfrm>
              <a:off x="6005453" y="5578627"/>
              <a:ext cx="2633040" cy="52920"/>
            </p14:xfrm>
          </p:contentPart>
        </mc:Choice>
        <mc:Fallback>
          <p:pic>
            <p:nvPicPr>
              <p:cNvPr id="5" name="Freihand 4">
                <a:extLst>
                  <a:ext uri="{FF2B5EF4-FFF2-40B4-BE49-F238E27FC236}">
                    <a16:creationId xmlns:a16="http://schemas.microsoft.com/office/drawing/2014/main" id="{67753CFE-4B64-4375-9A70-A19C36530B38}"/>
                  </a:ext>
                </a:extLst>
              </p:cNvPr>
              <p:cNvPicPr/>
              <p:nvPr/>
            </p:nvPicPr>
            <p:blipFill>
              <a:blip r:embed="rId10"/>
              <a:stretch>
                <a:fillRect/>
              </a:stretch>
            </p:blipFill>
            <p:spPr>
              <a:xfrm>
                <a:off x="6001133" y="5574307"/>
                <a:ext cx="2641680" cy="61560"/>
              </a:xfrm>
              <a:prstGeom prst="rect">
                <a:avLst/>
              </a:prstGeom>
            </p:spPr>
          </p:pic>
        </mc:Fallback>
      </mc:AlternateContent>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ChangeArrowheads="1"/>
          </p:cNvSpPr>
          <p:nvPr/>
        </p:nvSpPr>
        <p:spPr bwMode="auto">
          <a:xfrm>
            <a:off x="1631951" y="156864"/>
            <a:ext cx="962598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altLang="de-DE" sz="2400" b="1" dirty="0">
                <a:solidFill>
                  <a:srgbClr val="000000"/>
                </a:solidFill>
                <a:latin typeface="Sparkasse Rg" pitchFamily="34" charset="0"/>
              </a:rPr>
              <a:t>Verteilungsrechnung: Entwicklung der Lohnquote (Deutschland)</a:t>
            </a:r>
          </a:p>
        </p:txBody>
      </p:sp>
      <p:sp>
        <p:nvSpPr>
          <p:cNvPr id="58372" name="Text Box 4"/>
          <p:cNvSpPr txBox="1">
            <a:spLocks noChangeArrowheads="1"/>
          </p:cNvSpPr>
          <p:nvPr/>
        </p:nvSpPr>
        <p:spPr bwMode="auto">
          <a:xfrm>
            <a:off x="207124" y="5455861"/>
            <a:ext cx="1338263" cy="3079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000000"/>
              </a:buClr>
              <a:buSzPct val="100000"/>
              <a:buFont typeface="Times New Roman" pitchFamily="18" charset="0"/>
              <a:buNone/>
            </a:pPr>
            <a:r>
              <a:rPr lang="de-DE" altLang="de-DE" sz="1400" dirty="0"/>
              <a:t>Quelle: </a:t>
            </a:r>
            <a:r>
              <a:rPr lang="de-DE" altLang="de-DE" sz="1400" dirty="0" err="1"/>
              <a:t>Destatis</a:t>
            </a:r>
            <a:endParaRPr lang="de-DE" altLang="de-DE" sz="1400" dirty="0"/>
          </a:p>
        </p:txBody>
      </p:sp>
      <p:sp>
        <p:nvSpPr>
          <p:cNvPr id="8" name="Rechteck 7">
            <a:extLst>
              <a:ext uri="{FF2B5EF4-FFF2-40B4-BE49-F238E27FC236}">
                <a16:creationId xmlns:a16="http://schemas.microsoft.com/office/drawing/2014/main" id="{BA384232-9C66-4D07-B241-7135F72D446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B2DDE9F7-2DAE-308C-D76E-3FBB2B6CBE20}"/>
              </a:ext>
            </a:extLst>
          </p:cNvPr>
          <p:cNvPicPr>
            <a:picLocks noChangeAspect="1"/>
          </p:cNvPicPr>
          <p:nvPr/>
        </p:nvPicPr>
        <p:blipFill>
          <a:blip r:embed="rId3"/>
          <a:stretch>
            <a:fillRect/>
          </a:stretch>
        </p:blipFill>
        <p:spPr>
          <a:xfrm>
            <a:off x="207124" y="751216"/>
            <a:ext cx="7929513" cy="4289413"/>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64E1B021-8BAD-49EE-8032-973D40512319}"/>
                  </a:ext>
                </a:extLst>
              </p14:cNvPr>
              <p14:cNvContentPartPr/>
              <p14:nvPr/>
            </p14:nvContentPartPr>
            <p14:xfrm>
              <a:off x="885893" y="2084107"/>
              <a:ext cx="7038360" cy="126000"/>
            </p14:xfrm>
          </p:contentPart>
        </mc:Choice>
        <mc:Fallback>
          <p:pic>
            <p:nvPicPr>
              <p:cNvPr id="3" name="Freihand 2">
                <a:extLst>
                  <a:ext uri="{FF2B5EF4-FFF2-40B4-BE49-F238E27FC236}">
                    <a16:creationId xmlns:a16="http://schemas.microsoft.com/office/drawing/2014/main" id="{64E1B021-8BAD-49EE-8032-973D40512319}"/>
                  </a:ext>
                </a:extLst>
              </p:cNvPr>
              <p:cNvPicPr/>
              <p:nvPr/>
            </p:nvPicPr>
            <p:blipFill>
              <a:blip r:embed="rId5"/>
              <a:stretch>
                <a:fillRect/>
              </a:stretch>
            </p:blipFill>
            <p:spPr>
              <a:xfrm>
                <a:off x="881573" y="2079787"/>
                <a:ext cx="704700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57DB845C-FACA-4234-945F-9B8DCF432B23}"/>
                  </a:ext>
                </a:extLst>
              </p14:cNvPr>
              <p14:cNvContentPartPr/>
              <p14:nvPr/>
            </p14:nvContentPartPr>
            <p14:xfrm>
              <a:off x="8069693" y="2069707"/>
              <a:ext cx="169200" cy="138240"/>
            </p14:xfrm>
          </p:contentPart>
        </mc:Choice>
        <mc:Fallback>
          <p:pic>
            <p:nvPicPr>
              <p:cNvPr id="4" name="Freihand 3">
                <a:extLst>
                  <a:ext uri="{FF2B5EF4-FFF2-40B4-BE49-F238E27FC236}">
                    <a16:creationId xmlns:a16="http://schemas.microsoft.com/office/drawing/2014/main" id="{57DB845C-FACA-4234-945F-9B8DCF432B23}"/>
                  </a:ext>
                </a:extLst>
              </p:cNvPr>
              <p:cNvPicPr/>
              <p:nvPr/>
            </p:nvPicPr>
            <p:blipFill>
              <a:blip r:embed="rId7"/>
              <a:stretch>
                <a:fillRect/>
              </a:stretch>
            </p:blipFill>
            <p:spPr>
              <a:xfrm>
                <a:off x="8065373" y="2065387"/>
                <a:ext cx="1778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CB8E676C-4439-4572-97B7-FD73B0547134}"/>
                  </a:ext>
                </a:extLst>
              </p14:cNvPr>
              <p14:cNvContentPartPr/>
              <p14:nvPr/>
            </p14:nvContentPartPr>
            <p14:xfrm>
              <a:off x="8233853" y="2074747"/>
              <a:ext cx="231840" cy="117000"/>
            </p14:xfrm>
          </p:contentPart>
        </mc:Choice>
        <mc:Fallback>
          <p:pic>
            <p:nvPicPr>
              <p:cNvPr id="5" name="Freihand 4">
                <a:extLst>
                  <a:ext uri="{FF2B5EF4-FFF2-40B4-BE49-F238E27FC236}">
                    <a16:creationId xmlns:a16="http://schemas.microsoft.com/office/drawing/2014/main" id="{CB8E676C-4439-4572-97B7-FD73B0547134}"/>
                  </a:ext>
                </a:extLst>
              </p:cNvPr>
              <p:cNvPicPr/>
              <p:nvPr/>
            </p:nvPicPr>
            <p:blipFill>
              <a:blip r:embed="rId9"/>
              <a:stretch>
                <a:fillRect/>
              </a:stretch>
            </p:blipFill>
            <p:spPr>
              <a:xfrm>
                <a:off x="8229533" y="2070427"/>
                <a:ext cx="24048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801542AB-0CA8-4809-9587-4027D69BD40A}"/>
                  </a:ext>
                </a:extLst>
              </p14:cNvPr>
              <p14:cNvContentPartPr/>
              <p14:nvPr/>
            </p14:nvContentPartPr>
            <p14:xfrm>
              <a:off x="8514293" y="1974667"/>
              <a:ext cx="177480" cy="222480"/>
            </p14:xfrm>
          </p:contentPart>
        </mc:Choice>
        <mc:Fallback>
          <p:pic>
            <p:nvPicPr>
              <p:cNvPr id="6" name="Freihand 5">
                <a:extLst>
                  <a:ext uri="{FF2B5EF4-FFF2-40B4-BE49-F238E27FC236}">
                    <a16:creationId xmlns:a16="http://schemas.microsoft.com/office/drawing/2014/main" id="{801542AB-0CA8-4809-9587-4027D69BD40A}"/>
                  </a:ext>
                </a:extLst>
              </p:cNvPr>
              <p:cNvPicPr/>
              <p:nvPr/>
            </p:nvPicPr>
            <p:blipFill>
              <a:blip r:embed="rId11"/>
              <a:stretch>
                <a:fillRect/>
              </a:stretch>
            </p:blipFill>
            <p:spPr>
              <a:xfrm>
                <a:off x="8509973" y="1970347"/>
                <a:ext cx="186120" cy="2311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BA3C630A-D2F2-401B-B824-A788E026B6F5}"/>
                  </a:ext>
                </a:extLst>
              </p14:cNvPr>
              <p14:cNvContentPartPr/>
              <p14:nvPr/>
            </p14:nvContentPartPr>
            <p14:xfrm>
              <a:off x="8505653" y="2090947"/>
              <a:ext cx="174960" cy="18000"/>
            </p14:xfrm>
          </p:contentPart>
        </mc:Choice>
        <mc:Fallback>
          <p:pic>
            <p:nvPicPr>
              <p:cNvPr id="7" name="Freihand 6">
                <a:extLst>
                  <a:ext uri="{FF2B5EF4-FFF2-40B4-BE49-F238E27FC236}">
                    <a16:creationId xmlns:a16="http://schemas.microsoft.com/office/drawing/2014/main" id="{BA3C630A-D2F2-401B-B824-A788E026B6F5}"/>
                  </a:ext>
                </a:extLst>
              </p:cNvPr>
              <p:cNvPicPr/>
              <p:nvPr/>
            </p:nvPicPr>
            <p:blipFill>
              <a:blip r:embed="rId13"/>
              <a:stretch>
                <a:fillRect/>
              </a:stretch>
            </p:blipFill>
            <p:spPr>
              <a:xfrm>
                <a:off x="8501333" y="2086627"/>
                <a:ext cx="18360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AF13371A-097D-4982-93A0-7FBCB3FA8A99}"/>
                  </a:ext>
                </a:extLst>
              </p14:cNvPr>
              <p14:cNvContentPartPr/>
              <p14:nvPr/>
            </p14:nvContentPartPr>
            <p14:xfrm>
              <a:off x="8702933" y="1983667"/>
              <a:ext cx="163440" cy="168480"/>
            </p14:xfrm>
          </p:contentPart>
        </mc:Choice>
        <mc:Fallback>
          <p:pic>
            <p:nvPicPr>
              <p:cNvPr id="9" name="Freihand 8">
                <a:extLst>
                  <a:ext uri="{FF2B5EF4-FFF2-40B4-BE49-F238E27FC236}">
                    <a16:creationId xmlns:a16="http://schemas.microsoft.com/office/drawing/2014/main" id="{AF13371A-097D-4982-93A0-7FBCB3FA8A99}"/>
                  </a:ext>
                </a:extLst>
              </p:cNvPr>
              <p:cNvPicPr/>
              <p:nvPr/>
            </p:nvPicPr>
            <p:blipFill>
              <a:blip r:embed="rId15"/>
              <a:stretch>
                <a:fillRect/>
              </a:stretch>
            </p:blipFill>
            <p:spPr>
              <a:xfrm>
                <a:off x="8698613" y="1979347"/>
                <a:ext cx="1720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Freihand 9">
                <a:extLst>
                  <a:ext uri="{FF2B5EF4-FFF2-40B4-BE49-F238E27FC236}">
                    <a16:creationId xmlns:a16="http://schemas.microsoft.com/office/drawing/2014/main" id="{C0438F3A-6888-462F-92C6-830F89C69E5F}"/>
                  </a:ext>
                </a:extLst>
              </p14:cNvPr>
              <p14:cNvContentPartPr/>
              <p14:nvPr/>
            </p14:nvContentPartPr>
            <p14:xfrm>
              <a:off x="8923253" y="2013187"/>
              <a:ext cx="108000" cy="145080"/>
            </p14:xfrm>
          </p:contentPart>
        </mc:Choice>
        <mc:Fallback>
          <p:pic>
            <p:nvPicPr>
              <p:cNvPr id="10" name="Freihand 9">
                <a:extLst>
                  <a:ext uri="{FF2B5EF4-FFF2-40B4-BE49-F238E27FC236}">
                    <a16:creationId xmlns:a16="http://schemas.microsoft.com/office/drawing/2014/main" id="{C0438F3A-6888-462F-92C6-830F89C69E5F}"/>
                  </a:ext>
                </a:extLst>
              </p:cNvPr>
              <p:cNvPicPr/>
              <p:nvPr/>
            </p:nvPicPr>
            <p:blipFill>
              <a:blip r:embed="rId17"/>
              <a:stretch>
                <a:fillRect/>
              </a:stretch>
            </p:blipFill>
            <p:spPr>
              <a:xfrm>
                <a:off x="8918933" y="2008867"/>
                <a:ext cx="11664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Freihand 10">
                <a:extLst>
                  <a:ext uri="{FF2B5EF4-FFF2-40B4-BE49-F238E27FC236}">
                    <a16:creationId xmlns:a16="http://schemas.microsoft.com/office/drawing/2014/main" id="{EC25B146-FA84-4EB7-8374-68C333A61A85}"/>
                  </a:ext>
                </a:extLst>
              </p14:cNvPr>
              <p14:cNvContentPartPr/>
              <p14:nvPr/>
            </p14:nvContentPartPr>
            <p14:xfrm>
              <a:off x="8843693" y="1927507"/>
              <a:ext cx="122760" cy="134640"/>
            </p14:xfrm>
          </p:contentPart>
        </mc:Choice>
        <mc:Fallback>
          <p:pic>
            <p:nvPicPr>
              <p:cNvPr id="11" name="Freihand 10">
                <a:extLst>
                  <a:ext uri="{FF2B5EF4-FFF2-40B4-BE49-F238E27FC236}">
                    <a16:creationId xmlns:a16="http://schemas.microsoft.com/office/drawing/2014/main" id="{EC25B146-FA84-4EB7-8374-68C333A61A85}"/>
                  </a:ext>
                </a:extLst>
              </p:cNvPr>
              <p:cNvPicPr/>
              <p:nvPr/>
            </p:nvPicPr>
            <p:blipFill>
              <a:blip r:embed="rId19"/>
              <a:stretch>
                <a:fillRect/>
              </a:stretch>
            </p:blipFill>
            <p:spPr>
              <a:xfrm>
                <a:off x="8839373" y="1923187"/>
                <a:ext cx="1314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Freihand 11">
                <a:extLst>
                  <a:ext uri="{FF2B5EF4-FFF2-40B4-BE49-F238E27FC236}">
                    <a16:creationId xmlns:a16="http://schemas.microsoft.com/office/drawing/2014/main" id="{BF9EF5C9-B700-4A1F-A047-A840C79DA157}"/>
                  </a:ext>
                </a:extLst>
              </p14:cNvPr>
              <p14:cNvContentPartPr/>
              <p14:nvPr/>
            </p14:nvContentPartPr>
            <p14:xfrm>
              <a:off x="8976533" y="2078347"/>
              <a:ext cx="128520" cy="96840"/>
            </p14:xfrm>
          </p:contentPart>
        </mc:Choice>
        <mc:Fallback>
          <p:pic>
            <p:nvPicPr>
              <p:cNvPr id="12" name="Freihand 11">
                <a:extLst>
                  <a:ext uri="{FF2B5EF4-FFF2-40B4-BE49-F238E27FC236}">
                    <a16:creationId xmlns:a16="http://schemas.microsoft.com/office/drawing/2014/main" id="{BF9EF5C9-B700-4A1F-A047-A840C79DA157}"/>
                  </a:ext>
                </a:extLst>
              </p:cNvPr>
              <p:cNvPicPr/>
              <p:nvPr/>
            </p:nvPicPr>
            <p:blipFill>
              <a:blip r:embed="rId21"/>
              <a:stretch>
                <a:fillRect/>
              </a:stretch>
            </p:blipFill>
            <p:spPr>
              <a:xfrm>
                <a:off x="8972213" y="2074027"/>
                <a:ext cx="1371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4" name="Freihand 13">
                <a:extLst>
                  <a:ext uri="{FF2B5EF4-FFF2-40B4-BE49-F238E27FC236}">
                    <a16:creationId xmlns:a16="http://schemas.microsoft.com/office/drawing/2014/main" id="{15C9D9B6-6A48-4D1E-8B0F-9660084B6A96}"/>
                  </a:ext>
                </a:extLst>
              </p14:cNvPr>
              <p14:cNvContentPartPr/>
              <p14:nvPr/>
            </p14:nvContentPartPr>
            <p14:xfrm>
              <a:off x="9274973" y="1936867"/>
              <a:ext cx="32400" cy="120600"/>
            </p14:xfrm>
          </p:contentPart>
        </mc:Choice>
        <mc:Fallback>
          <p:pic>
            <p:nvPicPr>
              <p:cNvPr id="14" name="Freihand 13">
                <a:extLst>
                  <a:ext uri="{FF2B5EF4-FFF2-40B4-BE49-F238E27FC236}">
                    <a16:creationId xmlns:a16="http://schemas.microsoft.com/office/drawing/2014/main" id="{15C9D9B6-6A48-4D1E-8B0F-9660084B6A96}"/>
                  </a:ext>
                </a:extLst>
              </p:cNvPr>
              <p:cNvPicPr/>
              <p:nvPr/>
            </p:nvPicPr>
            <p:blipFill>
              <a:blip r:embed="rId23"/>
              <a:stretch>
                <a:fillRect/>
              </a:stretch>
            </p:blipFill>
            <p:spPr>
              <a:xfrm>
                <a:off x="9270653" y="1932547"/>
                <a:ext cx="410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Freihand 14">
                <a:extLst>
                  <a:ext uri="{FF2B5EF4-FFF2-40B4-BE49-F238E27FC236}">
                    <a16:creationId xmlns:a16="http://schemas.microsoft.com/office/drawing/2014/main" id="{DA472593-6BF8-4031-ABEA-0F5B7C362643}"/>
                  </a:ext>
                </a:extLst>
              </p14:cNvPr>
              <p14:cNvContentPartPr/>
              <p14:nvPr/>
            </p14:nvContentPartPr>
            <p14:xfrm>
              <a:off x="9233933" y="1969987"/>
              <a:ext cx="91080" cy="24480"/>
            </p14:xfrm>
          </p:contentPart>
        </mc:Choice>
        <mc:Fallback>
          <p:pic>
            <p:nvPicPr>
              <p:cNvPr id="15" name="Freihand 14">
                <a:extLst>
                  <a:ext uri="{FF2B5EF4-FFF2-40B4-BE49-F238E27FC236}">
                    <a16:creationId xmlns:a16="http://schemas.microsoft.com/office/drawing/2014/main" id="{DA472593-6BF8-4031-ABEA-0F5B7C362643}"/>
                  </a:ext>
                </a:extLst>
              </p:cNvPr>
              <p:cNvPicPr/>
              <p:nvPr/>
            </p:nvPicPr>
            <p:blipFill>
              <a:blip r:embed="rId25"/>
              <a:stretch>
                <a:fillRect/>
              </a:stretch>
            </p:blipFill>
            <p:spPr>
              <a:xfrm>
                <a:off x="9229613" y="1965667"/>
                <a:ext cx="997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Freihand 15">
                <a:extLst>
                  <a:ext uri="{FF2B5EF4-FFF2-40B4-BE49-F238E27FC236}">
                    <a16:creationId xmlns:a16="http://schemas.microsoft.com/office/drawing/2014/main" id="{E7FAA8E1-76CD-432C-816E-B35E672C90FE}"/>
                  </a:ext>
                </a:extLst>
              </p14:cNvPr>
              <p14:cNvContentPartPr/>
              <p14:nvPr/>
            </p14:nvContentPartPr>
            <p14:xfrm>
              <a:off x="9232493" y="2080147"/>
              <a:ext cx="115560" cy="13680"/>
            </p14:xfrm>
          </p:contentPart>
        </mc:Choice>
        <mc:Fallback>
          <p:pic>
            <p:nvPicPr>
              <p:cNvPr id="16" name="Freihand 15">
                <a:extLst>
                  <a:ext uri="{FF2B5EF4-FFF2-40B4-BE49-F238E27FC236}">
                    <a16:creationId xmlns:a16="http://schemas.microsoft.com/office/drawing/2014/main" id="{E7FAA8E1-76CD-432C-816E-B35E672C90FE}"/>
                  </a:ext>
                </a:extLst>
              </p:cNvPr>
              <p:cNvPicPr/>
              <p:nvPr/>
            </p:nvPicPr>
            <p:blipFill>
              <a:blip r:embed="rId27"/>
              <a:stretch>
                <a:fillRect/>
              </a:stretch>
            </p:blipFill>
            <p:spPr>
              <a:xfrm>
                <a:off x="9228173" y="2075827"/>
                <a:ext cx="1242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8" name="Freihand 17">
                <a:extLst>
                  <a:ext uri="{FF2B5EF4-FFF2-40B4-BE49-F238E27FC236}">
                    <a16:creationId xmlns:a16="http://schemas.microsoft.com/office/drawing/2014/main" id="{B2EA30CB-691C-4168-A1D2-2934FEF486C4}"/>
                  </a:ext>
                </a:extLst>
              </p14:cNvPr>
              <p14:cNvContentPartPr/>
              <p14:nvPr/>
            </p14:nvContentPartPr>
            <p14:xfrm>
              <a:off x="9427613" y="1893307"/>
              <a:ext cx="98280" cy="186480"/>
            </p14:xfrm>
          </p:contentPart>
        </mc:Choice>
        <mc:Fallback>
          <p:pic>
            <p:nvPicPr>
              <p:cNvPr id="18" name="Freihand 17">
                <a:extLst>
                  <a:ext uri="{FF2B5EF4-FFF2-40B4-BE49-F238E27FC236}">
                    <a16:creationId xmlns:a16="http://schemas.microsoft.com/office/drawing/2014/main" id="{B2EA30CB-691C-4168-A1D2-2934FEF486C4}"/>
                  </a:ext>
                </a:extLst>
              </p:cNvPr>
              <p:cNvPicPr/>
              <p:nvPr/>
            </p:nvPicPr>
            <p:blipFill>
              <a:blip r:embed="rId29"/>
              <a:stretch>
                <a:fillRect/>
              </a:stretch>
            </p:blipFill>
            <p:spPr>
              <a:xfrm>
                <a:off x="9423293" y="1888987"/>
                <a:ext cx="10692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9" name="Freihand 18">
                <a:extLst>
                  <a:ext uri="{FF2B5EF4-FFF2-40B4-BE49-F238E27FC236}">
                    <a16:creationId xmlns:a16="http://schemas.microsoft.com/office/drawing/2014/main" id="{B4244C98-CE96-44E0-A1E8-AE9ECA971827}"/>
                  </a:ext>
                </a:extLst>
              </p14:cNvPr>
              <p14:cNvContentPartPr/>
              <p14:nvPr/>
            </p14:nvContentPartPr>
            <p14:xfrm>
              <a:off x="9457493" y="1865947"/>
              <a:ext cx="155160" cy="18360"/>
            </p14:xfrm>
          </p:contentPart>
        </mc:Choice>
        <mc:Fallback>
          <p:pic>
            <p:nvPicPr>
              <p:cNvPr id="19" name="Freihand 18">
                <a:extLst>
                  <a:ext uri="{FF2B5EF4-FFF2-40B4-BE49-F238E27FC236}">
                    <a16:creationId xmlns:a16="http://schemas.microsoft.com/office/drawing/2014/main" id="{B4244C98-CE96-44E0-A1E8-AE9ECA971827}"/>
                  </a:ext>
                </a:extLst>
              </p:cNvPr>
              <p:cNvPicPr/>
              <p:nvPr/>
            </p:nvPicPr>
            <p:blipFill>
              <a:blip r:embed="rId31"/>
              <a:stretch>
                <a:fillRect/>
              </a:stretch>
            </p:blipFill>
            <p:spPr>
              <a:xfrm>
                <a:off x="9453173" y="1861627"/>
                <a:ext cx="16380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0" name="Freihand 19">
                <a:extLst>
                  <a:ext uri="{FF2B5EF4-FFF2-40B4-BE49-F238E27FC236}">
                    <a16:creationId xmlns:a16="http://schemas.microsoft.com/office/drawing/2014/main" id="{D488C4FD-8FE4-43E6-A0D8-5E445B96606E}"/>
                  </a:ext>
                </a:extLst>
              </p14:cNvPr>
              <p14:cNvContentPartPr/>
              <p14:nvPr/>
            </p14:nvContentPartPr>
            <p14:xfrm>
              <a:off x="9655133" y="1876387"/>
              <a:ext cx="91440" cy="166680"/>
            </p14:xfrm>
          </p:contentPart>
        </mc:Choice>
        <mc:Fallback>
          <p:pic>
            <p:nvPicPr>
              <p:cNvPr id="20" name="Freihand 19">
                <a:extLst>
                  <a:ext uri="{FF2B5EF4-FFF2-40B4-BE49-F238E27FC236}">
                    <a16:creationId xmlns:a16="http://schemas.microsoft.com/office/drawing/2014/main" id="{D488C4FD-8FE4-43E6-A0D8-5E445B96606E}"/>
                  </a:ext>
                </a:extLst>
              </p:cNvPr>
              <p:cNvPicPr/>
              <p:nvPr/>
            </p:nvPicPr>
            <p:blipFill>
              <a:blip r:embed="rId33"/>
              <a:stretch>
                <a:fillRect/>
              </a:stretch>
            </p:blipFill>
            <p:spPr>
              <a:xfrm>
                <a:off x="9650813" y="1872067"/>
                <a:ext cx="10008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1" name="Freihand 20">
                <a:extLst>
                  <a:ext uri="{FF2B5EF4-FFF2-40B4-BE49-F238E27FC236}">
                    <a16:creationId xmlns:a16="http://schemas.microsoft.com/office/drawing/2014/main" id="{E5F94482-8614-4CC9-8571-275741B9A049}"/>
                  </a:ext>
                </a:extLst>
              </p14:cNvPr>
              <p14:cNvContentPartPr/>
              <p14:nvPr/>
            </p14:nvContentPartPr>
            <p14:xfrm>
              <a:off x="9586373" y="1822387"/>
              <a:ext cx="205200" cy="214560"/>
            </p14:xfrm>
          </p:contentPart>
        </mc:Choice>
        <mc:Fallback>
          <p:pic>
            <p:nvPicPr>
              <p:cNvPr id="21" name="Freihand 20">
                <a:extLst>
                  <a:ext uri="{FF2B5EF4-FFF2-40B4-BE49-F238E27FC236}">
                    <a16:creationId xmlns:a16="http://schemas.microsoft.com/office/drawing/2014/main" id="{E5F94482-8614-4CC9-8571-275741B9A049}"/>
                  </a:ext>
                </a:extLst>
              </p:cNvPr>
              <p:cNvPicPr/>
              <p:nvPr/>
            </p:nvPicPr>
            <p:blipFill>
              <a:blip r:embed="rId35"/>
              <a:stretch>
                <a:fillRect/>
              </a:stretch>
            </p:blipFill>
            <p:spPr>
              <a:xfrm>
                <a:off x="9582053" y="1818067"/>
                <a:ext cx="21384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5C783160-5A49-4ABA-92BF-AAB6FA7AA527}"/>
                  </a:ext>
                </a:extLst>
              </p14:cNvPr>
              <p14:cNvContentPartPr/>
              <p14:nvPr/>
            </p14:nvContentPartPr>
            <p14:xfrm>
              <a:off x="9829373" y="1937227"/>
              <a:ext cx="65160" cy="8280"/>
            </p14:xfrm>
          </p:contentPart>
        </mc:Choice>
        <mc:Fallback>
          <p:pic>
            <p:nvPicPr>
              <p:cNvPr id="23" name="Freihand 22">
                <a:extLst>
                  <a:ext uri="{FF2B5EF4-FFF2-40B4-BE49-F238E27FC236}">
                    <a16:creationId xmlns:a16="http://schemas.microsoft.com/office/drawing/2014/main" id="{5C783160-5A49-4ABA-92BF-AAB6FA7AA527}"/>
                  </a:ext>
                </a:extLst>
              </p:cNvPr>
              <p:cNvPicPr/>
              <p:nvPr/>
            </p:nvPicPr>
            <p:blipFill>
              <a:blip r:embed="rId37"/>
              <a:stretch>
                <a:fillRect/>
              </a:stretch>
            </p:blipFill>
            <p:spPr>
              <a:xfrm>
                <a:off x="9825053" y="1932907"/>
                <a:ext cx="738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4454C17B-B9D3-44C2-825B-CE65136AE9C5}"/>
                  </a:ext>
                </a:extLst>
              </p14:cNvPr>
              <p14:cNvContentPartPr/>
              <p14:nvPr/>
            </p14:nvContentPartPr>
            <p14:xfrm>
              <a:off x="9968333" y="1847947"/>
              <a:ext cx="14400" cy="172080"/>
            </p14:xfrm>
          </p:contentPart>
        </mc:Choice>
        <mc:Fallback>
          <p:pic>
            <p:nvPicPr>
              <p:cNvPr id="24" name="Freihand 23">
                <a:extLst>
                  <a:ext uri="{FF2B5EF4-FFF2-40B4-BE49-F238E27FC236}">
                    <a16:creationId xmlns:a16="http://schemas.microsoft.com/office/drawing/2014/main" id="{4454C17B-B9D3-44C2-825B-CE65136AE9C5}"/>
                  </a:ext>
                </a:extLst>
              </p:cNvPr>
              <p:cNvPicPr/>
              <p:nvPr/>
            </p:nvPicPr>
            <p:blipFill>
              <a:blip r:embed="rId39"/>
              <a:stretch>
                <a:fillRect/>
              </a:stretch>
            </p:blipFill>
            <p:spPr>
              <a:xfrm>
                <a:off x="9964013" y="1843627"/>
                <a:ext cx="230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2E6310FD-4D36-4728-9225-6290FADC2A51}"/>
                  </a:ext>
                </a:extLst>
              </p14:cNvPr>
              <p14:cNvContentPartPr/>
              <p14:nvPr/>
            </p14:nvContentPartPr>
            <p14:xfrm>
              <a:off x="9899573" y="1811227"/>
              <a:ext cx="146520" cy="95400"/>
            </p14:xfrm>
          </p:contentPart>
        </mc:Choice>
        <mc:Fallback>
          <p:pic>
            <p:nvPicPr>
              <p:cNvPr id="25" name="Freihand 24">
                <a:extLst>
                  <a:ext uri="{FF2B5EF4-FFF2-40B4-BE49-F238E27FC236}">
                    <a16:creationId xmlns:a16="http://schemas.microsoft.com/office/drawing/2014/main" id="{2E6310FD-4D36-4728-9225-6290FADC2A51}"/>
                  </a:ext>
                </a:extLst>
              </p:cNvPr>
              <p:cNvPicPr/>
              <p:nvPr/>
            </p:nvPicPr>
            <p:blipFill>
              <a:blip r:embed="rId41"/>
              <a:stretch>
                <a:fillRect/>
              </a:stretch>
            </p:blipFill>
            <p:spPr>
              <a:xfrm>
                <a:off x="9895253" y="1806907"/>
                <a:ext cx="15516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FFBB3A57-DBD8-4613-9F8D-AAB3B9A91AC2}"/>
                  </a:ext>
                </a:extLst>
              </p14:cNvPr>
              <p14:cNvContentPartPr/>
              <p14:nvPr/>
            </p14:nvContentPartPr>
            <p14:xfrm>
              <a:off x="10041413" y="1903387"/>
              <a:ext cx="154440" cy="63000"/>
            </p14:xfrm>
          </p:contentPart>
        </mc:Choice>
        <mc:Fallback>
          <p:pic>
            <p:nvPicPr>
              <p:cNvPr id="26" name="Freihand 25">
                <a:extLst>
                  <a:ext uri="{FF2B5EF4-FFF2-40B4-BE49-F238E27FC236}">
                    <a16:creationId xmlns:a16="http://schemas.microsoft.com/office/drawing/2014/main" id="{FFBB3A57-DBD8-4613-9F8D-AAB3B9A91AC2}"/>
                  </a:ext>
                </a:extLst>
              </p:cNvPr>
              <p:cNvPicPr/>
              <p:nvPr/>
            </p:nvPicPr>
            <p:blipFill>
              <a:blip r:embed="rId43"/>
              <a:stretch>
                <a:fillRect/>
              </a:stretch>
            </p:blipFill>
            <p:spPr>
              <a:xfrm>
                <a:off x="10037093" y="1899067"/>
                <a:ext cx="1630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A5D11395-8911-43BC-B005-969F1676B0C4}"/>
                  </a:ext>
                </a:extLst>
              </p14:cNvPr>
              <p14:cNvContentPartPr/>
              <p14:nvPr/>
            </p14:nvContentPartPr>
            <p14:xfrm>
              <a:off x="10197653" y="1816987"/>
              <a:ext cx="77760" cy="139320"/>
            </p14:xfrm>
          </p:contentPart>
        </mc:Choice>
        <mc:Fallback>
          <p:pic>
            <p:nvPicPr>
              <p:cNvPr id="27" name="Freihand 26">
                <a:extLst>
                  <a:ext uri="{FF2B5EF4-FFF2-40B4-BE49-F238E27FC236}">
                    <a16:creationId xmlns:a16="http://schemas.microsoft.com/office/drawing/2014/main" id="{A5D11395-8911-43BC-B005-969F1676B0C4}"/>
                  </a:ext>
                </a:extLst>
              </p:cNvPr>
              <p:cNvPicPr/>
              <p:nvPr/>
            </p:nvPicPr>
            <p:blipFill>
              <a:blip r:embed="rId45"/>
              <a:stretch>
                <a:fillRect/>
              </a:stretch>
            </p:blipFill>
            <p:spPr>
              <a:xfrm>
                <a:off x="10193333" y="1812667"/>
                <a:ext cx="8640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Freihand 27">
                <a:extLst>
                  <a:ext uri="{FF2B5EF4-FFF2-40B4-BE49-F238E27FC236}">
                    <a16:creationId xmlns:a16="http://schemas.microsoft.com/office/drawing/2014/main" id="{26704C6C-98C9-4EB5-BE63-D2D498CA98C0}"/>
                  </a:ext>
                </a:extLst>
              </p14:cNvPr>
              <p14:cNvContentPartPr/>
              <p14:nvPr/>
            </p14:nvContentPartPr>
            <p14:xfrm>
              <a:off x="10239413" y="1896907"/>
              <a:ext cx="23040" cy="42480"/>
            </p14:xfrm>
          </p:contentPart>
        </mc:Choice>
        <mc:Fallback>
          <p:pic>
            <p:nvPicPr>
              <p:cNvPr id="28" name="Freihand 27">
                <a:extLst>
                  <a:ext uri="{FF2B5EF4-FFF2-40B4-BE49-F238E27FC236}">
                    <a16:creationId xmlns:a16="http://schemas.microsoft.com/office/drawing/2014/main" id="{26704C6C-98C9-4EB5-BE63-D2D498CA98C0}"/>
                  </a:ext>
                </a:extLst>
              </p:cNvPr>
              <p:cNvPicPr/>
              <p:nvPr/>
            </p:nvPicPr>
            <p:blipFill>
              <a:blip r:embed="rId47"/>
              <a:stretch>
                <a:fillRect/>
              </a:stretch>
            </p:blipFill>
            <p:spPr>
              <a:xfrm>
                <a:off x="10235093" y="1892587"/>
                <a:ext cx="3168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 name="Freihand 28">
                <a:extLst>
                  <a:ext uri="{FF2B5EF4-FFF2-40B4-BE49-F238E27FC236}">
                    <a16:creationId xmlns:a16="http://schemas.microsoft.com/office/drawing/2014/main" id="{E8F77844-DFF0-41EB-8ABA-E6BCBDD8648E}"/>
                  </a:ext>
                </a:extLst>
              </p14:cNvPr>
              <p14:cNvContentPartPr/>
              <p14:nvPr/>
            </p14:nvContentPartPr>
            <p14:xfrm>
              <a:off x="10221053" y="1864867"/>
              <a:ext cx="81720" cy="63360"/>
            </p14:xfrm>
          </p:contentPart>
        </mc:Choice>
        <mc:Fallback>
          <p:pic>
            <p:nvPicPr>
              <p:cNvPr id="29" name="Freihand 28">
                <a:extLst>
                  <a:ext uri="{FF2B5EF4-FFF2-40B4-BE49-F238E27FC236}">
                    <a16:creationId xmlns:a16="http://schemas.microsoft.com/office/drawing/2014/main" id="{E8F77844-DFF0-41EB-8ABA-E6BCBDD8648E}"/>
                  </a:ext>
                </a:extLst>
              </p:cNvPr>
              <p:cNvPicPr/>
              <p:nvPr/>
            </p:nvPicPr>
            <p:blipFill>
              <a:blip r:embed="rId49"/>
              <a:stretch>
                <a:fillRect/>
              </a:stretch>
            </p:blipFill>
            <p:spPr>
              <a:xfrm>
                <a:off x="10216733" y="1860547"/>
                <a:ext cx="903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0" name="Freihand 29">
                <a:extLst>
                  <a:ext uri="{FF2B5EF4-FFF2-40B4-BE49-F238E27FC236}">
                    <a16:creationId xmlns:a16="http://schemas.microsoft.com/office/drawing/2014/main" id="{D21F28C3-253C-4178-9435-D8B0827CE98B}"/>
                  </a:ext>
                </a:extLst>
              </p14:cNvPr>
              <p14:cNvContentPartPr/>
              <p14:nvPr/>
            </p14:nvContentPartPr>
            <p14:xfrm>
              <a:off x="10241933" y="1888987"/>
              <a:ext cx="60480" cy="77760"/>
            </p14:xfrm>
          </p:contentPart>
        </mc:Choice>
        <mc:Fallback>
          <p:pic>
            <p:nvPicPr>
              <p:cNvPr id="30" name="Freihand 29">
                <a:extLst>
                  <a:ext uri="{FF2B5EF4-FFF2-40B4-BE49-F238E27FC236}">
                    <a16:creationId xmlns:a16="http://schemas.microsoft.com/office/drawing/2014/main" id="{D21F28C3-253C-4178-9435-D8B0827CE98B}"/>
                  </a:ext>
                </a:extLst>
              </p:cNvPr>
              <p:cNvPicPr/>
              <p:nvPr/>
            </p:nvPicPr>
            <p:blipFill>
              <a:blip r:embed="rId51"/>
              <a:stretch>
                <a:fillRect/>
              </a:stretch>
            </p:blipFill>
            <p:spPr>
              <a:xfrm>
                <a:off x="10237613" y="1884667"/>
                <a:ext cx="691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1" name="Freihand 30">
                <a:extLst>
                  <a:ext uri="{FF2B5EF4-FFF2-40B4-BE49-F238E27FC236}">
                    <a16:creationId xmlns:a16="http://schemas.microsoft.com/office/drawing/2014/main" id="{CB93000B-88AB-4401-A50B-FDA4383EA6F9}"/>
                  </a:ext>
                </a:extLst>
              </p14:cNvPr>
              <p14:cNvContentPartPr/>
              <p14:nvPr/>
            </p14:nvContentPartPr>
            <p14:xfrm>
              <a:off x="10344533" y="1802587"/>
              <a:ext cx="197280" cy="172080"/>
            </p14:xfrm>
          </p:contentPart>
        </mc:Choice>
        <mc:Fallback>
          <p:pic>
            <p:nvPicPr>
              <p:cNvPr id="31" name="Freihand 30">
                <a:extLst>
                  <a:ext uri="{FF2B5EF4-FFF2-40B4-BE49-F238E27FC236}">
                    <a16:creationId xmlns:a16="http://schemas.microsoft.com/office/drawing/2014/main" id="{CB93000B-88AB-4401-A50B-FDA4383EA6F9}"/>
                  </a:ext>
                </a:extLst>
              </p:cNvPr>
              <p:cNvPicPr/>
              <p:nvPr/>
            </p:nvPicPr>
            <p:blipFill>
              <a:blip r:embed="rId53"/>
              <a:stretch>
                <a:fillRect/>
              </a:stretch>
            </p:blipFill>
            <p:spPr>
              <a:xfrm>
                <a:off x="10340213" y="1798267"/>
                <a:ext cx="20592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3" name="Freihand 32">
                <a:extLst>
                  <a:ext uri="{FF2B5EF4-FFF2-40B4-BE49-F238E27FC236}">
                    <a16:creationId xmlns:a16="http://schemas.microsoft.com/office/drawing/2014/main" id="{94214D19-9038-474A-AC8F-68D863C635B3}"/>
                  </a:ext>
                </a:extLst>
              </p14:cNvPr>
              <p14:cNvContentPartPr/>
              <p14:nvPr/>
            </p14:nvContentPartPr>
            <p14:xfrm>
              <a:off x="8213333" y="2384707"/>
              <a:ext cx="389520" cy="187560"/>
            </p14:xfrm>
          </p:contentPart>
        </mc:Choice>
        <mc:Fallback>
          <p:pic>
            <p:nvPicPr>
              <p:cNvPr id="33" name="Freihand 32">
                <a:extLst>
                  <a:ext uri="{FF2B5EF4-FFF2-40B4-BE49-F238E27FC236}">
                    <a16:creationId xmlns:a16="http://schemas.microsoft.com/office/drawing/2014/main" id="{94214D19-9038-474A-AC8F-68D863C635B3}"/>
                  </a:ext>
                </a:extLst>
              </p:cNvPr>
              <p:cNvPicPr/>
              <p:nvPr/>
            </p:nvPicPr>
            <p:blipFill>
              <a:blip r:embed="rId55"/>
              <a:stretch>
                <a:fillRect/>
              </a:stretch>
            </p:blipFill>
            <p:spPr>
              <a:xfrm>
                <a:off x="8209013" y="2380387"/>
                <a:ext cx="3981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4" name="Freihand 33">
                <a:extLst>
                  <a:ext uri="{FF2B5EF4-FFF2-40B4-BE49-F238E27FC236}">
                    <a16:creationId xmlns:a16="http://schemas.microsoft.com/office/drawing/2014/main" id="{AEAB2E74-BF1F-4EEA-B278-ED83A122D6A6}"/>
                  </a:ext>
                </a:extLst>
              </p14:cNvPr>
              <p14:cNvContentPartPr/>
              <p14:nvPr/>
            </p14:nvContentPartPr>
            <p14:xfrm>
              <a:off x="8559653" y="2394067"/>
              <a:ext cx="130320" cy="148680"/>
            </p14:xfrm>
          </p:contentPart>
        </mc:Choice>
        <mc:Fallback>
          <p:pic>
            <p:nvPicPr>
              <p:cNvPr id="34" name="Freihand 33">
                <a:extLst>
                  <a:ext uri="{FF2B5EF4-FFF2-40B4-BE49-F238E27FC236}">
                    <a16:creationId xmlns:a16="http://schemas.microsoft.com/office/drawing/2014/main" id="{AEAB2E74-BF1F-4EEA-B278-ED83A122D6A6}"/>
                  </a:ext>
                </a:extLst>
              </p:cNvPr>
              <p:cNvPicPr/>
              <p:nvPr/>
            </p:nvPicPr>
            <p:blipFill>
              <a:blip r:embed="rId57"/>
              <a:stretch>
                <a:fillRect/>
              </a:stretch>
            </p:blipFill>
            <p:spPr>
              <a:xfrm>
                <a:off x="8555333" y="2389747"/>
                <a:ext cx="13896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6" name="Freihand 35">
                <a:extLst>
                  <a:ext uri="{FF2B5EF4-FFF2-40B4-BE49-F238E27FC236}">
                    <a16:creationId xmlns:a16="http://schemas.microsoft.com/office/drawing/2014/main" id="{91D5788A-FF11-43BE-8BB9-70D42B873092}"/>
                  </a:ext>
                </a:extLst>
              </p14:cNvPr>
              <p14:cNvContentPartPr/>
              <p14:nvPr/>
            </p14:nvContentPartPr>
            <p14:xfrm>
              <a:off x="8842613" y="2321347"/>
              <a:ext cx="147600" cy="158040"/>
            </p14:xfrm>
          </p:contentPart>
        </mc:Choice>
        <mc:Fallback>
          <p:pic>
            <p:nvPicPr>
              <p:cNvPr id="36" name="Freihand 35">
                <a:extLst>
                  <a:ext uri="{FF2B5EF4-FFF2-40B4-BE49-F238E27FC236}">
                    <a16:creationId xmlns:a16="http://schemas.microsoft.com/office/drawing/2014/main" id="{91D5788A-FF11-43BE-8BB9-70D42B873092}"/>
                  </a:ext>
                </a:extLst>
              </p:cNvPr>
              <p:cNvPicPr/>
              <p:nvPr/>
            </p:nvPicPr>
            <p:blipFill>
              <a:blip r:embed="rId59"/>
              <a:stretch>
                <a:fillRect/>
              </a:stretch>
            </p:blipFill>
            <p:spPr>
              <a:xfrm>
                <a:off x="8838293" y="2317027"/>
                <a:ext cx="1562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7" name="Freihand 36">
                <a:extLst>
                  <a:ext uri="{FF2B5EF4-FFF2-40B4-BE49-F238E27FC236}">
                    <a16:creationId xmlns:a16="http://schemas.microsoft.com/office/drawing/2014/main" id="{29593184-CBE6-4536-A6BE-C65389D1BFAB}"/>
                  </a:ext>
                </a:extLst>
              </p14:cNvPr>
              <p14:cNvContentPartPr/>
              <p14:nvPr/>
            </p14:nvContentPartPr>
            <p14:xfrm>
              <a:off x="8965733" y="2393707"/>
              <a:ext cx="76680" cy="94680"/>
            </p14:xfrm>
          </p:contentPart>
        </mc:Choice>
        <mc:Fallback>
          <p:pic>
            <p:nvPicPr>
              <p:cNvPr id="37" name="Freihand 36">
                <a:extLst>
                  <a:ext uri="{FF2B5EF4-FFF2-40B4-BE49-F238E27FC236}">
                    <a16:creationId xmlns:a16="http://schemas.microsoft.com/office/drawing/2014/main" id="{29593184-CBE6-4536-A6BE-C65389D1BFAB}"/>
                  </a:ext>
                </a:extLst>
              </p:cNvPr>
              <p:cNvPicPr/>
              <p:nvPr/>
            </p:nvPicPr>
            <p:blipFill>
              <a:blip r:embed="rId61"/>
              <a:stretch>
                <a:fillRect/>
              </a:stretch>
            </p:blipFill>
            <p:spPr>
              <a:xfrm>
                <a:off x="8961413" y="2389387"/>
                <a:ext cx="853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8" name="Freihand 37">
                <a:extLst>
                  <a:ext uri="{FF2B5EF4-FFF2-40B4-BE49-F238E27FC236}">
                    <a16:creationId xmlns:a16="http://schemas.microsoft.com/office/drawing/2014/main" id="{7C4CFDF3-0461-4B04-BFDC-1A5BCF9A6759}"/>
                  </a:ext>
                </a:extLst>
              </p14:cNvPr>
              <p14:cNvContentPartPr/>
              <p14:nvPr/>
            </p14:nvContentPartPr>
            <p14:xfrm>
              <a:off x="9064373" y="2290027"/>
              <a:ext cx="110880" cy="162360"/>
            </p14:xfrm>
          </p:contentPart>
        </mc:Choice>
        <mc:Fallback>
          <p:pic>
            <p:nvPicPr>
              <p:cNvPr id="38" name="Freihand 37">
                <a:extLst>
                  <a:ext uri="{FF2B5EF4-FFF2-40B4-BE49-F238E27FC236}">
                    <a16:creationId xmlns:a16="http://schemas.microsoft.com/office/drawing/2014/main" id="{7C4CFDF3-0461-4B04-BFDC-1A5BCF9A6759}"/>
                  </a:ext>
                </a:extLst>
              </p:cNvPr>
              <p:cNvPicPr/>
              <p:nvPr/>
            </p:nvPicPr>
            <p:blipFill>
              <a:blip r:embed="rId63"/>
              <a:stretch>
                <a:fillRect/>
              </a:stretch>
            </p:blipFill>
            <p:spPr>
              <a:xfrm>
                <a:off x="9060053" y="2285707"/>
                <a:ext cx="11952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9" name="Freihand 38">
                <a:extLst>
                  <a:ext uri="{FF2B5EF4-FFF2-40B4-BE49-F238E27FC236}">
                    <a16:creationId xmlns:a16="http://schemas.microsoft.com/office/drawing/2014/main" id="{2C2D58D4-8073-46C9-A2CE-47D18492D7C3}"/>
                  </a:ext>
                </a:extLst>
              </p14:cNvPr>
              <p14:cNvContentPartPr/>
              <p14:nvPr/>
            </p14:nvContentPartPr>
            <p14:xfrm>
              <a:off x="9205133" y="2376427"/>
              <a:ext cx="124920" cy="79200"/>
            </p14:xfrm>
          </p:contentPart>
        </mc:Choice>
        <mc:Fallback>
          <p:pic>
            <p:nvPicPr>
              <p:cNvPr id="39" name="Freihand 38">
                <a:extLst>
                  <a:ext uri="{FF2B5EF4-FFF2-40B4-BE49-F238E27FC236}">
                    <a16:creationId xmlns:a16="http://schemas.microsoft.com/office/drawing/2014/main" id="{2C2D58D4-8073-46C9-A2CE-47D18492D7C3}"/>
                  </a:ext>
                </a:extLst>
              </p:cNvPr>
              <p:cNvPicPr/>
              <p:nvPr/>
            </p:nvPicPr>
            <p:blipFill>
              <a:blip r:embed="rId65"/>
              <a:stretch>
                <a:fillRect/>
              </a:stretch>
            </p:blipFill>
            <p:spPr>
              <a:xfrm>
                <a:off x="9200813" y="2372107"/>
                <a:ext cx="13356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0" name="Freihand 39">
                <a:extLst>
                  <a:ext uri="{FF2B5EF4-FFF2-40B4-BE49-F238E27FC236}">
                    <a16:creationId xmlns:a16="http://schemas.microsoft.com/office/drawing/2014/main" id="{874438FC-42D7-482D-85CE-92BCB1CC2990}"/>
                  </a:ext>
                </a:extLst>
              </p14:cNvPr>
              <p14:cNvContentPartPr/>
              <p14:nvPr/>
            </p14:nvContentPartPr>
            <p14:xfrm>
              <a:off x="9496373" y="2261587"/>
              <a:ext cx="128880" cy="172800"/>
            </p14:xfrm>
          </p:contentPart>
        </mc:Choice>
        <mc:Fallback>
          <p:pic>
            <p:nvPicPr>
              <p:cNvPr id="40" name="Freihand 39">
                <a:extLst>
                  <a:ext uri="{FF2B5EF4-FFF2-40B4-BE49-F238E27FC236}">
                    <a16:creationId xmlns:a16="http://schemas.microsoft.com/office/drawing/2014/main" id="{874438FC-42D7-482D-85CE-92BCB1CC2990}"/>
                  </a:ext>
                </a:extLst>
              </p:cNvPr>
              <p:cNvPicPr/>
              <p:nvPr/>
            </p:nvPicPr>
            <p:blipFill>
              <a:blip r:embed="rId67"/>
              <a:stretch>
                <a:fillRect/>
              </a:stretch>
            </p:blipFill>
            <p:spPr>
              <a:xfrm>
                <a:off x="9492053" y="2257267"/>
                <a:ext cx="13752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1" name="Freihand 40">
                <a:extLst>
                  <a:ext uri="{FF2B5EF4-FFF2-40B4-BE49-F238E27FC236}">
                    <a16:creationId xmlns:a16="http://schemas.microsoft.com/office/drawing/2014/main" id="{FA220DC9-B637-44CE-943B-19F7BA5E74FC}"/>
                  </a:ext>
                </a:extLst>
              </p14:cNvPr>
              <p14:cNvContentPartPr/>
              <p14:nvPr/>
            </p14:nvContentPartPr>
            <p14:xfrm>
              <a:off x="9634973" y="2345467"/>
              <a:ext cx="78120" cy="83520"/>
            </p14:xfrm>
          </p:contentPart>
        </mc:Choice>
        <mc:Fallback>
          <p:pic>
            <p:nvPicPr>
              <p:cNvPr id="41" name="Freihand 40">
                <a:extLst>
                  <a:ext uri="{FF2B5EF4-FFF2-40B4-BE49-F238E27FC236}">
                    <a16:creationId xmlns:a16="http://schemas.microsoft.com/office/drawing/2014/main" id="{FA220DC9-B637-44CE-943B-19F7BA5E74FC}"/>
                  </a:ext>
                </a:extLst>
              </p:cNvPr>
              <p:cNvPicPr/>
              <p:nvPr/>
            </p:nvPicPr>
            <p:blipFill>
              <a:blip r:embed="rId69"/>
              <a:stretch>
                <a:fillRect/>
              </a:stretch>
            </p:blipFill>
            <p:spPr>
              <a:xfrm>
                <a:off x="9630653" y="2341147"/>
                <a:ext cx="8676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2" name="Freihand 41">
                <a:extLst>
                  <a:ext uri="{FF2B5EF4-FFF2-40B4-BE49-F238E27FC236}">
                    <a16:creationId xmlns:a16="http://schemas.microsoft.com/office/drawing/2014/main" id="{6AA1114F-BC64-4946-BCC0-505F123B5D02}"/>
                  </a:ext>
                </a:extLst>
              </p14:cNvPr>
              <p14:cNvContentPartPr/>
              <p14:nvPr/>
            </p14:nvContentPartPr>
            <p14:xfrm>
              <a:off x="9745133" y="2220907"/>
              <a:ext cx="35640" cy="187200"/>
            </p14:xfrm>
          </p:contentPart>
        </mc:Choice>
        <mc:Fallback>
          <p:pic>
            <p:nvPicPr>
              <p:cNvPr id="42" name="Freihand 41">
                <a:extLst>
                  <a:ext uri="{FF2B5EF4-FFF2-40B4-BE49-F238E27FC236}">
                    <a16:creationId xmlns:a16="http://schemas.microsoft.com/office/drawing/2014/main" id="{6AA1114F-BC64-4946-BCC0-505F123B5D02}"/>
                  </a:ext>
                </a:extLst>
              </p:cNvPr>
              <p:cNvPicPr/>
              <p:nvPr/>
            </p:nvPicPr>
            <p:blipFill>
              <a:blip r:embed="rId71"/>
              <a:stretch>
                <a:fillRect/>
              </a:stretch>
            </p:blipFill>
            <p:spPr>
              <a:xfrm>
                <a:off x="9740813" y="2216587"/>
                <a:ext cx="4428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5" name="Freihand 44">
                <a:extLst>
                  <a:ext uri="{FF2B5EF4-FFF2-40B4-BE49-F238E27FC236}">
                    <a16:creationId xmlns:a16="http://schemas.microsoft.com/office/drawing/2014/main" id="{8D4C4F79-3A49-4B50-892F-F09FF13ED38D}"/>
                  </a:ext>
                </a:extLst>
              </p14:cNvPr>
              <p14:cNvContentPartPr/>
              <p14:nvPr/>
            </p14:nvContentPartPr>
            <p14:xfrm>
              <a:off x="9822893" y="2295067"/>
              <a:ext cx="178560" cy="84960"/>
            </p14:xfrm>
          </p:contentPart>
        </mc:Choice>
        <mc:Fallback>
          <p:pic>
            <p:nvPicPr>
              <p:cNvPr id="45" name="Freihand 44">
                <a:extLst>
                  <a:ext uri="{FF2B5EF4-FFF2-40B4-BE49-F238E27FC236}">
                    <a16:creationId xmlns:a16="http://schemas.microsoft.com/office/drawing/2014/main" id="{8D4C4F79-3A49-4B50-892F-F09FF13ED38D}"/>
                  </a:ext>
                </a:extLst>
              </p:cNvPr>
              <p:cNvPicPr/>
              <p:nvPr/>
            </p:nvPicPr>
            <p:blipFill>
              <a:blip r:embed="rId73"/>
              <a:stretch>
                <a:fillRect/>
              </a:stretch>
            </p:blipFill>
            <p:spPr>
              <a:xfrm>
                <a:off x="9818573" y="2290747"/>
                <a:ext cx="1872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6" name="Freihand 45">
                <a:extLst>
                  <a:ext uri="{FF2B5EF4-FFF2-40B4-BE49-F238E27FC236}">
                    <a16:creationId xmlns:a16="http://schemas.microsoft.com/office/drawing/2014/main" id="{C3DA7EC4-8219-442A-AC1B-8E3940727FA4}"/>
                  </a:ext>
                </a:extLst>
              </p14:cNvPr>
              <p14:cNvContentPartPr/>
              <p14:nvPr/>
            </p14:nvContentPartPr>
            <p14:xfrm>
              <a:off x="9984533" y="2212267"/>
              <a:ext cx="137160" cy="142920"/>
            </p14:xfrm>
          </p:contentPart>
        </mc:Choice>
        <mc:Fallback>
          <p:pic>
            <p:nvPicPr>
              <p:cNvPr id="46" name="Freihand 45">
                <a:extLst>
                  <a:ext uri="{FF2B5EF4-FFF2-40B4-BE49-F238E27FC236}">
                    <a16:creationId xmlns:a16="http://schemas.microsoft.com/office/drawing/2014/main" id="{C3DA7EC4-8219-442A-AC1B-8E3940727FA4}"/>
                  </a:ext>
                </a:extLst>
              </p:cNvPr>
              <p:cNvPicPr/>
              <p:nvPr/>
            </p:nvPicPr>
            <p:blipFill>
              <a:blip r:embed="rId75"/>
              <a:stretch>
                <a:fillRect/>
              </a:stretch>
            </p:blipFill>
            <p:spPr>
              <a:xfrm>
                <a:off x="9980213" y="2207947"/>
                <a:ext cx="1458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7" name="Freihand 46">
                <a:extLst>
                  <a:ext uri="{FF2B5EF4-FFF2-40B4-BE49-F238E27FC236}">
                    <a16:creationId xmlns:a16="http://schemas.microsoft.com/office/drawing/2014/main" id="{A755C7B1-D0A4-4673-A462-8A6171CC1B15}"/>
                  </a:ext>
                </a:extLst>
              </p14:cNvPr>
              <p14:cNvContentPartPr/>
              <p14:nvPr/>
            </p14:nvContentPartPr>
            <p14:xfrm>
              <a:off x="10114853" y="2208307"/>
              <a:ext cx="360" cy="360"/>
            </p14:xfrm>
          </p:contentPart>
        </mc:Choice>
        <mc:Fallback>
          <p:pic>
            <p:nvPicPr>
              <p:cNvPr id="47" name="Freihand 46">
                <a:extLst>
                  <a:ext uri="{FF2B5EF4-FFF2-40B4-BE49-F238E27FC236}">
                    <a16:creationId xmlns:a16="http://schemas.microsoft.com/office/drawing/2014/main" id="{A755C7B1-D0A4-4673-A462-8A6171CC1B15}"/>
                  </a:ext>
                </a:extLst>
              </p:cNvPr>
              <p:cNvPicPr/>
              <p:nvPr/>
            </p:nvPicPr>
            <p:blipFill>
              <a:blip r:embed="rId77"/>
              <a:stretch>
                <a:fillRect/>
              </a:stretch>
            </p:blipFill>
            <p:spPr>
              <a:xfrm>
                <a:off x="10110533" y="2203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9" name="Freihand 48">
                <a:extLst>
                  <a:ext uri="{FF2B5EF4-FFF2-40B4-BE49-F238E27FC236}">
                    <a16:creationId xmlns:a16="http://schemas.microsoft.com/office/drawing/2014/main" id="{1D691BF6-48BA-4DF9-B19C-8813B26A0D4B}"/>
                  </a:ext>
                </a:extLst>
              </p14:cNvPr>
              <p14:cNvContentPartPr/>
              <p14:nvPr/>
            </p14:nvContentPartPr>
            <p14:xfrm>
              <a:off x="10098653" y="2155027"/>
              <a:ext cx="92520" cy="204840"/>
            </p14:xfrm>
          </p:contentPart>
        </mc:Choice>
        <mc:Fallback>
          <p:pic>
            <p:nvPicPr>
              <p:cNvPr id="49" name="Freihand 48">
                <a:extLst>
                  <a:ext uri="{FF2B5EF4-FFF2-40B4-BE49-F238E27FC236}">
                    <a16:creationId xmlns:a16="http://schemas.microsoft.com/office/drawing/2014/main" id="{1D691BF6-48BA-4DF9-B19C-8813B26A0D4B}"/>
                  </a:ext>
                </a:extLst>
              </p:cNvPr>
              <p:cNvPicPr/>
              <p:nvPr/>
            </p:nvPicPr>
            <p:blipFill>
              <a:blip r:embed="rId79"/>
              <a:stretch>
                <a:fillRect/>
              </a:stretch>
            </p:blipFill>
            <p:spPr>
              <a:xfrm>
                <a:off x="10094333" y="2150707"/>
                <a:ext cx="10116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0" name="Freihand 49">
                <a:extLst>
                  <a:ext uri="{FF2B5EF4-FFF2-40B4-BE49-F238E27FC236}">
                    <a16:creationId xmlns:a16="http://schemas.microsoft.com/office/drawing/2014/main" id="{32EAD0A3-57A2-4DCF-93F3-427C8EC8ED23}"/>
                  </a:ext>
                </a:extLst>
              </p14:cNvPr>
              <p14:cNvContentPartPr/>
              <p14:nvPr/>
            </p14:nvContentPartPr>
            <p14:xfrm>
              <a:off x="10205213" y="2199667"/>
              <a:ext cx="1080" cy="12240"/>
            </p14:xfrm>
          </p:contentPart>
        </mc:Choice>
        <mc:Fallback>
          <p:pic>
            <p:nvPicPr>
              <p:cNvPr id="50" name="Freihand 49">
                <a:extLst>
                  <a:ext uri="{FF2B5EF4-FFF2-40B4-BE49-F238E27FC236}">
                    <a16:creationId xmlns:a16="http://schemas.microsoft.com/office/drawing/2014/main" id="{32EAD0A3-57A2-4DCF-93F3-427C8EC8ED23}"/>
                  </a:ext>
                </a:extLst>
              </p:cNvPr>
              <p:cNvPicPr/>
              <p:nvPr/>
            </p:nvPicPr>
            <p:blipFill>
              <a:blip r:embed="rId81"/>
              <a:stretch>
                <a:fillRect/>
              </a:stretch>
            </p:blipFill>
            <p:spPr>
              <a:xfrm>
                <a:off x="10200893" y="2195347"/>
                <a:ext cx="97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1" name="Freihand 50">
                <a:extLst>
                  <a:ext uri="{FF2B5EF4-FFF2-40B4-BE49-F238E27FC236}">
                    <a16:creationId xmlns:a16="http://schemas.microsoft.com/office/drawing/2014/main" id="{BC941DCF-ED8F-4D1E-B7EF-559F07D0DADB}"/>
                  </a:ext>
                </a:extLst>
              </p14:cNvPr>
              <p14:cNvContentPartPr/>
              <p14:nvPr/>
            </p14:nvContentPartPr>
            <p14:xfrm>
              <a:off x="10074173" y="2088067"/>
              <a:ext cx="30600" cy="25560"/>
            </p14:xfrm>
          </p:contentPart>
        </mc:Choice>
        <mc:Fallback>
          <p:pic>
            <p:nvPicPr>
              <p:cNvPr id="51" name="Freihand 50">
                <a:extLst>
                  <a:ext uri="{FF2B5EF4-FFF2-40B4-BE49-F238E27FC236}">
                    <a16:creationId xmlns:a16="http://schemas.microsoft.com/office/drawing/2014/main" id="{BC941DCF-ED8F-4D1E-B7EF-559F07D0DADB}"/>
                  </a:ext>
                </a:extLst>
              </p:cNvPr>
              <p:cNvPicPr/>
              <p:nvPr/>
            </p:nvPicPr>
            <p:blipFill>
              <a:blip r:embed="rId83"/>
              <a:stretch>
                <a:fillRect/>
              </a:stretch>
            </p:blipFill>
            <p:spPr>
              <a:xfrm>
                <a:off x="10069853" y="2083747"/>
                <a:ext cx="392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2" name="Freihand 51">
                <a:extLst>
                  <a:ext uri="{FF2B5EF4-FFF2-40B4-BE49-F238E27FC236}">
                    <a16:creationId xmlns:a16="http://schemas.microsoft.com/office/drawing/2014/main" id="{ED8D1E63-182D-41FA-9EB9-FA4927F47ECB}"/>
                  </a:ext>
                </a:extLst>
              </p14:cNvPr>
              <p14:cNvContentPartPr/>
              <p14:nvPr/>
            </p14:nvContentPartPr>
            <p14:xfrm>
              <a:off x="10248053" y="2123707"/>
              <a:ext cx="82800" cy="196200"/>
            </p14:xfrm>
          </p:contentPart>
        </mc:Choice>
        <mc:Fallback>
          <p:pic>
            <p:nvPicPr>
              <p:cNvPr id="52" name="Freihand 51">
                <a:extLst>
                  <a:ext uri="{FF2B5EF4-FFF2-40B4-BE49-F238E27FC236}">
                    <a16:creationId xmlns:a16="http://schemas.microsoft.com/office/drawing/2014/main" id="{ED8D1E63-182D-41FA-9EB9-FA4927F47ECB}"/>
                  </a:ext>
                </a:extLst>
              </p:cNvPr>
              <p:cNvPicPr/>
              <p:nvPr/>
            </p:nvPicPr>
            <p:blipFill>
              <a:blip r:embed="rId85"/>
              <a:stretch>
                <a:fillRect/>
              </a:stretch>
            </p:blipFill>
            <p:spPr>
              <a:xfrm>
                <a:off x="10243733" y="2119387"/>
                <a:ext cx="9144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3" name="Freihand 52">
                <a:extLst>
                  <a:ext uri="{FF2B5EF4-FFF2-40B4-BE49-F238E27FC236}">
                    <a16:creationId xmlns:a16="http://schemas.microsoft.com/office/drawing/2014/main" id="{55432099-60E0-4495-B4F8-A4484669696A}"/>
                  </a:ext>
                </a:extLst>
              </p14:cNvPr>
              <p14:cNvContentPartPr/>
              <p14:nvPr/>
            </p14:nvContentPartPr>
            <p14:xfrm>
              <a:off x="10321133" y="2132347"/>
              <a:ext cx="237960" cy="183240"/>
            </p14:xfrm>
          </p:contentPart>
        </mc:Choice>
        <mc:Fallback>
          <p:pic>
            <p:nvPicPr>
              <p:cNvPr id="53" name="Freihand 52">
                <a:extLst>
                  <a:ext uri="{FF2B5EF4-FFF2-40B4-BE49-F238E27FC236}">
                    <a16:creationId xmlns:a16="http://schemas.microsoft.com/office/drawing/2014/main" id="{55432099-60E0-4495-B4F8-A4484669696A}"/>
                  </a:ext>
                </a:extLst>
              </p:cNvPr>
              <p:cNvPicPr/>
              <p:nvPr/>
            </p:nvPicPr>
            <p:blipFill>
              <a:blip r:embed="rId87"/>
              <a:stretch>
                <a:fillRect/>
              </a:stretch>
            </p:blipFill>
            <p:spPr>
              <a:xfrm>
                <a:off x="10316813" y="2128027"/>
                <a:ext cx="2466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4" name="Freihand 53">
                <a:extLst>
                  <a:ext uri="{FF2B5EF4-FFF2-40B4-BE49-F238E27FC236}">
                    <a16:creationId xmlns:a16="http://schemas.microsoft.com/office/drawing/2014/main" id="{15CC5E03-A2EE-4C19-A258-CE2C38212C90}"/>
                  </a:ext>
                </a:extLst>
              </p14:cNvPr>
              <p14:cNvContentPartPr/>
              <p14:nvPr/>
            </p14:nvContentPartPr>
            <p14:xfrm>
              <a:off x="10370093" y="2108947"/>
              <a:ext cx="76680" cy="8640"/>
            </p14:xfrm>
          </p:contentPart>
        </mc:Choice>
        <mc:Fallback>
          <p:pic>
            <p:nvPicPr>
              <p:cNvPr id="54" name="Freihand 53">
                <a:extLst>
                  <a:ext uri="{FF2B5EF4-FFF2-40B4-BE49-F238E27FC236}">
                    <a16:creationId xmlns:a16="http://schemas.microsoft.com/office/drawing/2014/main" id="{15CC5E03-A2EE-4C19-A258-CE2C38212C90}"/>
                  </a:ext>
                </a:extLst>
              </p:cNvPr>
              <p:cNvPicPr/>
              <p:nvPr/>
            </p:nvPicPr>
            <p:blipFill>
              <a:blip r:embed="rId89"/>
              <a:stretch>
                <a:fillRect/>
              </a:stretch>
            </p:blipFill>
            <p:spPr>
              <a:xfrm>
                <a:off x="10365773" y="2104627"/>
                <a:ext cx="853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6" name="Freihand 55">
                <a:extLst>
                  <a:ext uri="{FF2B5EF4-FFF2-40B4-BE49-F238E27FC236}">
                    <a16:creationId xmlns:a16="http://schemas.microsoft.com/office/drawing/2014/main" id="{9ED841D4-B1DB-4FD1-9CCA-190E6C023D8E}"/>
                  </a:ext>
                </a:extLst>
              </p14:cNvPr>
              <p14:cNvContentPartPr/>
              <p14:nvPr/>
            </p14:nvContentPartPr>
            <p14:xfrm>
              <a:off x="10749533" y="2231707"/>
              <a:ext cx="36720" cy="120240"/>
            </p14:xfrm>
          </p:contentPart>
        </mc:Choice>
        <mc:Fallback>
          <p:pic>
            <p:nvPicPr>
              <p:cNvPr id="56" name="Freihand 55">
                <a:extLst>
                  <a:ext uri="{FF2B5EF4-FFF2-40B4-BE49-F238E27FC236}">
                    <a16:creationId xmlns:a16="http://schemas.microsoft.com/office/drawing/2014/main" id="{9ED841D4-B1DB-4FD1-9CCA-190E6C023D8E}"/>
                  </a:ext>
                </a:extLst>
              </p:cNvPr>
              <p:cNvPicPr/>
              <p:nvPr/>
            </p:nvPicPr>
            <p:blipFill>
              <a:blip r:embed="rId91"/>
              <a:stretch>
                <a:fillRect/>
              </a:stretch>
            </p:blipFill>
            <p:spPr>
              <a:xfrm>
                <a:off x="10745213" y="2227387"/>
                <a:ext cx="4536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7" name="Freihand 56">
                <a:extLst>
                  <a:ext uri="{FF2B5EF4-FFF2-40B4-BE49-F238E27FC236}">
                    <a16:creationId xmlns:a16="http://schemas.microsoft.com/office/drawing/2014/main" id="{2FAC7323-0BB2-4F34-B948-FD7F91119917}"/>
                  </a:ext>
                </a:extLst>
              </p14:cNvPr>
              <p14:cNvContentPartPr/>
              <p14:nvPr/>
            </p14:nvContentPartPr>
            <p14:xfrm>
              <a:off x="10776173" y="2176987"/>
              <a:ext cx="18000" cy="6120"/>
            </p14:xfrm>
          </p:contentPart>
        </mc:Choice>
        <mc:Fallback>
          <p:pic>
            <p:nvPicPr>
              <p:cNvPr id="57" name="Freihand 56">
                <a:extLst>
                  <a:ext uri="{FF2B5EF4-FFF2-40B4-BE49-F238E27FC236}">
                    <a16:creationId xmlns:a16="http://schemas.microsoft.com/office/drawing/2014/main" id="{2FAC7323-0BB2-4F34-B948-FD7F91119917}"/>
                  </a:ext>
                </a:extLst>
              </p:cNvPr>
              <p:cNvPicPr/>
              <p:nvPr/>
            </p:nvPicPr>
            <p:blipFill>
              <a:blip r:embed="rId93"/>
              <a:stretch>
                <a:fillRect/>
              </a:stretch>
            </p:blipFill>
            <p:spPr>
              <a:xfrm>
                <a:off x="10771853" y="2172667"/>
                <a:ext cx="2664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8" name="Freihand 57">
                <a:extLst>
                  <a:ext uri="{FF2B5EF4-FFF2-40B4-BE49-F238E27FC236}">
                    <a16:creationId xmlns:a16="http://schemas.microsoft.com/office/drawing/2014/main" id="{4FCB4BF2-509A-4446-AB5E-03C3EE02C2C9}"/>
                  </a:ext>
                </a:extLst>
              </p14:cNvPr>
              <p14:cNvContentPartPr/>
              <p14:nvPr/>
            </p14:nvContentPartPr>
            <p14:xfrm>
              <a:off x="10831973" y="2201467"/>
              <a:ext cx="81360" cy="123120"/>
            </p14:xfrm>
          </p:contentPart>
        </mc:Choice>
        <mc:Fallback>
          <p:pic>
            <p:nvPicPr>
              <p:cNvPr id="58" name="Freihand 57">
                <a:extLst>
                  <a:ext uri="{FF2B5EF4-FFF2-40B4-BE49-F238E27FC236}">
                    <a16:creationId xmlns:a16="http://schemas.microsoft.com/office/drawing/2014/main" id="{4FCB4BF2-509A-4446-AB5E-03C3EE02C2C9}"/>
                  </a:ext>
                </a:extLst>
              </p:cNvPr>
              <p:cNvPicPr/>
              <p:nvPr/>
            </p:nvPicPr>
            <p:blipFill>
              <a:blip r:embed="rId95"/>
              <a:stretch>
                <a:fillRect/>
              </a:stretch>
            </p:blipFill>
            <p:spPr>
              <a:xfrm>
                <a:off x="10827653" y="2197147"/>
                <a:ext cx="900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9" name="Freihand 58">
                <a:extLst>
                  <a:ext uri="{FF2B5EF4-FFF2-40B4-BE49-F238E27FC236}">
                    <a16:creationId xmlns:a16="http://schemas.microsoft.com/office/drawing/2014/main" id="{9B508227-2A8F-48A6-9B01-3B20C8881095}"/>
                  </a:ext>
                </a:extLst>
              </p14:cNvPr>
              <p14:cNvContentPartPr/>
              <p14:nvPr/>
            </p14:nvContentPartPr>
            <p14:xfrm>
              <a:off x="10896413" y="2137747"/>
              <a:ext cx="145800" cy="196920"/>
            </p14:xfrm>
          </p:contentPart>
        </mc:Choice>
        <mc:Fallback>
          <p:pic>
            <p:nvPicPr>
              <p:cNvPr id="59" name="Freihand 58">
                <a:extLst>
                  <a:ext uri="{FF2B5EF4-FFF2-40B4-BE49-F238E27FC236}">
                    <a16:creationId xmlns:a16="http://schemas.microsoft.com/office/drawing/2014/main" id="{9B508227-2A8F-48A6-9B01-3B20C8881095}"/>
                  </a:ext>
                </a:extLst>
              </p:cNvPr>
              <p:cNvPicPr/>
              <p:nvPr/>
            </p:nvPicPr>
            <p:blipFill>
              <a:blip r:embed="rId97"/>
              <a:stretch>
                <a:fillRect/>
              </a:stretch>
            </p:blipFill>
            <p:spPr>
              <a:xfrm>
                <a:off x="10892093" y="2133427"/>
                <a:ext cx="15444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1" name="Freihand 60">
                <a:extLst>
                  <a:ext uri="{FF2B5EF4-FFF2-40B4-BE49-F238E27FC236}">
                    <a16:creationId xmlns:a16="http://schemas.microsoft.com/office/drawing/2014/main" id="{BF45DB00-0334-4B70-A5D2-90EDB04B661D}"/>
                  </a:ext>
                </a:extLst>
              </p14:cNvPr>
              <p14:cNvContentPartPr/>
              <p14:nvPr/>
            </p14:nvContentPartPr>
            <p14:xfrm>
              <a:off x="11171453" y="2195707"/>
              <a:ext cx="144360" cy="87480"/>
            </p14:xfrm>
          </p:contentPart>
        </mc:Choice>
        <mc:Fallback>
          <p:pic>
            <p:nvPicPr>
              <p:cNvPr id="61" name="Freihand 60">
                <a:extLst>
                  <a:ext uri="{FF2B5EF4-FFF2-40B4-BE49-F238E27FC236}">
                    <a16:creationId xmlns:a16="http://schemas.microsoft.com/office/drawing/2014/main" id="{BF45DB00-0334-4B70-A5D2-90EDB04B661D}"/>
                  </a:ext>
                </a:extLst>
              </p:cNvPr>
              <p:cNvPicPr/>
              <p:nvPr/>
            </p:nvPicPr>
            <p:blipFill>
              <a:blip r:embed="rId99"/>
              <a:stretch>
                <a:fillRect/>
              </a:stretch>
            </p:blipFill>
            <p:spPr>
              <a:xfrm>
                <a:off x="11167133" y="2191387"/>
                <a:ext cx="1530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2" name="Freihand 61">
                <a:extLst>
                  <a:ext uri="{FF2B5EF4-FFF2-40B4-BE49-F238E27FC236}">
                    <a16:creationId xmlns:a16="http://schemas.microsoft.com/office/drawing/2014/main" id="{E3372CD0-1402-42B2-AC21-16E57748FF1F}"/>
                  </a:ext>
                </a:extLst>
              </p14:cNvPr>
              <p14:cNvContentPartPr/>
              <p14:nvPr/>
            </p14:nvContentPartPr>
            <p14:xfrm>
              <a:off x="11329853" y="2108947"/>
              <a:ext cx="28800" cy="44280"/>
            </p14:xfrm>
          </p:contentPart>
        </mc:Choice>
        <mc:Fallback>
          <p:pic>
            <p:nvPicPr>
              <p:cNvPr id="62" name="Freihand 61">
                <a:extLst>
                  <a:ext uri="{FF2B5EF4-FFF2-40B4-BE49-F238E27FC236}">
                    <a16:creationId xmlns:a16="http://schemas.microsoft.com/office/drawing/2014/main" id="{E3372CD0-1402-42B2-AC21-16E57748FF1F}"/>
                  </a:ext>
                </a:extLst>
              </p:cNvPr>
              <p:cNvPicPr/>
              <p:nvPr/>
            </p:nvPicPr>
            <p:blipFill>
              <a:blip r:embed="rId101"/>
              <a:stretch>
                <a:fillRect/>
              </a:stretch>
            </p:blipFill>
            <p:spPr>
              <a:xfrm>
                <a:off x="11325533" y="2104627"/>
                <a:ext cx="374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3" name="Freihand 62">
                <a:extLst>
                  <a:ext uri="{FF2B5EF4-FFF2-40B4-BE49-F238E27FC236}">
                    <a16:creationId xmlns:a16="http://schemas.microsoft.com/office/drawing/2014/main" id="{BEF2EFF4-534C-44CD-9EBE-DC8E576CCFE7}"/>
                  </a:ext>
                </a:extLst>
              </p14:cNvPr>
              <p14:cNvContentPartPr/>
              <p14:nvPr/>
            </p14:nvContentPartPr>
            <p14:xfrm>
              <a:off x="11331293" y="2167627"/>
              <a:ext cx="86400" cy="115920"/>
            </p14:xfrm>
          </p:contentPart>
        </mc:Choice>
        <mc:Fallback>
          <p:pic>
            <p:nvPicPr>
              <p:cNvPr id="63" name="Freihand 62">
                <a:extLst>
                  <a:ext uri="{FF2B5EF4-FFF2-40B4-BE49-F238E27FC236}">
                    <a16:creationId xmlns:a16="http://schemas.microsoft.com/office/drawing/2014/main" id="{BEF2EFF4-534C-44CD-9EBE-DC8E576CCFE7}"/>
                  </a:ext>
                </a:extLst>
              </p:cNvPr>
              <p:cNvPicPr/>
              <p:nvPr/>
            </p:nvPicPr>
            <p:blipFill>
              <a:blip r:embed="rId103"/>
              <a:stretch>
                <a:fillRect/>
              </a:stretch>
            </p:blipFill>
            <p:spPr>
              <a:xfrm>
                <a:off x="11326973" y="2163307"/>
                <a:ext cx="950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58368" name="Freihand 58367">
                <a:extLst>
                  <a:ext uri="{FF2B5EF4-FFF2-40B4-BE49-F238E27FC236}">
                    <a16:creationId xmlns:a16="http://schemas.microsoft.com/office/drawing/2014/main" id="{7001BBE3-3DC2-4787-899B-18E84CF76919}"/>
                  </a:ext>
                </a:extLst>
              </p14:cNvPr>
              <p14:cNvContentPartPr/>
              <p14:nvPr/>
            </p14:nvContentPartPr>
            <p14:xfrm>
              <a:off x="11417333" y="2091307"/>
              <a:ext cx="83160" cy="187560"/>
            </p14:xfrm>
          </p:contentPart>
        </mc:Choice>
        <mc:Fallback>
          <p:pic>
            <p:nvPicPr>
              <p:cNvPr id="58368" name="Freihand 58367">
                <a:extLst>
                  <a:ext uri="{FF2B5EF4-FFF2-40B4-BE49-F238E27FC236}">
                    <a16:creationId xmlns:a16="http://schemas.microsoft.com/office/drawing/2014/main" id="{7001BBE3-3DC2-4787-899B-18E84CF76919}"/>
                  </a:ext>
                </a:extLst>
              </p:cNvPr>
              <p:cNvPicPr/>
              <p:nvPr/>
            </p:nvPicPr>
            <p:blipFill>
              <a:blip r:embed="rId105"/>
              <a:stretch>
                <a:fillRect/>
              </a:stretch>
            </p:blipFill>
            <p:spPr>
              <a:xfrm>
                <a:off x="11413013" y="2086987"/>
                <a:ext cx="9180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58369" name="Freihand 58368">
                <a:extLst>
                  <a:ext uri="{FF2B5EF4-FFF2-40B4-BE49-F238E27FC236}">
                    <a16:creationId xmlns:a16="http://schemas.microsoft.com/office/drawing/2014/main" id="{9932D0E8-6ED1-45AA-96FB-2CF4C263EA4C}"/>
                  </a:ext>
                </a:extLst>
              </p14:cNvPr>
              <p14:cNvContentPartPr/>
              <p14:nvPr/>
            </p14:nvContentPartPr>
            <p14:xfrm>
              <a:off x="11492933" y="2158627"/>
              <a:ext cx="93240" cy="88920"/>
            </p14:xfrm>
          </p:contentPart>
        </mc:Choice>
        <mc:Fallback>
          <p:pic>
            <p:nvPicPr>
              <p:cNvPr id="58369" name="Freihand 58368">
                <a:extLst>
                  <a:ext uri="{FF2B5EF4-FFF2-40B4-BE49-F238E27FC236}">
                    <a16:creationId xmlns:a16="http://schemas.microsoft.com/office/drawing/2014/main" id="{9932D0E8-6ED1-45AA-96FB-2CF4C263EA4C}"/>
                  </a:ext>
                </a:extLst>
              </p:cNvPr>
              <p:cNvPicPr/>
              <p:nvPr/>
            </p:nvPicPr>
            <p:blipFill>
              <a:blip r:embed="rId107"/>
              <a:stretch>
                <a:fillRect/>
              </a:stretch>
            </p:blipFill>
            <p:spPr>
              <a:xfrm>
                <a:off x="11488613" y="2154307"/>
                <a:ext cx="10188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58370" name="Freihand 58369">
                <a:extLst>
                  <a:ext uri="{FF2B5EF4-FFF2-40B4-BE49-F238E27FC236}">
                    <a16:creationId xmlns:a16="http://schemas.microsoft.com/office/drawing/2014/main" id="{D81AC811-3234-40AD-BAF8-A13A46539F2A}"/>
                  </a:ext>
                </a:extLst>
              </p14:cNvPr>
              <p14:cNvContentPartPr/>
              <p14:nvPr/>
            </p14:nvContentPartPr>
            <p14:xfrm>
              <a:off x="11571773" y="2143507"/>
              <a:ext cx="79920" cy="107280"/>
            </p14:xfrm>
          </p:contentPart>
        </mc:Choice>
        <mc:Fallback>
          <p:pic>
            <p:nvPicPr>
              <p:cNvPr id="58370" name="Freihand 58369">
                <a:extLst>
                  <a:ext uri="{FF2B5EF4-FFF2-40B4-BE49-F238E27FC236}">
                    <a16:creationId xmlns:a16="http://schemas.microsoft.com/office/drawing/2014/main" id="{D81AC811-3234-40AD-BAF8-A13A46539F2A}"/>
                  </a:ext>
                </a:extLst>
              </p:cNvPr>
              <p:cNvPicPr/>
              <p:nvPr/>
            </p:nvPicPr>
            <p:blipFill>
              <a:blip r:embed="rId109"/>
              <a:stretch>
                <a:fillRect/>
              </a:stretch>
            </p:blipFill>
            <p:spPr>
              <a:xfrm>
                <a:off x="11567453" y="2139187"/>
                <a:ext cx="885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8373" name="Freihand 58372">
                <a:extLst>
                  <a:ext uri="{FF2B5EF4-FFF2-40B4-BE49-F238E27FC236}">
                    <a16:creationId xmlns:a16="http://schemas.microsoft.com/office/drawing/2014/main" id="{B758EC4B-0DDD-481D-A8D9-EEE2A04158BE}"/>
                  </a:ext>
                </a:extLst>
              </p14:cNvPr>
              <p14:cNvContentPartPr/>
              <p14:nvPr/>
            </p14:nvContentPartPr>
            <p14:xfrm>
              <a:off x="11653853" y="2108587"/>
              <a:ext cx="486000" cy="133920"/>
            </p14:xfrm>
          </p:contentPart>
        </mc:Choice>
        <mc:Fallback>
          <p:pic>
            <p:nvPicPr>
              <p:cNvPr id="58373" name="Freihand 58372">
                <a:extLst>
                  <a:ext uri="{FF2B5EF4-FFF2-40B4-BE49-F238E27FC236}">
                    <a16:creationId xmlns:a16="http://schemas.microsoft.com/office/drawing/2014/main" id="{B758EC4B-0DDD-481D-A8D9-EEE2A04158BE}"/>
                  </a:ext>
                </a:extLst>
              </p:cNvPr>
              <p:cNvPicPr/>
              <p:nvPr/>
            </p:nvPicPr>
            <p:blipFill>
              <a:blip r:embed="rId111"/>
              <a:stretch>
                <a:fillRect/>
              </a:stretch>
            </p:blipFill>
            <p:spPr>
              <a:xfrm>
                <a:off x="11649533" y="2104267"/>
                <a:ext cx="49464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8375" name="Freihand 58374">
                <a:extLst>
                  <a:ext uri="{FF2B5EF4-FFF2-40B4-BE49-F238E27FC236}">
                    <a16:creationId xmlns:a16="http://schemas.microsoft.com/office/drawing/2014/main" id="{BCC6DCF7-DC03-44A4-9B8A-0C256DC89445}"/>
                  </a:ext>
                </a:extLst>
              </p14:cNvPr>
              <p14:cNvContentPartPr/>
              <p14:nvPr/>
            </p14:nvContentPartPr>
            <p14:xfrm>
              <a:off x="8189933" y="2697187"/>
              <a:ext cx="377280" cy="245160"/>
            </p14:xfrm>
          </p:contentPart>
        </mc:Choice>
        <mc:Fallback>
          <p:pic>
            <p:nvPicPr>
              <p:cNvPr id="58375" name="Freihand 58374">
                <a:extLst>
                  <a:ext uri="{FF2B5EF4-FFF2-40B4-BE49-F238E27FC236}">
                    <a16:creationId xmlns:a16="http://schemas.microsoft.com/office/drawing/2014/main" id="{BCC6DCF7-DC03-44A4-9B8A-0C256DC89445}"/>
                  </a:ext>
                </a:extLst>
              </p:cNvPr>
              <p:cNvPicPr/>
              <p:nvPr/>
            </p:nvPicPr>
            <p:blipFill>
              <a:blip r:embed="rId113"/>
              <a:stretch>
                <a:fillRect/>
              </a:stretch>
            </p:blipFill>
            <p:spPr>
              <a:xfrm>
                <a:off x="8185613" y="2692867"/>
                <a:ext cx="385920" cy="2538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8376" name="Freihand 58375">
                <a:extLst>
                  <a:ext uri="{FF2B5EF4-FFF2-40B4-BE49-F238E27FC236}">
                    <a16:creationId xmlns:a16="http://schemas.microsoft.com/office/drawing/2014/main" id="{1D611EFC-37B2-40B0-A3BF-485CA77AB452}"/>
                  </a:ext>
                </a:extLst>
              </p14:cNvPr>
              <p14:cNvContentPartPr/>
              <p14:nvPr/>
            </p14:nvContentPartPr>
            <p14:xfrm>
              <a:off x="8756573" y="2664787"/>
              <a:ext cx="287640" cy="140760"/>
            </p14:xfrm>
          </p:contentPart>
        </mc:Choice>
        <mc:Fallback>
          <p:pic>
            <p:nvPicPr>
              <p:cNvPr id="58376" name="Freihand 58375">
                <a:extLst>
                  <a:ext uri="{FF2B5EF4-FFF2-40B4-BE49-F238E27FC236}">
                    <a16:creationId xmlns:a16="http://schemas.microsoft.com/office/drawing/2014/main" id="{1D611EFC-37B2-40B0-A3BF-485CA77AB452}"/>
                  </a:ext>
                </a:extLst>
              </p:cNvPr>
              <p:cNvPicPr/>
              <p:nvPr/>
            </p:nvPicPr>
            <p:blipFill>
              <a:blip r:embed="rId115"/>
              <a:stretch>
                <a:fillRect/>
              </a:stretch>
            </p:blipFill>
            <p:spPr>
              <a:xfrm>
                <a:off x="8752253" y="2660467"/>
                <a:ext cx="29628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58377" name="Freihand 58376">
                <a:extLst>
                  <a:ext uri="{FF2B5EF4-FFF2-40B4-BE49-F238E27FC236}">
                    <a16:creationId xmlns:a16="http://schemas.microsoft.com/office/drawing/2014/main" id="{A082A1C2-D368-4F6A-8069-D5C730144C61}"/>
                  </a:ext>
                </a:extLst>
              </p14:cNvPr>
              <p14:cNvContentPartPr/>
              <p14:nvPr/>
            </p14:nvContentPartPr>
            <p14:xfrm>
              <a:off x="8971133" y="2614027"/>
              <a:ext cx="23400" cy="2880"/>
            </p14:xfrm>
          </p:contentPart>
        </mc:Choice>
        <mc:Fallback>
          <p:pic>
            <p:nvPicPr>
              <p:cNvPr id="58377" name="Freihand 58376">
                <a:extLst>
                  <a:ext uri="{FF2B5EF4-FFF2-40B4-BE49-F238E27FC236}">
                    <a16:creationId xmlns:a16="http://schemas.microsoft.com/office/drawing/2014/main" id="{A082A1C2-D368-4F6A-8069-D5C730144C61}"/>
                  </a:ext>
                </a:extLst>
              </p:cNvPr>
              <p:cNvPicPr/>
              <p:nvPr/>
            </p:nvPicPr>
            <p:blipFill>
              <a:blip r:embed="rId117"/>
              <a:stretch>
                <a:fillRect/>
              </a:stretch>
            </p:blipFill>
            <p:spPr>
              <a:xfrm>
                <a:off x="8966813" y="2609707"/>
                <a:ext cx="3204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58378" name="Freihand 58377">
                <a:extLst>
                  <a:ext uri="{FF2B5EF4-FFF2-40B4-BE49-F238E27FC236}">
                    <a16:creationId xmlns:a16="http://schemas.microsoft.com/office/drawing/2014/main" id="{1AF1B326-E09B-44E1-9B6C-8206217CFEFD}"/>
                  </a:ext>
                </a:extLst>
              </p14:cNvPr>
              <p14:cNvContentPartPr/>
              <p14:nvPr/>
            </p14:nvContentPartPr>
            <p14:xfrm>
              <a:off x="9211973" y="2588467"/>
              <a:ext cx="149760" cy="194040"/>
            </p14:xfrm>
          </p:contentPart>
        </mc:Choice>
        <mc:Fallback>
          <p:pic>
            <p:nvPicPr>
              <p:cNvPr id="58378" name="Freihand 58377">
                <a:extLst>
                  <a:ext uri="{FF2B5EF4-FFF2-40B4-BE49-F238E27FC236}">
                    <a16:creationId xmlns:a16="http://schemas.microsoft.com/office/drawing/2014/main" id="{1AF1B326-E09B-44E1-9B6C-8206217CFEFD}"/>
                  </a:ext>
                </a:extLst>
              </p:cNvPr>
              <p:cNvPicPr/>
              <p:nvPr/>
            </p:nvPicPr>
            <p:blipFill>
              <a:blip r:embed="rId119"/>
              <a:stretch>
                <a:fillRect/>
              </a:stretch>
            </p:blipFill>
            <p:spPr>
              <a:xfrm>
                <a:off x="9207653" y="2584147"/>
                <a:ext cx="15840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58379" name="Freihand 58378">
                <a:extLst>
                  <a:ext uri="{FF2B5EF4-FFF2-40B4-BE49-F238E27FC236}">
                    <a16:creationId xmlns:a16="http://schemas.microsoft.com/office/drawing/2014/main" id="{DB58B5FB-A084-44F0-B1F6-AADEC6304F61}"/>
                  </a:ext>
                </a:extLst>
              </p14:cNvPr>
              <p14:cNvContentPartPr/>
              <p14:nvPr/>
            </p14:nvContentPartPr>
            <p14:xfrm>
              <a:off x="9291173" y="2683507"/>
              <a:ext cx="97920" cy="63360"/>
            </p14:xfrm>
          </p:contentPart>
        </mc:Choice>
        <mc:Fallback>
          <p:pic>
            <p:nvPicPr>
              <p:cNvPr id="58379" name="Freihand 58378">
                <a:extLst>
                  <a:ext uri="{FF2B5EF4-FFF2-40B4-BE49-F238E27FC236}">
                    <a16:creationId xmlns:a16="http://schemas.microsoft.com/office/drawing/2014/main" id="{DB58B5FB-A084-44F0-B1F6-AADEC6304F61}"/>
                  </a:ext>
                </a:extLst>
              </p:cNvPr>
              <p:cNvPicPr/>
              <p:nvPr/>
            </p:nvPicPr>
            <p:blipFill>
              <a:blip r:embed="rId121"/>
              <a:stretch>
                <a:fillRect/>
              </a:stretch>
            </p:blipFill>
            <p:spPr>
              <a:xfrm>
                <a:off x="9286853" y="2679187"/>
                <a:ext cx="10656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58380" name="Freihand 58379">
                <a:extLst>
                  <a:ext uri="{FF2B5EF4-FFF2-40B4-BE49-F238E27FC236}">
                    <a16:creationId xmlns:a16="http://schemas.microsoft.com/office/drawing/2014/main" id="{C294188B-1C8A-4ADB-A15E-DC1D9DB0BD9D}"/>
                  </a:ext>
                </a:extLst>
              </p14:cNvPr>
              <p14:cNvContentPartPr/>
              <p14:nvPr/>
            </p14:nvContentPartPr>
            <p14:xfrm>
              <a:off x="9365333" y="2651467"/>
              <a:ext cx="198360" cy="229680"/>
            </p14:xfrm>
          </p:contentPart>
        </mc:Choice>
        <mc:Fallback>
          <p:pic>
            <p:nvPicPr>
              <p:cNvPr id="58380" name="Freihand 58379">
                <a:extLst>
                  <a:ext uri="{FF2B5EF4-FFF2-40B4-BE49-F238E27FC236}">
                    <a16:creationId xmlns:a16="http://schemas.microsoft.com/office/drawing/2014/main" id="{C294188B-1C8A-4ADB-A15E-DC1D9DB0BD9D}"/>
                  </a:ext>
                </a:extLst>
              </p:cNvPr>
              <p:cNvPicPr/>
              <p:nvPr/>
            </p:nvPicPr>
            <p:blipFill>
              <a:blip r:embed="rId123"/>
              <a:stretch>
                <a:fillRect/>
              </a:stretch>
            </p:blipFill>
            <p:spPr>
              <a:xfrm>
                <a:off x="9361013" y="2647147"/>
                <a:ext cx="20700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58381" name="Freihand 58380">
                <a:extLst>
                  <a:ext uri="{FF2B5EF4-FFF2-40B4-BE49-F238E27FC236}">
                    <a16:creationId xmlns:a16="http://schemas.microsoft.com/office/drawing/2014/main" id="{132DE070-FEDE-465D-8400-5646CC0FD556}"/>
                  </a:ext>
                </a:extLst>
              </p14:cNvPr>
              <p14:cNvContentPartPr/>
              <p14:nvPr/>
            </p14:nvContentPartPr>
            <p14:xfrm>
              <a:off x="9567293" y="2679907"/>
              <a:ext cx="360" cy="360"/>
            </p14:xfrm>
          </p:contentPart>
        </mc:Choice>
        <mc:Fallback>
          <p:pic>
            <p:nvPicPr>
              <p:cNvPr id="58381" name="Freihand 58380">
                <a:extLst>
                  <a:ext uri="{FF2B5EF4-FFF2-40B4-BE49-F238E27FC236}">
                    <a16:creationId xmlns:a16="http://schemas.microsoft.com/office/drawing/2014/main" id="{132DE070-FEDE-465D-8400-5646CC0FD556}"/>
                  </a:ext>
                </a:extLst>
              </p:cNvPr>
              <p:cNvPicPr/>
              <p:nvPr/>
            </p:nvPicPr>
            <p:blipFill>
              <a:blip r:embed="rId77"/>
              <a:stretch>
                <a:fillRect/>
              </a:stretch>
            </p:blipFill>
            <p:spPr>
              <a:xfrm>
                <a:off x="9562973" y="2675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58382" name="Freihand 58381">
                <a:extLst>
                  <a:ext uri="{FF2B5EF4-FFF2-40B4-BE49-F238E27FC236}">
                    <a16:creationId xmlns:a16="http://schemas.microsoft.com/office/drawing/2014/main" id="{F918C39C-EF78-4022-9AC7-46748DDF002B}"/>
                  </a:ext>
                </a:extLst>
              </p14:cNvPr>
              <p14:cNvContentPartPr/>
              <p14:nvPr/>
            </p14:nvContentPartPr>
            <p14:xfrm>
              <a:off x="9584573" y="2543467"/>
              <a:ext cx="365040" cy="194040"/>
            </p14:xfrm>
          </p:contentPart>
        </mc:Choice>
        <mc:Fallback>
          <p:pic>
            <p:nvPicPr>
              <p:cNvPr id="58382" name="Freihand 58381">
                <a:extLst>
                  <a:ext uri="{FF2B5EF4-FFF2-40B4-BE49-F238E27FC236}">
                    <a16:creationId xmlns:a16="http://schemas.microsoft.com/office/drawing/2014/main" id="{F918C39C-EF78-4022-9AC7-46748DDF002B}"/>
                  </a:ext>
                </a:extLst>
              </p:cNvPr>
              <p:cNvPicPr/>
              <p:nvPr/>
            </p:nvPicPr>
            <p:blipFill>
              <a:blip r:embed="rId126"/>
              <a:stretch>
                <a:fillRect/>
              </a:stretch>
            </p:blipFill>
            <p:spPr>
              <a:xfrm>
                <a:off x="9580253" y="2539147"/>
                <a:ext cx="37368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58383" name="Freihand 58382">
                <a:extLst>
                  <a:ext uri="{FF2B5EF4-FFF2-40B4-BE49-F238E27FC236}">
                    <a16:creationId xmlns:a16="http://schemas.microsoft.com/office/drawing/2014/main" id="{345D2736-51AE-40B3-93A5-E3A83E1A136D}"/>
                  </a:ext>
                </a:extLst>
              </p14:cNvPr>
              <p14:cNvContentPartPr/>
              <p14:nvPr/>
            </p14:nvContentPartPr>
            <p14:xfrm>
              <a:off x="9582053" y="2500987"/>
              <a:ext cx="21600" cy="1440"/>
            </p14:xfrm>
          </p:contentPart>
        </mc:Choice>
        <mc:Fallback>
          <p:pic>
            <p:nvPicPr>
              <p:cNvPr id="58383" name="Freihand 58382">
                <a:extLst>
                  <a:ext uri="{FF2B5EF4-FFF2-40B4-BE49-F238E27FC236}">
                    <a16:creationId xmlns:a16="http://schemas.microsoft.com/office/drawing/2014/main" id="{345D2736-51AE-40B3-93A5-E3A83E1A136D}"/>
                  </a:ext>
                </a:extLst>
              </p:cNvPr>
              <p:cNvPicPr/>
              <p:nvPr/>
            </p:nvPicPr>
            <p:blipFill>
              <a:blip r:embed="rId128"/>
              <a:stretch>
                <a:fillRect/>
              </a:stretch>
            </p:blipFill>
            <p:spPr>
              <a:xfrm>
                <a:off x="9577733" y="2496667"/>
                <a:ext cx="3024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58384" name="Freihand 58383">
                <a:extLst>
                  <a:ext uri="{FF2B5EF4-FFF2-40B4-BE49-F238E27FC236}">
                    <a16:creationId xmlns:a16="http://schemas.microsoft.com/office/drawing/2014/main" id="{3ADDA403-704E-411B-A01E-C826825A2835}"/>
                  </a:ext>
                </a:extLst>
              </p14:cNvPr>
              <p14:cNvContentPartPr/>
              <p14:nvPr/>
            </p14:nvContentPartPr>
            <p14:xfrm>
              <a:off x="9971933" y="2593507"/>
              <a:ext cx="173520" cy="136080"/>
            </p14:xfrm>
          </p:contentPart>
        </mc:Choice>
        <mc:Fallback>
          <p:pic>
            <p:nvPicPr>
              <p:cNvPr id="58384" name="Freihand 58383">
                <a:extLst>
                  <a:ext uri="{FF2B5EF4-FFF2-40B4-BE49-F238E27FC236}">
                    <a16:creationId xmlns:a16="http://schemas.microsoft.com/office/drawing/2014/main" id="{3ADDA403-704E-411B-A01E-C826825A2835}"/>
                  </a:ext>
                </a:extLst>
              </p:cNvPr>
              <p:cNvPicPr/>
              <p:nvPr/>
            </p:nvPicPr>
            <p:blipFill>
              <a:blip r:embed="rId130"/>
              <a:stretch>
                <a:fillRect/>
              </a:stretch>
            </p:blipFill>
            <p:spPr>
              <a:xfrm>
                <a:off x="9967613" y="2589187"/>
                <a:ext cx="1821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58385" name="Freihand 58384">
                <a:extLst>
                  <a:ext uri="{FF2B5EF4-FFF2-40B4-BE49-F238E27FC236}">
                    <a16:creationId xmlns:a16="http://schemas.microsoft.com/office/drawing/2014/main" id="{CE4D691C-59CC-4411-98CC-531EEEE1A7A1}"/>
                  </a:ext>
                </a:extLst>
              </p14:cNvPr>
              <p14:cNvContentPartPr/>
              <p14:nvPr/>
            </p14:nvContentPartPr>
            <p14:xfrm>
              <a:off x="10137533" y="2493067"/>
              <a:ext cx="319680" cy="207000"/>
            </p14:xfrm>
          </p:contentPart>
        </mc:Choice>
        <mc:Fallback>
          <p:pic>
            <p:nvPicPr>
              <p:cNvPr id="58385" name="Freihand 58384">
                <a:extLst>
                  <a:ext uri="{FF2B5EF4-FFF2-40B4-BE49-F238E27FC236}">
                    <a16:creationId xmlns:a16="http://schemas.microsoft.com/office/drawing/2014/main" id="{CE4D691C-59CC-4411-98CC-531EEEE1A7A1}"/>
                  </a:ext>
                </a:extLst>
              </p:cNvPr>
              <p:cNvPicPr/>
              <p:nvPr/>
            </p:nvPicPr>
            <p:blipFill>
              <a:blip r:embed="rId132"/>
              <a:stretch>
                <a:fillRect/>
              </a:stretch>
            </p:blipFill>
            <p:spPr>
              <a:xfrm>
                <a:off x="10133213" y="2488747"/>
                <a:ext cx="32832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58386" name="Freihand 58385">
                <a:extLst>
                  <a:ext uri="{FF2B5EF4-FFF2-40B4-BE49-F238E27FC236}">
                    <a16:creationId xmlns:a16="http://schemas.microsoft.com/office/drawing/2014/main" id="{448A257A-08C0-4C87-B8C6-B5527912E534}"/>
                  </a:ext>
                </a:extLst>
              </p14:cNvPr>
              <p14:cNvContentPartPr/>
              <p14:nvPr/>
            </p14:nvContentPartPr>
            <p14:xfrm>
              <a:off x="10468733" y="2565067"/>
              <a:ext cx="90720" cy="128160"/>
            </p14:xfrm>
          </p:contentPart>
        </mc:Choice>
        <mc:Fallback>
          <p:pic>
            <p:nvPicPr>
              <p:cNvPr id="58386" name="Freihand 58385">
                <a:extLst>
                  <a:ext uri="{FF2B5EF4-FFF2-40B4-BE49-F238E27FC236}">
                    <a16:creationId xmlns:a16="http://schemas.microsoft.com/office/drawing/2014/main" id="{448A257A-08C0-4C87-B8C6-B5527912E534}"/>
                  </a:ext>
                </a:extLst>
              </p:cNvPr>
              <p:cNvPicPr/>
              <p:nvPr/>
            </p:nvPicPr>
            <p:blipFill>
              <a:blip r:embed="rId134"/>
              <a:stretch>
                <a:fillRect/>
              </a:stretch>
            </p:blipFill>
            <p:spPr>
              <a:xfrm>
                <a:off x="10464413" y="2560747"/>
                <a:ext cx="9936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58387" name="Freihand 58386">
                <a:extLst>
                  <a:ext uri="{FF2B5EF4-FFF2-40B4-BE49-F238E27FC236}">
                    <a16:creationId xmlns:a16="http://schemas.microsoft.com/office/drawing/2014/main" id="{ED4FE0EF-B2D7-4A95-B99F-53562BB80B58}"/>
                  </a:ext>
                </a:extLst>
              </p14:cNvPr>
              <p14:cNvContentPartPr/>
              <p14:nvPr/>
            </p14:nvContentPartPr>
            <p14:xfrm>
              <a:off x="10599053" y="2453827"/>
              <a:ext cx="134640" cy="235440"/>
            </p14:xfrm>
          </p:contentPart>
        </mc:Choice>
        <mc:Fallback>
          <p:pic>
            <p:nvPicPr>
              <p:cNvPr id="58387" name="Freihand 58386">
                <a:extLst>
                  <a:ext uri="{FF2B5EF4-FFF2-40B4-BE49-F238E27FC236}">
                    <a16:creationId xmlns:a16="http://schemas.microsoft.com/office/drawing/2014/main" id="{ED4FE0EF-B2D7-4A95-B99F-53562BB80B58}"/>
                  </a:ext>
                </a:extLst>
              </p:cNvPr>
              <p:cNvPicPr/>
              <p:nvPr/>
            </p:nvPicPr>
            <p:blipFill>
              <a:blip r:embed="rId136"/>
              <a:stretch>
                <a:fillRect/>
              </a:stretch>
            </p:blipFill>
            <p:spPr>
              <a:xfrm>
                <a:off x="10594733" y="2449507"/>
                <a:ext cx="14328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58388" name="Freihand 58387">
                <a:extLst>
                  <a:ext uri="{FF2B5EF4-FFF2-40B4-BE49-F238E27FC236}">
                    <a16:creationId xmlns:a16="http://schemas.microsoft.com/office/drawing/2014/main" id="{6B6943E9-8127-4FFC-A7CB-1B3132CDB963}"/>
                  </a:ext>
                </a:extLst>
              </p14:cNvPr>
              <p14:cNvContentPartPr/>
              <p14:nvPr/>
            </p14:nvContentPartPr>
            <p14:xfrm>
              <a:off x="10749173" y="2543827"/>
              <a:ext cx="216720" cy="141840"/>
            </p14:xfrm>
          </p:contentPart>
        </mc:Choice>
        <mc:Fallback>
          <p:pic>
            <p:nvPicPr>
              <p:cNvPr id="58388" name="Freihand 58387">
                <a:extLst>
                  <a:ext uri="{FF2B5EF4-FFF2-40B4-BE49-F238E27FC236}">
                    <a16:creationId xmlns:a16="http://schemas.microsoft.com/office/drawing/2014/main" id="{6B6943E9-8127-4FFC-A7CB-1B3132CDB963}"/>
                  </a:ext>
                </a:extLst>
              </p:cNvPr>
              <p:cNvPicPr/>
              <p:nvPr/>
            </p:nvPicPr>
            <p:blipFill>
              <a:blip r:embed="rId138"/>
              <a:stretch>
                <a:fillRect/>
              </a:stretch>
            </p:blipFill>
            <p:spPr>
              <a:xfrm>
                <a:off x="10744853" y="2539507"/>
                <a:ext cx="2253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58389" name="Freihand 58388">
                <a:extLst>
                  <a:ext uri="{FF2B5EF4-FFF2-40B4-BE49-F238E27FC236}">
                    <a16:creationId xmlns:a16="http://schemas.microsoft.com/office/drawing/2014/main" id="{BECED292-F5D6-47F5-AF41-E21DBE23BA98}"/>
                  </a:ext>
                </a:extLst>
              </p14:cNvPr>
              <p14:cNvContentPartPr/>
              <p14:nvPr/>
            </p14:nvContentPartPr>
            <p14:xfrm>
              <a:off x="10970213" y="2579827"/>
              <a:ext cx="199080" cy="77760"/>
            </p14:xfrm>
          </p:contentPart>
        </mc:Choice>
        <mc:Fallback>
          <p:pic>
            <p:nvPicPr>
              <p:cNvPr id="58389" name="Freihand 58388">
                <a:extLst>
                  <a:ext uri="{FF2B5EF4-FFF2-40B4-BE49-F238E27FC236}">
                    <a16:creationId xmlns:a16="http://schemas.microsoft.com/office/drawing/2014/main" id="{BECED292-F5D6-47F5-AF41-E21DBE23BA98}"/>
                  </a:ext>
                </a:extLst>
              </p:cNvPr>
              <p:cNvPicPr/>
              <p:nvPr/>
            </p:nvPicPr>
            <p:blipFill>
              <a:blip r:embed="rId140"/>
              <a:stretch>
                <a:fillRect/>
              </a:stretch>
            </p:blipFill>
            <p:spPr>
              <a:xfrm>
                <a:off x="10965893" y="2575507"/>
                <a:ext cx="2077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58390" name="Freihand 58389">
                <a:extLst>
                  <a:ext uri="{FF2B5EF4-FFF2-40B4-BE49-F238E27FC236}">
                    <a16:creationId xmlns:a16="http://schemas.microsoft.com/office/drawing/2014/main" id="{758CA3EB-3E15-4E4D-A29F-881CEAA127FF}"/>
                  </a:ext>
                </a:extLst>
              </p14:cNvPr>
              <p14:cNvContentPartPr/>
              <p14:nvPr/>
            </p14:nvContentPartPr>
            <p14:xfrm>
              <a:off x="11197013" y="2454187"/>
              <a:ext cx="129240" cy="217800"/>
            </p14:xfrm>
          </p:contentPart>
        </mc:Choice>
        <mc:Fallback>
          <p:pic>
            <p:nvPicPr>
              <p:cNvPr id="58390" name="Freihand 58389">
                <a:extLst>
                  <a:ext uri="{FF2B5EF4-FFF2-40B4-BE49-F238E27FC236}">
                    <a16:creationId xmlns:a16="http://schemas.microsoft.com/office/drawing/2014/main" id="{758CA3EB-3E15-4E4D-A29F-881CEAA127FF}"/>
                  </a:ext>
                </a:extLst>
              </p:cNvPr>
              <p:cNvPicPr/>
              <p:nvPr/>
            </p:nvPicPr>
            <p:blipFill>
              <a:blip r:embed="rId142"/>
              <a:stretch>
                <a:fillRect/>
              </a:stretch>
            </p:blipFill>
            <p:spPr>
              <a:xfrm>
                <a:off x="11192693" y="2449867"/>
                <a:ext cx="13788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58391" name="Freihand 58390">
                <a:extLst>
                  <a:ext uri="{FF2B5EF4-FFF2-40B4-BE49-F238E27FC236}">
                    <a16:creationId xmlns:a16="http://schemas.microsoft.com/office/drawing/2014/main" id="{AE18C14A-CE9A-437D-8A6E-D619829AD9DC}"/>
                  </a:ext>
                </a:extLst>
              </p14:cNvPr>
              <p14:cNvContentPartPr/>
              <p14:nvPr/>
            </p14:nvContentPartPr>
            <p14:xfrm>
              <a:off x="11281973" y="2552467"/>
              <a:ext cx="33480" cy="92520"/>
            </p14:xfrm>
          </p:contentPart>
        </mc:Choice>
        <mc:Fallback>
          <p:pic>
            <p:nvPicPr>
              <p:cNvPr id="58391" name="Freihand 58390">
                <a:extLst>
                  <a:ext uri="{FF2B5EF4-FFF2-40B4-BE49-F238E27FC236}">
                    <a16:creationId xmlns:a16="http://schemas.microsoft.com/office/drawing/2014/main" id="{AE18C14A-CE9A-437D-8A6E-D619829AD9DC}"/>
                  </a:ext>
                </a:extLst>
              </p:cNvPr>
              <p:cNvPicPr/>
              <p:nvPr/>
            </p:nvPicPr>
            <p:blipFill>
              <a:blip r:embed="rId144"/>
              <a:stretch>
                <a:fillRect/>
              </a:stretch>
            </p:blipFill>
            <p:spPr>
              <a:xfrm>
                <a:off x="11277653" y="2548147"/>
                <a:ext cx="4212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58392" name="Freihand 58391">
                <a:extLst>
                  <a:ext uri="{FF2B5EF4-FFF2-40B4-BE49-F238E27FC236}">
                    <a16:creationId xmlns:a16="http://schemas.microsoft.com/office/drawing/2014/main" id="{07B5D78A-9546-46CB-AC67-6312A904057D}"/>
                  </a:ext>
                </a:extLst>
              </p14:cNvPr>
              <p14:cNvContentPartPr/>
              <p14:nvPr/>
            </p14:nvContentPartPr>
            <p14:xfrm>
              <a:off x="11360453" y="2536627"/>
              <a:ext cx="529560" cy="253800"/>
            </p14:xfrm>
          </p:contentPart>
        </mc:Choice>
        <mc:Fallback>
          <p:pic>
            <p:nvPicPr>
              <p:cNvPr id="58392" name="Freihand 58391">
                <a:extLst>
                  <a:ext uri="{FF2B5EF4-FFF2-40B4-BE49-F238E27FC236}">
                    <a16:creationId xmlns:a16="http://schemas.microsoft.com/office/drawing/2014/main" id="{07B5D78A-9546-46CB-AC67-6312A904057D}"/>
                  </a:ext>
                </a:extLst>
              </p:cNvPr>
              <p:cNvPicPr/>
              <p:nvPr/>
            </p:nvPicPr>
            <p:blipFill>
              <a:blip r:embed="rId146"/>
              <a:stretch>
                <a:fillRect/>
              </a:stretch>
            </p:blipFill>
            <p:spPr>
              <a:xfrm>
                <a:off x="11356133" y="2532307"/>
                <a:ext cx="538200" cy="262440"/>
              </a:xfrm>
              <a:prstGeom prst="rect">
                <a:avLst/>
              </a:prstGeom>
            </p:spPr>
          </p:pic>
        </mc:Fallback>
      </mc:AlternateContent>
      <p:grpSp>
        <p:nvGrpSpPr>
          <p:cNvPr id="58403" name="Gruppieren 58402">
            <a:extLst>
              <a:ext uri="{FF2B5EF4-FFF2-40B4-BE49-F238E27FC236}">
                <a16:creationId xmlns:a16="http://schemas.microsoft.com/office/drawing/2014/main" id="{CFBA6E99-8E72-4D27-94A0-B82928CAC810}"/>
              </a:ext>
            </a:extLst>
          </p:cNvPr>
          <p:cNvGrpSpPr/>
          <p:nvPr/>
        </p:nvGrpSpPr>
        <p:grpSpPr>
          <a:xfrm>
            <a:off x="8197853" y="2897347"/>
            <a:ext cx="1616760" cy="318960"/>
            <a:chOff x="8197853" y="2897347"/>
            <a:chExt cx="1616760" cy="318960"/>
          </a:xfrm>
        </p:grpSpPr>
        <mc:AlternateContent xmlns:mc="http://schemas.openxmlformats.org/markup-compatibility/2006">
          <mc:Choice xmlns:p14="http://schemas.microsoft.com/office/powerpoint/2010/main" Requires="p14">
            <p:contentPart p14:bwMode="auto" r:id="rId147">
              <p14:nvContentPartPr>
                <p14:cNvPr id="58393" name="Freihand 58392">
                  <a:extLst>
                    <a:ext uri="{FF2B5EF4-FFF2-40B4-BE49-F238E27FC236}">
                      <a16:creationId xmlns:a16="http://schemas.microsoft.com/office/drawing/2014/main" id="{716D4ED8-C7FF-4FF2-8FA3-7B5CB4DEB653}"/>
                    </a:ext>
                  </a:extLst>
                </p14:cNvPr>
                <p14:cNvContentPartPr/>
                <p14:nvPr/>
              </p14:nvContentPartPr>
              <p14:xfrm>
                <a:off x="8197853" y="3050347"/>
                <a:ext cx="453240" cy="165960"/>
              </p14:xfrm>
            </p:contentPart>
          </mc:Choice>
          <mc:Fallback>
            <p:pic>
              <p:nvPicPr>
                <p:cNvPr id="58393" name="Freihand 58392">
                  <a:extLst>
                    <a:ext uri="{FF2B5EF4-FFF2-40B4-BE49-F238E27FC236}">
                      <a16:creationId xmlns:a16="http://schemas.microsoft.com/office/drawing/2014/main" id="{716D4ED8-C7FF-4FF2-8FA3-7B5CB4DEB653}"/>
                    </a:ext>
                  </a:extLst>
                </p:cNvPr>
                <p:cNvPicPr/>
                <p:nvPr/>
              </p:nvPicPr>
              <p:blipFill>
                <a:blip r:embed="rId148"/>
                <a:stretch>
                  <a:fillRect/>
                </a:stretch>
              </p:blipFill>
              <p:spPr>
                <a:xfrm>
                  <a:off x="8193533" y="3046027"/>
                  <a:ext cx="46188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58394" name="Freihand 58393">
                  <a:extLst>
                    <a:ext uri="{FF2B5EF4-FFF2-40B4-BE49-F238E27FC236}">
                      <a16:creationId xmlns:a16="http://schemas.microsoft.com/office/drawing/2014/main" id="{B752B67A-8ED4-4833-867F-DFA208A88A44}"/>
                    </a:ext>
                  </a:extLst>
                </p14:cNvPr>
                <p14:cNvContentPartPr/>
                <p14:nvPr/>
              </p14:nvContentPartPr>
              <p14:xfrm>
                <a:off x="8683133" y="2949907"/>
                <a:ext cx="190080" cy="199800"/>
              </p14:xfrm>
            </p:contentPart>
          </mc:Choice>
          <mc:Fallback>
            <p:pic>
              <p:nvPicPr>
                <p:cNvPr id="58394" name="Freihand 58393">
                  <a:extLst>
                    <a:ext uri="{FF2B5EF4-FFF2-40B4-BE49-F238E27FC236}">
                      <a16:creationId xmlns:a16="http://schemas.microsoft.com/office/drawing/2014/main" id="{B752B67A-8ED4-4833-867F-DFA208A88A44}"/>
                    </a:ext>
                  </a:extLst>
                </p:cNvPr>
                <p:cNvPicPr/>
                <p:nvPr/>
              </p:nvPicPr>
              <p:blipFill>
                <a:blip r:embed="rId150"/>
                <a:stretch>
                  <a:fillRect/>
                </a:stretch>
              </p:blipFill>
              <p:spPr>
                <a:xfrm>
                  <a:off x="8678813" y="2945587"/>
                  <a:ext cx="19872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58395" name="Freihand 58394">
                  <a:extLst>
                    <a:ext uri="{FF2B5EF4-FFF2-40B4-BE49-F238E27FC236}">
                      <a16:creationId xmlns:a16="http://schemas.microsoft.com/office/drawing/2014/main" id="{91D420B8-653A-4E3C-BC9C-B21F89BE2E27}"/>
                    </a:ext>
                  </a:extLst>
                </p14:cNvPr>
                <p14:cNvContentPartPr/>
                <p14:nvPr/>
              </p14:nvContentPartPr>
              <p14:xfrm>
                <a:off x="8596013" y="2997427"/>
                <a:ext cx="84960" cy="20520"/>
              </p14:xfrm>
            </p:contentPart>
          </mc:Choice>
          <mc:Fallback>
            <p:pic>
              <p:nvPicPr>
                <p:cNvPr id="58395" name="Freihand 58394">
                  <a:extLst>
                    <a:ext uri="{FF2B5EF4-FFF2-40B4-BE49-F238E27FC236}">
                      <a16:creationId xmlns:a16="http://schemas.microsoft.com/office/drawing/2014/main" id="{91D420B8-653A-4E3C-BC9C-B21F89BE2E27}"/>
                    </a:ext>
                  </a:extLst>
                </p:cNvPr>
                <p:cNvPicPr/>
                <p:nvPr/>
              </p:nvPicPr>
              <p:blipFill>
                <a:blip r:embed="rId152"/>
                <a:stretch>
                  <a:fillRect/>
                </a:stretch>
              </p:blipFill>
              <p:spPr>
                <a:xfrm>
                  <a:off x="8591693" y="2993107"/>
                  <a:ext cx="936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58396" name="Freihand 58395">
                  <a:extLst>
                    <a:ext uri="{FF2B5EF4-FFF2-40B4-BE49-F238E27FC236}">
                      <a16:creationId xmlns:a16="http://schemas.microsoft.com/office/drawing/2014/main" id="{4C9279DE-8E5C-4D35-A86F-F541234FF417}"/>
                    </a:ext>
                  </a:extLst>
                </p14:cNvPr>
                <p14:cNvContentPartPr/>
                <p14:nvPr/>
              </p14:nvContentPartPr>
              <p14:xfrm>
                <a:off x="8913893" y="3021907"/>
                <a:ext cx="272880" cy="128880"/>
              </p14:xfrm>
            </p:contentPart>
          </mc:Choice>
          <mc:Fallback>
            <p:pic>
              <p:nvPicPr>
                <p:cNvPr id="58396" name="Freihand 58395">
                  <a:extLst>
                    <a:ext uri="{FF2B5EF4-FFF2-40B4-BE49-F238E27FC236}">
                      <a16:creationId xmlns:a16="http://schemas.microsoft.com/office/drawing/2014/main" id="{4C9279DE-8E5C-4D35-A86F-F541234FF417}"/>
                    </a:ext>
                  </a:extLst>
                </p:cNvPr>
                <p:cNvPicPr/>
                <p:nvPr/>
              </p:nvPicPr>
              <p:blipFill>
                <a:blip r:embed="rId154"/>
                <a:stretch>
                  <a:fillRect/>
                </a:stretch>
              </p:blipFill>
              <p:spPr>
                <a:xfrm>
                  <a:off x="8909573" y="3017587"/>
                  <a:ext cx="2815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58399" name="Freihand 58398">
                  <a:extLst>
                    <a:ext uri="{FF2B5EF4-FFF2-40B4-BE49-F238E27FC236}">
                      <a16:creationId xmlns:a16="http://schemas.microsoft.com/office/drawing/2014/main" id="{130929AB-7ECE-4C19-9759-33809DB8ED32}"/>
                    </a:ext>
                  </a:extLst>
                </p14:cNvPr>
                <p14:cNvContentPartPr/>
                <p14:nvPr/>
              </p14:nvContentPartPr>
              <p14:xfrm>
                <a:off x="9202613" y="2918947"/>
                <a:ext cx="231480" cy="254880"/>
              </p14:xfrm>
            </p:contentPart>
          </mc:Choice>
          <mc:Fallback>
            <p:pic>
              <p:nvPicPr>
                <p:cNvPr id="58399" name="Freihand 58398">
                  <a:extLst>
                    <a:ext uri="{FF2B5EF4-FFF2-40B4-BE49-F238E27FC236}">
                      <a16:creationId xmlns:a16="http://schemas.microsoft.com/office/drawing/2014/main" id="{130929AB-7ECE-4C19-9759-33809DB8ED32}"/>
                    </a:ext>
                  </a:extLst>
                </p:cNvPr>
                <p:cNvPicPr/>
                <p:nvPr/>
              </p:nvPicPr>
              <p:blipFill>
                <a:blip r:embed="rId156"/>
                <a:stretch>
                  <a:fillRect/>
                </a:stretch>
              </p:blipFill>
              <p:spPr>
                <a:xfrm>
                  <a:off x="9198293" y="2914627"/>
                  <a:ext cx="24012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58400" name="Freihand 58399">
                  <a:extLst>
                    <a:ext uri="{FF2B5EF4-FFF2-40B4-BE49-F238E27FC236}">
                      <a16:creationId xmlns:a16="http://schemas.microsoft.com/office/drawing/2014/main" id="{25B281F3-30E9-493E-BB6A-8F570C8B8A07}"/>
                    </a:ext>
                  </a:extLst>
                </p14:cNvPr>
                <p14:cNvContentPartPr/>
                <p14:nvPr/>
              </p14:nvContentPartPr>
              <p14:xfrm>
                <a:off x="9426533" y="2897347"/>
                <a:ext cx="100080" cy="197280"/>
              </p14:xfrm>
            </p:contentPart>
          </mc:Choice>
          <mc:Fallback>
            <p:pic>
              <p:nvPicPr>
                <p:cNvPr id="58400" name="Freihand 58399">
                  <a:extLst>
                    <a:ext uri="{FF2B5EF4-FFF2-40B4-BE49-F238E27FC236}">
                      <a16:creationId xmlns:a16="http://schemas.microsoft.com/office/drawing/2014/main" id="{25B281F3-30E9-493E-BB6A-8F570C8B8A07}"/>
                    </a:ext>
                  </a:extLst>
                </p:cNvPr>
                <p:cNvPicPr/>
                <p:nvPr/>
              </p:nvPicPr>
              <p:blipFill>
                <a:blip r:embed="rId158"/>
                <a:stretch>
                  <a:fillRect/>
                </a:stretch>
              </p:blipFill>
              <p:spPr>
                <a:xfrm>
                  <a:off x="9422213" y="2893027"/>
                  <a:ext cx="10872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58401" name="Freihand 58400">
                  <a:extLst>
                    <a:ext uri="{FF2B5EF4-FFF2-40B4-BE49-F238E27FC236}">
                      <a16:creationId xmlns:a16="http://schemas.microsoft.com/office/drawing/2014/main" id="{5B2B5F89-7F3D-4603-9A31-1EC27473C75E}"/>
                    </a:ext>
                  </a:extLst>
                </p14:cNvPr>
                <p14:cNvContentPartPr/>
                <p14:nvPr/>
              </p14:nvContentPartPr>
              <p14:xfrm>
                <a:off x="9571973" y="2975107"/>
                <a:ext cx="242640" cy="111960"/>
              </p14:xfrm>
            </p:contentPart>
          </mc:Choice>
          <mc:Fallback>
            <p:pic>
              <p:nvPicPr>
                <p:cNvPr id="58401" name="Freihand 58400">
                  <a:extLst>
                    <a:ext uri="{FF2B5EF4-FFF2-40B4-BE49-F238E27FC236}">
                      <a16:creationId xmlns:a16="http://schemas.microsoft.com/office/drawing/2014/main" id="{5B2B5F89-7F3D-4603-9A31-1EC27473C75E}"/>
                    </a:ext>
                  </a:extLst>
                </p:cNvPr>
                <p:cNvPicPr/>
                <p:nvPr/>
              </p:nvPicPr>
              <p:blipFill>
                <a:blip r:embed="rId160"/>
                <a:stretch>
                  <a:fillRect/>
                </a:stretch>
              </p:blipFill>
              <p:spPr>
                <a:xfrm>
                  <a:off x="9567653" y="2970787"/>
                  <a:ext cx="25128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58402" name="Freihand 58401">
                  <a:extLst>
                    <a:ext uri="{FF2B5EF4-FFF2-40B4-BE49-F238E27FC236}">
                      <a16:creationId xmlns:a16="http://schemas.microsoft.com/office/drawing/2014/main" id="{D9EE53D4-021A-4C5B-B4A1-646D182AD135}"/>
                    </a:ext>
                  </a:extLst>
                </p14:cNvPr>
                <p14:cNvContentPartPr/>
                <p14:nvPr/>
              </p14:nvContentPartPr>
              <p14:xfrm>
                <a:off x="9319973" y="2905267"/>
                <a:ext cx="115200" cy="29880"/>
              </p14:xfrm>
            </p:contentPart>
          </mc:Choice>
          <mc:Fallback>
            <p:pic>
              <p:nvPicPr>
                <p:cNvPr id="58402" name="Freihand 58401">
                  <a:extLst>
                    <a:ext uri="{FF2B5EF4-FFF2-40B4-BE49-F238E27FC236}">
                      <a16:creationId xmlns:a16="http://schemas.microsoft.com/office/drawing/2014/main" id="{D9EE53D4-021A-4C5B-B4A1-646D182AD135}"/>
                    </a:ext>
                  </a:extLst>
                </p:cNvPr>
                <p:cNvPicPr/>
                <p:nvPr/>
              </p:nvPicPr>
              <p:blipFill>
                <a:blip r:embed="rId162"/>
                <a:stretch>
                  <a:fillRect/>
                </a:stretch>
              </p:blipFill>
              <p:spPr>
                <a:xfrm>
                  <a:off x="9315653" y="2900947"/>
                  <a:ext cx="123840" cy="38520"/>
                </a:xfrm>
                <a:prstGeom prst="rect">
                  <a:avLst/>
                </a:prstGeom>
              </p:spPr>
            </p:pic>
          </mc:Fallback>
        </mc:AlternateContent>
      </p:gr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Magisches Viereck</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67282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Preisniveaustabilität</a:t>
            </a:r>
          </a:p>
        </p:txBody>
      </p:sp>
      <p:sp>
        <p:nvSpPr>
          <p:cNvPr id="472069" name="Text Box 5"/>
          <p:cNvSpPr txBox="1">
            <a:spLocks noChangeArrowheads="1"/>
          </p:cNvSpPr>
          <p:nvPr/>
        </p:nvSpPr>
        <p:spPr bwMode="auto">
          <a:xfrm>
            <a:off x="4947578" y="5084763"/>
            <a:ext cx="34711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Hoher Beschäftigungsgrad</a:t>
            </a:r>
          </a:p>
        </p:txBody>
      </p:sp>
      <p:sp>
        <p:nvSpPr>
          <p:cNvPr id="472070" name="Text Box 6"/>
          <p:cNvSpPr txBox="1">
            <a:spLocks noChangeArrowheads="1"/>
          </p:cNvSpPr>
          <p:nvPr/>
        </p:nvSpPr>
        <p:spPr bwMode="auto">
          <a:xfrm>
            <a:off x="194604" y="1268413"/>
            <a:ext cx="3009455"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Angemessenes stetiges</a:t>
            </a:r>
          </a:p>
          <a:p>
            <a:pPr>
              <a:buClrTx/>
              <a:buFontTx/>
              <a:buNone/>
            </a:pPr>
            <a:r>
              <a:rPr lang="de-DE" dirty="0"/>
              <a:t>Wirtschaftswachstum</a:t>
            </a:r>
          </a:p>
        </p:txBody>
      </p:sp>
      <p:sp>
        <p:nvSpPr>
          <p:cNvPr id="472071" name="Text Box 7"/>
          <p:cNvSpPr txBox="1">
            <a:spLocks noChangeArrowheads="1"/>
          </p:cNvSpPr>
          <p:nvPr/>
        </p:nvSpPr>
        <p:spPr bwMode="auto">
          <a:xfrm>
            <a:off x="5306354" y="1268413"/>
            <a:ext cx="2948541"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Außenwirtschaftliches</a:t>
            </a:r>
          </a:p>
          <a:p>
            <a:pPr>
              <a:buClrTx/>
              <a:buFontTx/>
              <a:buNone/>
            </a:pPr>
            <a:r>
              <a:rPr lang="de-DE" dirty="0"/>
              <a:t>Gleichgewicht</a:t>
            </a:r>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B8AB6BDB-4A1B-40B2-A334-9552A0856FDB}"/>
                  </a:ext>
                </a:extLst>
              </p14:cNvPr>
              <p14:cNvContentPartPr/>
              <p14:nvPr/>
            </p14:nvContentPartPr>
            <p14:xfrm>
              <a:off x="2625773" y="636547"/>
              <a:ext cx="2622240" cy="66240"/>
            </p14:xfrm>
          </p:contentPart>
        </mc:Choice>
        <mc:Fallback>
          <p:pic>
            <p:nvPicPr>
              <p:cNvPr id="2" name="Freihand 1">
                <a:extLst>
                  <a:ext uri="{FF2B5EF4-FFF2-40B4-BE49-F238E27FC236}">
                    <a16:creationId xmlns:a16="http://schemas.microsoft.com/office/drawing/2014/main" id="{B8AB6BDB-4A1B-40B2-A334-9552A0856FDB}"/>
                  </a:ext>
                </a:extLst>
              </p:cNvPr>
              <p:cNvPicPr/>
              <p:nvPr/>
            </p:nvPicPr>
            <p:blipFill>
              <a:blip r:embed="rId4"/>
              <a:stretch>
                <a:fillRect/>
              </a:stretch>
            </p:blipFill>
            <p:spPr>
              <a:xfrm>
                <a:off x="2621453" y="632227"/>
                <a:ext cx="263088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C079121D-0A12-4686-8BC7-2818781E144A}"/>
                  </a:ext>
                </a:extLst>
              </p14:cNvPr>
              <p14:cNvContentPartPr/>
              <p14:nvPr/>
            </p14:nvContentPartPr>
            <p14:xfrm>
              <a:off x="324653" y="2007067"/>
              <a:ext cx="3093120" cy="127080"/>
            </p14:xfrm>
          </p:contentPart>
        </mc:Choice>
        <mc:Fallback>
          <p:pic>
            <p:nvPicPr>
              <p:cNvPr id="3" name="Freihand 2">
                <a:extLst>
                  <a:ext uri="{FF2B5EF4-FFF2-40B4-BE49-F238E27FC236}">
                    <a16:creationId xmlns:a16="http://schemas.microsoft.com/office/drawing/2014/main" id="{C079121D-0A12-4686-8BC7-2818781E144A}"/>
                  </a:ext>
                </a:extLst>
              </p:cNvPr>
              <p:cNvPicPr/>
              <p:nvPr/>
            </p:nvPicPr>
            <p:blipFill>
              <a:blip r:embed="rId6"/>
              <a:stretch>
                <a:fillRect/>
              </a:stretch>
            </p:blipFill>
            <p:spPr>
              <a:xfrm>
                <a:off x="320333" y="2002747"/>
                <a:ext cx="31017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E1CAA03A-FCB6-4444-ACF3-6F5A4DD6E084}"/>
                  </a:ext>
                </a:extLst>
              </p14:cNvPr>
              <p14:cNvContentPartPr/>
              <p14:nvPr/>
            </p14:nvContentPartPr>
            <p14:xfrm>
              <a:off x="2194493" y="1242427"/>
              <a:ext cx="1015920" cy="451440"/>
            </p14:xfrm>
          </p:contentPart>
        </mc:Choice>
        <mc:Fallback>
          <p:pic>
            <p:nvPicPr>
              <p:cNvPr id="4" name="Freihand 3">
                <a:extLst>
                  <a:ext uri="{FF2B5EF4-FFF2-40B4-BE49-F238E27FC236}">
                    <a16:creationId xmlns:a16="http://schemas.microsoft.com/office/drawing/2014/main" id="{E1CAA03A-FCB6-4444-ACF3-6F5A4DD6E084}"/>
                  </a:ext>
                </a:extLst>
              </p:cNvPr>
              <p:cNvPicPr/>
              <p:nvPr/>
            </p:nvPicPr>
            <p:blipFill>
              <a:blip r:embed="rId8"/>
              <a:stretch>
                <a:fillRect/>
              </a:stretch>
            </p:blipFill>
            <p:spPr>
              <a:xfrm>
                <a:off x="2190173" y="1238107"/>
                <a:ext cx="1024560" cy="4600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0F3F88C6-AF8D-4868-A387-21E5282D931F}"/>
                  </a:ext>
                </a:extLst>
              </p14:cNvPr>
              <p14:cNvContentPartPr/>
              <p14:nvPr/>
            </p14:nvContentPartPr>
            <p14:xfrm>
              <a:off x="4960733" y="5491507"/>
              <a:ext cx="3537360" cy="109800"/>
            </p14:xfrm>
          </p:contentPart>
        </mc:Choice>
        <mc:Fallback>
          <p:pic>
            <p:nvPicPr>
              <p:cNvPr id="5" name="Freihand 4">
                <a:extLst>
                  <a:ext uri="{FF2B5EF4-FFF2-40B4-BE49-F238E27FC236}">
                    <a16:creationId xmlns:a16="http://schemas.microsoft.com/office/drawing/2014/main" id="{0F3F88C6-AF8D-4868-A387-21E5282D931F}"/>
                  </a:ext>
                </a:extLst>
              </p:cNvPr>
              <p:cNvPicPr/>
              <p:nvPr/>
            </p:nvPicPr>
            <p:blipFill>
              <a:blip r:embed="rId10"/>
              <a:stretch>
                <a:fillRect/>
              </a:stretch>
            </p:blipFill>
            <p:spPr>
              <a:xfrm>
                <a:off x="4956413" y="5487187"/>
                <a:ext cx="35460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86E4597F-4A07-4F6B-990B-0A835097981C}"/>
                  </a:ext>
                </a:extLst>
              </p14:cNvPr>
              <p14:cNvContentPartPr/>
              <p14:nvPr/>
            </p14:nvContentPartPr>
            <p14:xfrm>
              <a:off x="821093" y="5108827"/>
              <a:ext cx="942840" cy="431280"/>
            </p14:xfrm>
          </p:contentPart>
        </mc:Choice>
        <mc:Fallback>
          <p:pic>
            <p:nvPicPr>
              <p:cNvPr id="11" name="Freihand 10">
                <a:extLst>
                  <a:ext uri="{FF2B5EF4-FFF2-40B4-BE49-F238E27FC236}">
                    <a16:creationId xmlns:a16="http://schemas.microsoft.com/office/drawing/2014/main" id="{86E4597F-4A07-4F6B-990B-0A835097981C}"/>
                  </a:ext>
                </a:extLst>
              </p:cNvPr>
              <p:cNvPicPr/>
              <p:nvPr/>
            </p:nvPicPr>
            <p:blipFill>
              <a:blip r:embed="rId12"/>
              <a:stretch>
                <a:fillRect/>
              </a:stretch>
            </p:blipFill>
            <p:spPr>
              <a:xfrm>
                <a:off x="816773" y="5104507"/>
                <a:ext cx="951480" cy="439920"/>
              </a:xfrm>
              <a:prstGeom prst="rect">
                <a:avLst/>
              </a:prstGeom>
            </p:spPr>
          </p:pic>
        </mc:Fallback>
      </mc:AlternateContent>
      <p:grpSp>
        <p:nvGrpSpPr>
          <p:cNvPr id="14" name="Gruppieren 13">
            <a:extLst>
              <a:ext uri="{FF2B5EF4-FFF2-40B4-BE49-F238E27FC236}">
                <a16:creationId xmlns:a16="http://schemas.microsoft.com/office/drawing/2014/main" id="{C2453DE5-A3E6-41C3-A522-467AFA21F8FB}"/>
              </a:ext>
            </a:extLst>
          </p:cNvPr>
          <p:cNvGrpSpPr/>
          <p:nvPr/>
        </p:nvGrpSpPr>
        <p:grpSpPr>
          <a:xfrm>
            <a:off x="280733" y="5064907"/>
            <a:ext cx="2484720" cy="477360"/>
            <a:chOff x="280733" y="5064907"/>
            <a:chExt cx="2484720" cy="477360"/>
          </a:xfrm>
        </p:grpSpPr>
        <mc:AlternateContent xmlns:mc="http://schemas.openxmlformats.org/markup-compatibility/2006">
          <mc:Choice xmlns:p14="http://schemas.microsoft.com/office/powerpoint/2010/main" Requires="p14">
            <p:contentPart p14:bwMode="auto" r:id="rId13">
              <p14:nvContentPartPr>
                <p14:cNvPr id="6" name="Freihand 5">
                  <a:extLst>
                    <a:ext uri="{FF2B5EF4-FFF2-40B4-BE49-F238E27FC236}">
                      <a16:creationId xmlns:a16="http://schemas.microsoft.com/office/drawing/2014/main" id="{BDF82883-7BFE-4E44-A99C-250EA75D31F3}"/>
                    </a:ext>
                  </a:extLst>
                </p14:cNvPr>
                <p14:cNvContentPartPr/>
                <p14:nvPr/>
              </p14:nvContentPartPr>
              <p14:xfrm>
                <a:off x="590693" y="5505187"/>
                <a:ext cx="74880" cy="6480"/>
              </p14:xfrm>
            </p:contentPart>
          </mc:Choice>
          <mc:Fallback>
            <p:pic>
              <p:nvPicPr>
                <p:cNvPr id="6" name="Freihand 5">
                  <a:extLst>
                    <a:ext uri="{FF2B5EF4-FFF2-40B4-BE49-F238E27FC236}">
                      <a16:creationId xmlns:a16="http://schemas.microsoft.com/office/drawing/2014/main" id="{BDF82883-7BFE-4E44-A99C-250EA75D31F3}"/>
                    </a:ext>
                  </a:extLst>
                </p:cNvPr>
                <p:cNvPicPr/>
                <p:nvPr/>
              </p:nvPicPr>
              <p:blipFill>
                <a:blip r:embed="rId14"/>
                <a:stretch>
                  <a:fillRect/>
                </a:stretch>
              </p:blipFill>
              <p:spPr>
                <a:xfrm>
                  <a:off x="586373" y="5500867"/>
                  <a:ext cx="8352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 name="Freihand 6">
                  <a:extLst>
                    <a:ext uri="{FF2B5EF4-FFF2-40B4-BE49-F238E27FC236}">
                      <a16:creationId xmlns:a16="http://schemas.microsoft.com/office/drawing/2014/main" id="{B8664EA5-7415-45EB-A404-3D56C184DB6B}"/>
                    </a:ext>
                  </a:extLst>
                </p14:cNvPr>
                <p14:cNvContentPartPr/>
                <p14:nvPr/>
              </p14:nvContentPartPr>
              <p14:xfrm>
                <a:off x="358853" y="5465227"/>
                <a:ext cx="25200" cy="3600"/>
              </p14:xfrm>
            </p:contentPart>
          </mc:Choice>
          <mc:Fallback>
            <p:pic>
              <p:nvPicPr>
                <p:cNvPr id="7" name="Freihand 6">
                  <a:extLst>
                    <a:ext uri="{FF2B5EF4-FFF2-40B4-BE49-F238E27FC236}">
                      <a16:creationId xmlns:a16="http://schemas.microsoft.com/office/drawing/2014/main" id="{B8664EA5-7415-45EB-A404-3D56C184DB6B}"/>
                    </a:ext>
                  </a:extLst>
                </p:cNvPr>
                <p:cNvPicPr/>
                <p:nvPr/>
              </p:nvPicPr>
              <p:blipFill>
                <a:blip r:embed="rId16"/>
                <a:stretch>
                  <a:fillRect/>
                </a:stretch>
              </p:blipFill>
              <p:spPr>
                <a:xfrm>
                  <a:off x="354533" y="5460907"/>
                  <a:ext cx="3384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9" name="Freihand 8">
                  <a:extLst>
                    <a:ext uri="{FF2B5EF4-FFF2-40B4-BE49-F238E27FC236}">
                      <a16:creationId xmlns:a16="http://schemas.microsoft.com/office/drawing/2014/main" id="{55F468E5-7889-47B5-9CC7-1277B7B4FB1B}"/>
                    </a:ext>
                  </a:extLst>
                </p14:cNvPr>
                <p14:cNvContentPartPr/>
                <p14:nvPr/>
              </p14:nvContentPartPr>
              <p14:xfrm>
                <a:off x="280733" y="5467387"/>
                <a:ext cx="2484720" cy="74880"/>
              </p14:xfrm>
            </p:contentPart>
          </mc:Choice>
          <mc:Fallback>
            <p:pic>
              <p:nvPicPr>
                <p:cNvPr id="9" name="Freihand 8">
                  <a:extLst>
                    <a:ext uri="{FF2B5EF4-FFF2-40B4-BE49-F238E27FC236}">
                      <a16:creationId xmlns:a16="http://schemas.microsoft.com/office/drawing/2014/main" id="{55F468E5-7889-47B5-9CC7-1277B7B4FB1B}"/>
                    </a:ext>
                  </a:extLst>
                </p:cNvPr>
                <p:cNvPicPr/>
                <p:nvPr/>
              </p:nvPicPr>
              <p:blipFill>
                <a:blip r:embed="rId18"/>
                <a:stretch>
                  <a:fillRect/>
                </a:stretch>
              </p:blipFill>
              <p:spPr>
                <a:xfrm>
                  <a:off x="276413" y="5463067"/>
                  <a:ext cx="24933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3" name="Freihand 12">
                  <a:extLst>
                    <a:ext uri="{FF2B5EF4-FFF2-40B4-BE49-F238E27FC236}">
                      <a16:creationId xmlns:a16="http://schemas.microsoft.com/office/drawing/2014/main" id="{BF35767B-FDA3-49A5-9DAD-0BB9E3A08289}"/>
                    </a:ext>
                  </a:extLst>
                </p14:cNvPr>
                <p14:cNvContentPartPr/>
                <p14:nvPr/>
              </p14:nvContentPartPr>
              <p14:xfrm>
                <a:off x="840533" y="5064907"/>
                <a:ext cx="866160" cy="462960"/>
              </p14:xfrm>
            </p:contentPart>
          </mc:Choice>
          <mc:Fallback>
            <p:pic>
              <p:nvPicPr>
                <p:cNvPr id="13" name="Freihand 12">
                  <a:extLst>
                    <a:ext uri="{FF2B5EF4-FFF2-40B4-BE49-F238E27FC236}">
                      <a16:creationId xmlns:a16="http://schemas.microsoft.com/office/drawing/2014/main" id="{BF35767B-FDA3-49A5-9DAD-0BB9E3A08289}"/>
                    </a:ext>
                  </a:extLst>
                </p:cNvPr>
                <p:cNvPicPr/>
                <p:nvPr/>
              </p:nvPicPr>
              <p:blipFill>
                <a:blip r:embed="rId20"/>
                <a:stretch>
                  <a:fillRect/>
                </a:stretch>
              </p:blipFill>
              <p:spPr>
                <a:xfrm>
                  <a:off x="836213" y="5060587"/>
                  <a:ext cx="874800" cy="471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7B0D9BED-0297-4922-B90A-F0BE7E4A3BBC}"/>
                  </a:ext>
                </a:extLst>
              </p14:cNvPr>
              <p14:cNvContentPartPr/>
              <p14:nvPr/>
            </p14:nvContentPartPr>
            <p14:xfrm>
              <a:off x="5187893" y="2088067"/>
              <a:ext cx="2286360" cy="45360"/>
            </p14:xfrm>
          </p:contentPart>
        </mc:Choice>
        <mc:Fallback>
          <p:pic>
            <p:nvPicPr>
              <p:cNvPr id="15" name="Freihand 14">
                <a:extLst>
                  <a:ext uri="{FF2B5EF4-FFF2-40B4-BE49-F238E27FC236}">
                    <a16:creationId xmlns:a16="http://schemas.microsoft.com/office/drawing/2014/main" id="{7B0D9BED-0297-4922-B90A-F0BE7E4A3BBC}"/>
                  </a:ext>
                </a:extLst>
              </p:cNvPr>
              <p:cNvPicPr/>
              <p:nvPr/>
            </p:nvPicPr>
            <p:blipFill>
              <a:blip r:embed="rId22"/>
              <a:stretch>
                <a:fillRect/>
              </a:stretch>
            </p:blipFill>
            <p:spPr>
              <a:xfrm>
                <a:off x="5183573" y="2083747"/>
                <a:ext cx="2295000" cy="54000"/>
              </a:xfrm>
              <a:prstGeom prst="rect">
                <a:avLst/>
              </a:prstGeom>
            </p:spPr>
          </p:pic>
        </mc:Fallback>
      </mc:AlternateContent>
      <p:grpSp>
        <p:nvGrpSpPr>
          <p:cNvPr id="61" name="Gruppieren 60">
            <a:extLst>
              <a:ext uri="{FF2B5EF4-FFF2-40B4-BE49-F238E27FC236}">
                <a16:creationId xmlns:a16="http://schemas.microsoft.com/office/drawing/2014/main" id="{9CC0ED6C-CF7F-47DF-A53F-BA615C811CC7}"/>
              </a:ext>
            </a:extLst>
          </p:cNvPr>
          <p:cNvGrpSpPr/>
          <p:nvPr/>
        </p:nvGrpSpPr>
        <p:grpSpPr>
          <a:xfrm>
            <a:off x="8485853" y="1510627"/>
            <a:ext cx="2538360" cy="502920"/>
            <a:chOff x="8485853" y="1510627"/>
            <a:chExt cx="2538360" cy="502920"/>
          </a:xfrm>
        </p:grpSpPr>
        <mc:AlternateContent xmlns:mc="http://schemas.openxmlformats.org/markup-compatibility/2006">
          <mc:Choice xmlns:p14="http://schemas.microsoft.com/office/powerpoint/2010/main" Requires="p14">
            <p:contentPart p14:bwMode="auto" r:id="rId23">
              <p14:nvContentPartPr>
                <p14:cNvPr id="16" name="Freihand 15">
                  <a:extLst>
                    <a:ext uri="{FF2B5EF4-FFF2-40B4-BE49-F238E27FC236}">
                      <a16:creationId xmlns:a16="http://schemas.microsoft.com/office/drawing/2014/main" id="{84326D44-A9D8-48B2-AA52-B813D1DA8AF6}"/>
                    </a:ext>
                  </a:extLst>
                </p14:cNvPr>
                <p14:cNvContentPartPr/>
                <p14:nvPr/>
              </p14:nvContentPartPr>
              <p14:xfrm>
                <a:off x="8485853" y="1510627"/>
                <a:ext cx="168120" cy="207360"/>
              </p14:xfrm>
            </p:contentPart>
          </mc:Choice>
          <mc:Fallback>
            <p:pic>
              <p:nvPicPr>
                <p:cNvPr id="16" name="Freihand 15">
                  <a:extLst>
                    <a:ext uri="{FF2B5EF4-FFF2-40B4-BE49-F238E27FC236}">
                      <a16:creationId xmlns:a16="http://schemas.microsoft.com/office/drawing/2014/main" id="{84326D44-A9D8-48B2-AA52-B813D1DA8AF6}"/>
                    </a:ext>
                  </a:extLst>
                </p:cNvPr>
                <p:cNvPicPr/>
                <p:nvPr/>
              </p:nvPicPr>
              <p:blipFill>
                <a:blip r:embed="rId24"/>
                <a:stretch>
                  <a:fillRect/>
                </a:stretch>
              </p:blipFill>
              <p:spPr>
                <a:xfrm>
                  <a:off x="8481533" y="1506307"/>
                  <a:ext cx="17676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7" name="Freihand 16">
                  <a:extLst>
                    <a:ext uri="{FF2B5EF4-FFF2-40B4-BE49-F238E27FC236}">
                      <a16:creationId xmlns:a16="http://schemas.microsoft.com/office/drawing/2014/main" id="{F53DB3DA-F5DE-4AA0-A396-B911581DC9BE}"/>
                    </a:ext>
                  </a:extLst>
                </p14:cNvPr>
                <p14:cNvContentPartPr/>
                <p14:nvPr/>
              </p14:nvContentPartPr>
              <p14:xfrm>
                <a:off x="8558213" y="1656067"/>
                <a:ext cx="117360" cy="43200"/>
              </p14:xfrm>
            </p:contentPart>
          </mc:Choice>
          <mc:Fallback>
            <p:pic>
              <p:nvPicPr>
                <p:cNvPr id="17" name="Freihand 16">
                  <a:extLst>
                    <a:ext uri="{FF2B5EF4-FFF2-40B4-BE49-F238E27FC236}">
                      <a16:creationId xmlns:a16="http://schemas.microsoft.com/office/drawing/2014/main" id="{F53DB3DA-F5DE-4AA0-A396-B911581DC9BE}"/>
                    </a:ext>
                  </a:extLst>
                </p:cNvPr>
                <p:cNvPicPr/>
                <p:nvPr/>
              </p:nvPicPr>
              <p:blipFill>
                <a:blip r:embed="rId26"/>
                <a:stretch>
                  <a:fillRect/>
                </a:stretch>
              </p:blipFill>
              <p:spPr>
                <a:xfrm>
                  <a:off x="8553893" y="1651747"/>
                  <a:ext cx="12600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8" name="Freihand 17">
                  <a:extLst>
                    <a:ext uri="{FF2B5EF4-FFF2-40B4-BE49-F238E27FC236}">
                      <a16:creationId xmlns:a16="http://schemas.microsoft.com/office/drawing/2014/main" id="{CF29BF6F-C531-456B-8EEE-9F700008865C}"/>
                    </a:ext>
                  </a:extLst>
                </p14:cNvPr>
                <p14:cNvContentPartPr/>
                <p14:nvPr/>
              </p14:nvContentPartPr>
              <p14:xfrm>
                <a:off x="8664053" y="1650307"/>
                <a:ext cx="339120" cy="57600"/>
              </p14:xfrm>
            </p:contentPart>
          </mc:Choice>
          <mc:Fallback>
            <p:pic>
              <p:nvPicPr>
                <p:cNvPr id="18" name="Freihand 17">
                  <a:extLst>
                    <a:ext uri="{FF2B5EF4-FFF2-40B4-BE49-F238E27FC236}">
                      <a16:creationId xmlns:a16="http://schemas.microsoft.com/office/drawing/2014/main" id="{CF29BF6F-C531-456B-8EEE-9F700008865C}"/>
                    </a:ext>
                  </a:extLst>
                </p:cNvPr>
                <p:cNvPicPr/>
                <p:nvPr/>
              </p:nvPicPr>
              <p:blipFill>
                <a:blip r:embed="rId28"/>
                <a:stretch>
                  <a:fillRect/>
                </a:stretch>
              </p:blipFill>
              <p:spPr>
                <a:xfrm>
                  <a:off x="8659733" y="1645987"/>
                  <a:ext cx="3477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9" name="Freihand 18">
                  <a:extLst>
                    <a:ext uri="{FF2B5EF4-FFF2-40B4-BE49-F238E27FC236}">
                      <a16:creationId xmlns:a16="http://schemas.microsoft.com/office/drawing/2014/main" id="{B89BEB2A-3EE8-4F7C-B94C-178A02F5C758}"/>
                    </a:ext>
                  </a:extLst>
                </p14:cNvPr>
                <p14:cNvContentPartPr/>
                <p14:nvPr/>
              </p14:nvContentPartPr>
              <p14:xfrm>
                <a:off x="9021173" y="1553107"/>
                <a:ext cx="282600" cy="160560"/>
              </p14:xfrm>
            </p:contentPart>
          </mc:Choice>
          <mc:Fallback>
            <p:pic>
              <p:nvPicPr>
                <p:cNvPr id="19" name="Freihand 18">
                  <a:extLst>
                    <a:ext uri="{FF2B5EF4-FFF2-40B4-BE49-F238E27FC236}">
                      <a16:creationId xmlns:a16="http://schemas.microsoft.com/office/drawing/2014/main" id="{B89BEB2A-3EE8-4F7C-B94C-178A02F5C758}"/>
                    </a:ext>
                  </a:extLst>
                </p:cNvPr>
                <p:cNvPicPr/>
                <p:nvPr/>
              </p:nvPicPr>
              <p:blipFill>
                <a:blip r:embed="rId30"/>
                <a:stretch>
                  <a:fillRect/>
                </a:stretch>
              </p:blipFill>
              <p:spPr>
                <a:xfrm>
                  <a:off x="9016853" y="1548787"/>
                  <a:ext cx="29124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 name="Freihand 19">
                  <a:extLst>
                    <a:ext uri="{FF2B5EF4-FFF2-40B4-BE49-F238E27FC236}">
                      <a16:creationId xmlns:a16="http://schemas.microsoft.com/office/drawing/2014/main" id="{7F82CBB4-54D5-4EAB-A533-FC8B267E0BBA}"/>
                    </a:ext>
                  </a:extLst>
                </p14:cNvPr>
                <p14:cNvContentPartPr/>
                <p14:nvPr/>
              </p14:nvContentPartPr>
              <p14:xfrm>
                <a:off x="9506093" y="1636267"/>
                <a:ext cx="244800" cy="79920"/>
              </p14:xfrm>
            </p:contentPart>
          </mc:Choice>
          <mc:Fallback>
            <p:pic>
              <p:nvPicPr>
                <p:cNvPr id="20" name="Freihand 19">
                  <a:extLst>
                    <a:ext uri="{FF2B5EF4-FFF2-40B4-BE49-F238E27FC236}">
                      <a16:creationId xmlns:a16="http://schemas.microsoft.com/office/drawing/2014/main" id="{7F82CBB4-54D5-4EAB-A533-FC8B267E0BBA}"/>
                    </a:ext>
                  </a:extLst>
                </p:cNvPr>
                <p:cNvPicPr/>
                <p:nvPr/>
              </p:nvPicPr>
              <p:blipFill>
                <a:blip r:embed="rId32"/>
                <a:stretch>
                  <a:fillRect/>
                </a:stretch>
              </p:blipFill>
              <p:spPr>
                <a:xfrm>
                  <a:off x="9501773" y="1631947"/>
                  <a:ext cx="2534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1" name="Freihand 20">
                  <a:extLst>
                    <a:ext uri="{FF2B5EF4-FFF2-40B4-BE49-F238E27FC236}">
                      <a16:creationId xmlns:a16="http://schemas.microsoft.com/office/drawing/2014/main" id="{F3CEE705-7E61-4BAC-8FAF-D0C5A2AFF5FD}"/>
                    </a:ext>
                  </a:extLst>
                </p14:cNvPr>
                <p14:cNvContentPartPr/>
                <p14:nvPr/>
              </p14:nvContentPartPr>
              <p14:xfrm>
                <a:off x="9790493" y="1646707"/>
                <a:ext cx="88200" cy="96840"/>
              </p14:xfrm>
            </p:contentPart>
          </mc:Choice>
          <mc:Fallback>
            <p:pic>
              <p:nvPicPr>
                <p:cNvPr id="21" name="Freihand 20">
                  <a:extLst>
                    <a:ext uri="{FF2B5EF4-FFF2-40B4-BE49-F238E27FC236}">
                      <a16:creationId xmlns:a16="http://schemas.microsoft.com/office/drawing/2014/main" id="{F3CEE705-7E61-4BAC-8FAF-D0C5A2AFF5FD}"/>
                    </a:ext>
                  </a:extLst>
                </p:cNvPr>
                <p:cNvPicPr/>
                <p:nvPr/>
              </p:nvPicPr>
              <p:blipFill>
                <a:blip r:embed="rId34"/>
                <a:stretch>
                  <a:fillRect/>
                </a:stretch>
              </p:blipFill>
              <p:spPr>
                <a:xfrm>
                  <a:off x="9786173" y="1642387"/>
                  <a:ext cx="968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2" name="Freihand 21">
                  <a:extLst>
                    <a:ext uri="{FF2B5EF4-FFF2-40B4-BE49-F238E27FC236}">
                      <a16:creationId xmlns:a16="http://schemas.microsoft.com/office/drawing/2014/main" id="{9B9B7EA6-02EF-46FF-A096-88D7912DBF0D}"/>
                    </a:ext>
                  </a:extLst>
                </p14:cNvPr>
                <p14:cNvContentPartPr/>
                <p14:nvPr/>
              </p14:nvContentPartPr>
              <p14:xfrm>
                <a:off x="10087493" y="1553467"/>
                <a:ext cx="367920" cy="154440"/>
              </p14:xfrm>
            </p:contentPart>
          </mc:Choice>
          <mc:Fallback>
            <p:pic>
              <p:nvPicPr>
                <p:cNvPr id="22" name="Freihand 21">
                  <a:extLst>
                    <a:ext uri="{FF2B5EF4-FFF2-40B4-BE49-F238E27FC236}">
                      <a16:creationId xmlns:a16="http://schemas.microsoft.com/office/drawing/2014/main" id="{9B9B7EA6-02EF-46FF-A096-88D7912DBF0D}"/>
                    </a:ext>
                  </a:extLst>
                </p:cNvPr>
                <p:cNvPicPr/>
                <p:nvPr/>
              </p:nvPicPr>
              <p:blipFill>
                <a:blip r:embed="rId36"/>
                <a:stretch>
                  <a:fillRect/>
                </a:stretch>
              </p:blipFill>
              <p:spPr>
                <a:xfrm>
                  <a:off x="10083173" y="1549147"/>
                  <a:ext cx="3765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3" name="Freihand 22">
                  <a:extLst>
                    <a:ext uri="{FF2B5EF4-FFF2-40B4-BE49-F238E27FC236}">
                      <a16:creationId xmlns:a16="http://schemas.microsoft.com/office/drawing/2014/main" id="{B4CF44E1-37FE-41F1-AAB7-0BCAE3F88B60}"/>
                    </a:ext>
                  </a:extLst>
                </p14:cNvPr>
                <p14:cNvContentPartPr/>
                <p14:nvPr/>
              </p14:nvContentPartPr>
              <p14:xfrm>
                <a:off x="8844053" y="1825987"/>
                <a:ext cx="187200" cy="185400"/>
              </p14:xfrm>
            </p:contentPart>
          </mc:Choice>
          <mc:Fallback>
            <p:pic>
              <p:nvPicPr>
                <p:cNvPr id="23" name="Freihand 22">
                  <a:extLst>
                    <a:ext uri="{FF2B5EF4-FFF2-40B4-BE49-F238E27FC236}">
                      <a16:creationId xmlns:a16="http://schemas.microsoft.com/office/drawing/2014/main" id="{B4CF44E1-37FE-41F1-AAB7-0BCAE3F88B60}"/>
                    </a:ext>
                  </a:extLst>
                </p:cNvPr>
                <p:cNvPicPr/>
                <p:nvPr/>
              </p:nvPicPr>
              <p:blipFill>
                <a:blip r:embed="rId38"/>
                <a:stretch>
                  <a:fillRect/>
                </a:stretch>
              </p:blipFill>
              <p:spPr>
                <a:xfrm>
                  <a:off x="8839733" y="1821667"/>
                  <a:ext cx="1958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4" name="Freihand 23">
                  <a:extLst>
                    <a:ext uri="{FF2B5EF4-FFF2-40B4-BE49-F238E27FC236}">
                      <a16:creationId xmlns:a16="http://schemas.microsoft.com/office/drawing/2014/main" id="{E7B395D4-83DD-41B7-A7E8-A81D0AA53F40}"/>
                    </a:ext>
                  </a:extLst>
                </p14:cNvPr>
                <p14:cNvContentPartPr/>
                <p14:nvPr/>
              </p14:nvContentPartPr>
              <p14:xfrm>
                <a:off x="9024053" y="1876387"/>
                <a:ext cx="160200" cy="137160"/>
              </p14:xfrm>
            </p:contentPart>
          </mc:Choice>
          <mc:Fallback>
            <p:pic>
              <p:nvPicPr>
                <p:cNvPr id="24" name="Freihand 23">
                  <a:extLst>
                    <a:ext uri="{FF2B5EF4-FFF2-40B4-BE49-F238E27FC236}">
                      <a16:creationId xmlns:a16="http://schemas.microsoft.com/office/drawing/2014/main" id="{E7B395D4-83DD-41B7-A7E8-A81D0AA53F40}"/>
                    </a:ext>
                  </a:extLst>
                </p:cNvPr>
                <p:cNvPicPr/>
                <p:nvPr/>
              </p:nvPicPr>
              <p:blipFill>
                <a:blip r:embed="rId40"/>
                <a:stretch>
                  <a:fillRect/>
                </a:stretch>
              </p:blipFill>
              <p:spPr>
                <a:xfrm>
                  <a:off x="9019733" y="1872067"/>
                  <a:ext cx="16884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5" name="Freihand 24">
                  <a:extLst>
                    <a:ext uri="{FF2B5EF4-FFF2-40B4-BE49-F238E27FC236}">
                      <a16:creationId xmlns:a16="http://schemas.microsoft.com/office/drawing/2014/main" id="{3CD62DA6-A528-4FDA-B2D0-53D465B1CC76}"/>
                    </a:ext>
                  </a:extLst>
                </p14:cNvPr>
                <p14:cNvContentPartPr/>
                <p14:nvPr/>
              </p14:nvContentPartPr>
              <p14:xfrm>
                <a:off x="9171653" y="1826347"/>
                <a:ext cx="104760" cy="174960"/>
              </p14:xfrm>
            </p:contentPart>
          </mc:Choice>
          <mc:Fallback>
            <p:pic>
              <p:nvPicPr>
                <p:cNvPr id="25" name="Freihand 24">
                  <a:extLst>
                    <a:ext uri="{FF2B5EF4-FFF2-40B4-BE49-F238E27FC236}">
                      <a16:creationId xmlns:a16="http://schemas.microsoft.com/office/drawing/2014/main" id="{3CD62DA6-A528-4FDA-B2D0-53D465B1CC76}"/>
                    </a:ext>
                  </a:extLst>
                </p:cNvPr>
                <p:cNvPicPr/>
                <p:nvPr/>
              </p:nvPicPr>
              <p:blipFill>
                <a:blip r:embed="rId42"/>
                <a:stretch>
                  <a:fillRect/>
                </a:stretch>
              </p:blipFill>
              <p:spPr>
                <a:xfrm>
                  <a:off x="9167333" y="1822027"/>
                  <a:ext cx="11340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6" name="Freihand 25">
                  <a:extLst>
                    <a:ext uri="{FF2B5EF4-FFF2-40B4-BE49-F238E27FC236}">
                      <a16:creationId xmlns:a16="http://schemas.microsoft.com/office/drawing/2014/main" id="{C817FCFF-37EE-43C3-9E78-6278513D68E0}"/>
                    </a:ext>
                  </a:extLst>
                </p14:cNvPr>
                <p14:cNvContentPartPr/>
                <p14:nvPr/>
              </p14:nvContentPartPr>
              <p14:xfrm>
                <a:off x="9258773" y="1903387"/>
                <a:ext cx="331200" cy="92880"/>
              </p14:xfrm>
            </p:contentPart>
          </mc:Choice>
          <mc:Fallback>
            <p:pic>
              <p:nvPicPr>
                <p:cNvPr id="26" name="Freihand 25">
                  <a:extLst>
                    <a:ext uri="{FF2B5EF4-FFF2-40B4-BE49-F238E27FC236}">
                      <a16:creationId xmlns:a16="http://schemas.microsoft.com/office/drawing/2014/main" id="{C817FCFF-37EE-43C3-9E78-6278513D68E0}"/>
                    </a:ext>
                  </a:extLst>
                </p:cNvPr>
                <p:cNvPicPr/>
                <p:nvPr/>
              </p:nvPicPr>
              <p:blipFill>
                <a:blip r:embed="rId44"/>
                <a:stretch>
                  <a:fillRect/>
                </a:stretch>
              </p:blipFill>
              <p:spPr>
                <a:xfrm>
                  <a:off x="9254453" y="1899067"/>
                  <a:ext cx="3398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7" name="Freihand 26">
                  <a:extLst>
                    <a:ext uri="{FF2B5EF4-FFF2-40B4-BE49-F238E27FC236}">
                      <a16:creationId xmlns:a16="http://schemas.microsoft.com/office/drawing/2014/main" id="{0AD95330-25B4-4A8F-BC44-B31EFE7E0D89}"/>
                    </a:ext>
                  </a:extLst>
                </p14:cNvPr>
                <p14:cNvContentPartPr/>
                <p14:nvPr/>
              </p14:nvContentPartPr>
              <p14:xfrm>
                <a:off x="9499253" y="1814107"/>
                <a:ext cx="21960" cy="27360"/>
              </p14:xfrm>
            </p:contentPart>
          </mc:Choice>
          <mc:Fallback>
            <p:pic>
              <p:nvPicPr>
                <p:cNvPr id="27" name="Freihand 26">
                  <a:extLst>
                    <a:ext uri="{FF2B5EF4-FFF2-40B4-BE49-F238E27FC236}">
                      <a16:creationId xmlns:a16="http://schemas.microsoft.com/office/drawing/2014/main" id="{0AD95330-25B4-4A8F-BC44-B31EFE7E0D89}"/>
                    </a:ext>
                  </a:extLst>
                </p:cNvPr>
                <p:cNvPicPr/>
                <p:nvPr/>
              </p:nvPicPr>
              <p:blipFill>
                <a:blip r:embed="rId46"/>
                <a:stretch>
                  <a:fillRect/>
                </a:stretch>
              </p:blipFill>
              <p:spPr>
                <a:xfrm>
                  <a:off x="9494933" y="1809787"/>
                  <a:ext cx="306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7DD4E612-3121-4672-A8A8-191FBF25059A}"/>
                    </a:ext>
                  </a:extLst>
                </p14:cNvPr>
                <p14:cNvContentPartPr/>
                <p14:nvPr/>
              </p14:nvContentPartPr>
              <p14:xfrm>
                <a:off x="9757013" y="1967827"/>
                <a:ext cx="19080" cy="22680"/>
              </p14:xfrm>
            </p:contentPart>
          </mc:Choice>
          <mc:Fallback>
            <p:pic>
              <p:nvPicPr>
                <p:cNvPr id="29" name="Freihand 28">
                  <a:extLst>
                    <a:ext uri="{FF2B5EF4-FFF2-40B4-BE49-F238E27FC236}">
                      <a16:creationId xmlns:a16="http://schemas.microsoft.com/office/drawing/2014/main" id="{7DD4E612-3121-4672-A8A8-191FBF25059A}"/>
                    </a:ext>
                  </a:extLst>
                </p:cNvPr>
                <p:cNvPicPr/>
                <p:nvPr/>
              </p:nvPicPr>
              <p:blipFill>
                <a:blip r:embed="rId48"/>
                <a:stretch>
                  <a:fillRect/>
                </a:stretch>
              </p:blipFill>
              <p:spPr>
                <a:xfrm>
                  <a:off x="9752693" y="1963507"/>
                  <a:ext cx="2772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1" name="Freihand 30">
                  <a:extLst>
                    <a:ext uri="{FF2B5EF4-FFF2-40B4-BE49-F238E27FC236}">
                      <a16:creationId xmlns:a16="http://schemas.microsoft.com/office/drawing/2014/main" id="{F043070E-994C-43E3-9EEB-DA0FA2161000}"/>
                    </a:ext>
                  </a:extLst>
                </p14:cNvPr>
                <p14:cNvContentPartPr/>
                <p14:nvPr/>
              </p14:nvContentPartPr>
              <p14:xfrm>
                <a:off x="9776093" y="1858747"/>
                <a:ext cx="295560" cy="111600"/>
              </p14:xfrm>
            </p:contentPart>
          </mc:Choice>
          <mc:Fallback>
            <p:pic>
              <p:nvPicPr>
                <p:cNvPr id="31" name="Freihand 30">
                  <a:extLst>
                    <a:ext uri="{FF2B5EF4-FFF2-40B4-BE49-F238E27FC236}">
                      <a16:creationId xmlns:a16="http://schemas.microsoft.com/office/drawing/2014/main" id="{F043070E-994C-43E3-9EEB-DA0FA2161000}"/>
                    </a:ext>
                  </a:extLst>
                </p:cNvPr>
                <p:cNvPicPr/>
                <p:nvPr/>
              </p:nvPicPr>
              <p:blipFill>
                <a:blip r:embed="rId50"/>
                <a:stretch>
                  <a:fillRect/>
                </a:stretch>
              </p:blipFill>
              <p:spPr>
                <a:xfrm>
                  <a:off x="9771773" y="1854427"/>
                  <a:ext cx="30420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2" name="Freihand 31">
                  <a:extLst>
                    <a:ext uri="{FF2B5EF4-FFF2-40B4-BE49-F238E27FC236}">
                      <a16:creationId xmlns:a16="http://schemas.microsoft.com/office/drawing/2014/main" id="{0F332AC2-557A-45E3-9DAB-081E90878133}"/>
                    </a:ext>
                  </a:extLst>
                </p14:cNvPr>
                <p14:cNvContentPartPr/>
                <p14:nvPr/>
              </p14:nvContentPartPr>
              <p14:xfrm>
                <a:off x="10179653" y="1765507"/>
                <a:ext cx="290520" cy="187920"/>
              </p14:xfrm>
            </p:contentPart>
          </mc:Choice>
          <mc:Fallback>
            <p:pic>
              <p:nvPicPr>
                <p:cNvPr id="32" name="Freihand 31">
                  <a:extLst>
                    <a:ext uri="{FF2B5EF4-FFF2-40B4-BE49-F238E27FC236}">
                      <a16:creationId xmlns:a16="http://schemas.microsoft.com/office/drawing/2014/main" id="{0F332AC2-557A-45E3-9DAB-081E90878133}"/>
                    </a:ext>
                  </a:extLst>
                </p:cNvPr>
                <p:cNvPicPr/>
                <p:nvPr/>
              </p:nvPicPr>
              <p:blipFill>
                <a:blip r:embed="rId52"/>
                <a:stretch>
                  <a:fillRect/>
                </a:stretch>
              </p:blipFill>
              <p:spPr>
                <a:xfrm>
                  <a:off x="10175333" y="1761187"/>
                  <a:ext cx="29916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3" name="Freihand 32">
                  <a:extLst>
                    <a:ext uri="{FF2B5EF4-FFF2-40B4-BE49-F238E27FC236}">
                      <a16:creationId xmlns:a16="http://schemas.microsoft.com/office/drawing/2014/main" id="{5BA0DC2F-D627-416A-AEB0-A01ADC40D6C2}"/>
                    </a:ext>
                  </a:extLst>
                </p14:cNvPr>
                <p14:cNvContentPartPr/>
                <p14:nvPr/>
              </p14:nvContentPartPr>
              <p14:xfrm>
                <a:off x="10376573" y="1841467"/>
                <a:ext cx="14760" cy="97200"/>
              </p14:xfrm>
            </p:contentPart>
          </mc:Choice>
          <mc:Fallback>
            <p:pic>
              <p:nvPicPr>
                <p:cNvPr id="33" name="Freihand 32">
                  <a:extLst>
                    <a:ext uri="{FF2B5EF4-FFF2-40B4-BE49-F238E27FC236}">
                      <a16:creationId xmlns:a16="http://schemas.microsoft.com/office/drawing/2014/main" id="{5BA0DC2F-D627-416A-AEB0-A01ADC40D6C2}"/>
                    </a:ext>
                  </a:extLst>
                </p:cNvPr>
                <p:cNvPicPr/>
                <p:nvPr/>
              </p:nvPicPr>
              <p:blipFill>
                <a:blip r:embed="rId54"/>
                <a:stretch>
                  <a:fillRect/>
                </a:stretch>
              </p:blipFill>
              <p:spPr>
                <a:xfrm>
                  <a:off x="10372253" y="1837147"/>
                  <a:ext cx="234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 name="Freihand 33">
                  <a:extLst>
                    <a:ext uri="{FF2B5EF4-FFF2-40B4-BE49-F238E27FC236}">
                      <a16:creationId xmlns:a16="http://schemas.microsoft.com/office/drawing/2014/main" id="{A3BB58E0-BFD3-4448-812D-43654EC40AFA}"/>
                    </a:ext>
                  </a:extLst>
                </p14:cNvPr>
                <p14:cNvContentPartPr/>
                <p14:nvPr/>
              </p14:nvContentPartPr>
              <p14:xfrm>
                <a:off x="10405013" y="1815547"/>
                <a:ext cx="109080" cy="7920"/>
              </p14:xfrm>
            </p:contentPart>
          </mc:Choice>
          <mc:Fallback>
            <p:pic>
              <p:nvPicPr>
                <p:cNvPr id="34" name="Freihand 33">
                  <a:extLst>
                    <a:ext uri="{FF2B5EF4-FFF2-40B4-BE49-F238E27FC236}">
                      <a16:creationId xmlns:a16="http://schemas.microsoft.com/office/drawing/2014/main" id="{A3BB58E0-BFD3-4448-812D-43654EC40AFA}"/>
                    </a:ext>
                  </a:extLst>
                </p:cNvPr>
                <p:cNvPicPr/>
                <p:nvPr/>
              </p:nvPicPr>
              <p:blipFill>
                <a:blip r:embed="rId56"/>
                <a:stretch>
                  <a:fillRect/>
                </a:stretch>
              </p:blipFill>
              <p:spPr>
                <a:xfrm>
                  <a:off x="10400693" y="1811227"/>
                  <a:ext cx="1177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5" name="Freihand 34">
                  <a:extLst>
                    <a:ext uri="{FF2B5EF4-FFF2-40B4-BE49-F238E27FC236}">
                      <a16:creationId xmlns:a16="http://schemas.microsoft.com/office/drawing/2014/main" id="{97E1AFA5-7E4B-413F-829E-3EB0D7162D82}"/>
                    </a:ext>
                  </a:extLst>
                </p14:cNvPr>
                <p14:cNvContentPartPr/>
                <p14:nvPr/>
              </p14:nvContentPartPr>
              <p14:xfrm>
                <a:off x="10663493" y="1839667"/>
                <a:ext cx="185040" cy="119880"/>
              </p14:xfrm>
            </p:contentPart>
          </mc:Choice>
          <mc:Fallback>
            <p:pic>
              <p:nvPicPr>
                <p:cNvPr id="35" name="Freihand 34">
                  <a:extLst>
                    <a:ext uri="{FF2B5EF4-FFF2-40B4-BE49-F238E27FC236}">
                      <a16:creationId xmlns:a16="http://schemas.microsoft.com/office/drawing/2014/main" id="{97E1AFA5-7E4B-413F-829E-3EB0D7162D82}"/>
                    </a:ext>
                  </a:extLst>
                </p:cNvPr>
                <p:cNvPicPr/>
                <p:nvPr/>
              </p:nvPicPr>
              <p:blipFill>
                <a:blip r:embed="rId58"/>
                <a:stretch>
                  <a:fillRect/>
                </a:stretch>
              </p:blipFill>
              <p:spPr>
                <a:xfrm>
                  <a:off x="10659173" y="1835347"/>
                  <a:ext cx="19368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6" name="Freihand 35">
                  <a:extLst>
                    <a:ext uri="{FF2B5EF4-FFF2-40B4-BE49-F238E27FC236}">
                      <a16:creationId xmlns:a16="http://schemas.microsoft.com/office/drawing/2014/main" id="{26FD19AE-7DB0-4B87-A70D-B844C33A2FFE}"/>
                    </a:ext>
                  </a:extLst>
                </p14:cNvPr>
                <p14:cNvContentPartPr/>
                <p14:nvPr/>
              </p14:nvContentPartPr>
              <p14:xfrm>
                <a:off x="10832333" y="1836427"/>
                <a:ext cx="191880" cy="102960"/>
              </p14:xfrm>
            </p:contentPart>
          </mc:Choice>
          <mc:Fallback>
            <p:pic>
              <p:nvPicPr>
                <p:cNvPr id="36" name="Freihand 35">
                  <a:extLst>
                    <a:ext uri="{FF2B5EF4-FFF2-40B4-BE49-F238E27FC236}">
                      <a16:creationId xmlns:a16="http://schemas.microsoft.com/office/drawing/2014/main" id="{26FD19AE-7DB0-4B87-A70D-B844C33A2FFE}"/>
                    </a:ext>
                  </a:extLst>
                </p:cNvPr>
                <p:cNvPicPr/>
                <p:nvPr/>
              </p:nvPicPr>
              <p:blipFill>
                <a:blip r:embed="rId60"/>
                <a:stretch>
                  <a:fillRect/>
                </a:stretch>
              </p:blipFill>
              <p:spPr>
                <a:xfrm>
                  <a:off x="10828013" y="1832107"/>
                  <a:ext cx="200520" cy="111600"/>
                </a:xfrm>
                <a:prstGeom prst="rect">
                  <a:avLst/>
                </a:prstGeom>
              </p:spPr>
            </p:pic>
          </mc:Fallback>
        </mc:AlternateContent>
      </p:grpSp>
      <p:grpSp>
        <p:nvGrpSpPr>
          <p:cNvPr id="60" name="Gruppieren 59">
            <a:extLst>
              <a:ext uri="{FF2B5EF4-FFF2-40B4-BE49-F238E27FC236}">
                <a16:creationId xmlns:a16="http://schemas.microsoft.com/office/drawing/2014/main" id="{AAD22900-8E86-42CC-A625-10361752293B}"/>
              </a:ext>
            </a:extLst>
          </p:cNvPr>
          <p:cNvGrpSpPr/>
          <p:nvPr/>
        </p:nvGrpSpPr>
        <p:grpSpPr>
          <a:xfrm>
            <a:off x="9031253" y="2176627"/>
            <a:ext cx="495720" cy="247320"/>
            <a:chOff x="9031253" y="2176627"/>
            <a:chExt cx="495720" cy="247320"/>
          </a:xfrm>
        </p:grpSpPr>
        <mc:AlternateContent xmlns:mc="http://schemas.openxmlformats.org/markup-compatibility/2006">
          <mc:Choice xmlns:p14="http://schemas.microsoft.com/office/powerpoint/2010/main" Requires="p14">
            <p:contentPart p14:bwMode="auto" r:id="rId61">
              <p14:nvContentPartPr>
                <p14:cNvPr id="37" name="Freihand 36">
                  <a:extLst>
                    <a:ext uri="{FF2B5EF4-FFF2-40B4-BE49-F238E27FC236}">
                      <a16:creationId xmlns:a16="http://schemas.microsoft.com/office/drawing/2014/main" id="{F804A54D-A113-42FE-8934-5AA605EC3224}"/>
                    </a:ext>
                  </a:extLst>
                </p14:cNvPr>
                <p14:cNvContentPartPr/>
                <p14:nvPr/>
              </p14:nvContentPartPr>
              <p14:xfrm>
                <a:off x="9031253" y="2176627"/>
                <a:ext cx="151200" cy="247320"/>
              </p14:xfrm>
            </p:contentPart>
          </mc:Choice>
          <mc:Fallback>
            <p:pic>
              <p:nvPicPr>
                <p:cNvPr id="37" name="Freihand 36">
                  <a:extLst>
                    <a:ext uri="{FF2B5EF4-FFF2-40B4-BE49-F238E27FC236}">
                      <a16:creationId xmlns:a16="http://schemas.microsoft.com/office/drawing/2014/main" id="{F804A54D-A113-42FE-8934-5AA605EC3224}"/>
                    </a:ext>
                  </a:extLst>
                </p:cNvPr>
                <p:cNvPicPr/>
                <p:nvPr/>
              </p:nvPicPr>
              <p:blipFill>
                <a:blip r:embed="rId62"/>
                <a:stretch>
                  <a:fillRect/>
                </a:stretch>
              </p:blipFill>
              <p:spPr>
                <a:xfrm>
                  <a:off x="9026933" y="2172307"/>
                  <a:ext cx="159840" cy="2559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8" name="Freihand 37">
                  <a:extLst>
                    <a:ext uri="{FF2B5EF4-FFF2-40B4-BE49-F238E27FC236}">
                      <a16:creationId xmlns:a16="http://schemas.microsoft.com/office/drawing/2014/main" id="{42C71D85-E86A-4591-AF5E-47CDF2BA55F5}"/>
                    </a:ext>
                  </a:extLst>
                </p14:cNvPr>
                <p14:cNvContentPartPr/>
                <p14:nvPr/>
              </p14:nvContentPartPr>
              <p14:xfrm>
                <a:off x="9142853" y="2190307"/>
                <a:ext cx="3240" cy="28080"/>
              </p14:xfrm>
            </p:contentPart>
          </mc:Choice>
          <mc:Fallback>
            <p:pic>
              <p:nvPicPr>
                <p:cNvPr id="38" name="Freihand 37">
                  <a:extLst>
                    <a:ext uri="{FF2B5EF4-FFF2-40B4-BE49-F238E27FC236}">
                      <a16:creationId xmlns:a16="http://schemas.microsoft.com/office/drawing/2014/main" id="{42C71D85-E86A-4591-AF5E-47CDF2BA55F5}"/>
                    </a:ext>
                  </a:extLst>
                </p:cNvPr>
                <p:cNvPicPr/>
                <p:nvPr/>
              </p:nvPicPr>
              <p:blipFill>
                <a:blip r:embed="rId64"/>
                <a:stretch>
                  <a:fillRect/>
                </a:stretch>
              </p:blipFill>
              <p:spPr>
                <a:xfrm>
                  <a:off x="9138533" y="2185987"/>
                  <a:ext cx="1188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9" name="Freihand 38">
                  <a:extLst>
                    <a:ext uri="{FF2B5EF4-FFF2-40B4-BE49-F238E27FC236}">
                      <a16:creationId xmlns:a16="http://schemas.microsoft.com/office/drawing/2014/main" id="{D0E2BC8D-8EAA-4BA9-B6D4-8ADA82413BD4}"/>
                    </a:ext>
                  </a:extLst>
                </p14:cNvPr>
                <p14:cNvContentPartPr/>
                <p14:nvPr/>
              </p14:nvContentPartPr>
              <p14:xfrm>
                <a:off x="9185693" y="2255107"/>
                <a:ext cx="91440" cy="122400"/>
              </p14:xfrm>
            </p:contentPart>
          </mc:Choice>
          <mc:Fallback>
            <p:pic>
              <p:nvPicPr>
                <p:cNvPr id="39" name="Freihand 38">
                  <a:extLst>
                    <a:ext uri="{FF2B5EF4-FFF2-40B4-BE49-F238E27FC236}">
                      <a16:creationId xmlns:a16="http://schemas.microsoft.com/office/drawing/2014/main" id="{D0E2BC8D-8EAA-4BA9-B6D4-8ADA82413BD4}"/>
                    </a:ext>
                  </a:extLst>
                </p:cNvPr>
                <p:cNvPicPr/>
                <p:nvPr/>
              </p:nvPicPr>
              <p:blipFill>
                <a:blip r:embed="rId66"/>
                <a:stretch>
                  <a:fillRect/>
                </a:stretch>
              </p:blipFill>
              <p:spPr>
                <a:xfrm>
                  <a:off x="9181373" y="2250787"/>
                  <a:ext cx="1000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0" name="Freihand 39">
                  <a:extLst>
                    <a:ext uri="{FF2B5EF4-FFF2-40B4-BE49-F238E27FC236}">
                      <a16:creationId xmlns:a16="http://schemas.microsoft.com/office/drawing/2014/main" id="{A76BD6BA-FB1B-41BD-BFFB-854DDF926EEC}"/>
                    </a:ext>
                  </a:extLst>
                </p14:cNvPr>
                <p14:cNvContentPartPr/>
                <p14:nvPr/>
              </p14:nvContentPartPr>
              <p14:xfrm>
                <a:off x="9318173" y="2269867"/>
                <a:ext cx="208800" cy="86760"/>
              </p14:xfrm>
            </p:contentPart>
          </mc:Choice>
          <mc:Fallback>
            <p:pic>
              <p:nvPicPr>
                <p:cNvPr id="40" name="Freihand 39">
                  <a:extLst>
                    <a:ext uri="{FF2B5EF4-FFF2-40B4-BE49-F238E27FC236}">
                      <a16:creationId xmlns:a16="http://schemas.microsoft.com/office/drawing/2014/main" id="{A76BD6BA-FB1B-41BD-BFFB-854DDF926EEC}"/>
                    </a:ext>
                  </a:extLst>
                </p:cNvPr>
                <p:cNvPicPr/>
                <p:nvPr/>
              </p:nvPicPr>
              <p:blipFill>
                <a:blip r:embed="rId68"/>
                <a:stretch>
                  <a:fillRect/>
                </a:stretch>
              </p:blipFill>
              <p:spPr>
                <a:xfrm>
                  <a:off x="9313853" y="2265547"/>
                  <a:ext cx="217440" cy="95400"/>
                </a:xfrm>
                <a:prstGeom prst="rect">
                  <a:avLst/>
                </a:prstGeom>
              </p:spPr>
            </p:pic>
          </mc:Fallback>
        </mc:AlternateContent>
      </p:grpSp>
      <p:grpSp>
        <p:nvGrpSpPr>
          <p:cNvPr id="59" name="Gruppieren 58">
            <a:extLst>
              <a:ext uri="{FF2B5EF4-FFF2-40B4-BE49-F238E27FC236}">
                <a16:creationId xmlns:a16="http://schemas.microsoft.com/office/drawing/2014/main" id="{FE970212-F7A2-4DFB-9D5E-764A2FF69506}"/>
              </a:ext>
            </a:extLst>
          </p:cNvPr>
          <p:cNvGrpSpPr/>
          <p:nvPr/>
        </p:nvGrpSpPr>
        <p:grpSpPr>
          <a:xfrm>
            <a:off x="9724613" y="2087347"/>
            <a:ext cx="1658880" cy="625320"/>
            <a:chOff x="9724613" y="2087347"/>
            <a:chExt cx="1658880" cy="625320"/>
          </a:xfrm>
        </p:grpSpPr>
        <mc:AlternateContent xmlns:mc="http://schemas.openxmlformats.org/markup-compatibility/2006">
          <mc:Choice xmlns:p14="http://schemas.microsoft.com/office/powerpoint/2010/main" Requires="p14">
            <p:contentPart p14:bwMode="auto" r:id="rId69">
              <p14:nvContentPartPr>
                <p14:cNvPr id="41" name="Freihand 40">
                  <a:extLst>
                    <a:ext uri="{FF2B5EF4-FFF2-40B4-BE49-F238E27FC236}">
                      <a16:creationId xmlns:a16="http://schemas.microsoft.com/office/drawing/2014/main" id="{A8D04B69-836A-4869-9AF9-19881DAFB875}"/>
                    </a:ext>
                  </a:extLst>
                </p14:cNvPr>
                <p14:cNvContentPartPr/>
                <p14:nvPr/>
              </p14:nvContentPartPr>
              <p14:xfrm>
                <a:off x="9724613" y="2204707"/>
                <a:ext cx="211320" cy="167040"/>
              </p14:xfrm>
            </p:contentPart>
          </mc:Choice>
          <mc:Fallback>
            <p:pic>
              <p:nvPicPr>
                <p:cNvPr id="41" name="Freihand 40">
                  <a:extLst>
                    <a:ext uri="{FF2B5EF4-FFF2-40B4-BE49-F238E27FC236}">
                      <a16:creationId xmlns:a16="http://schemas.microsoft.com/office/drawing/2014/main" id="{A8D04B69-836A-4869-9AF9-19881DAFB875}"/>
                    </a:ext>
                  </a:extLst>
                </p:cNvPr>
                <p:cNvPicPr/>
                <p:nvPr/>
              </p:nvPicPr>
              <p:blipFill>
                <a:blip r:embed="rId70"/>
                <a:stretch>
                  <a:fillRect/>
                </a:stretch>
              </p:blipFill>
              <p:spPr>
                <a:xfrm>
                  <a:off x="9720293" y="2200387"/>
                  <a:ext cx="2199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2" name="Freihand 41">
                  <a:extLst>
                    <a:ext uri="{FF2B5EF4-FFF2-40B4-BE49-F238E27FC236}">
                      <a16:creationId xmlns:a16="http://schemas.microsoft.com/office/drawing/2014/main" id="{126A8E2B-0C5C-446B-849F-F592F55D4980}"/>
                    </a:ext>
                  </a:extLst>
                </p14:cNvPr>
                <p14:cNvContentPartPr/>
                <p14:nvPr/>
              </p14:nvContentPartPr>
              <p14:xfrm>
                <a:off x="9989933" y="2253307"/>
                <a:ext cx="96480" cy="83880"/>
              </p14:xfrm>
            </p:contentPart>
          </mc:Choice>
          <mc:Fallback>
            <p:pic>
              <p:nvPicPr>
                <p:cNvPr id="42" name="Freihand 41">
                  <a:extLst>
                    <a:ext uri="{FF2B5EF4-FFF2-40B4-BE49-F238E27FC236}">
                      <a16:creationId xmlns:a16="http://schemas.microsoft.com/office/drawing/2014/main" id="{126A8E2B-0C5C-446B-849F-F592F55D4980}"/>
                    </a:ext>
                  </a:extLst>
                </p:cNvPr>
                <p:cNvPicPr/>
                <p:nvPr/>
              </p:nvPicPr>
              <p:blipFill>
                <a:blip r:embed="rId72"/>
                <a:stretch>
                  <a:fillRect/>
                </a:stretch>
              </p:blipFill>
              <p:spPr>
                <a:xfrm>
                  <a:off x="9985613" y="2248987"/>
                  <a:ext cx="1051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3" name="Freihand 42">
                  <a:extLst>
                    <a:ext uri="{FF2B5EF4-FFF2-40B4-BE49-F238E27FC236}">
                      <a16:creationId xmlns:a16="http://schemas.microsoft.com/office/drawing/2014/main" id="{4AEF9D24-5BED-4B4C-9EA5-B7505045ED29}"/>
                    </a:ext>
                  </a:extLst>
                </p14:cNvPr>
                <p14:cNvContentPartPr/>
                <p14:nvPr/>
              </p14:nvContentPartPr>
              <p14:xfrm>
                <a:off x="10097933" y="2156467"/>
                <a:ext cx="137160" cy="177120"/>
              </p14:xfrm>
            </p:contentPart>
          </mc:Choice>
          <mc:Fallback>
            <p:pic>
              <p:nvPicPr>
                <p:cNvPr id="43" name="Freihand 42">
                  <a:extLst>
                    <a:ext uri="{FF2B5EF4-FFF2-40B4-BE49-F238E27FC236}">
                      <a16:creationId xmlns:a16="http://schemas.microsoft.com/office/drawing/2014/main" id="{4AEF9D24-5BED-4B4C-9EA5-B7505045ED29}"/>
                    </a:ext>
                  </a:extLst>
                </p:cNvPr>
                <p:cNvPicPr/>
                <p:nvPr/>
              </p:nvPicPr>
              <p:blipFill>
                <a:blip r:embed="rId74"/>
                <a:stretch>
                  <a:fillRect/>
                </a:stretch>
              </p:blipFill>
              <p:spPr>
                <a:xfrm>
                  <a:off x="10093613" y="2152147"/>
                  <a:ext cx="1458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4" name="Freihand 43">
                  <a:extLst>
                    <a:ext uri="{FF2B5EF4-FFF2-40B4-BE49-F238E27FC236}">
                      <a16:creationId xmlns:a16="http://schemas.microsoft.com/office/drawing/2014/main" id="{44D99EFD-216B-4E64-8911-266668D86A09}"/>
                    </a:ext>
                  </a:extLst>
                </p14:cNvPr>
                <p14:cNvContentPartPr/>
                <p14:nvPr/>
              </p14:nvContentPartPr>
              <p14:xfrm>
                <a:off x="10253813" y="2226667"/>
                <a:ext cx="87120" cy="100080"/>
              </p14:xfrm>
            </p:contentPart>
          </mc:Choice>
          <mc:Fallback>
            <p:pic>
              <p:nvPicPr>
                <p:cNvPr id="44" name="Freihand 43">
                  <a:extLst>
                    <a:ext uri="{FF2B5EF4-FFF2-40B4-BE49-F238E27FC236}">
                      <a16:creationId xmlns:a16="http://schemas.microsoft.com/office/drawing/2014/main" id="{44D99EFD-216B-4E64-8911-266668D86A09}"/>
                    </a:ext>
                  </a:extLst>
                </p:cNvPr>
                <p:cNvPicPr/>
                <p:nvPr/>
              </p:nvPicPr>
              <p:blipFill>
                <a:blip r:embed="rId76"/>
                <a:stretch>
                  <a:fillRect/>
                </a:stretch>
              </p:blipFill>
              <p:spPr>
                <a:xfrm>
                  <a:off x="10249493" y="2222347"/>
                  <a:ext cx="9576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5" name="Freihand 44">
                  <a:extLst>
                    <a:ext uri="{FF2B5EF4-FFF2-40B4-BE49-F238E27FC236}">
                      <a16:creationId xmlns:a16="http://schemas.microsoft.com/office/drawing/2014/main" id="{04FBFD7E-B909-4B95-956C-ABE85A40E359}"/>
                    </a:ext>
                  </a:extLst>
                </p14:cNvPr>
                <p14:cNvContentPartPr/>
                <p14:nvPr/>
              </p14:nvContentPartPr>
              <p14:xfrm>
                <a:off x="10347053" y="2140267"/>
                <a:ext cx="222480" cy="177840"/>
              </p14:xfrm>
            </p:contentPart>
          </mc:Choice>
          <mc:Fallback>
            <p:pic>
              <p:nvPicPr>
                <p:cNvPr id="45" name="Freihand 44">
                  <a:extLst>
                    <a:ext uri="{FF2B5EF4-FFF2-40B4-BE49-F238E27FC236}">
                      <a16:creationId xmlns:a16="http://schemas.microsoft.com/office/drawing/2014/main" id="{04FBFD7E-B909-4B95-956C-ABE85A40E359}"/>
                    </a:ext>
                  </a:extLst>
                </p:cNvPr>
                <p:cNvPicPr/>
                <p:nvPr/>
              </p:nvPicPr>
              <p:blipFill>
                <a:blip r:embed="rId78"/>
                <a:stretch>
                  <a:fillRect/>
                </a:stretch>
              </p:blipFill>
              <p:spPr>
                <a:xfrm>
                  <a:off x="10342733" y="2135947"/>
                  <a:ext cx="23112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6" name="Freihand 45">
                  <a:extLst>
                    <a:ext uri="{FF2B5EF4-FFF2-40B4-BE49-F238E27FC236}">
                      <a16:creationId xmlns:a16="http://schemas.microsoft.com/office/drawing/2014/main" id="{F721810B-8D1D-4CF7-A9C3-25FB23F7233A}"/>
                    </a:ext>
                  </a:extLst>
                </p14:cNvPr>
                <p14:cNvContentPartPr/>
                <p14:nvPr/>
              </p14:nvContentPartPr>
              <p14:xfrm>
                <a:off x="10592213" y="2087347"/>
                <a:ext cx="143640" cy="202320"/>
              </p14:xfrm>
            </p:contentPart>
          </mc:Choice>
          <mc:Fallback>
            <p:pic>
              <p:nvPicPr>
                <p:cNvPr id="46" name="Freihand 45">
                  <a:extLst>
                    <a:ext uri="{FF2B5EF4-FFF2-40B4-BE49-F238E27FC236}">
                      <a16:creationId xmlns:a16="http://schemas.microsoft.com/office/drawing/2014/main" id="{F721810B-8D1D-4CF7-A9C3-25FB23F7233A}"/>
                    </a:ext>
                  </a:extLst>
                </p:cNvPr>
                <p:cNvPicPr/>
                <p:nvPr/>
              </p:nvPicPr>
              <p:blipFill>
                <a:blip r:embed="rId80"/>
                <a:stretch>
                  <a:fillRect/>
                </a:stretch>
              </p:blipFill>
              <p:spPr>
                <a:xfrm>
                  <a:off x="10587893" y="2083027"/>
                  <a:ext cx="15228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7" name="Freihand 46">
                  <a:extLst>
                    <a:ext uri="{FF2B5EF4-FFF2-40B4-BE49-F238E27FC236}">
                      <a16:creationId xmlns:a16="http://schemas.microsoft.com/office/drawing/2014/main" id="{77CB724B-8E0F-4C5E-9CC3-6622AE5B380B}"/>
                    </a:ext>
                  </a:extLst>
                </p14:cNvPr>
                <p14:cNvContentPartPr/>
                <p14:nvPr/>
              </p14:nvContentPartPr>
              <p14:xfrm>
                <a:off x="10668173" y="2189947"/>
                <a:ext cx="290160" cy="84960"/>
              </p14:xfrm>
            </p:contentPart>
          </mc:Choice>
          <mc:Fallback>
            <p:pic>
              <p:nvPicPr>
                <p:cNvPr id="47" name="Freihand 46">
                  <a:extLst>
                    <a:ext uri="{FF2B5EF4-FFF2-40B4-BE49-F238E27FC236}">
                      <a16:creationId xmlns:a16="http://schemas.microsoft.com/office/drawing/2014/main" id="{77CB724B-8E0F-4C5E-9CC3-6622AE5B380B}"/>
                    </a:ext>
                  </a:extLst>
                </p:cNvPr>
                <p:cNvPicPr/>
                <p:nvPr/>
              </p:nvPicPr>
              <p:blipFill>
                <a:blip r:embed="rId82"/>
                <a:stretch>
                  <a:fillRect/>
                </a:stretch>
              </p:blipFill>
              <p:spPr>
                <a:xfrm>
                  <a:off x="10663853" y="2185627"/>
                  <a:ext cx="2988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8" name="Freihand 47">
                  <a:extLst>
                    <a:ext uri="{FF2B5EF4-FFF2-40B4-BE49-F238E27FC236}">
                      <a16:creationId xmlns:a16="http://schemas.microsoft.com/office/drawing/2014/main" id="{400633E7-8649-41D0-B209-655F791573F8}"/>
                    </a:ext>
                  </a:extLst>
                </p14:cNvPr>
                <p14:cNvContentPartPr/>
                <p14:nvPr/>
              </p14:nvContentPartPr>
              <p14:xfrm>
                <a:off x="10972013" y="2167267"/>
                <a:ext cx="104400" cy="111600"/>
              </p14:xfrm>
            </p:contentPart>
          </mc:Choice>
          <mc:Fallback>
            <p:pic>
              <p:nvPicPr>
                <p:cNvPr id="48" name="Freihand 47">
                  <a:extLst>
                    <a:ext uri="{FF2B5EF4-FFF2-40B4-BE49-F238E27FC236}">
                      <a16:creationId xmlns:a16="http://schemas.microsoft.com/office/drawing/2014/main" id="{400633E7-8649-41D0-B209-655F791573F8}"/>
                    </a:ext>
                  </a:extLst>
                </p:cNvPr>
                <p:cNvPicPr/>
                <p:nvPr/>
              </p:nvPicPr>
              <p:blipFill>
                <a:blip r:embed="rId84"/>
                <a:stretch>
                  <a:fillRect/>
                </a:stretch>
              </p:blipFill>
              <p:spPr>
                <a:xfrm>
                  <a:off x="10967693" y="2162947"/>
                  <a:ext cx="11304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49" name="Freihand 48">
                  <a:extLst>
                    <a:ext uri="{FF2B5EF4-FFF2-40B4-BE49-F238E27FC236}">
                      <a16:creationId xmlns:a16="http://schemas.microsoft.com/office/drawing/2014/main" id="{9956AFC6-20E6-4905-B931-B2989680A8A0}"/>
                    </a:ext>
                  </a:extLst>
                </p14:cNvPr>
                <p14:cNvContentPartPr/>
                <p14:nvPr/>
              </p14:nvContentPartPr>
              <p14:xfrm>
                <a:off x="11091173" y="2159347"/>
                <a:ext cx="292320" cy="90000"/>
              </p14:xfrm>
            </p:contentPart>
          </mc:Choice>
          <mc:Fallback>
            <p:pic>
              <p:nvPicPr>
                <p:cNvPr id="49" name="Freihand 48">
                  <a:extLst>
                    <a:ext uri="{FF2B5EF4-FFF2-40B4-BE49-F238E27FC236}">
                      <a16:creationId xmlns:a16="http://schemas.microsoft.com/office/drawing/2014/main" id="{9956AFC6-20E6-4905-B931-B2989680A8A0}"/>
                    </a:ext>
                  </a:extLst>
                </p:cNvPr>
                <p:cNvPicPr/>
                <p:nvPr/>
              </p:nvPicPr>
              <p:blipFill>
                <a:blip r:embed="rId86"/>
                <a:stretch>
                  <a:fillRect/>
                </a:stretch>
              </p:blipFill>
              <p:spPr>
                <a:xfrm>
                  <a:off x="11086853" y="2155027"/>
                  <a:ext cx="3009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0" name="Freihand 49">
                  <a:extLst>
                    <a:ext uri="{FF2B5EF4-FFF2-40B4-BE49-F238E27FC236}">
                      <a16:creationId xmlns:a16="http://schemas.microsoft.com/office/drawing/2014/main" id="{6A4AF289-734D-48F5-8C41-407ECD58A875}"/>
                    </a:ext>
                  </a:extLst>
                </p14:cNvPr>
                <p14:cNvContentPartPr/>
                <p14:nvPr/>
              </p14:nvContentPartPr>
              <p14:xfrm>
                <a:off x="9827933" y="2486587"/>
                <a:ext cx="106560" cy="210600"/>
              </p14:xfrm>
            </p:contentPart>
          </mc:Choice>
          <mc:Fallback>
            <p:pic>
              <p:nvPicPr>
                <p:cNvPr id="50" name="Freihand 49">
                  <a:extLst>
                    <a:ext uri="{FF2B5EF4-FFF2-40B4-BE49-F238E27FC236}">
                      <a16:creationId xmlns:a16="http://schemas.microsoft.com/office/drawing/2014/main" id="{6A4AF289-734D-48F5-8C41-407ECD58A875}"/>
                    </a:ext>
                  </a:extLst>
                </p:cNvPr>
                <p:cNvPicPr/>
                <p:nvPr/>
              </p:nvPicPr>
              <p:blipFill>
                <a:blip r:embed="rId88"/>
                <a:stretch>
                  <a:fillRect/>
                </a:stretch>
              </p:blipFill>
              <p:spPr>
                <a:xfrm>
                  <a:off x="9823613" y="2482267"/>
                  <a:ext cx="11520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1" name="Freihand 50">
                  <a:extLst>
                    <a:ext uri="{FF2B5EF4-FFF2-40B4-BE49-F238E27FC236}">
                      <a16:creationId xmlns:a16="http://schemas.microsoft.com/office/drawing/2014/main" id="{191CD093-4D3D-4FCD-9888-197B4CB25CBD}"/>
                    </a:ext>
                  </a:extLst>
                </p14:cNvPr>
                <p14:cNvContentPartPr/>
                <p14:nvPr/>
              </p14:nvContentPartPr>
              <p14:xfrm>
                <a:off x="9974093" y="2517187"/>
                <a:ext cx="47160" cy="172440"/>
              </p14:xfrm>
            </p:contentPart>
          </mc:Choice>
          <mc:Fallback>
            <p:pic>
              <p:nvPicPr>
                <p:cNvPr id="51" name="Freihand 50">
                  <a:extLst>
                    <a:ext uri="{FF2B5EF4-FFF2-40B4-BE49-F238E27FC236}">
                      <a16:creationId xmlns:a16="http://schemas.microsoft.com/office/drawing/2014/main" id="{191CD093-4D3D-4FCD-9888-197B4CB25CBD}"/>
                    </a:ext>
                  </a:extLst>
                </p:cNvPr>
                <p:cNvPicPr/>
                <p:nvPr/>
              </p:nvPicPr>
              <p:blipFill>
                <a:blip r:embed="rId90"/>
                <a:stretch>
                  <a:fillRect/>
                </a:stretch>
              </p:blipFill>
              <p:spPr>
                <a:xfrm>
                  <a:off x="9969773" y="2512867"/>
                  <a:ext cx="5580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2" name="Freihand 51">
                  <a:extLst>
                    <a:ext uri="{FF2B5EF4-FFF2-40B4-BE49-F238E27FC236}">
                      <a16:creationId xmlns:a16="http://schemas.microsoft.com/office/drawing/2014/main" id="{278D0947-6AC9-4593-9A13-F9933FE6D0D2}"/>
                    </a:ext>
                  </a:extLst>
                </p14:cNvPr>
                <p14:cNvContentPartPr/>
                <p14:nvPr/>
              </p14:nvContentPartPr>
              <p14:xfrm>
                <a:off x="10050053" y="2574787"/>
                <a:ext cx="108000" cy="108720"/>
              </p14:xfrm>
            </p:contentPart>
          </mc:Choice>
          <mc:Fallback>
            <p:pic>
              <p:nvPicPr>
                <p:cNvPr id="52" name="Freihand 51">
                  <a:extLst>
                    <a:ext uri="{FF2B5EF4-FFF2-40B4-BE49-F238E27FC236}">
                      <a16:creationId xmlns:a16="http://schemas.microsoft.com/office/drawing/2014/main" id="{278D0947-6AC9-4593-9A13-F9933FE6D0D2}"/>
                    </a:ext>
                  </a:extLst>
                </p:cNvPr>
                <p:cNvPicPr/>
                <p:nvPr/>
              </p:nvPicPr>
              <p:blipFill>
                <a:blip r:embed="rId92"/>
                <a:stretch>
                  <a:fillRect/>
                </a:stretch>
              </p:blipFill>
              <p:spPr>
                <a:xfrm>
                  <a:off x="10045733" y="2570467"/>
                  <a:ext cx="11664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3" name="Freihand 52">
                  <a:extLst>
                    <a:ext uri="{FF2B5EF4-FFF2-40B4-BE49-F238E27FC236}">
                      <a16:creationId xmlns:a16="http://schemas.microsoft.com/office/drawing/2014/main" id="{9B6B7315-7595-41F0-AC0F-E5972D37B1BB}"/>
                    </a:ext>
                  </a:extLst>
                </p14:cNvPr>
                <p14:cNvContentPartPr/>
                <p14:nvPr/>
              </p14:nvContentPartPr>
              <p14:xfrm>
                <a:off x="10259213" y="2480827"/>
                <a:ext cx="146160" cy="201240"/>
              </p14:xfrm>
            </p:contentPart>
          </mc:Choice>
          <mc:Fallback>
            <p:pic>
              <p:nvPicPr>
                <p:cNvPr id="53" name="Freihand 52">
                  <a:extLst>
                    <a:ext uri="{FF2B5EF4-FFF2-40B4-BE49-F238E27FC236}">
                      <a16:creationId xmlns:a16="http://schemas.microsoft.com/office/drawing/2014/main" id="{9B6B7315-7595-41F0-AC0F-E5972D37B1BB}"/>
                    </a:ext>
                  </a:extLst>
                </p:cNvPr>
                <p:cNvPicPr/>
                <p:nvPr/>
              </p:nvPicPr>
              <p:blipFill>
                <a:blip r:embed="rId94"/>
                <a:stretch>
                  <a:fillRect/>
                </a:stretch>
              </p:blipFill>
              <p:spPr>
                <a:xfrm>
                  <a:off x="10254893" y="2476507"/>
                  <a:ext cx="15480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4" name="Freihand 53">
                  <a:extLst>
                    <a:ext uri="{FF2B5EF4-FFF2-40B4-BE49-F238E27FC236}">
                      <a16:creationId xmlns:a16="http://schemas.microsoft.com/office/drawing/2014/main" id="{D8BC7032-2076-4872-8B1D-27CF5FEC99A1}"/>
                    </a:ext>
                  </a:extLst>
                </p14:cNvPr>
                <p14:cNvContentPartPr/>
                <p14:nvPr/>
              </p14:nvContentPartPr>
              <p14:xfrm>
                <a:off x="10434893" y="2494507"/>
                <a:ext cx="122040" cy="195120"/>
              </p14:xfrm>
            </p:contentPart>
          </mc:Choice>
          <mc:Fallback>
            <p:pic>
              <p:nvPicPr>
                <p:cNvPr id="54" name="Freihand 53">
                  <a:extLst>
                    <a:ext uri="{FF2B5EF4-FFF2-40B4-BE49-F238E27FC236}">
                      <a16:creationId xmlns:a16="http://schemas.microsoft.com/office/drawing/2014/main" id="{D8BC7032-2076-4872-8B1D-27CF5FEC99A1}"/>
                    </a:ext>
                  </a:extLst>
                </p:cNvPr>
                <p:cNvPicPr/>
                <p:nvPr/>
              </p:nvPicPr>
              <p:blipFill>
                <a:blip r:embed="rId96"/>
                <a:stretch>
                  <a:fillRect/>
                </a:stretch>
              </p:blipFill>
              <p:spPr>
                <a:xfrm>
                  <a:off x="10430573" y="2490187"/>
                  <a:ext cx="13068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5" name="Freihand 54">
                  <a:extLst>
                    <a:ext uri="{FF2B5EF4-FFF2-40B4-BE49-F238E27FC236}">
                      <a16:creationId xmlns:a16="http://schemas.microsoft.com/office/drawing/2014/main" id="{AF9122A0-85BE-4A35-8179-220B419FBDE6}"/>
                    </a:ext>
                  </a:extLst>
                </p14:cNvPr>
                <p14:cNvContentPartPr/>
                <p14:nvPr/>
              </p14:nvContentPartPr>
              <p14:xfrm>
                <a:off x="10600133" y="2466427"/>
                <a:ext cx="123120" cy="207720"/>
              </p14:xfrm>
            </p:contentPart>
          </mc:Choice>
          <mc:Fallback>
            <p:pic>
              <p:nvPicPr>
                <p:cNvPr id="55" name="Freihand 54">
                  <a:extLst>
                    <a:ext uri="{FF2B5EF4-FFF2-40B4-BE49-F238E27FC236}">
                      <a16:creationId xmlns:a16="http://schemas.microsoft.com/office/drawing/2014/main" id="{AF9122A0-85BE-4A35-8179-220B419FBDE6}"/>
                    </a:ext>
                  </a:extLst>
                </p:cNvPr>
                <p:cNvPicPr/>
                <p:nvPr/>
              </p:nvPicPr>
              <p:blipFill>
                <a:blip r:embed="rId98"/>
                <a:stretch>
                  <a:fillRect/>
                </a:stretch>
              </p:blipFill>
              <p:spPr>
                <a:xfrm>
                  <a:off x="10595813" y="2462107"/>
                  <a:ext cx="13176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6" name="Freihand 55">
                  <a:extLst>
                    <a:ext uri="{FF2B5EF4-FFF2-40B4-BE49-F238E27FC236}">
                      <a16:creationId xmlns:a16="http://schemas.microsoft.com/office/drawing/2014/main" id="{C819ADFB-1E21-402A-B5FC-AFC11162BF0F}"/>
                    </a:ext>
                  </a:extLst>
                </p14:cNvPr>
                <p14:cNvContentPartPr/>
                <p14:nvPr/>
              </p14:nvContentPartPr>
              <p14:xfrm>
                <a:off x="10621013" y="2555347"/>
                <a:ext cx="149040" cy="32760"/>
              </p14:xfrm>
            </p:contentPart>
          </mc:Choice>
          <mc:Fallback>
            <p:pic>
              <p:nvPicPr>
                <p:cNvPr id="56" name="Freihand 55">
                  <a:extLst>
                    <a:ext uri="{FF2B5EF4-FFF2-40B4-BE49-F238E27FC236}">
                      <a16:creationId xmlns:a16="http://schemas.microsoft.com/office/drawing/2014/main" id="{C819ADFB-1E21-402A-B5FC-AFC11162BF0F}"/>
                    </a:ext>
                  </a:extLst>
                </p:cNvPr>
                <p:cNvPicPr/>
                <p:nvPr/>
              </p:nvPicPr>
              <p:blipFill>
                <a:blip r:embed="rId100"/>
                <a:stretch>
                  <a:fillRect/>
                </a:stretch>
              </p:blipFill>
              <p:spPr>
                <a:xfrm>
                  <a:off x="10616693" y="2551027"/>
                  <a:ext cx="15768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7" name="Freihand 56">
                  <a:extLst>
                    <a:ext uri="{FF2B5EF4-FFF2-40B4-BE49-F238E27FC236}">
                      <a16:creationId xmlns:a16="http://schemas.microsoft.com/office/drawing/2014/main" id="{1847B6D3-E036-41B5-B3AE-1C3A6214FC6B}"/>
                    </a:ext>
                  </a:extLst>
                </p14:cNvPr>
                <p14:cNvContentPartPr/>
                <p14:nvPr/>
              </p14:nvContentPartPr>
              <p14:xfrm>
                <a:off x="10803893" y="2450227"/>
                <a:ext cx="240120" cy="262440"/>
              </p14:xfrm>
            </p:contentPart>
          </mc:Choice>
          <mc:Fallback>
            <p:pic>
              <p:nvPicPr>
                <p:cNvPr id="57" name="Freihand 56">
                  <a:extLst>
                    <a:ext uri="{FF2B5EF4-FFF2-40B4-BE49-F238E27FC236}">
                      <a16:creationId xmlns:a16="http://schemas.microsoft.com/office/drawing/2014/main" id="{1847B6D3-E036-41B5-B3AE-1C3A6214FC6B}"/>
                    </a:ext>
                  </a:extLst>
                </p:cNvPr>
                <p:cNvPicPr/>
                <p:nvPr/>
              </p:nvPicPr>
              <p:blipFill>
                <a:blip r:embed="rId102"/>
                <a:stretch>
                  <a:fillRect/>
                </a:stretch>
              </p:blipFill>
              <p:spPr>
                <a:xfrm>
                  <a:off x="10799573" y="2445907"/>
                  <a:ext cx="248760" cy="271080"/>
                </a:xfrm>
                <a:prstGeom prst="rect">
                  <a:avLst/>
                </a:prstGeom>
              </p:spPr>
            </p:pic>
          </mc:Fallback>
        </mc:AlternateContent>
      </p:grpSp>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35524"/>
            <a:ext cx="6790009"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10195420" cy="3046988"/>
          </a:xfrm>
          <a:prstGeom prst="rect">
            <a:avLst/>
          </a:prstGeom>
          <a:noFill/>
        </p:spPr>
        <p:txBody>
          <a:bodyPr wrap="square" rtlCol="0">
            <a:spAutoFit/>
          </a:bodyPr>
          <a:lstStyle/>
          <a:p>
            <a:pPr algn="ctr"/>
            <a:r>
              <a:rPr lang="de-DE" sz="2400" dirty="0"/>
              <a:t>§ 1</a:t>
            </a:r>
          </a:p>
          <a:p>
            <a:endParaRPr lang="de-DE" sz="2400" dirty="0"/>
          </a:p>
          <a:p>
            <a:r>
              <a:rPr lang="de-DE" sz="2400" dirty="0"/>
              <a:t>Bund und Länder haben bei ihren wirtschafts- und finanzpolitischen Maßnahmen die Erfordernisse des </a:t>
            </a:r>
            <a:r>
              <a:rPr lang="de-DE" sz="2400" b="1" dirty="0"/>
              <a:t>gesamtwirtschaftlichen Gleichgewichts</a:t>
            </a:r>
            <a:r>
              <a:rPr lang="de-DE" sz="2400" dirty="0"/>
              <a:t> zu beachten. Die Maßnahmen sind so zu treffen, dass sie im Rahmen der  marktwirtschaftlichen Ordnung gleichzeitig zur </a:t>
            </a:r>
            <a:r>
              <a:rPr lang="de-DE" sz="2400" b="1" dirty="0"/>
              <a:t>Stabilität des Preisniveaus</a:t>
            </a:r>
            <a:r>
              <a:rPr lang="de-DE" sz="2400" dirty="0"/>
              <a:t>, zu  einem </a:t>
            </a:r>
            <a:r>
              <a:rPr lang="de-DE" sz="2400" b="1" dirty="0"/>
              <a:t>hohen Beschäftigungsstand </a:t>
            </a:r>
            <a:r>
              <a:rPr lang="de-DE" sz="2400" dirty="0"/>
              <a:t>und </a:t>
            </a:r>
            <a:r>
              <a:rPr lang="de-DE" sz="2400" b="1" dirty="0"/>
              <a:t>außenwirtschaftlichem Gleichgewicht  </a:t>
            </a:r>
            <a:r>
              <a:rPr lang="de-DE" sz="2400" dirty="0"/>
              <a:t>bei </a:t>
            </a:r>
            <a:r>
              <a:rPr lang="de-DE" sz="2400" b="1" dirty="0"/>
              <a:t>stetigem und angemessenem Wirtschaftswachstum</a:t>
            </a:r>
            <a:r>
              <a:rPr lang="de-DE" sz="2400" dirty="0"/>
              <a:t>.</a:t>
            </a:r>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6" name="Gruppieren 5">
            <a:extLst>
              <a:ext uri="{FF2B5EF4-FFF2-40B4-BE49-F238E27FC236}">
                <a16:creationId xmlns:a16="http://schemas.microsoft.com/office/drawing/2014/main" id="{57747827-6C3E-4223-BCD0-FEF683827909}"/>
              </a:ext>
            </a:extLst>
          </p:cNvPr>
          <p:cNvGrpSpPr/>
          <p:nvPr/>
        </p:nvGrpSpPr>
        <p:grpSpPr>
          <a:xfrm>
            <a:off x="6826253" y="505507"/>
            <a:ext cx="1915200" cy="703080"/>
            <a:chOff x="6826253" y="505507"/>
            <a:chExt cx="1915200" cy="703080"/>
          </a:xfrm>
        </p:grpSpPr>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C551AFAC-0D3E-46B1-8873-72B458451B43}"/>
                    </a:ext>
                  </a:extLst>
                </p14:cNvPr>
                <p14:cNvContentPartPr/>
                <p14:nvPr/>
              </p14:nvContentPartPr>
              <p14:xfrm>
                <a:off x="6826253" y="1009507"/>
                <a:ext cx="1915200" cy="65520"/>
              </p14:xfrm>
            </p:contentPart>
          </mc:Choice>
          <mc:Fallback>
            <p:pic>
              <p:nvPicPr>
                <p:cNvPr id="3" name="Freihand 2">
                  <a:extLst>
                    <a:ext uri="{FF2B5EF4-FFF2-40B4-BE49-F238E27FC236}">
                      <a16:creationId xmlns:a16="http://schemas.microsoft.com/office/drawing/2014/main" id="{C551AFAC-0D3E-46B1-8873-72B458451B43}"/>
                    </a:ext>
                  </a:extLst>
                </p:cNvPr>
                <p:cNvPicPr/>
                <p:nvPr/>
              </p:nvPicPr>
              <p:blipFill>
                <a:blip r:embed="rId4"/>
                <a:stretch>
                  <a:fillRect/>
                </a:stretch>
              </p:blipFill>
              <p:spPr>
                <a:xfrm>
                  <a:off x="6821933" y="1005187"/>
                  <a:ext cx="192384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Freihand 4">
                  <a:extLst>
                    <a:ext uri="{FF2B5EF4-FFF2-40B4-BE49-F238E27FC236}">
                      <a16:creationId xmlns:a16="http://schemas.microsoft.com/office/drawing/2014/main" id="{5AC8FF23-5BD4-496E-8DF2-703A1E9317B1}"/>
                    </a:ext>
                  </a:extLst>
                </p14:cNvPr>
                <p14:cNvContentPartPr/>
                <p14:nvPr/>
              </p14:nvContentPartPr>
              <p14:xfrm>
                <a:off x="7740653" y="505507"/>
                <a:ext cx="910440" cy="703080"/>
              </p14:xfrm>
            </p:contentPart>
          </mc:Choice>
          <mc:Fallback>
            <p:pic>
              <p:nvPicPr>
                <p:cNvPr id="5" name="Freihand 4">
                  <a:extLst>
                    <a:ext uri="{FF2B5EF4-FFF2-40B4-BE49-F238E27FC236}">
                      <a16:creationId xmlns:a16="http://schemas.microsoft.com/office/drawing/2014/main" id="{5AC8FF23-5BD4-496E-8DF2-703A1E9317B1}"/>
                    </a:ext>
                  </a:extLst>
                </p:cNvPr>
                <p:cNvPicPr/>
                <p:nvPr/>
              </p:nvPicPr>
              <p:blipFill>
                <a:blip r:embed="rId6"/>
                <a:stretch>
                  <a:fillRect/>
                </a:stretch>
              </p:blipFill>
              <p:spPr>
                <a:xfrm>
                  <a:off x="7736333" y="501187"/>
                  <a:ext cx="919080" cy="711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
            <p14:nvContentPartPr>
              <p14:cNvPr id="7" name="Freihand 6">
                <a:extLst>
                  <a:ext uri="{FF2B5EF4-FFF2-40B4-BE49-F238E27FC236}">
                    <a16:creationId xmlns:a16="http://schemas.microsoft.com/office/drawing/2014/main" id="{8E6CD3D6-12B2-496C-BAF2-DC237BE087F4}"/>
                  </a:ext>
                </a:extLst>
              </p14:cNvPr>
              <p14:cNvContentPartPr/>
              <p14:nvPr/>
            </p14:nvContentPartPr>
            <p14:xfrm>
              <a:off x="502853" y="3693667"/>
              <a:ext cx="4118400" cy="114120"/>
            </p14:xfrm>
          </p:contentPart>
        </mc:Choice>
        <mc:Fallback>
          <p:pic>
            <p:nvPicPr>
              <p:cNvPr id="7" name="Freihand 6">
                <a:extLst>
                  <a:ext uri="{FF2B5EF4-FFF2-40B4-BE49-F238E27FC236}">
                    <a16:creationId xmlns:a16="http://schemas.microsoft.com/office/drawing/2014/main" id="{8E6CD3D6-12B2-496C-BAF2-DC237BE087F4}"/>
                  </a:ext>
                </a:extLst>
              </p:cNvPr>
              <p:cNvPicPr/>
              <p:nvPr/>
            </p:nvPicPr>
            <p:blipFill>
              <a:blip r:embed="rId8"/>
              <a:stretch>
                <a:fillRect/>
              </a:stretch>
            </p:blipFill>
            <p:spPr>
              <a:xfrm>
                <a:off x="498533" y="3689347"/>
                <a:ext cx="41270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983C9820-68D3-437E-805F-05F10CFEEE2D}"/>
                  </a:ext>
                </a:extLst>
              </p14:cNvPr>
              <p14:cNvContentPartPr/>
              <p14:nvPr/>
            </p14:nvContentPartPr>
            <p14:xfrm>
              <a:off x="6535013" y="3678547"/>
              <a:ext cx="2886840" cy="69840"/>
            </p14:xfrm>
          </p:contentPart>
        </mc:Choice>
        <mc:Fallback>
          <p:pic>
            <p:nvPicPr>
              <p:cNvPr id="8" name="Freihand 7">
                <a:extLst>
                  <a:ext uri="{FF2B5EF4-FFF2-40B4-BE49-F238E27FC236}">
                    <a16:creationId xmlns:a16="http://schemas.microsoft.com/office/drawing/2014/main" id="{983C9820-68D3-437E-805F-05F10CFEEE2D}"/>
                  </a:ext>
                </a:extLst>
              </p:cNvPr>
              <p:cNvPicPr/>
              <p:nvPr/>
            </p:nvPicPr>
            <p:blipFill>
              <a:blip r:embed="rId10"/>
              <a:stretch>
                <a:fillRect/>
              </a:stretch>
            </p:blipFill>
            <p:spPr>
              <a:xfrm>
                <a:off x="6530693" y="3674227"/>
                <a:ext cx="2895480" cy="78480"/>
              </a:xfrm>
              <a:prstGeom prst="rect">
                <a:avLst/>
              </a:prstGeom>
            </p:spPr>
          </p:pic>
        </mc:Fallback>
      </mc:AlternateContent>
      <p:grpSp>
        <p:nvGrpSpPr>
          <p:cNvPr id="12" name="Gruppieren 11">
            <a:extLst>
              <a:ext uri="{FF2B5EF4-FFF2-40B4-BE49-F238E27FC236}">
                <a16:creationId xmlns:a16="http://schemas.microsoft.com/office/drawing/2014/main" id="{51F266E5-0A5D-44B3-B2B1-2323484246C3}"/>
              </a:ext>
            </a:extLst>
          </p:cNvPr>
          <p:cNvGrpSpPr/>
          <p:nvPr/>
        </p:nvGrpSpPr>
        <p:grpSpPr>
          <a:xfrm>
            <a:off x="1689413" y="4041787"/>
            <a:ext cx="8409600" cy="81000"/>
            <a:chOff x="1689413" y="4041787"/>
            <a:chExt cx="8409600" cy="81000"/>
          </a:xfrm>
        </p:grpSpPr>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161CF3C0-71CE-4C64-872D-15D855F1964A}"/>
                    </a:ext>
                  </a:extLst>
                </p14:cNvPr>
                <p14:cNvContentPartPr/>
                <p14:nvPr/>
              </p14:nvContentPartPr>
              <p14:xfrm>
                <a:off x="1689413" y="4041787"/>
                <a:ext cx="3040920" cy="81000"/>
              </p14:xfrm>
            </p:contentPart>
          </mc:Choice>
          <mc:Fallback>
            <p:pic>
              <p:nvPicPr>
                <p:cNvPr id="9" name="Freihand 8">
                  <a:extLst>
                    <a:ext uri="{FF2B5EF4-FFF2-40B4-BE49-F238E27FC236}">
                      <a16:creationId xmlns:a16="http://schemas.microsoft.com/office/drawing/2014/main" id="{161CF3C0-71CE-4C64-872D-15D855F1964A}"/>
                    </a:ext>
                  </a:extLst>
                </p:cNvPr>
                <p:cNvPicPr/>
                <p:nvPr/>
              </p:nvPicPr>
              <p:blipFill>
                <a:blip r:embed="rId12"/>
                <a:stretch>
                  <a:fillRect/>
                </a:stretch>
              </p:blipFill>
              <p:spPr>
                <a:xfrm>
                  <a:off x="1685093" y="4037467"/>
                  <a:ext cx="30495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689A28E8-992F-4693-94B1-90EEB2949A8A}"/>
                    </a:ext>
                  </a:extLst>
                </p14:cNvPr>
                <p14:cNvContentPartPr/>
                <p14:nvPr/>
              </p14:nvContentPartPr>
              <p14:xfrm>
                <a:off x="5401373" y="4060867"/>
                <a:ext cx="4697640" cy="39240"/>
              </p14:xfrm>
            </p:contentPart>
          </mc:Choice>
          <mc:Fallback>
            <p:pic>
              <p:nvPicPr>
                <p:cNvPr id="10" name="Freihand 9">
                  <a:extLst>
                    <a:ext uri="{FF2B5EF4-FFF2-40B4-BE49-F238E27FC236}">
                      <a16:creationId xmlns:a16="http://schemas.microsoft.com/office/drawing/2014/main" id="{689A28E8-992F-4693-94B1-90EEB2949A8A}"/>
                    </a:ext>
                  </a:extLst>
                </p:cNvPr>
                <p:cNvPicPr/>
                <p:nvPr/>
              </p:nvPicPr>
              <p:blipFill>
                <a:blip r:embed="rId14"/>
                <a:stretch>
                  <a:fillRect/>
                </a:stretch>
              </p:blipFill>
              <p:spPr>
                <a:xfrm>
                  <a:off x="5397053" y="4056547"/>
                  <a:ext cx="4706280" cy="47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91B512A4-8B5C-4CAF-9B61-78278C99C135}"/>
                  </a:ext>
                </a:extLst>
              </p14:cNvPr>
              <p14:cNvContentPartPr/>
              <p14:nvPr/>
            </p14:nvContentPartPr>
            <p14:xfrm>
              <a:off x="1121333" y="4451107"/>
              <a:ext cx="6267240" cy="122040"/>
            </p14:xfrm>
          </p:contentPart>
        </mc:Choice>
        <mc:Fallback>
          <p:pic>
            <p:nvPicPr>
              <p:cNvPr id="13" name="Freihand 12">
                <a:extLst>
                  <a:ext uri="{FF2B5EF4-FFF2-40B4-BE49-F238E27FC236}">
                    <a16:creationId xmlns:a16="http://schemas.microsoft.com/office/drawing/2014/main" id="{91B512A4-8B5C-4CAF-9B61-78278C99C135}"/>
                  </a:ext>
                </a:extLst>
              </p:cNvPr>
              <p:cNvPicPr/>
              <p:nvPr/>
            </p:nvPicPr>
            <p:blipFill>
              <a:blip r:embed="rId16"/>
              <a:stretch>
                <a:fillRect/>
              </a:stretch>
            </p:blipFill>
            <p:spPr>
              <a:xfrm>
                <a:off x="1117013" y="4446787"/>
                <a:ext cx="6275880" cy="130680"/>
              </a:xfrm>
              <a:prstGeom prst="rect">
                <a:avLst/>
              </a:prstGeom>
            </p:spPr>
          </p:pic>
        </mc:Fallback>
      </mc:AlternateContent>
    </p:spTree>
    <p:extLst>
      <p:ext uri="{BB962C8B-B14F-4D97-AF65-F5344CB8AC3E}">
        <p14:creationId xmlns:p14="http://schemas.microsoft.com/office/powerpoint/2010/main" val="1754235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883886" y="1847972"/>
            <a:ext cx="8995797"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Die relative Veränderung des nominalen BIP gegenüber der Vorperiode (Vorjahr)</a:t>
            </a:r>
          </a:p>
        </p:txBody>
      </p:sp>
      <p:sp>
        <p:nvSpPr>
          <p:cNvPr id="8" name="Text Box 3"/>
          <p:cNvSpPr txBox="1">
            <a:spLocks noChangeArrowheads="1"/>
          </p:cNvSpPr>
          <p:nvPr/>
        </p:nvSpPr>
        <p:spPr bwMode="auto">
          <a:xfrm>
            <a:off x="87749" y="3043091"/>
            <a:ext cx="4050110" cy="63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aufgrund von Preisänderungen</a:t>
            </a:r>
          </a:p>
        </p:txBody>
      </p:sp>
      <p:sp>
        <p:nvSpPr>
          <p:cNvPr id="9" name="Text Box 3"/>
          <p:cNvSpPr txBox="1">
            <a:spLocks noChangeArrowheads="1"/>
          </p:cNvSpPr>
          <p:nvPr/>
        </p:nvSpPr>
        <p:spPr bwMode="auto">
          <a:xfrm>
            <a:off x="4856426" y="3071937"/>
            <a:ext cx="4050110"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der Produktionsmenge</a:t>
            </a:r>
          </a:p>
        </p:txBody>
      </p:sp>
      <p:sp>
        <p:nvSpPr>
          <p:cNvPr id="10" name="Text Box 3"/>
          <p:cNvSpPr txBox="1">
            <a:spLocks noChangeArrowheads="1"/>
          </p:cNvSpPr>
          <p:nvPr/>
        </p:nvSpPr>
        <p:spPr bwMode="auto">
          <a:xfrm>
            <a:off x="22650" y="5212358"/>
            <a:ext cx="8213674" cy="1470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Um den Effekt von Preisänderungen auszuschließen, wird das </a:t>
            </a:r>
            <a:r>
              <a:rPr lang="de-DE" altLang="de-DE" sz="1800" b="1" dirty="0">
                <a:solidFill>
                  <a:srgbClr val="000000"/>
                </a:solidFill>
              </a:rPr>
              <a:t>reale BIP </a:t>
            </a:r>
            <a:r>
              <a:rPr lang="de-DE" altLang="de-DE" sz="1800" dirty="0">
                <a:solidFill>
                  <a:srgbClr val="000000"/>
                </a:solidFill>
              </a:rPr>
              <a:t>mithilfe der Preise des Vorjahres berechnet.</a:t>
            </a:r>
          </a:p>
          <a:p>
            <a:pPr algn="ctr" eaLnBrk="1" hangingPunct="1">
              <a:buClrTx/>
            </a:pPr>
            <a:endParaRPr lang="de-DE" altLang="de-DE" sz="1800" dirty="0">
              <a:solidFill>
                <a:srgbClr val="000000"/>
              </a:solidFill>
            </a:endParaRPr>
          </a:p>
          <a:p>
            <a:pPr algn="ctr" eaLnBrk="1" hangingPunct="1">
              <a:buClrTx/>
            </a:pPr>
            <a:r>
              <a:rPr lang="de-DE" altLang="de-DE" sz="1800" dirty="0">
                <a:solidFill>
                  <a:srgbClr val="000000"/>
                </a:solidFill>
              </a:rPr>
              <a:t>Denn ein wertmäßiger Anstieg des BIP allein aufgrund von Preissteigerungen stellt keine Erhöhung der Wirtschaftsleistung bzw. einen Wohlstandszuwachs dar</a:t>
            </a:r>
          </a:p>
        </p:txBody>
      </p:sp>
      <p:cxnSp>
        <p:nvCxnSpPr>
          <p:cNvPr id="4" name="Gerade Verbindung mit Pfeil 3"/>
          <p:cNvCxnSpPr/>
          <p:nvPr/>
        </p:nvCxnSpPr>
        <p:spPr>
          <a:xfrm flipH="1">
            <a:off x="2635399" y="2437004"/>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2465851"/>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a:cxnSpLocks/>
          </p:cNvCxnSpPr>
          <p:nvPr/>
        </p:nvCxnSpPr>
        <p:spPr>
          <a:xfrm flipH="1">
            <a:off x="5488274" y="3682830"/>
            <a:ext cx="1018852" cy="15006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cxnSpLocks/>
          </p:cNvCxnSpPr>
          <p:nvPr/>
        </p:nvCxnSpPr>
        <p:spPr>
          <a:xfrm>
            <a:off x="2721935" y="3875469"/>
            <a:ext cx="1089302" cy="1257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tangle 2">
            <a:extLst>
              <a:ext uri="{FF2B5EF4-FFF2-40B4-BE49-F238E27FC236}">
                <a16:creationId xmlns:a16="http://schemas.microsoft.com/office/drawing/2014/main" id="{8B9ABF87-E75D-36C0-BEE1-4CC62C61F9CD}"/>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22" name="Text Box 3">
            <a:extLst>
              <a:ext uri="{FF2B5EF4-FFF2-40B4-BE49-F238E27FC236}">
                <a16:creationId xmlns:a16="http://schemas.microsoft.com/office/drawing/2014/main" id="{2585E73A-AE65-8D7D-1B8E-B708EFC85368}"/>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Bei einer Bemessung der gesamtwirtschaftlichen Leistung stellt sich die Frage, wie mit einer Situation umzugehen ist, wenn der Wert des BIP in Geldeinheiten bzw. Euro allein aufgrund der Preissteigerung wächst.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-&gt; Daher Unterscheidet man zwischen </a:t>
            </a:r>
            <a:r>
              <a:rPr lang="de-DE" altLang="de-DE" sz="1800" b="1" dirty="0">
                <a:solidFill>
                  <a:srgbClr val="000000"/>
                </a:solidFill>
              </a:rPr>
              <a:t>nominalem und realem Wirtschaftswachstum</a:t>
            </a:r>
          </a:p>
        </p:txBody>
      </p:sp>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478211" name="Text Box 3"/>
          <p:cNvSpPr txBox="1">
            <a:spLocks noChangeArrowheads="1"/>
          </p:cNvSpPr>
          <p:nvPr/>
        </p:nvSpPr>
        <p:spPr bwMode="auto">
          <a:xfrm>
            <a:off x="125408" y="511892"/>
            <a:ext cx="10160608"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1600" u="sng" dirty="0">
                <a:solidFill>
                  <a:schemeClr val="tx1"/>
                </a:solidFill>
              </a:rPr>
              <a:t>Indikatoren</a:t>
            </a:r>
          </a:p>
          <a:p>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Bruttoinlandsprodukts</a:t>
            </a:r>
          </a:p>
          <a:p>
            <a:pPr>
              <a:buFontTx/>
              <a:buNone/>
            </a:pPr>
            <a:r>
              <a:rPr lang="de-DE" sz="1600" dirty="0">
                <a:solidFill>
                  <a:schemeClr val="tx1"/>
                </a:solidFill>
              </a:rPr>
              <a:t>		d.h. eine Veränderung der gesamtwirtschaftlichen Leistung bereinigt um die reine Preisentwicklung</a:t>
            </a:r>
          </a:p>
          <a:p>
            <a:pPr>
              <a:buFontTx/>
              <a:buChar char="•"/>
            </a:pPr>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Pro-Kopf-Einkommens</a:t>
            </a:r>
          </a:p>
          <a:p>
            <a:pPr>
              <a:buFontTx/>
              <a:buNone/>
            </a:pPr>
            <a:r>
              <a:rPr lang="de-DE" sz="1600" dirty="0">
                <a:solidFill>
                  <a:schemeClr val="tx1"/>
                </a:solidFill>
              </a:rPr>
              <a:t>		d.h. eine Bereinigung um das Bevölkerungswachstum in der betrachteten Periode</a:t>
            </a:r>
          </a:p>
          <a:p>
            <a:endParaRPr lang="de-DE" sz="1600" dirty="0">
              <a:solidFill>
                <a:schemeClr val="tx1"/>
              </a:solidFill>
            </a:endParaRPr>
          </a:p>
          <a:p>
            <a:r>
              <a:rPr lang="de-DE" sz="1600" dirty="0">
                <a:solidFill>
                  <a:schemeClr val="tx1"/>
                </a:solidFill>
                <a:cs typeface="Times New Roman" pitchFamily="18" charset="0"/>
              </a:rPr>
              <a:t>→	</a:t>
            </a:r>
            <a:r>
              <a:rPr lang="de-DE" sz="1600" dirty="0">
                <a:solidFill>
                  <a:schemeClr val="tx1"/>
                </a:solidFill>
              </a:rPr>
              <a:t>In entwickelten Volkswirtschaften kann man eine 1%-3% Zunahme dieser Indikatoren als angemessen bezeichnen. Zudem ist von allzu großen konjunkturellen Schwankungen im Zeitverlauf abzusehen</a:t>
            </a: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dirty="0"/>
              <a:t>Quelle: 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E89CF74A-9C95-5EC2-EA1F-127837B1E96E}"/>
              </a:ext>
            </a:extLst>
          </p:cNvPr>
          <p:cNvPicPr>
            <a:picLocks noChangeAspect="1"/>
          </p:cNvPicPr>
          <p:nvPr/>
        </p:nvPicPr>
        <p:blipFill>
          <a:blip r:embed="rId3"/>
          <a:stretch>
            <a:fillRect/>
          </a:stretch>
        </p:blipFill>
        <p:spPr>
          <a:xfrm>
            <a:off x="832848" y="3117564"/>
            <a:ext cx="7008132" cy="3228544"/>
          </a:xfrm>
          <a:prstGeom prst="rect">
            <a:avLst/>
          </a:prstGeom>
        </p:spPr>
      </p:pic>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Genaue Berechnung des realen BIP</a:t>
            </a:r>
            <a:endParaRPr sz="2540" dirty="0"/>
          </a:p>
        </p:txBody>
      </p:sp>
      <p:sp>
        <p:nvSpPr>
          <p:cNvPr id="7" name="Text Box 3"/>
          <p:cNvSpPr txBox="1">
            <a:spLocks noChangeArrowheads="1"/>
          </p:cNvSpPr>
          <p:nvPr/>
        </p:nvSpPr>
        <p:spPr bwMode="auto">
          <a:xfrm>
            <a:off x="488740" y="490135"/>
            <a:ext cx="7155193" cy="5348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Das reale BIP wird seit 2005 als Kettenindex berechnet (Achtung in vielen Leerbüchern und Erklärungen im web steht hier noch die alte Festpreisbasis als Erklärung!).</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Es beschreibt die Produktionsleistung zu konstanten Preisen des Vorjahres. Das Basisjahr t wird gleich Index</a:t>
            </a:r>
            <a:r>
              <a:rPr lang="de-DE" altLang="de-DE" sz="1800" baseline="-25000" dirty="0">
                <a:solidFill>
                  <a:srgbClr val="000000"/>
                </a:solidFill>
              </a:rPr>
              <a:t>real</a:t>
            </a:r>
            <a:r>
              <a:rPr lang="de-DE" altLang="de-DE" sz="1800" dirty="0">
                <a:solidFill>
                  <a:srgbClr val="000000"/>
                </a:solidFill>
              </a:rPr>
              <a:t>(t)=100 gesetzt und die Folgejahre ergeben sich dann rekursiv als</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BIP(t+1)	zu Preisen von 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BIP(t) zu Preisen von 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mit 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dirty="0">
                <a:solidFill>
                  <a:srgbClr val="000000"/>
                </a:solidFill>
              </a:rPr>
              <a:t>… Preise der Güter 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dirty="0">
                <a:solidFill>
                  <a:srgbClr val="000000"/>
                </a:solidFill>
              </a:rPr>
              <a:t>,…  Mengen der Güter 1,2,…  und t: Zeitindex</a:t>
            </a:r>
          </a:p>
        </p:txBody>
      </p:sp>
      <p:cxnSp>
        <p:nvCxnSpPr>
          <p:cNvPr id="4" name="Gerade Verbindung 3"/>
          <p:cNvCxnSpPr/>
          <p:nvPr/>
        </p:nvCxnSpPr>
        <p:spPr>
          <a:xfrm>
            <a:off x="3500100" y="324671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418692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47078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Reales Wirtschaftswachstums und BIP-</a:t>
            </a:r>
            <a:r>
              <a:rPr lang="de-DE" sz="2540" b="1" dirty="0" err="1">
                <a:solidFill>
                  <a:srgbClr val="000000"/>
                </a:solidFill>
                <a:latin typeface="Arial"/>
              </a:rPr>
              <a:t>Deflator</a:t>
            </a:r>
            <a:endParaRPr sz="2540" dirty="0"/>
          </a:p>
        </p:txBody>
      </p:sp>
      <p:sp>
        <p:nvSpPr>
          <p:cNvPr id="7" name="Text Box 3"/>
          <p:cNvSpPr txBox="1">
            <a:spLocks noChangeArrowheads="1"/>
          </p:cNvSpPr>
          <p:nvPr/>
        </p:nvSpPr>
        <p:spPr bwMode="auto">
          <a:xfrm>
            <a:off x="178932" y="794899"/>
            <a:ext cx="8397032" cy="503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Das reale Wirtschaftswachstum ergibt sich als die Veränderungsrate des realen Kettenindex:</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 – BIP-Index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Wirtschaftswachstum = g(t)=   </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Die </a:t>
            </a:r>
            <a:r>
              <a:rPr lang="de-DE" altLang="de-DE" sz="2000" b="1" dirty="0">
                <a:solidFill>
                  <a:srgbClr val="000000"/>
                </a:solidFill>
              </a:rPr>
              <a:t>Veränderungsrate</a:t>
            </a:r>
            <a:r>
              <a:rPr lang="de-DE" altLang="de-DE" sz="2000" dirty="0">
                <a:solidFill>
                  <a:srgbClr val="000000"/>
                </a:solidFill>
              </a:rPr>
              <a:t> des BIP-</a:t>
            </a:r>
            <a:r>
              <a:rPr lang="de-DE" altLang="de-DE" sz="2000" dirty="0" err="1">
                <a:solidFill>
                  <a:srgbClr val="000000"/>
                </a:solidFill>
              </a:rPr>
              <a:t>Deflators</a:t>
            </a:r>
            <a:r>
              <a:rPr lang="de-DE" altLang="de-DE" sz="2000" dirty="0">
                <a:solidFill>
                  <a:srgbClr val="000000"/>
                </a:solidFill>
              </a:rPr>
              <a:t> wiederspiegelt den reinen Preiseffekt in der Veränderung des nominalen BIP (nicht der BIP-</a:t>
            </a:r>
            <a:r>
              <a:rPr lang="de-DE" altLang="de-DE" sz="2000" dirty="0" err="1">
                <a:solidFill>
                  <a:srgbClr val="000000"/>
                </a:solidFill>
              </a:rPr>
              <a:t>Deflator</a:t>
            </a:r>
            <a:r>
              <a:rPr lang="de-DE" altLang="de-DE" sz="2000" dirty="0">
                <a:solidFill>
                  <a:srgbClr val="000000"/>
                </a:solidFill>
              </a:rPr>
              <a:t> selbst wie in einer Berechnung mit Festpreisbasis)</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99071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dirty="0">
                <a:solidFill>
                  <a:srgbClr val="000000"/>
                </a:solidFill>
                <a:latin typeface="Arial"/>
              </a:rPr>
              <a:t>Beispiel</a:t>
            </a:r>
            <a:endParaRPr sz="3266" dirty="0"/>
          </a:p>
        </p:txBody>
      </p:sp>
      <p:graphicFrame>
        <p:nvGraphicFramePr>
          <p:cNvPr id="2" name="Objekt 1"/>
          <p:cNvGraphicFramePr>
            <a:graphicFrameLocks noChangeAspect="1"/>
          </p:cNvGraphicFramePr>
          <p:nvPr/>
        </p:nvGraphicFramePr>
        <p:xfrm>
          <a:off x="1279525" y="1192213"/>
          <a:ext cx="9923463" cy="2082800"/>
        </p:xfrm>
        <a:graphic>
          <a:graphicData uri="http://schemas.openxmlformats.org/presentationml/2006/ole">
            <mc:AlternateContent xmlns:mc="http://schemas.openxmlformats.org/markup-compatibility/2006">
              <mc:Choice xmlns:v="urn:schemas-microsoft-com:vml" Requires="v">
                <p:oleObj spid="_x0000_s1034" name="Worksheet" r:id="rId4" imgW="9912414" imgH="2082636" progId="Excel.Sheet.12">
                  <p:embed/>
                </p:oleObj>
              </mc:Choice>
              <mc:Fallback>
                <p:oleObj name="Worksheet" r:id="rId4" imgW="9912414" imgH="2082636" progId="Excel.Sheet.12">
                  <p:embed/>
                  <p:pic>
                    <p:nvPicPr>
                      <p:cNvPr id="2" name="Objekt 1"/>
                      <p:cNvPicPr/>
                      <p:nvPr/>
                    </p:nvPicPr>
                    <p:blipFill>
                      <a:blip r:embed="rId5"/>
                      <a:stretch>
                        <a:fillRect/>
                      </a:stretch>
                    </p:blipFill>
                    <p:spPr>
                      <a:xfrm>
                        <a:off x="1279525" y="1192213"/>
                        <a:ext cx="9923463" cy="2082800"/>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70327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dirty="0">
                <a:solidFill>
                  <a:srgbClr val="000000"/>
                </a:solidFill>
                <a:latin typeface="Arial"/>
              </a:rPr>
              <a:t>Nominales und reales Wirtschaftswachstum Deutschland</a:t>
            </a:r>
            <a:endParaRPr sz="2540" dirty="0"/>
          </a:p>
        </p:txBody>
      </p:sp>
      <p:sp>
        <p:nvSpPr>
          <p:cNvPr id="8" name="Textfeld 7"/>
          <p:cNvSpPr txBox="1"/>
          <p:nvPr/>
        </p:nvSpPr>
        <p:spPr>
          <a:xfrm>
            <a:off x="732013" y="5978027"/>
            <a:ext cx="1524328" cy="343620"/>
          </a:xfrm>
          <a:prstGeom prst="rect">
            <a:avLst/>
          </a:prstGeom>
          <a:noFill/>
        </p:spPr>
        <p:txBody>
          <a:bodyPr wrap="none" rtlCol="0">
            <a:spAutoFit/>
          </a:bodyPr>
          <a:lstStyle/>
          <a:p>
            <a:r>
              <a:rPr lang="de-DE" sz="1633" dirty="0"/>
              <a:t>Quelle: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E6755D8B-D526-4497-9346-F325A996A26D}"/>
              </a:ext>
            </a:extLst>
          </p:cNvPr>
          <p:cNvPicPr>
            <a:picLocks noChangeAspect="1"/>
          </p:cNvPicPr>
          <p:nvPr/>
        </p:nvPicPr>
        <p:blipFill>
          <a:blip r:embed="rId3"/>
          <a:stretch>
            <a:fillRect/>
          </a:stretch>
        </p:blipFill>
        <p:spPr>
          <a:xfrm>
            <a:off x="0" y="1048011"/>
            <a:ext cx="7568705" cy="4761977"/>
          </a:xfrm>
          <a:prstGeom prst="rect">
            <a:avLst/>
          </a:prstGeom>
        </p:spPr>
      </p:pic>
      <p:pic>
        <p:nvPicPr>
          <p:cNvPr id="5" name="Grafik 4">
            <a:extLst>
              <a:ext uri="{FF2B5EF4-FFF2-40B4-BE49-F238E27FC236}">
                <a16:creationId xmlns:a16="http://schemas.microsoft.com/office/drawing/2014/main" id="{39F9D63B-407F-DC72-1586-08DA2D7750C0}"/>
              </a:ext>
            </a:extLst>
          </p:cNvPr>
          <p:cNvPicPr>
            <a:picLocks noChangeAspect="1"/>
          </p:cNvPicPr>
          <p:nvPr/>
        </p:nvPicPr>
        <p:blipFill>
          <a:blip r:embed="rId4"/>
          <a:stretch>
            <a:fillRect/>
          </a:stretch>
        </p:blipFill>
        <p:spPr>
          <a:xfrm>
            <a:off x="7568705" y="1365757"/>
            <a:ext cx="4389500" cy="2761727"/>
          </a:xfrm>
          <a:prstGeom prst="rect">
            <a:avLst/>
          </a:prstGeom>
        </p:spPr>
      </p:pic>
      <p:sp>
        <p:nvSpPr>
          <p:cNvPr id="7" name="Textfeld 6">
            <a:extLst>
              <a:ext uri="{FF2B5EF4-FFF2-40B4-BE49-F238E27FC236}">
                <a16:creationId xmlns:a16="http://schemas.microsoft.com/office/drawing/2014/main" id="{ADC97E8D-7AC3-641D-4CF9-F1B380C4EFCB}"/>
              </a:ext>
            </a:extLst>
          </p:cNvPr>
          <p:cNvSpPr txBox="1"/>
          <p:nvPr/>
        </p:nvSpPr>
        <p:spPr>
          <a:xfrm>
            <a:off x="8451073" y="849122"/>
            <a:ext cx="2789353" cy="343620"/>
          </a:xfrm>
          <a:prstGeom prst="rect">
            <a:avLst/>
          </a:prstGeom>
          <a:noFill/>
        </p:spPr>
        <p:txBody>
          <a:bodyPr wrap="none" rtlCol="0">
            <a:spAutoFit/>
          </a:bodyPr>
          <a:lstStyle/>
          <a:p>
            <a:r>
              <a:rPr lang="de-DE" sz="1633" dirty="0"/>
              <a:t>Veränderungsrate BIP-</a:t>
            </a:r>
            <a:r>
              <a:rPr lang="de-DE" sz="1633" dirty="0" err="1"/>
              <a:t>Deflator</a:t>
            </a:r>
            <a:endParaRPr lang="de-DE" sz="1633" dirty="0"/>
          </a:p>
        </p:txBody>
      </p:sp>
    </p:spTree>
    <p:extLst>
      <p:ext uri="{BB962C8B-B14F-4D97-AF65-F5344CB8AC3E}">
        <p14:creationId xmlns:p14="http://schemas.microsoft.com/office/powerpoint/2010/main" val="3978193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Nominales BIP/reales BIP/BIP-</a:t>
            </a:r>
            <a:r>
              <a:rPr lang="de-DE" sz="3266" dirty="0" err="1"/>
              <a:t>Deflator</a:t>
            </a:r>
            <a:endParaRPr lang="de-DE" sz="3266" dirty="0"/>
          </a:p>
        </p:txBody>
      </p:sp>
      <p:sp>
        <p:nvSpPr>
          <p:cNvPr id="7" name="Text Box 3"/>
          <p:cNvSpPr txBox="1">
            <a:spLocks noChangeArrowheads="1"/>
          </p:cNvSpPr>
          <p:nvPr/>
        </p:nvSpPr>
        <p:spPr bwMode="auto">
          <a:xfrm>
            <a:off x="86451" y="1151352"/>
            <a:ext cx="8603154" cy="37710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im nominalen BIP spiegelt die Veränderung aus Preisänderungen </a:t>
            </a:r>
            <a:r>
              <a:rPr lang="de-DE" altLang="de-DE" sz="2177" b="1" dirty="0">
                <a:solidFill>
                  <a:srgbClr val="000000"/>
                </a:solidFill>
              </a:rPr>
              <a:t>und</a:t>
            </a:r>
            <a:r>
              <a:rPr lang="de-DE" altLang="de-DE" sz="2177" dirty="0">
                <a:solidFill>
                  <a:srgbClr val="000000"/>
                </a:solidFill>
              </a:rPr>
              <a:t> Änderungen in der Wirtschaftsleistung wider.</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des realen BIP zeigt, um wie viel die Wirtschaftsleistung gewachsen ist.</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Über die Veränderungsrate des BIP-</a:t>
            </a:r>
            <a:r>
              <a:rPr lang="de-DE" altLang="de-DE" sz="2177" dirty="0" err="1">
                <a:solidFill>
                  <a:srgbClr val="000000"/>
                </a:solidFill>
              </a:rPr>
              <a:t>Deflators</a:t>
            </a:r>
            <a:r>
              <a:rPr lang="de-DE" altLang="de-DE" sz="2177" dirty="0">
                <a:solidFill>
                  <a:srgbClr val="000000"/>
                </a:solidFill>
              </a:rPr>
              <a:t> kann die Veränderungsrate des nominalen BIP um die reine Preisänderung korrigiert werden</a:t>
            </a: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3625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dirty="0"/>
              <a:t>Vergleich des Wirtschaftswachstums gemessen am realen BIP und realen BIP pro Kopf im Vergleich seit Einführung des Euro (Deutschland)</a:t>
            </a:r>
          </a:p>
        </p:txBody>
      </p:sp>
      <p:sp>
        <p:nvSpPr>
          <p:cNvPr id="480260" name="Text Box 4"/>
          <p:cNvSpPr txBox="1">
            <a:spLocks noChangeArrowheads="1"/>
          </p:cNvSpPr>
          <p:nvPr/>
        </p:nvSpPr>
        <p:spPr bwMode="auto">
          <a:xfrm>
            <a:off x="1558925" y="6021389"/>
            <a:ext cx="133882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A335407-9093-8B22-B659-50EF90AB5EBB}"/>
              </a:ext>
            </a:extLst>
          </p:cNvPr>
          <p:cNvPicPr>
            <a:picLocks noChangeAspect="1"/>
          </p:cNvPicPr>
          <p:nvPr/>
        </p:nvPicPr>
        <p:blipFill>
          <a:blip r:embed="rId3"/>
          <a:stretch>
            <a:fillRect/>
          </a:stretch>
        </p:blipFill>
        <p:spPr>
          <a:xfrm>
            <a:off x="0" y="868564"/>
            <a:ext cx="8119439" cy="4709275"/>
          </a:xfrm>
          <a:prstGeom prst="rect">
            <a:avLst/>
          </a:prstGeom>
        </p:spPr>
      </p:pic>
    </p:spTree>
    <p:extLst>
      <p:ext uri="{BB962C8B-B14F-4D97-AF65-F5344CB8AC3E}">
        <p14:creationId xmlns:p14="http://schemas.microsoft.com/office/powerpoint/2010/main" val="139826957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Ziel der Preisniveaustabilität</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144000" cy="415498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b="1" u="sng" dirty="0"/>
              <a:t>Gründe:</a:t>
            </a:r>
          </a:p>
          <a:p>
            <a:endParaRPr lang="de-DE" sz="2400" dirty="0"/>
          </a:p>
          <a:p>
            <a:pPr>
              <a:buFontTx/>
              <a:buChar char="•"/>
            </a:pPr>
            <a:r>
              <a:rPr lang="de-DE" sz="2400" dirty="0"/>
              <a:t> Erhaltung der Signalfunktion des Preises für die Knappheit eines Guts</a:t>
            </a:r>
          </a:p>
          <a:p>
            <a:pPr>
              <a:buFontTx/>
              <a:buChar char="•"/>
            </a:pPr>
            <a:endParaRPr lang="de-DE" sz="2400" dirty="0"/>
          </a:p>
          <a:p>
            <a:pPr>
              <a:buFontTx/>
              <a:buChar char="•"/>
            </a:pPr>
            <a:r>
              <a:rPr lang="de-DE" sz="2400" dirty="0"/>
              <a:t> Werterhaltung über die Zeit durch Geldaufbewahrung</a:t>
            </a:r>
          </a:p>
          <a:p>
            <a:pPr>
              <a:buFontTx/>
              <a:buChar char="•"/>
            </a:pPr>
            <a:endParaRPr lang="de-DE" sz="2400" dirty="0"/>
          </a:p>
          <a:p>
            <a:pPr>
              <a:buFontTx/>
              <a:buChar char="•"/>
            </a:pPr>
            <a:r>
              <a:rPr lang="de-DE" sz="2400" dirty="0"/>
              <a:t> Vermeidung von Transaktionskosten durch Umetikettierung</a:t>
            </a:r>
          </a:p>
          <a:p>
            <a:pPr>
              <a:buFontTx/>
              <a:buChar char="•"/>
            </a:pPr>
            <a:endParaRPr lang="de-DE" sz="2400" dirty="0"/>
          </a:p>
          <a:p>
            <a:pPr>
              <a:buFontTx/>
              <a:buChar char="•"/>
            </a:pPr>
            <a:r>
              <a:rPr lang="de-DE" sz="2400" dirty="0"/>
              <a:t> Vermeidung von Ungerechtigkeiten im Gläubiger-Schuldner-Verhältnis</a:t>
            </a:r>
          </a:p>
          <a:p>
            <a:pPr>
              <a:buFontTx/>
              <a:buChar char="•"/>
            </a:pPr>
            <a:endParaRPr lang="de-DE" sz="2400" dirty="0"/>
          </a:p>
          <a:p>
            <a:pPr>
              <a:buFontTx/>
              <a:buChar char="•"/>
            </a:pPr>
            <a:r>
              <a:rPr lang="de-DE" sz="2400" dirty="0"/>
              <a:t> Stabile Konsum-Sparentscheidungen</a:t>
            </a:r>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Messung des Geldwerts</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dirty="0"/>
              <a:t>Zur Bestimmung der Kaufkraft des Geldes können nicht nur Einzelpreise betrachtet werden, sondern es muss ein Durchschnitt über eine Vielzahl von Gütern bestimmt werden.</a:t>
            </a:r>
          </a:p>
          <a:p>
            <a:endParaRPr lang="de-DE" sz="2400" dirty="0"/>
          </a:p>
          <a:p>
            <a:r>
              <a:rPr lang="de-DE" sz="2400" dirty="0">
                <a:cs typeface="Times New Roman" pitchFamily="18" charset="0"/>
              </a:rPr>
              <a:t>→	</a:t>
            </a:r>
            <a:r>
              <a:rPr lang="de-DE" sz="2400" dirty="0"/>
              <a:t>Der Geldwert wird deshalb über Preisindices gemessen, die auf einer 	repräsentativen Auswahl von Gütern basieren.</a:t>
            </a:r>
          </a:p>
          <a:p>
            <a:endParaRPr lang="de-DE" sz="2400" dirty="0"/>
          </a:p>
          <a:p>
            <a:r>
              <a:rPr lang="de-DE" sz="2400" dirty="0"/>
              <a:t>Die Bestimmung des Preisindices richtet sich nach</a:t>
            </a:r>
          </a:p>
          <a:p>
            <a:endParaRPr lang="de-DE" sz="2400" dirty="0"/>
          </a:p>
          <a:p>
            <a:pPr>
              <a:buFontTx/>
              <a:buChar char="•"/>
            </a:pPr>
            <a:r>
              <a:rPr lang="de-DE" sz="2400" dirty="0"/>
              <a:t> 	der Zielgruppe</a:t>
            </a:r>
          </a:p>
          <a:p>
            <a:pPr>
              <a:buFontTx/>
              <a:buChar char="•"/>
            </a:pPr>
            <a:r>
              <a:rPr lang="de-DE" sz="2400" dirty="0"/>
              <a:t> 	des Warenkorbs</a:t>
            </a:r>
          </a:p>
          <a:p>
            <a:pPr>
              <a:buFontTx/>
              <a:buChar char="•"/>
            </a:pPr>
            <a:r>
              <a:rPr lang="de-DE" sz="2400" dirty="0"/>
              <a:t> 	der Gewichtung der Einzelgüter </a:t>
            </a:r>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616685" y="1142648"/>
            <a:ext cx="8603154"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dirty="0">
                <a:solidFill>
                  <a:srgbClr val="000000"/>
                </a:solidFill>
              </a:rPr>
              <a:t>Festlegung des Warenkorbs</a:t>
            </a:r>
          </a:p>
          <a:p>
            <a:pPr marL="881390" lvl="1" indent="-466618" eaLnBrk="1" hangingPunct="1">
              <a:buClrTx/>
              <a:buFont typeface="Symbol" panose="05050102010706020507" pitchFamily="18" charset="2"/>
              <a:buChar char="-"/>
            </a:pPr>
            <a:r>
              <a:rPr lang="de-DE" altLang="de-DE" sz="2540" dirty="0">
                <a:solidFill>
                  <a:srgbClr val="000000"/>
                </a:solidFill>
              </a:rPr>
              <a:t>Bestimmung der Güter und Dienstleistungen, die von einem typischen Haushalt konsumiert werden</a:t>
            </a:r>
          </a:p>
          <a:p>
            <a:pPr marL="881390" lvl="1" indent="-466618" eaLnBrk="1" hangingPunct="1">
              <a:buClrTx/>
              <a:buFont typeface="Symbol" panose="05050102010706020507" pitchFamily="18" charset="2"/>
              <a:buChar char="-"/>
            </a:pPr>
            <a:r>
              <a:rPr lang="de-DE" altLang="de-DE" sz="2540" dirty="0">
                <a:solidFill>
                  <a:srgbClr val="000000"/>
                </a:solidFill>
              </a:rPr>
              <a:t>Gewichtung der einzelnen Güter nach deren Bedeutung</a:t>
            </a: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39456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dirty="0">
                <a:solidFill>
                  <a:srgbClr val="000000"/>
                </a:solidFill>
              </a:rPr>
              <a:t>Ermittlung von Preise:</a:t>
            </a:r>
          </a:p>
          <a:p>
            <a:pPr marL="881390" lvl="1" indent="-466618" eaLnBrk="1" hangingPunct="1">
              <a:buClrTx/>
              <a:buFont typeface="Symbol" panose="05050102010706020507" pitchFamily="18" charset="2"/>
              <a:buChar char="-"/>
            </a:pPr>
            <a:r>
              <a:rPr lang="de-DE" altLang="de-DE" sz="2540" dirty="0">
                <a:solidFill>
                  <a:srgbClr val="000000"/>
                </a:solidFill>
              </a:rPr>
              <a:t>Feststellung der Preise der Güter des Warenkorbs zu einem gegebenen Zeitpunkt</a:t>
            </a:r>
          </a:p>
        </p:txBody>
      </p:sp>
      <p:sp>
        <p:nvSpPr>
          <p:cNvPr id="5" name="Text Box 3"/>
          <p:cNvSpPr txBox="1">
            <a:spLocks noChangeArrowheads="1"/>
          </p:cNvSpPr>
          <p:nvPr/>
        </p:nvSpPr>
        <p:spPr bwMode="auto">
          <a:xfrm>
            <a:off x="506265" y="418128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dirty="0">
                <a:solidFill>
                  <a:srgbClr val="000000"/>
                </a:solidFill>
              </a:rPr>
              <a:t>Preis des Warenkorbs:</a:t>
            </a:r>
          </a:p>
          <a:p>
            <a:pPr marL="829544" lvl="1" indent="-414772" eaLnBrk="1" hangingPunct="1">
              <a:buClrTx/>
              <a:buFont typeface="Symbol" panose="05050102010706020507" pitchFamily="18" charset="2"/>
              <a:buChar char="-"/>
            </a:pPr>
            <a:r>
              <a:rPr lang="de-DE" altLang="de-DE" sz="2540" dirty="0">
                <a:solidFill>
                  <a:srgbClr val="000000"/>
                </a:solidFill>
              </a:rPr>
              <a:t>Multiplikation jedes Preises mit seinem Gewicht und anschließende Aufsummierung ergibt den Preis des Warenkorbs zu einem gegebenen Zeitpunkt</a:t>
            </a: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dirty="0">
                <a:solidFill>
                  <a:srgbClr val="000000"/>
                </a:solidFill>
              </a:rPr>
              <a:t>Auswahl eines Basisjahrs:</a:t>
            </a:r>
          </a:p>
          <a:p>
            <a:pPr marL="881390" lvl="1" indent="-466618" eaLnBrk="1" hangingPunct="1">
              <a:buClrTx/>
              <a:buFont typeface="Symbol" panose="05050102010706020507" pitchFamily="18" charset="2"/>
              <a:buChar char="-"/>
            </a:pPr>
            <a:r>
              <a:rPr lang="de-DE" altLang="de-DE" sz="2540" dirty="0">
                <a:solidFill>
                  <a:srgbClr val="000000"/>
                </a:solidFill>
              </a:rPr>
              <a:t>Bestimmung eines Basisjahrs, welches auf 100 gesetzt wird.</a:t>
            </a:r>
          </a:p>
          <a:p>
            <a:pPr marL="881390" lvl="1" indent="-466618" eaLnBrk="1" hangingPunct="1">
              <a:buClrTx/>
              <a:buFont typeface="Symbol" panose="05050102010706020507" pitchFamily="18" charset="2"/>
              <a:buChar char="-"/>
            </a:pPr>
            <a:r>
              <a:rPr lang="de-DE" altLang="de-DE" sz="2540" dirty="0">
                <a:solidFill>
                  <a:srgbClr val="000000"/>
                </a:solidFill>
              </a:rPr>
              <a:t>Den Index des Jahres t erhält man, indem man den Preis Warenkorbs zum Zeitpunkt t durch den Preis des Warenkorbs des Basisjahres teilt und anschließend mit 100 multipliziert</a:t>
            </a: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dirty="0">
                <a:solidFill>
                  <a:srgbClr val="000000"/>
                </a:solidFill>
              </a:rPr>
              <a:t>Bestimmung der Inflationsrate:</a:t>
            </a:r>
          </a:p>
          <a:p>
            <a:pPr marL="881390" lvl="1" indent="-466618" eaLnBrk="1" hangingPunct="1">
              <a:buClrTx/>
              <a:buFont typeface="Symbol" panose="05050102010706020507" pitchFamily="18" charset="2"/>
              <a:buChar char="-"/>
            </a:pPr>
            <a:r>
              <a:rPr lang="de-DE" altLang="de-DE" sz="2540" dirty="0">
                <a:solidFill>
                  <a:srgbClr val="000000"/>
                </a:solidFill>
              </a:rPr>
              <a:t>Die Inflationsrate erhält man, indem man die jährliche Veränderungsrate des Preisindex bestimmt</a:t>
            </a: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6" y="0"/>
            <a:ext cx="7761950" cy="744941"/>
          </a:xfrm>
          <a:prstGeom prst="rect">
            <a:avLst/>
          </a:prstGeom>
          <a:noFill/>
          <a:ln>
            <a:noFill/>
          </a:ln>
        </p:spPr>
        <p:txBody>
          <a:bodyPr lIns="81646" tIns="40823" rIns="81646" bIns="40823" anchor="ctr" anchorCtr="1"/>
          <a:lstStyle/>
          <a:p>
            <a:r>
              <a:rPr lang="de-DE" sz="3266" b="1" dirty="0"/>
              <a:t>Verbraucherpreisindex (VPI)</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Der Verbraucherpreisindex berechnet sich aus einem "Warenkorb", der sämtliche von privaten Haushalten in Deutschland gekaufte Waren und Dienstleistungen repräsentiert. Jedem der in dem Warenkorb enthaltenen Güter wird gemäß seiner Bedeutung für die privaten Haushalte ein Gewicht zugeordnet. Formal berechnet sich der VPI damit als das gewichtete arithmetische Mittel aus den Preisen der im Warenkorb enthaltenen Güter und den zugeordneten Gewichten:</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𝑉𝑃𝐼</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Gewicht des i-</a:t>
                </a:r>
                <a:r>
                  <a:rPr lang="de-DE" altLang="de-DE" sz="2540" dirty="0" err="1">
                    <a:solidFill>
                      <a:srgbClr val="000000"/>
                    </a:solidFill>
                  </a:rPr>
                  <a:t>ten</a:t>
                </a:r>
                <a:r>
                  <a:rPr lang="de-DE" altLang="de-DE" sz="2540" dirty="0">
                    <a:solidFill>
                      <a:srgbClr val="000000"/>
                    </a:solidFill>
                  </a:rPr>
                  <a:t> Gutes</a:t>
                </a: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Preis des i-</a:t>
                </a:r>
                <a:r>
                  <a:rPr lang="de-DE" altLang="de-DE" sz="2540" dirty="0" err="1">
                    <a:solidFill>
                      <a:srgbClr val="000000"/>
                    </a:solidFill>
                  </a:rPr>
                  <a:t>ten</a:t>
                </a:r>
                <a:r>
                  <a:rPr lang="de-DE" altLang="de-DE" sz="2540" dirty="0">
                    <a:solidFill>
                      <a:srgbClr val="000000"/>
                    </a:solidFill>
                  </a:rPr>
                  <a:t> Gutes</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296" b="-321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Ausführliche Beschreibung des statistischen Bundesamtes</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Weighting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Inflationsrate</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Die Inflationsrate berechnet sich als die relative Veränderung des Verbraucherpreisindex gegenüber dem Vorjahr:</a:t>
                </a: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i="1">
                            <a:solidFill>
                              <a:srgbClr val="000000"/>
                            </a:solidFill>
                            <a:latin typeface="Cambria Math" panose="02040503050406030204" pitchFamily="18" charset="0"/>
                          </a:rPr>
                        </m:ctrlPr>
                      </m:fPr>
                      <m:num>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 Zeitindex </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84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431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Preisniveaustabilität </a:t>
            </a:r>
          </a:p>
        </p:txBody>
      </p:sp>
      <p:sp>
        <p:nvSpPr>
          <p:cNvPr id="482307" name="Text Box 3"/>
          <p:cNvSpPr txBox="1">
            <a:spLocks noChangeArrowheads="1"/>
          </p:cNvSpPr>
          <p:nvPr/>
        </p:nvSpPr>
        <p:spPr bwMode="auto">
          <a:xfrm>
            <a:off x="188261" y="813496"/>
            <a:ext cx="8501344" cy="4341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dirty="0">
                <a:solidFill>
                  <a:schemeClr val="tx1"/>
                </a:solidFill>
              </a:rPr>
              <a:t>	Allgemein akzeptiertes Maß für die Messung des Preisniveaus</a:t>
            </a:r>
          </a:p>
          <a:p>
            <a:r>
              <a:rPr lang="de-DE" dirty="0">
                <a:solidFill>
                  <a:schemeClr val="tx1"/>
                </a:solidFill>
              </a:rPr>
              <a:t>ist der Verbraucherpreisindex (VPI) bzw. im Umfeld der</a:t>
            </a:r>
          </a:p>
          <a:p>
            <a:r>
              <a:rPr lang="de-DE" dirty="0">
                <a:solidFill>
                  <a:schemeClr val="tx1"/>
                </a:solidFill>
              </a:rPr>
              <a:t>Eurozone der  Harmonisierte Verbraucherpreisindex (HVPI).</a:t>
            </a:r>
          </a:p>
          <a:p>
            <a:endParaRPr lang="de-DE" dirty="0">
              <a:solidFill>
                <a:schemeClr val="tx1"/>
              </a:solidFill>
            </a:endParaRPr>
          </a:p>
          <a:p>
            <a:endParaRPr lang="de-DE" dirty="0">
              <a:solidFill>
                <a:schemeClr val="tx1"/>
              </a:solidFill>
            </a:endParaRPr>
          </a:p>
          <a:p>
            <a:r>
              <a:rPr lang="de-DE" u="sng" dirty="0">
                <a:solidFill>
                  <a:schemeClr val="tx1"/>
                </a:solidFill>
              </a:rPr>
              <a:t>Definition der Europäischen Zentralbank:</a:t>
            </a:r>
          </a:p>
          <a:p>
            <a:endParaRPr lang="de-DE" dirty="0">
              <a:solidFill>
                <a:schemeClr val="tx1"/>
              </a:solidFill>
            </a:endParaRPr>
          </a:p>
          <a:p>
            <a:r>
              <a:rPr lang="de-DE" sz="2200" dirty="0">
                <a:solidFill>
                  <a:schemeClr val="tx1"/>
                </a:solidFill>
              </a:rPr>
              <a:t>		Preisstabilität ist definiert als Anstieg des Harmonisierten Verbraucherpreisindex (HVPI) für das Euro-Währungsgebiet von </a:t>
            </a:r>
          </a:p>
          <a:p>
            <a:r>
              <a:rPr lang="de-DE" sz="2200" dirty="0">
                <a:solidFill>
                  <a:schemeClr val="tx1"/>
                </a:solidFill>
              </a:rPr>
              <a:t>		2 % gegenüber dem Vorjahr. Die EZB legt diesem Zusammenhang ein symmetrisches Inflationsziel von 2% in der mittleren Frist fest.</a:t>
            </a:r>
            <a:endParaRPr lang="de-DE" dirty="0">
              <a:solidFill>
                <a:schemeClr val="tx1"/>
              </a:solidFill>
            </a:endParaRPr>
          </a:p>
          <a:p>
            <a:r>
              <a:rPr lang="de-DE" sz="2000" dirty="0">
                <a:solidFill>
                  <a:schemeClr val="tx1"/>
                </a:solidFill>
              </a:rPr>
              <a:t> </a:t>
            </a: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8763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2762" cy="4067175"/>
        </p:xfrm>
        <a:graphic>
          <a:graphicData uri="http://schemas.openxmlformats.org/presentationml/2006/ole">
            <mc:AlternateContent xmlns:mc="http://schemas.openxmlformats.org/markup-compatibility/2006">
              <mc:Choice xmlns:v="urn:schemas-microsoft-com:vml" Requires="v">
                <p:oleObj spid="_x0000_s2058" name="Arbeitsblatt" r:id="rId4" imgW="6100707" imgH="2324056" progId="Excel.Sheet.12">
                  <p:embed/>
                </p:oleObj>
              </mc:Choice>
              <mc:Fallback>
                <p:oleObj name="Arbeitsblatt" r:id="rId4" imgW="6100707" imgH="2324056" progId="Excel.Sheet.12">
                  <p:embed/>
                  <p:pic>
                    <p:nvPicPr>
                      <p:cNvPr id="2" name="Objekt 1"/>
                      <p:cNvPicPr/>
                      <p:nvPr/>
                    </p:nvPicPr>
                    <p:blipFill>
                      <a:blip r:embed="rId5"/>
                      <a:stretch>
                        <a:fillRect/>
                      </a:stretch>
                    </p:blipFill>
                    <p:spPr>
                      <a:xfrm>
                        <a:off x="668338" y="949325"/>
                        <a:ext cx="10672762" cy="4067175"/>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Berechnen Sie den Preisindex 2017 – 2019 (2017=100)</a:t>
            </a:r>
          </a:p>
          <a:p>
            <a:pPr eaLnBrk="1" hangingPunct="1">
              <a:buClrTx/>
            </a:pPr>
            <a:r>
              <a:rPr lang="de-DE" altLang="de-DE" sz="1800" dirty="0">
                <a:solidFill>
                  <a:srgbClr val="000000"/>
                </a:solidFill>
              </a:rPr>
              <a:t>die Inflationsraten 2018 und 2019, sowie die durchschnittliche Inflationsrate zwischen 2017 – 2019.</a:t>
            </a:r>
          </a:p>
        </p:txBody>
      </p:sp>
    </p:spTree>
    <p:extLst>
      <p:ext uri="{BB962C8B-B14F-4D97-AF65-F5344CB8AC3E}">
        <p14:creationId xmlns:p14="http://schemas.microsoft.com/office/powerpoint/2010/main" val="1098954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Verschiedene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69331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b="1" dirty="0"/>
              <a:t>Verbraucherpreisindex </a:t>
            </a:r>
            <a:r>
              <a:rPr lang="de-DE" dirty="0"/>
              <a:t>→ gängiger Inflationsbegriff, relevant für die privaten  Konsumentscheidungen</a:t>
            </a:r>
          </a:p>
          <a:p>
            <a:endParaRPr lang="de-DE" dirty="0"/>
          </a:p>
          <a:p>
            <a:endParaRPr lang="de-DE" dirty="0"/>
          </a:p>
          <a:p>
            <a:r>
              <a:rPr lang="de-DE" b="1" dirty="0"/>
              <a:t>BIP-</a:t>
            </a:r>
            <a:r>
              <a:rPr lang="de-DE" b="1" dirty="0" err="1"/>
              <a:t>Deflator</a:t>
            </a:r>
            <a:r>
              <a:rPr lang="de-DE" dirty="0"/>
              <a:t> → Index der gesamtwirtschaftlichen Produktion, Verteilungsspielraum für Lohnverhandlungen</a:t>
            </a:r>
          </a:p>
          <a:p>
            <a:endParaRPr lang="de-DE" dirty="0"/>
          </a:p>
          <a:p>
            <a:endParaRPr lang="de-DE" dirty="0"/>
          </a:p>
          <a:p>
            <a:endParaRPr lang="de-DE" dirty="0"/>
          </a:p>
          <a:p>
            <a:r>
              <a:rPr lang="de-DE" b="1" dirty="0"/>
              <a:t>Außenhandelspreise</a:t>
            </a:r>
            <a:r>
              <a:rPr lang="de-DE" dirty="0"/>
              <a:t> → Indices für die Güterein- und –ausfuhr</a:t>
            </a:r>
          </a:p>
          <a:p>
            <a:endParaRPr lang="de-DE" dirty="0"/>
          </a:p>
          <a:p>
            <a:endParaRPr lang="de-DE" dirty="0"/>
          </a:p>
          <a:p>
            <a:endParaRPr lang="de-DE" dirty="0"/>
          </a:p>
          <a:p>
            <a:endParaRPr lang="de-DE" dirty="0"/>
          </a:p>
          <a:p>
            <a:r>
              <a:rPr lang="de-DE" b="1" dirty="0"/>
              <a:t>Großhandelspreisindex</a:t>
            </a:r>
            <a:r>
              <a:rPr lang="de-DE" dirty="0"/>
              <a:t> → Preisentwicklung der im Großhandel abgesetzten Waren, Frühindikator für die Inflationsentwicklung</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8933788" y="0"/>
            <a:ext cx="3014027" cy="468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Inflation Deutschland</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573396" y="365760"/>
            <a:ext cx="652280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1400" dirty="0"/>
              <a:t>Quelle: Statistisches Bundesamt, bis 1990 Index für alle privaten Haushalte, ab 1990 VPI</a:t>
            </a:r>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09ED4DB-EB83-A50B-D4F0-BCAEB727DE20}"/>
              </a:ext>
            </a:extLst>
          </p:cNvPr>
          <p:cNvPicPr>
            <a:picLocks noChangeAspect="1"/>
          </p:cNvPicPr>
          <p:nvPr/>
        </p:nvPicPr>
        <p:blipFill>
          <a:blip r:embed="rId3"/>
          <a:stretch>
            <a:fillRect/>
          </a:stretch>
        </p:blipFill>
        <p:spPr>
          <a:xfrm>
            <a:off x="1" y="0"/>
            <a:ext cx="5573395" cy="3240000"/>
          </a:xfrm>
          <a:prstGeom prst="rect">
            <a:avLst/>
          </a:prstGeom>
        </p:spPr>
      </p:pic>
      <p:pic>
        <p:nvPicPr>
          <p:cNvPr id="12" name="Grafik 11">
            <a:extLst>
              <a:ext uri="{FF2B5EF4-FFF2-40B4-BE49-F238E27FC236}">
                <a16:creationId xmlns:a16="http://schemas.microsoft.com/office/drawing/2014/main" id="{BACB56BC-575D-2EE3-20D7-4333DEAEFABE}"/>
              </a:ext>
            </a:extLst>
          </p:cNvPr>
          <p:cNvPicPr>
            <a:picLocks noChangeAspect="1"/>
          </p:cNvPicPr>
          <p:nvPr/>
        </p:nvPicPr>
        <p:blipFill>
          <a:blip r:embed="rId4"/>
          <a:stretch>
            <a:fillRect/>
          </a:stretch>
        </p:blipFill>
        <p:spPr>
          <a:xfrm>
            <a:off x="-1" y="3239999"/>
            <a:ext cx="5390442" cy="3240000"/>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Außenhandeslpreise</a:t>
            </a:r>
            <a:r>
              <a:rPr lang="de-DE" sz="2400" b="1" dirty="0">
                <a:solidFill>
                  <a:srgbClr val="000000"/>
                </a:solidFill>
                <a:latin typeface="Sparkasse Rg" pitchFamily="34" charset="0"/>
              </a:rPr>
              <a:t> Deutschland</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199227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C771D5DB-1F67-62BC-0AE5-E74A3FD762FF}"/>
              </a:ext>
            </a:extLst>
          </p:cNvPr>
          <p:cNvPicPr>
            <a:picLocks noChangeAspect="1"/>
          </p:cNvPicPr>
          <p:nvPr/>
        </p:nvPicPr>
        <p:blipFill>
          <a:blip r:embed="rId3"/>
          <a:stretch>
            <a:fillRect/>
          </a:stretch>
        </p:blipFill>
        <p:spPr>
          <a:xfrm>
            <a:off x="0" y="1"/>
            <a:ext cx="5390442" cy="3240000"/>
          </a:xfrm>
          <a:prstGeom prst="rect">
            <a:avLst/>
          </a:prstGeom>
        </p:spPr>
      </p:pic>
      <p:pic>
        <p:nvPicPr>
          <p:cNvPr id="11" name="Grafik 10">
            <a:extLst>
              <a:ext uri="{FF2B5EF4-FFF2-40B4-BE49-F238E27FC236}">
                <a16:creationId xmlns:a16="http://schemas.microsoft.com/office/drawing/2014/main" id="{A2FBCCA4-BAD4-0135-4AD9-3423358EFD0E}"/>
              </a:ext>
            </a:extLst>
          </p:cNvPr>
          <p:cNvPicPr>
            <a:picLocks noChangeAspect="1"/>
          </p:cNvPicPr>
          <p:nvPr/>
        </p:nvPicPr>
        <p:blipFill>
          <a:blip r:embed="rId4"/>
          <a:stretch>
            <a:fillRect/>
          </a:stretch>
        </p:blipFill>
        <p:spPr>
          <a:xfrm>
            <a:off x="0" y="3463707"/>
            <a:ext cx="5390442" cy="324000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Großhandelspreise Deutschland</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678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1480A055-DDF1-287B-480A-72DB17A189B2}"/>
              </a:ext>
            </a:extLst>
          </p:cNvPr>
          <p:cNvPicPr>
            <a:picLocks noChangeAspect="1"/>
          </p:cNvPicPr>
          <p:nvPr/>
        </p:nvPicPr>
        <p:blipFill>
          <a:blip r:embed="rId3"/>
          <a:stretch>
            <a:fillRect/>
          </a:stretch>
        </p:blipFill>
        <p:spPr>
          <a:xfrm>
            <a:off x="-1" y="-1"/>
            <a:ext cx="5390442" cy="3240000"/>
          </a:xfrm>
          <a:prstGeom prst="rect">
            <a:avLst/>
          </a:prstGeom>
        </p:spPr>
      </p:pic>
      <p:pic>
        <p:nvPicPr>
          <p:cNvPr id="5" name="Grafik 4">
            <a:extLst>
              <a:ext uri="{FF2B5EF4-FFF2-40B4-BE49-F238E27FC236}">
                <a16:creationId xmlns:a16="http://schemas.microsoft.com/office/drawing/2014/main" id="{03593D7A-DA97-2D0E-9989-EF8731166CDD}"/>
              </a:ext>
            </a:extLst>
          </p:cNvPr>
          <p:cNvPicPr>
            <a:picLocks noChangeAspect="1"/>
          </p:cNvPicPr>
          <p:nvPr/>
        </p:nvPicPr>
        <p:blipFill>
          <a:blip r:embed="rId4"/>
          <a:stretch>
            <a:fillRect/>
          </a:stretch>
        </p:blipFill>
        <p:spPr>
          <a:xfrm>
            <a:off x="4080" y="3428999"/>
            <a:ext cx="5390442" cy="3240000"/>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dirty="0">
                <a:solidFill>
                  <a:srgbClr val="000000"/>
                </a:solidFill>
                <a:latin typeface="Sparkasse Rg" pitchFamily="34" charset="0"/>
              </a:rPr>
              <a:t>Anteil der Energiekomponente am Verbraucherpreisindex (Deutschland)</a:t>
            </a:r>
          </a:p>
        </p:txBody>
      </p:sp>
      <p:sp>
        <p:nvSpPr>
          <p:cNvPr id="150533" name="Text Box 4"/>
          <p:cNvSpPr txBox="1">
            <a:spLocks noChangeArrowheads="1"/>
          </p:cNvSpPr>
          <p:nvPr/>
        </p:nvSpPr>
        <p:spPr bwMode="auto">
          <a:xfrm>
            <a:off x="381189" y="5388369"/>
            <a:ext cx="164981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a:t>
            </a:r>
            <a:r>
              <a:rPr lang="de-DE" sz="1400"/>
              <a:t>: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24B8706-6622-2C29-7EBA-F2A9C4CDA1FF}"/>
              </a:ext>
            </a:extLst>
          </p:cNvPr>
          <p:cNvPicPr>
            <a:picLocks noChangeAspect="1"/>
          </p:cNvPicPr>
          <p:nvPr/>
        </p:nvPicPr>
        <p:blipFill>
          <a:blip r:embed="rId3"/>
          <a:stretch>
            <a:fillRect/>
          </a:stretch>
        </p:blipFill>
        <p:spPr>
          <a:xfrm>
            <a:off x="0" y="621599"/>
            <a:ext cx="7914200" cy="4756940"/>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Einflussgrößen des Verbraucherpreisindex</a:t>
            </a:r>
          </a:p>
        </p:txBody>
      </p:sp>
      <p:sp>
        <p:nvSpPr>
          <p:cNvPr id="149508" name="Text Box 3"/>
          <p:cNvSpPr txBox="1">
            <a:spLocks noChangeArrowheads="1"/>
          </p:cNvSpPr>
          <p:nvPr/>
        </p:nvSpPr>
        <p:spPr bwMode="auto">
          <a:xfrm>
            <a:off x="538728" y="817007"/>
            <a:ext cx="10907094"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Die Energiekomponente hat ungefähr einen Anteil von 10% am Gesamtindex.</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Wie hoch ist die Inflationsrate, wenn die Preise für Energie um 15% gegenüber dem </a:t>
            </a:r>
            <a:r>
              <a:rPr lang="de-DE" sz="2400">
                <a:solidFill>
                  <a:srgbClr val="000000"/>
                </a:solidFill>
              </a:rPr>
              <a:t>Vorjahr steigen </a:t>
            </a:r>
            <a:r>
              <a:rPr lang="de-DE" sz="2400" dirty="0">
                <a:solidFill>
                  <a:srgbClr val="000000"/>
                </a:solidFill>
              </a:rPr>
              <a:t>und alle anderen Preise gleich bleiben?</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Hoher Beschäftigungsgrad </a:t>
            </a:r>
          </a:p>
        </p:txBody>
      </p:sp>
      <p:sp>
        <p:nvSpPr>
          <p:cNvPr id="486403" name="Text Box 3"/>
          <p:cNvSpPr txBox="1">
            <a:spLocks noChangeArrowheads="1"/>
          </p:cNvSpPr>
          <p:nvPr/>
        </p:nvSpPr>
        <p:spPr bwMode="auto">
          <a:xfrm>
            <a:off x="742249" y="1096099"/>
            <a:ext cx="953801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dirty="0">
                <a:solidFill>
                  <a:schemeClr val="tx1"/>
                </a:solidFill>
              </a:rPr>
              <a:t>Ziel ist es einen Zustand der Vollbeschäftigung zu erreichen. </a:t>
            </a:r>
          </a:p>
          <a:p>
            <a:pPr marL="0" indent="0"/>
            <a:r>
              <a:rPr lang="de-DE" dirty="0">
                <a:solidFill>
                  <a:schemeClr val="tx1"/>
                </a:solidFill>
              </a:rPr>
              <a:t>		D.h. jede arbeitswillige Erwerbspersonen befindet sich in einer 		  			Beschäftigung.</a:t>
            </a:r>
          </a:p>
          <a:p>
            <a:pPr marL="0" indent="0"/>
            <a:endParaRPr lang="de-DE" dirty="0">
              <a:solidFill>
                <a:schemeClr val="tx1"/>
              </a:solidFill>
            </a:endParaRPr>
          </a:p>
          <a:p>
            <a:pPr marL="342900" indent="-342900">
              <a:buFont typeface="Arial" pitchFamily="34" charset="0"/>
              <a:buChar char="•"/>
            </a:pPr>
            <a:r>
              <a:rPr lang="de-DE" dirty="0">
                <a:solidFill>
                  <a:schemeClr val="tx1"/>
                </a:solidFill>
              </a:rPr>
              <a:t>	Allgemein akzeptierte Maßzahl ist Arbeitslosenquote gemäß des 	statistischen Bundesamtes.</a:t>
            </a: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dirty="0">
                <a:solidFill>
                  <a:schemeClr val="tx1"/>
                </a:solidFill>
              </a:rPr>
              <a:t>In Deutschland geht man derzeit bei einer Arbeitslosenquote in Höhe von 3%-4% von Vollbeschäftigung aus</a:t>
            </a:r>
            <a:r>
              <a:rPr lang="de-DE" sz="2000" dirty="0">
                <a:solidFill>
                  <a:schemeClr val="tx1"/>
                </a:solidFill>
              </a:rPr>
              <a:t> </a:t>
            </a:r>
          </a:p>
        </p:txBody>
      </p:sp>
      <p:sp>
        <p:nvSpPr>
          <p:cNvPr id="4" name="Rechteck 3"/>
          <p:cNvSpPr/>
          <p:nvPr/>
        </p:nvSpPr>
        <p:spPr>
          <a:xfrm>
            <a:off x="4862855" y="3033285"/>
            <a:ext cx="1296798" cy="276999"/>
          </a:xfrm>
          <a:prstGeom prst="rect">
            <a:avLst/>
          </a:prstGeom>
        </p:spPr>
        <p:txBody>
          <a:bodyPr wrap="square">
            <a:spAutoFit/>
          </a:bodyPr>
          <a:lstStyle/>
          <a:p>
            <a:r>
              <a:rPr lang="de-DE" sz="1200" dirty="0"/>
              <a:t>Definition folgt</a:t>
            </a: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0" y="0"/>
            <a:ext cx="12192000"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dirty="0"/>
              <a:t>Arbeitslosigkeit gemäß der Bundesagentur für Arbeit (registrierte Arbeitslose) § 138 Sozialgesetzbuch (SGB III)</a:t>
            </a:r>
          </a:p>
        </p:txBody>
      </p:sp>
      <p:sp>
        <p:nvSpPr>
          <p:cNvPr id="131076" name="Text Box 3"/>
          <p:cNvSpPr txBox="1">
            <a:spLocks noChangeArrowheads="1"/>
          </p:cNvSpPr>
          <p:nvPr/>
        </p:nvSpPr>
        <p:spPr bwMode="auto">
          <a:xfrm>
            <a:off x="0" y="402291"/>
            <a:ext cx="12192000" cy="646330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(1) Arbeitslos ist, wer Arbeitnehmerin oder Arbeitnehmer ist und</a:t>
            </a:r>
          </a:p>
          <a:p>
            <a:r>
              <a:rPr lang="de-DE" dirty="0"/>
              <a:t>1. nicht in einem Beschäftigungsverhältnis steht (Beschäftigungslosigkeit),</a:t>
            </a:r>
          </a:p>
          <a:p>
            <a:r>
              <a:rPr lang="de-DE" dirty="0"/>
              <a:t>2. sich bemüht, die eigene Beschäftigungslosigkeit zu beenden (Eigenbemühungen), und</a:t>
            </a:r>
          </a:p>
          <a:p>
            <a:r>
              <a:rPr lang="de-DE" dirty="0"/>
              <a:t>3. den Vermittlungsbemühungen der Agentur für Arbeit zur Verfügung steht (Verfügbarkeit).</a:t>
            </a:r>
          </a:p>
          <a:p>
            <a:r>
              <a:rPr lang="de-DE" dirty="0"/>
              <a:t>(2) Eine ehrenamtliche Betätigung schließt Arbeitslosigkeit nicht aus, wenn dadurch die berufliche Eingliederung der oder des Arbeitslosen nicht beeinträchtigt wird.</a:t>
            </a:r>
          </a:p>
          <a:p>
            <a:r>
              <a:rPr lang="de-DE" dirty="0"/>
              <a:t>(3) Die Ausübung einer Beschäftigung, selbständigen Tätigkeit, Tätigkeit als mithelfende Familienangehörige oder mithelfender Familienangehöriger (Erwerbstätigkeit) schließt die Beschäftigungslosigkeit nicht aus, wenn die Arbeits- oder Tätigkeitszeit (Arbeitszeit) weniger als 15 Stunden wöchentlich umfasst; gelegentliche Abweichungen von geringer Dauer bleiben unberücksichtigt. Die Arbeitszeiten mehrerer Erwerbstätigkeiten werden zusammengerechnet.</a:t>
            </a:r>
          </a:p>
          <a:p>
            <a:r>
              <a:rPr lang="de-DE" dirty="0"/>
              <a:t>(4) Im Rahmen der Eigenbemühungen hat die oder der Arbeitslose alle Möglichkeiten zur beruflichen Eingliederung zu nutzen. Hierzu gehören insbesondere</a:t>
            </a:r>
          </a:p>
          <a:p>
            <a:r>
              <a:rPr lang="de-DE" dirty="0"/>
              <a:t>1. die Wahrnehmung der Verpflichtungen aus der Eingliederungsvereinbarung,</a:t>
            </a:r>
          </a:p>
          <a:p>
            <a:r>
              <a:rPr lang="de-DE" dirty="0"/>
              <a:t>2. die Mitwirkung bei der Vermittlung durch Dritte und</a:t>
            </a:r>
          </a:p>
          <a:p>
            <a:r>
              <a:rPr lang="de-DE" dirty="0"/>
              <a:t>3. die Inanspruchnahme der Selbstinformationseinrichtungen der Agentur für Arbeit.</a:t>
            </a:r>
          </a:p>
          <a:p>
            <a:r>
              <a:rPr lang="de-DE" dirty="0"/>
              <a:t>(5) Den Vermittlungsbemühungen der Agentur für Arbeit steht zur Verfügung, wer</a:t>
            </a:r>
          </a:p>
          <a:p>
            <a:pPr marL="342900" indent="-342900">
              <a:buAutoNum type="arabicPeriod"/>
            </a:pPr>
            <a:r>
              <a:rPr lang="de-DE" dirty="0"/>
              <a:t>eine versicherungspflichtige, mindestens 15 Stunden wöchentlich umfassende zumutbare</a:t>
            </a:r>
          </a:p>
          <a:p>
            <a:r>
              <a:rPr lang="de-DE" dirty="0"/>
              <a:t>Beschäftigung unter den üblichen Bedingungen des für sie oder ihn in Betracht kommenden</a:t>
            </a:r>
          </a:p>
          <a:p>
            <a:r>
              <a:rPr lang="de-DE" dirty="0"/>
              <a:t>Arbeitsmarktes ausüben kann und darf,</a:t>
            </a:r>
          </a:p>
          <a:p>
            <a:r>
              <a:rPr lang="de-DE" dirty="0"/>
              <a:t>2. Vorschlägen der Agentur für Arbeit zur beruflichen Eingliederung zeit- und ortsnah Folge</a:t>
            </a:r>
          </a:p>
          <a:p>
            <a:r>
              <a:rPr lang="de-DE" dirty="0"/>
              <a:t>leisten kann,</a:t>
            </a:r>
          </a:p>
          <a:p>
            <a:r>
              <a:rPr lang="de-DE" dirty="0"/>
              <a:t>3. bereit ist, jede Beschäftigung im Sinne der Nummer 1 anzunehmen und auszuüben, und</a:t>
            </a:r>
          </a:p>
          <a:p>
            <a:r>
              <a:rPr lang="de-DE" dirty="0"/>
              <a:t>4. bereit ist, an Maßnahmen zur beruflichen Eingliederung in das Erwerbsleben teilzunehmen.</a:t>
            </a:r>
            <a:endParaRPr lang="de-DE" dirty="0">
              <a:cs typeface="Times New Roman" pitchFamily="18" charset="0"/>
            </a:endParaRPr>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86845"/>
            <a:ext cx="6443662"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Arbeitslosigkeit gemäß ILO-Konzept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(Erwerbslose)</a:t>
            </a:r>
          </a:p>
        </p:txBody>
      </p:sp>
      <p:sp>
        <p:nvSpPr>
          <p:cNvPr id="132100" name="Text Box 3"/>
          <p:cNvSpPr txBox="1">
            <a:spLocks noChangeArrowheads="1"/>
          </p:cNvSpPr>
          <p:nvPr/>
        </p:nvSpPr>
        <p:spPr bwMode="auto">
          <a:xfrm>
            <a:off x="720655" y="870885"/>
            <a:ext cx="9720147" cy="378565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de-DE" sz="2400" dirty="0"/>
              <a:t>Als arbeitslos gelten Personen zwischen 15 und 74, die</a:t>
            </a:r>
          </a:p>
          <a:p>
            <a:pPr>
              <a:buFontTx/>
              <a:buNone/>
            </a:pPr>
            <a:r>
              <a:rPr lang="de-DE" sz="2400" dirty="0"/>
              <a:t> </a:t>
            </a:r>
          </a:p>
          <a:p>
            <a:pPr>
              <a:buFontTx/>
              <a:buNone/>
            </a:pPr>
            <a:r>
              <a:rPr lang="de-DE" sz="2400" dirty="0"/>
              <a:t>	</a:t>
            </a:r>
          </a:p>
          <a:p>
            <a:pPr>
              <a:buFontTx/>
              <a:buChar char="•"/>
            </a:pPr>
            <a:r>
              <a:rPr lang="de-DE" sz="2400" dirty="0"/>
              <a:t> 	weniger als eine Stunde pro Woche gearbeitet haben,</a:t>
            </a:r>
          </a:p>
          <a:p>
            <a:pPr>
              <a:buFontTx/>
              <a:buChar char="•"/>
            </a:pPr>
            <a:r>
              <a:rPr lang="de-DE" sz="2400" dirty="0"/>
              <a:t> 	in den vergangenen vier Wochen aktiv Arbeit gesucht haben und</a:t>
            </a:r>
          </a:p>
          <a:p>
            <a:pPr>
              <a:buFontTx/>
              <a:buChar char="•"/>
            </a:pPr>
            <a:r>
              <a:rPr lang="de-DE" sz="2400" dirty="0"/>
              <a:t> 	innerhalb von zwei Wochen für eine Arbeitstätigkeit verfügbar sind</a:t>
            </a:r>
          </a:p>
          <a:p>
            <a:pPr>
              <a:buFontTx/>
              <a:buNone/>
            </a:pPr>
            <a:endParaRPr lang="de-DE" sz="2400" dirty="0"/>
          </a:p>
          <a:p>
            <a:pPr>
              <a:buFontTx/>
              <a:buNone/>
            </a:pPr>
            <a:endParaRPr lang="de-DE" sz="2400" dirty="0"/>
          </a:p>
          <a:p>
            <a:pPr>
              <a:buFontTx/>
              <a:buNone/>
            </a:pPr>
            <a:r>
              <a:rPr lang="de-DE" sz="2400" dirty="0"/>
              <a:t>Die Erhebung der ILO-Arbeitsmarktstatistik ist in Deutschland Teil des Mikrozensus, einer computergestützten Haushaltsbefragung</a:t>
            </a:r>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Entwicklung der Arbeitslosigkeit in Deutschland</a:t>
            </a:r>
          </a:p>
        </p:txBody>
      </p:sp>
      <p:sp>
        <p:nvSpPr>
          <p:cNvPr id="135172" name="Text Box 4"/>
          <p:cNvSpPr txBox="1">
            <a:spLocks noChangeArrowheads="1"/>
          </p:cNvSpPr>
          <p:nvPr/>
        </p:nvSpPr>
        <p:spPr bwMode="auto">
          <a:xfrm>
            <a:off x="1611314" y="6235701"/>
            <a:ext cx="260847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Bundesagentur für Arbeit</a:t>
            </a:r>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43E4495-D0E2-5340-968A-99C41CD8847D}"/>
              </a:ext>
            </a:extLst>
          </p:cNvPr>
          <p:cNvPicPr>
            <a:picLocks noChangeAspect="1"/>
          </p:cNvPicPr>
          <p:nvPr/>
        </p:nvPicPr>
        <p:blipFill>
          <a:blip r:embed="rId3"/>
          <a:stretch>
            <a:fillRect/>
          </a:stretch>
        </p:blipFill>
        <p:spPr>
          <a:xfrm>
            <a:off x="6793031" y="696094"/>
            <a:ext cx="5342527" cy="3098666"/>
          </a:xfrm>
          <a:prstGeom prst="rect">
            <a:avLst/>
          </a:prstGeom>
        </p:spPr>
      </p:pic>
      <p:pic>
        <p:nvPicPr>
          <p:cNvPr id="4" name="Grafik 3">
            <a:extLst>
              <a:ext uri="{FF2B5EF4-FFF2-40B4-BE49-F238E27FC236}">
                <a16:creationId xmlns:a16="http://schemas.microsoft.com/office/drawing/2014/main" id="{B9DB4AEE-FC87-CBFE-879D-8D6217C9F136}"/>
              </a:ext>
            </a:extLst>
          </p:cNvPr>
          <p:cNvPicPr>
            <a:picLocks noChangeAspect="1"/>
          </p:cNvPicPr>
          <p:nvPr/>
        </p:nvPicPr>
        <p:blipFill>
          <a:blip r:embed="rId4"/>
          <a:stretch>
            <a:fillRect/>
          </a:stretch>
        </p:blipFill>
        <p:spPr>
          <a:xfrm>
            <a:off x="199657" y="696094"/>
            <a:ext cx="6255038" cy="3718882"/>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Arten von Arbeitslosigkeit</a:t>
            </a:r>
          </a:p>
        </p:txBody>
      </p:sp>
      <p:sp>
        <p:nvSpPr>
          <p:cNvPr id="136196" name="Text Box 3"/>
          <p:cNvSpPr txBox="1">
            <a:spLocks noChangeArrowheads="1"/>
          </p:cNvSpPr>
          <p:nvPr/>
        </p:nvSpPr>
        <p:spPr bwMode="auto">
          <a:xfrm>
            <a:off x="429359" y="1878331"/>
            <a:ext cx="7926507"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dirty="0">
                <a:solidFill>
                  <a:srgbClr val="000000"/>
                </a:solidFill>
              </a:rPr>
              <a:t>Kurzfristig:		Saisonale und friktionelle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Mittelfristig:		Konjunkturelle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Langfristig:		Strukturelle Arbeitslosigkeit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4" name="Text Box 4"/>
          <p:cNvSpPr txBox="1">
            <a:spLocks noChangeArrowheads="1"/>
          </p:cNvSpPr>
          <p:nvPr/>
        </p:nvSpPr>
        <p:spPr bwMode="auto">
          <a:xfrm>
            <a:off x="8321576" y="2320583"/>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1  Jahre</a:t>
            </a:r>
          </a:p>
        </p:txBody>
      </p:sp>
      <p:sp>
        <p:nvSpPr>
          <p:cNvPr id="5" name="Text Box 4"/>
          <p:cNvSpPr txBox="1">
            <a:spLocks noChangeArrowheads="1"/>
          </p:cNvSpPr>
          <p:nvPr/>
        </p:nvSpPr>
        <p:spPr bwMode="auto">
          <a:xfrm>
            <a:off x="8287286" y="3082875"/>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3 Jahr</a:t>
            </a:r>
          </a:p>
        </p:txBody>
      </p:sp>
      <p:sp>
        <p:nvSpPr>
          <p:cNvPr id="6" name="Text Box 4"/>
          <p:cNvSpPr txBox="1">
            <a:spLocks noChangeArrowheads="1"/>
          </p:cNvSpPr>
          <p:nvPr/>
        </p:nvSpPr>
        <p:spPr bwMode="auto">
          <a:xfrm>
            <a:off x="8377874" y="3726764"/>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über 3  Jahre</a:t>
            </a: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Kurzfristige Arbeitslosigkeit</a:t>
            </a:r>
          </a:p>
        </p:txBody>
      </p:sp>
      <p:sp>
        <p:nvSpPr>
          <p:cNvPr id="137220" name="Text Box 3"/>
          <p:cNvSpPr txBox="1">
            <a:spLocks noChangeArrowheads="1"/>
          </p:cNvSpPr>
          <p:nvPr/>
        </p:nvSpPr>
        <p:spPr bwMode="auto">
          <a:xfrm>
            <a:off x="120825" y="869634"/>
            <a:ext cx="8781869"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a:solidFill>
                  <a:schemeClr val="tx1"/>
                </a:solidFill>
              </a:rPr>
              <a:t>Saisonale Arbeitslosigkeit:</a:t>
            </a:r>
          </a:p>
          <a:p>
            <a:pPr eaLnBrk="1" hangingPunct="1">
              <a:buFontTx/>
              <a:buChar char="•"/>
            </a:pPr>
            <a:r>
              <a:rPr lang="de-DE" dirty="0">
                <a:solidFill>
                  <a:schemeClr val="tx1"/>
                </a:solidFill>
              </a:rPr>
              <a:t> 	Produktionsschwankungen im Jahresverlauf z. B. in der Landwirtschaft </a:t>
            </a:r>
          </a:p>
          <a:p>
            <a:pPr eaLnBrk="1" hangingPunct="1">
              <a:buFontTx/>
              <a:buNone/>
            </a:pPr>
            <a:r>
              <a:rPr lang="de-DE" dirty="0">
                <a:solidFill>
                  <a:schemeClr val="tx1"/>
                </a:solidFill>
              </a:rPr>
              <a:t>		und Bauwirtschaft</a:t>
            </a:r>
          </a:p>
          <a:p>
            <a:pPr eaLnBrk="1" hangingPunct="1">
              <a:buFontTx/>
              <a:buChar char="•"/>
            </a:pPr>
            <a:r>
              <a:rPr lang="de-DE" dirty="0">
                <a:solidFill>
                  <a:schemeClr val="tx1"/>
                </a:solidFill>
              </a:rPr>
              <a:t> 	Nachfrageschwankungen im Jahresverlauf z. B. im Tourismus durch</a:t>
            </a:r>
          </a:p>
          <a:p>
            <a:pPr eaLnBrk="1" hangingPunct="1">
              <a:buFontTx/>
              <a:buNone/>
            </a:pPr>
            <a:r>
              <a:rPr lang="de-DE" dirty="0">
                <a:solidFill>
                  <a:schemeClr val="tx1"/>
                </a:solidFill>
              </a:rPr>
              <a:t>		Wetterlage und Schulferien</a:t>
            </a:r>
          </a:p>
          <a:p>
            <a:pPr marL="342900" indent="-342900" eaLnBrk="1" hangingPunct="1">
              <a:buFont typeface="Arial" panose="020B0604020202020204" pitchFamily="34" charset="0"/>
              <a:buChar char="•"/>
            </a:pPr>
            <a:r>
              <a:rPr lang="de-DE" dirty="0">
                <a:solidFill>
                  <a:schemeClr val="tx1"/>
                </a:solidFill>
              </a:rPr>
              <a:t>Einstellungszyklen</a:t>
            </a: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dirty="0">
                <a:solidFill>
                  <a:schemeClr val="tx1"/>
                </a:solidFill>
              </a:rPr>
              <a:t>Friktionelle Arbeitslosigkeit:</a:t>
            </a:r>
          </a:p>
          <a:p>
            <a:pPr eaLnBrk="1" hangingPunct="1"/>
            <a:endParaRPr lang="de-DE" b="1" dirty="0">
              <a:solidFill>
                <a:schemeClr val="tx1"/>
              </a:solidFill>
            </a:endParaRPr>
          </a:p>
          <a:p>
            <a:pPr eaLnBrk="1" hangingPunct="1">
              <a:buFontTx/>
              <a:buChar char="•"/>
            </a:pPr>
            <a:r>
              <a:rPr lang="de-DE" dirty="0">
                <a:solidFill>
                  <a:schemeClr val="tx1"/>
                </a:solidFill>
              </a:rPr>
              <a:t> 	Unvollständige Information am Arbeitsmarkt verzögert die Vermittlung </a:t>
            </a:r>
          </a:p>
          <a:p>
            <a:pPr eaLnBrk="1" hangingPunct="1">
              <a:buFontTx/>
              <a:buNone/>
            </a:pPr>
            <a:r>
              <a:rPr lang="de-DE" dirty="0">
                <a:solidFill>
                  <a:schemeClr val="tx1"/>
                </a:solidFill>
              </a:rPr>
              <a:t>		von Arbeitsplätzen und Arbeitskräften, z. B. </a:t>
            </a:r>
          </a:p>
          <a:p>
            <a:pPr eaLnBrk="1" hangingPunct="1">
              <a:buFontTx/>
              <a:buNone/>
            </a:pPr>
            <a:r>
              <a:rPr lang="de-DE" dirty="0">
                <a:solidFill>
                  <a:schemeClr val="tx1"/>
                </a:solidFill>
              </a:rPr>
              <a:t>		– durch die Zeit für die Suche nach geeigneten Stellen bzw. Bewerbern</a:t>
            </a:r>
          </a:p>
          <a:p>
            <a:pPr eaLnBrk="1" hangingPunct="1">
              <a:buFontTx/>
              <a:buNone/>
            </a:pPr>
            <a:r>
              <a:rPr lang="de-DE" dirty="0">
                <a:solidFill>
                  <a:schemeClr val="tx1"/>
                </a:solidFill>
              </a:rPr>
              <a:t>		– fehlende Weitergabe freier Stellen an die Arbeitsagenturen</a:t>
            </a: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508992" y="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Mittel- und langfristige Arbeitslosigkeit</a:t>
            </a:r>
          </a:p>
        </p:txBody>
      </p:sp>
      <p:sp>
        <p:nvSpPr>
          <p:cNvPr id="138244" name="Text Box 3"/>
          <p:cNvSpPr txBox="1">
            <a:spLocks noChangeArrowheads="1"/>
          </p:cNvSpPr>
          <p:nvPr/>
        </p:nvSpPr>
        <p:spPr bwMode="auto">
          <a:xfrm>
            <a:off x="0" y="80650"/>
            <a:ext cx="8888819" cy="6557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b="1" dirty="0">
                <a:solidFill>
                  <a:schemeClr val="tx1"/>
                </a:solidFill>
              </a:rPr>
              <a:t>Konjunkturelle Arbeitslosigkeit:</a:t>
            </a:r>
          </a:p>
          <a:p>
            <a:pPr eaLnBrk="1" hangingPunct="1">
              <a:buFontTx/>
              <a:buNone/>
            </a:pPr>
            <a:r>
              <a:rPr lang="de-DE" sz="2000" dirty="0">
                <a:solidFill>
                  <a:schemeClr val="tx1"/>
                </a:solidFill>
              </a:rPr>
              <a:t>Konjunkturelle Schwankungen können zu einer Unterauslastung des </a:t>
            </a:r>
          </a:p>
          <a:p>
            <a:pPr eaLnBrk="1" hangingPunct="1">
              <a:buFontTx/>
              <a:buNone/>
            </a:pPr>
            <a:r>
              <a:rPr lang="de-DE" sz="2000" dirty="0">
                <a:solidFill>
                  <a:schemeClr val="tx1"/>
                </a:solidFill>
              </a:rPr>
              <a:t>Produktionspotenzials führen (</a:t>
            </a:r>
            <a:r>
              <a:rPr lang="de-DE" sz="2000" i="1" dirty="0">
                <a:solidFill>
                  <a:schemeClr val="tx1"/>
                </a:solidFill>
              </a:rPr>
              <a:t>siehe Thema Konjunkturzyklus später!</a:t>
            </a:r>
            <a:r>
              <a:rPr lang="de-DE" sz="2000" dirty="0">
                <a:solidFill>
                  <a:schemeClr val="tx1"/>
                </a:solidFill>
              </a:rPr>
              <a:t>)</a:t>
            </a:r>
          </a:p>
          <a:p>
            <a:pPr eaLnBrk="1" hangingPunct="1">
              <a:buFontTx/>
              <a:buNone/>
            </a:pPr>
            <a:endParaRPr lang="de-DE" sz="2000" dirty="0">
              <a:solidFill>
                <a:schemeClr val="tx1"/>
              </a:solidFill>
              <a:cs typeface="Times New Roman" pitchFamily="18" charset="0"/>
            </a:endParaRPr>
          </a:p>
          <a:p>
            <a:pPr eaLnBrk="1" hangingPunct="1">
              <a:buFontTx/>
              <a:buNone/>
            </a:pPr>
            <a:r>
              <a:rPr lang="de-DE" sz="2000" dirty="0">
                <a:solidFill>
                  <a:schemeClr val="tx1"/>
                </a:solidFill>
                <a:cs typeface="Times New Roman" pitchFamily="18" charset="0"/>
              </a:rPr>
              <a:t>→ dadurch kommt es zu einem Rückgang der Arbeitsnachfrage</a:t>
            </a:r>
          </a:p>
          <a:p>
            <a:pPr eaLnBrk="1" hangingPunct="1"/>
            <a:endParaRPr lang="de-DE" sz="2000" dirty="0">
              <a:solidFill>
                <a:schemeClr val="tx1"/>
              </a:solidFill>
            </a:endParaRPr>
          </a:p>
          <a:p>
            <a:pPr eaLnBrk="1" hangingPunct="1"/>
            <a:r>
              <a:rPr lang="de-DE" sz="2000" b="1" dirty="0">
                <a:solidFill>
                  <a:schemeClr val="tx1"/>
                </a:solidFill>
              </a:rPr>
              <a:t>Strukturelle Arbeitslosigkeit:</a:t>
            </a:r>
          </a:p>
          <a:p>
            <a:pPr eaLnBrk="1" hangingPunct="1"/>
            <a:endParaRPr lang="de-DE" sz="2000" b="1" dirty="0">
              <a:solidFill>
                <a:schemeClr val="tx1"/>
              </a:solidFill>
            </a:endParaRPr>
          </a:p>
          <a:p>
            <a:pPr eaLnBrk="1" hangingPunct="1">
              <a:buFontTx/>
              <a:buChar char="•"/>
            </a:pPr>
            <a:r>
              <a:rPr lang="de-DE" sz="2000" dirty="0">
                <a:solidFill>
                  <a:schemeClr val="tx1"/>
                </a:solidFill>
              </a:rPr>
              <a:t> Sektoraler Strukturwandel, z. B. durch Gesetzesänderungen (Energiewende)</a:t>
            </a:r>
          </a:p>
          <a:p>
            <a:pPr eaLnBrk="1" hangingPunct="1">
              <a:buFontTx/>
              <a:buNone/>
            </a:pPr>
            <a:r>
              <a:rPr lang="de-DE" sz="2000" dirty="0">
                <a:solidFill>
                  <a:schemeClr val="tx1"/>
                </a:solidFill>
              </a:rPr>
              <a:t>            					   → Wegfall von Arbeitsplätzen in der Atomindustrie</a:t>
            </a:r>
          </a:p>
          <a:p>
            <a:pPr eaLnBrk="1" hangingPunct="1">
              <a:buFontTx/>
              <a:buNone/>
            </a:pPr>
            <a:r>
              <a:rPr lang="de-DE" sz="2000" dirty="0">
                <a:solidFill>
                  <a:schemeClr val="tx1"/>
                </a:solidFill>
              </a:rPr>
              <a:t>                                               und Kohleindustrie</a:t>
            </a:r>
          </a:p>
          <a:p>
            <a:pPr eaLnBrk="1" hangingPunct="1">
              <a:buFontTx/>
              <a:buNone/>
            </a:pPr>
            <a:r>
              <a:rPr lang="de-DE" sz="2000" dirty="0">
                <a:solidFill>
                  <a:schemeClr val="tx1"/>
                </a:solidFill>
              </a:rPr>
              <a:t>                                             →  Grundlegende Veränderungen im                                              </a:t>
            </a:r>
          </a:p>
          <a:p>
            <a:pPr eaLnBrk="1" hangingPunct="1">
              <a:buFontTx/>
              <a:buNone/>
            </a:pPr>
            <a:r>
              <a:rPr lang="de-DE" sz="2000" dirty="0">
                <a:solidFill>
                  <a:schemeClr val="tx1"/>
                </a:solidFill>
              </a:rPr>
              <a:t>                                               Automobilsektor, der deutschen Kernindustrie</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Technologischer Wandel, z. B. Rationalisierungsmaßnahmen und Ersetzung </a:t>
            </a:r>
          </a:p>
          <a:p>
            <a:pPr eaLnBrk="1" hangingPunct="1"/>
            <a:r>
              <a:rPr lang="de-DE" sz="2000" dirty="0">
                <a:solidFill>
                  <a:schemeClr val="tx1"/>
                </a:solidFill>
              </a:rPr>
              <a:t>                                  von Arbeit durch Kapital durch den Einsatz von </a:t>
            </a:r>
          </a:p>
          <a:p>
            <a:pPr eaLnBrk="1" hangingPunct="1"/>
            <a:r>
              <a:rPr lang="de-DE" sz="2000" dirty="0">
                <a:solidFill>
                  <a:schemeClr val="tx1"/>
                </a:solidFill>
              </a:rPr>
              <a:t>                                  Robotern, KI und Digitalisierung im Produktionsprozess</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Regionale bzw. qualifikatorische Diskrepanz zwischen Arbeitsangebot und</a:t>
            </a:r>
          </a:p>
          <a:p>
            <a:pPr eaLnBrk="1" hangingPunct="1">
              <a:buFontTx/>
              <a:buNone/>
            </a:pPr>
            <a:r>
              <a:rPr lang="de-DE" sz="2000" dirty="0">
                <a:solidFill>
                  <a:schemeClr val="tx1"/>
                </a:solidFill>
              </a:rPr>
              <a:t>  Nachfrage, z.B. durch demographischen Wandel oder fehlende Industrien           	  im ländlichen Raum </a:t>
            </a: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Akademikerarbeitslosigkeit </a:t>
            </a:r>
            <a:r>
              <a:rPr lang="de-DE" sz="2400" b="1" dirty="0">
                <a:solidFill>
                  <a:srgbClr val="000000"/>
                </a:solidFill>
                <a:latin typeface="Sparkasse Rg" pitchFamily="34" charset="0"/>
                <a:hlinkClick r:id="rId3"/>
              </a:rPr>
              <a:t>(Quelle: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Verdeckte Arbeitslosigkeit</a:t>
            </a:r>
          </a:p>
        </p:txBody>
      </p:sp>
      <p:sp>
        <p:nvSpPr>
          <p:cNvPr id="139268" name="Text Box 3"/>
          <p:cNvSpPr txBox="1">
            <a:spLocks noChangeArrowheads="1"/>
          </p:cNvSpPr>
          <p:nvPr/>
        </p:nvSpPr>
        <p:spPr bwMode="auto">
          <a:xfrm>
            <a:off x="1919289" y="1223964"/>
            <a:ext cx="7559675" cy="4157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Teilnehmer an Qualifizierungsmaßnahmen</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Vorruhestand</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Kurzarbeit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vorübergehend arbeitsunfähig erkrankt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Arbeitsbeschaffungsmaßnahmen </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Verdeckte Arbeitslosigkeit (stille Reserve)in Deutschland</a:t>
            </a:r>
          </a:p>
        </p:txBody>
      </p:sp>
      <p:sp>
        <p:nvSpPr>
          <p:cNvPr id="140293" name="Text Box 4"/>
          <p:cNvSpPr txBox="1">
            <a:spLocks noChangeArrowheads="1"/>
          </p:cNvSpPr>
          <p:nvPr/>
        </p:nvSpPr>
        <p:spPr bwMode="auto">
          <a:xfrm>
            <a:off x="1611313" y="6235701"/>
            <a:ext cx="99738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Rectangle 2">
            <a:extLst>
              <a:ext uri="{FF2B5EF4-FFF2-40B4-BE49-F238E27FC236}">
                <a16:creationId xmlns:a16="http://schemas.microsoft.com/office/drawing/2014/main" id="{F52BDAFF-2B9B-2C54-3AD0-EA5CC840CF13}"/>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Maßnahmen</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weder beschäftigt noch als arbeitslos registriert. Bsp.: berufliche Fort- und Weiterbildung, Sprachkurse, Vorruhestand</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engerem Sinne</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Aktuell nicht suchend, aber grundsätzlich gewillt eine Arbeit aufzunehmen</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5" name="Grafik 4">
            <a:extLst>
              <a:ext uri="{FF2B5EF4-FFF2-40B4-BE49-F238E27FC236}">
                <a16:creationId xmlns:a16="http://schemas.microsoft.com/office/drawing/2014/main" id="{01B84BD0-5B56-0961-AA7F-2A9E0443B310}"/>
              </a:ext>
            </a:extLst>
          </p:cNvPr>
          <p:cNvPicPr>
            <a:picLocks noChangeAspect="1"/>
          </p:cNvPicPr>
          <p:nvPr/>
        </p:nvPicPr>
        <p:blipFill>
          <a:blip r:embed="rId3"/>
          <a:stretch>
            <a:fillRect/>
          </a:stretch>
        </p:blipFill>
        <p:spPr>
          <a:xfrm>
            <a:off x="245858" y="794941"/>
            <a:ext cx="7683105" cy="4699772"/>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Kurzarbeit: Deutschland</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95077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52D8A1F-46D6-CDDF-8C19-862B9C33EBB1}"/>
              </a:ext>
            </a:extLst>
          </p:cNvPr>
          <p:cNvPicPr>
            <a:picLocks noChangeAspect="1"/>
          </p:cNvPicPr>
          <p:nvPr/>
        </p:nvPicPr>
        <p:blipFill>
          <a:blip r:embed="rId3"/>
          <a:stretch>
            <a:fillRect/>
          </a:stretch>
        </p:blipFill>
        <p:spPr>
          <a:xfrm>
            <a:off x="269791" y="763263"/>
            <a:ext cx="7653354" cy="468157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489098" y="104181"/>
            <a:ext cx="10898372" cy="744941"/>
          </a:xfrm>
          <a:prstGeom prst="rect">
            <a:avLst/>
          </a:prstGeom>
          <a:noFill/>
          <a:ln>
            <a:noFill/>
          </a:ln>
        </p:spPr>
        <p:txBody>
          <a:bodyPr lIns="81646" tIns="40823" rIns="81646" bIns="40823" anchor="ctr" anchorCtr="1"/>
          <a:lstStyle/>
          <a:p>
            <a:r>
              <a:rPr lang="de-DE" sz="3266" b="1" dirty="0"/>
              <a:t>Bedeutung von VPI und BIP-</a:t>
            </a:r>
            <a:r>
              <a:rPr lang="de-DE" sz="3266" b="1" dirty="0" err="1"/>
              <a:t>Deflator</a:t>
            </a:r>
            <a:r>
              <a:rPr lang="de-DE" sz="3266" b="1" dirty="0"/>
              <a:t> für den Arbeitsmarkt</a:t>
            </a:r>
          </a:p>
        </p:txBody>
      </p:sp>
      <p:sp>
        <p:nvSpPr>
          <p:cNvPr id="8" name="Text Box 3"/>
          <p:cNvSpPr txBox="1">
            <a:spLocks noChangeArrowheads="1"/>
          </p:cNvSpPr>
          <p:nvPr/>
        </p:nvSpPr>
        <p:spPr bwMode="auto">
          <a:xfrm>
            <a:off x="347191" y="522785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dirty="0">
                <a:solidFill>
                  <a:srgbClr val="000000"/>
                </a:solidFill>
              </a:rPr>
              <a:t>Quelle: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BA352A3-E231-0A55-ACE7-062F07F0A001}"/>
              </a:ext>
            </a:extLst>
          </p:cNvPr>
          <p:cNvPicPr>
            <a:picLocks noChangeAspect="1"/>
          </p:cNvPicPr>
          <p:nvPr/>
        </p:nvPicPr>
        <p:blipFill>
          <a:blip r:embed="rId3"/>
          <a:stretch>
            <a:fillRect/>
          </a:stretch>
        </p:blipFill>
        <p:spPr>
          <a:xfrm>
            <a:off x="171258" y="849122"/>
            <a:ext cx="7063932" cy="4413739"/>
          </a:xfrm>
          <a:prstGeom prst="rect">
            <a:avLst/>
          </a:prstGeom>
        </p:spPr>
      </p:pic>
    </p:spTree>
    <p:extLst>
      <p:ext uri="{BB962C8B-B14F-4D97-AF65-F5344CB8AC3E}">
        <p14:creationId xmlns:p14="http://schemas.microsoft.com/office/powerpoint/2010/main" val="6630493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4392613" y="261126"/>
            <a:ext cx="58039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Außenwirtschaftliches Gleichgewicht </a:t>
            </a:r>
          </a:p>
        </p:txBody>
      </p:sp>
      <p:sp>
        <p:nvSpPr>
          <p:cNvPr id="490499" name="Text Box 3"/>
          <p:cNvSpPr txBox="1">
            <a:spLocks noChangeArrowheads="1"/>
          </p:cNvSpPr>
          <p:nvPr/>
        </p:nvSpPr>
        <p:spPr bwMode="auto">
          <a:xfrm>
            <a:off x="589429" y="570941"/>
            <a:ext cx="9144000" cy="6003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dirty="0">
                <a:solidFill>
                  <a:schemeClr val="tx1"/>
                </a:solidFill>
              </a:rPr>
              <a:t>Es gibt keine allgemein akzeptierte Definition!</a:t>
            </a:r>
          </a:p>
          <a:p>
            <a:endParaRPr lang="de-DE" sz="2000" u="sng" dirty="0">
              <a:solidFill>
                <a:schemeClr val="tx1"/>
              </a:solidFill>
            </a:endParaRPr>
          </a:p>
          <a:p>
            <a:r>
              <a:rPr lang="de-DE" sz="2000" dirty="0">
                <a:solidFill>
                  <a:schemeClr val="tx1"/>
                </a:solidFill>
              </a:rPr>
              <a:t>	Dieses Ziel ist aus der Historie heraus zu verstehen, dass Deutschland in den 1960er</a:t>
            </a:r>
          </a:p>
          <a:p>
            <a:r>
              <a:rPr lang="de-DE" sz="2000" dirty="0">
                <a:solidFill>
                  <a:schemeClr val="tx1"/>
                </a:solidFill>
              </a:rPr>
              <a:t>und 1970er Jahren sich im System fester Wechselkurse befand. Das Ziel bedeutete</a:t>
            </a:r>
          </a:p>
          <a:p>
            <a:r>
              <a:rPr lang="de-DE" sz="2000" dirty="0">
                <a:solidFill>
                  <a:schemeClr val="tx1"/>
                </a:solidFill>
              </a:rPr>
              <a:t>damit vornehmlich dieses System durch die Außenwirtschaftsbeziehungen nicht zu</a:t>
            </a:r>
          </a:p>
          <a:p>
            <a:r>
              <a:rPr lang="de-DE" sz="2000" dirty="0">
                <a:solidFill>
                  <a:schemeClr val="tx1"/>
                </a:solidFill>
              </a:rPr>
              <a:t>gefährden </a:t>
            </a:r>
          </a:p>
          <a:p>
            <a:r>
              <a:rPr lang="de-DE" sz="2000" dirty="0">
                <a:solidFill>
                  <a:schemeClr val="tx1"/>
                </a:solidFill>
              </a:rPr>
              <a:t>	</a:t>
            </a:r>
          </a:p>
          <a:p>
            <a:r>
              <a:rPr lang="de-DE" sz="2000" dirty="0">
                <a:solidFill>
                  <a:schemeClr val="tx1"/>
                </a:solidFill>
              </a:rPr>
              <a:t>	</a:t>
            </a:r>
            <a:r>
              <a:rPr lang="de-DE" sz="2000" dirty="0">
                <a:solidFill>
                  <a:schemeClr val="tx1"/>
                </a:solidFill>
                <a:cs typeface="Times New Roman" pitchFamily="18" charset="0"/>
              </a:rPr>
              <a:t>→ Zusammenbruch von </a:t>
            </a:r>
            <a:r>
              <a:rPr lang="de-DE" sz="2000" dirty="0" err="1">
                <a:solidFill>
                  <a:schemeClr val="tx1"/>
                </a:solidFill>
                <a:cs typeface="Times New Roman" pitchFamily="18" charset="0"/>
              </a:rPr>
              <a:t>Bretton</a:t>
            </a:r>
            <a:r>
              <a:rPr lang="de-DE" sz="2000" dirty="0">
                <a:solidFill>
                  <a:schemeClr val="tx1"/>
                </a:solidFill>
                <a:cs typeface="Times New Roman" pitchFamily="18" charset="0"/>
              </a:rPr>
              <a:t> Woods 1973</a:t>
            </a:r>
          </a:p>
          <a:p>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Handelsbilanz (Warenverkehr)</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Leistungsbilanz</a:t>
            </a:r>
          </a:p>
          <a:p>
            <a:pPr marL="0" indent="0"/>
            <a:r>
              <a:rPr lang="de-DE" sz="2000" dirty="0">
                <a:solidFill>
                  <a:schemeClr val="tx1"/>
                </a:solidFill>
                <a:cs typeface="Times New Roman" pitchFamily="18" charset="0"/>
              </a:rPr>
              <a:t>		(Handelsbilanz + Dienstleistungen + Erwerbs- und 							 		Vermögenseinkommen + laufende Übertragungen)</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rPr>
              <a:t>Geringe Störanfälligkeit der Binnenwirtschaft durch</a:t>
            </a:r>
          </a:p>
          <a:p>
            <a:pPr marL="0" indent="0"/>
            <a:r>
              <a:rPr lang="de-DE" sz="2000" dirty="0">
                <a:solidFill>
                  <a:schemeClr val="tx1"/>
                </a:solidFill>
              </a:rPr>
              <a:t>		außenwirtschaftliche Einflüsse </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Außenwirtschaftliche Beziehungen Deutschland</a:t>
            </a:r>
          </a:p>
        </p:txBody>
      </p:sp>
      <p:sp>
        <p:nvSpPr>
          <p:cNvPr id="492547" name="Text Box 3"/>
          <p:cNvSpPr txBox="1">
            <a:spLocks noChangeArrowheads="1"/>
          </p:cNvSpPr>
          <p:nvPr/>
        </p:nvSpPr>
        <p:spPr bwMode="auto">
          <a:xfrm>
            <a:off x="1316202" y="786524"/>
            <a:ext cx="2533386"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Euro/Dollar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563925" y="670942"/>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Quelle: Destatis</a:t>
            </a:r>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8CCFDEBB-7C5A-1061-4C4F-5B233AC44DFB}"/>
              </a:ext>
            </a:extLst>
          </p:cNvPr>
          <p:cNvPicPr>
            <a:picLocks noChangeAspect="1"/>
          </p:cNvPicPr>
          <p:nvPr/>
        </p:nvPicPr>
        <p:blipFill>
          <a:blip r:embed="rId3"/>
          <a:stretch>
            <a:fillRect/>
          </a:stretch>
        </p:blipFill>
        <p:spPr>
          <a:xfrm>
            <a:off x="5563925" y="1220241"/>
            <a:ext cx="4584589" cy="2755631"/>
          </a:xfrm>
          <a:prstGeom prst="rect">
            <a:avLst/>
          </a:prstGeom>
        </p:spPr>
      </p:pic>
      <p:pic>
        <p:nvPicPr>
          <p:cNvPr id="9" name="Grafik 8">
            <a:extLst>
              <a:ext uri="{FF2B5EF4-FFF2-40B4-BE49-F238E27FC236}">
                <a16:creationId xmlns:a16="http://schemas.microsoft.com/office/drawing/2014/main" id="{2F3AE78E-0FD7-03E0-3570-CC1FBDB9B078}"/>
              </a:ext>
            </a:extLst>
          </p:cNvPr>
          <p:cNvPicPr>
            <a:picLocks noChangeAspect="1"/>
          </p:cNvPicPr>
          <p:nvPr/>
        </p:nvPicPr>
        <p:blipFill>
          <a:blip r:embed="rId4"/>
          <a:stretch>
            <a:fillRect/>
          </a:stretch>
        </p:blipFill>
        <p:spPr>
          <a:xfrm>
            <a:off x="91536" y="1207961"/>
            <a:ext cx="5223396" cy="3139595"/>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Außenwirtschaftliche Verflechtungen: Zahlungsbilanz</a:t>
            </a:r>
          </a:p>
        </p:txBody>
      </p:sp>
      <p:sp>
        <p:nvSpPr>
          <p:cNvPr id="102404" name="Text Box 2"/>
          <p:cNvSpPr txBox="1">
            <a:spLocks noChangeArrowheads="1"/>
          </p:cNvSpPr>
          <p:nvPr/>
        </p:nvSpPr>
        <p:spPr bwMode="auto">
          <a:xfrm>
            <a:off x="872939" y="826434"/>
            <a:ext cx="8569325"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400" u="sng" dirty="0">
                <a:solidFill>
                  <a:srgbClr val="000000"/>
                </a:solidFill>
              </a:rPr>
              <a:t>Definition:</a:t>
            </a:r>
          </a:p>
          <a:p>
            <a:pPr eaLnBrk="1" hangingPunct="1">
              <a:buFontTx/>
              <a:buNone/>
            </a:pPr>
            <a:r>
              <a:rPr lang="de-DE" sz="2400" dirty="0">
                <a:solidFill>
                  <a:srgbClr val="000000"/>
                </a:solidFill>
              </a:rPr>
              <a:t>Die Zahlungsbilanz ist die systematische Aufzeichnung </a:t>
            </a:r>
          </a:p>
          <a:p>
            <a:pPr eaLnBrk="1" hangingPunct="1">
              <a:buFontTx/>
              <a:buNone/>
            </a:pPr>
            <a:r>
              <a:rPr lang="de-DE" sz="2400" dirty="0">
                <a:solidFill>
                  <a:srgbClr val="000000"/>
                </a:solidFill>
              </a:rPr>
              <a:t>wirtschaftlicher Vorgänge zwischen Inländern und Ausländern </a:t>
            </a:r>
          </a:p>
          <a:p>
            <a:pPr eaLnBrk="1" hangingPunct="1">
              <a:buFontTx/>
              <a:buNone/>
            </a:pPr>
            <a:r>
              <a:rPr lang="de-DE" sz="2400" dirty="0">
                <a:solidFill>
                  <a:srgbClr val="000000"/>
                </a:solidFill>
              </a:rPr>
              <a:t>innerhalb einer Periode (meist ein Jahr)</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dirty="0">
                <a:solidFill>
                  <a:srgbClr val="000000"/>
                </a:solidFill>
              </a:rPr>
              <a:t>Die Zahlungsbilanz basiert auf dem Prinzip der </a:t>
            </a:r>
          </a:p>
          <a:p>
            <a:pPr eaLnBrk="1" hangingPunct="1">
              <a:buFontTx/>
              <a:buNone/>
            </a:pPr>
            <a:r>
              <a:rPr lang="de-DE" sz="2400" dirty="0">
                <a:solidFill>
                  <a:srgbClr val="000000"/>
                </a:solidFill>
              </a:rPr>
              <a:t>doppelten Buchführung</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dirty="0">
                <a:solidFill>
                  <a:srgbClr val="000000"/>
                </a:solidFill>
              </a:rPr>
              <a:t>Achtung:</a:t>
            </a:r>
            <a:r>
              <a:rPr lang="de-DE" sz="2400" dirty="0">
                <a:solidFill>
                  <a:srgbClr val="000000"/>
                </a:solidFill>
              </a:rPr>
              <a:t> 	</a:t>
            </a:r>
          </a:p>
          <a:p>
            <a:pPr eaLnBrk="1" hangingPunct="1">
              <a:buFontTx/>
              <a:buNone/>
            </a:pPr>
            <a:r>
              <a:rPr lang="de-DE" sz="2400" dirty="0">
                <a:solidFill>
                  <a:srgbClr val="000000"/>
                </a:solidFill>
              </a:rPr>
              <a:t>Die Zahlungsbilanz erfasst mit den innerhalb eines Zeitraums </a:t>
            </a:r>
          </a:p>
          <a:p>
            <a:pPr eaLnBrk="1" hangingPunct="1">
              <a:buFontTx/>
              <a:buNone/>
            </a:pPr>
            <a:r>
              <a:rPr lang="de-DE" sz="2400" dirty="0">
                <a:solidFill>
                  <a:srgbClr val="000000"/>
                </a:solidFill>
              </a:rPr>
              <a:t>vollzogenen Transaktionen </a:t>
            </a:r>
            <a:r>
              <a:rPr lang="de-DE" sz="2400" u="sng" dirty="0">
                <a:solidFill>
                  <a:srgbClr val="000000"/>
                </a:solidFill>
              </a:rPr>
              <a:t>Stromgrößen</a:t>
            </a:r>
            <a:r>
              <a:rPr lang="de-DE" sz="2400" dirty="0">
                <a:solidFill>
                  <a:srgbClr val="000000"/>
                </a:solidFill>
              </a:rPr>
              <a:t> und nicht, wie </a:t>
            </a:r>
          </a:p>
          <a:p>
            <a:pPr eaLnBrk="1" hangingPunct="1">
              <a:buFontTx/>
              <a:buNone/>
            </a:pPr>
            <a:r>
              <a:rPr lang="de-DE" sz="2400" dirty="0">
                <a:solidFill>
                  <a:srgbClr val="000000"/>
                </a:solidFill>
              </a:rPr>
              <a:t>normalerweise in einer Bilanz, </a:t>
            </a:r>
            <a:r>
              <a:rPr lang="de-DE" sz="2400" u="sng" dirty="0">
                <a:solidFill>
                  <a:srgbClr val="000000"/>
                </a:solidFill>
              </a:rPr>
              <a:t>Bestandsgrößen</a:t>
            </a:r>
            <a:r>
              <a:rPr lang="de-DE" sz="2400" dirty="0">
                <a:solidFill>
                  <a:srgbClr val="000000"/>
                </a:solidFill>
              </a:rPr>
              <a:t>			</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43926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Aufbau der Zahlungsbilanz</a:t>
            </a:r>
          </a:p>
        </p:txBody>
      </p:sp>
      <p:sp>
        <p:nvSpPr>
          <p:cNvPr id="103428" name="Text Box 2"/>
          <p:cNvSpPr txBox="1">
            <a:spLocks noChangeArrowheads="1"/>
          </p:cNvSpPr>
          <p:nvPr/>
        </p:nvSpPr>
        <p:spPr bwMode="auto">
          <a:xfrm>
            <a:off x="2640013" y="981075"/>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Leistungsbilanz</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B. Vermögensübertragungen</a:t>
            </a:r>
          </a:p>
          <a:p>
            <a:pPr eaLnBrk="1" hangingPunct="1">
              <a:buFontTx/>
              <a:buNone/>
            </a:pPr>
            <a:endParaRPr lang="de-DE" sz="2000">
              <a:solidFill>
                <a:srgbClr val="000000"/>
              </a:solidFill>
            </a:endParaRPr>
          </a:p>
          <a:p>
            <a:pPr eaLnBrk="1" hangingPunct="1"/>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C. Kapitalbilanz</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D. Restposten</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6167438" y="1196976"/>
            <a:ext cx="3960812"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Handelsbilanz</a:t>
            </a:r>
          </a:p>
          <a:p>
            <a:pPr eaLnBrk="1" hangingPunct="1">
              <a:buFontTx/>
              <a:buNone/>
            </a:pPr>
            <a:r>
              <a:rPr lang="de-DE" sz="2000">
                <a:solidFill>
                  <a:srgbClr val="000000"/>
                </a:solidFill>
              </a:rPr>
              <a:t>A2. Dienstleistungsbilanz</a:t>
            </a:r>
          </a:p>
          <a:p>
            <a:pPr eaLnBrk="1" hangingPunct="1">
              <a:buFontTx/>
              <a:buNone/>
            </a:pPr>
            <a:r>
              <a:rPr lang="de-DE" sz="2000">
                <a:solidFill>
                  <a:srgbClr val="000000"/>
                </a:solidFill>
              </a:rPr>
              <a:t>A3. Erwerbs- und Vermögenseinkommen</a:t>
            </a:r>
          </a:p>
          <a:p>
            <a:pPr eaLnBrk="1" hangingPunct="1">
              <a:buFontTx/>
              <a:buNone/>
            </a:pPr>
            <a:r>
              <a:rPr lang="de-DE" sz="2000">
                <a:solidFill>
                  <a:srgbClr val="000000"/>
                </a:solidFill>
              </a:rPr>
              <a:t>A4. Laufende Übertragungen</a:t>
            </a: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C1. Direktinvestitionen</a:t>
            </a:r>
          </a:p>
          <a:p>
            <a:pPr eaLnBrk="1" hangingPunct="1">
              <a:buFontTx/>
              <a:buNone/>
            </a:pPr>
            <a:r>
              <a:rPr lang="de-DE" sz="2000">
                <a:solidFill>
                  <a:srgbClr val="000000"/>
                </a:solidFill>
              </a:rPr>
              <a:t>C2. Wertpapierverkehr</a:t>
            </a:r>
          </a:p>
          <a:p>
            <a:pPr eaLnBrk="1" hangingPunct="1">
              <a:buFontTx/>
              <a:buNone/>
            </a:pPr>
            <a:r>
              <a:rPr lang="de-DE" sz="2000">
                <a:solidFill>
                  <a:srgbClr val="000000"/>
                </a:solidFill>
              </a:rPr>
              <a:t>C3. Kredite</a:t>
            </a:r>
          </a:p>
          <a:p>
            <a:pPr eaLnBrk="1" hangingPunct="1">
              <a:buFontTx/>
              <a:buNone/>
            </a:pPr>
            <a:r>
              <a:rPr lang="de-DE" sz="2000">
                <a:solidFill>
                  <a:srgbClr val="000000"/>
                </a:solidFill>
              </a:rPr>
              <a:t>C4. Devisenbilanz</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4800601"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4800601"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4800601"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4800600" y="1989139"/>
            <a:ext cx="1366838"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4" name="Line 10"/>
          <p:cNvSpPr>
            <a:spLocks noChangeShapeType="1"/>
          </p:cNvSpPr>
          <p:nvPr/>
        </p:nvSpPr>
        <p:spPr bwMode="auto">
          <a:xfrm flipV="1">
            <a:off x="4656138" y="3862388"/>
            <a:ext cx="1439862"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5" name="Line 11"/>
          <p:cNvSpPr>
            <a:spLocks noChangeShapeType="1"/>
          </p:cNvSpPr>
          <p:nvPr/>
        </p:nvSpPr>
        <p:spPr bwMode="auto">
          <a:xfrm flipV="1">
            <a:off x="4656138" y="4149726"/>
            <a:ext cx="1439862"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a:off x="4656138" y="4365626"/>
            <a:ext cx="1439862"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7" name="Line 13"/>
          <p:cNvSpPr>
            <a:spLocks noChangeShapeType="1"/>
          </p:cNvSpPr>
          <p:nvPr/>
        </p:nvSpPr>
        <p:spPr bwMode="auto">
          <a:xfrm>
            <a:off x="4656139" y="4438650"/>
            <a:ext cx="13668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Weitere kodifizierte wirtschaftspolitische Ziele</a:t>
            </a:r>
          </a:p>
        </p:txBody>
      </p:sp>
      <p:sp>
        <p:nvSpPr>
          <p:cNvPr id="7" name="Text Box 3"/>
          <p:cNvSpPr txBox="1">
            <a:spLocks noChangeArrowheads="1"/>
          </p:cNvSpPr>
          <p:nvPr/>
        </p:nvSpPr>
        <p:spPr bwMode="auto">
          <a:xfrm>
            <a:off x="0" y="1958341"/>
            <a:ext cx="12192000" cy="20401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57200" indent="-457200" eaLnBrk="1" hangingPunct="1">
              <a:buClrTx/>
              <a:buFont typeface="Arial" panose="020B0604020202020204" pitchFamily="34" charset="0"/>
              <a:buChar char="•"/>
            </a:pPr>
            <a:r>
              <a:rPr lang="de-DE" altLang="de-DE" sz="2540" dirty="0">
                <a:solidFill>
                  <a:srgbClr val="000000"/>
                </a:solidFill>
              </a:rPr>
              <a:t>Verteilungsziel:			Gleichartige Lebensverhältnisse (Art. 72 Satz 2 GG)</a:t>
            </a:r>
          </a:p>
          <a:p>
            <a:pPr eaLnBrk="1" hangingPunct="1">
              <a:buClrTx/>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Umweltschutz:			Erhalt der natürlichen Lebensgrundlagen (Art. 20a GG)</a:t>
            </a:r>
          </a:p>
          <a:p>
            <a:pPr marL="457200" indent="-457200" eaLnBrk="1" hangingPunct="1">
              <a:buClrTx/>
              <a:buFont typeface="Arial" panose="020B0604020202020204" pitchFamily="34" charset="0"/>
              <a:buChar char="•"/>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Konsolidierungsziel:	Schuldenbremse (Art. 109 Satz 3 GG)</a:t>
            </a:r>
          </a:p>
        </p:txBody>
      </p:sp>
      <p:sp>
        <p:nvSpPr>
          <p:cNvPr id="5" name="Rechteck 4">
            <a:extLst>
              <a:ext uri="{FF2B5EF4-FFF2-40B4-BE49-F238E27FC236}">
                <a16:creationId xmlns:a16="http://schemas.microsoft.com/office/drawing/2014/main" id="{5F877DE5-4533-4413-853C-FE51D45EA8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054528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Verteilungsziel</a:t>
            </a:r>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Auf den Gebieten des Artikels 74 Abs. 1 Nr. 4, 7, 11, 13, 15, 19a, 20, 22, 25 und 26 hat der Bund das Gesetzgebungsrecht, wenn und soweit die Herstellung gleichwertiger Lebensverhältnisse im Bundesgebiet oder die Wahrung der Rechts- oder Wirtschaftseinheit im gesamtstaatlichen Interesse eine bundesgesetzliche Regelung erforderlich macht.</a:t>
            </a: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Umweltschutz</a:t>
            </a:r>
          </a:p>
        </p:txBody>
      </p:sp>
      <p:sp>
        <p:nvSpPr>
          <p:cNvPr id="7" name="Text Box 3"/>
          <p:cNvSpPr txBox="1">
            <a:spLocks noChangeArrowheads="1"/>
          </p:cNvSpPr>
          <p:nvPr/>
        </p:nvSpPr>
        <p:spPr bwMode="auto">
          <a:xfrm>
            <a:off x="1916163" y="1534594"/>
            <a:ext cx="829527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Der Staat schützt auch in Verantwortung für die künftigen Generationen die natürlichen Lebensgrundlagen und die Tiere im Rahmen der verfassungsmäßigen Ordnung durch die Gesetzgebung und nach Maßgabe von Gesetz und Recht durch die vollziehende Gewalt und die Rechtsprechung.</a:t>
            </a: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a:t>Konsolidierungsziel</a:t>
            </a:r>
          </a:p>
        </p:txBody>
      </p:sp>
      <p:sp>
        <p:nvSpPr>
          <p:cNvPr id="7" name="Text Box 3"/>
          <p:cNvSpPr txBox="1">
            <a:spLocks noChangeArrowheads="1"/>
          </p:cNvSpPr>
          <p:nvPr/>
        </p:nvSpPr>
        <p:spPr bwMode="auto">
          <a:xfrm>
            <a:off x="0" y="374373"/>
            <a:ext cx="8689605" cy="6302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000" dirty="0">
                <a:solidFill>
                  <a:srgbClr val="000000"/>
                </a:solidFill>
              </a:rPr>
              <a:t>Grundgesetz für die Bundesrepublik Deutschland Art 109 </a:t>
            </a:r>
          </a:p>
          <a:p>
            <a:pPr eaLnBrk="1" hangingPunct="1">
              <a:buClrTx/>
            </a:pPr>
            <a:r>
              <a:rPr lang="de-DE" altLang="de-DE" sz="1600" dirty="0">
                <a:solidFill>
                  <a:srgbClr val="000000"/>
                </a:solidFill>
              </a:rPr>
              <a:t>(1) Bund und Länder sind in ihrer Haushaltswirtschaft selbständig und voneinander unabhängig.</a:t>
            </a:r>
          </a:p>
          <a:p>
            <a:pPr eaLnBrk="1" hangingPunct="1">
              <a:buClrTx/>
            </a:pPr>
            <a:r>
              <a:rPr lang="de-DE" altLang="de-DE" sz="1600" dirty="0">
                <a:solidFill>
                  <a:srgbClr val="000000"/>
                </a:solidFill>
              </a:rPr>
              <a:t>(2) Bund und Länder erfüllen gemeinsam die Verpflichtungen der Bundesrepublik Deutschland aus Rechtsakten der Europäischen Gemeinschaft auf Grund des Artikels 104 des Vertrags zur Gründung der Europäischen Gemeinschaft zur Einhaltung der Haushaltsdisziplin und tragen in diesem Rahmen den Erfordernissen des gesamtwirtschaftlichen Gleichgewichts Rechnung.</a:t>
            </a:r>
          </a:p>
          <a:p>
            <a:pPr eaLnBrk="1" hangingPunct="1">
              <a:buClrTx/>
            </a:pPr>
            <a:r>
              <a:rPr lang="de-DE" altLang="de-DE" sz="1600" dirty="0">
                <a:solidFill>
                  <a:srgbClr val="000000"/>
                </a:solidFill>
              </a:rPr>
              <a:t>(3) Die Haushalte von Bund und Ländern sind grundsätzlich ohne Einnahmen aus Krediten auszugleichen. Bund und Länder können Regelungen zur im Auf- und Abschwung symmetrischen Berücksichtigung der Auswirkungen einer von der Normallage abweichenden konjunkturellen Entwicklung sowie eine Ausnahmeregelung für Naturkatastrophen oder außergewöhnliche Notsituationen, die sich der Kontrolle des Staates entziehen und die staatliche Finanzlage erheblich beeinträchtigen, vorsehen. Für die Ausnahmeregelung ist eine entsprechende Tilgungsregelung vorzusehen. Die nähere Ausgestaltung regelt für den Haushalt des Bundes Artikel 115 mit der Maßgabe, dass Satz 1 entsprochen ist, wenn die Einnahmen aus Krediten 0,35 vom Hundert im Verhältnis zum nominalen Bruttoinlandsprodukt nicht überschreiten. Von den zu berücksichtigenden Einnahmen aus Krediten ist der Betrag abzuziehen, um den die Verteidigungsausgaben, die Ausgaben des Bundes für den Zivil- und Bevölkerungsschutz sowie für die Nachrichtendienste, für den Schutz der informationstechnischen Systeme und für die Hilfe für völkerrechtswidrig angegriffene Staaten 1 vom Hundert im Verhältnis zum nominalen Bruttoinlandsprodukt übersteigen. Die Gesamtheit der Länder entspricht Satz 1, wenn die durch sie erzielten Einnahmen aus Krediten 0,35 vom Hundert im Verhältnis zum nominalen Bruttoinlandsprodukt nicht überschreiten. Die Aufteilung der für die Gesamtheit der Länder zulässigen Kreditaufnahme nach Satz 6 auf die einzelnen Länder regelt ein Bundesgesetz mit Zustimmung des Bundesrates. Die nähere Ausgestaltung für die Haushalte der Länder regeln diese im Rahmen ihrer verfassungsrechtlichen Kompetenzen. Bestehende landesrechtliche Regelungen, die hinter der gemäß Satz 7 festgelegten Kreditobergrenze zurückbleiben, treten außer Kraft</a:t>
            </a: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Entwicklung von Defizit und Schulden</a:t>
            </a: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73793" y="4078403"/>
            <a:ext cx="3822632" cy="400110"/>
          </a:xfrm>
          <a:prstGeom prst="rect">
            <a:avLst/>
          </a:prstGeom>
          <a:noFill/>
        </p:spPr>
        <p:txBody>
          <a:bodyPr wrap="square" rtlCol="0">
            <a:spAutoFit/>
          </a:bodyPr>
          <a:lstStyle/>
          <a:p>
            <a:r>
              <a:rPr lang="de-DE" sz="1000" dirty="0"/>
              <a:t>Defizit:	Finanzierungssaldo des Staates in Relation</a:t>
            </a:r>
          </a:p>
          <a:p>
            <a:r>
              <a:rPr lang="de-DE" sz="1000" dirty="0"/>
              <a:t>	zum Bruttoinlandsprodukt</a:t>
            </a:r>
          </a:p>
        </p:txBody>
      </p:sp>
      <p:sp>
        <p:nvSpPr>
          <p:cNvPr id="7" name="Textfeld 6">
            <a:extLst>
              <a:ext uri="{FF2B5EF4-FFF2-40B4-BE49-F238E27FC236}">
                <a16:creationId xmlns:a16="http://schemas.microsoft.com/office/drawing/2014/main" id="{300E660F-7FF5-46BD-A65E-542C9FD0A2EE}"/>
              </a:ext>
            </a:extLst>
          </p:cNvPr>
          <p:cNvSpPr txBox="1"/>
          <p:nvPr/>
        </p:nvSpPr>
        <p:spPr>
          <a:xfrm>
            <a:off x="5035095" y="4095710"/>
            <a:ext cx="3500086" cy="400110"/>
          </a:xfrm>
          <a:prstGeom prst="rect">
            <a:avLst/>
          </a:prstGeom>
          <a:noFill/>
        </p:spPr>
        <p:txBody>
          <a:bodyPr wrap="square" rtlCol="0">
            <a:spAutoFit/>
          </a:bodyPr>
          <a:lstStyle/>
          <a:p>
            <a:r>
              <a:rPr lang="de-DE" sz="1000" dirty="0" err="1"/>
              <a:t>Schuldenstandsquote</a:t>
            </a:r>
            <a:r>
              <a:rPr lang="de-DE" sz="1000" dirty="0"/>
              <a:t> : Schulden des Staates in Relation</a:t>
            </a:r>
          </a:p>
          <a:p>
            <a:r>
              <a:rPr lang="de-DE" sz="1000" dirty="0"/>
              <a:t>	                        zum Bruttoinlandsprodukt</a:t>
            </a:r>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DAFE2D1-32BE-DF31-D639-797F73F1F875}"/>
              </a:ext>
            </a:extLst>
          </p:cNvPr>
          <p:cNvPicPr>
            <a:picLocks noChangeAspect="1"/>
          </p:cNvPicPr>
          <p:nvPr/>
        </p:nvPicPr>
        <p:blipFill>
          <a:blip r:embed="rId2"/>
          <a:stretch>
            <a:fillRect/>
          </a:stretch>
        </p:blipFill>
        <p:spPr>
          <a:xfrm>
            <a:off x="209220" y="618499"/>
            <a:ext cx="9049547" cy="3350877"/>
          </a:xfrm>
          <a:prstGeom prst="rect">
            <a:avLst/>
          </a:prstGeom>
        </p:spPr>
      </p:pic>
    </p:spTree>
    <p:extLst>
      <p:ext uri="{BB962C8B-B14F-4D97-AF65-F5344CB8AC3E}">
        <p14:creationId xmlns:p14="http://schemas.microsoft.com/office/powerpoint/2010/main" val="40938990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5261</Words>
  <Application>Microsoft Office PowerPoint</Application>
  <PresentationFormat>Breitbild</PresentationFormat>
  <Paragraphs>888</Paragraphs>
  <Slides>82</Slides>
  <Notes>77</Notes>
  <HiddenSlides>0</HiddenSlides>
  <MMClips>0</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2</vt:i4>
      </vt:variant>
      <vt:variant>
        <vt:lpstr>Folientitel</vt:lpstr>
      </vt:variant>
      <vt:variant>
        <vt:i4>82</vt:i4>
      </vt:variant>
    </vt:vector>
  </HeadingPairs>
  <TitlesOfParts>
    <vt:vector size="93" baseType="lpstr">
      <vt:lpstr>Arial</vt:lpstr>
      <vt:lpstr>Calibri</vt:lpstr>
      <vt:lpstr>Calibri Light</vt:lpstr>
      <vt:lpstr>Cambria Math</vt:lpstr>
      <vt:lpstr>Sparkasse Rg</vt:lpstr>
      <vt:lpstr>Symbol</vt:lpstr>
      <vt:lpstr>Times New Roman</vt:lpstr>
      <vt:lpstr>Wingdings</vt:lpstr>
      <vt:lpstr>Office</vt:lpstr>
      <vt:lpstr>Worksheet</vt:lpstr>
      <vt:lpstr>Arbeitsblatt</vt:lpstr>
      <vt:lpstr>PowerPoint-Präsentation</vt:lpstr>
      <vt:lpstr>Makroökonomie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232</cp:revision>
  <cp:lastPrinted>2022-03-02T20:18:27Z</cp:lastPrinted>
  <dcterms:created xsi:type="dcterms:W3CDTF">2022-03-01T20:52:11Z</dcterms:created>
  <dcterms:modified xsi:type="dcterms:W3CDTF">2026-10-07T09:45:48Z</dcterms:modified>
</cp:coreProperties>
</file>